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customXml/itemProps8.xml" ContentType="application/vnd.openxmlformats-officedocument.customXmlProperties+xml"/>
  <Override PartName="/customXml/itemProps9.xml" ContentType="application/vnd.openxmlformats-officedocument.customXmlProperties+xml"/>
  <Override PartName="/customXml/itemProps10.xml" ContentType="application/vnd.openxmlformats-officedocument.customXmlProperties+xml"/>
  <Override PartName="/customXml/itemProps11.xml" ContentType="application/vnd.openxmlformats-officedocument.customXmlProperties+xml"/>
  <Override PartName="/customXml/itemProps12.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theme/theme3.xml" ContentType="application/vnd.openxmlformats-officedocument.theme+xml"/>
  <Override PartName="/ppt/slideLayouts/slideLayout6.xml" ContentType="application/vnd.openxmlformats-officedocument.presentationml.slideLayout+xml"/>
  <Override PartName="/ppt/theme/theme4.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5.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6.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ink/ink1.xml" ContentType="application/inkml+xml"/>
  <Override PartName="/ppt/notesSlides/notesSlide3.xml" ContentType="application/vnd.openxmlformats-officedocument.presentationml.notesSlide+xml"/>
  <Override PartName="/ppt/ink/ink2.xml" ContentType="application/inkml+xml"/>
  <Override PartName="/ppt/notesSlides/notesSlide4.xml" ContentType="application/vnd.openxmlformats-officedocument.presentationml.notesSlide+xml"/>
  <Override PartName="/ppt/ink/ink3.xml" ContentType="application/inkml+xml"/>
  <Override PartName="/ppt/notesSlides/notesSlide5.xml" ContentType="application/vnd.openxmlformats-officedocument.presentationml.notesSlide+xml"/>
  <Override PartName="/ppt/ink/ink4.xml" ContentType="application/inkml+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1" r:id="rId13"/>
    <p:sldMasterId id="2147483721" r:id="rId14"/>
    <p:sldMasterId id="2147483734" r:id="rId15"/>
    <p:sldMasterId id="2147483736" r:id="rId16"/>
    <p:sldMasterId id="2147483738" r:id="rId17"/>
    <p:sldMasterId id="2147483759" r:id="rId18"/>
    <p:sldMasterId id="2147483766" r:id="rId19"/>
  </p:sldMasterIdLst>
  <p:notesMasterIdLst>
    <p:notesMasterId r:id="rId26"/>
  </p:notesMasterIdLst>
  <p:handoutMasterIdLst>
    <p:handoutMasterId r:id="rId27"/>
  </p:handoutMasterIdLst>
  <p:sldIdLst>
    <p:sldId id="403" r:id="rId20"/>
    <p:sldId id="498" r:id="rId21"/>
    <p:sldId id="499" r:id="rId22"/>
    <p:sldId id="501" r:id="rId23"/>
    <p:sldId id="500" r:id="rId24"/>
    <p:sldId id="496" r:id="rId25"/>
  </p:sldIdLst>
  <p:sldSz cx="17348200" cy="9756775"/>
  <p:notesSz cx="6858000" cy="9144000"/>
  <p:defaultTextStyle>
    <a:defPPr>
      <a:defRPr lang="nl-NL"/>
    </a:defPPr>
    <a:lvl1pPr algn="l" defTabSz="649288" rtl="0" eaLnBrk="0" fontAlgn="base" hangingPunct="0">
      <a:spcBef>
        <a:spcPct val="0"/>
      </a:spcBef>
      <a:spcAft>
        <a:spcPct val="0"/>
      </a:spcAft>
      <a:defRPr sz="2600" kern="1200">
        <a:solidFill>
          <a:schemeClr val="tx1"/>
        </a:solidFill>
        <a:latin typeface="Arial" charset="0"/>
        <a:ea typeface="Arial" charset="0"/>
        <a:cs typeface="Arial" charset="0"/>
      </a:defRPr>
    </a:lvl1pPr>
    <a:lvl2pPr marL="649288" indent="-192088" algn="l" defTabSz="649288" rtl="0" eaLnBrk="0" fontAlgn="base" hangingPunct="0">
      <a:spcBef>
        <a:spcPct val="0"/>
      </a:spcBef>
      <a:spcAft>
        <a:spcPct val="0"/>
      </a:spcAft>
      <a:defRPr sz="2600" kern="1200">
        <a:solidFill>
          <a:schemeClr val="tx1"/>
        </a:solidFill>
        <a:latin typeface="Arial" charset="0"/>
        <a:ea typeface="Arial" charset="0"/>
        <a:cs typeface="Arial" charset="0"/>
      </a:defRPr>
    </a:lvl2pPr>
    <a:lvl3pPr marL="1300163" indent="-385763" algn="l" defTabSz="649288" rtl="0" eaLnBrk="0" fontAlgn="base" hangingPunct="0">
      <a:spcBef>
        <a:spcPct val="0"/>
      </a:spcBef>
      <a:spcAft>
        <a:spcPct val="0"/>
      </a:spcAft>
      <a:defRPr sz="2600" kern="1200">
        <a:solidFill>
          <a:schemeClr val="tx1"/>
        </a:solidFill>
        <a:latin typeface="Arial" charset="0"/>
        <a:ea typeface="Arial" charset="0"/>
        <a:cs typeface="Arial" charset="0"/>
      </a:defRPr>
    </a:lvl3pPr>
    <a:lvl4pPr marL="1949450" indent="-577850" algn="l" defTabSz="649288" rtl="0" eaLnBrk="0" fontAlgn="base" hangingPunct="0">
      <a:spcBef>
        <a:spcPct val="0"/>
      </a:spcBef>
      <a:spcAft>
        <a:spcPct val="0"/>
      </a:spcAft>
      <a:defRPr sz="2600" kern="1200">
        <a:solidFill>
          <a:schemeClr val="tx1"/>
        </a:solidFill>
        <a:latin typeface="Arial" charset="0"/>
        <a:ea typeface="Arial" charset="0"/>
        <a:cs typeface="Arial" charset="0"/>
      </a:defRPr>
    </a:lvl4pPr>
    <a:lvl5pPr marL="2600325" indent="-771525" algn="l" defTabSz="649288" rtl="0" eaLnBrk="0" fontAlgn="base" hangingPunct="0">
      <a:spcBef>
        <a:spcPct val="0"/>
      </a:spcBef>
      <a:spcAft>
        <a:spcPct val="0"/>
      </a:spcAft>
      <a:defRPr sz="2600" kern="1200">
        <a:solidFill>
          <a:schemeClr val="tx1"/>
        </a:solidFill>
        <a:latin typeface="Arial" charset="0"/>
        <a:ea typeface="Arial" charset="0"/>
        <a:cs typeface="Arial" charset="0"/>
      </a:defRPr>
    </a:lvl5pPr>
    <a:lvl6pPr marL="2286000" algn="l" defTabSz="914400" rtl="0" eaLnBrk="1" latinLnBrk="0" hangingPunct="1">
      <a:defRPr sz="2600" kern="1200">
        <a:solidFill>
          <a:schemeClr val="tx1"/>
        </a:solidFill>
        <a:latin typeface="Arial" charset="0"/>
        <a:ea typeface="Arial" charset="0"/>
        <a:cs typeface="Arial" charset="0"/>
      </a:defRPr>
    </a:lvl6pPr>
    <a:lvl7pPr marL="2743200" algn="l" defTabSz="914400" rtl="0" eaLnBrk="1" latinLnBrk="0" hangingPunct="1">
      <a:defRPr sz="2600" kern="1200">
        <a:solidFill>
          <a:schemeClr val="tx1"/>
        </a:solidFill>
        <a:latin typeface="Arial" charset="0"/>
        <a:ea typeface="Arial" charset="0"/>
        <a:cs typeface="Arial" charset="0"/>
      </a:defRPr>
    </a:lvl7pPr>
    <a:lvl8pPr marL="3200400" algn="l" defTabSz="914400" rtl="0" eaLnBrk="1" latinLnBrk="0" hangingPunct="1">
      <a:defRPr sz="2600" kern="1200">
        <a:solidFill>
          <a:schemeClr val="tx1"/>
        </a:solidFill>
        <a:latin typeface="Arial" charset="0"/>
        <a:ea typeface="Arial" charset="0"/>
        <a:cs typeface="Arial" charset="0"/>
      </a:defRPr>
    </a:lvl8pPr>
    <a:lvl9pPr marL="3657600" algn="l" defTabSz="914400" rtl="0" eaLnBrk="1" latinLnBrk="0" hangingPunct="1">
      <a:defRPr sz="2600" kern="1200">
        <a:solidFill>
          <a:schemeClr val="tx1"/>
        </a:solidFill>
        <a:latin typeface="Arial" charset="0"/>
        <a:ea typeface="Arial" charset="0"/>
        <a:cs typeface="Arial" charset="0"/>
      </a:defRPr>
    </a:lvl9pPr>
  </p:defaultTextStyle>
  <p:extLst>
    <p:ext uri="{EFAFB233-063F-42B5-8137-9DF3F51BA10A}">
      <p15:sldGuideLst xmlns:p15="http://schemas.microsoft.com/office/powerpoint/2012/main">
        <p15:guide id="1" orient="horz" pos="3096" userDrawn="1">
          <p15:clr>
            <a:srgbClr val="A4A3A4"/>
          </p15:clr>
        </p15:guide>
        <p15:guide id="2" pos="5465"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9 Gossen" initials="JG" lastIdx="1" clrIdx="0"/>
  <p:cmAuthor id="2" name="Janine Gossen" initials="JG" lastIdx="4" clrIdx="1">
    <p:extLst>
      <p:ext uri="{19B8F6BF-5375-455C-9EA6-DF929625EA0E}">
        <p15:presenceInfo xmlns:p15="http://schemas.microsoft.com/office/powerpoint/2012/main" userId="Janine Gosse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F2E1B"/>
    <a:srgbClr val="B3011B"/>
    <a:srgbClr val="BE2E1A"/>
    <a:srgbClr val="B72922"/>
    <a:srgbClr val="B72E1B"/>
    <a:srgbClr val="A8011B"/>
    <a:srgbClr val="C00000"/>
    <a:srgbClr val="1D332B"/>
    <a:srgbClr val="F74C4D"/>
    <a:srgbClr val="00332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FA36BE6-43F1-4CA5-8F97-77FC438F9F49}" v="1" dt="2024-06-18T06:10:44.192"/>
  </p1510:revLst>
</p1510:revInfo>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Stijl, gemiddeld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DA37D80-6434-44D0-A028-1B22A696006F}" styleName="Stijl, licht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39" d="100"/>
          <a:sy n="39" d="100"/>
        </p:scale>
        <p:origin x="984" y="48"/>
      </p:cViewPr>
      <p:guideLst>
        <p:guide orient="horz" pos="3096"/>
        <p:guide pos="5465"/>
      </p:guideLst>
    </p:cSldViewPr>
  </p:slideViewPr>
  <p:notesTextViewPr>
    <p:cViewPr>
      <p:scale>
        <a:sx n="1" d="1"/>
        <a:sy n="1" d="1"/>
      </p:scale>
      <p:origin x="0" y="0"/>
    </p:cViewPr>
  </p:notesText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xml"/><Relationship Id="rId18" Type="http://schemas.openxmlformats.org/officeDocument/2006/relationships/slideMaster" Target="slideMasters/slideMaster6.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2.xml"/><Relationship Id="rId34" Type="http://schemas.microsoft.com/office/2015/10/relationships/revisionInfo" Target="revisionInfo.xml"/><Relationship Id="rId7" Type="http://schemas.openxmlformats.org/officeDocument/2006/relationships/customXml" Target="../customXml/item7.xml"/><Relationship Id="rId12" Type="http://schemas.openxmlformats.org/officeDocument/2006/relationships/customXml" Target="../customXml/item12.xml"/><Relationship Id="rId17" Type="http://schemas.openxmlformats.org/officeDocument/2006/relationships/slideMaster" Target="slideMasters/slideMaster5.xml"/><Relationship Id="rId25" Type="http://schemas.openxmlformats.org/officeDocument/2006/relationships/slide" Target="slides/slide6.xml"/><Relationship Id="rId33"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Master" Target="slideMasters/slideMaster4.xml"/><Relationship Id="rId20" Type="http://schemas.openxmlformats.org/officeDocument/2006/relationships/slide" Target="slides/slide1.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customXml" Target="../customXml/item6.xml"/><Relationship Id="rId11" Type="http://schemas.openxmlformats.org/officeDocument/2006/relationships/customXml" Target="../customXml/item11.xml"/><Relationship Id="rId24" Type="http://schemas.openxmlformats.org/officeDocument/2006/relationships/slide" Target="slides/slide5.xml"/><Relationship Id="rId32" Type="http://schemas.openxmlformats.org/officeDocument/2006/relationships/tableStyles" Target="tableStyles.xml"/><Relationship Id="rId5" Type="http://schemas.openxmlformats.org/officeDocument/2006/relationships/customXml" Target="../customXml/item5.xml"/><Relationship Id="rId15" Type="http://schemas.openxmlformats.org/officeDocument/2006/relationships/slideMaster" Target="slideMasters/slideMaster3.xml"/><Relationship Id="rId23" Type="http://schemas.openxmlformats.org/officeDocument/2006/relationships/slide" Target="slides/slide4.xml"/><Relationship Id="rId28" Type="http://schemas.openxmlformats.org/officeDocument/2006/relationships/commentAuthors" Target="commentAuthors.xml"/><Relationship Id="rId10" Type="http://schemas.openxmlformats.org/officeDocument/2006/relationships/customXml" Target="../customXml/item10.xml"/><Relationship Id="rId19" Type="http://schemas.openxmlformats.org/officeDocument/2006/relationships/slideMaster" Target="slideMasters/slideMaster7.xml"/><Relationship Id="rId31" Type="http://schemas.openxmlformats.org/officeDocument/2006/relationships/theme" Target="theme/theme1.xml"/><Relationship Id="rId4" Type="http://schemas.openxmlformats.org/officeDocument/2006/relationships/customXml" Target="../customXml/item4.xml"/><Relationship Id="rId9" Type="http://schemas.openxmlformats.org/officeDocument/2006/relationships/customXml" Target="../customXml/item9.xml"/><Relationship Id="rId14" Type="http://schemas.openxmlformats.org/officeDocument/2006/relationships/slideMaster" Target="slideMasters/slideMaster2.xml"/><Relationship Id="rId22" Type="http://schemas.openxmlformats.org/officeDocument/2006/relationships/slide" Target="slides/slide3.xml"/><Relationship Id="rId27" Type="http://schemas.openxmlformats.org/officeDocument/2006/relationships/handoutMaster" Target="handoutMasters/handoutMaster1.xml"/><Relationship Id="rId30" Type="http://schemas.openxmlformats.org/officeDocument/2006/relationships/viewProps" Target="viewProps.xml"/><Relationship Id="rId8" Type="http://schemas.openxmlformats.org/officeDocument/2006/relationships/customXml" Target="../customXml/item8.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ssen, J. (Janine)" userId="e49d8dbb-1733-4ee6-a991-df96c05cdabf" providerId="ADAL" clId="{78F8F93E-0281-4D6F-9853-05542D2E1CD6}"/>
    <pc:docChg chg="undo custSel addSld delSld modSld">
      <pc:chgData name="Gossen, J. (Janine)" userId="e49d8dbb-1733-4ee6-a991-df96c05cdabf" providerId="ADAL" clId="{78F8F93E-0281-4D6F-9853-05542D2E1CD6}" dt="2023-12-06T16:34:34.016" v="2260" actId="20577"/>
      <pc:docMkLst>
        <pc:docMk/>
      </pc:docMkLst>
      <pc:sldChg chg="modSp mod">
        <pc:chgData name="Gossen, J. (Janine)" userId="e49d8dbb-1733-4ee6-a991-df96c05cdabf" providerId="ADAL" clId="{78F8F93E-0281-4D6F-9853-05542D2E1CD6}" dt="2023-11-21T15:46:34.972" v="110" actId="20577"/>
        <pc:sldMkLst>
          <pc:docMk/>
          <pc:sldMk cId="4153452764" sldId="403"/>
        </pc:sldMkLst>
        <pc:spChg chg="mod">
          <ac:chgData name="Gossen, J. (Janine)" userId="e49d8dbb-1733-4ee6-a991-df96c05cdabf" providerId="ADAL" clId="{78F8F93E-0281-4D6F-9853-05542D2E1CD6}" dt="2023-11-21T15:45:33.364" v="15" actId="20577"/>
          <ac:spMkLst>
            <pc:docMk/>
            <pc:sldMk cId="4153452764" sldId="403"/>
            <ac:spMk id="4" creationId="{00000000-0000-0000-0000-000000000000}"/>
          </ac:spMkLst>
        </pc:spChg>
        <pc:spChg chg="mod">
          <ac:chgData name="Gossen, J. (Janine)" userId="e49d8dbb-1733-4ee6-a991-df96c05cdabf" providerId="ADAL" clId="{78F8F93E-0281-4D6F-9853-05542D2E1CD6}" dt="2023-11-21T15:46:34.972" v="110" actId="20577"/>
          <ac:spMkLst>
            <pc:docMk/>
            <pc:sldMk cId="4153452764" sldId="403"/>
            <ac:spMk id="5" creationId="{00000000-0000-0000-0000-000000000000}"/>
          </ac:spMkLst>
        </pc:spChg>
      </pc:sldChg>
      <pc:sldChg chg="del">
        <pc:chgData name="Gossen, J. (Janine)" userId="e49d8dbb-1733-4ee6-a991-df96c05cdabf" providerId="ADAL" clId="{78F8F93E-0281-4D6F-9853-05542D2E1CD6}" dt="2023-11-21T15:47:39.040" v="153" actId="47"/>
        <pc:sldMkLst>
          <pc:docMk/>
          <pc:sldMk cId="4116964952" sldId="483"/>
        </pc:sldMkLst>
      </pc:sldChg>
      <pc:sldChg chg="addSp delSp modSp mod">
        <pc:chgData name="Gossen, J. (Janine)" userId="e49d8dbb-1733-4ee6-a991-df96c05cdabf" providerId="ADAL" clId="{78F8F93E-0281-4D6F-9853-05542D2E1CD6}" dt="2023-12-04T14:57:28.929" v="2063" actId="207"/>
        <pc:sldMkLst>
          <pc:docMk/>
          <pc:sldMk cId="3483381515" sldId="489"/>
        </pc:sldMkLst>
        <pc:spChg chg="mod">
          <ac:chgData name="Gossen, J. (Janine)" userId="e49d8dbb-1733-4ee6-a991-df96c05cdabf" providerId="ADAL" clId="{78F8F93E-0281-4D6F-9853-05542D2E1CD6}" dt="2023-12-04T14:49:22.984" v="1963" actId="688"/>
          <ac:spMkLst>
            <pc:docMk/>
            <pc:sldMk cId="3483381515" sldId="489"/>
            <ac:spMk id="2" creationId="{9B10F013-4390-4C97-9735-82714F8B5B87}"/>
          </ac:spMkLst>
        </pc:spChg>
        <pc:spChg chg="mod">
          <ac:chgData name="Gossen, J. (Janine)" userId="e49d8dbb-1733-4ee6-a991-df96c05cdabf" providerId="ADAL" clId="{78F8F93E-0281-4D6F-9853-05542D2E1CD6}" dt="2023-11-21T15:47:44.868" v="154" actId="6549"/>
          <ac:spMkLst>
            <pc:docMk/>
            <pc:sldMk cId="3483381515" sldId="489"/>
            <ac:spMk id="3" creationId="{00000000-0000-0000-0000-000000000000}"/>
          </ac:spMkLst>
        </pc:spChg>
        <pc:spChg chg="del">
          <ac:chgData name="Gossen, J. (Janine)" userId="e49d8dbb-1733-4ee6-a991-df96c05cdabf" providerId="ADAL" clId="{78F8F93E-0281-4D6F-9853-05542D2E1CD6}" dt="2023-11-21T15:46:51.014" v="111" actId="478"/>
          <ac:spMkLst>
            <pc:docMk/>
            <pc:sldMk cId="3483381515" sldId="489"/>
            <ac:spMk id="4" creationId="{00000000-0000-0000-0000-000000000000}"/>
          </ac:spMkLst>
        </pc:spChg>
        <pc:spChg chg="add del mod">
          <ac:chgData name="Gossen, J. (Janine)" userId="e49d8dbb-1733-4ee6-a991-df96c05cdabf" providerId="ADAL" clId="{78F8F93E-0281-4D6F-9853-05542D2E1CD6}" dt="2023-11-21T15:46:57.233" v="112" actId="478"/>
          <ac:spMkLst>
            <pc:docMk/>
            <pc:sldMk cId="3483381515" sldId="489"/>
            <ac:spMk id="5" creationId="{AA3168EA-5CBD-4824-9A81-579860005DF1}"/>
          </ac:spMkLst>
        </pc:spChg>
        <pc:spChg chg="mod">
          <ac:chgData name="Gossen, J. (Janine)" userId="e49d8dbb-1733-4ee6-a991-df96c05cdabf" providerId="ADAL" clId="{78F8F93E-0281-4D6F-9853-05542D2E1CD6}" dt="2023-12-04T13:37:58.332" v="1693" actId="20577"/>
          <ac:spMkLst>
            <pc:docMk/>
            <pc:sldMk cId="3483381515" sldId="489"/>
            <ac:spMk id="6" creationId="{00000000-0000-0000-0000-000000000000}"/>
          </ac:spMkLst>
        </pc:spChg>
        <pc:spChg chg="mod">
          <ac:chgData name="Gossen, J. (Janine)" userId="e49d8dbb-1733-4ee6-a991-df96c05cdabf" providerId="ADAL" clId="{78F8F93E-0281-4D6F-9853-05542D2E1CD6}" dt="2023-12-04T14:52:19.022" v="1968" actId="27803"/>
          <ac:spMkLst>
            <pc:docMk/>
            <pc:sldMk cId="3483381515" sldId="489"/>
            <ac:spMk id="17" creationId="{C89EA073-9058-40EC-83DA-5C4112B24850}"/>
          </ac:spMkLst>
        </pc:spChg>
        <pc:spChg chg="mod">
          <ac:chgData name="Gossen, J. (Janine)" userId="e49d8dbb-1733-4ee6-a991-df96c05cdabf" providerId="ADAL" clId="{78F8F93E-0281-4D6F-9853-05542D2E1CD6}" dt="2023-12-04T14:52:19.022" v="1968" actId="27803"/>
          <ac:spMkLst>
            <pc:docMk/>
            <pc:sldMk cId="3483381515" sldId="489"/>
            <ac:spMk id="21" creationId="{D72F7CB0-1F08-4468-A21B-26D5C18C902B}"/>
          </ac:spMkLst>
        </pc:spChg>
        <pc:spChg chg="mod">
          <ac:chgData name="Gossen, J. (Janine)" userId="e49d8dbb-1733-4ee6-a991-df96c05cdabf" providerId="ADAL" clId="{78F8F93E-0281-4D6F-9853-05542D2E1CD6}" dt="2023-12-04T14:52:19.022" v="1968" actId="27803"/>
          <ac:spMkLst>
            <pc:docMk/>
            <pc:sldMk cId="3483381515" sldId="489"/>
            <ac:spMk id="22" creationId="{87949DAB-1928-453E-AAAC-5FAC2C4CC11F}"/>
          </ac:spMkLst>
        </pc:spChg>
        <pc:spChg chg="mod">
          <ac:chgData name="Gossen, J. (Janine)" userId="e49d8dbb-1733-4ee6-a991-df96c05cdabf" providerId="ADAL" clId="{78F8F93E-0281-4D6F-9853-05542D2E1CD6}" dt="2023-12-04T14:52:19.022" v="1968" actId="27803"/>
          <ac:spMkLst>
            <pc:docMk/>
            <pc:sldMk cId="3483381515" sldId="489"/>
            <ac:spMk id="23" creationId="{CF058E7B-B93E-4230-B205-947613B62F2F}"/>
          </ac:spMkLst>
        </pc:spChg>
        <pc:spChg chg="mod">
          <ac:chgData name="Gossen, J. (Janine)" userId="e49d8dbb-1733-4ee6-a991-df96c05cdabf" providerId="ADAL" clId="{78F8F93E-0281-4D6F-9853-05542D2E1CD6}" dt="2023-12-04T14:52:19.022" v="1968" actId="27803"/>
          <ac:spMkLst>
            <pc:docMk/>
            <pc:sldMk cId="3483381515" sldId="489"/>
            <ac:spMk id="25" creationId="{D605F47C-2A2C-44C9-97D0-2D4D8B2A9417}"/>
          </ac:spMkLst>
        </pc:spChg>
        <pc:spChg chg="mod">
          <ac:chgData name="Gossen, J. (Janine)" userId="e49d8dbb-1733-4ee6-a991-df96c05cdabf" providerId="ADAL" clId="{78F8F93E-0281-4D6F-9853-05542D2E1CD6}" dt="2023-12-04T14:52:19.022" v="1968" actId="27803"/>
          <ac:spMkLst>
            <pc:docMk/>
            <pc:sldMk cId="3483381515" sldId="489"/>
            <ac:spMk id="26" creationId="{F46ED362-6D31-4AE0-AD0B-387A4D4E10F3}"/>
          </ac:spMkLst>
        </pc:spChg>
        <pc:spChg chg="mod">
          <ac:chgData name="Gossen, J. (Janine)" userId="e49d8dbb-1733-4ee6-a991-df96c05cdabf" providerId="ADAL" clId="{78F8F93E-0281-4D6F-9853-05542D2E1CD6}" dt="2023-12-04T14:52:19.022" v="1968" actId="27803"/>
          <ac:spMkLst>
            <pc:docMk/>
            <pc:sldMk cId="3483381515" sldId="489"/>
            <ac:spMk id="27" creationId="{1E79D695-5F1E-4A54-B26C-0465F7913B78}"/>
          </ac:spMkLst>
        </pc:spChg>
        <pc:spChg chg="mod">
          <ac:chgData name="Gossen, J. (Janine)" userId="e49d8dbb-1733-4ee6-a991-df96c05cdabf" providerId="ADAL" clId="{78F8F93E-0281-4D6F-9853-05542D2E1CD6}" dt="2023-12-04T14:52:19.022" v="1968" actId="27803"/>
          <ac:spMkLst>
            <pc:docMk/>
            <pc:sldMk cId="3483381515" sldId="489"/>
            <ac:spMk id="28" creationId="{6EC5EC2F-67D3-4510-B99C-DCD9F26194EE}"/>
          </ac:spMkLst>
        </pc:spChg>
        <pc:spChg chg="mod">
          <ac:chgData name="Gossen, J. (Janine)" userId="e49d8dbb-1733-4ee6-a991-df96c05cdabf" providerId="ADAL" clId="{78F8F93E-0281-4D6F-9853-05542D2E1CD6}" dt="2023-12-04T14:52:19.022" v="1968" actId="27803"/>
          <ac:spMkLst>
            <pc:docMk/>
            <pc:sldMk cId="3483381515" sldId="489"/>
            <ac:spMk id="29" creationId="{956D5BCB-5D03-4258-90EB-ECAAF592691F}"/>
          </ac:spMkLst>
        </pc:spChg>
        <pc:spChg chg="mod">
          <ac:chgData name="Gossen, J. (Janine)" userId="e49d8dbb-1733-4ee6-a991-df96c05cdabf" providerId="ADAL" clId="{78F8F93E-0281-4D6F-9853-05542D2E1CD6}" dt="2023-12-04T14:52:19.022" v="1968" actId="27803"/>
          <ac:spMkLst>
            <pc:docMk/>
            <pc:sldMk cId="3483381515" sldId="489"/>
            <ac:spMk id="30" creationId="{BD0DE34A-5DBD-4661-9FC4-D4DD65A59BC7}"/>
          </ac:spMkLst>
        </pc:spChg>
        <pc:spChg chg="mod">
          <ac:chgData name="Gossen, J. (Janine)" userId="e49d8dbb-1733-4ee6-a991-df96c05cdabf" providerId="ADAL" clId="{78F8F93E-0281-4D6F-9853-05542D2E1CD6}" dt="2023-12-04T14:52:19.022" v="1968" actId="27803"/>
          <ac:spMkLst>
            <pc:docMk/>
            <pc:sldMk cId="3483381515" sldId="489"/>
            <ac:spMk id="31" creationId="{C15E6FDE-51BF-4890-ADEF-7E79AFDBBE76}"/>
          </ac:spMkLst>
        </pc:spChg>
        <pc:spChg chg="mod">
          <ac:chgData name="Gossen, J. (Janine)" userId="e49d8dbb-1733-4ee6-a991-df96c05cdabf" providerId="ADAL" clId="{78F8F93E-0281-4D6F-9853-05542D2E1CD6}" dt="2023-12-04T14:52:19.022" v="1968" actId="27803"/>
          <ac:spMkLst>
            <pc:docMk/>
            <pc:sldMk cId="3483381515" sldId="489"/>
            <ac:spMk id="32" creationId="{7DB7095C-524E-428E-8BEF-4C573A71F6B4}"/>
          </ac:spMkLst>
        </pc:spChg>
        <pc:spChg chg="mod">
          <ac:chgData name="Gossen, J. (Janine)" userId="e49d8dbb-1733-4ee6-a991-df96c05cdabf" providerId="ADAL" clId="{78F8F93E-0281-4D6F-9853-05542D2E1CD6}" dt="2023-12-04T14:52:19.022" v="1968" actId="27803"/>
          <ac:spMkLst>
            <pc:docMk/>
            <pc:sldMk cId="3483381515" sldId="489"/>
            <ac:spMk id="33" creationId="{510E5E0B-8264-4838-B744-17E381E49D68}"/>
          </ac:spMkLst>
        </pc:spChg>
        <pc:spChg chg="mod">
          <ac:chgData name="Gossen, J. (Janine)" userId="e49d8dbb-1733-4ee6-a991-df96c05cdabf" providerId="ADAL" clId="{78F8F93E-0281-4D6F-9853-05542D2E1CD6}" dt="2023-12-04T14:52:19.022" v="1968" actId="27803"/>
          <ac:spMkLst>
            <pc:docMk/>
            <pc:sldMk cId="3483381515" sldId="489"/>
            <ac:spMk id="34" creationId="{C0536568-AC99-4B43-BF0B-F8336A5D6682}"/>
          </ac:spMkLst>
        </pc:spChg>
        <pc:spChg chg="mod">
          <ac:chgData name="Gossen, J. (Janine)" userId="e49d8dbb-1733-4ee6-a991-df96c05cdabf" providerId="ADAL" clId="{78F8F93E-0281-4D6F-9853-05542D2E1CD6}" dt="2023-12-04T14:52:19.022" v="1968" actId="27803"/>
          <ac:spMkLst>
            <pc:docMk/>
            <pc:sldMk cId="3483381515" sldId="489"/>
            <ac:spMk id="35" creationId="{BF389DDA-F6DE-4B5C-883D-C5B7A3104E7F}"/>
          </ac:spMkLst>
        </pc:spChg>
        <pc:spChg chg="mod">
          <ac:chgData name="Gossen, J. (Janine)" userId="e49d8dbb-1733-4ee6-a991-df96c05cdabf" providerId="ADAL" clId="{78F8F93E-0281-4D6F-9853-05542D2E1CD6}" dt="2023-12-04T14:52:19.022" v="1968" actId="27803"/>
          <ac:spMkLst>
            <pc:docMk/>
            <pc:sldMk cId="3483381515" sldId="489"/>
            <ac:spMk id="36" creationId="{E1EFB633-2D1B-452E-885B-35E10F3BB7E8}"/>
          </ac:spMkLst>
        </pc:spChg>
        <pc:spChg chg="mod">
          <ac:chgData name="Gossen, J. (Janine)" userId="e49d8dbb-1733-4ee6-a991-df96c05cdabf" providerId="ADAL" clId="{78F8F93E-0281-4D6F-9853-05542D2E1CD6}" dt="2023-12-04T14:52:19.022" v="1968" actId="27803"/>
          <ac:spMkLst>
            <pc:docMk/>
            <pc:sldMk cId="3483381515" sldId="489"/>
            <ac:spMk id="37" creationId="{BA244C74-3A56-43EE-8F5C-0FFA89927622}"/>
          </ac:spMkLst>
        </pc:spChg>
        <pc:spChg chg="mod">
          <ac:chgData name="Gossen, J. (Janine)" userId="e49d8dbb-1733-4ee6-a991-df96c05cdabf" providerId="ADAL" clId="{78F8F93E-0281-4D6F-9853-05542D2E1CD6}" dt="2023-12-04T14:52:19.022" v="1968" actId="27803"/>
          <ac:spMkLst>
            <pc:docMk/>
            <pc:sldMk cId="3483381515" sldId="489"/>
            <ac:spMk id="38" creationId="{510C2708-5176-458C-9796-45D3A11A6E57}"/>
          </ac:spMkLst>
        </pc:spChg>
        <pc:spChg chg="mod">
          <ac:chgData name="Gossen, J. (Janine)" userId="e49d8dbb-1733-4ee6-a991-df96c05cdabf" providerId="ADAL" clId="{78F8F93E-0281-4D6F-9853-05542D2E1CD6}" dt="2023-12-04T14:52:19.022" v="1968" actId="27803"/>
          <ac:spMkLst>
            <pc:docMk/>
            <pc:sldMk cId="3483381515" sldId="489"/>
            <ac:spMk id="39" creationId="{2AD4976B-5678-40A2-9901-42F410EC496E}"/>
          </ac:spMkLst>
        </pc:spChg>
        <pc:spChg chg="mod">
          <ac:chgData name="Gossen, J. (Janine)" userId="e49d8dbb-1733-4ee6-a991-df96c05cdabf" providerId="ADAL" clId="{78F8F93E-0281-4D6F-9853-05542D2E1CD6}" dt="2023-12-04T14:52:19.022" v="1968" actId="27803"/>
          <ac:spMkLst>
            <pc:docMk/>
            <pc:sldMk cId="3483381515" sldId="489"/>
            <ac:spMk id="40" creationId="{20A86257-F91E-4241-BD71-4A5FC4A5B33B}"/>
          </ac:spMkLst>
        </pc:spChg>
        <pc:spChg chg="mod">
          <ac:chgData name="Gossen, J. (Janine)" userId="e49d8dbb-1733-4ee6-a991-df96c05cdabf" providerId="ADAL" clId="{78F8F93E-0281-4D6F-9853-05542D2E1CD6}" dt="2023-12-04T14:52:19.022" v="1968" actId="27803"/>
          <ac:spMkLst>
            <pc:docMk/>
            <pc:sldMk cId="3483381515" sldId="489"/>
            <ac:spMk id="41" creationId="{5845FDBB-5A09-45A3-B5FF-5B63B3867042}"/>
          </ac:spMkLst>
        </pc:spChg>
        <pc:spChg chg="mod">
          <ac:chgData name="Gossen, J. (Janine)" userId="e49d8dbb-1733-4ee6-a991-df96c05cdabf" providerId="ADAL" clId="{78F8F93E-0281-4D6F-9853-05542D2E1CD6}" dt="2023-12-04T14:52:19.022" v="1968" actId="27803"/>
          <ac:spMkLst>
            <pc:docMk/>
            <pc:sldMk cId="3483381515" sldId="489"/>
            <ac:spMk id="42" creationId="{DFADFDDD-5F15-48CE-9642-E1A663F33850}"/>
          </ac:spMkLst>
        </pc:spChg>
        <pc:spChg chg="mod">
          <ac:chgData name="Gossen, J. (Janine)" userId="e49d8dbb-1733-4ee6-a991-df96c05cdabf" providerId="ADAL" clId="{78F8F93E-0281-4D6F-9853-05542D2E1CD6}" dt="2023-12-04T14:52:19.022" v="1968" actId="27803"/>
          <ac:spMkLst>
            <pc:docMk/>
            <pc:sldMk cId="3483381515" sldId="489"/>
            <ac:spMk id="43" creationId="{7CE4409C-8E3D-4926-ACE7-9C0E431E9A7A}"/>
          </ac:spMkLst>
        </pc:spChg>
        <pc:spChg chg="mod">
          <ac:chgData name="Gossen, J. (Janine)" userId="e49d8dbb-1733-4ee6-a991-df96c05cdabf" providerId="ADAL" clId="{78F8F93E-0281-4D6F-9853-05542D2E1CD6}" dt="2023-12-04T14:54:28.131" v="2000" actId="207"/>
          <ac:spMkLst>
            <pc:docMk/>
            <pc:sldMk cId="3483381515" sldId="489"/>
            <ac:spMk id="44" creationId="{25556E5E-5EBB-4A03-8ED8-CCD8A4894403}"/>
          </ac:spMkLst>
        </pc:spChg>
        <pc:spChg chg="mod">
          <ac:chgData name="Gossen, J. (Janine)" userId="e49d8dbb-1733-4ee6-a991-df96c05cdabf" providerId="ADAL" clId="{78F8F93E-0281-4D6F-9853-05542D2E1CD6}" dt="2023-12-04T14:54:44.578" v="2003" actId="207"/>
          <ac:spMkLst>
            <pc:docMk/>
            <pc:sldMk cId="3483381515" sldId="489"/>
            <ac:spMk id="45" creationId="{A74ECF76-8488-4A02-B9BA-8C0A0AEC3115}"/>
          </ac:spMkLst>
        </pc:spChg>
        <pc:spChg chg="del mod topLvl">
          <ac:chgData name="Gossen, J. (Janine)" userId="e49d8dbb-1733-4ee6-a991-df96c05cdabf" providerId="ADAL" clId="{78F8F93E-0281-4D6F-9853-05542D2E1CD6}" dt="2023-12-04T14:56:29.448" v="2050" actId="478"/>
          <ac:spMkLst>
            <pc:docMk/>
            <pc:sldMk cId="3483381515" sldId="489"/>
            <ac:spMk id="51" creationId="{1D0DE5C5-6592-44AE-B040-64D1FB9D9CCF}"/>
          </ac:spMkLst>
        </pc:spChg>
        <pc:spChg chg="del mod topLvl">
          <ac:chgData name="Gossen, J. (Janine)" userId="e49d8dbb-1733-4ee6-a991-df96c05cdabf" providerId="ADAL" clId="{78F8F93E-0281-4D6F-9853-05542D2E1CD6}" dt="2023-12-04T14:56:33.864" v="2053" actId="478"/>
          <ac:spMkLst>
            <pc:docMk/>
            <pc:sldMk cId="3483381515" sldId="489"/>
            <ac:spMk id="52" creationId="{8E520056-FF1E-4B72-AF70-25F0146EF869}"/>
          </ac:spMkLst>
        </pc:spChg>
        <pc:spChg chg="del mod topLvl">
          <ac:chgData name="Gossen, J. (Janine)" userId="e49d8dbb-1733-4ee6-a991-df96c05cdabf" providerId="ADAL" clId="{78F8F93E-0281-4D6F-9853-05542D2E1CD6}" dt="2023-12-04T14:56:32.279" v="2052" actId="478"/>
          <ac:spMkLst>
            <pc:docMk/>
            <pc:sldMk cId="3483381515" sldId="489"/>
            <ac:spMk id="53" creationId="{6E715239-2F9A-47CE-A00C-03DB1A386DA8}"/>
          </ac:spMkLst>
        </pc:spChg>
        <pc:spChg chg="del mod topLvl">
          <ac:chgData name="Gossen, J. (Janine)" userId="e49d8dbb-1733-4ee6-a991-df96c05cdabf" providerId="ADAL" clId="{78F8F93E-0281-4D6F-9853-05542D2E1CD6}" dt="2023-12-04T14:56:30.710" v="2051" actId="478"/>
          <ac:spMkLst>
            <pc:docMk/>
            <pc:sldMk cId="3483381515" sldId="489"/>
            <ac:spMk id="54" creationId="{70ED5164-6D35-49EA-B35D-458DE60C3D78}"/>
          </ac:spMkLst>
        </pc:spChg>
        <pc:spChg chg="mod topLvl">
          <ac:chgData name="Gossen, J. (Janine)" userId="e49d8dbb-1733-4ee6-a991-df96c05cdabf" providerId="ADAL" clId="{78F8F93E-0281-4D6F-9853-05542D2E1CD6}" dt="2023-12-04T14:56:23.247" v="2049" actId="207"/>
          <ac:spMkLst>
            <pc:docMk/>
            <pc:sldMk cId="3483381515" sldId="489"/>
            <ac:spMk id="55" creationId="{FE0729E6-F70E-4902-B536-569159B21184}"/>
          </ac:spMkLst>
        </pc:spChg>
        <pc:spChg chg="mod topLvl">
          <ac:chgData name="Gossen, J. (Janine)" userId="e49d8dbb-1733-4ee6-a991-df96c05cdabf" providerId="ADAL" clId="{78F8F93E-0281-4D6F-9853-05542D2E1CD6}" dt="2023-12-04T14:56:03.905" v="2028" actId="207"/>
          <ac:spMkLst>
            <pc:docMk/>
            <pc:sldMk cId="3483381515" sldId="489"/>
            <ac:spMk id="57" creationId="{BF16B90A-5B04-45E6-93AC-BAB774FE79C9}"/>
          </ac:spMkLst>
        </pc:spChg>
        <pc:spChg chg="mod topLvl">
          <ac:chgData name="Gossen, J. (Janine)" userId="e49d8dbb-1733-4ee6-a991-df96c05cdabf" providerId="ADAL" clId="{78F8F93E-0281-4D6F-9853-05542D2E1CD6}" dt="2023-12-04T14:56:03.905" v="2028" actId="207"/>
          <ac:spMkLst>
            <pc:docMk/>
            <pc:sldMk cId="3483381515" sldId="489"/>
            <ac:spMk id="58" creationId="{1624EC60-28A4-4DA0-8403-793EC7A5BCFB}"/>
          </ac:spMkLst>
        </pc:spChg>
        <pc:spChg chg="mod topLvl">
          <ac:chgData name="Gossen, J. (Janine)" userId="e49d8dbb-1733-4ee6-a991-df96c05cdabf" providerId="ADAL" clId="{78F8F93E-0281-4D6F-9853-05542D2E1CD6}" dt="2023-12-04T14:56:03.905" v="2028" actId="207"/>
          <ac:spMkLst>
            <pc:docMk/>
            <pc:sldMk cId="3483381515" sldId="489"/>
            <ac:spMk id="59" creationId="{4A406FFB-9BAB-4A3A-BD91-F39015EA375F}"/>
          </ac:spMkLst>
        </pc:spChg>
        <pc:spChg chg="mod topLvl">
          <ac:chgData name="Gossen, J. (Janine)" userId="e49d8dbb-1733-4ee6-a991-df96c05cdabf" providerId="ADAL" clId="{78F8F93E-0281-4D6F-9853-05542D2E1CD6}" dt="2023-12-04T14:56:03.905" v="2028" actId="207"/>
          <ac:spMkLst>
            <pc:docMk/>
            <pc:sldMk cId="3483381515" sldId="489"/>
            <ac:spMk id="60" creationId="{0F218B2E-257A-41D9-8AAF-B9D5BB3893EA}"/>
          </ac:spMkLst>
        </pc:spChg>
        <pc:grpChg chg="mod">
          <ac:chgData name="Gossen, J. (Janine)" userId="e49d8dbb-1733-4ee6-a991-df96c05cdabf" providerId="ADAL" clId="{78F8F93E-0281-4D6F-9853-05542D2E1CD6}" dt="2023-12-04T14:57:15.080" v="2058" actId="1076"/>
          <ac:grpSpMkLst>
            <pc:docMk/>
            <pc:sldMk cId="3483381515" sldId="489"/>
            <ac:grpSpMk id="16" creationId="{F5048984-F043-44FF-A918-F15562EB92E7}"/>
          </ac:grpSpMkLst>
        </pc:grpChg>
        <pc:grpChg chg="mod">
          <ac:chgData name="Gossen, J. (Janine)" userId="e49d8dbb-1733-4ee6-a991-df96c05cdabf" providerId="ADAL" clId="{78F8F93E-0281-4D6F-9853-05542D2E1CD6}" dt="2023-12-04T14:57:28.929" v="2063" actId="207"/>
          <ac:grpSpMkLst>
            <pc:docMk/>
            <pc:sldMk cId="3483381515" sldId="489"/>
            <ac:grpSpMk id="24" creationId="{15F1C413-145B-475F-84AB-01305C3CA189}"/>
          </ac:grpSpMkLst>
        </pc:grpChg>
        <pc:grpChg chg="del mod">
          <ac:chgData name="Gossen, J. (Janine)" userId="e49d8dbb-1733-4ee6-a991-df96c05cdabf" providerId="ADAL" clId="{78F8F93E-0281-4D6F-9853-05542D2E1CD6}" dt="2023-12-04T14:55:41.127" v="2009" actId="165"/>
          <ac:grpSpMkLst>
            <pc:docMk/>
            <pc:sldMk cId="3483381515" sldId="489"/>
            <ac:grpSpMk id="50" creationId="{D6FEED66-FFB0-42FA-A9C8-F203D8D5D752}"/>
          </ac:grpSpMkLst>
        </pc:grpChg>
        <pc:grpChg chg="del mod">
          <ac:chgData name="Gossen, J. (Janine)" userId="e49d8dbb-1733-4ee6-a991-df96c05cdabf" providerId="ADAL" clId="{78F8F93E-0281-4D6F-9853-05542D2E1CD6}" dt="2023-12-04T14:55:41.127" v="2009" actId="165"/>
          <ac:grpSpMkLst>
            <pc:docMk/>
            <pc:sldMk cId="3483381515" sldId="489"/>
            <ac:grpSpMk id="56" creationId="{D8E08C1C-76BC-4AC8-99AA-D49CFCBA29EA}"/>
          </ac:grpSpMkLst>
        </pc:grpChg>
        <pc:picChg chg="add del mod">
          <ac:chgData name="Gossen, J. (Janine)" userId="e49d8dbb-1733-4ee6-a991-df96c05cdabf" providerId="ADAL" clId="{78F8F93E-0281-4D6F-9853-05542D2E1CD6}" dt="2023-12-04T14:52:19.022" v="1968" actId="27803"/>
          <ac:picMkLst>
            <pc:docMk/>
            <pc:sldMk cId="3483381515" sldId="489"/>
            <ac:picMk id="5" creationId="{F5048984-F043-44FF-A918-F15562EB92E7}"/>
          </ac:picMkLst>
        </pc:picChg>
        <pc:picChg chg="add del mod">
          <ac:chgData name="Gossen, J. (Janine)" userId="e49d8dbb-1733-4ee6-a991-df96c05cdabf" providerId="ADAL" clId="{78F8F93E-0281-4D6F-9853-05542D2E1CD6}" dt="2023-12-04T14:52:19.022" v="1968" actId="27803"/>
          <ac:picMkLst>
            <pc:docMk/>
            <pc:sldMk cId="3483381515" sldId="489"/>
            <ac:picMk id="9" creationId="{15F1C413-145B-475F-84AB-01305C3CA189}"/>
          </ac:picMkLst>
        </pc:picChg>
        <pc:picChg chg="add del mod">
          <ac:chgData name="Gossen, J. (Janine)" userId="e49d8dbb-1733-4ee6-a991-df96c05cdabf" providerId="ADAL" clId="{78F8F93E-0281-4D6F-9853-05542D2E1CD6}" dt="2023-12-04T14:52:19.022" v="1968" actId="27803"/>
          <ac:picMkLst>
            <pc:docMk/>
            <pc:sldMk cId="3483381515" sldId="489"/>
            <ac:picMk id="13" creationId="{25556E5E-5EBB-4A03-8ED8-CCD8A4894403}"/>
          </ac:picMkLst>
        </pc:picChg>
        <pc:picChg chg="add del mod">
          <ac:chgData name="Gossen, J. (Janine)" userId="e49d8dbb-1733-4ee6-a991-df96c05cdabf" providerId="ADAL" clId="{78F8F93E-0281-4D6F-9853-05542D2E1CD6}" dt="2023-12-04T14:52:19.022" v="1968" actId="27803"/>
          <ac:picMkLst>
            <pc:docMk/>
            <pc:sldMk cId="3483381515" sldId="489"/>
            <ac:picMk id="15" creationId="{A74ECF76-8488-4A02-B9BA-8C0A0AEC3115}"/>
          </ac:picMkLst>
        </pc:picChg>
        <pc:picChg chg="add del mod">
          <ac:chgData name="Gossen, J. (Janine)" userId="e49d8dbb-1733-4ee6-a991-df96c05cdabf" providerId="ADAL" clId="{78F8F93E-0281-4D6F-9853-05542D2E1CD6}" dt="2023-12-04T14:55:33.366" v="2007" actId="27803"/>
          <ac:picMkLst>
            <pc:docMk/>
            <pc:sldMk cId="3483381515" sldId="489"/>
            <ac:picMk id="47" creationId="{D6FEED66-FFB0-42FA-A9C8-F203D8D5D752}"/>
          </ac:picMkLst>
        </pc:picChg>
        <pc:picChg chg="add del mod">
          <ac:chgData name="Gossen, J. (Janine)" userId="e49d8dbb-1733-4ee6-a991-df96c05cdabf" providerId="ADAL" clId="{78F8F93E-0281-4D6F-9853-05542D2E1CD6}" dt="2023-12-04T14:55:33.366" v="2007" actId="27803"/>
          <ac:picMkLst>
            <pc:docMk/>
            <pc:sldMk cId="3483381515" sldId="489"/>
            <ac:picMk id="49" creationId="{D8E08C1C-76BC-4AC8-99AA-D49CFCBA29EA}"/>
          </ac:picMkLst>
        </pc:picChg>
        <pc:picChg chg="add mod">
          <ac:chgData name="Gossen, J. (Janine)" userId="e49d8dbb-1733-4ee6-a991-df96c05cdabf" providerId="ADAL" clId="{78F8F93E-0281-4D6F-9853-05542D2E1CD6}" dt="2023-12-04T14:57:23.747" v="2062" actId="207"/>
          <ac:picMkLst>
            <pc:docMk/>
            <pc:sldMk cId="3483381515" sldId="489"/>
            <ac:picMk id="62" creationId="{3186F33C-735F-4BA8-B3C5-3EB1DDEA5F03}"/>
          </ac:picMkLst>
        </pc:picChg>
      </pc:sldChg>
      <pc:sldChg chg="del">
        <pc:chgData name="Gossen, J. (Janine)" userId="e49d8dbb-1733-4ee6-a991-df96c05cdabf" providerId="ADAL" clId="{78F8F93E-0281-4D6F-9853-05542D2E1CD6}" dt="2023-11-21T15:47:34.905" v="150" actId="47"/>
        <pc:sldMkLst>
          <pc:docMk/>
          <pc:sldMk cId="4284655847" sldId="490"/>
        </pc:sldMkLst>
      </pc:sldChg>
      <pc:sldChg chg="del">
        <pc:chgData name="Gossen, J. (Janine)" userId="e49d8dbb-1733-4ee6-a991-df96c05cdabf" providerId="ADAL" clId="{78F8F93E-0281-4D6F-9853-05542D2E1CD6}" dt="2023-11-21T15:47:32.651" v="148" actId="47"/>
        <pc:sldMkLst>
          <pc:docMk/>
          <pc:sldMk cId="3711251027" sldId="492"/>
        </pc:sldMkLst>
      </pc:sldChg>
      <pc:sldChg chg="del">
        <pc:chgData name="Gossen, J. (Janine)" userId="e49d8dbb-1733-4ee6-a991-df96c05cdabf" providerId="ADAL" clId="{78F8F93E-0281-4D6F-9853-05542D2E1CD6}" dt="2023-11-21T15:47:33.777" v="149" actId="47"/>
        <pc:sldMkLst>
          <pc:docMk/>
          <pc:sldMk cId="3543159021" sldId="493"/>
        </pc:sldMkLst>
      </pc:sldChg>
      <pc:sldChg chg="del">
        <pc:chgData name="Gossen, J. (Janine)" userId="e49d8dbb-1733-4ee6-a991-df96c05cdabf" providerId="ADAL" clId="{78F8F93E-0281-4D6F-9853-05542D2E1CD6}" dt="2023-11-21T15:47:37.366" v="152" actId="47"/>
        <pc:sldMkLst>
          <pc:docMk/>
          <pc:sldMk cId="3365210786" sldId="494"/>
        </pc:sldMkLst>
      </pc:sldChg>
      <pc:sldChg chg="del">
        <pc:chgData name="Gossen, J. (Janine)" userId="e49d8dbb-1733-4ee6-a991-df96c05cdabf" providerId="ADAL" clId="{78F8F93E-0281-4D6F-9853-05542D2E1CD6}" dt="2023-11-21T15:47:36.158" v="151" actId="47"/>
        <pc:sldMkLst>
          <pc:docMk/>
          <pc:sldMk cId="3679074567" sldId="495"/>
        </pc:sldMkLst>
      </pc:sldChg>
      <pc:sldChg chg="modSp mod">
        <pc:chgData name="Gossen, J. (Janine)" userId="e49d8dbb-1733-4ee6-a991-df96c05cdabf" providerId="ADAL" clId="{78F8F93E-0281-4D6F-9853-05542D2E1CD6}" dt="2023-11-21T15:49:40.769" v="276" actId="20577"/>
        <pc:sldMkLst>
          <pc:docMk/>
          <pc:sldMk cId="2771339855" sldId="496"/>
        </pc:sldMkLst>
        <pc:spChg chg="mod">
          <ac:chgData name="Gossen, J. (Janine)" userId="e49d8dbb-1733-4ee6-a991-df96c05cdabf" providerId="ADAL" clId="{78F8F93E-0281-4D6F-9853-05542D2E1CD6}" dt="2023-11-21T15:49:40.769" v="276" actId="20577"/>
          <ac:spMkLst>
            <pc:docMk/>
            <pc:sldMk cId="2771339855" sldId="496"/>
            <ac:spMk id="3" creationId="{00000000-0000-0000-0000-000000000000}"/>
          </ac:spMkLst>
        </pc:spChg>
      </pc:sldChg>
      <pc:sldChg chg="modSp add mod">
        <pc:chgData name="Gossen, J. (Janine)" userId="e49d8dbb-1733-4ee6-a991-df96c05cdabf" providerId="ADAL" clId="{78F8F93E-0281-4D6F-9853-05542D2E1CD6}" dt="2023-12-04T13:33:00.600" v="1537" actId="27636"/>
        <pc:sldMkLst>
          <pc:docMk/>
          <pc:sldMk cId="4206840094" sldId="497"/>
        </pc:sldMkLst>
        <pc:spChg chg="mod">
          <ac:chgData name="Gossen, J. (Janine)" userId="e49d8dbb-1733-4ee6-a991-df96c05cdabf" providerId="ADAL" clId="{78F8F93E-0281-4D6F-9853-05542D2E1CD6}" dt="2023-12-04T13:33:00.600" v="1537" actId="27636"/>
          <ac:spMkLst>
            <pc:docMk/>
            <pc:sldMk cId="4206840094" sldId="497"/>
            <ac:spMk id="2" creationId="{9B10F013-4390-4C97-9735-82714F8B5B87}"/>
          </ac:spMkLst>
        </pc:spChg>
        <pc:spChg chg="mod">
          <ac:chgData name="Gossen, J. (Janine)" userId="e49d8dbb-1733-4ee6-a991-df96c05cdabf" providerId="ADAL" clId="{78F8F93E-0281-4D6F-9853-05542D2E1CD6}" dt="2023-11-21T15:50:02.004" v="281" actId="20577"/>
          <ac:spMkLst>
            <pc:docMk/>
            <pc:sldMk cId="4206840094" sldId="497"/>
            <ac:spMk id="6" creationId="{00000000-0000-0000-0000-000000000000}"/>
          </ac:spMkLst>
        </pc:spChg>
      </pc:sldChg>
      <pc:sldChg chg="modSp add mod">
        <pc:chgData name="Gossen, J. (Janine)" userId="e49d8dbb-1733-4ee6-a991-df96c05cdabf" providerId="ADAL" clId="{78F8F93E-0281-4D6F-9853-05542D2E1CD6}" dt="2023-12-05T09:14:20.024" v="2069" actId="20577"/>
        <pc:sldMkLst>
          <pc:docMk/>
          <pc:sldMk cId="2582041497" sldId="498"/>
        </pc:sldMkLst>
        <pc:spChg chg="mod">
          <ac:chgData name="Gossen, J. (Janine)" userId="e49d8dbb-1733-4ee6-a991-df96c05cdabf" providerId="ADAL" clId="{78F8F93E-0281-4D6F-9853-05542D2E1CD6}" dt="2023-12-05T09:14:20.024" v="2069" actId="20577"/>
          <ac:spMkLst>
            <pc:docMk/>
            <pc:sldMk cId="2582041497" sldId="498"/>
            <ac:spMk id="2" creationId="{9B10F013-4390-4C97-9735-82714F8B5B87}"/>
          </ac:spMkLst>
        </pc:spChg>
        <pc:spChg chg="mod">
          <ac:chgData name="Gossen, J. (Janine)" userId="e49d8dbb-1733-4ee6-a991-df96c05cdabf" providerId="ADAL" clId="{78F8F93E-0281-4D6F-9853-05542D2E1CD6}" dt="2023-12-04T13:39:20.743" v="1727" actId="6549"/>
          <ac:spMkLst>
            <pc:docMk/>
            <pc:sldMk cId="2582041497" sldId="498"/>
            <ac:spMk id="6" creationId="{00000000-0000-0000-0000-000000000000}"/>
          </ac:spMkLst>
        </pc:spChg>
      </pc:sldChg>
      <pc:sldChg chg="modSp add mod">
        <pc:chgData name="Gossen, J. (Janine)" userId="e49d8dbb-1733-4ee6-a991-df96c05cdabf" providerId="ADAL" clId="{78F8F93E-0281-4D6F-9853-05542D2E1CD6}" dt="2023-12-06T16:34:34.016" v="2260" actId="20577"/>
        <pc:sldMkLst>
          <pc:docMk/>
          <pc:sldMk cId="702463604" sldId="499"/>
        </pc:sldMkLst>
        <pc:spChg chg="mod">
          <ac:chgData name="Gossen, J. (Janine)" userId="e49d8dbb-1733-4ee6-a991-df96c05cdabf" providerId="ADAL" clId="{78F8F93E-0281-4D6F-9853-05542D2E1CD6}" dt="2023-12-06T16:34:34.016" v="2260" actId="20577"/>
          <ac:spMkLst>
            <pc:docMk/>
            <pc:sldMk cId="702463604" sldId="499"/>
            <ac:spMk id="2" creationId="{9B10F013-4390-4C97-9735-82714F8B5B87}"/>
          </ac:spMkLst>
        </pc:spChg>
      </pc:sldChg>
    </pc:docChg>
  </pc:docChgLst>
  <pc:docChgLst>
    <pc:chgData name="Ad Ragas" userId="b65d18fb-92ef-4223-b3e3-adc91c7ed8d1" providerId="ADAL" clId="{BB695B78-0CB7-475D-941D-A1065AA04F8C}"/>
    <pc:docChg chg="undo custSel modSld">
      <pc:chgData name="Ad Ragas" userId="b65d18fb-92ef-4223-b3e3-adc91c7ed8d1" providerId="ADAL" clId="{BB695B78-0CB7-475D-941D-A1065AA04F8C}" dt="2023-10-11T11:36:42.682" v="232" actId="20577"/>
      <pc:docMkLst>
        <pc:docMk/>
      </pc:docMkLst>
      <pc:sldChg chg="modSp">
        <pc:chgData name="Ad Ragas" userId="b65d18fb-92ef-4223-b3e3-adc91c7ed8d1" providerId="ADAL" clId="{BB695B78-0CB7-475D-941D-A1065AA04F8C}" dt="2023-10-10T18:00:25.364" v="1" actId="113"/>
        <pc:sldMkLst>
          <pc:docMk/>
          <pc:sldMk cId="4153452764" sldId="403"/>
        </pc:sldMkLst>
        <pc:spChg chg="mod">
          <ac:chgData name="Ad Ragas" userId="b65d18fb-92ef-4223-b3e3-adc91c7ed8d1" providerId="ADAL" clId="{BB695B78-0CB7-475D-941D-A1065AA04F8C}" dt="2023-10-10T18:00:25.364" v="1" actId="113"/>
          <ac:spMkLst>
            <pc:docMk/>
            <pc:sldMk cId="4153452764" sldId="403"/>
            <ac:spMk id="4" creationId="{00000000-0000-0000-0000-000000000000}"/>
          </ac:spMkLst>
        </pc:spChg>
        <pc:spChg chg="mod">
          <ac:chgData name="Ad Ragas" userId="b65d18fb-92ef-4223-b3e3-adc91c7ed8d1" providerId="ADAL" clId="{BB695B78-0CB7-475D-941D-A1065AA04F8C}" dt="2023-10-10T18:00:19.847" v="0" actId="255"/>
          <ac:spMkLst>
            <pc:docMk/>
            <pc:sldMk cId="4153452764" sldId="403"/>
            <ac:spMk id="5" creationId="{00000000-0000-0000-0000-000000000000}"/>
          </ac:spMkLst>
        </pc:spChg>
      </pc:sldChg>
      <pc:sldChg chg="modSp">
        <pc:chgData name="Ad Ragas" userId="b65d18fb-92ef-4223-b3e3-adc91c7ed8d1" providerId="ADAL" clId="{BB695B78-0CB7-475D-941D-A1065AA04F8C}" dt="2023-10-10T18:17:57.878" v="219" actId="20577"/>
        <pc:sldMkLst>
          <pc:docMk/>
          <pc:sldMk cId="4116964952" sldId="483"/>
        </pc:sldMkLst>
        <pc:spChg chg="mod">
          <ac:chgData name="Ad Ragas" userId="b65d18fb-92ef-4223-b3e3-adc91c7ed8d1" providerId="ADAL" clId="{BB695B78-0CB7-475D-941D-A1065AA04F8C}" dt="2023-10-10T18:16:55.763" v="207" actId="20577"/>
          <ac:spMkLst>
            <pc:docMk/>
            <pc:sldMk cId="4116964952" sldId="483"/>
            <ac:spMk id="2" creationId="{00000000-0000-0000-0000-000000000000}"/>
          </ac:spMkLst>
        </pc:spChg>
        <pc:spChg chg="mod">
          <ac:chgData name="Ad Ragas" userId="b65d18fb-92ef-4223-b3e3-adc91c7ed8d1" providerId="ADAL" clId="{BB695B78-0CB7-475D-941D-A1065AA04F8C}" dt="2023-10-10T18:17:57.878" v="219" actId="20577"/>
          <ac:spMkLst>
            <pc:docMk/>
            <pc:sldMk cId="4116964952" sldId="483"/>
            <ac:spMk id="3" creationId="{00000000-0000-0000-0000-000000000000}"/>
          </ac:spMkLst>
        </pc:spChg>
      </pc:sldChg>
      <pc:sldChg chg="modSp">
        <pc:chgData name="Ad Ragas" userId="b65d18fb-92ef-4223-b3e3-adc91c7ed8d1" providerId="ADAL" clId="{BB695B78-0CB7-475D-941D-A1065AA04F8C}" dt="2023-10-11T11:36:42.682" v="232" actId="20577"/>
        <pc:sldMkLst>
          <pc:docMk/>
          <pc:sldMk cId="3483381515" sldId="489"/>
        </pc:sldMkLst>
        <pc:spChg chg="mod">
          <ac:chgData name="Ad Ragas" userId="b65d18fb-92ef-4223-b3e3-adc91c7ed8d1" providerId="ADAL" clId="{BB695B78-0CB7-475D-941D-A1065AA04F8C}" dt="2023-10-11T11:36:42.682" v="232" actId="20577"/>
          <ac:spMkLst>
            <pc:docMk/>
            <pc:sldMk cId="3483381515" sldId="489"/>
            <ac:spMk id="2" creationId="{9B10F013-4390-4C97-9735-82714F8B5B87}"/>
          </ac:spMkLst>
        </pc:spChg>
      </pc:sldChg>
      <pc:sldChg chg="modSp">
        <pc:chgData name="Ad Ragas" userId="b65d18fb-92ef-4223-b3e3-adc91c7ed8d1" providerId="ADAL" clId="{BB695B78-0CB7-475D-941D-A1065AA04F8C}" dt="2023-10-10T18:21:22.056" v="223" actId="114"/>
        <pc:sldMkLst>
          <pc:docMk/>
          <pc:sldMk cId="3711251027" sldId="492"/>
        </pc:sldMkLst>
        <pc:spChg chg="mod">
          <ac:chgData name="Ad Ragas" userId="b65d18fb-92ef-4223-b3e3-adc91c7ed8d1" providerId="ADAL" clId="{BB695B78-0CB7-475D-941D-A1065AA04F8C}" dt="2023-10-10T18:21:22.056" v="223" actId="114"/>
          <ac:spMkLst>
            <pc:docMk/>
            <pc:sldMk cId="3711251027" sldId="492"/>
            <ac:spMk id="3" creationId="{00000000-0000-0000-0000-000000000000}"/>
          </ac:spMkLst>
        </pc:spChg>
      </pc:sldChg>
      <pc:sldChg chg="modSp">
        <pc:chgData name="Ad Ragas" userId="b65d18fb-92ef-4223-b3e3-adc91c7ed8d1" providerId="ADAL" clId="{BB695B78-0CB7-475D-941D-A1065AA04F8C}" dt="2023-10-10T18:21:48.809" v="225" actId="20577"/>
        <pc:sldMkLst>
          <pc:docMk/>
          <pc:sldMk cId="3543159021" sldId="493"/>
        </pc:sldMkLst>
        <pc:spChg chg="mod">
          <ac:chgData name="Ad Ragas" userId="b65d18fb-92ef-4223-b3e3-adc91c7ed8d1" providerId="ADAL" clId="{BB695B78-0CB7-475D-941D-A1065AA04F8C}" dt="2023-10-10T18:21:48.809" v="225" actId="20577"/>
          <ac:spMkLst>
            <pc:docMk/>
            <pc:sldMk cId="3543159021" sldId="493"/>
            <ac:spMk id="3" creationId="{00000000-0000-0000-0000-000000000000}"/>
          </ac:spMkLst>
        </pc:spChg>
      </pc:sldChg>
      <pc:sldChg chg="modSp">
        <pc:chgData name="Ad Ragas" userId="b65d18fb-92ef-4223-b3e3-adc91c7ed8d1" providerId="ADAL" clId="{BB695B78-0CB7-475D-941D-A1065AA04F8C}" dt="2023-10-10T18:16:22.426" v="199" actId="20577"/>
        <pc:sldMkLst>
          <pc:docMk/>
          <pc:sldMk cId="3365210786" sldId="494"/>
        </pc:sldMkLst>
        <pc:spChg chg="mod">
          <ac:chgData name="Ad Ragas" userId="b65d18fb-92ef-4223-b3e3-adc91c7ed8d1" providerId="ADAL" clId="{BB695B78-0CB7-475D-941D-A1065AA04F8C}" dt="2023-10-10T18:16:22.426" v="199" actId="20577"/>
          <ac:spMkLst>
            <pc:docMk/>
            <pc:sldMk cId="3365210786" sldId="494"/>
            <ac:spMk id="3" creationId="{00000000-0000-0000-0000-000000000000}"/>
          </ac:spMkLst>
        </pc:spChg>
      </pc:sldChg>
      <pc:sldChg chg="modSp">
        <pc:chgData name="Ad Ragas" userId="b65d18fb-92ef-4223-b3e3-adc91c7ed8d1" providerId="ADAL" clId="{BB695B78-0CB7-475D-941D-A1065AA04F8C}" dt="2023-10-10T18:10:38.125" v="80" actId="12"/>
        <pc:sldMkLst>
          <pc:docMk/>
          <pc:sldMk cId="3679074567" sldId="495"/>
        </pc:sldMkLst>
        <pc:spChg chg="mod">
          <ac:chgData name="Ad Ragas" userId="b65d18fb-92ef-4223-b3e3-adc91c7ed8d1" providerId="ADAL" clId="{BB695B78-0CB7-475D-941D-A1065AA04F8C}" dt="2023-10-10T18:10:38.125" v="80" actId="12"/>
          <ac:spMkLst>
            <pc:docMk/>
            <pc:sldMk cId="3679074567" sldId="495"/>
            <ac:spMk id="3" creationId="{00000000-0000-0000-0000-000000000000}"/>
          </ac:spMkLst>
        </pc:spChg>
      </pc:sldChg>
    </pc:docChg>
  </pc:docChgLst>
  <pc:docChgLst>
    <pc:chgData name="Ad Ragas" userId="b65d18fb-92ef-4223-b3e3-adc91c7ed8d1" providerId="ADAL" clId="{931FE6C6-AAE8-46C6-98CC-442F9FC89B1D}"/>
    <pc:docChg chg="modSld">
      <pc:chgData name="Ad Ragas" userId="b65d18fb-92ef-4223-b3e3-adc91c7ed8d1" providerId="ADAL" clId="{931FE6C6-AAE8-46C6-98CC-442F9FC89B1D}" dt="2024-02-12T15:21:45.359" v="66" actId="20577"/>
      <pc:docMkLst>
        <pc:docMk/>
      </pc:docMkLst>
      <pc:sldChg chg="modSp">
        <pc:chgData name="Ad Ragas" userId="b65d18fb-92ef-4223-b3e3-adc91c7ed8d1" providerId="ADAL" clId="{931FE6C6-AAE8-46C6-98CC-442F9FC89B1D}" dt="2024-02-12T15:21:45.359" v="66" actId="20577"/>
        <pc:sldMkLst>
          <pc:docMk/>
          <pc:sldMk cId="2582041497" sldId="498"/>
        </pc:sldMkLst>
        <pc:graphicFrameChg chg="modGraphic">
          <ac:chgData name="Ad Ragas" userId="b65d18fb-92ef-4223-b3e3-adc91c7ed8d1" providerId="ADAL" clId="{931FE6C6-AAE8-46C6-98CC-442F9FC89B1D}" dt="2024-02-12T15:21:45.359" v="66" actId="20577"/>
          <ac:graphicFrameMkLst>
            <pc:docMk/>
            <pc:sldMk cId="2582041497" sldId="498"/>
            <ac:graphicFrameMk id="4" creationId="{654AFEDE-2432-43C5-8486-C260297821B3}"/>
          </ac:graphicFrameMkLst>
        </pc:graphicFrameChg>
      </pc:sldChg>
      <pc:sldChg chg="modSp">
        <pc:chgData name="Ad Ragas" userId="b65d18fb-92ef-4223-b3e3-adc91c7ed8d1" providerId="ADAL" clId="{931FE6C6-AAE8-46C6-98CC-442F9FC89B1D}" dt="2024-02-12T15:12:03.002" v="0" actId="20577"/>
        <pc:sldMkLst>
          <pc:docMk/>
          <pc:sldMk cId="2683759327" sldId="499"/>
        </pc:sldMkLst>
        <pc:spChg chg="mod">
          <ac:chgData name="Ad Ragas" userId="b65d18fb-92ef-4223-b3e3-adc91c7ed8d1" providerId="ADAL" clId="{931FE6C6-AAE8-46C6-98CC-442F9FC89B1D}" dt="2024-02-12T15:12:03.002" v="0" actId="20577"/>
          <ac:spMkLst>
            <pc:docMk/>
            <pc:sldMk cId="2683759327" sldId="499"/>
            <ac:spMk id="2" creationId="{9B10F013-4390-4C97-9735-82714F8B5B87}"/>
          </ac:spMkLst>
        </pc:spChg>
      </pc:sldChg>
    </pc:docChg>
  </pc:docChgLst>
  <pc:docChgLst>
    <pc:chgData name="Gossen, J. (Janine)" userId="e49d8dbb-1733-4ee6-a991-df96c05cdabf" providerId="ADAL" clId="{83032E23-AD96-462A-894B-49CD9ECA528E}"/>
    <pc:docChg chg="undo custSel addSld delSld modSld sldOrd">
      <pc:chgData name="Gossen, J. (Janine)" userId="e49d8dbb-1733-4ee6-a991-df96c05cdabf" providerId="ADAL" clId="{83032E23-AD96-462A-894B-49CD9ECA528E}" dt="2023-08-31T16:10:59.121" v="730" actId="15"/>
      <pc:docMkLst>
        <pc:docMk/>
      </pc:docMkLst>
      <pc:sldChg chg="modSp mod">
        <pc:chgData name="Gossen, J. (Janine)" userId="e49d8dbb-1733-4ee6-a991-df96c05cdabf" providerId="ADAL" clId="{83032E23-AD96-462A-894B-49CD9ECA528E}" dt="2023-08-23T07:37:55.431" v="140" actId="20577"/>
        <pc:sldMkLst>
          <pc:docMk/>
          <pc:sldMk cId="4153452764" sldId="403"/>
        </pc:sldMkLst>
        <pc:spChg chg="mod">
          <ac:chgData name="Gossen, J. (Janine)" userId="e49d8dbb-1733-4ee6-a991-df96c05cdabf" providerId="ADAL" clId="{83032E23-AD96-462A-894B-49CD9ECA528E}" dt="2023-08-21T13:11:45.512" v="11" actId="20577"/>
          <ac:spMkLst>
            <pc:docMk/>
            <pc:sldMk cId="4153452764" sldId="403"/>
            <ac:spMk id="4" creationId="{00000000-0000-0000-0000-000000000000}"/>
          </ac:spMkLst>
        </pc:spChg>
        <pc:spChg chg="mod">
          <ac:chgData name="Gossen, J. (Janine)" userId="e49d8dbb-1733-4ee6-a991-df96c05cdabf" providerId="ADAL" clId="{83032E23-AD96-462A-894B-49CD9ECA528E}" dt="2023-08-23T07:37:55.431" v="140" actId="20577"/>
          <ac:spMkLst>
            <pc:docMk/>
            <pc:sldMk cId="4153452764" sldId="403"/>
            <ac:spMk id="5" creationId="{00000000-0000-0000-0000-000000000000}"/>
          </ac:spMkLst>
        </pc:spChg>
      </pc:sldChg>
      <pc:sldChg chg="modSp mod">
        <pc:chgData name="Gossen, J. (Janine)" userId="e49d8dbb-1733-4ee6-a991-df96c05cdabf" providerId="ADAL" clId="{83032E23-AD96-462A-894B-49CD9ECA528E}" dt="2023-08-23T07:50:25.689" v="472" actId="20577"/>
        <pc:sldMkLst>
          <pc:docMk/>
          <pc:sldMk cId="3483381515" sldId="489"/>
        </pc:sldMkLst>
        <pc:spChg chg="mod">
          <ac:chgData name="Gossen, J. (Janine)" userId="e49d8dbb-1733-4ee6-a991-df96c05cdabf" providerId="ADAL" clId="{83032E23-AD96-462A-894B-49CD9ECA528E}" dt="2023-08-23T07:50:25.689" v="472" actId="20577"/>
          <ac:spMkLst>
            <pc:docMk/>
            <pc:sldMk cId="3483381515" sldId="489"/>
            <ac:spMk id="2" creationId="{9B10F013-4390-4C97-9735-82714F8B5B87}"/>
          </ac:spMkLst>
        </pc:spChg>
      </pc:sldChg>
      <pc:sldChg chg="modSp add mod ord">
        <pc:chgData name="Gossen, J. (Janine)" userId="e49d8dbb-1733-4ee6-a991-df96c05cdabf" providerId="ADAL" clId="{83032E23-AD96-462A-894B-49CD9ECA528E}" dt="2023-08-31T16:10:59.121" v="730" actId="15"/>
        <pc:sldMkLst>
          <pc:docMk/>
          <pc:sldMk cId="4284655847" sldId="490"/>
        </pc:sldMkLst>
        <pc:spChg chg="mod">
          <ac:chgData name="Gossen, J. (Janine)" userId="e49d8dbb-1733-4ee6-a991-df96c05cdabf" providerId="ADAL" clId="{83032E23-AD96-462A-894B-49CD9ECA528E}" dt="2023-08-23T07:50:51.413" v="488" actId="20577"/>
          <ac:spMkLst>
            <pc:docMk/>
            <pc:sldMk cId="4284655847" sldId="490"/>
            <ac:spMk id="2" creationId="{00000000-0000-0000-0000-000000000000}"/>
          </ac:spMkLst>
        </pc:spChg>
        <pc:spChg chg="mod">
          <ac:chgData name="Gossen, J. (Janine)" userId="e49d8dbb-1733-4ee6-a991-df96c05cdabf" providerId="ADAL" clId="{83032E23-AD96-462A-894B-49CD9ECA528E}" dt="2023-08-31T16:10:59.121" v="730" actId="15"/>
          <ac:spMkLst>
            <pc:docMk/>
            <pc:sldMk cId="4284655847" sldId="490"/>
            <ac:spMk id="3" creationId="{00000000-0000-0000-0000-000000000000}"/>
          </ac:spMkLst>
        </pc:spChg>
      </pc:sldChg>
    </pc:docChg>
  </pc:docChgLst>
  <pc:docChgLst>
    <pc:chgData name="Gossen, J. (Janine)" userId="e49d8dbb-1733-4ee6-a991-df96c05cdabf" providerId="ADAL" clId="{3A619601-4690-4D2B-92F3-0E83924DF06B}"/>
    <pc:docChg chg="undo custSel addSld delSld modSld sldOrd">
      <pc:chgData name="Gossen, J. (Janine)" userId="e49d8dbb-1733-4ee6-a991-df96c05cdabf" providerId="ADAL" clId="{3A619601-4690-4D2B-92F3-0E83924DF06B}" dt="2023-10-11T07:32:31.071" v="4102" actId="14100"/>
      <pc:docMkLst>
        <pc:docMk/>
      </pc:docMkLst>
      <pc:sldChg chg="modSp mod">
        <pc:chgData name="Gossen, J. (Janine)" userId="e49d8dbb-1733-4ee6-a991-df96c05cdabf" providerId="ADAL" clId="{3A619601-4690-4D2B-92F3-0E83924DF06B}" dt="2023-09-21T14:02:06.134" v="2122" actId="20577"/>
        <pc:sldMkLst>
          <pc:docMk/>
          <pc:sldMk cId="4153452764" sldId="403"/>
        </pc:sldMkLst>
        <pc:spChg chg="mod">
          <ac:chgData name="Gossen, J. (Janine)" userId="e49d8dbb-1733-4ee6-a991-df96c05cdabf" providerId="ADAL" clId="{3A619601-4690-4D2B-92F3-0E83924DF06B}" dt="2023-09-21T14:02:06.134" v="2122" actId="20577"/>
          <ac:spMkLst>
            <pc:docMk/>
            <pc:sldMk cId="4153452764" sldId="403"/>
            <ac:spMk id="5" creationId="{00000000-0000-0000-0000-000000000000}"/>
          </ac:spMkLst>
        </pc:spChg>
      </pc:sldChg>
      <pc:sldChg chg="modSp mod">
        <pc:chgData name="Gossen, J. (Janine)" userId="e49d8dbb-1733-4ee6-a991-df96c05cdabf" providerId="ADAL" clId="{3A619601-4690-4D2B-92F3-0E83924DF06B}" dt="2023-10-05T13:55:19.101" v="3916" actId="6549"/>
        <pc:sldMkLst>
          <pc:docMk/>
          <pc:sldMk cId="4116964952" sldId="483"/>
        </pc:sldMkLst>
        <pc:spChg chg="mod">
          <ac:chgData name="Gossen, J. (Janine)" userId="e49d8dbb-1733-4ee6-a991-df96c05cdabf" providerId="ADAL" clId="{3A619601-4690-4D2B-92F3-0E83924DF06B}" dt="2023-10-05T13:16:34.990" v="3885" actId="20577"/>
          <ac:spMkLst>
            <pc:docMk/>
            <pc:sldMk cId="4116964952" sldId="483"/>
            <ac:spMk id="2" creationId="{00000000-0000-0000-0000-000000000000}"/>
          </ac:spMkLst>
        </pc:spChg>
        <pc:spChg chg="mod">
          <ac:chgData name="Gossen, J. (Janine)" userId="e49d8dbb-1733-4ee6-a991-df96c05cdabf" providerId="ADAL" clId="{3A619601-4690-4D2B-92F3-0E83924DF06B}" dt="2023-10-05T13:55:19.101" v="3916" actId="6549"/>
          <ac:spMkLst>
            <pc:docMk/>
            <pc:sldMk cId="4116964952" sldId="483"/>
            <ac:spMk id="3" creationId="{00000000-0000-0000-0000-000000000000}"/>
          </ac:spMkLst>
        </pc:spChg>
      </pc:sldChg>
      <pc:sldChg chg="modSp mod">
        <pc:chgData name="Gossen, J. (Janine)" userId="e49d8dbb-1733-4ee6-a991-df96c05cdabf" providerId="ADAL" clId="{3A619601-4690-4D2B-92F3-0E83924DF06B}" dt="2023-10-09T12:18:03.573" v="4015" actId="20577"/>
        <pc:sldMkLst>
          <pc:docMk/>
          <pc:sldMk cId="3483381515" sldId="489"/>
        </pc:sldMkLst>
        <pc:spChg chg="mod">
          <ac:chgData name="Gossen, J. (Janine)" userId="e49d8dbb-1733-4ee6-a991-df96c05cdabf" providerId="ADAL" clId="{3A619601-4690-4D2B-92F3-0E83924DF06B}" dt="2023-10-09T12:18:03.573" v="4015" actId="20577"/>
          <ac:spMkLst>
            <pc:docMk/>
            <pc:sldMk cId="3483381515" sldId="489"/>
            <ac:spMk id="2" creationId="{9B10F013-4390-4C97-9735-82714F8B5B87}"/>
          </ac:spMkLst>
        </pc:spChg>
        <pc:spChg chg="mod">
          <ac:chgData name="Gossen, J. (Janine)" userId="e49d8dbb-1733-4ee6-a991-df96c05cdabf" providerId="ADAL" clId="{3A619601-4690-4D2B-92F3-0E83924DF06B}" dt="2023-09-20T10:46:32.299" v="1968" actId="20577"/>
          <ac:spMkLst>
            <pc:docMk/>
            <pc:sldMk cId="3483381515" sldId="489"/>
            <ac:spMk id="4" creationId="{00000000-0000-0000-0000-000000000000}"/>
          </ac:spMkLst>
        </pc:spChg>
      </pc:sldChg>
      <pc:sldChg chg="addSp delSp modSp mod ord">
        <pc:chgData name="Gossen, J. (Janine)" userId="e49d8dbb-1733-4ee6-a991-df96c05cdabf" providerId="ADAL" clId="{3A619601-4690-4D2B-92F3-0E83924DF06B}" dt="2023-10-11T07:32:31.071" v="4102" actId="14100"/>
        <pc:sldMkLst>
          <pc:docMk/>
          <pc:sldMk cId="4284655847" sldId="490"/>
        </pc:sldMkLst>
        <pc:spChg chg="mod">
          <ac:chgData name="Gossen, J. (Janine)" userId="e49d8dbb-1733-4ee6-a991-df96c05cdabf" providerId="ADAL" clId="{3A619601-4690-4D2B-92F3-0E83924DF06B}" dt="2023-10-05T14:21:17.231" v="3994" actId="5793"/>
          <ac:spMkLst>
            <pc:docMk/>
            <pc:sldMk cId="4284655847" sldId="490"/>
            <ac:spMk id="2" creationId="{00000000-0000-0000-0000-000000000000}"/>
          </ac:spMkLst>
        </pc:spChg>
        <pc:spChg chg="del mod">
          <ac:chgData name="Gossen, J. (Janine)" userId="e49d8dbb-1733-4ee6-a991-df96c05cdabf" providerId="ADAL" clId="{3A619601-4690-4D2B-92F3-0E83924DF06B}" dt="2023-10-05T14:13:09.558" v="3936"/>
          <ac:spMkLst>
            <pc:docMk/>
            <pc:sldMk cId="4284655847" sldId="490"/>
            <ac:spMk id="3" creationId="{00000000-0000-0000-0000-000000000000}"/>
          </ac:spMkLst>
        </pc:spChg>
        <pc:graphicFrameChg chg="add mod">
          <ac:chgData name="Gossen, J. (Janine)" userId="e49d8dbb-1733-4ee6-a991-df96c05cdabf" providerId="ADAL" clId="{3A619601-4690-4D2B-92F3-0E83924DF06B}" dt="2023-10-11T07:30:40.087" v="4090" actId="255"/>
          <ac:graphicFrameMkLst>
            <pc:docMk/>
            <pc:sldMk cId="4284655847" sldId="490"/>
            <ac:graphicFrameMk id="5" creationId="{1DC04BB9-06DD-478B-B232-80615E3692F4}"/>
          </ac:graphicFrameMkLst>
        </pc:graphicFrameChg>
        <pc:graphicFrameChg chg="add mod">
          <ac:chgData name="Gossen, J. (Janine)" userId="e49d8dbb-1733-4ee6-a991-df96c05cdabf" providerId="ADAL" clId="{3A619601-4690-4D2B-92F3-0E83924DF06B}" dt="2023-10-11T07:31:16.413" v="4092" actId="14100"/>
          <ac:graphicFrameMkLst>
            <pc:docMk/>
            <pc:sldMk cId="4284655847" sldId="490"/>
            <ac:graphicFrameMk id="6" creationId="{26D510AC-4A1A-401B-A455-06D2EDDB65E8}"/>
          </ac:graphicFrameMkLst>
        </pc:graphicFrameChg>
        <pc:graphicFrameChg chg="add del mod">
          <ac:chgData name="Gossen, J. (Janine)" userId="e49d8dbb-1733-4ee6-a991-df96c05cdabf" providerId="ADAL" clId="{3A619601-4690-4D2B-92F3-0E83924DF06B}" dt="2023-10-11T07:28:10.983" v="4057" actId="478"/>
          <ac:graphicFrameMkLst>
            <pc:docMk/>
            <pc:sldMk cId="4284655847" sldId="490"/>
            <ac:graphicFrameMk id="7" creationId="{E425C900-4D3F-4729-B143-9C1D4CADD9E3}"/>
          </ac:graphicFrameMkLst>
        </pc:graphicFrameChg>
        <pc:graphicFrameChg chg="add mod">
          <ac:chgData name="Gossen, J. (Janine)" userId="e49d8dbb-1733-4ee6-a991-df96c05cdabf" providerId="ADAL" clId="{3A619601-4690-4D2B-92F3-0E83924DF06B}" dt="2023-10-11T07:31:45.166" v="4096" actId="14100"/>
          <ac:graphicFrameMkLst>
            <pc:docMk/>
            <pc:sldMk cId="4284655847" sldId="490"/>
            <ac:graphicFrameMk id="8" creationId="{60BE3D9A-140F-421E-B92F-EE40951A7547}"/>
          </ac:graphicFrameMkLst>
        </pc:graphicFrameChg>
        <pc:graphicFrameChg chg="add mod">
          <ac:chgData name="Gossen, J. (Janine)" userId="e49d8dbb-1733-4ee6-a991-df96c05cdabf" providerId="ADAL" clId="{3A619601-4690-4D2B-92F3-0E83924DF06B}" dt="2023-10-11T07:32:02.926" v="4099" actId="14100"/>
          <ac:graphicFrameMkLst>
            <pc:docMk/>
            <pc:sldMk cId="4284655847" sldId="490"/>
            <ac:graphicFrameMk id="9" creationId="{694FA5D3-255E-4080-949C-21714A89967B}"/>
          </ac:graphicFrameMkLst>
        </pc:graphicFrameChg>
        <pc:graphicFrameChg chg="add mod">
          <ac:chgData name="Gossen, J. (Janine)" userId="e49d8dbb-1733-4ee6-a991-df96c05cdabf" providerId="ADAL" clId="{3A619601-4690-4D2B-92F3-0E83924DF06B}" dt="2023-10-11T07:32:31.071" v="4102" actId="14100"/>
          <ac:graphicFrameMkLst>
            <pc:docMk/>
            <pc:sldMk cId="4284655847" sldId="490"/>
            <ac:graphicFrameMk id="10" creationId="{4B3F47E5-4EB7-4C66-B892-F7FC96EC6BCF}"/>
          </ac:graphicFrameMkLst>
        </pc:graphicFrameChg>
        <pc:graphicFrameChg chg="add mod">
          <ac:chgData name="Gossen, J. (Janine)" userId="e49d8dbb-1733-4ee6-a991-df96c05cdabf" providerId="ADAL" clId="{3A619601-4690-4D2B-92F3-0E83924DF06B}" dt="2023-10-11T07:31:30.359" v="4094" actId="14100"/>
          <ac:graphicFrameMkLst>
            <pc:docMk/>
            <pc:sldMk cId="4284655847" sldId="490"/>
            <ac:graphicFrameMk id="11" creationId="{E425C900-4D3F-4729-B143-9C1D4CADD9E3}"/>
          </ac:graphicFrameMkLst>
        </pc:graphicFrameChg>
      </pc:sldChg>
      <pc:sldChg chg="modSp add mod">
        <pc:chgData name="Gossen, J. (Janine)" userId="e49d8dbb-1733-4ee6-a991-df96c05cdabf" providerId="ADAL" clId="{3A619601-4690-4D2B-92F3-0E83924DF06B}" dt="2023-10-09T12:20:49.110" v="4055" actId="20577"/>
        <pc:sldMkLst>
          <pc:docMk/>
          <pc:sldMk cId="3711251027" sldId="492"/>
        </pc:sldMkLst>
        <pc:spChg chg="mod">
          <ac:chgData name="Gossen, J. (Janine)" userId="e49d8dbb-1733-4ee6-a991-df96c05cdabf" providerId="ADAL" clId="{3A619601-4690-4D2B-92F3-0E83924DF06B}" dt="2023-10-09T12:20:49.110" v="4055" actId="20577"/>
          <ac:spMkLst>
            <pc:docMk/>
            <pc:sldMk cId="3711251027" sldId="492"/>
            <ac:spMk id="3" creationId="{00000000-0000-0000-0000-000000000000}"/>
          </ac:spMkLst>
        </pc:spChg>
      </pc:sldChg>
      <pc:sldChg chg="addSp delSp modSp add mod">
        <pc:chgData name="Gossen, J. (Janine)" userId="e49d8dbb-1733-4ee6-a991-df96c05cdabf" providerId="ADAL" clId="{3A619601-4690-4D2B-92F3-0E83924DF06B}" dt="2023-10-05T12:12:50.108" v="3744" actId="15"/>
        <pc:sldMkLst>
          <pc:docMk/>
          <pc:sldMk cId="3543159021" sldId="493"/>
        </pc:sldMkLst>
        <pc:spChg chg="mod">
          <ac:chgData name="Gossen, J. (Janine)" userId="e49d8dbb-1733-4ee6-a991-df96c05cdabf" providerId="ADAL" clId="{3A619601-4690-4D2B-92F3-0E83924DF06B}" dt="2023-10-05T12:12:50.108" v="3744" actId="15"/>
          <ac:spMkLst>
            <pc:docMk/>
            <pc:sldMk cId="3543159021" sldId="493"/>
            <ac:spMk id="3" creationId="{00000000-0000-0000-0000-000000000000}"/>
          </ac:spMkLst>
        </pc:spChg>
        <pc:spChg chg="add del mod">
          <ac:chgData name="Gossen, J. (Janine)" userId="e49d8dbb-1733-4ee6-a991-df96c05cdabf" providerId="ADAL" clId="{3A619601-4690-4D2B-92F3-0E83924DF06B}" dt="2023-10-05T12:06:37.707" v="3723"/>
          <ac:spMkLst>
            <pc:docMk/>
            <pc:sldMk cId="3543159021" sldId="493"/>
            <ac:spMk id="5" creationId="{D0656475-A993-42AE-97BA-27CF315FAB28}"/>
          </ac:spMkLst>
        </pc:spChg>
        <pc:spChg chg="add mod">
          <ac:chgData name="Gossen, J. (Janine)" userId="e49d8dbb-1733-4ee6-a991-df96c05cdabf" providerId="ADAL" clId="{3A619601-4690-4D2B-92F3-0E83924DF06B}" dt="2023-10-05T12:09:34.309" v="3741" actId="113"/>
          <ac:spMkLst>
            <pc:docMk/>
            <pc:sldMk cId="3543159021" sldId="493"/>
            <ac:spMk id="6" creationId="{21C660BB-258C-4843-B58B-46F0C4DCE01E}"/>
          </ac:spMkLst>
        </pc:spChg>
        <pc:picChg chg="add mod">
          <ac:chgData name="Gossen, J. (Janine)" userId="e49d8dbb-1733-4ee6-a991-df96c05cdabf" providerId="ADAL" clId="{3A619601-4690-4D2B-92F3-0E83924DF06B}" dt="2023-10-05T12:08:20.353" v="3731" actId="207"/>
          <ac:picMkLst>
            <pc:docMk/>
            <pc:sldMk cId="3543159021" sldId="493"/>
            <ac:picMk id="8" creationId="{48EFE818-E18E-4B26-8C52-55EC5BF84A4B}"/>
          </ac:picMkLst>
        </pc:picChg>
      </pc:sldChg>
      <pc:sldChg chg="modSp add mod">
        <pc:chgData name="Gossen, J. (Janine)" userId="e49d8dbb-1733-4ee6-a991-df96c05cdabf" providerId="ADAL" clId="{3A619601-4690-4D2B-92F3-0E83924DF06B}" dt="2023-10-02T11:25:23.196" v="3328" actId="5793"/>
        <pc:sldMkLst>
          <pc:docMk/>
          <pc:sldMk cId="3365210786" sldId="494"/>
        </pc:sldMkLst>
        <pc:spChg chg="mod">
          <ac:chgData name="Gossen, J. (Janine)" userId="e49d8dbb-1733-4ee6-a991-df96c05cdabf" providerId="ADAL" clId="{3A619601-4690-4D2B-92F3-0E83924DF06B}" dt="2023-10-02T11:25:23.196" v="3328" actId="5793"/>
          <ac:spMkLst>
            <pc:docMk/>
            <pc:sldMk cId="3365210786" sldId="494"/>
            <ac:spMk id="3" creationId="{00000000-0000-0000-0000-000000000000}"/>
          </ac:spMkLst>
        </pc:spChg>
      </pc:sldChg>
      <pc:sldChg chg="modSp add mod">
        <pc:chgData name="Gossen, J. (Janine)" userId="e49d8dbb-1733-4ee6-a991-df96c05cdabf" providerId="ADAL" clId="{3A619601-4690-4D2B-92F3-0E83924DF06B}" dt="2023-10-09T12:28:43.415" v="4056" actId="20577"/>
        <pc:sldMkLst>
          <pc:docMk/>
          <pc:sldMk cId="3679074567" sldId="495"/>
        </pc:sldMkLst>
        <pc:spChg chg="mod">
          <ac:chgData name="Gossen, J. (Janine)" userId="e49d8dbb-1733-4ee6-a991-df96c05cdabf" providerId="ADAL" clId="{3A619601-4690-4D2B-92F3-0E83924DF06B}" dt="2023-10-09T12:28:43.415" v="4056" actId="20577"/>
          <ac:spMkLst>
            <pc:docMk/>
            <pc:sldMk cId="3679074567" sldId="495"/>
            <ac:spMk id="3" creationId="{00000000-0000-0000-0000-000000000000}"/>
          </ac:spMkLst>
        </pc:spChg>
      </pc:sldChg>
      <pc:sldChg chg="add">
        <pc:chgData name="Gossen, J. (Janine)" userId="e49d8dbb-1733-4ee6-a991-df96c05cdabf" providerId="ADAL" clId="{3A619601-4690-4D2B-92F3-0E83924DF06B}" dt="2023-10-05T13:16:15.064" v="3851"/>
        <pc:sldMkLst>
          <pc:docMk/>
          <pc:sldMk cId="2771339855" sldId="496"/>
        </pc:sldMkLst>
      </pc:sldChg>
    </pc:docChg>
  </pc:docChgLst>
  <pc:docChgLst>
    <pc:chgData name="Derks, N.M. (Nicole)" userId="a9d82eb8-586b-4d54-9cd9-289c9dda1b70" providerId="ADAL" clId="{117838AF-D444-4950-A7A3-24AF6E0C92A6}"/>
    <pc:docChg chg="custSel modSld">
      <pc:chgData name="Derks, N.M. (Nicole)" userId="a9d82eb8-586b-4d54-9cd9-289c9dda1b70" providerId="ADAL" clId="{117838AF-D444-4950-A7A3-24AF6E0C92A6}" dt="2023-10-02T12:03:34.156" v="21" actId="20577"/>
      <pc:docMkLst>
        <pc:docMk/>
      </pc:docMkLst>
      <pc:sldChg chg="modSp">
        <pc:chgData name="Derks, N.M. (Nicole)" userId="a9d82eb8-586b-4d54-9cd9-289c9dda1b70" providerId="ADAL" clId="{117838AF-D444-4950-A7A3-24AF6E0C92A6}" dt="2023-10-02T12:00:14.170" v="9" actId="20577"/>
        <pc:sldMkLst>
          <pc:docMk/>
          <pc:sldMk cId="3483381515" sldId="489"/>
        </pc:sldMkLst>
        <pc:spChg chg="mod">
          <ac:chgData name="Derks, N.M. (Nicole)" userId="a9d82eb8-586b-4d54-9cd9-289c9dda1b70" providerId="ADAL" clId="{117838AF-D444-4950-A7A3-24AF6E0C92A6}" dt="2023-10-02T12:00:14.170" v="9" actId="20577"/>
          <ac:spMkLst>
            <pc:docMk/>
            <pc:sldMk cId="3483381515" sldId="489"/>
            <ac:spMk id="2" creationId="{9B10F013-4390-4C97-9735-82714F8B5B87}"/>
          </ac:spMkLst>
        </pc:spChg>
      </pc:sldChg>
      <pc:sldChg chg="modSp">
        <pc:chgData name="Derks, N.M. (Nicole)" userId="a9d82eb8-586b-4d54-9cd9-289c9dda1b70" providerId="ADAL" clId="{117838AF-D444-4950-A7A3-24AF6E0C92A6}" dt="2023-10-02T12:03:34.156" v="21" actId="20577"/>
        <pc:sldMkLst>
          <pc:docMk/>
          <pc:sldMk cId="3365210786" sldId="494"/>
        </pc:sldMkLst>
        <pc:spChg chg="mod">
          <ac:chgData name="Derks, N.M. (Nicole)" userId="a9d82eb8-586b-4d54-9cd9-289c9dda1b70" providerId="ADAL" clId="{117838AF-D444-4950-A7A3-24AF6E0C92A6}" dt="2023-10-02T12:03:34.156" v="21" actId="20577"/>
          <ac:spMkLst>
            <pc:docMk/>
            <pc:sldMk cId="3365210786" sldId="494"/>
            <ac:spMk id="3" creationId="{00000000-0000-0000-0000-000000000000}"/>
          </ac:spMkLst>
        </pc:spChg>
      </pc:sldChg>
    </pc:docChg>
  </pc:docChgLst>
  <pc:docChgLst>
    <pc:chgData name="Ragas, A.M.J. (Ad)" userId="b65d18fb-92ef-4223-b3e3-adc91c7ed8d1" providerId="ADAL" clId="{0496D804-14D6-4302-B7D8-65520B5D73C9}"/>
    <pc:docChg chg="modSld">
      <pc:chgData name="Ragas, A.M.J. (Ad)" userId="b65d18fb-92ef-4223-b3e3-adc91c7ed8d1" providerId="ADAL" clId="{0496D804-14D6-4302-B7D8-65520B5D73C9}" dt="2024-04-23T15:30:14.489" v="103" actId="20577"/>
      <pc:docMkLst>
        <pc:docMk/>
      </pc:docMkLst>
      <pc:sldChg chg="modSp mod">
        <pc:chgData name="Ragas, A.M.J. (Ad)" userId="b65d18fb-92ef-4223-b3e3-adc91c7ed8d1" providerId="ADAL" clId="{0496D804-14D6-4302-B7D8-65520B5D73C9}" dt="2024-04-23T15:30:14.489" v="103" actId="20577"/>
        <pc:sldMkLst>
          <pc:docMk/>
          <pc:sldMk cId="3208782087" sldId="500"/>
        </pc:sldMkLst>
        <pc:spChg chg="mod">
          <ac:chgData name="Ragas, A.M.J. (Ad)" userId="b65d18fb-92ef-4223-b3e3-adc91c7ed8d1" providerId="ADAL" clId="{0496D804-14D6-4302-B7D8-65520B5D73C9}" dt="2024-04-23T15:30:14.489" v="103" actId="20577"/>
          <ac:spMkLst>
            <pc:docMk/>
            <pc:sldMk cId="3208782087" sldId="500"/>
            <ac:spMk id="2" creationId="{9B10F013-4390-4C97-9735-82714F8B5B87}"/>
          </ac:spMkLst>
        </pc:spChg>
      </pc:sldChg>
      <pc:sldChg chg="modSp mod">
        <pc:chgData name="Ragas, A.M.J. (Ad)" userId="b65d18fb-92ef-4223-b3e3-adc91c7ed8d1" providerId="ADAL" clId="{0496D804-14D6-4302-B7D8-65520B5D73C9}" dt="2024-04-23T14:00:02.795" v="66" actId="20577"/>
        <pc:sldMkLst>
          <pc:docMk/>
          <pc:sldMk cId="3821264249" sldId="502"/>
        </pc:sldMkLst>
        <pc:spChg chg="mod">
          <ac:chgData name="Ragas, A.M.J. (Ad)" userId="b65d18fb-92ef-4223-b3e3-adc91c7ed8d1" providerId="ADAL" clId="{0496D804-14D6-4302-B7D8-65520B5D73C9}" dt="2024-04-23T14:00:02.795" v="66" actId="20577"/>
          <ac:spMkLst>
            <pc:docMk/>
            <pc:sldMk cId="3821264249" sldId="502"/>
            <ac:spMk id="2" creationId="{9B10F013-4390-4C97-9735-82714F8B5B87}"/>
          </ac:spMkLst>
        </pc:spChg>
      </pc:sldChg>
    </pc:docChg>
  </pc:docChgLst>
  <pc:docChgLst>
    <pc:chgData name="Gossen, J. (Janine)" userId="e49d8dbb-1733-4ee6-a991-df96c05cdabf" providerId="ADAL" clId="{CAE2387D-F7A7-4ED7-A45F-98EA412F73EB}"/>
    <pc:docChg chg="undo custSel addSld delSld modSld">
      <pc:chgData name="Gossen, J. (Janine)" userId="e49d8dbb-1733-4ee6-a991-df96c05cdabf" providerId="ADAL" clId="{CAE2387D-F7A7-4ED7-A45F-98EA412F73EB}" dt="2024-02-12T15:22:07.020" v="1178" actId="2164"/>
      <pc:docMkLst>
        <pc:docMk/>
      </pc:docMkLst>
      <pc:sldChg chg="modSp mod">
        <pc:chgData name="Gossen, J. (Janine)" userId="e49d8dbb-1733-4ee6-a991-df96c05cdabf" providerId="ADAL" clId="{CAE2387D-F7A7-4ED7-A45F-98EA412F73EB}" dt="2024-01-24T13:04:12.785" v="150" actId="20577"/>
        <pc:sldMkLst>
          <pc:docMk/>
          <pc:sldMk cId="4153452764" sldId="403"/>
        </pc:sldMkLst>
        <pc:spChg chg="mod">
          <ac:chgData name="Gossen, J. (Janine)" userId="e49d8dbb-1733-4ee6-a991-df96c05cdabf" providerId="ADAL" clId="{CAE2387D-F7A7-4ED7-A45F-98EA412F73EB}" dt="2024-01-24T13:03:40.560" v="24" actId="20577"/>
          <ac:spMkLst>
            <pc:docMk/>
            <pc:sldMk cId="4153452764" sldId="403"/>
            <ac:spMk id="4" creationId="{00000000-0000-0000-0000-000000000000}"/>
          </ac:spMkLst>
        </pc:spChg>
        <pc:spChg chg="mod">
          <ac:chgData name="Gossen, J. (Janine)" userId="e49d8dbb-1733-4ee6-a991-df96c05cdabf" providerId="ADAL" clId="{CAE2387D-F7A7-4ED7-A45F-98EA412F73EB}" dt="2024-01-24T13:04:12.785" v="150" actId="20577"/>
          <ac:spMkLst>
            <pc:docMk/>
            <pc:sldMk cId="4153452764" sldId="403"/>
            <ac:spMk id="5" creationId="{00000000-0000-0000-0000-000000000000}"/>
          </ac:spMkLst>
        </pc:spChg>
      </pc:sldChg>
      <pc:sldChg chg="del">
        <pc:chgData name="Gossen, J. (Janine)" userId="e49d8dbb-1733-4ee6-a991-df96c05cdabf" providerId="ADAL" clId="{CAE2387D-F7A7-4ED7-A45F-98EA412F73EB}" dt="2024-01-24T13:04:54.879" v="151" actId="47"/>
        <pc:sldMkLst>
          <pc:docMk/>
          <pc:sldMk cId="3483381515" sldId="489"/>
        </pc:sldMkLst>
      </pc:sldChg>
      <pc:sldChg chg="modSp mod">
        <pc:chgData name="Gossen, J. (Janine)" userId="e49d8dbb-1733-4ee6-a991-df96c05cdabf" providerId="ADAL" clId="{CAE2387D-F7A7-4ED7-A45F-98EA412F73EB}" dt="2024-01-25T13:54:43.454" v="308" actId="20577"/>
        <pc:sldMkLst>
          <pc:docMk/>
          <pc:sldMk cId="2771339855" sldId="496"/>
        </pc:sldMkLst>
        <pc:spChg chg="mod">
          <ac:chgData name="Gossen, J. (Janine)" userId="e49d8dbb-1733-4ee6-a991-df96c05cdabf" providerId="ADAL" clId="{CAE2387D-F7A7-4ED7-A45F-98EA412F73EB}" dt="2024-01-24T13:05:58.849" v="165" actId="20577"/>
          <ac:spMkLst>
            <pc:docMk/>
            <pc:sldMk cId="2771339855" sldId="496"/>
            <ac:spMk id="2" creationId="{00000000-0000-0000-0000-000000000000}"/>
          </ac:spMkLst>
        </pc:spChg>
        <pc:spChg chg="mod">
          <ac:chgData name="Gossen, J. (Janine)" userId="e49d8dbb-1733-4ee6-a991-df96c05cdabf" providerId="ADAL" clId="{CAE2387D-F7A7-4ED7-A45F-98EA412F73EB}" dt="2024-01-25T13:54:43.454" v="308" actId="20577"/>
          <ac:spMkLst>
            <pc:docMk/>
            <pc:sldMk cId="2771339855" sldId="496"/>
            <ac:spMk id="3" creationId="{00000000-0000-0000-0000-000000000000}"/>
          </ac:spMkLst>
        </pc:spChg>
      </pc:sldChg>
      <pc:sldChg chg="del">
        <pc:chgData name="Gossen, J. (Janine)" userId="e49d8dbb-1733-4ee6-a991-df96c05cdabf" providerId="ADAL" clId="{CAE2387D-F7A7-4ED7-A45F-98EA412F73EB}" dt="2024-01-24T13:05:39.964" v="159" actId="47"/>
        <pc:sldMkLst>
          <pc:docMk/>
          <pc:sldMk cId="4206840094" sldId="497"/>
        </pc:sldMkLst>
      </pc:sldChg>
      <pc:sldChg chg="addSp delSp modSp mod modNotesTx">
        <pc:chgData name="Gossen, J. (Janine)" userId="e49d8dbb-1733-4ee6-a991-df96c05cdabf" providerId="ADAL" clId="{CAE2387D-F7A7-4ED7-A45F-98EA412F73EB}" dt="2024-02-12T15:22:07.020" v="1178" actId="2164"/>
        <pc:sldMkLst>
          <pc:docMk/>
          <pc:sldMk cId="2582041497" sldId="498"/>
        </pc:sldMkLst>
        <pc:spChg chg="del mod">
          <ac:chgData name="Gossen, J. (Janine)" userId="e49d8dbb-1733-4ee6-a991-df96c05cdabf" providerId="ADAL" clId="{CAE2387D-F7A7-4ED7-A45F-98EA412F73EB}" dt="2024-02-07T15:18:21.793" v="1041" actId="478"/>
          <ac:spMkLst>
            <pc:docMk/>
            <pc:sldMk cId="2582041497" sldId="498"/>
            <ac:spMk id="2" creationId="{9B10F013-4390-4C97-9735-82714F8B5B87}"/>
          </ac:spMkLst>
        </pc:spChg>
        <pc:graphicFrameChg chg="add mod modGraphic">
          <ac:chgData name="Gossen, J. (Janine)" userId="e49d8dbb-1733-4ee6-a991-df96c05cdabf" providerId="ADAL" clId="{CAE2387D-F7A7-4ED7-A45F-98EA412F73EB}" dt="2024-02-12T15:22:07.020" v="1178" actId="2164"/>
          <ac:graphicFrameMkLst>
            <pc:docMk/>
            <pc:sldMk cId="2582041497" sldId="498"/>
            <ac:graphicFrameMk id="4" creationId="{654AFEDE-2432-43C5-8486-C260297821B3}"/>
          </ac:graphicFrameMkLst>
        </pc:graphicFrameChg>
      </pc:sldChg>
      <pc:sldChg chg="del">
        <pc:chgData name="Gossen, J. (Janine)" userId="e49d8dbb-1733-4ee6-a991-df96c05cdabf" providerId="ADAL" clId="{CAE2387D-F7A7-4ED7-A45F-98EA412F73EB}" dt="2024-01-24T13:05:51.585" v="160" actId="47"/>
        <pc:sldMkLst>
          <pc:docMk/>
          <pc:sldMk cId="702463604" sldId="499"/>
        </pc:sldMkLst>
      </pc:sldChg>
      <pc:sldChg chg="modSp add mod modNotesTx">
        <pc:chgData name="Gossen, J. (Janine)" userId="e49d8dbb-1733-4ee6-a991-df96c05cdabf" providerId="ADAL" clId="{CAE2387D-F7A7-4ED7-A45F-98EA412F73EB}" dt="2024-02-12T13:19:54.450" v="1175" actId="20577"/>
        <pc:sldMkLst>
          <pc:docMk/>
          <pc:sldMk cId="2683759327" sldId="499"/>
        </pc:sldMkLst>
        <pc:spChg chg="mod">
          <ac:chgData name="Gossen, J. (Janine)" userId="e49d8dbb-1733-4ee6-a991-df96c05cdabf" providerId="ADAL" clId="{CAE2387D-F7A7-4ED7-A45F-98EA412F73EB}" dt="2024-02-12T13:19:54.450" v="1175" actId="20577"/>
          <ac:spMkLst>
            <pc:docMk/>
            <pc:sldMk cId="2683759327" sldId="499"/>
            <ac:spMk id="2" creationId="{9B10F013-4390-4C97-9735-82714F8B5B87}"/>
          </ac:spMkLst>
        </pc:spChg>
        <pc:spChg chg="mod">
          <ac:chgData name="Gossen, J. (Janine)" userId="e49d8dbb-1733-4ee6-a991-df96c05cdabf" providerId="ADAL" clId="{CAE2387D-F7A7-4ED7-A45F-98EA412F73EB}" dt="2024-01-24T13:06:45.585" v="177" actId="20577"/>
          <ac:spMkLst>
            <pc:docMk/>
            <pc:sldMk cId="2683759327" sldId="499"/>
            <ac:spMk id="6" creationId="{00000000-0000-0000-0000-000000000000}"/>
          </ac:spMkLst>
        </pc:spChg>
      </pc:sldChg>
    </pc:docChg>
  </pc:docChgLst>
  <pc:docChgLst>
    <pc:chgData name="Ragas, A.M.J. (Ad)" userId="b65d18fb-92ef-4223-b3e3-adc91c7ed8d1" providerId="ADAL" clId="{9FA36BE6-43F1-4CA5-8F97-77FC438F9F49}"/>
    <pc:docChg chg="custSel modSld">
      <pc:chgData name="Ragas, A.M.J. (Ad)" userId="b65d18fb-92ef-4223-b3e3-adc91c7ed8d1" providerId="ADAL" clId="{9FA36BE6-43F1-4CA5-8F97-77FC438F9F49}" dt="2024-06-18T06:14:30.937" v="667" actId="20577"/>
      <pc:docMkLst>
        <pc:docMk/>
      </pc:docMkLst>
      <pc:sldChg chg="modSp mod">
        <pc:chgData name="Ragas, A.M.J. (Ad)" userId="b65d18fb-92ef-4223-b3e3-adc91c7ed8d1" providerId="ADAL" clId="{9FA36BE6-43F1-4CA5-8F97-77FC438F9F49}" dt="2024-06-18T06:11:20.487" v="618" actId="113"/>
        <pc:sldMkLst>
          <pc:docMk/>
          <pc:sldMk cId="2683759327" sldId="499"/>
        </pc:sldMkLst>
        <pc:spChg chg="mod">
          <ac:chgData name="Ragas, A.M.J. (Ad)" userId="b65d18fb-92ef-4223-b3e3-adc91c7ed8d1" providerId="ADAL" clId="{9FA36BE6-43F1-4CA5-8F97-77FC438F9F49}" dt="2024-06-18T06:11:20.487" v="618" actId="113"/>
          <ac:spMkLst>
            <pc:docMk/>
            <pc:sldMk cId="2683759327" sldId="499"/>
            <ac:spMk id="2" creationId="{9B10F013-4390-4C97-9735-82714F8B5B87}"/>
          </ac:spMkLst>
        </pc:spChg>
      </pc:sldChg>
      <pc:sldChg chg="modSp mod">
        <pc:chgData name="Ragas, A.M.J. (Ad)" userId="b65d18fb-92ef-4223-b3e3-adc91c7ed8d1" providerId="ADAL" clId="{9FA36BE6-43F1-4CA5-8F97-77FC438F9F49}" dt="2024-06-18T06:14:30.937" v="667" actId="20577"/>
        <pc:sldMkLst>
          <pc:docMk/>
          <pc:sldMk cId="4271995174" sldId="500"/>
        </pc:sldMkLst>
        <pc:spChg chg="mod">
          <ac:chgData name="Ragas, A.M.J. (Ad)" userId="b65d18fb-92ef-4223-b3e3-adc91c7ed8d1" providerId="ADAL" clId="{9FA36BE6-43F1-4CA5-8F97-77FC438F9F49}" dt="2024-06-18T06:14:30.937" v="667" actId="20577"/>
          <ac:spMkLst>
            <pc:docMk/>
            <pc:sldMk cId="4271995174" sldId="500"/>
            <ac:spMk id="2" creationId="{9B10F013-4390-4C97-9735-82714F8B5B87}"/>
          </ac:spMkLst>
        </pc:spChg>
      </pc:sldChg>
      <pc:sldChg chg="modSp mod">
        <pc:chgData name="Ragas, A.M.J. (Ad)" userId="b65d18fb-92ef-4223-b3e3-adc91c7ed8d1" providerId="ADAL" clId="{9FA36BE6-43F1-4CA5-8F97-77FC438F9F49}" dt="2024-06-18T06:12:11.215" v="621" actId="20577"/>
        <pc:sldMkLst>
          <pc:docMk/>
          <pc:sldMk cId="1068762372" sldId="501"/>
        </pc:sldMkLst>
        <pc:spChg chg="mod">
          <ac:chgData name="Ragas, A.M.J. (Ad)" userId="b65d18fb-92ef-4223-b3e3-adc91c7ed8d1" providerId="ADAL" clId="{9FA36BE6-43F1-4CA5-8F97-77FC438F9F49}" dt="2024-06-18T06:12:11.215" v="621" actId="20577"/>
          <ac:spMkLst>
            <pc:docMk/>
            <pc:sldMk cId="1068762372" sldId="501"/>
            <ac:spMk id="2" creationId="{9B10F013-4390-4C97-9735-82714F8B5B87}"/>
          </ac:spMkLst>
        </pc:spChg>
      </pc:sldChg>
    </pc:docChg>
  </pc:docChgLst>
  <pc:docChgLst>
    <pc:chgData name="Gossen, J. (Janine)" userId="e49d8dbb-1733-4ee6-a991-df96c05cdabf" providerId="ADAL" clId="{57AC8804-3625-4A2B-91DC-72A73CD87DF0}"/>
    <pc:docChg chg="custSel addSld modSld">
      <pc:chgData name="Gossen, J. (Janine)" userId="e49d8dbb-1733-4ee6-a991-df96c05cdabf" providerId="ADAL" clId="{57AC8804-3625-4A2B-91DC-72A73CD87DF0}" dt="2024-04-23T13:47:41.448" v="1543" actId="2164"/>
      <pc:docMkLst>
        <pc:docMk/>
      </pc:docMkLst>
      <pc:sldChg chg="modSp mod">
        <pc:chgData name="Gossen, J. (Janine)" userId="e49d8dbb-1733-4ee6-a991-df96c05cdabf" providerId="ADAL" clId="{57AC8804-3625-4A2B-91DC-72A73CD87DF0}" dt="2024-04-10T10:37:44.626" v="172" actId="20577"/>
        <pc:sldMkLst>
          <pc:docMk/>
          <pc:sldMk cId="4153452764" sldId="403"/>
        </pc:sldMkLst>
        <pc:spChg chg="mod">
          <ac:chgData name="Gossen, J. (Janine)" userId="e49d8dbb-1733-4ee6-a991-df96c05cdabf" providerId="ADAL" clId="{57AC8804-3625-4A2B-91DC-72A73CD87DF0}" dt="2024-04-10T10:37:08.451" v="20" actId="20577"/>
          <ac:spMkLst>
            <pc:docMk/>
            <pc:sldMk cId="4153452764" sldId="403"/>
            <ac:spMk id="4" creationId="{00000000-0000-0000-0000-000000000000}"/>
          </ac:spMkLst>
        </pc:spChg>
        <pc:spChg chg="mod">
          <ac:chgData name="Gossen, J. (Janine)" userId="e49d8dbb-1733-4ee6-a991-df96c05cdabf" providerId="ADAL" clId="{57AC8804-3625-4A2B-91DC-72A73CD87DF0}" dt="2024-04-10T10:37:44.626" v="172" actId="20577"/>
          <ac:spMkLst>
            <pc:docMk/>
            <pc:sldMk cId="4153452764" sldId="403"/>
            <ac:spMk id="5" creationId="{00000000-0000-0000-0000-000000000000}"/>
          </ac:spMkLst>
        </pc:spChg>
      </pc:sldChg>
      <pc:sldChg chg="modSp mod">
        <pc:chgData name="Gossen, J. (Janine)" userId="e49d8dbb-1733-4ee6-a991-df96c05cdabf" providerId="ADAL" clId="{57AC8804-3625-4A2B-91DC-72A73CD87DF0}" dt="2024-04-10T10:39:48.594" v="336" actId="20577"/>
        <pc:sldMkLst>
          <pc:docMk/>
          <pc:sldMk cId="2771339855" sldId="496"/>
        </pc:sldMkLst>
        <pc:spChg chg="mod">
          <ac:chgData name="Gossen, J. (Janine)" userId="e49d8dbb-1733-4ee6-a991-df96c05cdabf" providerId="ADAL" clId="{57AC8804-3625-4A2B-91DC-72A73CD87DF0}" dt="2024-04-10T10:39:48.594" v="336" actId="20577"/>
          <ac:spMkLst>
            <pc:docMk/>
            <pc:sldMk cId="2771339855" sldId="496"/>
            <ac:spMk id="3" creationId="{00000000-0000-0000-0000-000000000000}"/>
          </ac:spMkLst>
        </pc:spChg>
      </pc:sldChg>
      <pc:sldChg chg="addSp delSp modSp mod addCm delCm">
        <pc:chgData name="Gossen, J. (Janine)" userId="e49d8dbb-1733-4ee6-a991-df96c05cdabf" providerId="ADAL" clId="{57AC8804-3625-4A2B-91DC-72A73CD87DF0}" dt="2024-04-23T13:47:41.448" v="1543" actId="2164"/>
        <pc:sldMkLst>
          <pc:docMk/>
          <pc:sldMk cId="2582041497" sldId="498"/>
        </pc:sldMkLst>
        <pc:spChg chg="add del mod">
          <ac:chgData name="Gossen, J. (Janine)" userId="e49d8dbb-1733-4ee6-a991-df96c05cdabf" providerId="ADAL" clId="{57AC8804-3625-4A2B-91DC-72A73CD87DF0}" dt="2024-04-23T13:33:17.435" v="1242"/>
          <ac:spMkLst>
            <pc:docMk/>
            <pc:sldMk cId="2582041497" sldId="498"/>
            <ac:spMk id="2" creationId="{B493A689-369C-408B-B728-4BE2AB633850}"/>
          </ac:spMkLst>
        </pc:spChg>
        <pc:spChg chg="add mod">
          <ac:chgData name="Gossen, J. (Janine)" userId="e49d8dbb-1733-4ee6-a991-df96c05cdabf" providerId="ADAL" clId="{57AC8804-3625-4A2B-91DC-72A73CD87DF0}" dt="2024-04-23T13:47:11.315" v="1541" actId="6549"/>
          <ac:spMkLst>
            <pc:docMk/>
            <pc:sldMk cId="2582041497" sldId="498"/>
            <ac:spMk id="5" creationId="{17A2CA14-2394-44DB-836E-9F07B6E50C2F}"/>
          </ac:spMkLst>
        </pc:spChg>
        <pc:graphicFrameChg chg="mod modGraphic">
          <ac:chgData name="Gossen, J. (Janine)" userId="e49d8dbb-1733-4ee6-a991-df96c05cdabf" providerId="ADAL" clId="{57AC8804-3625-4A2B-91DC-72A73CD87DF0}" dt="2024-04-23T13:47:41.448" v="1543" actId="2164"/>
          <ac:graphicFrameMkLst>
            <pc:docMk/>
            <pc:sldMk cId="2582041497" sldId="498"/>
            <ac:graphicFrameMk id="4" creationId="{654AFEDE-2432-43C5-8486-C260297821B3}"/>
          </ac:graphicFrameMkLst>
        </pc:graphicFrameChg>
        <pc:picChg chg="add mod">
          <ac:chgData name="Gossen, J. (Janine)" userId="e49d8dbb-1733-4ee6-a991-df96c05cdabf" providerId="ADAL" clId="{57AC8804-3625-4A2B-91DC-72A73CD87DF0}" dt="2024-04-23T13:47:28.824" v="1542" actId="1076"/>
          <ac:picMkLst>
            <pc:docMk/>
            <pc:sldMk cId="2582041497" sldId="498"/>
            <ac:picMk id="9" creationId="{38982842-BED2-4BB3-9974-7DAFFFA1D419}"/>
          </ac:picMkLst>
        </pc:picChg>
      </pc:sldChg>
      <pc:sldChg chg="modSp mod">
        <pc:chgData name="Gossen, J. (Janine)" userId="e49d8dbb-1733-4ee6-a991-df96c05cdabf" providerId="ADAL" clId="{57AC8804-3625-4A2B-91DC-72A73CD87DF0}" dt="2024-04-17T15:33:42.524" v="1189" actId="33524"/>
        <pc:sldMkLst>
          <pc:docMk/>
          <pc:sldMk cId="2683759327" sldId="499"/>
        </pc:sldMkLst>
        <pc:spChg chg="mod">
          <ac:chgData name="Gossen, J. (Janine)" userId="e49d8dbb-1733-4ee6-a991-df96c05cdabf" providerId="ADAL" clId="{57AC8804-3625-4A2B-91DC-72A73CD87DF0}" dt="2024-04-17T15:33:42.524" v="1189" actId="33524"/>
          <ac:spMkLst>
            <pc:docMk/>
            <pc:sldMk cId="2683759327" sldId="499"/>
            <ac:spMk id="2" creationId="{9B10F013-4390-4C97-9735-82714F8B5B87}"/>
          </ac:spMkLst>
        </pc:spChg>
      </pc:sldChg>
      <pc:sldChg chg="modSp add mod">
        <pc:chgData name="Gossen, J. (Janine)" userId="e49d8dbb-1733-4ee6-a991-df96c05cdabf" providerId="ADAL" clId="{57AC8804-3625-4A2B-91DC-72A73CD87DF0}" dt="2024-04-17T14:30:57.543" v="1188"/>
        <pc:sldMkLst>
          <pc:docMk/>
          <pc:sldMk cId="3208782087" sldId="500"/>
        </pc:sldMkLst>
        <pc:spChg chg="mod">
          <ac:chgData name="Gossen, J. (Janine)" userId="e49d8dbb-1733-4ee6-a991-df96c05cdabf" providerId="ADAL" clId="{57AC8804-3625-4A2B-91DC-72A73CD87DF0}" dt="2024-04-17T14:30:57.543" v="1188"/>
          <ac:spMkLst>
            <pc:docMk/>
            <pc:sldMk cId="3208782087" sldId="500"/>
            <ac:spMk id="2" creationId="{9B10F013-4390-4C97-9735-82714F8B5B87}"/>
          </ac:spMkLst>
        </pc:spChg>
      </pc:sldChg>
      <pc:sldChg chg="modSp add mod">
        <pc:chgData name="Gossen, J. (Janine)" userId="e49d8dbb-1733-4ee6-a991-df96c05cdabf" providerId="ADAL" clId="{57AC8804-3625-4A2B-91DC-72A73CD87DF0}" dt="2024-04-17T14:22:54.105" v="1153" actId="20577"/>
        <pc:sldMkLst>
          <pc:docMk/>
          <pc:sldMk cId="2213183666" sldId="501"/>
        </pc:sldMkLst>
        <pc:spChg chg="mod">
          <ac:chgData name="Gossen, J. (Janine)" userId="e49d8dbb-1733-4ee6-a991-df96c05cdabf" providerId="ADAL" clId="{57AC8804-3625-4A2B-91DC-72A73CD87DF0}" dt="2024-04-17T14:22:54.105" v="1153" actId="20577"/>
          <ac:spMkLst>
            <pc:docMk/>
            <pc:sldMk cId="2213183666" sldId="501"/>
            <ac:spMk id="2" creationId="{9B10F013-4390-4C97-9735-82714F8B5B87}"/>
          </ac:spMkLst>
        </pc:spChg>
      </pc:sldChg>
      <pc:sldChg chg="modSp add mod">
        <pc:chgData name="Gossen, J. (Janine)" userId="e49d8dbb-1733-4ee6-a991-df96c05cdabf" providerId="ADAL" clId="{57AC8804-3625-4A2B-91DC-72A73CD87DF0}" dt="2024-04-17T15:34:26.774" v="1236" actId="20577"/>
        <pc:sldMkLst>
          <pc:docMk/>
          <pc:sldMk cId="3821264249" sldId="502"/>
        </pc:sldMkLst>
        <pc:spChg chg="mod">
          <ac:chgData name="Gossen, J. (Janine)" userId="e49d8dbb-1733-4ee6-a991-df96c05cdabf" providerId="ADAL" clId="{57AC8804-3625-4A2B-91DC-72A73CD87DF0}" dt="2024-04-17T15:34:26.774" v="1236" actId="20577"/>
          <ac:spMkLst>
            <pc:docMk/>
            <pc:sldMk cId="3821264249" sldId="502"/>
            <ac:spMk id="2" creationId="{9B10F013-4390-4C97-9735-82714F8B5B87}"/>
          </ac:spMkLst>
        </pc:spChg>
      </pc:sldChg>
    </pc:docChg>
  </pc:docChgLst>
  <pc:docChgLst>
    <pc:chgData name="Ragas, A.M.J. (Ad)" userId="b65d18fb-92ef-4223-b3e3-adc91c7ed8d1" providerId="ADAL" clId="{A6341D2C-77C5-4868-AA29-95BDA6F9E0A8}"/>
    <pc:docChg chg="modSld">
      <pc:chgData name="Ragas, A.M.J. (Ad)" userId="b65d18fb-92ef-4223-b3e3-adc91c7ed8d1" providerId="ADAL" clId="{A6341D2C-77C5-4868-AA29-95BDA6F9E0A8}" dt="2024-06-18T10:16:00.248" v="47" actId="113"/>
      <pc:docMkLst>
        <pc:docMk/>
      </pc:docMkLst>
      <pc:sldChg chg="modSp mod">
        <pc:chgData name="Ragas, A.M.J. (Ad)" userId="b65d18fb-92ef-4223-b3e3-adc91c7ed8d1" providerId="ADAL" clId="{A6341D2C-77C5-4868-AA29-95BDA6F9E0A8}" dt="2024-06-18T10:15:33.357" v="44" actId="113"/>
        <pc:sldMkLst>
          <pc:docMk/>
          <pc:sldMk cId="4271995174" sldId="500"/>
        </pc:sldMkLst>
        <pc:spChg chg="mod">
          <ac:chgData name="Ragas, A.M.J. (Ad)" userId="b65d18fb-92ef-4223-b3e3-adc91c7ed8d1" providerId="ADAL" clId="{A6341D2C-77C5-4868-AA29-95BDA6F9E0A8}" dt="2024-06-18T10:15:33.357" v="44" actId="113"/>
          <ac:spMkLst>
            <pc:docMk/>
            <pc:sldMk cId="4271995174" sldId="500"/>
            <ac:spMk id="2" creationId="{9B10F013-4390-4C97-9735-82714F8B5B87}"/>
          </ac:spMkLst>
        </pc:spChg>
      </pc:sldChg>
      <pc:sldChg chg="modSp mod">
        <pc:chgData name="Ragas, A.M.J. (Ad)" userId="b65d18fb-92ef-4223-b3e3-adc91c7ed8d1" providerId="ADAL" clId="{A6341D2C-77C5-4868-AA29-95BDA6F9E0A8}" dt="2024-06-18T10:16:00.248" v="47" actId="113"/>
        <pc:sldMkLst>
          <pc:docMk/>
          <pc:sldMk cId="1068762372" sldId="501"/>
        </pc:sldMkLst>
        <pc:spChg chg="mod">
          <ac:chgData name="Ragas, A.M.J. (Ad)" userId="b65d18fb-92ef-4223-b3e3-adc91c7ed8d1" providerId="ADAL" clId="{A6341D2C-77C5-4868-AA29-95BDA6F9E0A8}" dt="2024-06-18T10:16:00.248" v="47" actId="113"/>
          <ac:spMkLst>
            <pc:docMk/>
            <pc:sldMk cId="1068762372" sldId="501"/>
            <ac:spMk id="2" creationId="{9B10F013-4390-4C97-9735-82714F8B5B87}"/>
          </ac:spMkLst>
        </pc:spChg>
      </pc:sldChg>
    </pc:docChg>
  </pc:docChgLst>
  <pc:docChgLst>
    <pc:chgData name="Gossen, J. (Janine)" userId="e49d8dbb-1733-4ee6-a991-df96c05cdabf" providerId="ADAL" clId="{FE81815D-1C2B-4526-9159-15D5B0AA5F80}"/>
    <pc:docChg chg="undo custSel addSld delSld modSld sldOrd">
      <pc:chgData name="Gossen, J. (Janine)" userId="e49d8dbb-1733-4ee6-a991-df96c05cdabf" providerId="ADAL" clId="{FE81815D-1C2B-4526-9159-15D5B0AA5F80}" dt="2024-06-17T07:33:27.253" v="3640" actId="20577"/>
      <pc:docMkLst>
        <pc:docMk/>
      </pc:docMkLst>
      <pc:sldChg chg="modSp mod">
        <pc:chgData name="Gossen, J. (Janine)" userId="e49d8dbb-1733-4ee6-a991-df96c05cdabf" providerId="ADAL" clId="{FE81815D-1C2B-4526-9159-15D5B0AA5F80}" dt="2024-05-27T11:36:22.616" v="250" actId="20577"/>
        <pc:sldMkLst>
          <pc:docMk/>
          <pc:sldMk cId="4153452764" sldId="403"/>
        </pc:sldMkLst>
        <pc:spChg chg="mod">
          <ac:chgData name="Gossen, J. (Janine)" userId="e49d8dbb-1733-4ee6-a991-df96c05cdabf" providerId="ADAL" clId="{FE81815D-1C2B-4526-9159-15D5B0AA5F80}" dt="2024-05-27T11:24:37.238" v="24" actId="20577"/>
          <ac:spMkLst>
            <pc:docMk/>
            <pc:sldMk cId="4153452764" sldId="403"/>
            <ac:spMk id="4" creationId="{00000000-0000-0000-0000-000000000000}"/>
          </ac:spMkLst>
        </pc:spChg>
        <pc:spChg chg="mod">
          <ac:chgData name="Gossen, J. (Janine)" userId="e49d8dbb-1733-4ee6-a991-df96c05cdabf" providerId="ADAL" clId="{FE81815D-1C2B-4526-9159-15D5B0AA5F80}" dt="2024-05-27T11:36:22.616" v="250" actId="20577"/>
          <ac:spMkLst>
            <pc:docMk/>
            <pc:sldMk cId="4153452764" sldId="403"/>
            <ac:spMk id="5" creationId="{00000000-0000-0000-0000-000000000000}"/>
          </ac:spMkLst>
        </pc:spChg>
      </pc:sldChg>
      <pc:sldChg chg="modSp mod">
        <pc:chgData name="Gossen, J. (Janine)" userId="e49d8dbb-1733-4ee6-a991-df96c05cdabf" providerId="ADAL" clId="{FE81815D-1C2B-4526-9159-15D5B0AA5F80}" dt="2024-06-17T07:33:27.253" v="3640" actId="20577"/>
        <pc:sldMkLst>
          <pc:docMk/>
          <pc:sldMk cId="2771339855" sldId="496"/>
        </pc:sldMkLst>
        <pc:spChg chg="mod">
          <ac:chgData name="Gossen, J. (Janine)" userId="e49d8dbb-1733-4ee6-a991-df96c05cdabf" providerId="ADAL" clId="{FE81815D-1C2B-4526-9159-15D5B0AA5F80}" dt="2024-06-17T07:33:27.253" v="3640" actId="20577"/>
          <ac:spMkLst>
            <pc:docMk/>
            <pc:sldMk cId="2771339855" sldId="496"/>
            <ac:spMk id="3" creationId="{00000000-0000-0000-0000-000000000000}"/>
          </ac:spMkLst>
        </pc:spChg>
      </pc:sldChg>
      <pc:sldChg chg="delSp modSp mod">
        <pc:chgData name="Gossen, J. (Janine)" userId="e49d8dbb-1733-4ee6-a991-df96c05cdabf" providerId="ADAL" clId="{FE81815D-1C2B-4526-9159-15D5B0AA5F80}" dt="2024-06-17T07:02:23.046" v="1357" actId="20577"/>
        <pc:sldMkLst>
          <pc:docMk/>
          <pc:sldMk cId="2582041497" sldId="498"/>
        </pc:sldMkLst>
        <pc:spChg chg="del mod">
          <ac:chgData name="Gossen, J. (Janine)" userId="e49d8dbb-1733-4ee6-a991-df96c05cdabf" providerId="ADAL" clId="{FE81815D-1C2B-4526-9159-15D5B0AA5F80}" dt="2024-05-27T11:31:51.565" v="29"/>
          <ac:spMkLst>
            <pc:docMk/>
            <pc:sldMk cId="2582041497" sldId="498"/>
            <ac:spMk id="5" creationId="{17A2CA14-2394-44DB-836E-9F07B6E50C2F}"/>
          </ac:spMkLst>
        </pc:spChg>
        <pc:graphicFrameChg chg="mod modGraphic">
          <ac:chgData name="Gossen, J. (Janine)" userId="e49d8dbb-1733-4ee6-a991-df96c05cdabf" providerId="ADAL" clId="{FE81815D-1C2B-4526-9159-15D5B0AA5F80}" dt="2024-06-17T07:02:23.046" v="1357" actId="20577"/>
          <ac:graphicFrameMkLst>
            <pc:docMk/>
            <pc:sldMk cId="2582041497" sldId="498"/>
            <ac:graphicFrameMk id="4" creationId="{654AFEDE-2432-43C5-8486-C260297821B3}"/>
          </ac:graphicFrameMkLst>
        </pc:graphicFrameChg>
        <pc:picChg chg="del">
          <ac:chgData name="Gossen, J. (Janine)" userId="e49d8dbb-1733-4ee6-a991-df96c05cdabf" providerId="ADAL" clId="{FE81815D-1C2B-4526-9159-15D5B0AA5F80}" dt="2024-05-27T11:31:51.563" v="27" actId="478"/>
          <ac:picMkLst>
            <pc:docMk/>
            <pc:sldMk cId="2582041497" sldId="498"/>
            <ac:picMk id="9" creationId="{38982842-BED2-4BB3-9974-7DAFFFA1D419}"/>
          </ac:picMkLst>
        </pc:picChg>
      </pc:sldChg>
      <pc:sldChg chg="modSp mod">
        <pc:chgData name="Gossen, J. (Janine)" userId="e49d8dbb-1733-4ee6-a991-df96c05cdabf" providerId="ADAL" clId="{FE81815D-1C2B-4526-9159-15D5B0AA5F80}" dt="2024-06-17T07:19:48.476" v="2355" actId="21"/>
        <pc:sldMkLst>
          <pc:docMk/>
          <pc:sldMk cId="2683759327" sldId="499"/>
        </pc:sldMkLst>
        <pc:spChg chg="mod">
          <ac:chgData name="Gossen, J. (Janine)" userId="e49d8dbb-1733-4ee6-a991-df96c05cdabf" providerId="ADAL" clId="{FE81815D-1C2B-4526-9159-15D5B0AA5F80}" dt="2024-06-17T07:19:48.476" v="2355" actId="21"/>
          <ac:spMkLst>
            <pc:docMk/>
            <pc:sldMk cId="2683759327" sldId="499"/>
            <ac:spMk id="2" creationId="{9B10F013-4390-4C97-9735-82714F8B5B87}"/>
          </ac:spMkLst>
        </pc:spChg>
      </pc:sldChg>
      <pc:sldChg chg="modSp del mod">
        <pc:chgData name="Gossen, J. (Janine)" userId="e49d8dbb-1733-4ee6-a991-df96c05cdabf" providerId="ADAL" clId="{FE81815D-1C2B-4526-9159-15D5B0AA5F80}" dt="2024-05-27T14:05:19.379" v="630" actId="47"/>
        <pc:sldMkLst>
          <pc:docMk/>
          <pc:sldMk cId="3208782087" sldId="500"/>
        </pc:sldMkLst>
        <pc:spChg chg="mod">
          <ac:chgData name="Gossen, J. (Janine)" userId="e49d8dbb-1733-4ee6-a991-df96c05cdabf" providerId="ADAL" clId="{FE81815D-1C2B-4526-9159-15D5B0AA5F80}" dt="2024-05-27T11:33:37.745" v="43" actId="20577"/>
          <ac:spMkLst>
            <pc:docMk/>
            <pc:sldMk cId="3208782087" sldId="500"/>
            <ac:spMk id="2" creationId="{9B10F013-4390-4C97-9735-82714F8B5B87}"/>
          </ac:spMkLst>
        </pc:spChg>
      </pc:sldChg>
      <pc:sldChg chg="modSp add mod ord">
        <pc:chgData name="Gossen, J. (Janine)" userId="e49d8dbb-1733-4ee6-a991-df96c05cdabf" providerId="ADAL" clId="{FE81815D-1C2B-4526-9159-15D5B0AA5F80}" dt="2024-06-17T07:32:42.384" v="3512" actId="11"/>
        <pc:sldMkLst>
          <pc:docMk/>
          <pc:sldMk cId="4271995174" sldId="500"/>
        </pc:sldMkLst>
        <pc:spChg chg="mod">
          <ac:chgData name="Gossen, J. (Janine)" userId="e49d8dbb-1733-4ee6-a991-df96c05cdabf" providerId="ADAL" clId="{FE81815D-1C2B-4526-9159-15D5B0AA5F80}" dt="2024-06-17T07:32:42.384" v="3512" actId="11"/>
          <ac:spMkLst>
            <pc:docMk/>
            <pc:sldMk cId="4271995174" sldId="500"/>
            <ac:spMk id="2" creationId="{9B10F013-4390-4C97-9735-82714F8B5B87}"/>
          </ac:spMkLst>
        </pc:spChg>
      </pc:sldChg>
      <pc:sldChg chg="modSp add mod">
        <pc:chgData name="Gossen, J. (Janine)" userId="e49d8dbb-1733-4ee6-a991-df96c05cdabf" providerId="ADAL" clId="{FE81815D-1C2B-4526-9159-15D5B0AA5F80}" dt="2024-06-17T07:26:33.560" v="2961" actId="27636"/>
        <pc:sldMkLst>
          <pc:docMk/>
          <pc:sldMk cId="1068762372" sldId="501"/>
        </pc:sldMkLst>
        <pc:spChg chg="mod">
          <ac:chgData name="Gossen, J. (Janine)" userId="e49d8dbb-1733-4ee6-a991-df96c05cdabf" providerId="ADAL" clId="{FE81815D-1C2B-4526-9159-15D5B0AA5F80}" dt="2024-06-17T07:26:33.560" v="2961" actId="27636"/>
          <ac:spMkLst>
            <pc:docMk/>
            <pc:sldMk cId="1068762372" sldId="501"/>
            <ac:spMk id="2" creationId="{9B10F013-4390-4C97-9735-82714F8B5B87}"/>
          </ac:spMkLst>
        </pc:spChg>
      </pc:sldChg>
      <pc:sldChg chg="modSp del mod">
        <pc:chgData name="Gossen, J. (Janine)" userId="e49d8dbb-1733-4ee6-a991-df96c05cdabf" providerId="ADAL" clId="{FE81815D-1C2B-4526-9159-15D5B0AA5F80}" dt="2024-05-27T14:05:18.067" v="629" actId="47"/>
        <pc:sldMkLst>
          <pc:docMk/>
          <pc:sldMk cId="2213183666" sldId="501"/>
        </pc:sldMkLst>
        <pc:spChg chg="mod">
          <ac:chgData name="Gossen, J. (Janine)" userId="e49d8dbb-1733-4ee6-a991-df96c05cdabf" providerId="ADAL" clId="{FE81815D-1C2B-4526-9159-15D5B0AA5F80}" dt="2024-05-27T11:33:33.848" v="42" actId="20577"/>
          <ac:spMkLst>
            <pc:docMk/>
            <pc:sldMk cId="2213183666" sldId="501"/>
            <ac:spMk id="2" creationId="{9B10F013-4390-4C97-9735-82714F8B5B87}"/>
          </ac:spMkLst>
        </pc:spChg>
      </pc:sldChg>
      <pc:sldChg chg="add del">
        <pc:chgData name="Gossen, J. (Janine)" userId="e49d8dbb-1733-4ee6-a991-df96c05cdabf" providerId="ADAL" clId="{FE81815D-1C2B-4526-9159-15D5B0AA5F80}" dt="2024-06-17T07:27:24.807" v="2965" actId="2696"/>
        <pc:sldMkLst>
          <pc:docMk/>
          <pc:sldMk cId="104529482" sldId="502"/>
        </pc:sldMkLst>
      </pc:sldChg>
      <pc:sldChg chg="modSp del mod">
        <pc:chgData name="Gossen, J. (Janine)" userId="e49d8dbb-1733-4ee6-a991-df96c05cdabf" providerId="ADAL" clId="{FE81815D-1C2B-4526-9159-15D5B0AA5F80}" dt="2024-05-27T14:05:20.529" v="631" actId="47"/>
        <pc:sldMkLst>
          <pc:docMk/>
          <pc:sldMk cId="3821264249" sldId="502"/>
        </pc:sldMkLst>
        <pc:spChg chg="mod">
          <ac:chgData name="Gossen, J. (Janine)" userId="e49d8dbb-1733-4ee6-a991-df96c05cdabf" providerId="ADAL" clId="{FE81815D-1C2B-4526-9159-15D5B0AA5F80}" dt="2024-05-27T11:33:45.271" v="45" actId="6549"/>
          <ac:spMkLst>
            <pc:docMk/>
            <pc:sldMk cId="3821264249" sldId="502"/>
            <ac:spMk id="2" creationId="{9B10F013-4390-4C97-9735-82714F8B5B87}"/>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650276" eaLnBrk="1" fontAlgn="auto" hangingPunct="1">
              <a:spcBef>
                <a:spcPts val="0"/>
              </a:spcBef>
              <a:spcAft>
                <a:spcPts val="0"/>
              </a:spcAft>
              <a:defRPr sz="1200">
                <a:latin typeface="+mn-lt"/>
                <a:ea typeface="+mn-ea"/>
                <a:cs typeface="+mn-cs"/>
              </a:defRPr>
            </a:lvl1pPr>
          </a:lstStyle>
          <a:p>
            <a:pPr>
              <a:defRPr/>
            </a:pPr>
            <a:r>
              <a:rPr lang="nl-NL"/>
              <a:t>Koptekst</a:t>
            </a:r>
          </a:p>
        </p:txBody>
      </p:sp>
      <p:sp>
        <p:nvSpPr>
          <p:cNvPr id="3" name="Tijdelijke aanduiding voor datum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Calibri" charset="0"/>
              </a:defRPr>
            </a:lvl1pPr>
          </a:lstStyle>
          <a:p>
            <a:fld id="{056596DF-06D6-4AEF-B69E-73CAFBE43F25}" type="datetime4">
              <a:rPr lang="nl-NL" altLang="nl-NL" smtClean="0"/>
              <a:t>18 juni 2024</a:t>
            </a:fld>
            <a:endParaRPr lang="nl-NL" altLang="nl-NL"/>
          </a:p>
        </p:txBody>
      </p:sp>
      <p:sp>
        <p:nvSpPr>
          <p:cNvPr id="4" name="Tijdelijke aanduiding voor voettekst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defTabSz="650276" eaLnBrk="1" fontAlgn="auto" hangingPunct="1">
              <a:spcBef>
                <a:spcPts val="0"/>
              </a:spcBef>
              <a:spcAft>
                <a:spcPts val="0"/>
              </a:spcAft>
              <a:defRPr sz="1200">
                <a:latin typeface="+mn-lt"/>
                <a:ea typeface="+mn-ea"/>
                <a:cs typeface="+mn-cs"/>
              </a:defRPr>
            </a:lvl1pPr>
          </a:lstStyle>
          <a:p>
            <a:pPr>
              <a:defRPr/>
            </a:pPr>
            <a:r>
              <a:rPr lang="nl-NL"/>
              <a:t>Voettekst</a:t>
            </a:r>
          </a:p>
        </p:txBody>
      </p:sp>
      <p:sp>
        <p:nvSpPr>
          <p:cNvPr id="5" name="Tijdelijke aanduiding voor dianumm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charset="0"/>
              </a:defRPr>
            </a:lvl1pPr>
          </a:lstStyle>
          <a:p>
            <a:fld id="{18A9EAD0-9E80-4D48-BD70-0B8751B7105E}" type="slidenum">
              <a:rPr lang="nl-NL" altLang="nl-NL"/>
              <a:pPr/>
              <a:t>‹#›</a:t>
            </a:fld>
            <a:endParaRPr lang="nl-NL" altLang="nl-NL"/>
          </a:p>
        </p:txBody>
      </p:sp>
    </p:spTree>
    <p:extLst>
      <p:ext uri="{BB962C8B-B14F-4D97-AF65-F5344CB8AC3E}">
        <p14:creationId xmlns:p14="http://schemas.microsoft.com/office/powerpoint/2010/main" val="251639173"/>
      </p:ext>
    </p:extLst>
  </p:cSld>
  <p:clrMap bg1="lt1" tx1="dk1" bg2="lt2" tx2="dk2" accent1="accent1" accent2="accent2" accent3="accent3" accent4="accent4" accent5="accent5" accent6="accent6" hlink="hlink" folHlink="folHlink"/>
  <p:hf hdr="0" ftr="0"/>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9-07T12:50:47.999"/>
    </inkml:context>
    <inkml:brush xml:id="br0">
      <inkml:brushProperty name="width" value="0.1" units="cm"/>
      <inkml:brushProperty name="height" value="0.1" units="cm"/>
      <inkml:brushProperty name="color" value="#AE198D"/>
      <inkml:brushProperty name="ignorePressure" value="1"/>
      <inkml:brushProperty name="inkEffects" value="galaxy"/>
      <inkml:brushProperty name="anchorX" value="0"/>
      <inkml:brushProperty name="anchorY" value="0"/>
      <inkml:brushProperty name="scaleFactor" value="0.5"/>
    </inkml:brush>
  </inkml:definitions>
  <inkml:trace contextRef="#ctx0" brushRef="#br0">1 0,'0'0,"0"0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9-07T12:50:47.999"/>
    </inkml:context>
    <inkml:brush xml:id="br0">
      <inkml:brushProperty name="width" value="0.1" units="cm"/>
      <inkml:brushProperty name="height" value="0.1" units="cm"/>
      <inkml:brushProperty name="color" value="#AE198D"/>
      <inkml:brushProperty name="ignorePressure" value="1"/>
      <inkml:brushProperty name="inkEffects" value="galaxy"/>
      <inkml:brushProperty name="anchorX" value="0"/>
      <inkml:brushProperty name="anchorY" value="0"/>
      <inkml:brushProperty name="scaleFactor" value="0.5"/>
    </inkml:brush>
  </inkml:definitions>
  <inkml:trace contextRef="#ctx0" brushRef="#br0">1 0,'0'0,"0"0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9-07T12:50:47.999"/>
    </inkml:context>
    <inkml:brush xml:id="br0">
      <inkml:brushProperty name="width" value="0.1" units="cm"/>
      <inkml:brushProperty name="height" value="0.1" units="cm"/>
      <inkml:brushProperty name="color" value="#AE198D"/>
      <inkml:brushProperty name="ignorePressure" value="1"/>
      <inkml:brushProperty name="inkEffects" value="galaxy"/>
      <inkml:brushProperty name="anchorX" value="0"/>
      <inkml:brushProperty name="anchorY" value="0"/>
      <inkml:brushProperty name="scaleFactor" value="0.5"/>
    </inkml:brush>
  </inkml:definitions>
  <inkml:trace contextRef="#ctx0" brushRef="#br0">1 0,'0'0,"0"0</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9-07T12:50:47.999"/>
    </inkml:context>
    <inkml:brush xml:id="br0">
      <inkml:brushProperty name="width" value="0.1" units="cm"/>
      <inkml:brushProperty name="height" value="0.1" units="cm"/>
      <inkml:brushProperty name="color" value="#AE198D"/>
      <inkml:brushProperty name="ignorePressure" value="1"/>
      <inkml:brushProperty name="inkEffects" value="galaxy"/>
      <inkml:brushProperty name="anchorX" value="0"/>
      <inkml:brushProperty name="anchorY" value="0"/>
      <inkml:brushProperty name="scaleFactor" value="0.5"/>
    </inkml:brush>
  </inkml:definitions>
  <inkml:trace contextRef="#ctx0" brushRef="#br0">1 0,'0'0,"0"0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650276" eaLnBrk="1" fontAlgn="auto" hangingPunct="1">
              <a:spcBef>
                <a:spcPts val="0"/>
              </a:spcBef>
              <a:spcAft>
                <a:spcPts val="0"/>
              </a:spcAft>
              <a:defRPr sz="1200">
                <a:latin typeface="+mn-lt"/>
                <a:ea typeface="+mn-ea"/>
                <a:cs typeface="+mn-cs"/>
              </a:defRPr>
            </a:lvl1pPr>
          </a:lstStyle>
          <a:p>
            <a:pPr>
              <a:defRPr/>
            </a:pPr>
            <a:r>
              <a:rPr lang="nl-NL"/>
              <a:t>Koptekst</a:t>
            </a:r>
          </a:p>
        </p:txBody>
      </p:sp>
      <p:sp>
        <p:nvSpPr>
          <p:cNvPr id="3" name="Tijdelijke aanduiding voor datum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Calibri" charset="0"/>
              </a:defRPr>
            </a:lvl1pPr>
          </a:lstStyle>
          <a:p>
            <a:fld id="{DE98AF24-A4BC-4A26-B658-A7719EFF97D7}" type="datetime4">
              <a:rPr lang="nl-NL" altLang="nl-NL" smtClean="0"/>
              <a:t>18 juni 2024</a:t>
            </a:fld>
            <a:endParaRPr lang="nl-NL" altLang="nl-NL"/>
          </a:p>
        </p:txBody>
      </p:sp>
      <p:sp>
        <p:nvSpPr>
          <p:cNvPr id="4" name="Tijdelijke aanduiding voor dia-afbeelding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nl-NL" noProof="0"/>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l-NL" noProof="0"/>
              <a:t>Klik om de tekststijl van het model te bewerken</a:t>
            </a:r>
          </a:p>
          <a:p>
            <a:pPr lvl="1"/>
            <a:r>
              <a:rPr lang="nl-NL" noProof="0"/>
              <a:t>Tweede niveau</a:t>
            </a:r>
          </a:p>
          <a:p>
            <a:pPr lvl="2"/>
            <a:r>
              <a:rPr lang="nl-NL" noProof="0"/>
              <a:t>Derde niveau</a:t>
            </a:r>
          </a:p>
          <a:p>
            <a:pPr lvl="3"/>
            <a:r>
              <a:rPr lang="nl-NL" noProof="0"/>
              <a:t>Vierde niveau</a:t>
            </a:r>
          </a:p>
          <a:p>
            <a:pPr lvl="4"/>
            <a:r>
              <a:rPr lang="nl-NL" noProof="0"/>
              <a:t>Vijfde niveau</a:t>
            </a:r>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defTabSz="650276" eaLnBrk="1" fontAlgn="auto" hangingPunct="1">
              <a:spcBef>
                <a:spcPts val="0"/>
              </a:spcBef>
              <a:spcAft>
                <a:spcPts val="0"/>
              </a:spcAft>
              <a:defRPr sz="1200">
                <a:latin typeface="+mn-lt"/>
                <a:ea typeface="+mn-ea"/>
                <a:cs typeface="+mn-cs"/>
              </a:defRPr>
            </a:lvl1pPr>
          </a:lstStyle>
          <a:p>
            <a:pPr>
              <a:defRPr/>
            </a:pPr>
            <a:r>
              <a:rPr lang="nl-NL"/>
              <a:t>Voettekst</a:t>
            </a:r>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charset="0"/>
              </a:defRPr>
            </a:lvl1pPr>
          </a:lstStyle>
          <a:p>
            <a:fld id="{99F9E045-9CC3-1D4F-BC0B-726384831F88}" type="slidenum">
              <a:rPr lang="nl-NL" altLang="nl-NL"/>
              <a:pPr/>
              <a:t>‹#›</a:t>
            </a:fld>
            <a:endParaRPr lang="nl-NL" altLang="nl-NL"/>
          </a:p>
        </p:txBody>
      </p:sp>
    </p:spTree>
    <p:extLst>
      <p:ext uri="{BB962C8B-B14F-4D97-AF65-F5344CB8AC3E}">
        <p14:creationId xmlns:p14="http://schemas.microsoft.com/office/powerpoint/2010/main" val="177747450"/>
      </p:ext>
    </p:extLst>
  </p:cSld>
  <p:clrMap bg1="lt1" tx1="dk1" bg2="lt2" tx2="dk2" accent1="accent1" accent2="accent2" accent3="accent3" accent4="accent4" accent5="accent5" accent6="accent6" hlink="hlink" folHlink="folHlink"/>
  <p:hf hdr="0" ftr="0"/>
  <p:notesStyle>
    <a:lvl1pPr algn="l" defTabSz="649288" rtl="0" eaLnBrk="0" fontAlgn="base" hangingPunct="0">
      <a:spcBef>
        <a:spcPct val="30000"/>
      </a:spcBef>
      <a:spcAft>
        <a:spcPct val="0"/>
      </a:spcAft>
      <a:defRPr sz="1700" kern="1200">
        <a:solidFill>
          <a:schemeClr val="tx1"/>
        </a:solidFill>
        <a:latin typeface="+mn-lt"/>
        <a:ea typeface="+mn-ea"/>
        <a:cs typeface="+mn-cs"/>
      </a:defRPr>
    </a:lvl1pPr>
    <a:lvl2pPr marL="649288" algn="l" defTabSz="649288" rtl="0" eaLnBrk="0" fontAlgn="base" hangingPunct="0">
      <a:spcBef>
        <a:spcPct val="30000"/>
      </a:spcBef>
      <a:spcAft>
        <a:spcPct val="0"/>
      </a:spcAft>
      <a:defRPr sz="1700" kern="1200">
        <a:solidFill>
          <a:schemeClr val="tx1"/>
        </a:solidFill>
        <a:latin typeface="+mn-lt"/>
        <a:ea typeface="+mn-ea"/>
        <a:cs typeface="+mn-cs"/>
      </a:defRPr>
    </a:lvl2pPr>
    <a:lvl3pPr marL="1300163" algn="l" defTabSz="649288" rtl="0" eaLnBrk="0" fontAlgn="base" hangingPunct="0">
      <a:spcBef>
        <a:spcPct val="30000"/>
      </a:spcBef>
      <a:spcAft>
        <a:spcPct val="0"/>
      </a:spcAft>
      <a:defRPr sz="1700" kern="1200">
        <a:solidFill>
          <a:schemeClr val="tx1"/>
        </a:solidFill>
        <a:latin typeface="+mn-lt"/>
        <a:ea typeface="+mn-ea"/>
        <a:cs typeface="+mn-cs"/>
      </a:defRPr>
    </a:lvl3pPr>
    <a:lvl4pPr marL="1949450" algn="l" defTabSz="649288" rtl="0" eaLnBrk="0" fontAlgn="base" hangingPunct="0">
      <a:spcBef>
        <a:spcPct val="30000"/>
      </a:spcBef>
      <a:spcAft>
        <a:spcPct val="0"/>
      </a:spcAft>
      <a:defRPr sz="1700" kern="1200">
        <a:solidFill>
          <a:schemeClr val="tx1"/>
        </a:solidFill>
        <a:latin typeface="+mn-lt"/>
        <a:ea typeface="+mn-ea"/>
        <a:cs typeface="+mn-cs"/>
      </a:defRPr>
    </a:lvl4pPr>
    <a:lvl5pPr marL="2600325" algn="l" defTabSz="649288" rtl="0" eaLnBrk="0" fontAlgn="base" hangingPunct="0">
      <a:spcBef>
        <a:spcPct val="30000"/>
      </a:spcBef>
      <a:spcAft>
        <a:spcPct val="0"/>
      </a:spcAft>
      <a:defRPr sz="1700" kern="1200">
        <a:solidFill>
          <a:schemeClr val="tx1"/>
        </a:solidFill>
        <a:latin typeface="+mn-lt"/>
        <a:ea typeface="+mn-ea"/>
        <a:cs typeface="+mn-cs"/>
      </a:defRPr>
    </a:lvl5pPr>
    <a:lvl6pPr marL="3251378" algn="l" defTabSz="650276" rtl="0" eaLnBrk="1" latinLnBrk="0" hangingPunct="1">
      <a:defRPr sz="1700" kern="1200">
        <a:solidFill>
          <a:schemeClr val="tx1"/>
        </a:solidFill>
        <a:latin typeface="+mn-lt"/>
        <a:ea typeface="+mn-ea"/>
        <a:cs typeface="+mn-cs"/>
      </a:defRPr>
    </a:lvl6pPr>
    <a:lvl7pPr marL="3901653" algn="l" defTabSz="650276" rtl="0" eaLnBrk="1" latinLnBrk="0" hangingPunct="1">
      <a:defRPr sz="1700" kern="1200">
        <a:solidFill>
          <a:schemeClr val="tx1"/>
        </a:solidFill>
        <a:latin typeface="+mn-lt"/>
        <a:ea typeface="+mn-ea"/>
        <a:cs typeface="+mn-cs"/>
      </a:defRPr>
    </a:lvl7pPr>
    <a:lvl8pPr marL="4551929" algn="l" defTabSz="650276" rtl="0" eaLnBrk="1" latinLnBrk="0" hangingPunct="1">
      <a:defRPr sz="1700" kern="1200">
        <a:solidFill>
          <a:schemeClr val="tx1"/>
        </a:solidFill>
        <a:latin typeface="+mn-lt"/>
        <a:ea typeface="+mn-ea"/>
        <a:cs typeface="+mn-cs"/>
      </a:defRPr>
    </a:lvl8pPr>
    <a:lvl9pPr marL="5202204" algn="l" defTabSz="650276" rtl="0" eaLnBrk="1" latinLnBrk="0" hangingPunct="1">
      <a:defRPr sz="17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US"/>
          </a:p>
        </p:txBody>
      </p:sp>
      <p:sp>
        <p:nvSpPr>
          <p:cNvPr id="4" name="Tijdelijke aanduiding voor datum 3"/>
          <p:cNvSpPr>
            <a:spLocks noGrp="1"/>
          </p:cNvSpPr>
          <p:nvPr>
            <p:ph type="dt" idx="10"/>
          </p:nvPr>
        </p:nvSpPr>
        <p:spPr/>
        <p:txBody>
          <a:bodyPr/>
          <a:lstStyle/>
          <a:p>
            <a:fld id="{DE98AF24-A4BC-4A26-B658-A7719EFF97D7}" type="datetime4">
              <a:rPr lang="nl-NL" altLang="nl-NL" smtClean="0"/>
              <a:t>18 juni 2024</a:t>
            </a:fld>
            <a:endParaRPr lang="nl-NL" altLang="nl-NL"/>
          </a:p>
        </p:txBody>
      </p:sp>
      <p:sp>
        <p:nvSpPr>
          <p:cNvPr id="5" name="Tijdelijke aanduiding voor dianummer 4"/>
          <p:cNvSpPr>
            <a:spLocks noGrp="1"/>
          </p:cNvSpPr>
          <p:nvPr>
            <p:ph type="sldNum" sz="quarter" idx="11"/>
          </p:nvPr>
        </p:nvSpPr>
        <p:spPr/>
        <p:txBody>
          <a:bodyPr/>
          <a:lstStyle/>
          <a:p>
            <a:fld id="{99F9E045-9CC3-1D4F-BC0B-726384831F88}" type="slidenum">
              <a:rPr lang="nl-NL" altLang="nl-NL" smtClean="0"/>
              <a:pPr/>
              <a:t>1</a:t>
            </a:fld>
            <a:endParaRPr lang="nl-NL" altLang="nl-NL"/>
          </a:p>
        </p:txBody>
      </p:sp>
    </p:spTree>
    <p:extLst>
      <p:ext uri="{BB962C8B-B14F-4D97-AF65-F5344CB8AC3E}">
        <p14:creationId xmlns:p14="http://schemas.microsoft.com/office/powerpoint/2010/main" val="5145327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US"/>
          </a:p>
        </p:txBody>
      </p:sp>
      <p:sp>
        <p:nvSpPr>
          <p:cNvPr id="4" name="Tijdelijke aanduiding voor datum 3"/>
          <p:cNvSpPr>
            <a:spLocks noGrp="1"/>
          </p:cNvSpPr>
          <p:nvPr>
            <p:ph type="dt" idx="10"/>
          </p:nvPr>
        </p:nvSpPr>
        <p:spPr/>
        <p:txBody>
          <a:bodyPr/>
          <a:lstStyle/>
          <a:p>
            <a:fld id="{DE98AF24-A4BC-4A26-B658-A7719EFF97D7}" type="datetime4">
              <a:rPr lang="nl-NL" altLang="nl-NL" smtClean="0"/>
              <a:t>18 juni 2024</a:t>
            </a:fld>
            <a:endParaRPr lang="nl-NL" altLang="nl-NL"/>
          </a:p>
        </p:txBody>
      </p:sp>
      <p:sp>
        <p:nvSpPr>
          <p:cNvPr id="5" name="Tijdelijke aanduiding voor dianummer 4"/>
          <p:cNvSpPr>
            <a:spLocks noGrp="1"/>
          </p:cNvSpPr>
          <p:nvPr>
            <p:ph type="sldNum" sz="quarter" idx="11"/>
          </p:nvPr>
        </p:nvSpPr>
        <p:spPr/>
        <p:txBody>
          <a:bodyPr/>
          <a:lstStyle/>
          <a:p>
            <a:fld id="{99F9E045-9CC3-1D4F-BC0B-726384831F88}" type="slidenum">
              <a:rPr lang="nl-NL" altLang="nl-NL" smtClean="0"/>
              <a:pPr/>
              <a:t>2</a:t>
            </a:fld>
            <a:endParaRPr lang="nl-NL" altLang="nl-NL"/>
          </a:p>
        </p:txBody>
      </p:sp>
    </p:spTree>
    <p:extLst>
      <p:ext uri="{BB962C8B-B14F-4D97-AF65-F5344CB8AC3E}">
        <p14:creationId xmlns:p14="http://schemas.microsoft.com/office/powerpoint/2010/main" val="33440379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US" dirty="0"/>
          </a:p>
        </p:txBody>
      </p:sp>
      <p:sp>
        <p:nvSpPr>
          <p:cNvPr id="4" name="Tijdelijke aanduiding voor datum 3"/>
          <p:cNvSpPr>
            <a:spLocks noGrp="1"/>
          </p:cNvSpPr>
          <p:nvPr>
            <p:ph type="dt" idx="10"/>
          </p:nvPr>
        </p:nvSpPr>
        <p:spPr/>
        <p:txBody>
          <a:bodyPr/>
          <a:lstStyle/>
          <a:p>
            <a:fld id="{DE98AF24-A4BC-4A26-B658-A7719EFF97D7}" type="datetime4">
              <a:rPr lang="nl-NL" altLang="nl-NL" smtClean="0"/>
              <a:t>18 juni 2024</a:t>
            </a:fld>
            <a:endParaRPr lang="nl-NL" altLang="nl-NL"/>
          </a:p>
        </p:txBody>
      </p:sp>
      <p:sp>
        <p:nvSpPr>
          <p:cNvPr id="5" name="Tijdelijke aanduiding voor dianummer 4"/>
          <p:cNvSpPr>
            <a:spLocks noGrp="1"/>
          </p:cNvSpPr>
          <p:nvPr>
            <p:ph type="sldNum" sz="quarter" idx="11"/>
          </p:nvPr>
        </p:nvSpPr>
        <p:spPr/>
        <p:txBody>
          <a:bodyPr/>
          <a:lstStyle/>
          <a:p>
            <a:fld id="{99F9E045-9CC3-1D4F-BC0B-726384831F88}" type="slidenum">
              <a:rPr lang="nl-NL" altLang="nl-NL" smtClean="0"/>
              <a:pPr/>
              <a:t>3</a:t>
            </a:fld>
            <a:endParaRPr lang="nl-NL" altLang="nl-NL"/>
          </a:p>
        </p:txBody>
      </p:sp>
    </p:spTree>
    <p:extLst>
      <p:ext uri="{BB962C8B-B14F-4D97-AF65-F5344CB8AC3E}">
        <p14:creationId xmlns:p14="http://schemas.microsoft.com/office/powerpoint/2010/main" val="33762114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US"/>
          </a:p>
        </p:txBody>
      </p:sp>
      <p:sp>
        <p:nvSpPr>
          <p:cNvPr id="4" name="Tijdelijke aanduiding voor datum 3"/>
          <p:cNvSpPr>
            <a:spLocks noGrp="1"/>
          </p:cNvSpPr>
          <p:nvPr>
            <p:ph type="dt" idx="10"/>
          </p:nvPr>
        </p:nvSpPr>
        <p:spPr/>
        <p:txBody>
          <a:bodyPr/>
          <a:lstStyle/>
          <a:p>
            <a:fld id="{DE98AF24-A4BC-4A26-B658-A7719EFF97D7}" type="datetime4">
              <a:rPr lang="nl-NL" altLang="nl-NL" smtClean="0"/>
              <a:t>18 juni 2024</a:t>
            </a:fld>
            <a:endParaRPr lang="nl-NL" altLang="nl-NL"/>
          </a:p>
        </p:txBody>
      </p:sp>
      <p:sp>
        <p:nvSpPr>
          <p:cNvPr id="5" name="Tijdelijke aanduiding voor dianummer 4"/>
          <p:cNvSpPr>
            <a:spLocks noGrp="1"/>
          </p:cNvSpPr>
          <p:nvPr>
            <p:ph type="sldNum" sz="quarter" idx="11"/>
          </p:nvPr>
        </p:nvSpPr>
        <p:spPr/>
        <p:txBody>
          <a:bodyPr/>
          <a:lstStyle/>
          <a:p>
            <a:fld id="{99F9E045-9CC3-1D4F-BC0B-726384831F88}" type="slidenum">
              <a:rPr lang="nl-NL" altLang="nl-NL" smtClean="0"/>
              <a:pPr/>
              <a:t>4</a:t>
            </a:fld>
            <a:endParaRPr lang="nl-NL" altLang="nl-NL"/>
          </a:p>
        </p:txBody>
      </p:sp>
    </p:spTree>
    <p:extLst>
      <p:ext uri="{BB962C8B-B14F-4D97-AF65-F5344CB8AC3E}">
        <p14:creationId xmlns:p14="http://schemas.microsoft.com/office/powerpoint/2010/main" val="24222194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US"/>
          </a:p>
        </p:txBody>
      </p:sp>
      <p:sp>
        <p:nvSpPr>
          <p:cNvPr id="4" name="Tijdelijke aanduiding voor datum 3"/>
          <p:cNvSpPr>
            <a:spLocks noGrp="1"/>
          </p:cNvSpPr>
          <p:nvPr>
            <p:ph type="dt" idx="10"/>
          </p:nvPr>
        </p:nvSpPr>
        <p:spPr/>
        <p:txBody>
          <a:bodyPr/>
          <a:lstStyle/>
          <a:p>
            <a:fld id="{DE98AF24-A4BC-4A26-B658-A7719EFF97D7}" type="datetime4">
              <a:rPr lang="nl-NL" altLang="nl-NL" smtClean="0"/>
              <a:t>18 juni 2024</a:t>
            </a:fld>
            <a:endParaRPr lang="nl-NL" altLang="nl-NL"/>
          </a:p>
        </p:txBody>
      </p:sp>
      <p:sp>
        <p:nvSpPr>
          <p:cNvPr id="5" name="Tijdelijke aanduiding voor dianummer 4"/>
          <p:cNvSpPr>
            <a:spLocks noGrp="1"/>
          </p:cNvSpPr>
          <p:nvPr>
            <p:ph type="sldNum" sz="quarter" idx="11"/>
          </p:nvPr>
        </p:nvSpPr>
        <p:spPr/>
        <p:txBody>
          <a:bodyPr/>
          <a:lstStyle/>
          <a:p>
            <a:fld id="{99F9E045-9CC3-1D4F-BC0B-726384831F88}" type="slidenum">
              <a:rPr lang="nl-NL" altLang="nl-NL" smtClean="0"/>
              <a:pPr/>
              <a:t>5</a:t>
            </a:fld>
            <a:endParaRPr lang="nl-NL" altLang="nl-NL"/>
          </a:p>
        </p:txBody>
      </p:sp>
    </p:spTree>
    <p:extLst>
      <p:ext uri="{BB962C8B-B14F-4D97-AF65-F5344CB8AC3E}">
        <p14:creationId xmlns:p14="http://schemas.microsoft.com/office/powerpoint/2010/main" val="384481266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customXml" Target="../../customXml/item4.xml"/></Relationships>
</file>

<file path=ppt/slideLayouts/_rels/slideLayout19.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customXml" Target="../../customXml/item5.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1.xml.rels><?xml version="1.0" encoding="UTF-8" standalone="yes"?>
<Relationships xmlns="http://schemas.openxmlformats.org/package/2006/relationships"><Relationship Id="rId3" Type="http://schemas.openxmlformats.org/officeDocument/2006/relationships/customXml" Target="../../customXml/item8.xml"/><Relationship Id="rId2" Type="http://schemas.openxmlformats.org/officeDocument/2006/relationships/customXml" Target="../../customXml/item7.xml"/><Relationship Id="rId1" Type="http://schemas.openxmlformats.org/officeDocument/2006/relationships/customXml" Target="../../customXml/item6.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slideMaster" Target="../slideMasters/slideMaster6.xml"/></Relationships>
</file>

<file path=ppt/slideLayouts/_rels/slideLayout32.xml.rels><?xml version="1.0" encoding="UTF-8" standalone="yes"?>
<Relationships xmlns="http://schemas.openxmlformats.org/package/2006/relationships"><Relationship Id="rId3" Type="http://schemas.openxmlformats.org/officeDocument/2006/relationships/slideMaster" Target="../slideMasters/slideMaster6.xml"/><Relationship Id="rId2" Type="http://schemas.openxmlformats.org/officeDocument/2006/relationships/customXml" Target="../../customXml/item10.xml"/><Relationship Id="rId1" Type="http://schemas.openxmlformats.org/officeDocument/2006/relationships/customXml" Target="../../customXml/item9.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4.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customXml" Target="../../customXml/item11.xml"/></Relationships>
</file>

<file path=ppt/slideLayouts/_rels/slideLayout45.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customXml" Target="../../customXml/item1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Vervolg 1">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6" name="Tijdelijke aanduiding voor inhoud 2"/>
          <p:cNvSpPr>
            <a:spLocks noGrp="1"/>
          </p:cNvSpPr>
          <p:nvPr>
            <p:ph idx="1"/>
          </p:nvPr>
        </p:nvSpPr>
        <p:spPr>
          <a:xfrm>
            <a:off x="1200732" y="1799999"/>
            <a:ext cx="14889083" cy="7020000"/>
          </a:xfrm>
        </p:spPr>
        <p:txBody>
          <a:bodyPr>
            <a:normAutofit/>
          </a:bodyPr>
          <a:lstStyle>
            <a:lvl1pPr marL="609951" indent="-609951">
              <a:buFont typeface="Arial" charset="0"/>
              <a:buChar char="•"/>
              <a:defRPr/>
            </a:lvl1pPr>
            <a:lvl2pPr marL="1062611" indent="-457463">
              <a:buFont typeface="Arial" charset="0"/>
              <a:buChar char="•"/>
              <a:defRPr/>
            </a:lvl2pPr>
            <a:lvl3pPr marL="1677364" indent="-457463">
              <a:buFont typeface="Helvetica" charset="0"/>
              <a:buChar char="−"/>
              <a:defRPr/>
            </a:lvl3pPr>
            <a:lvl4pPr marL="2206268" indent="-381219">
              <a:buFont typeface="Helvetica" charset="0"/>
              <a:buChar char="−"/>
              <a:defRPr/>
            </a:lvl4pPr>
            <a:lvl5pPr marL="2821021" indent="-381219">
              <a:buFont typeface="Helvetica" charset="0"/>
              <a:buChar char="−"/>
              <a:defRPr/>
            </a:lvl5pPr>
          </a:lstStyle>
          <a:p>
            <a:pPr lvl="0"/>
            <a:r>
              <a:rPr lang="nl-NL" altLang="nl-NL"/>
              <a:t>Tekststijl van het model bewerken</a:t>
            </a:r>
          </a:p>
          <a:p>
            <a:pPr lvl="1"/>
            <a:r>
              <a:rPr lang="nl-NL" altLang="nl-NL"/>
              <a:t>Tweede niveau</a:t>
            </a:r>
          </a:p>
          <a:p>
            <a:pPr lvl="2"/>
            <a:r>
              <a:rPr lang="nl-NL" altLang="nl-NL"/>
              <a:t>Derde niveau</a:t>
            </a:r>
          </a:p>
          <a:p>
            <a:pPr lvl="3"/>
            <a:r>
              <a:rPr lang="nl-NL" altLang="nl-NL"/>
              <a:t>Vierde niveau</a:t>
            </a:r>
          </a:p>
          <a:p>
            <a:pPr lvl="4"/>
            <a:r>
              <a:rPr lang="nl-NL" altLang="nl-NL"/>
              <a:t>Vijfde niveau</a:t>
            </a:r>
          </a:p>
        </p:txBody>
      </p:sp>
      <p:sp>
        <p:nvSpPr>
          <p:cNvPr id="5" name="Tijdelijke aanduiding voor dianummer 5"/>
          <p:cNvSpPr>
            <a:spLocks noGrp="1"/>
          </p:cNvSpPr>
          <p:nvPr>
            <p:ph type="sldNum" sz="quarter" idx="10"/>
          </p:nvPr>
        </p:nvSpPr>
        <p:spPr/>
        <p:txBody>
          <a:bodyPr/>
          <a:lstStyle>
            <a:lvl1pPr>
              <a:defRPr/>
            </a:lvl1pPr>
          </a:lstStyle>
          <a:p>
            <a:fld id="{F9510068-CF9F-1546-A962-438E155E6626}" type="slidenum">
              <a:rPr lang="nl-NL" altLang="nl-NL"/>
              <a:pPr/>
              <a:t>‹#›</a:t>
            </a:fld>
            <a:endParaRPr lang="nl-NL" altLang="nl-NL"/>
          </a:p>
        </p:txBody>
      </p:sp>
      <p:sp>
        <p:nvSpPr>
          <p:cNvPr id="7" name="Tijdelijke aanduiding voor voettekst 4"/>
          <p:cNvSpPr>
            <a:spLocks noGrp="1"/>
          </p:cNvSpPr>
          <p:nvPr>
            <p:ph type="ftr" sz="quarter" idx="11"/>
          </p:nvPr>
        </p:nvSpPr>
        <p:spPr/>
        <p:txBody>
          <a:bodyPr/>
          <a:lstStyle>
            <a:lvl1pPr>
              <a:defRPr/>
            </a:lvl1pPr>
          </a:lstStyle>
          <a:p>
            <a:pPr>
              <a:defRPr/>
            </a:pPr>
            <a:endParaRPr lang="nl-NL"/>
          </a:p>
        </p:txBody>
      </p:sp>
      <p:sp>
        <p:nvSpPr>
          <p:cNvPr id="8" name="Tijdelijke aanduiding voor datum 3"/>
          <p:cNvSpPr>
            <a:spLocks noGrp="1"/>
          </p:cNvSpPr>
          <p:nvPr>
            <p:ph type="dt" sz="half" idx="12"/>
          </p:nvPr>
        </p:nvSpPr>
        <p:spPr/>
        <p:txBody>
          <a:bodyPr/>
          <a:lstStyle>
            <a:lvl1pPr>
              <a:defRPr/>
            </a:lvl1pPr>
          </a:lstStyle>
          <a:p>
            <a:fld id="{E6845423-B66F-429E-A59C-237F8536AB29}" type="datetime1">
              <a:rPr lang="nl-NL" altLang="nl-NL" smtClean="0"/>
              <a:t>18-6-2024</a:t>
            </a:fld>
            <a:endParaRPr lang="nl-NL" altLang="nl-NL"/>
          </a:p>
        </p:txBody>
      </p:sp>
      <p:cxnSp>
        <p:nvCxnSpPr>
          <p:cNvPr id="10" name="Rechte verbindingslijn 9"/>
          <p:cNvCxnSpPr/>
          <p:nvPr userDrawn="1"/>
        </p:nvCxnSpPr>
        <p:spPr>
          <a:xfrm>
            <a:off x="1200884" y="8980714"/>
            <a:ext cx="14889249" cy="0"/>
          </a:xfrm>
          <a:prstGeom prst="line">
            <a:avLst/>
          </a:prstGeom>
          <a:ln w="19050">
            <a:solidFill>
              <a:srgbClr val="BE2E1A"/>
            </a:solidFill>
          </a:ln>
          <a:effectLst/>
        </p:spPr>
        <p:style>
          <a:lnRef idx="2">
            <a:schemeClr val="accent1"/>
          </a:lnRef>
          <a:fillRef idx="0">
            <a:schemeClr val="accent1"/>
          </a:fillRef>
          <a:effectRef idx="1">
            <a:schemeClr val="accent1"/>
          </a:effectRef>
          <a:fontRef idx="minor">
            <a:schemeClr val="tx1"/>
          </a:fontRef>
        </p:style>
      </p:cxnSp>
      <p:pic>
        <p:nvPicPr>
          <p:cNvPr id="13" name="Afbeelding 6"/>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bwMode="auto">
          <a:xfrm>
            <a:off x="13860292" y="9147198"/>
            <a:ext cx="2229523" cy="507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Highlights (4)">
    <p:spTree>
      <p:nvGrpSpPr>
        <p:cNvPr id="1" name=""/>
        <p:cNvGrpSpPr/>
        <p:nvPr/>
      </p:nvGrpSpPr>
      <p:grpSpPr>
        <a:xfrm>
          <a:off x="0" y="0"/>
          <a:ext cx="0" cy="0"/>
          <a:chOff x="0" y="0"/>
          <a:chExt cx="0" cy="0"/>
        </a:xfrm>
      </p:grpSpPr>
      <p:sp>
        <p:nvSpPr>
          <p:cNvPr id="3" name="Tijdelijke aanduiding voor datum 2"/>
          <p:cNvSpPr>
            <a:spLocks noGrp="1" noSelect="1"/>
          </p:cNvSpPr>
          <p:nvPr>
            <p:ph type="dt" sz="half" idx="10"/>
          </p:nvPr>
        </p:nvSpPr>
        <p:spPr/>
        <p:txBody>
          <a:bodyPr/>
          <a:lstStyle/>
          <a:p>
            <a:fld id="{2FF74F6D-B7B6-4315-8AF0-70F91DECE18B}" type="datetime1">
              <a:rPr lang="nl-NL" noProof="1" smtClean="0"/>
              <a:t>18-6-2024</a:t>
            </a:fld>
            <a:endParaRPr lang="nl-NL" noProof="1"/>
          </a:p>
        </p:txBody>
      </p:sp>
      <p:sp>
        <p:nvSpPr>
          <p:cNvPr id="4" name="Tijdelijke aanduiding voor voettekst 3"/>
          <p:cNvSpPr>
            <a:spLocks noGrp="1" noSelect="1"/>
          </p:cNvSpPr>
          <p:nvPr>
            <p:ph type="ftr" sz="quarter" idx="11"/>
          </p:nvPr>
        </p:nvSpPr>
        <p:spPr/>
        <p:txBody>
          <a:bodyPr/>
          <a:lstStyle/>
          <a:p>
            <a:endParaRPr lang="nl-NL" noProof="1"/>
          </a:p>
        </p:txBody>
      </p:sp>
      <p:sp>
        <p:nvSpPr>
          <p:cNvPr id="5" name="Tijdelijke aanduiding voor dianummer 4"/>
          <p:cNvSpPr>
            <a:spLocks noGrp="1" noSelect="1"/>
          </p:cNvSpPr>
          <p:nvPr>
            <p:ph type="sldNum" sz="quarter" idx="12"/>
          </p:nvPr>
        </p:nvSpPr>
        <p:spPr/>
        <p:txBody>
          <a:bodyPr/>
          <a:lstStyle/>
          <a:p>
            <a:r>
              <a:rPr lang="nl-NL" noProof="1">
                <a:solidFill>
                  <a:schemeClr val="accent1"/>
                </a:solidFill>
              </a:rPr>
              <a:t>|</a:t>
            </a:r>
            <a:r>
              <a:rPr lang="nl-NL" noProof="1"/>
              <a:t> </a:t>
            </a:r>
            <a:fld id="{1336C48C-F87C-4E4B-81EF-5027B17D1F61}" type="slidenum">
              <a:rPr lang="nl-NL" noProof="1" smtClean="0"/>
              <a:pPr/>
              <a:t>‹#›</a:t>
            </a:fld>
            <a:endParaRPr lang="nl-NL" noProof="1"/>
          </a:p>
        </p:txBody>
      </p:sp>
      <p:sp>
        <p:nvSpPr>
          <p:cNvPr id="16" name="Tijdelijke aanduiding voor tekst 4"/>
          <p:cNvSpPr>
            <a:spLocks noGrp="1" noSelect="1"/>
          </p:cNvSpPr>
          <p:nvPr>
            <p:ph type="body" sz="quarter" idx="16" hasCustomPrompt="1"/>
          </p:nvPr>
        </p:nvSpPr>
        <p:spPr>
          <a:xfrm>
            <a:off x="13161842" y="3135546"/>
            <a:ext cx="3367990" cy="4557679"/>
          </a:xfrm>
        </p:spPr>
        <p:txBody>
          <a:bodyPr/>
          <a:lstStyle>
            <a:lvl1pPr marL="0" indent="0">
              <a:spcBef>
                <a:spcPts val="0"/>
              </a:spcBef>
              <a:spcAft>
                <a:spcPts val="427"/>
              </a:spcAft>
              <a:buNone/>
              <a:defRPr sz="2419" b="0" baseline="0">
                <a:solidFill>
                  <a:schemeClr val="accent5"/>
                </a:solidFill>
                <a:latin typeface="+mj-lt"/>
              </a:defRPr>
            </a:lvl1pPr>
            <a:lvl2pPr marL="0" indent="0">
              <a:lnSpc>
                <a:spcPct val="95000"/>
              </a:lnSpc>
              <a:spcBef>
                <a:spcPts val="0"/>
              </a:spcBef>
              <a:buNone/>
              <a:defRPr sz="3984" b="0" spc="-156" baseline="0">
                <a:solidFill>
                  <a:schemeClr val="accent5"/>
                </a:solidFill>
              </a:defRPr>
            </a:lvl2pPr>
            <a:lvl3pPr marL="460955" indent="-460955">
              <a:lnSpc>
                <a:spcPct val="90000"/>
              </a:lnSpc>
              <a:spcBef>
                <a:spcPts val="0"/>
              </a:spcBef>
              <a:buFontTx/>
              <a:buChar char="–"/>
              <a:defRPr sz="3984" b="0" spc="-156" baseline="0">
                <a:solidFill>
                  <a:schemeClr val="accent5"/>
                </a:solidFill>
              </a:defRPr>
            </a:lvl3pPr>
            <a:lvl4pPr marL="460955" indent="0">
              <a:lnSpc>
                <a:spcPct val="90000"/>
              </a:lnSpc>
              <a:spcBef>
                <a:spcPts val="0"/>
              </a:spcBef>
              <a:buFont typeface="Arial" panose="020B0604020202020204" pitchFamily="34" charset="0"/>
              <a:buNone/>
              <a:defRPr sz="3984" b="0" spc="-156" baseline="0">
                <a:solidFill>
                  <a:schemeClr val="accent5"/>
                </a:solidFill>
                <a:latin typeface="+mn-lt"/>
              </a:defRPr>
            </a:lvl4pPr>
            <a:lvl5pPr marL="0" indent="0">
              <a:lnSpc>
                <a:spcPct val="90000"/>
              </a:lnSpc>
              <a:spcBef>
                <a:spcPts val="0"/>
              </a:spcBef>
              <a:buFont typeface="Arial" panose="020B0604020202020204" pitchFamily="34" charset="0"/>
              <a:buNone/>
              <a:defRPr sz="3984" b="0" spc="-156" baseline="0">
                <a:solidFill>
                  <a:schemeClr val="accent5"/>
                </a:solidFill>
              </a:defRPr>
            </a:lvl5pPr>
            <a:lvl6pPr marL="0" indent="0">
              <a:lnSpc>
                <a:spcPct val="90000"/>
              </a:lnSpc>
              <a:spcBef>
                <a:spcPts val="0"/>
              </a:spcBef>
              <a:buFont typeface="Arial" panose="020B0604020202020204" pitchFamily="34" charset="0"/>
              <a:buNone/>
              <a:defRPr sz="3984" b="0" spc="-156" baseline="0">
                <a:solidFill>
                  <a:schemeClr val="accent5"/>
                </a:solidFill>
              </a:defRPr>
            </a:lvl6pPr>
            <a:lvl7pPr marL="0" indent="0">
              <a:lnSpc>
                <a:spcPct val="90000"/>
              </a:lnSpc>
              <a:spcBef>
                <a:spcPts val="0"/>
              </a:spcBef>
              <a:buFont typeface="Arial" panose="020B0604020202020204" pitchFamily="34" charset="0"/>
              <a:buNone/>
              <a:defRPr sz="3984" b="0" spc="-156" baseline="0">
                <a:solidFill>
                  <a:schemeClr val="accent5"/>
                </a:solidFill>
              </a:defRPr>
            </a:lvl7pPr>
            <a:lvl8pPr marL="0" indent="0">
              <a:lnSpc>
                <a:spcPct val="90000"/>
              </a:lnSpc>
              <a:spcBef>
                <a:spcPts val="0"/>
              </a:spcBef>
              <a:buFont typeface="Arial" panose="020B0604020202020204" pitchFamily="34" charset="0"/>
              <a:buNone/>
              <a:defRPr sz="3984" b="0" spc="-156" baseline="0">
                <a:solidFill>
                  <a:schemeClr val="accent5"/>
                </a:solidFill>
              </a:defRPr>
            </a:lvl8pPr>
            <a:lvl9pPr marL="0" indent="0">
              <a:lnSpc>
                <a:spcPct val="90000"/>
              </a:lnSpc>
              <a:spcBef>
                <a:spcPts val="0"/>
              </a:spcBef>
              <a:buFont typeface="Arial" panose="020B0604020202020204" pitchFamily="34" charset="0"/>
              <a:buNone/>
              <a:defRPr sz="3984" b="0" spc="-156" baseline="0">
                <a:solidFill>
                  <a:schemeClr val="accent5"/>
                </a:solidFill>
              </a:defRPr>
            </a:lvl9pPr>
          </a:lstStyle>
          <a:p>
            <a:pPr lvl="0"/>
            <a:r>
              <a:rPr lang="nl-NL"/>
              <a:t>[Kopje]</a:t>
            </a:r>
          </a:p>
        </p:txBody>
      </p:sp>
      <p:sp>
        <p:nvSpPr>
          <p:cNvPr id="15" name="Tijdelijke aanduiding voor tekst 3"/>
          <p:cNvSpPr>
            <a:spLocks noGrp="1" noSelect="1"/>
          </p:cNvSpPr>
          <p:nvPr>
            <p:ph type="body" sz="quarter" idx="15" hasCustomPrompt="1"/>
          </p:nvPr>
        </p:nvSpPr>
        <p:spPr>
          <a:xfrm>
            <a:off x="9262107" y="3135546"/>
            <a:ext cx="3367990" cy="4557679"/>
          </a:xfrm>
        </p:spPr>
        <p:txBody>
          <a:bodyPr/>
          <a:lstStyle>
            <a:lvl1pPr marL="0" indent="0">
              <a:spcBef>
                <a:spcPts val="0"/>
              </a:spcBef>
              <a:spcAft>
                <a:spcPts val="427"/>
              </a:spcAft>
              <a:buNone/>
              <a:defRPr sz="2419" b="0" baseline="0">
                <a:solidFill>
                  <a:schemeClr val="accent5"/>
                </a:solidFill>
                <a:latin typeface="+mj-lt"/>
              </a:defRPr>
            </a:lvl1pPr>
            <a:lvl2pPr marL="0" indent="0">
              <a:lnSpc>
                <a:spcPct val="95000"/>
              </a:lnSpc>
              <a:spcBef>
                <a:spcPts val="0"/>
              </a:spcBef>
              <a:buNone/>
              <a:defRPr sz="3984" b="0" spc="-156" baseline="0">
                <a:solidFill>
                  <a:schemeClr val="accent5"/>
                </a:solidFill>
              </a:defRPr>
            </a:lvl2pPr>
            <a:lvl3pPr marL="460955" indent="-460955">
              <a:lnSpc>
                <a:spcPct val="90000"/>
              </a:lnSpc>
              <a:spcBef>
                <a:spcPts val="0"/>
              </a:spcBef>
              <a:buFontTx/>
              <a:buChar char="–"/>
              <a:defRPr sz="3984" b="0" spc="-156" baseline="0">
                <a:solidFill>
                  <a:schemeClr val="accent5"/>
                </a:solidFill>
              </a:defRPr>
            </a:lvl3pPr>
            <a:lvl4pPr marL="460955" indent="0">
              <a:lnSpc>
                <a:spcPct val="90000"/>
              </a:lnSpc>
              <a:spcBef>
                <a:spcPts val="0"/>
              </a:spcBef>
              <a:buFont typeface="Arial" panose="020B0604020202020204" pitchFamily="34" charset="0"/>
              <a:buNone/>
              <a:defRPr sz="3984" b="0" spc="-156" baseline="0">
                <a:solidFill>
                  <a:schemeClr val="accent5"/>
                </a:solidFill>
                <a:latin typeface="+mn-lt"/>
              </a:defRPr>
            </a:lvl4pPr>
            <a:lvl5pPr marL="0" indent="0">
              <a:lnSpc>
                <a:spcPct val="90000"/>
              </a:lnSpc>
              <a:spcBef>
                <a:spcPts val="0"/>
              </a:spcBef>
              <a:buFont typeface="Arial" panose="020B0604020202020204" pitchFamily="34" charset="0"/>
              <a:buNone/>
              <a:defRPr sz="3984" b="0" spc="-156" baseline="0">
                <a:solidFill>
                  <a:schemeClr val="accent5"/>
                </a:solidFill>
              </a:defRPr>
            </a:lvl5pPr>
            <a:lvl6pPr marL="0" indent="0">
              <a:lnSpc>
                <a:spcPct val="90000"/>
              </a:lnSpc>
              <a:spcBef>
                <a:spcPts val="0"/>
              </a:spcBef>
              <a:buFont typeface="Arial" panose="020B0604020202020204" pitchFamily="34" charset="0"/>
              <a:buNone/>
              <a:defRPr sz="3984" b="0" spc="-156" baseline="0">
                <a:solidFill>
                  <a:schemeClr val="accent5"/>
                </a:solidFill>
              </a:defRPr>
            </a:lvl6pPr>
            <a:lvl7pPr marL="0" indent="0">
              <a:lnSpc>
                <a:spcPct val="90000"/>
              </a:lnSpc>
              <a:spcBef>
                <a:spcPts val="0"/>
              </a:spcBef>
              <a:buFont typeface="Arial" panose="020B0604020202020204" pitchFamily="34" charset="0"/>
              <a:buNone/>
              <a:defRPr sz="3984" b="0" spc="-156" baseline="0">
                <a:solidFill>
                  <a:schemeClr val="accent5"/>
                </a:solidFill>
              </a:defRPr>
            </a:lvl7pPr>
            <a:lvl8pPr marL="0" indent="0">
              <a:lnSpc>
                <a:spcPct val="90000"/>
              </a:lnSpc>
              <a:spcBef>
                <a:spcPts val="0"/>
              </a:spcBef>
              <a:buFont typeface="Arial" panose="020B0604020202020204" pitchFamily="34" charset="0"/>
              <a:buNone/>
              <a:defRPr sz="3984" b="0" spc="-156" baseline="0">
                <a:solidFill>
                  <a:schemeClr val="accent5"/>
                </a:solidFill>
              </a:defRPr>
            </a:lvl8pPr>
            <a:lvl9pPr marL="0" indent="0">
              <a:lnSpc>
                <a:spcPct val="90000"/>
              </a:lnSpc>
              <a:spcBef>
                <a:spcPts val="0"/>
              </a:spcBef>
              <a:buFont typeface="Arial" panose="020B0604020202020204" pitchFamily="34" charset="0"/>
              <a:buNone/>
              <a:defRPr sz="3984" b="0" spc="-156" baseline="0">
                <a:solidFill>
                  <a:schemeClr val="accent5"/>
                </a:solidFill>
              </a:defRPr>
            </a:lvl9pPr>
          </a:lstStyle>
          <a:p>
            <a:pPr lvl="0"/>
            <a:r>
              <a:rPr lang="nl-NL"/>
              <a:t>[Kopje]</a:t>
            </a:r>
          </a:p>
        </p:txBody>
      </p:sp>
      <p:sp>
        <p:nvSpPr>
          <p:cNvPr id="14" name="Tijdelijke aanduiding voor tekst 2"/>
          <p:cNvSpPr>
            <a:spLocks noGrp="1" noSelect="1"/>
          </p:cNvSpPr>
          <p:nvPr>
            <p:ph type="body" sz="quarter" idx="14" hasCustomPrompt="1"/>
          </p:nvPr>
        </p:nvSpPr>
        <p:spPr>
          <a:xfrm>
            <a:off x="5362374" y="3135546"/>
            <a:ext cx="3367990" cy="4557679"/>
          </a:xfrm>
        </p:spPr>
        <p:txBody>
          <a:bodyPr/>
          <a:lstStyle>
            <a:lvl1pPr marL="0" indent="0">
              <a:spcBef>
                <a:spcPts val="0"/>
              </a:spcBef>
              <a:spcAft>
                <a:spcPts val="427"/>
              </a:spcAft>
              <a:buNone/>
              <a:defRPr sz="2419" b="0" baseline="0">
                <a:solidFill>
                  <a:schemeClr val="accent5"/>
                </a:solidFill>
                <a:latin typeface="+mj-lt"/>
              </a:defRPr>
            </a:lvl1pPr>
            <a:lvl2pPr marL="0" indent="0">
              <a:lnSpc>
                <a:spcPct val="95000"/>
              </a:lnSpc>
              <a:spcBef>
                <a:spcPts val="0"/>
              </a:spcBef>
              <a:buNone/>
              <a:defRPr sz="3984" b="0" spc="-156" baseline="0">
                <a:solidFill>
                  <a:schemeClr val="accent5"/>
                </a:solidFill>
              </a:defRPr>
            </a:lvl2pPr>
            <a:lvl3pPr marL="460955" indent="-460955">
              <a:lnSpc>
                <a:spcPct val="90000"/>
              </a:lnSpc>
              <a:spcBef>
                <a:spcPts val="0"/>
              </a:spcBef>
              <a:buFontTx/>
              <a:buChar char="–"/>
              <a:defRPr sz="3984" b="0" spc="-156" baseline="0">
                <a:solidFill>
                  <a:schemeClr val="accent5"/>
                </a:solidFill>
              </a:defRPr>
            </a:lvl3pPr>
            <a:lvl4pPr marL="460955" indent="0">
              <a:lnSpc>
                <a:spcPct val="90000"/>
              </a:lnSpc>
              <a:spcBef>
                <a:spcPts val="0"/>
              </a:spcBef>
              <a:buFont typeface="Arial" panose="020B0604020202020204" pitchFamily="34" charset="0"/>
              <a:buNone/>
              <a:defRPr sz="3984" b="0" spc="-156" baseline="0">
                <a:solidFill>
                  <a:schemeClr val="accent5"/>
                </a:solidFill>
                <a:latin typeface="+mn-lt"/>
              </a:defRPr>
            </a:lvl4pPr>
            <a:lvl5pPr marL="0" indent="0">
              <a:lnSpc>
                <a:spcPct val="90000"/>
              </a:lnSpc>
              <a:spcBef>
                <a:spcPts val="0"/>
              </a:spcBef>
              <a:buFont typeface="Arial" panose="020B0604020202020204" pitchFamily="34" charset="0"/>
              <a:buNone/>
              <a:defRPr sz="3984" b="0" spc="-156" baseline="0">
                <a:solidFill>
                  <a:schemeClr val="accent5"/>
                </a:solidFill>
              </a:defRPr>
            </a:lvl5pPr>
            <a:lvl6pPr marL="0" indent="0">
              <a:lnSpc>
                <a:spcPct val="90000"/>
              </a:lnSpc>
              <a:spcBef>
                <a:spcPts val="0"/>
              </a:spcBef>
              <a:buFont typeface="Arial" panose="020B0604020202020204" pitchFamily="34" charset="0"/>
              <a:buNone/>
              <a:defRPr sz="3984" b="0" spc="-156" baseline="0">
                <a:solidFill>
                  <a:schemeClr val="accent5"/>
                </a:solidFill>
              </a:defRPr>
            </a:lvl6pPr>
            <a:lvl7pPr marL="0" indent="0">
              <a:lnSpc>
                <a:spcPct val="90000"/>
              </a:lnSpc>
              <a:spcBef>
                <a:spcPts val="0"/>
              </a:spcBef>
              <a:buFont typeface="Arial" panose="020B0604020202020204" pitchFamily="34" charset="0"/>
              <a:buNone/>
              <a:defRPr sz="3984" b="0" spc="-156" baseline="0">
                <a:solidFill>
                  <a:schemeClr val="accent5"/>
                </a:solidFill>
              </a:defRPr>
            </a:lvl7pPr>
            <a:lvl8pPr marL="0" indent="0">
              <a:lnSpc>
                <a:spcPct val="90000"/>
              </a:lnSpc>
              <a:spcBef>
                <a:spcPts val="0"/>
              </a:spcBef>
              <a:buFont typeface="Arial" panose="020B0604020202020204" pitchFamily="34" charset="0"/>
              <a:buNone/>
              <a:defRPr sz="3984" b="0" spc="-156" baseline="0">
                <a:solidFill>
                  <a:schemeClr val="accent5"/>
                </a:solidFill>
              </a:defRPr>
            </a:lvl8pPr>
            <a:lvl9pPr marL="0" indent="0">
              <a:lnSpc>
                <a:spcPct val="90000"/>
              </a:lnSpc>
              <a:spcBef>
                <a:spcPts val="0"/>
              </a:spcBef>
              <a:buFont typeface="Arial" panose="020B0604020202020204" pitchFamily="34" charset="0"/>
              <a:buNone/>
              <a:defRPr sz="3984" b="0" spc="-156" baseline="0">
                <a:solidFill>
                  <a:schemeClr val="accent5"/>
                </a:solidFill>
              </a:defRPr>
            </a:lvl9pPr>
          </a:lstStyle>
          <a:p>
            <a:pPr lvl="0"/>
            <a:r>
              <a:rPr lang="nl-NL"/>
              <a:t>[Kopje]</a:t>
            </a:r>
          </a:p>
        </p:txBody>
      </p:sp>
      <p:sp>
        <p:nvSpPr>
          <p:cNvPr id="13" name="Tijdelijke aanduiding voor tekst 1 (JU-Free)"/>
          <p:cNvSpPr>
            <a:spLocks noGrp="1"/>
          </p:cNvSpPr>
          <p:nvPr>
            <p:ph type="body" sz="quarter" idx="13" hasCustomPrompt="1"/>
          </p:nvPr>
        </p:nvSpPr>
        <p:spPr>
          <a:xfrm>
            <a:off x="1462640" y="3135546"/>
            <a:ext cx="3367990" cy="4557679"/>
          </a:xfrm>
        </p:spPr>
        <p:txBody>
          <a:bodyPr/>
          <a:lstStyle>
            <a:lvl1pPr marL="0" indent="0">
              <a:spcBef>
                <a:spcPts val="0"/>
              </a:spcBef>
              <a:spcAft>
                <a:spcPts val="427"/>
              </a:spcAft>
              <a:buNone/>
              <a:defRPr sz="2419" b="0" baseline="0">
                <a:solidFill>
                  <a:schemeClr val="accent5"/>
                </a:solidFill>
                <a:latin typeface="+mj-lt"/>
              </a:defRPr>
            </a:lvl1pPr>
            <a:lvl2pPr marL="0" indent="0">
              <a:lnSpc>
                <a:spcPct val="95000"/>
              </a:lnSpc>
              <a:spcBef>
                <a:spcPts val="0"/>
              </a:spcBef>
              <a:buNone/>
              <a:defRPr sz="3984" b="0" spc="-156" baseline="0">
                <a:solidFill>
                  <a:schemeClr val="accent5"/>
                </a:solidFill>
              </a:defRPr>
            </a:lvl2pPr>
            <a:lvl3pPr marL="460955" indent="-460955">
              <a:lnSpc>
                <a:spcPct val="90000"/>
              </a:lnSpc>
              <a:spcBef>
                <a:spcPts val="0"/>
              </a:spcBef>
              <a:buFontTx/>
              <a:buChar char="–"/>
              <a:defRPr sz="3984" b="0" spc="-156" baseline="0">
                <a:solidFill>
                  <a:schemeClr val="accent5"/>
                </a:solidFill>
              </a:defRPr>
            </a:lvl3pPr>
            <a:lvl4pPr marL="460955" indent="0">
              <a:lnSpc>
                <a:spcPct val="90000"/>
              </a:lnSpc>
              <a:spcBef>
                <a:spcPts val="0"/>
              </a:spcBef>
              <a:buFont typeface="Arial" panose="020B0604020202020204" pitchFamily="34" charset="0"/>
              <a:buNone/>
              <a:defRPr sz="3984" b="0" spc="-156" baseline="0">
                <a:solidFill>
                  <a:schemeClr val="accent5"/>
                </a:solidFill>
                <a:latin typeface="+mn-lt"/>
              </a:defRPr>
            </a:lvl4pPr>
            <a:lvl5pPr marL="0" indent="0">
              <a:lnSpc>
                <a:spcPct val="90000"/>
              </a:lnSpc>
              <a:spcBef>
                <a:spcPts val="0"/>
              </a:spcBef>
              <a:buFont typeface="Arial" panose="020B0604020202020204" pitchFamily="34" charset="0"/>
              <a:buNone/>
              <a:defRPr sz="3984" b="0" spc="-156" baseline="0">
                <a:solidFill>
                  <a:schemeClr val="accent5"/>
                </a:solidFill>
              </a:defRPr>
            </a:lvl5pPr>
            <a:lvl6pPr marL="0" indent="0">
              <a:lnSpc>
                <a:spcPct val="90000"/>
              </a:lnSpc>
              <a:spcBef>
                <a:spcPts val="0"/>
              </a:spcBef>
              <a:buFont typeface="Arial" panose="020B0604020202020204" pitchFamily="34" charset="0"/>
              <a:buNone/>
              <a:defRPr sz="3984" b="0" spc="-156" baseline="0">
                <a:solidFill>
                  <a:schemeClr val="accent5"/>
                </a:solidFill>
              </a:defRPr>
            </a:lvl6pPr>
            <a:lvl7pPr marL="0" indent="0">
              <a:lnSpc>
                <a:spcPct val="90000"/>
              </a:lnSpc>
              <a:spcBef>
                <a:spcPts val="0"/>
              </a:spcBef>
              <a:buFont typeface="Arial" panose="020B0604020202020204" pitchFamily="34" charset="0"/>
              <a:buNone/>
              <a:defRPr sz="3984" b="0" spc="-156" baseline="0">
                <a:solidFill>
                  <a:schemeClr val="accent5"/>
                </a:solidFill>
              </a:defRPr>
            </a:lvl7pPr>
            <a:lvl8pPr marL="0" indent="0">
              <a:lnSpc>
                <a:spcPct val="90000"/>
              </a:lnSpc>
              <a:spcBef>
                <a:spcPts val="0"/>
              </a:spcBef>
              <a:buFont typeface="Arial" panose="020B0604020202020204" pitchFamily="34" charset="0"/>
              <a:buNone/>
              <a:defRPr sz="3984" b="0" spc="-156" baseline="0">
                <a:solidFill>
                  <a:schemeClr val="accent5"/>
                </a:solidFill>
              </a:defRPr>
            </a:lvl8pPr>
            <a:lvl9pPr marL="0" indent="0">
              <a:lnSpc>
                <a:spcPct val="90000"/>
              </a:lnSpc>
              <a:spcBef>
                <a:spcPts val="0"/>
              </a:spcBef>
              <a:buFont typeface="Arial" panose="020B0604020202020204" pitchFamily="34" charset="0"/>
              <a:buNone/>
              <a:defRPr sz="3984" b="0" spc="-156" baseline="0">
                <a:solidFill>
                  <a:schemeClr val="accent5"/>
                </a:solidFill>
              </a:defRPr>
            </a:lvl9pPr>
          </a:lstStyle>
          <a:p>
            <a:pPr lvl="0"/>
            <a:r>
              <a:rPr lang="nl-NL"/>
              <a:t>[Kopje]</a:t>
            </a:r>
          </a:p>
          <a:p>
            <a:pPr lvl="0"/>
            <a:r>
              <a:rPr lang="nl-NL"/>
              <a:t>JU-LEVEL1=Standaard</a:t>
            </a:r>
          </a:p>
          <a:p>
            <a:pPr lvl="1"/>
            <a:r>
              <a:rPr lang="nl-NL"/>
              <a:t>JU-LEVEL2=Basistekst</a:t>
            </a:r>
          </a:p>
          <a:p>
            <a:pPr lvl="2"/>
            <a:r>
              <a:rPr lang="nl-NL"/>
              <a:t>JU-LEVEL3=Opsomming</a:t>
            </a:r>
          </a:p>
          <a:p>
            <a:pPr lvl="3"/>
            <a:r>
              <a:rPr lang="nl-NL"/>
              <a:t>JU-LEVEL4=Zwevend 1e  niveau</a:t>
            </a:r>
          </a:p>
        </p:txBody>
      </p:sp>
      <p:sp>
        <p:nvSpPr>
          <p:cNvPr id="2" name="***Titel 1"/>
          <p:cNvSpPr>
            <a:spLocks noGrp="1" noSelect="1"/>
          </p:cNvSpPr>
          <p:nvPr>
            <p:ph type="title" hasCustomPrompt="1"/>
          </p:nvPr>
        </p:nvSpPr>
        <p:spPr>
          <a:xfrm>
            <a:off x="1247460" y="1325108"/>
            <a:ext cx="14855250" cy="1024333"/>
          </a:xfrm>
        </p:spPr>
        <p:txBody>
          <a:bodyPr/>
          <a:lstStyle>
            <a:lvl1pPr>
              <a:defRPr sz="6260" b="0" cap="none" spc="-299" baseline="0">
                <a:solidFill>
                  <a:schemeClr val="accent1"/>
                </a:solidFill>
              </a:defRPr>
            </a:lvl1pPr>
          </a:lstStyle>
          <a:p>
            <a:r>
              <a:rPr lang="nl-NL"/>
              <a:t>[</a:t>
            </a:r>
            <a:r>
              <a:rPr lang="nl-NL" err="1"/>
              <a:t>Highlights</a:t>
            </a:r>
            <a:r>
              <a:rPr lang="nl-NL"/>
              <a:t>]</a:t>
            </a:r>
          </a:p>
        </p:txBody>
      </p:sp>
      <p:sp>
        <p:nvSpPr>
          <p:cNvPr id="17" name="Kopregel (JU-Free)"/>
          <p:cNvSpPr>
            <a:spLocks noGrp="1"/>
          </p:cNvSpPr>
          <p:nvPr>
            <p:ph type="body" sz="quarter" idx="1002" hasCustomPrompt="1"/>
          </p:nvPr>
        </p:nvSpPr>
        <p:spPr>
          <a:xfrm>
            <a:off x="1215278" y="867225"/>
            <a:ext cx="14855250" cy="409733"/>
          </a:xfrm>
        </p:spPr>
        <p:txBody>
          <a:bodyPr/>
          <a:lstStyle>
            <a:lvl1pPr marL="0" indent="0">
              <a:spcBef>
                <a:spcPts val="0"/>
              </a:spcBef>
              <a:buNone/>
              <a:defRPr cap="all">
                <a:solidFill>
                  <a:schemeClr val="accent5"/>
                </a:solidFill>
              </a:defRPr>
            </a:lvl1pPr>
            <a:lvl2pPr marL="0" indent="0">
              <a:spcBef>
                <a:spcPts val="0"/>
              </a:spcBef>
              <a:buNone/>
              <a:defRPr cap="all">
                <a:solidFill>
                  <a:schemeClr val="accent5"/>
                </a:solidFill>
              </a:defRPr>
            </a:lvl2pPr>
            <a:lvl3pPr marL="0" indent="0">
              <a:spcBef>
                <a:spcPts val="0"/>
              </a:spcBef>
              <a:buFont typeface="Arial" panose="020B0604020202020204" pitchFamily="34" charset="0"/>
              <a:buNone/>
              <a:defRPr cap="all">
                <a:solidFill>
                  <a:schemeClr val="accent5"/>
                </a:solidFill>
              </a:defRPr>
            </a:lvl3pPr>
            <a:lvl4pPr marL="0" indent="0">
              <a:spcBef>
                <a:spcPts val="0"/>
              </a:spcBef>
              <a:buFont typeface="Arial" panose="020B0604020202020204" pitchFamily="34" charset="0"/>
              <a:buNone/>
              <a:defRPr cap="all">
                <a:solidFill>
                  <a:schemeClr val="accent5"/>
                </a:solidFill>
              </a:defRPr>
            </a:lvl4pPr>
            <a:lvl5pPr marL="0" indent="0">
              <a:spcBef>
                <a:spcPts val="0"/>
              </a:spcBef>
              <a:buFont typeface="Arial" panose="020B0604020202020204" pitchFamily="34" charset="0"/>
              <a:buNone/>
              <a:defRPr cap="all">
                <a:solidFill>
                  <a:schemeClr val="accent5"/>
                </a:solidFill>
              </a:defRPr>
            </a:lvl5pPr>
            <a:lvl6pPr marL="0" indent="0">
              <a:spcBef>
                <a:spcPts val="0"/>
              </a:spcBef>
              <a:buFont typeface="Arial" panose="020B0604020202020204" pitchFamily="34" charset="0"/>
              <a:buNone/>
              <a:defRPr cap="all">
                <a:solidFill>
                  <a:schemeClr val="accent5"/>
                </a:solidFill>
              </a:defRPr>
            </a:lvl6pPr>
            <a:lvl7pPr marL="0" indent="0">
              <a:spcBef>
                <a:spcPts val="0"/>
              </a:spcBef>
              <a:buFont typeface="Arial" panose="020B0604020202020204" pitchFamily="34" charset="0"/>
              <a:buNone/>
              <a:defRPr cap="all">
                <a:solidFill>
                  <a:schemeClr val="accent5"/>
                </a:solidFill>
              </a:defRPr>
            </a:lvl7pPr>
            <a:lvl8pPr marL="0" indent="0">
              <a:spcBef>
                <a:spcPts val="0"/>
              </a:spcBef>
              <a:buFont typeface="Arial" panose="020B0604020202020204" pitchFamily="34" charset="0"/>
              <a:buNone/>
              <a:defRPr cap="all">
                <a:solidFill>
                  <a:schemeClr val="accent5"/>
                </a:solidFill>
              </a:defRPr>
            </a:lvl8pPr>
            <a:lvl9pPr marL="0" indent="0">
              <a:spcBef>
                <a:spcPts val="0"/>
              </a:spcBef>
              <a:buFont typeface="Arial" panose="020B0604020202020204" pitchFamily="34" charset="0"/>
              <a:buNone/>
              <a:defRPr cap="all">
                <a:solidFill>
                  <a:schemeClr val="accent5"/>
                </a:solidFill>
              </a:defRPr>
            </a:lvl9pPr>
          </a:lstStyle>
          <a:p>
            <a:pPr lvl="0"/>
            <a:r>
              <a:rPr lang="nl-NL"/>
              <a:t>[kopregel]J</a:t>
            </a:r>
          </a:p>
          <a:p>
            <a:pPr lvl="0"/>
            <a:r>
              <a:rPr lang="nl-NL"/>
              <a:t>JU-LEVEL1=Standaard</a:t>
            </a:r>
          </a:p>
        </p:txBody>
      </p:sp>
    </p:spTree>
    <p:extLst>
      <p:ext uri="{BB962C8B-B14F-4D97-AF65-F5344CB8AC3E}">
        <p14:creationId xmlns:p14="http://schemas.microsoft.com/office/powerpoint/2010/main" val="29122114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ussendia wit">
    <p:bg>
      <p:bgPr>
        <a:solidFill>
          <a:srgbClr val="FFFFFF"/>
        </a:solidFill>
        <a:effectLst/>
      </p:bgPr>
    </p:bg>
    <p:spTree>
      <p:nvGrpSpPr>
        <p:cNvPr id="1" name=""/>
        <p:cNvGrpSpPr/>
        <p:nvPr/>
      </p:nvGrpSpPr>
      <p:grpSpPr>
        <a:xfrm>
          <a:off x="0" y="0"/>
          <a:ext cx="0" cy="0"/>
          <a:chOff x="0" y="0"/>
          <a:chExt cx="0" cy="0"/>
        </a:xfrm>
      </p:grpSpPr>
      <p:sp>
        <p:nvSpPr>
          <p:cNvPr id="4" name="Tijdelijke aanduiding voor tekst 3 (JU-Free)">
            <a:extLst>
              <a:ext uri="{FF2B5EF4-FFF2-40B4-BE49-F238E27FC236}">
                <a16:creationId xmlns:a16="http://schemas.microsoft.com/office/drawing/2014/main" id="{47B08040-1AC6-4424-AC77-34664CAA4BE7}"/>
              </a:ext>
            </a:extLst>
          </p:cNvPr>
          <p:cNvSpPr>
            <a:spLocks noGrp="1"/>
          </p:cNvSpPr>
          <p:nvPr>
            <p:ph type="body" sz="quarter" idx="10" hasCustomPrompt="1"/>
          </p:nvPr>
        </p:nvSpPr>
        <p:spPr>
          <a:xfrm>
            <a:off x="1230423" y="3994900"/>
            <a:ext cx="14855250" cy="3073000"/>
          </a:xfrm>
        </p:spPr>
        <p:txBody>
          <a:bodyPr/>
          <a:lstStyle>
            <a:lvl1pPr marL="0" indent="0" algn="ctr">
              <a:spcBef>
                <a:spcPts val="0"/>
              </a:spcBef>
              <a:buFontTx/>
              <a:buNone/>
              <a:defRPr sz="9674" cap="all" baseline="0">
                <a:solidFill>
                  <a:schemeClr val="accent1"/>
                </a:solidFill>
                <a:latin typeface="+mj-lt"/>
              </a:defRPr>
            </a:lvl1pPr>
            <a:lvl2pPr marL="0" indent="0" algn="ctr">
              <a:spcBef>
                <a:spcPts val="0"/>
              </a:spcBef>
              <a:buFontTx/>
              <a:buNone/>
              <a:defRPr sz="5122" i="0" cap="all" baseline="0">
                <a:solidFill>
                  <a:schemeClr val="accent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0" indent="0" algn="ctr">
              <a:buFontTx/>
              <a:buNone/>
              <a:defRPr/>
            </a:lvl3pPr>
            <a:lvl4pPr algn="ctr">
              <a:spcBef>
                <a:spcPts val="0"/>
              </a:spcBef>
              <a:defRPr>
                <a:solidFill>
                  <a:schemeClr val="tx1"/>
                </a:solidFill>
                <a:latin typeface="+mn-lt"/>
              </a:defRPr>
            </a:lvl4pPr>
            <a:lvl5pPr algn="ctr">
              <a:defRPr/>
            </a:lvl5pPr>
            <a:lvl6pPr marL="0" algn="ctr">
              <a:defRPr/>
            </a:lvl6pPr>
            <a:lvl7pPr marL="0" algn="ctr">
              <a:defRPr/>
            </a:lvl7pPr>
            <a:lvl8pPr marL="0" algn="ctr">
              <a:defRPr/>
            </a:lvl8pPr>
            <a:lvl9pPr algn="ctr">
              <a:defRPr/>
            </a:lvl9pPr>
          </a:lstStyle>
          <a:p>
            <a:pPr lvl="0"/>
            <a:r>
              <a:rPr lang="nl-NL"/>
              <a:t>[Titel]</a:t>
            </a:r>
          </a:p>
          <a:p>
            <a:pPr lvl="0"/>
            <a:r>
              <a:rPr lang="nl-NL"/>
              <a:t>JU-LEVEL1=Standaard</a:t>
            </a:r>
          </a:p>
          <a:p>
            <a:pPr lvl="1"/>
            <a:r>
              <a:rPr lang="nl-NL"/>
              <a:t>JU-LEVEL2=Titel light</a:t>
            </a:r>
          </a:p>
        </p:txBody>
      </p:sp>
    </p:spTree>
    <p:extLst>
      <p:ext uri="{BB962C8B-B14F-4D97-AF65-F5344CB8AC3E}">
        <p14:creationId xmlns:p14="http://schemas.microsoft.com/office/powerpoint/2010/main" val="11758164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ussendia Red Impact">
    <p:bg>
      <p:bgPr>
        <a:solidFill>
          <a:srgbClr val="E3000B"/>
        </a:solidFill>
        <a:effectLst/>
      </p:bgPr>
    </p:bg>
    <p:spTree>
      <p:nvGrpSpPr>
        <p:cNvPr id="1" name=""/>
        <p:cNvGrpSpPr/>
        <p:nvPr/>
      </p:nvGrpSpPr>
      <p:grpSpPr>
        <a:xfrm>
          <a:off x="0" y="0"/>
          <a:ext cx="0" cy="0"/>
          <a:chOff x="0" y="0"/>
          <a:chExt cx="0" cy="0"/>
        </a:xfrm>
      </p:grpSpPr>
      <p:sp>
        <p:nvSpPr>
          <p:cNvPr id="7" name="Vrije vorm: vorm 107">
            <a:extLst>
              <a:ext uri="{FF2B5EF4-FFF2-40B4-BE49-F238E27FC236}">
                <a16:creationId xmlns:a16="http://schemas.microsoft.com/office/drawing/2014/main" id="{81B5CE18-EE40-44F4-B54F-4217089F2ADF}"/>
              </a:ext>
            </a:extLst>
          </p:cNvPr>
          <p:cNvSpPr>
            <a:spLocks noSelect="1"/>
          </p:cNvSpPr>
          <p:nvPr userDrawn="1"/>
        </p:nvSpPr>
        <p:spPr bwMode="auto">
          <a:xfrm>
            <a:off x="6514612" y="9248609"/>
            <a:ext cx="1854541" cy="146804"/>
          </a:xfrm>
          <a:custGeom>
            <a:avLst/>
            <a:gdLst>
              <a:gd name="connsiteX0" fmla="*/ 124181 w 1303338"/>
              <a:gd name="connsiteY0" fmla="*/ 71438 h 103188"/>
              <a:gd name="connsiteX1" fmla="*/ 123565 w 1303338"/>
              <a:gd name="connsiteY1" fmla="*/ 71766 h 103188"/>
              <a:gd name="connsiteX2" fmla="*/ 122025 w 1303338"/>
              <a:gd name="connsiteY2" fmla="*/ 72093 h 103188"/>
              <a:gd name="connsiteX3" fmla="*/ 110320 w 1303338"/>
              <a:gd name="connsiteY3" fmla="*/ 75697 h 103188"/>
              <a:gd name="connsiteX4" fmla="*/ 104775 w 1303338"/>
              <a:gd name="connsiteY4" fmla="*/ 84214 h 103188"/>
              <a:gd name="connsiteX5" fmla="*/ 112168 w 1303338"/>
              <a:gd name="connsiteY5" fmla="*/ 92076 h 103188"/>
              <a:gd name="connsiteX6" fmla="*/ 122949 w 1303338"/>
              <a:gd name="connsiteY6" fmla="*/ 86835 h 103188"/>
              <a:gd name="connsiteX7" fmla="*/ 125413 w 1303338"/>
              <a:gd name="connsiteY7" fmla="*/ 77662 h 103188"/>
              <a:gd name="connsiteX8" fmla="*/ 125413 w 1303338"/>
              <a:gd name="connsiteY8" fmla="*/ 73731 h 103188"/>
              <a:gd name="connsiteX9" fmla="*/ 124181 w 1303338"/>
              <a:gd name="connsiteY9" fmla="*/ 71438 h 103188"/>
              <a:gd name="connsiteX10" fmla="*/ 338465 w 1303338"/>
              <a:gd name="connsiteY10" fmla="*/ 44450 h 103188"/>
              <a:gd name="connsiteX11" fmla="*/ 322263 w 1303338"/>
              <a:gd name="connsiteY11" fmla="*/ 67790 h 103188"/>
              <a:gd name="connsiteX12" fmla="*/ 339400 w 1303338"/>
              <a:gd name="connsiteY12" fmla="*/ 92075 h 103188"/>
              <a:gd name="connsiteX13" fmla="*/ 355601 w 1303338"/>
              <a:gd name="connsiteY13" fmla="*/ 69997 h 103188"/>
              <a:gd name="connsiteX14" fmla="*/ 338465 w 1303338"/>
              <a:gd name="connsiteY14" fmla="*/ 44450 h 103188"/>
              <a:gd name="connsiteX15" fmla="*/ 266701 w 1303338"/>
              <a:gd name="connsiteY15" fmla="*/ 44450 h 103188"/>
              <a:gd name="connsiteX16" fmla="*/ 254636 w 1303338"/>
              <a:gd name="connsiteY16" fmla="*/ 54811 h 103188"/>
              <a:gd name="connsiteX17" fmla="*/ 252413 w 1303338"/>
              <a:gd name="connsiteY17" fmla="*/ 72294 h 103188"/>
              <a:gd name="connsiteX18" fmla="*/ 254001 w 1303338"/>
              <a:gd name="connsiteY18" fmla="*/ 88483 h 103188"/>
              <a:gd name="connsiteX19" fmla="*/ 263208 w 1303338"/>
              <a:gd name="connsiteY19" fmla="*/ 93663 h 103188"/>
              <a:gd name="connsiteX20" fmla="*/ 280988 w 1303338"/>
              <a:gd name="connsiteY20" fmla="*/ 67762 h 103188"/>
              <a:gd name="connsiteX21" fmla="*/ 266701 w 1303338"/>
              <a:gd name="connsiteY21" fmla="*/ 44450 h 103188"/>
              <a:gd name="connsiteX22" fmla="*/ 490400 w 1303338"/>
              <a:gd name="connsiteY22" fmla="*/ 42863 h 103188"/>
              <a:gd name="connsiteX23" fmla="*/ 474663 w 1303338"/>
              <a:gd name="connsiteY23" fmla="*/ 66041 h 103188"/>
              <a:gd name="connsiteX24" fmla="*/ 490400 w 1303338"/>
              <a:gd name="connsiteY24" fmla="*/ 90488 h 103188"/>
              <a:gd name="connsiteX25" fmla="*/ 504826 w 1303338"/>
              <a:gd name="connsiteY25" fmla="*/ 66993 h 103188"/>
              <a:gd name="connsiteX26" fmla="*/ 501876 w 1303338"/>
              <a:gd name="connsiteY26" fmla="*/ 49531 h 103188"/>
              <a:gd name="connsiteX27" fmla="*/ 490400 w 1303338"/>
              <a:gd name="connsiteY27" fmla="*/ 42863 h 103188"/>
              <a:gd name="connsiteX28" fmla="*/ 185083 w 1303338"/>
              <a:gd name="connsiteY28" fmla="*/ 42863 h 103188"/>
              <a:gd name="connsiteX29" fmla="*/ 169863 w 1303338"/>
              <a:gd name="connsiteY29" fmla="*/ 66041 h 103188"/>
              <a:gd name="connsiteX30" fmla="*/ 185083 w 1303338"/>
              <a:gd name="connsiteY30" fmla="*/ 90488 h 103188"/>
              <a:gd name="connsiteX31" fmla="*/ 198438 w 1303338"/>
              <a:gd name="connsiteY31" fmla="*/ 66993 h 103188"/>
              <a:gd name="connsiteX32" fmla="*/ 195643 w 1303338"/>
              <a:gd name="connsiteY32" fmla="*/ 49531 h 103188"/>
              <a:gd name="connsiteX33" fmla="*/ 185083 w 1303338"/>
              <a:gd name="connsiteY33" fmla="*/ 42863 h 103188"/>
              <a:gd name="connsiteX34" fmla="*/ 1176894 w 1303338"/>
              <a:gd name="connsiteY34" fmla="*/ 41275 h 103188"/>
              <a:gd name="connsiteX35" fmla="*/ 1165679 w 1303338"/>
              <a:gd name="connsiteY35" fmla="*/ 46342 h 103188"/>
              <a:gd name="connsiteX36" fmla="*/ 1162050 w 1303338"/>
              <a:gd name="connsiteY36" fmla="*/ 55461 h 103188"/>
              <a:gd name="connsiteX37" fmla="*/ 1164029 w 1303338"/>
              <a:gd name="connsiteY37" fmla="*/ 57150 h 103188"/>
              <a:gd name="connsiteX38" fmla="*/ 1166998 w 1303338"/>
              <a:gd name="connsiteY38" fmla="*/ 57150 h 103188"/>
              <a:gd name="connsiteX39" fmla="*/ 1173266 w 1303338"/>
              <a:gd name="connsiteY39" fmla="*/ 56475 h 103188"/>
              <a:gd name="connsiteX40" fmla="*/ 1184481 w 1303338"/>
              <a:gd name="connsiteY40" fmla="*/ 55461 h 103188"/>
              <a:gd name="connsiteX41" fmla="*/ 1187450 w 1303338"/>
              <a:gd name="connsiteY41" fmla="*/ 52422 h 103188"/>
              <a:gd name="connsiteX42" fmla="*/ 1184811 w 1303338"/>
              <a:gd name="connsiteY42" fmla="*/ 44653 h 103188"/>
              <a:gd name="connsiteX43" fmla="*/ 1176894 w 1303338"/>
              <a:gd name="connsiteY43" fmla="*/ 41275 h 103188"/>
              <a:gd name="connsiteX44" fmla="*/ 891340 w 1303338"/>
              <a:gd name="connsiteY44" fmla="*/ 41275 h 103188"/>
              <a:gd name="connsiteX45" fmla="*/ 879977 w 1303338"/>
              <a:gd name="connsiteY45" fmla="*/ 46342 h 103188"/>
              <a:gd name="connsiteX46" fmla="*/ 876300 w 1303338"/>
              <a:gd name="connsiteY46" fmla="*/ 55461 h 103188"/>
              <a:gd name="connsiteX47" fmla="*/ 877971 w 1303338"/>
              <a:gd name="connsiteY47" fmla="*/ 57150 h 103188"/>
              <a:gd name="connsiteX48" fmla="*/ 880979 w 1303338"/>
              <a:gd name="connsiteY48" fmla="*/ 57150 h 103188"/>
              <a:gd name="connsiteX49" fmla="*/ 887329 w 1303338"/>
              <a:gd name="connsiteY49" fmla="*/ 56475 h 103188"/>
              <a:gd name="connsiteX50" fmla="*/ 899027 w 1303338"/>
              <a:gd name="connsiteY50" fmla="*/ 55461 h 103188"/>
              <a:gd name="connsiteX51" fmla="*/ 901700 w 1303338"/>
              <a:gd name="connsiteY51" fmla="*/ 52422 h 103188"/>
              <a:gd name="connsiteX52" fmla="*/ 899361 w 1303338"/>
              <a:gd name="connsiteY52" fmla="*/ 44653 h 103188"/>
              <a:gd name="connsiteX53" fmla="*/ 891340 w 1303338"/>
              <a:gd name="connsiteY53" fmla="*/ 41275 h 103188"/>
              <a:gd name="connsiteX54" fmla="*/ 1235711 w 1303338"/>
              <a:gd name="connsiteY54" fmla="*/ 33338 h 103188"/>
              <a:gd name="connsiteX55" fmla="*/ 1237298 w 1303338"/>
              <a:gd name="connsiteY55" fmla="*/ 35890 h 103188"/>
              <a:gd name="connsiteX56" fmla="*/ 1237298 w 1303338"/>
              <a:gd name="connsiteY56" fmla="*/ 41314 h 103188"/>
              <a:gd name="connsiteX57" fmla="*/ 1236981 w 1303338"/>
              <a:gd name="connsiteY57" fmla="*/ 63645 h 103188"/>
              <a:gd name="connsiteX58" fmla="*/ 1236981 w 1303338"/>
              <a:gd name="connsiteY58" fmla="*/ 70344 h 103188"/>
              <a:gd name="connsiteX59" fmla="*/ 1237298 w 1303338"/>
              <a:gd name="connsiteY59" fmla="*/ 88210 h 103188"/>
              <a:gd name="connsiteX60" fmla="*/ 1242061 w 1303338"/>
              <a:gd name="connsiteY60" fmla="*/ 92995 h 103188"/>
              <a:gd name="connsiteX61" fmla="*/ 1246188 w 1303338"/>
              <a:gd name="connsiteY61" fmla="*/ 96185 h 103188"/>
              <a:gd name="connsiteX62" fmla="*/ 1246188 w 1303338"/>
              <a:gd name="connsiteY62" fmla="*/ 98418 h 103188"/>
              <a:gd name="connsiteX63" fmla="*/ 1244601 w 1303338"/>
              <a:gd name="connsiteY63" fmla="*/ 100013 h 103188"/>
              <a:gd name="connsiteX64" fmla="*/ 1243648 w 1303338"/>
              <a:gd name="connsiteY64" fmla="*/ 100013 h 103188"/>
              <a:gd name="connsiteX65" fmla="*/ 1229678 w 1303338"/>
              <a:gd name="connsiteY65" fmla="*/ 99694 h 103188"/>
              <a:gd name="connsiteX66" fmla="*/ 1215390 w 1303338"/>
              <a:gd name="connsiteY66" fmla="*/ 100013 h 103188"/>
              <a:gd name="connsiteX67" fmla="*/ 1214437 w 1303338"/>
              <a:gd name="connsiteY67" fmla="*/ 100013 h 103188"/>
              <a:gd name="connsiteX68" fmla="*/ 1212850 w 1303338"/>
              <a:gd name="connsiteY68" fmla="*/ 98418 h 103188"/>
              <a:gd name="connsiteX69" fmla="*/ 1212850 w 1303338"/>
              <a:gd name="connsiteY69" fmla="*/ 96185 h 103188"/>
              <a:gd name="connsiteX70" fmla="*/ 1216977 w 1303338"/>
              <a:gd name="connsiteY70" fmla="*/ 92995 h 103188"/>
              <a:gd name="connsiteX71" fmla="*/ 1221740 w 1303338"/>
              <a:gd name="connsiteY71" fmla="*/ 88210 h 103188"/>
              <a:gd name="connsiteX72" fmla="*/ 1222058 w 1303338"/>
              <a:gd name="connsiteY72" fmla="*/ 70344 h 103188"/>
              <a:gd name="connsiteX73" fmla="*/ 1222058 w 1303338"/>
              <a:gd name="connsiteY73" fmla="*/ 59498 h 103188"/>
              <a:gd name="connsiteX74" fmla="*/ 1216660 w 1303338"/>
              <a:gd name="connsiteY74" fmla="*/ 42271 h 103188"/>
              <a:gd name="connsiteX75" fmla="*/ 1212850 w 1303338"/>
              <a:gd name="connsiteY75" fmla="*/ 40038 h 103188"/>
              <a:gd name="connsiteX76" fmla="*/ 1212850 w 1303338"/>
              <a:gd name="connsiteY76" fmla="*/ 37805 h 103188"/>
              <a:gd name="connsiteX77" fmla="*/ 1215072 w 1303338"/>
              <a:gd name="connsiteY77" fmla="*/ 35571 h 103188"/>
              <a:gd name="connsiteX78" fmla="*/ 1233806 w 1303338"/>
              <a:gd name="connsiteY78" fmla="*/ 33657 h 103188"/>
              <a:gd name="connsiteX79" fmla="*/ 1234758 w 1303338"/>
              <a:gd name="connsiteY79" fmla="*/ 33657 h 103188"/>
              <a:gd name="connsiteX80" fmla="*/ 1235711 w 1303338"/>
              <a:gd name="connsiteY80" fmla="*/ 33338 h 103188"/>
              <a:gd name="connsiteX81" fmla="*/ 1177658 w 1303338"/>
              <a:gd name="connsiteY81" fmla="*/ 33338 h 103188"/>
              <a:gd name="connsiteX82" fmla="*/ 1201738 w 1303338"/>
              <a:gd name="connsiteY82" fmla="*/ 57900 h 103188"/>
              <a:gd name="connsiteX83" fmla="*/ 1195317 w 1303338"/>
              <a:gd name="connsiteY83" fmla="*/ 62685 h 103188"/>
              <a:gd name="connsiteX84" fmla="*/ 1164815 w 1303338"/>
              <a:gd name="connsiteY84" fmla="*/ 62685 h 103188"/>
              <a:gd name="connsiteX85" fmla="*/ 1159357 w 1303338"/>
              <a:gd name="connsiteY85" fmla="*/ 67470 h 103188"/>
              <a:gd name="connsiteX86" fmla="*/ 1178942 w 1303338"/>
              <a:gd name="connsiteY86" fmla="*/ 89799 h 103188"/>
              <a:gd name="connsiteX87" fmla="*/ 1199170 w 1303338"/>
              <a:gd name="connsiteY87" fmla="*/ 82781 h 103188"/>
              <a:gd name="connsiteX88" fmla="*/ 1199812 w 1303338"/>
              <a:gd name="connsiteY88" fmla="*/ 82462 h 103188"/>
              <a:gd name="connsiteX89" fmla="*/ 1200454 w 1303338"/>
              <a:gd name="connsiteY89" fmla="*/ 83738 h 103188"/>
              <a:gd name="connsiteX90" fmla="*/ 1199170 w 1303338"/>
              <a:gd name="connsiteY90" fmla="*/ 95541 h 103188"/>
              <a:gd name="connsiteX91" fmla="*/ 1193712 w 1303338"/>
              <a:gd name="connsiteY91" fmla="*/ 98411 h 103188"/>
              <a:gd name="connsiteX92" fmla="*/ 1177016 w 1303338"/>
              <a:gd name="connsiteY92" fmla="*/ 101601 h 103188"/>
              <a:gd name="connsiteX93" fmla="*/ 1144588 w 1303338"/>
              <a:gd name="connsiteY93" fmla="*/ 69384 h 103188"/>
              <a:gd name="connsiteX94" fmla="*/ 1177658 w 1303338"/>
              <a:gd name="connsiteY94" fmla="*/ 33338 h 103188"/>
              <a:gd name="connsiteX95" fmla="*/ 1070830 w 1303338"/>
              <a:gd name="connsiteY95" fmla="*/ 33338 h 103188"/>
              <a:gd name="connsiteX96" fmla="*/ 1072433 w 1303338"/>
              <a:gd name="connsiteY96" fmla="*/ 35890 h 103188"/>
              <a:gd name="connsiteX97" fmla="*/ 1072433 w 1303338"/>
              <a:gd name="connsiteY97" fmla="*/ 41314 h 103188"/>
              <a:gd name="connsiteX98" fmla="*/ 1072112 w 1303338"/>
              <a:gd name="connsiteY98" fmla="*/ 63645 h 103188"/>
              <a:gd name="connsiteX99" fmla="*/ 1072112 w 1303338"/>
              <a:gd name="connsiteY99" fmla="*/ 70344 h 103188"/>
              <a:gd name="connsiteX100" fmla="*/ 1072433 w 1303338"/>
              <a:gd name="connsiteY100" fmla="*/ 88210 h 103188"/>
              <a:gd name="connsiteX101" fmla="*/ 1077241 w 1303338"/>
              <a:gd name="connsiteY101" fmla="*/ 92995 h 103188"/>
              <a:gd name="connsiteX102" fmla="*/ 1081088 w 1303338"/>
              <a:gd name="connsiteY102" fmla="*/ 96185 h 103188"/>
              <a:gd name="connsiteX103" fmla="*/ 1081088 w 1303338"/>
              <a:gd name="connsiteY103" fmla="*/ 98418 h 103188"/>
              <a:gd name="connsiteX104" fmla="*/ 1079806 w 1303338"/>
              <a:gd name="connsiteY104" fmla="*/ 100013 h 103188"/>
              <a:gd name="connsiteX105" fmla="*/ 1078844 w 1303338"/>
              <a:gd name="connsiteY105" fmla="*/ 100013 h 103188"/>
              <a:gd name="connsiteX106" fmla="*/ 1064739 w 1303338"/>
              <a:gd name="connsiteY106" fmla="*/ 99694 h 103188"/>
              <a:gd name="connsiteX107" fmla="*/ 1050314 w 1303338"/>
              <a:gd name="connsiteY107" fmla="*/ 100013 h 103188"/>
              <a:gd name="connsiteX108" fmla="*/ 1049353 w 1303338"/>
              <a:gd name="connsiteY108" fmla="*/ 100013 h 103188"/>
              <a:gd name="connsiteX109" fmla="*/ 1047750 w 1303338"/>
              <a:gd name="connsiteY109" fmla="*/ 98418 h 103188"/>
              <a:gd name="connsiteX110" fmla="*/ 1047750 w 1303338"/>
              <a:gd name="connsiteY110" fmla="*/ 96185 h 103188"/>
              <a:gd name="connsiteX111" fmla="*/ 1051917 w 1303338"/>
              <a:gd name="connsiteY111" fmla="*/ 92995 h 103188"/>
              <a:gd name="connsiteX112" fmla="*/ 1057046 w 1303338"/>
              <a:gd name="connsiteY112" fmla="*/ 88210 h 103188"/>
              <a:gd name="connsiteX113" fmla="*/ 1057046 w 1303338"/>
              <a:gd name="connsiteY113" fmla="*/ 70344 h 103188"/>
              <a:gd name="connsiteX114" fmla="*/ 1057046 w 1303338"/>
              <a:gd name="connsiteY114" fmla="*/ 59498 h 103188"/>
              <a:gd name="connsiteX115" fmla="*/ 1051596 w 1303338"/>
              <a:gd name="connsiteY115" fmla="*/ 42271 h 103188"/>
              <a:gd name="connsiteX116" fmla="*/ 1047750 w 1303338"/>
              <a:gd name="connsiteY116" fmla="*/ 40038 h 103188"/>
              <a:gd name="connsiteX117" fmla="*/ 1047750 w 1303338"/>
              <a:gd name="connsiteY117" fmla="*/ 37805 h 103188"/>
              <a:gd name="connsiteX118" fmla="*/ 1049994 w 1303338"/>
              <a:gd name="connsiteY118" fmla="*/ 35571 h 103188"/>
              <a:gd name="connsiteX119" fmla="*/ 1068907 w 1303338"/>
              <a:gd name="connsiteY119" fmla="*/ 33657 h 103188"/>
              <a:gd name="connsiteX120" fmla="*/ 1069868 w 1303338"/>
              <a:gd name="connsiteY120" fmla="*/ 33657 h 103188"/>
              <a:gd name="connsiteX121" fmla="*/ 1070830 w 1303338"/>
              <a:gd name="connsiteY121" fmla="*/ 33338 h 103188"/>
              <a:gd name="connsiteX122" fmla="*/ 1017588 w 1303338"/>
              <a:gd name="connsiteY122" fmla="*/ 33338 h 103188"/>
              <a:gd name="connsiteX123" fmla="*/ 1030923 w 1303338"/>
              <a:gd name="connsiteY123" fmla="*/ 35571 h 103188"/>
              <a:gd name="connsiteX124" fmla="*/ 1033780 w 1303338"/>
              <a:gd name="connsiteY124" fmla="*/ 38761 h 103188"/>
              <a:gd name="connsiteX125" fmla="*/ 1033780 w 1303338"/>
              <a:gd name="connsiteY125" fmla="*/ 39080 h 103188"/>
              <a:gd name="connsiteX126" fmla="*/ 1032828 w 1303338"/>
              <a:gd name="connsiteY126" fmla="*/ 47055 h 103188"/>
              <a:gd name="connsiteX127" fmla="*/ 1030923 w 1303338"/>
              <a:gd name="connsiteY127" fmla="*/ 49607 h 103188"/>
              <a:gd name="connsiteX128" fmla="*/ 1029018 w 1303338"/>
              <a:gd name="connsiteY128" fmla="*/ 49607 h 103188"/>
              <a:gd name="connsiteX129" fmla="*/ 1026160 w 1303338"/>
              <a:gd name="connsiteY129" fmla="*/ 46098 h 103188"/>
              <a:gd name="connsiteX130" fmla="*/ 1015048 w 1303338"/>
              <a:gd name="connsiteY130" fmla="*/ 40675 h 103188"/>
              <a:gd name="connsiteX131" fmla="*/ 1004887 w 1303338"/>
              <a:gd name="connsiteY131" fmla="*/ 49288 h 103188"/>
              <a:gd name="connsiteX132" fmla="*/ 1011555 w 1303338"/>
              <a:gd name="connsiteY132" fmla="*/ 58219 h 103188"/>
              <a:gd name="connsiteX133" fmla="*/ 1023303 w 1303338"/>
              <a:gd name="connsiteY133" fmla="*/ 63961 h 103188"/>
              <a:gd name="connsiteX134" fmla="*/ 1036638 w 1303338"/>
              <a:gd name="connsiteY134" fmla="*/ 81505 h 103188"/>
              <a:gd name="connsiteX135" fmla="*/ 1009650 w 1303338"/>
              <a:gd name="connsiteY135" fmla="*/ 101601 h 103188"/>
              <a:gd name="connsiteX136" fmla="*/ 992822 w 1303338"/>
              <a:gd name="connsiteY136" fmla="*/ 98092 h 103188"/>
              <a:gd name="connsiteX137" fmla="*/ 990600 w 1303338"/>
              <a:gd name="connsiteY137" fmla="*/ 94265 h 103188"/>
              <a:gd name="connsiteX138" fmla="*/ 991552 w 1303338"/>
              <a:gd name="connsiteY138" fmla="*/ 85333 h 103188"/>
              <a:gd name="connsiteX139" fmla="*/ 993775 w 1303338"/>
              <a:gd name="connsiteY139" fmla="*/ 82781 h 103188"/>
              <a:gd name="connsiteX140" fmla="*/ 995997 w 1303338"/>
              <a:gd name="connsiteY140" fmla="*/ 82781 h 103188"/>
              <a:gd name="connsiteX141" fmla="*/ 998220 w 1303338"/>
              <a:gd name="connsiteY141" fmla="*/ 86290 h 103188"/>
              <a:gd name="connsiteX142" fmla="*/ 1010920 w 1303338"/>
              <a:gd name="connsiteY142" fmla="*/ 94265 h 103188"/>
              <a:gd name="connsiteX143" fmla="*/ 1022350 w 1303338"/>
              <a:gd name="connsiteY143" fmla="*/ 85652 h 103188"/>
              <a:gd name="connsiteX144" fmla="*/ 1013142 w 1303338"/>
              <a:gd name="connsiteY144" fmla="*/ 76082 h 103188"/>
              <a:gd name="connsiteX145" fmla="*/ 992187 w 1303338"/>
              <a:gd name="connsiteY145" fmla="*/ 54072 h 103188"/>
              <a:gd name="connsiteX146" fmla="*/ 1017588 w 1303338"/>
              <a:gd name="connsiteY146" fmla="*/ 33338 h 103188"/>
              <a:gd name="connsiteX147" fmla="*/ 950175 w 1303338"/>
              <a:gd name="connsiteY147" fmla="*/ 33338 h 103188"/>
              <a:gd name="connsiteX148" fmla="*/ 951735 w 1303338"/>
              <a:gd name="connsiteY148" fmla="*/ 35571 h 103188"/>
              <a:gd name="connsiteX149" fmla="*/ 951423 w 1303338"/>
              <a:gd name="connsiteY149" fmla="*/ 41633 h 103188"/>
              <a:gd name="connsiteX150" fmla="*/ 952670 w 1303338"/>
              <a:gd name="connsiteY150" fmla="*/ 48332 h 103188"/>
              <a:gd name="connsiteX151" fmla="*/ 955165 w 1303338"/>
              <a:gd name="connsiteY151" fmla="*/ 46099 h 103188"/>
              <a:gd name="connsiteX152" fmla="*/ 960154 w 1303338"/>
              <a:gd name="connsiteY152" fmla="*/ 40357 h 103188"/>
              <a:gd name="connsiteX153" fmla="*/ 968574 w 1303338"/>
              <a:gd name="connsiteY153" fmla="*/ 34295 h 103188"/>
              <a:gd name="connsiteX154" fmla="*/ 974810 w 1303338"/>
              <a:gd name="connsiteY154" fmla="*/ 33338 h 103188"/>
              <a:gd name="connsiteX155" fmla="*/ 979176 w 1303338"/>
              <a:gd name="connsiteY155" fmla="*/ 36528 h 103188"/>
              <a:gd name="connsiteX156" fmla="*/ 978864 w 1303338"/>
              <a:gd name="connsiteY156" fmla="*/ 46099 h 103188"/>
              <a:gd name="connsiteX157" fmla="*/ 976993 w 1303338"/>
              <a:gd name="connsiteY157" fmla="*/ 49289 h 103188"/>
              <a:gd name="connsiteX158" fmla="*/ 975746 w 1303338"/>
              <a:gd name="connsiteY158" fmla="*/ 48970 h 103188"/>
              <a:gd name="connsiteX159" fmla="*/ 968262 w 1303338"/>
              <a:gd name="connsiteY159" fmla="*/ 48332 h 103188"/>
              <a:gd name="connsiteX160" fmla="*/ 957659 w 1303338"/>
              <a:gd name="connsiteY160" fmla="*/ 51841 h 103188"/>
              <a:gd name="connsiteX161" fmla="*/ 954229 w 1303338"/>
              <a:gd name="connsiteY161" fmla="*/ 70663 h 103188"/>
              <a:gd name="connsiteX162" fmla="*/ 954229 w 1303338"/>
              <a:gd name="connsiteY162" fmla="*/ 76406 h 103188"/>
              <a:gd name="connsiteX163" fmla="*/ 954541 w 1303338"/>
              <a:gd name="connsiteY163" fmla="*/ 85019 h 103188"/>
              <a:gd name="connsiteX164" fmla="*/ 956724 w 1303338"/>
              <a:gd name="connsiteY164" fmla="*/ 91400 h 103188"/>
              <a:gd name="connsiteX165" fmla="*/ 963272 w 1303338"/>
              <a:gd name="connsiteY165" fmla="*/ 93314 h 103188"/>
              <a:gd name="connsiteX166" fmla="*/ 967326 w 1303338"/>
              <a:gd name="connsiteY166" fmla="*/ 96185 h 103188"/>
              <a:gd name="connsiteX167" fmla="*/ 967326 w 1303338"/>
              <a:gd name="connsiteY167" fmla="*/ 98099 h 103188"/>
              <a:gd name="connsiteX168" fmla="*/ 965455 w 1303338"/>
              <a:gd name="connsiteY168" fmla="*/ 100013 h 103188"/>
              <a:gd name="connsiteX169" fmla="*/ 965143 w 1303338"/>
              <a:gd name="connsiteY169" fmla="*/ 100013 h 103188"/>
              <a:gd name="connsiteX170" fmla="*/ 946122 w 1303338"/>
              <a:gd name="connsiteY170" fmla="*/ 99694 h 103188"/>
              <a:gd name="connsiteX171" fmla="*/ 933025 w 1303338"/>
              <a:gd name="connsiteY171" fmla="*/ 100013 h 103188"/>
              <a:gd name="connsiteX172" fmla="*/ 932089 w 1303338"/>
              <a:gd name="connsiteY172" fmla="*/ 100013 h 103188"/>
              <a:gd name="connsiteX173" fmla="*/ 930530 w 1303338"/>
              <a:gd name="connsiteY173" fmla="*/ 98418 h 103188"/>
              <a:gd name="connsiteX174" fmla="*/ 930530 w 1303338"/>
              <a:gd name="connsiteY174" fmla="*/ 96185 h 103188"/>
              <a:gd name="connsiteX175" fmla="*/ 934584 w 1303338"/>
              <a:gd name="connsiteY175" fmla="*/ 92995 h 103188"/>
              <a:gd name="connsiteX176" fmla="*/ 939261 w 1303338"/>
              <a:gd name="connsiteY176" fmla="*/ 88210 h 103188"/>
              <a:gd name="connsiteX177" fmla="*/ 939573 w 1303338"/>
              <a:gd name="connsiteY177" fmla="*/ 70344 h 103188"/>
              <a:gd name="connsiteX178" fmla="*/ 939573 w 1303338"/>
              <a:gd name="connsiteY178" fmla="*/ 65878 h 103188"/>
              <a:gd name="connsiteX179" fmla="*/ 937390 w 1303338"/>
              <a:gd name="connsiteY179" fmla="*/ 48013 h 103188"/>
              <a:gd name="connsiteX180" fmla="*/ 930530 w 1303338"/>
              <a:gd name="connsiteY180" fmla="*/ 43547 h 103188"/>
              <a:gd name="connsiteX181" fmla="*/ 927100 w 1303338"/>
              <a:gd name="connsiteY181" fmla="*/ 41633 h 103188"/>
              <a:gd name="connsiteX182" fmla="*/ 927100 w 1303338"/>
              <a:gd name="connsiteY182" fmla="*/ 39400 h 103188"/>
              <a:gd name="connsiteX183" fmla="*/ 929594 w 1303338"/>
              <a:gd name="connsiteY183" fmla="*/ 36528 h 103188"/>
              <a:gd name="connsiteX184" fmla="*/ 947993 w 1303338"/>
              <a:gd name="connsiteY184" fmla="*/ 33657 h 103188"/>
              <a:gd name="connsiteX185" fmla="*/ 948928 w 1303338"/>
              <a:gd name="connsiteY185" fmla="*/ 33657 h 103188"/>
              <a:gd name="connsiteX186" fmla="*/ 950175 w 1303338"/>
              <a:gd name="connsiteY186" fmla="*/ 33338 h 103188"/>
              <a:gd name="connsiteX187" fmla="*/ 892445 w 1303338"/>
              <a:gd name="connsiteY187" fmla="*/ 33338 h 103188"/>
              <a:gd name="connsiteX188" fmla="*/ 915988 w 1303338"/>
              <a:gd name="connsiteY188" fmla="*/ 57900 h 103188"/>
              <a:gd name="connsiteX189" fmla="*/ 909710 w 1303338"/>
              <a:gd name="connsiteY189" fmla="*/ 62685 h 103188"/>
              <a:gd name="connsiteX190" fmla="*/ 879574 w 1303338"/>
              <a:gd name="connsiteY190" fmla="*/ 62685 h 103188"/>
              <a:gd name="connsiteX191" fmla="*/ 874551 w 1303338"/>
              <a:gd name="connsiteY191" fmla="*/ 67470 h 103188"/>
              <a:gd name="connsiteX192" fmla="*/ 893700 w 1303338"/>
              <a:gd name="connsiteY192" fmla="*/ 89799 h 103188"/>
              <a:gd name="connsiteX193" fmla="*/ 913477 w 1303338"/>
              <a:gd name="connsiteY193" fmla="*/ 82781 h 103188"/>
              <a:gd name="connsiteX194" fmla="*/ 913791 w 1303338"/>
              <a:gd name="connsiteY194" fmla="*/ 82462 h 103188"/>
              <a:gd name="connsiteX195" fmla="*/ 914733 w 1303338"/>
              <a:gd name="connsiteY195" fmla="*/ 83738 h 103188"/>
              <a:gd name="connsiteX196" fmla="*/ 913163 w 1303338"/>
              <a:gd name="connsiteY196" fmla="*/ 95541 h 103188"/>
              <a:gd name="connsiteX197" fmla="*/ 907826 w 1303338"/>
              <a:gd name="connsiteY197" fmla="*/ 98411 h 103188"/>
              <a:gd name="connsiteX198" fmla="*/ 891817 w 1303338"/>
              <a:gd name="connsiteY198" fmla="*/ 101601 h 103188"/>
              <a:gd name="connsiteX199" fmla="*/ 860425 w 1303338"/>
              <a:gd name="connsiteY199" fmla="*/ 69384 h 103188"/>
              <a:gd name="connsiteX200" fmla="*/ 892445 w 1303338"/>
              <a:gd name="connsiteY200" fmla="*/ 33338 h 103188"/>
              <a:gd name="connsiteX201" fmla="*/ 792786 w 1303338"/>
              <a:gd name="connsiteY201" fmla="*/ 33338 h 103188"/>
              <a:gd name="connsiteX202" fmla="*/ 799106 w 1303338"/>
              <a:gd name="connsiteY202" fmla="*/ 33662 h 103188"/>
              <a:gd name="connsiteX203" fmla="*/ 805741 w 1303338"/>
              <a:gd name="connsiteY203" fmla="*/ 33985 h 103188"/>
              <a:gd name="connsiteX204" fmla="*/ 819327 w 1303338"/>
              <a:gd name="connsiteY204" fmla="*/ 33338 h 103188"/>
              <a:gd name="connsiteX205" fmla="*/ 820907 w 1303338"/>
              <a:gd name="connsiteY205" fmla="*/ 33338 h 103188"/>
              <a:gd name="connsiteX206" fmla="*/ 822803 w 1303338"/>
              <a:gd name="connsiteY206" fmla="*/ 35279 h 103188"/>
              <a:gd name="connsiteX207" fmla="*/ 822803 w 1303338"/>
              <a:gd name="connsiteY207" fmla="*/ 37544 h 103188"/>
              <a:gd name="connsiteX208" fmla="*/ 819011 w 1303338"/>
              <a:gd name="connsiteY208" fmla="*/ 40456 h 103188"/>
              <a:gd name="connsiteX209" fmla="*/ 813956 w 1303338"/>
              <a:gd name="connsiteY209" fmla="*/ 44014 h 103188"/>
              <a:gd name="connsiteX210" fmla="*/ 814588 w 1303338"/>
              <a:gd name="connsiteY210" fmla="*/ 46926 h 103188"/>
              <a:gd name="connsiteX211" fmla="*/ 816168 w 1303338"/>
              <a:gd name="connsiteY211" fmla="*/ 52750 h 103188"/>
              <a:gd name="connsiteX212" fmla="*/ 819643 w 1303338"/>
              <a:gd name="connsiteY212" fmla="*/ 63426 h 103188"/>
              <a:gd name="connsiteX213" fmla="*/ 826594 w 1303338"/>
              <a:gd name="connsiteY213" fmla="*/ 85425 h 103188"/>
              <a:gd name="connsiteX214" fmla="*/ 826910 w 1303338"/>
              <a:gd name="connsiteY214" fmla="*/ 83808 h 103188"/>
              <a:gd name="connsiteX215" fmla="*/ 827542 w 1303338"/>
              <a:gd name="connsiteY215" fmla="*/ 81866 h 103188"/>
              <a:gd name="connsiteX216" fmla="*/ 828806 w 1303338"/>
              <a:gd name="connsiteY216" fmla="*/ 78308 h 103188"/>
              <a:gd name="connsiteX217" fmla="*/ 831018 w 1303338"/>
              <a:gd name="connsiteY217" fmla="*/ 70867 h 103188"/>
              <a:gd name="connsiteX218" fmla="*/ 834809 w 1303338"/>
              <a:gd name="connsiteY218" fmla="*/ 60191 h 103188"/>
              <a:gd name="connsiteX219" fmla="*/ 839865 w 1303338"/>
              <a:gd name="connsiteY219" fmla="*/ 43367 h 103188"/>
              <a:gd name="connsiteX220" fmla="*/ 834493 w 1303338"/>
              <a:gd name="connsiteY220" fmla="*/ 39809 h 103188"/>
              <a:gd name="connsiteX221" fmla="*/ 832598 w 1303338"/>
              <a:gd name="connsiteY221" fmla="*/ 37544 h 103188"/>
              <a:gd name="connsiteX222" fmla="*/ 832598 w 1303338"/>
              <a:gd name="connsiteY222" fmla="*/ 35279 h 103188"/>
              <a:gd name="connsiteX223" fmla="*/ 834177 w 1303338"/>
              <a:gd name="connsiteY223" fmla="*/ 33338 h 103188"/>
              <a:gd name="connsiteX224" fmla="*/ 835441 w 1303338"/>
              <a:gd name="connsiteY224" fmla="*/ 33662 h 103188"/>
              <a:gd name="connsiteX225" fmla="*/ 844920 w 1303338"/>
              <a:gd name="connsiteY225" fmla="*/ 33985 h 103188"/>
              <a:gd name="connsiteX226" fmla="*/ 853135 w 1303338"/>
              <a:gd name="connsiteY226" fmla="*/ 33338 h 103188"/>
              <a:gd name="connsiteX227" fmla="*/ 854399 w 1303338"/>
              <a:gd name="connsiteY227" fmla="*/ 33338 h 103188"/>
              <a:gd name="connsiteX228" fmla="*/ 855663 w 1303338"/>
              <a:gd name="connsiteY228" fmla="*/ 35279 h 103188"/>
              <a:gd name="connsiteX229" fmla="*/ 855663 w 1303338"/>
              <a:gd name="connsiteY229" fmla="*/ 37544 h 103188"/>
              <a:gd name="connsiteX230" fmla="*/ 853135 w 1303338"/>
              <a:gd name="connsiteY230" fmla="*/ 40132 h 103188"/>
              <a:gd name="connsiteX231" fmla="*/ 848712 w 1303338"/>
              <a:gd name="connsiteY231" fmla="*/ 47897 h 103188"/>
              <a:gd name="connsiteX232" fmla="*/ 836073 w 1303338"/>
              <a:gd name="connsiteY232" fmla="*/ 79602 h 103188"/>
              <a:gd name="connsiteX233" fmla="*/ 830070 w 1303338"/>
              <a:gd name="connsiteY233" fmla="*/ 95131 h 103188"/>
              <a:gd name="connsiteX234" fmla="*/ 828490 w 1303338"/>
              <a:gd name="connsiteY234" fmla="*/ 99337 h 103188"/>
              <a:gd name="connsiteX235" fmla="*/ 825646 w 1303338"/>
              <a:gd name="connsiteY235" fmla="*/ 100631 h 103188"/>
              <a:gd name="connsiteX236" fmla="*/ 819643 w 1303338"/>
              <a:gd name="connsiteY236" fmla="*/ 101601 h 103188"/>
              <a:gd name="connsiteX237" fmla="*/ 818063 w 1303338"/>
              <a:gd name="connsiteY237" fmla="*/ 101601 h 103188"/>
              <a:gd name="connsiteX238" fmla="*/ 815536 w 1303338"/>
              <a:gd name="connsiteY238" fmla="*/ 97072 h 103188"/>
              <a:gd name="connsiteX239" fmla="*/ 806689 w 1303338"/>
              <a:gd name="connsiteY239" fmla="*/ 72808 h 103188"/>
              <a:gd name="connsiteX240" fmla="*/ 795946 w 1303338"/>
              <a:gd name="connsiteY240" fmla="*/ 43367 h 103188"/>
              <a:gd name="connsiteX241" fmla="*/ 791839 w 1303338"/>
              <a:gd name="connsiteY241" fmla="*/ 39809 h 103188"/>
              <a:gd name="connsiteX242" fmla="*/ 790575 w 1303338"/>
              <a:gd name="connsiteY242" fmla="*/ 37544 h 103188"/>
              <a:gd name="connsiteX243" fmla="*/ 790575 w 1303338"/>
              <a:gd name="connsiteY243" fmla="*/ 35279 h 103188"/>
              <a:gd name="connsiteX244" fmla="*/ 792786 w 1303338"/>
              <a:gd name="connsiteY244" fmla="*/ 33338 h 103188"/>
              <a:gd name="connsiteX245" fmla="*/ 775335 w 1303338"/>
              <a:gd name="connsiteY245" fmla="*/ 33338 h 103188"/>
              <a:gd name="connsiteX246" fmla="*/ 776923 w 1303338"/>
              <a:gd name="connsiteY246" fmla="*/ 35890 h 103188"/>
              <a:gd name="connsiteX247" fmla="*/ 776923 w 1303338"/>
              <a:gd name="connsiteY247" fmla="*/ 41314 h 103188"/>
              <a:gd name="connsiteX248" fmla="*/ 776605 w 1303338"/>
              <a:gd name="connsiteY248" fmla="*/ 63645 h 103188"/>
              <a:gd name="connsiteX249" fmla="*/ 776605 w 1303338"/>
              <a:gd name="connsiteY249" fmla="*/ 70344 h 103188"/>
              <a:gd name="connsiteX250" fmla="*/ 776923 w 1303338"/>
              <a:gd name="connsiteY250" fmla="*/ 88210 h 103188"/>
              <a:gd name="connsiteX251" fmla="*/ 781685 w 1303338"/>
              <a:gd name="connsiteY251" fmla="*/ 92995 h 103188"/>
              <a:gd name="connsiteX252" fmla="*/ 785813 w 1303338"/>
              <a:gd name="connsiteY252" fmla="*/ 96185 h 103188"/>
              <a:gd name="connsiteX253" fmla="*/ 785813 w 1303338"/>
              <a:gd name="connsiteY253" fmla="*/ 98418 h 103188"/>
              <a:gd name="connsiteX254" fmla="*/ 784225 w 1303338"/>
              <a:gd name="connsiteY254" fmla="*/ 100013 h 103188"/>
              <a:gd name="connsiteX255" fmla="*/ 783273 w 1303338"/>
              <a:gd name="connsiteY255" fmla="*/ 100013 h 103188"/>
              <a:gd name="connsiteX256" fmla="*/ 769303 w 1303338"/>
              <a:gd name="connsiteY256" fmla="*/ 99694 h 103188"/>
              <a:gd name="connsiteX257" fmla="*/ 754697 w 1303338"/>
              <a:gd name="connsiteY257" fmla="*/ 100013 h 103188"/>
              <a:gd name="connsiteX258" fmla="*/ 753745 w 1303338"/>
              <a:gd name="connsiteY258" fmla="*/ 100013 h 103188"/>
              <a:gd name="connsiteX259" fmla="*/ 752475 w 1303338"/>
              <a:gd name="connsiteY259" fmla="*/ 98418 h 103188"/>
              <a:gd name="connsiteX260" fmla="*/ 752475 w 1303338"/>
              <a:gd name="connsiteY260" fmla="*/ 96185 h 103188"/>
              <a:gd name="connsiteX261" fmla="*/ 756602 w 1303338"/>
              <a:gd name="connsiteY261" fmla="*/ 92995 h 103188"/>
              <a:gd name="connsiteX262" fmla="*/ 761365 w 1303338"/>
              <a:gd name="connsiteY262" fmla="*/ 88210 h 103188"/>
              <a:gd name="connsiteX263" fmla="*/ 761682 w 1303338"/>
              <a:gd name="connsiteY263" fmla="*/ 70344 h 103188"/>
              <a:gd name="connsiteX264" fmla="*/ 761682 w 1303338"/>
              <a:gd name="connsiteY264" fmla="*/ 59498 h 103188"/>
              <a:gd name="connsiteX265" fmla="*/ 755967 w 1303338"/>
              <a:gd name="connsiteY265" fmla="*/ 42271 h 103188"/>
              <a:gd name="connsiteX266" fmla="*/ 752475 w 1303338"/>
              <a:gd name="connsiteY266" fmla="*/ 40038 h 103188"/>
              <a:gd name="connsiteX267" fmla="*/ 752475 w 1303338"/>
              <a:gd name="connsiteY267" fmla="*/ 37805 h 103188"/>
              <a:gd name="connsiteX268" fmla="*/ 754697 w 1303338"/>
              <a:gd name="connsiteY268" fmla="*/ 35571 h 103188"/>
              <a:gd name="connsiteX269" fmla="*/ 773113 w 1303338"/>
              <a:gd name="connsiteY269" fmla="*/ 33657 h 103188"/>
              <a:gd name="connsiteX270" fmla="*/ 774383 w 1303338"/>
              <a:gd name="connsiteY270" fmla="*/ 33657 h 103188"/>
              <a:gd name="connsiteX271" fmla="*/ 775335 w 1303338"/>
              <a:gd name="connsiteY271" fmla="*/ 33338 h 103188"/>
              <a:gd name="connsiteX272" fmla="*/ 686303 w 1303338"/>
              <a:gd name="connsiteY272" fmla="*/ 33338 h 103188"/>
              <a:gd name="connsiteX273" fmla="*/ 688224 w 1303338"/>
              <a:gd name="connsiteY273" fmla="*/ 35890 h 103188"/>
              <a:gd name="connsiteX274" fmla="*/ 688544 w 1303338"/>
              <a:gd name="connsiteY274" fmla="*/ 43866 h 103188"/>
              <a:gd name="connsiteX275" fmla="*/ 689824 w 1303338"/>
              <a:gd name="connsiteY275" fmla="*/ 46737 h 103188"/>
              <a:gd name="connsiteX276" fmla="*/ 691105 w 1303338"/>
              <a:gd name="connsiteY276" fmla="*/ 45780 h 103188"/>
              <a:gd name="connsiteX277" fmla="*/ 692385 w 1303338"/>
              <a:gd name="connsiteY277" fmla="*/ 44504 h 103188"/>
              <a:gd name="connsiteX278" fmla="*/ 694946 w 1303338"/>
              <a:gd name="connsiteY278" fmla="*/ 41952 h 103188"/>
              <a:gd name="connsiteX279" fmla="*/ 712232 w 1303338"/>
              <a:gd name="connsiteY279" fmla="*/ 33338 h 103188"/>
              <a:gd name="connsiteX280" fmla="*/ 731119 w 1303338"/>
              <a:gd name="connsiteY280" fmla="*/ 43228 h 103188"/>
              <a:gd name="connsiteX281" fmla="*/ 732079 w 1303338"/>
              <a:gd name="connsiteY281" fmla="*/ 65878 h 103188"/>
              <a:gd name="connsiteX282" fmla="*/ 732079 w 1303338"/>
              <a:gd name="connsiteY282" fmla="*/ 70344 h 103188"/>
              <a:gd name="connsiteX283" fmla="*/ 732400 w 1303338"/>
              <a:gd name="connsiteY283" fmla="*/ 88210 h 103188"/>
              <a:gd name="connsiteX284" fmla="*/ 737201 w 1303338"/>
              <a:gd name="connsiteY284" fmla="*/ 92995 h 103188"/>
              <a:gd name="connsiteX285" fmla="*/ 741363 w 1303338"/>
              <a:gd name="connsiteY285" fmla="*/ 96185 h 103188"/>
              <a:gd name="connsiteX286" fmla="*/ 741363 w 1303338"/>
              <a:gd name="connsiteY286" fmla="*/ 98418 h 103188"/>
              <a:gd name="connsiteX287" fmla="*/ 739762 w 1303338"/>
              <a:gd name="connsiteY287" fmla="*/ 100013 h 103188"/>
              <a:gd name="connsiteX288" fmla="*/ 739122 w 1303338"/>
              <a:gd name="connsiteY288" fmla="*/ 100013 h 103188"/>
              <a:gd name="connsiteX289" fmla="*/ 724717 w 1303338"/>
              <a:gd name="connsiteY289" fmla="*/ 99694 h 103188"/>
              <a:gd name="connsiteX290" fmla="*/ 710312 w 1303338"/>
              <a:gd name="connsiteY290" fmla="*/ 100013 h 103188"/>
              <a:gd name="connsiteX291" fmla="*/ 709351 w 1303338"/>
              <a:gd name="connsiteY291" fmla="*/ 100013 h 103188"/>
              <a:gd name="connsiteX292" fmla="*/ 708071 w 1303338"/>
              <a:gd name="connsiteY292" fmla="*/ 98418 h 103188"/>
              <a:gd name="connsiteX293" fmla="*/ 708071 w 1303338"/>
              <a:gd name="connsiteY293" fmla="*/ 96185 h 103188"/>
              <a:gd name="connsiteX294" fmla="*/ 711912 w 1303338"/>
              <a:gd name="connsiteY294" fmla="*/ 92995 h 103188"/>
              <a:gd name="connsiteX295" fmla="*/ 717034 w 1303338"/>
              <a:gd name="connsiteY295" fmla="*/ 88210 h 103188"/>
              <a:gd name="connsiteX296" fmla="*/ 717354 w 1303338"/>
              <a:gd name="connsiteY296" fmla="*/ 70344 h 103188"/>
              <a:gd name="connsiteX297" fmla="*/ 717354 w 1303338"/>
              <a:gd name="connsiteY297" fmla="*/ 65878 h 103188"/>
              <a:gd name="connsiteX298" fmla="*/ 715754 w 1303338"/>
              <a:gd name="connsiteY298" fmla="*/ 51203 h 103188"/>
              <a:gd name="connsiteX299" fmla="*/ 706150 w 1303338"/>
              <a:gd name="connsiteY299" fmla="*/ 45461 h 103188"/>
              <a:gd name="connsiteX300" fmla="*/ 692705 w 1303338"/>
              <a:gd name="connsiteY300" fmla="*/ 52160 h 103188"/>
              <a:gd name="connsiteX301" fmla="*/ 689824 w 1303338"/>
              <a:gd name="connsiteY301" fmla="*/ 66835 h 103188"/>
              <a:gd name="connsiteX302" fmla="*/ 689824 w 1303338"/>
              <a:gd name="connsiteY302" fmla="*/ 70344 h 103188"/>
              <a:gd name="connsiteX303" fmla="*/ 690144 w 1303338"/>
              <a:gd name="connsiteY303" fmla="*/ 88210 h 103188"/>
              <a:gd name="connsiteX304" fmla="*/ 694946 w 1303338"/>
              <a:gd name="connsiteY304" fmla="*/ 92995 h 103188"/>
              <a:gd name="connsiteX305" fmla="*/ 699108 w 1303338"/>
              <a:gd name="connsiteY305" fmla="*/ 96185 h 103188"/>
              <a:gd name="connsiteX306" fmla="*/ 699108 w 1303338"/>
              <a:gd name="connsiteY306" fmla="*/ 98418 h 103188"/>
              <a:gd name="connsiteX307" fmla="*/ 697507 w 1303338"/>
              <a:gd name="connsiteY307" fmla="*/ 100013 h 103188"/>
              <a:gd name="connsiteX308" fmla="*/ 696547 w 1303338"/>
              <a:gd name="connsiteY308" fmla="*/ 100013 h 103188"/>
              <a:gd name="connsiteX309" fmla="*/ 682462 w 1303338"/>
              <a:gd name="connsiteY309" fmla="*/ 99694 h 103188"/>
              <a:gd name="connsiteX310" fmla="*/ 668056 w 1303338"/>
              <a:gd name="connsiteY310" fmla="*/ 100013 h 103188"/>
              <a:gd name="connsiteX311" fmla="*/ 667096 w 1303338"/>
              <a:gd name="connsiteY311" fmla="*/ 100013 h 103188"/>
              <a:gd name="connsiteX312" fmla="*/ 665495 w 1303338"/>
              <a:gd name="connsiteY312" fmla="*/ 98418 h 103188"/>
              <a:gd name="connsiteX313" fmla="*/ 665495 w 1303338"/>
              <a:gd name="connsiteY313" fmla="*/ 96185 h 103188"/>
              <a:gd name="connsiteX314" fmla="*/ 669657 w 1303338"/>
              <a:gd name="connsiteY314" fmla="*/ 92995 h 103188"/>
              <a:gd name="connsiteX315" fmla="*/ 674779 w 1303338"/>
              <a:gd name="connsiteY315" fmla="*/ 88210 h 103188"/>
              <a:gd name="connsiteX316" fmla="*/ 674779 w 1303338"/>
              <a:gd name="connsiteY316" fmla="*/ 70344 h 103188"/>
              <a:gd name="connsiteX317" fmla="*/ 674779 w 1303338"/>
              <a:gd name="connsiteY317" fmla="*/ 65559 h 103188"/>
              <a:gd name="connsiteX318" fmla="*/ 673498 w 1303338"/>
              <a:gd name="connsiteY318" fmla="*/ 46418 h 103188"/>
              <a:gd name="connsiteX319" fmla="*/ 667416 w 1303338"/>
              <a:gd name="connsiteY319" fmla="*/ 42909 h 103188"/>
              <a:gd name="connsiteX320" fmla="*/ 663575 w 1303338"/>
              <a:gd name="connsiteY320" fmla="*/ 41314 h 103188"/>
              <a:gd name="connsiteX321" fmla="*/ 663575 w 1303338"/>
              <a:gd name="connsiteY321" fmla="*/ 38762 h 103188"/>
              <a:gd name="connsiteX322" fmla="*/ 665495 w 1303338"/>
              <a:gd name="connsiteY322" fmla="*/ 35890 h 103188"/>
              <a:gd name="connsiteX323" fmla="*/ 684062 w 1303338"/>
              <a:gd name="connsiteY323" fmla="*/ 33657 h 103188"/>
              <a:gd name="connsiteX324" fmla="*/ 686303 w 1303338"/>
              <a:gd name="connsiteY324" fmla="*/ 33338 h 103188"/>
              <a:gd name="connsiteX325" fmla="*/ 401220 w 1303338"/>
              <a:gd name="connsiteY325" fmla="*/ 33338 h 103188"/>
              <a:gd name="connsiteX326" fmla="*/ 402485 w 1303338"/>
              <a:gd name="connsiteY326" fmla="*/ 34926 h 103188"/>
              <a:gd name="connsiteX327" fmla="*/ 402485 w 1303338"/>
              <a:gd name="connsiteY327" fmla="*/ 37783 h 103188"/>
              <a:gd name="connsiteX328" fmla="*/ 401853 w 1303338"/>
              <a:gd name="connsiteY328" fmla="*/ 59056 h 103188"/>
              <a:gd name="connsiteX329" fmla="*/ 401853 w 1303338"/>
              <a:gd name="connsiteY329" fmla="*/ 69216 h 103188"/>
              <a:gd name="connsiteX330" fmla="*/ 404066 w 1303338"/>
              <a:gd name="connsiteY330" fmla="*/ 86044 h 103188"/>
              <a:gd name="connsiteX331" fmla="*/ 411970 w 1303338"/>
              <a:gd name="connsiteY331" fmla="*/ 89536 h 103188"/>
              <a:gd name="connsiteX332" fmla="*/ 425881 w 1303338"/>
              <a:gd name="connsiteY332" fmla="*/ 81916 h 103188"/>
              <a:gd name="connsiteX333" fmla="*/ 427778 w 1303338"/>
              <a:gd name="connsiteY333" fmla="*/ 65723 h 103188"/>
              <a:gd name="connsiteX334" fmla="*/ 427778 w 1303338"/>
              <a:gd name="connsiteY334" fmla="*/ 59056 h 103188"/>
              <a:gd name="connsiteX335" fmla="*/ 427461 w 1303338"/>
              <a:gd name="connsiteY335" fmla="*/ 45721 h 103188"/>
              <a:gd name="connsiteX336" fmla="*/ 422403 w 1303338"/>
              <a:gd name="connsiteY336" fmla="*/ 41911 h 103188"/>
              <a:gd name="connsiteX337" fmla="*/ 418609 w 1303338"/>
              <a:gd name="connsiteY337" fmla="*/ 40006 h 103188"/>
              <a:gd name="connsiteX338" fmla="*/ 418609 w 1303338"/>
              <a:gd name="connsiteY338" fmla="*/ 37466 h 103188"/>
              <a:gd name="connsiteX339" fmla="*/ 420822 w 1303338"/>
              <a:gd name="connsiteY339" fmla="*/ 35561 h 103188"/>
              <a:gd name="connsiteX340" fmla="*/ 439475 w 1303338"/>
              <a:gd name="connsiteY340" fmla="*/ 33656 h 103188"/>
              <a:gd name="connsiteX341" fmla="*/ 441688 w 1303338"/>
              <a:gd name="connsiteY341" fmla="*/ 33338 h 103188"/>
              <a:gd name="connsiteX342" fmla="*/ 443269 w 1303338"/>
              <a:gd name="connsiteY342" fmla="*/ 34926 h 103188"/>
              <a:gd name="connsiteX343" fmla="*/ 443269 w 1303338"/>
              <a:gd name="connsiteY343" fmla="*/ 38418 h 103188"/>
              <a:gd name="connsiteX344" fmla="*/ 442953 w 1303338"/>
              <a:gd name="connsiteY344" fmla="*/ 47626 h 103188"/>
              <a:gd name="connsiteX345" fmla="*/ 442637 w 1303338"/>
              <a:gd name="connsiteY345" fmla="*/ 56198 h 103188"/>
              <a:gd name="connsiteX346" fmla="*/ 442637 w 1303338"/>
              <a:gd name="connsiteY346" fmla="*/ 65723 h 103188"/>
              <a:gd name="connsiteX347" fmla="*/ 443269 w 1303338"/>
              <a:gd name="connsiteY347" fmla="*/ 87314 h 103188"/>
              <a:gd name="connsiteX348" fmla="*/ 449908 w 1303338"/>
              <a:gd name="connsiteY348" fmla="*/ 92394 h 103188"/>
              <a:gd name="connsiteX349" fmla="*/ 452438 w 1303338"/>
              <a:gd name="connsiteY349" fmla="*/ 94616 h 103188"/>
              <a:gd name="connsiteX350" fmla="*/ 452438 w 1303338"/>
              <a:gd name="connsiteY350" fmla="*/ 96521 h 103188"/>
              <a:gd name="connsiteX351" fmla="*/ 450225 w 1303338"/>
              <a:gd name="connsiteY351" fmla="*/ 98744 h 103188"/>
              <a:gd name="connsiteX352" fmla="*/ 432520 w 1303338"/>
              <a:gd name="connsiteY352" fmla="*/ 101284 h 103188"/>
              <a:gd name="connsiteX353" fmla="*/ 430939 w 1303338"/>
              <a:gd name="connsiteY353" fmla="*/ 101601 h 103188"/>
              <a:gd name="connsiteX354" fmla="*/ 428410 w 1303338"/>
              <a:gd name="connsiteY354" fmla="*/ 92394 h 103188"/>
              <a:gd name="connsiteX355" fmla="*/ 427145 w 1303338"/>
              <a:gd name="connsiteY355" fmla="*/ 89536 h 103188"/>
              <a:gd name="connsiteX356" fmla="*/ 424300 w 1303338"/>
              <a:gd name="connsiteY356" fmla="*/ 91441 h 103188"/>
              <a:gd name="connsiteX357" fmla="*/ 405963 w 1303338"/>
              <a:gd name="connsiteY357" fmla="*/ 101284 h 103188"/>
              <a:gd name="connsiteX358" fmla="*/ 393000 w 1303338"/>
              <a:gd name="connsiteY358" fmla="*/ 97791 h 103188"/>
              <a:gd name="connsiteX359" fmla="*/ 386993 w 1303338"/>
              <a:gd name="connsiteY359" fmla="*/ 83186 h 103188"/>
              <a:gd name="connsiteX360" fmla="*/ 386993 w 1303338"/>
              <a:gd name="connsiteY360" fmla="*/ 77471 h 103188"/>
              <a:gd name="connsiteX361" fmla="*/ 386993 w 1303338"/>
              <a:gd name="connsiteY361" fmla="*/ 70804 h 103188"/>
              <a:gd name="connsiteX362" fmla="*/ 386993 w 1303338"/>
              <a:gd name="connsiteY362" fmla="*/ 59373 h 103188"/>
              <a:gd name="connsiteX363" fmla="*/ 381619 w 1303338"/>
              <a:gd name="connsiteY363" fmla="*/ 42228 h 103188"/>
              <a:gd name="connsiteX364" fmla="*/ 377825 w 1303338"/>
              <a:gd name="connsiteY364" fmla="*/ 40006 h 103188"/>
              <a:gd name="connsiteX365" fmla="*/ 377825 w 1303338"/>
              <a:gd name="connsiteY365" fmla="*/ 37783 h 103188"/>
              <a:gd name="connsiteX366" fmla="*/ 380038 w 1303338"/>
              <a:gd name="connsiteY366" fmla="*/ 35561 h 103188"/>
              <a:gd name="connsiteX367" fmla="*/ 399007 w 1303338"/>
              <a:gd name="connsiteY367" fmla="*/ 33656 h 103188"/>
              <a:gd name="connsiteX368" fmla="*/ 401220 w 1303338"/>
              <a:gd name="connsiteY368" fmla="*/ 33338 h 103188"/>
              <a:gd name="connsiteX369" fmla="*/ 339251 w 1303338"/>
              <a:gd name="connsiteY369" fmla="*/ 33338 h 103188"/>
              <a:gd name="connsiteX370" fmla="*/ 366690 w 1303338"/>
              <a:gd name="connsiteY370" fmla="*/ 47374 h 103188"/>
              <a:gd name="connsiteX371" fmla="*/ 371476 w 1303338"/>
              <a:gd name="connsiteY371" fmla="*/ 65875 h 103188"/>
              <a:gd name="connsiteX372" fmla="*/ 363181 w 1303338"/>
              <a:gd name="connsiteY372" fmla="*/ 90118 h 103188"/>
              <a:gd name="connsiteX373" fmla="*/ 337018 w 1303338"/>
              <a:gd name="connsiteY373" fmla="*/ 101601 h 103188"/>
              <a:gd name="connsiteX374" fmla="*/ 306388 w 1303338"/>
              <a:gd name="connsiteY374" fmla="*/ 69384 h 103188"/>
              <a:gd name="connsiteX375" fmla="*/ 315641 w 1303338"/>
              <a:gd name="connsiteY375" fmla="*/ 43227 h 103188"/>
              <a:gd name="connsiteX376" fmla="*/ 339251 w 1303338"/>
              <a:gd name="connsiteY376" fmla="*/ 33338 h 103188"/>
              <a:gd name="connsiteX377" fmla="*/ 115607 w 1303338"/>
              <a:gd name="connsiteY377" fmla="*/ 33338 h 103188"/>
              <a:gd name="connsiteX378" fmla="*/ 139171 w 1303338"/>
              <a:gd name="connsiteY378" fmla="*/ 52330 h 103188"/>
              <a:gd name="connsiteX379" fmla="*/ 138857 w 1303338"/>
              <a:gd name="connsiteY379" fmla="*/ 76793 h 103188"/>
              <a:gd name="connsiteX380" fmla="*/ 140428 w 1303338"/>
              <a:gd name="connsiteY380" fmla="*/ 91922 h 103188"/>
              <a:gd name="connsiteX381" fmla="*/ 146083 w 1303338"/>
              <a:gd name="connsiteY381" fmla="*/ 93532 h 103188"/>
              <a:gd name="connsiteX382" fmla="*/ 149225 w 1303338"/>
              <a:gd name="connsiteY382" fmla="*/ 95785 h 103188"/>
              <a:gd name="connsiteX383" fmla="*/ 149225 w 1303338"/>
              <a:gd name="connsiteY383" fmla="*/ 98038 h 103188"/>
              <a:gd name="connsiteX384" fmla="*/ 146712 w 1303338"/>
              <a:gd name="connsiteY384" fmla="*/ 100291 h 103188"/>
              <a:gd name="connsiteX385" fmla="*/ 131316 w 1303338"/>
              <a:gd name="connsiteY385" fmla="*/ 102866 h 103188"/>
              <a:gd name="connsiteX386" fmla="*/ 128489 w 1303338"/>
              <a:gd name="connsiteY386" fmla="*/ 103188 h 103188"/>
              <a:gd name="connsiteX387" fmla="*/ 126289 w 1303338"/>
              <a:gd name="connsiteY387" fmla="*/ 101257 h 103188"/>
              <a:gd name="connsiteX388" fmla="*/ 125661 w 1303338"/>
              <a:gd name="connsiteY388" fmla="*/ 95785 h 103188"/>
              <a:gd name="connsiteX389" fmla="*/ 124718 w 1303338"/>
              <a:gd name="connsiteY389" fmla="*/ 92244 h 103188"/>
              <a:gd name="connsiteX390" fmla="*/ 124090 w 1303338"/>
              <a:gd name="connsiteY390" fmla="*/ 92888 h 103188"/>
              <a:gd name="connsiteX391" fmla="*/ 116235 w 1303338"/>
              <a:gd name="connsiteY391" fmla="*/ 98682 h 103188"/>
              <a:gd name="connsiteX392" fmla="*/ 103353 w 1303338"/>
              <a:gd name="connsiteY392" fmla="*/ 102223 h 103188"/>
              <a:gd name="connsiteX393" fmla="*/ 88900 w 1303338"/>
              <a:gd name="connsiteY393" fmla="*/ 85162 h 103188"/>
              <a:gd name="connsiteX394" fmla="*/ 92042 w 1303338"/>
              <a:gd name="connsiteY394" fmla="*/ 72287 h 103188"/>
              <a:gd name="connsiteX395" fmla="*/ 100211 w 1303338"/>
              <a:gd name="connsiteY395" fmla="*/ 69390 h 103188"/>
              <a:gd name="connsiteX396" fmla="*/ 117178 w 1303338"/>
              <a:gd name="connsiteY396" fmla="*/ 65849 h 103188"/>
              <a:gd name="connsiteX397" fmla="*/ 125347 w 1303338"/>
              <a:gd name="connsiteY397" fmla="*/ 59733 h 103188"/>
              <a:gd name="connsiteX398" fmla="*/ 125347 w 1303338"/>
              <a:gd name="connsiteY398" fmla="*/ 57158 h 103188"/>
              <a:gd name="connsiteX399" fmla="*/ 113407 w 1303338"/>
              <a:gd name="connsiteY399" fmla="*/ 44604 h 103188"/>
              <a:gd name="connsiteX400" fmla="*/ 95498 w 1303338"/>
              <a:gd name="connsiteY400" fmla="*/ 49755 h 103188"/>
              <a:gd name="connsiteX401" fmla="*/ 93613 w 1303338"/>
              <a:gd name="connsiteY401" fmla="*/ 50720 h 103188"/>
              <a:gd name="connsiteX402" fmla="*/ 92671 w 1303338"/>
              <a:gd name="connsiteY402" fmla="*/ 49111 h 103188"/>
              <a:gd name="connsiteX403" fmla="*/ 92671 w 1303338"/>
              <a:gd name="connsiteY403" fmla="*/ 48145 h 103188"/>
              <a:gd name="connsiteX404" fmla="*/ 93613 w 1303338"/>
              <a:gd name="connsiteY404" fmla="*/ 41385 h 103188"/>
              <a:gd name="connsiteX405" fmla="*/ 98954 w 1303338"/>
              <a:gd name="connsiteY405" fmla="*/ 35591 h 103188"/>
              <a:gd name="connsiteX406" fmla="*/ 115607 w 1303338"/>
              <a:gd name="connsiteY406" fmla="*/ 33338 h 103188"/>
              <a:gd name="connsiteX407" fmla="*/ 28982 w 1303338"/>
              <a:gd name="connsiteY407" fmla="*/ 15875 h 103188"/>
              <a:gd name="connsiteX408" fmla="*/ 25400 w 1303338"/>
              <a:gd name="connsiteY408" fmla="*/ 17761 h 103188"/>
              <a:gd name="connsiteX409" fmla="*/ 25400 w 1303338"/>
              <a:gd name="connsiteY409" fmla="*/ 20591 h 103188"/>
              <a:gd name="connsiteX410" fmla="*/ 25400 w 1303338"/>
              <a:gd name="connsiteY410" fmla="*/ 36308 h 103188"/>
              <a:gd name="connsiteX411" fmla="*/ 25400 w 1303338"/>
              <a:gd name="connsiteY411" fmla="*/ 41024 h 103188"/>
              <a:gd name="connsiteX412" fmla="*/ 25400 w 1303338"/>
              <a:gd name="connsiteY412" fmla="*/ 44796 h 103188"/>
              <a:gd name="connsiteX413" fmla="*/ 28331 w 1303338"/>
              <a:gd name="connsiteY413" fmla="*/ 47625 h 103188"/>
              <a:gd name="connsiteX414" fmla="*/ 44939 w 1303338"/>
              <a:gd name="connsiteY414" fmla="*/ 44482 h 103188"/>
              <a:gd name="connsiteX415" fmla="*/ 50800 w 1303338"/>
              <a:gd name="connsiteY415" fmla="*/ 31279 h 103188"/>
              <a:gd name="connsiteX416" fmla="*/ 40380 w 1303338"/>
              <a:gd name="connsiteY416" fmla="*/ 16818 h 103188"/>
              <a:gd name="connsiteX417" fmla="*/ 28982 w 1303338"/>
              <a:gd name="connsiteY417" fmla="*/ 15875 h 103188"/>
              <a:gd name="connsiteX418" fmla="*/ 1279718 w 1303338"/>
              <a:gd name="connsiteY418" fmla="*/ 9525 h 103188"/>
              <a:gd name="connsiteX419" fmla="*/ 1281012 w 1303338"/>
              <a:gd name="connsiteY419" fmla="*/ 11748 h 103188"/>
              <a:gd name="connsiteX420" fmla="*/ 1280365 w 1303338"/>
              <a:gd name="connsiteY420" fmla="*/ 15558 h 103188"/>
              <a:gd name="connsiteX421" fmla="*/ 1279071 w 1303338"/>
              <a:gd name="connsiteY421" fmla="*/ 32385 h 103188"/>
              <a:gd name="connsiteX422" fmla="*/ 1283601 w 1303338"/>
              <a:gd name="connsiteY422" fmla="*/ 35243 h 103188"/>
              <a:gd name="connsiteX423" fmla="*/ 1294602 w 1303338"/>
              <a:gd name="connsiteY423" fmla="*/ 35243 h 103188"/>
              <a:gd name="connsiteX424" fmla="*/ 1301397 w 1303338"/>
              <a:gd name="connsiteY424" fmla="*/ 34925 h 103188"/>
              <a:gd name="connsiteX425" fmla="*/ 1302044 w 1303338"/>
              <a:gd name="connsiteY425" fmla="*/ 34925 h 103188"/>
              <a:gd name="connsiteX426" fmla="*/ 1303338 w 1303338"/>
              <a:gd name="connsiteY426" fmla="*/ 35878 h 103188"/>
              <a:gd name="connsiteX427" fmla="*/ 1301720 w 1303338"/>
              <a:gd name="connsiteY427" fmla="*/ 41910 h 103188"/>
              <a:gd name="connsiteX428" fmla="*/ 1298161 w 1303338"/>
              <a:gd name="connsiteY428" fmla="*/ 45403 h 103188"/>
              <a:gd name="connsiteX429" fmla="*/ 1293955 w 1303338"/>
              <a:gd name="connsiteY429" fmla="*/ 45085 h 103188"/>
              <a:gd name="connsiteX430" fmla="*/ 1289101 w 1303338"/>
              <a:gd name="connsiteY430" fmla="*/ 44768 h 103188"/>
              <a:gd name="connsiteX431" fmla="*/ 1283924 w 1303338"/>
              <a:gd name="connsiteY431" fmla="*/ 44768 h 103188"/>
              <a:gd name="connsiteX432" fmla="*/ 1279718 w 1303338"/>
              <a:gd name="connsiteY432" fmla="*/ 50165 h 103188"/>
              <a:gd name="connsiteX433" fmla="*/ 1279718 w 1303338"/>
              <a:gd name="connsiteY433" fmla="*/ 70803 h 103188"/>
              <a:gd name="connsiteX434" fmla="*/ 1281336 w 1303338"/>
              <a:gd name="connsiteY434" fmla="*/ 86995 h 103188"/>
              <a:gd name="connsiteX435" fmla="*/ 1289425 w 1303338"/>
              <a:gd name="connsiteY435" fmla="*/ 90805 h 103188"/>
              <a:gd name="connsiteX436" fmla="*/ 1300103 w 1303338"/>
              <a:gd name="connsiteY436" fmla="*/ 89218 h 103188"/>
              <a:gd name="connsiteX437" fmla="*/ 1302044 w 1303338"/>
              <a:gd name="connsiteY437" fmla="*/ 88583 h 103188"/>
              <a:gd name="connsiteX438" fmla="*/ 1303015 w 1303338"/>
              <a:gd name="connsiteY438" fmla="*/ 89853 h 103188"/>
              <a:gd name="connsiteX439" fmla="*/ 1301397 w 1303338"/>
              <a:gd name="connsiteY439" fmla="*/ 98425 h 103188"/>
              <a:gd name="connsiteX440" fmla="*/ 1284895 w 1303338"/>
              <a:gd name="connsiteY440" fmla="*/ 101600 h 103188"/>
              <a:gd name="connsiteX441" fmla="*/ 1264510 w 1303338"/>
              <a:gd name="connsiteY441" fmla="*/ 85725 h 103188"/>
              <a:gd name="connsiteX442" fmla="*/ 1264510 w 1303338"/>
              <a:gd name="connsiteY442" fmla="*/ 77788 h 103188"/>
              <a:gd name="connsiteX443" fmla="*/ 1264834 w 1303338"/>
              <a:gd name="connsiteY443" fmla="*/ 70803 h 103188"/>
              <a:gd name="connsiteX444" fmla="*/ 1264834 w 1303338"/>
              <a:gd name="connsiteY444" fmla="*/ 52705 h 103188"/>
              <a:gd name="connsiteX445" fmla="*/ 1261598 w 1303338"/>
              <a:gd name="connsiteY445" fmla="*/ 45085 h 103188"/>
              <a:gd name="connsiteX446" fmla="*/ 1259010 w 1303338"/>
              <a:gd name="connsiteY446" fmla="*/ 45085 h 103188"/>
              <a:gd name="connsiteX447" fmla="*/ 1255774 w 1303338"/>
              <a:gd name="connsiteY447" fmla="*/ 45085 h 103188"/>
              <a:gd name="connsiteX448" fmla="*/ 1253833 w 1303338"/>
              <a:gd name="connsiteY448" fmla="*/ 45403 h 103188"/>
              <a:gd name="connsiteX449" fmla="*/ 1252538 w 1303338"/>
              <a:gd name="connsiteY449" fmla="*/ 44450 h 103188"/>
              <a:gd name="connsiteX450" fmla="*/ 1252862 w 1303338"/>
              <a:gd name="connsiteY450" fmla="*/ 42863 h 103188"/>
              <a:gd name="connsiteX451" fmla="*/ 1254480 w 1303338"/>
              <a:gd name="connsiteY451" fmla="*/ 38418 h 103188"/>
              <a:gd name="connsiteX452" fmla="*/ 1257068 w 1303338"/>
              <a:gd name="connsiteY452" fmla="*/ 35243 h 103188"/>
              <a:gd name="connsiteX453" fmla="*/ 1260304 w 1303338"/>
              <a:gd name="connsiteY453" fmla="*/ 35560 h 103188"/>
              <a:gd name="connsiteX454" fmla="*/ 1261922 w 1303338"/>
              <a:gd name="connsiteY454" fmla="*/ 35560 h 103188"/>
              <a:gd name="connsiteX455" fmla="*/ 1265157 w 1303338"/>
              <a:gd name="connsiteY455" fmla="*/ 32703 h 103188"/>
              <a:gd name="connsiteX456" fmla="*/ 1264834 w 1303338"/>
              <a:gd name="connsiteY456" fmla="*/ 24130 h 103188"/>
              <a:gd name="connsiteX457" fmla="*/ 1264834 w 1303338"/>
              <a:gd name="connsiteY457" fmla="*/ 18415 h 103188"/>
              <a:gd name="connsiteX458" fmla="*/ 1268393 w 1303338"/>
              <a:gd name="connsiteY458" fmla="*/ 13653 h 103188"/>
              <a:gd name="connsiteX459" fmla="*/ 1276482 w 1303338"/>
              <a:gd name="connsiteY459" fmla="*/ 10478 h 103188"/>
              <a:gd name="connsiteX460" fmla="*/ 1279718 w 1303338"/>
              <a:gd name="connsiteY460" fmla="*/ 9525 h 103188"/>
              <a:gd name="connsiteX461" fmla="*/ 1114941 w 1303338"/>
              <a:gd name="connsiteY461" fmla="*/ 9525 h 103188"/>
              <a:gd name="connsiteX462" fmla="*/ 1116235 w 1303338"/>
              <a:gd name="connsiteY462" fmla="*/ 11748 h 103188"/>
              <a:gd name="connsiteX463" fmla="*/ 1115912 w 1303338"/>
              <a:gd name="connsiteY463" fmla="*/ 15558 h 103188"/>
              <a:gd name="connsiteX464" fmla="*/ 1114617 w 1303338"/>
              <a:gd name="connsiteY464" fmla="*/ 32385 h 103188"/>
              <a:gd name="connsiteX465" fmla="*/ 1118824 w 1303338"/>
              <a:gd name="connsiteY465" fmla="*/ 35243 h 103188"/>
              <a:gd name="connsiteX466" fmla="*/ 1129825 w 1303338"/>
              <a:gd name="connsiteY466" fmla="*/ 35243 h 103188"/>
              <a:gd name="connsiteX467" fmla="*/ 1136296 w 1303338"/>
              <a:gd name="connsiteY467" fmla="*/ 34925 h 103188"/>
              <a:gd name="connsiteX468" fmla="*/ 1137267 w 1303338"/>
              <a:gd name="connsiteY468" fmla="*/ 34925 h 103188"/>
              <a:gd name="connsiteX469" fmla="*/ 1138238 w 1303338"/>
              <a:gd name="connsiteY469" fmla="*/ 35878 h 103188"/>
              <a:gd name="connsiteX470" fmla="*/ 1136620 w 1303338"/>
              <a:gd name="connsiteY470" fmla="*/ 41910 h 103188"/>
              <a:gd name="connsiteX471" fmla="*/ 1133384 w 1303338"/>
              <a:gd name="connsiteY471" fmla="*/ 45403 h 103188"/>
              <a:gd name="connsiteX472" fmla="*/ 1129501 w 1303338"/>
              <a:gd name="connsiteY472" fmla="*/ 45085 h 103188"/>
              <a:gd name="connsiteX473" fmla="*/ 1124324 w 1303338"/>
              <a:gd name="connsiteY473" fmla="*/ 44768 h 103188"/>
              <a:gd name="connsiteX474" fmla="*/ 1119471 w 1303338"/>
              <a:gd name="connsiteY474" fmla="*/ 44768 h 103188"/>
              <a:gd name="connsiteX475" fmla="*/ 1115265 w 1303338"/>
              <a:gd name="connsiteY475" fmla="*/ 50165 h 103188"/>
              <a:gd name="connsiteX476" fmla="*/ 1115265 w 1303338"/>
              <a:gd name="connsiteY476" fmla="*/ 70803 h 103188"/>
              <a:gd name="connsiteX477" fmla="*/ 1116559 w 1303338"/>
              <a:gd name="connsiteY477" fmla="*/ 86995 h 103188"/>
              <a:gd name="connsiteX478" fmla="*/ 1124648 w 1303338"/>
              <a:gd name="connsiteY478" fmla="*/ 90805 h 103188"/>
              <a:gd name="connsiteX479" fmla="*/ 1135326 w 1303338"/>
              <a:gd name="connsiteY479" fmla="*/ 89218 h 103188"/>
              <a:gd name="connsiteX480" fmla="*/ 1136943 w 1303338"/>
              <a:gd name="connsiteY480" fmla="*/ 88583 h 103188"/>
              <a:gd name="connsiteX481" fmla="*/ 1137914 w 1303338"/>
              <a:gd name="connsiteY481" fmla="*/ 89853 h 103188"/>
              <a:gd name="connsiteX482" fmla="*/ 1136620 w 1303338"/>
              <a:gd name="connsiteY482" fmla="*/ 98425 h 103188"/>
              <a:gd name="connsiteX483" fmla="*/ 1120442 w 1303338"/>
              <a:gd name="connsiteY483" fmla="*/ 101600 h 103188"/>
              <a:gd name="connsiteX484" fmla="*/ 1099410 w 1303338"/>
              <a:gd name="connsiteY484" fmla="*/ 85725 h 103188"/>
              <a:gd name="connsiteX485" fmla="*/ 1099733 w 1303338"/>
              <a:gd name="connsiteY485" fmla="*/ 77788 h 103188"/>
              <a:gd name="connsiteX486" fmla="*/ 1100057 w 1303338"/>
              <a:gd name="connsiteY486" fmla="*/ 70803 h 103188"/>
              <a:gd name="connsiteX487" fmla="*/ 1100057 w 1303338"/>
              <a:gd name="connsiteY487" fmla="*/ 52705 h 103188"/>
              <a:gd name="connsiteX488" fmla="*/ 1096498 w 1303338"/>
              <a:gd name="connsiteY488" fmla="*/ 45085 h 103188"/>
              <a:gd name="connsiteX489" fmla="*/ 1094233 w 1303338"/>
              <a:gd name="connsiteY489" fmla="*/ 45085 h 103188"/>
              <a:gd name="connsiteX490" fmla="*/ 1090673 w 1303338"/>
              <a:gd name="connsiteY490" fmla="*/ 45085 h 103188"/>
              <a:gd name="connsiteX491" fmla="*/ 1088732 w 1303338"/>
              <a:gd name="connsiteY491" fmla="*/ 45403 h 103188"/>
              <a:gd name="connsiteX492" fmla="*/ 1087438 w 1303338"/>
              <a:gd name="connsiteY492" fmla="*/ 44450 h 103188"/>
              <a:gd name="connsiteX493" fmla="*/ 1088085 w 1303338"/>
              <a:gd name="connsiteY493" fmla="*/ 42863 h 103188"/>
              <a:gd name="connsiteX494" fmla="*/ 1089703 w 1303338"/>
              <a:gd name="connsiteY494" fmla="*/ 38418 h 103188"/>
              <a:gd name="connsiteX495" fmla="*/ 1092291 w 1303338"/>
              <a:gd name="connsiteY495" fmla="*/ 35243 h 103188"/>
              <a:gd name="connsiteX496" fmla="*/ 1095527 w 1303338"/>
              <a:gd name="connsiteY496" fmla="*/ 35560 h 103188"/>
              <a:gd name="connsiteX497" fmla="*/ 1097145 w 1303338"/>
              <a:gd name="connsiteY497" fmla="*/ 35560 h 103188"/>
              <a:gd name="connsiteX498" fmla="*/ 1100380 w 1303338"/>
              <a:gd name="connsiteY498" fmla="*/ 32703 h 103188"/>
              <a:gd name="connsiteX499" fmla="*/ 1100057 w 1303338"/>
              <a:gd name="connsiteY499" fmla="*/ 24130 h 103188"/>
              <a:gd name="connsiteX500" fmla="*/ 1099733 w 1303338"/>
              <a:gd name="connsiteY500" fmla="*/ 18415 h 103188"/>
              <a:gd name="connsiteX501" fmla="*/ 1103616 w 1303338"/>
              <a:gd name="connsiteY501" fmla="*/ 13653 h 103188"/>
              <a:gd name="connsiteX502" fmla="*/ 1111705 w 1303338"/>
              <a:gd name="connsiteY502" fmla="*/ 10478 h 103188"/>
              <a:gd name="connsiteX503" fmla="*/ 1114941 w 1303338"/>
              <a:gd name="connsiteY503" fmla="*/ 9525 h 103188"/>
              <a:gd name="connsiteX504" fmla="*/ 1228577 w 1303338"/>
              <a:gd name="connsiteY504" fmla="*/ 6350 h 103188"/>
              <a:gd name="connsiteX505" fmla="*/ 1238251 w 1303338"/>
              <a:gd name="connsiteY505" fmla="*/ 14638 h 103188"/>
              <a:gd name="connsiteX506" fmla="*/ 1227932 w 1303338"/>
              <a:gd name="connsiteY506" fmla="*/ 23813 h 103188"/>
              <a:gd name="connsiteX507" fmla="*/ 1217613 w 1303338"/>
              <a:gd name="connsiteY507" fmla="*/ 14934 h 103188"/>
              <a:gd name="connsiteX508" fmla="*/ 1228577 w 1303338"/>
              <a:gd name="connsiteY508" fmla="*/ 6350 h 103188"/>
              <a:gd name="connsiteX509" fmla="*/ 1063477 w 1303338"/>
              <a:gd name="connsiteY509" fmla="*/ 6350 h 103188"/>
              <a:gd name="connsiteX510" fmla="*/ 1073151 w 1303338"/>
              <a:gd name="connsiteY510" fmla="*/ 14638 h 103188"/>
              <a:gd name="connsiteX511" fmla="*/ 1062832 w 1303338"/>
              <a:gd name="connsiteY511" fmla="*/ 23813 h 103188"/>
              <a:gd name="connsiteX512" fmla="*/ 1052513 w 1303338"/>
              <a:gd name="connsiteY512" fmla="*/ 14934 h 103188"/>
              <a:gd name="connsiteX513" fmla="*/ 1063477 w 1303338"/>
              <a:gd name="connsiteY513" fmla="*/ 6350 h 103188"/>
              <a:gd name="connsiteX514" fmla="*/ 767879 w 1303338"/>
              <a:gd name="connsiteY514" fmla="*/ 6350 h 103188"/>
              <a:gd name="connsiteX515" fmla="*/ 777876 w 1303338"/>
              <a:gd name="connsiteY515" fmla="*/ 14638 h 103188"/>
              <a:gd name="connsiteX516" fmla="*/ 767557 w 1303338"/>
              <a:gd name="connsiteY516" fmla="*/ 23813 h 103188"/>
              <a:gd name="connsiteX517" fmla="*/ 757238 w 1303338"/>
              <a:gd name="connsiteY517" fmla="*/ 14934 h 103188"/>
              <a:gd name="connsiteX518" fmla="*/ 767879 w 1303338"/>
              <a:gd name="connsiteY518" fmla="*/ 6350 h 103188"/>
              <a:gd name="connsiteX519" fmla="*/ 570243 w 1303338"/>
              <a:gd name="connsiteY519" fmla="*/ 6350 h 103188"/>
              <a:gd name="connsiteX520" fmla="*/ 575358 w 1303338"/>
              <a:gd name="connsiteY520" fmla="*/ 6669 h 103188"/>
              <a:gd name="connsiteX521" fmla="*/ 585589 w 1303338"/>
              <a:gd name="connsiteY521" fmla="*/ 6987 h 103188"/>
              <a:gd name="connsiteX522" fmla="*/ 596459 w 1303338"/>
              <a:gd name="connsiteY522" fmla="*/ 6669 h 103188"/>
              <a:gd name="connsiteX523" fmla="*/ 601254 w 1303338"/>
              <a:gd name="connsiteY523" fmla="*/ 6350 h 103188"/>
              <a:gd name="connsiteX524" fmla="*/ 603173 w 1303338"/>
              <a:gd name="connsiteY524" fmla="*/ 8262 h 103188"/>
              <a:gd name="connsiteX525" fmla="*/ 603173 w 1303338"/>
              <a:gd name="connsiteY525" fmla="*/ 11129 h 103188"/>
              <a:gd name="connsiteX526" fmla="*/ 599656 w 1303338"/>
              <a:gd name="connsiteY526" fmla="*/ 13996 h 103188"/>
              <a:gd name="connsiteX527" fmla="*/ 594541 w 1303338"/>
              <a:gd name="connsiteY527" fmla="*/ 19411 h 103188"/>
              <a:gd name="connsiteX528" fmla="*/ 594221 w 1303338"/>
              <a:gd name="connsiteY528" fmla="*/ 42666 h 103188"/>
              <a:gd name="connsiteX529" fmla="*/ 594221 w 1303338"/>
              <a:gd name="connsiteY529" fmla="*/ 56683 h 103188"/>
              <a:gd name="connsiteX530" fmla="*/ 597098 w 1303338"/>
              <a:gd name="connsiteY530" fmla="*/ 81849 h 103188"/>
              <a:gd name="connsiteX531" fmla="*/ 616920 w 1303338"/>
              <a:gd name="connsiteY531" fmla="*/ 92043 h 103188"/>
              <a:gd name="connsiteX532" fmla="*/ 638340 w 1303338"/>
              <a:gd name="connsiteY532" fmla="*/ 79301 h 103188"/>
              <a:gd name="connsiteX533" fmla="*/ 640258 w 1303338"/>
              <a:gd name="connsiteY533" fmla="*/ 56046 h 103188"/>
              <a:gd name="connsiteX534" fmla="*/ 640258 w 1303338"/>
              <a:gd name="connsiteY534" fmla="*/ 42666 h 103188"/>
              <a:gd name="connsiteX535" fmla="*/ 639939 w 1303338"/>
              <a:gd name="connsiteY535" fmla="*/ 19411 h 103188"/>
              <a:gd name="connsiteX536" fmla="*/ 634504 w 1303338"/>
              <a:gd name="connsiteY536" fmla="*/ 13996 h 103188"/>
              <a:gd name="connsiteX537" fmla="*/ 630987 w 1303338"/>
              <a:gd name="connsiteY537" fmla="*/ 11129 h 103188"/>
              <a:gd name="connsiteX538" fmla="*/ 630987 w 1303338"/>
              <a:gd name="connsiteY538" fmla="*/ 8262 h 103188"/>
              <a:gd name="connsiteX539" fmla="*/ 632585 w 1303338"/>
              <a:gd name="connsiteY539" fmla="*/ 6350 h 103188"/>
              <a:gd name="connsiteX540" fmla="*/ 638020 w 1303338"/>
              <a:gd name="connsiteY540" fmla="*/ 6669 h 103188"/>
              <a:gd name="connsiteX541" fmla="*/ 645374 w 1303338"/>
              <a:gd name="connsiteY541" fmla="*/ 6987 h 103188"/>
              <a:gd name="connsiteX542" fmla="*/ 653366 w 1303338"/>
              <a:gd name="connsiteY542" fmla="*/ 6669 h 103188"/>
              <a:gd name="connsiteX543" fmla="*/ 658801 w 1303338"/>
              <a:gd name="connsiteY543" fmla="*/ 6350 h 103188"/>
              <a:gd name="connsiteX544" fmla="*/ 660400 w 1303338"/>
              <a:gd name="connsiteY544" fmla="*/ 8262 h 103188"/>
              <a:gd name="connsiteX545" fmla="*/ 660400 w 1303338"/>
              <a:gd name="connsiteY545" fmla="*/ 11129 h 103188"/>
              <a:gd name="connsiteX546" fmla="*/ 656883 w 1303338"/>
              <a:gd name="connsiteY546" fmla="*/ 13996 h 103188"/>
              <a:gd name="connsiteX547" fmla="*/ 651448 w 1303338"/>
              <a:gd name="connsiteY547" fmla="*/ 19411 h 103188"/>
              <a:gd name="connsiteX548" fmla="*/ 651128 w 1303338"/>
              <a:gd name="connsiteY548" fmla="*/ 42666 h 103188"/>
              <a:gd name="connsiteX549" fmla="*/ 651128 w 1303338"/>
              <a:gd name="connsiteY549" fmla="*/ 55409 h 103188"/>
              <a:gd name="connsiteX550" fmla="*/ 649849 w 1303338"/>
              <a:gd name="connsiteY550" fmla="*/ 79301 h 103188"/>
              <a:gd name="connsiteX551" fmla="*/ 613403 w 1303338"/>
              <a:gd name="connsiteY551" fmla="*/ 101600 h 103188"/>
              <a:gd name="connsiteX552" fmla="*/ 581113 w 1303338"/>
              <a:gd name="connsiteY552" fmla="*/ 86946 h 103188"/>
              <a:gd name="connsiteX553" fmla="*/ 577596 w 1303338"/>
              <a:gd name="connsiteY553" fmla="*/ 56046 h 103188"/>
              <a:gd name="connsiteX554" fmla="*/ 577596 w 1303338"/>
              <a:gd name="connsiteY554" fmla="*/ 42666 h 103188"/>
              <a:gd name="connsiteX555" fmla="*/ 577596 w 1303338"/>
              <a:gd name="connsiteY555" fmla="*/ 19411 h 103188"/>
              <a:gd name="connsiteX556" fmla="*/ 571842 w 1303338"/>
              <a:gd name="connsiteY556" fmla="*/ 13996 h 103188"/>
              <a:gd name="connsiteX557" fmla="*/ 568325 w 1303338"/>
              <a:gd name="connsiteY557" fmla="*/ 11129 h 103188"/>
              <a:gd name="connsiteX558" fmla="*/ 568325 w 1303338"/>
              <a:gd name="connsiteY558" fmla="*/ 8262 h 103188"/>
              <a:gd name="connsiteX559" fmla="*/ 570243 w 1303338"/>
              <a:gd name="connsiteY559" fmla="*/ 6350 h 103188"/>
              <a:gd name="connsiteX560" fmla="*/ 1569 w 1303338"/>
              <a:gd name="connsiteY560" fmla="*/ 6350 h 103188"/>
              <a:gd name="connsiteX561" fmla="*/ 6902 w 1303338"/>
              <a:gd name="connsiteY561" fmla="*/ 6669 h 103188"/>
              <a:gd name="connsiteX562" fmla="*/ 16314 w 1303338"/>
              <a:gd name="connsiteY562" fmla="*/ 6987 h 103188"/>
              <a:gd name="connsiteX563" fmla="*/ 34511 w 1303338"/>
              <a:gd name="connsiteY563" fmla="*/ 6350 h 103188"/>
              <a:gd name="connsiteX564" fmla="*/ 41727 w 1303338"/>
              <a:gd name="connsiteY564" fmla="*/ 6350 h 103188"/>
              <a:gd name="connsiteX565" fmla="*/ 60865 w 1303338"/>
              <a:gd name="connsiteY565" fmla="*/ 13040 h 103188"/>
              <a:gd name="connsiteX566" fmla="*/ 67140 w 1303338"/>
              <a:gd name="connsiteY566" fmla="*/ 29288 h 103188"/>
              <a:gd name="connsiteX567" fmla="*/ 52708 w 1303338"/>
              <a:gd name="connsiteY567" fmla="*/ 51270 h 103188"/>
              <a:gd name="connsiteX568" fmla="*/ 49570 w 1303338"/>
              <a:gd name="connsiteY568" fmla="*/ 52863 h 103188"/>
              <a:gd name="connsiteX569" fmla="*/ 49884 w 1303338"/>
              <a:gd name="connsiteY569" fmla="*/ 53500 h 103188"/>
              <a:gd name="connsiteX570" fmla="*/ 52080 w 1303338"/>
              <a:gd name="connsiteY570" fmla="*/ 57642 h 103188"/>
              <a:gd name="connsiteX571" fmla="*/ 67767 w 1303338"/>
              <a:gd name="connsiteY571" fmla="*/ 85358 h 103188"/>
              <a:gd name="connsiteX572" fmla="*/ 76865 w 1303338"/>
              <a:gd name="connsiteY572" fmla="*/ 93004 h 103188"/>
              <a:gd name="connsiteX573" fmla="*/ 79375 w 1303338"/>
              <a:gd name="connsiteY573" fmla="*/ 95872 h 103188"/>
              <a:gd name="connsiteX574" fmla="*/ 79375 w 1303338"/>
              <a:gd name="connsiteY574" fmla="*/ 98102 h 103188"/>
              <a:gd name="connsiteX575" fmla="*/ 77493 w 1303338"/>
              <a:gd name="connsiteY575" fmla="*/ 100013 h 103188"/>
              <a:gd name="connsiteX576" fmla="*/ 76238 w 1303338"/>
              <a:gd name="connsiteY576" fmla="*/ 100013 h 103188"/>
              <a:gd name="connsiteX577" fmla="*/ 65885 w 1303338"/>
              <a:gd name="connsiteY577" fmla="*/ 100013 h 103188"/>
              <a:gd name="connsiteX578" fmla="*/ 58355 w 1303338"/>
              <a:gd name="connsiteY578" fmla="*/ 100013 h 103188"/>
              <a:gd name="connsiteX579" fmla="*/ 56473 w 1303338"/>
              <a:gd name="connsiteY579" fmla="*/ 100013 h 103188"/>
              <a:gd name="connsiteX580" fmla="*/ 50825 w 1303338"/>
              <a:gd name="connsiteY580" fmla="*/ 92049 h 103188"/>
              <a:gd name="connsiteX581" fmla="*/ 36394 w 1303338"/>
              <a:gd name="connsiteY581" fmla="*/ 60509 h 103188"/>
              <a:gd name="connsiteX582" fmla="*/ 30433 w 1303338"/>
              <a:gd name="connsiteY582" fmla="*/ 55412 h 103188"/>
              <a:gd name="connsiteX583" fmla="*/ 29805 w 1303338"/>
              <a:gd name="connsiteY583" fmla="*/ 55412 h 103188"/>
              <a:gd name="connsiteX584" fmla="*/ 28864 w 1303338"/>
              <a:gd name="connsiteY584" fmla="*/ 55412 h 103188"/>
              <a:gd name="connsiteX585" fmla="*/ 26668 w 1303338"/>
              <a:gd name="connsiteY585" fmla="*/ 55412 h 103188"/>
              <a:gd name="connsiteX586" fmla="*/ 25413 w 1303338"/>
              <a:gd name="connsiteY586" fmla="*/ 57642 h 103188"/>
              <a:gd name="connsiteX587" fmla="*/ 25413 w 1303338"/>
              <a:gd name="connsiteY587" fmla="*/ 64014 h 103188"/>
              <a:gd name="connsiteX588" fmla="*/ 25727 w 1303338"/>
              <a:gd name="connsiteY588" fmla="*/ 86951 h 103188"/>
              <a:gd name="connsiteX589" fmla="*/ 31060 w 1303338"/>
              <a:gd name="connsiteY589" fmla="*/ 92367 h 103188"/>
              <a:gd name="connsiteX590" fmla="*/ 34197 w 1303338"/>
              <a:gd name="connsiteY590" fmla="*/ 95235 h 103188"/>
              <a:gd name="connsiteX591" fmla="*/ 34197 w 1303338"/>
              <a:gd name="connsiteY591" fmla="*/ 98102 h 103188"/>
              <a:gd name="connsiteX592" fmla="*/ 32629 w 1303338"/>
              <a:gd name="connsiteY592" fmla="*/ 100013 h 103188"/>
              <a:gd name="connsiteX593" fmla="*/ 27609 w 1303338"/>
              <a:gd name="connsiteY593" fmla="*/ 100013 h 103188"/>
              <a:gd name="connsiteX594" fmla="*/ 17569 w 1303338"/>
              <a:gd name="connsiteY594" fmla="*/ 99695 h 103188"/>
              <a:gd name="connsiteX595" fmla="*/ 6902 w 1303338"/>
              <a:gd name="connsiteY595" fmla="*/ 100013 h 103188"/>
              <a:gd name="connsiteX596" fmla="*/ 1883 w 1303338"/>
              <a:gd name="connsiteY596" fmla="*/ 100013 h 103188"/>
              <a:gd name="connsiteX597" fmla="*/ 0 w 1303338"/>
              <a:gd name="connsiteY597" fmla="*/ 98102 h 103188"/>
              <a:gd name="connsiteX598" fmla="*/ 0 w 1303338"/>
              <a:gd name="connsiteY598" fmla="*/ 95235 h 103188"/>
              <a:gd name="connsiteX599" fmla="*/ 3451 w 1303338"/>
              <a:gd name="connsiteY599" fmla="*/ 92367 h 103188"/>
              <a:gd name="connsiteX600" fmla="*/ 8785 w 1303338"/>
              <a:gd name="connsiteY600" fmla="*/ 86951 h 103188"/>
              <a:gd name="connsiteX601" fmla="*/ 9099 w 1303338"/>
              <a:gd name="connsiteY601" fmla="*/ 64014 h 103188"/>
              <a:gd name="connsiteX602" fmla="*/ 9099 w 1303338"/>
              <a:gd name="connsiteY602" fmla="*/ 42669 h 103188"/>
              <a:gd name="connsiteX603" fmla="*/ 8785 w 1303338"/>
              <a:gd name="connsiteY603" fmla="*/ 19412 h 103188"/>
              <a:gd name="connsiteX604" fmla="*/ 3451 w 1303338"/>
              <a:gd name="connsiteY604" fmla="*/ 13996 h 103188"/>
              <a:gd name="connsiteX605" fmla="*/ 0 w 1303338"/>
              <a:gd name="connsiteY605" fmla="*/ 11129 h 103188"/>
              <a:gd name="connsiteX606" fmla="*/ 0 w 1303338"/>
              <a:gd name="connsiteY606" fmla="*/ 8580 h 103188"/>
              <a:gd name="connsiteX607" fmla="*/ 1569 w 1303338"/>
              <a:gd name="connsiteY607" fmla="*/ 6350 h 103188"/>
              <a:gd name="connsiteX608" fmla="*/ 517314 w 1303338"/>
              <a:gd name="connsiteY608" fmla="*/ 0 h 103188"/>
              <a:gd name="connsiteX609" fmla="*/ 519201 w 1303338"/>
              <a:gd name="connsiteY609" fmla="*/ 2556 h 103188"/>
              <a:gd name="connsiteX610" fmla="*/ 518257 w 1303338"/>
              <a:gd name="connsiteY610" fmla="*/ 42809 h 103188"/>
              <a:gd name="connsiteX611" fmla="*/ 518257 w 1303338"/>
              <a:gd name="connsiteY611" fmla="*/ 66769 h 103188"/>
              <a:gd name="connsiteX612" fmla="*/ 519201 w 1303338"/>
              <a:gd name="connsiteY612" fmla="*/ 89771 h 103188"/>
              <a:gd name="connsiteX613" fmla="*/ 526751 w 1303338"/>
              <a:gd name="connsiteY613" fmla="*/ 93604 h 103188"/>
              <a:gd name="connsiteX614" fmla="*/ 528638 w 1303338"/>
              <a:gd name="connsiteY614" fmla="*/ 94882 h 103188"/>
              <a:gd name="connsiteX615" fmla="*/ 528638 w 1303338"/>
              <a:gd name="connsiteY615" fmla="*/ 97438 h 103188"/>
              <a:gd name="connsiteX616" fmla="*/ 525807 w 1303338"/>
              <a:gd name="connsiteY616" fmla="*/ 99674 h 103188"/>
              <a:gd name="connsiteX617" fmla="*/ 509449 w 1303338"/>
              <a:gd name="connsiteY617" fmla="*/ 102869 h 103188"/>
              <a:gd name="connsiteX618" fmla="*/ 506933 w 1303338"/>
              <a:gd name="connsiteY618" fmla="*/ 103188 h 103188"/>
              <a:gd name="connsiteX619" fmla="*/ 505360 w 1303338"/>
              <a:gd name="connsiteY619" fmla="*/ 100952 h 103188"/>
              <a:gd name="connsiteX620" fmla="*/ 505045 w 1303338"/>
              <a:gd name="connsiteY620" fmla="*/ 95202 h 103188"/>
              <a:gd name="connsiteX621" fmla="*/ 503787 w 1303338"/>
              <a:gd name="connsiteY621" fmla="*/ 91687 h 103188"/>
              <a:gd name="connsiteX622" fmla="*/ 502843 w 1303338"/>
              <a:gd name="connsiteY622" fmla="*/ 92646 h 103188"/>
              <a:gd name="connsiteX623" fmla="*/ 495922 w 1303338"/>
              <a:gd name="connsiteY623" fmla="*/ 98077 h 103188"/>
              <a:gd name="connsiteX624" fmla="*/ 484283 w 1303338"/>
              <a:gd name="connsiteY624" fmla="*/ 101910 h 103188"/>
              <a:gd name="connsiteX625" fmla="*/ 460375 w 1303338"/>
              <a:gd name="connsiteY625" fmla="*/ 69964 h 103188"/>
              <a:gd name="connsiteX626" fmla="*/ 489631 w 1303338"/>
              <a:gd name="connsiteY626" fmla="*/ 33544 h 103188"/>
              <a:gd name="connsiteX627" fmla="*/ 501585 w 1303338"/>
              <a:gd name="connsiteY627" fmla="*/ 36100 h 103188"/>
              <a:gd name="connsiteX628" fmla="*/ 502528 w 1303338"/>
              <a:gd name="connsiteY628" fmla="*/ 36739 h 103188"/>
              <a:gd name="connsiteX629" fmla="*/ 503787 w 1303338"/>
              <a:gd name="connsiteY629" fmla="*/ 34503 h 103188"/>
              <a:gd name="connsiteX630" fmla="*/ 503472 w 1303338"/>
              <a:gd name="connsiteY630" fmla="*/ 32266 h 103188"/>
              <a:gd name="connsiteX631" fmla="*/ 503472 w 1303338"/>
              <a:gd name="connsiteY631" fmla="*/ 17890 h 103188"/>
              <a:gd name="connsiteX632" fmla="*/ 497181 w 1303338"/>
              <a:gd name="connsiteY632" fmla="*/ 9584 h 103188"/>
              <a:gd name="connsiteX633" fmla="*/ 494349 w 1303338"/>
              <a:gd name="connsiteY633" fmla="*/ 7029 h 103188"/>
              <a:gd name="connsiteX634" fmla="*/ 494349 w 1303338"/>
              <a:gd name="connsiteY634" fmla="*/ 4792 h 103188"/>
              <a:gd name="connsiteX635" fmla="*/ 496866 w 1303338"/>
              <a:gd name="connsiteY635" fmla="*/ 2556 h 103188"/>
              <a:gd name="connsiteX636" fmla="*/ 515741 w 1303338"/>
              <a:gd name="connsiteY636" fmla="*/ 320 h 103188"/>
              <a:gd name="connsiteX637" fmla="*/ 517314 w 1303338"/>
              <a:gd name="connsiteY637" fmla="*/ 0 h 103188"/>
              <a:gd name="connsiteX638" fmla="*/ 251656 w 1303338"/>
              <a:gd name="connsiteY638" fmla="*/ 0 h 103188"/>
              <a:gd name="connsiteX639" fmla="*/ 253214 w 1303338"/>
              <a:gd name="connsiteY639" fmla="*/ 2230 h 103188"/>
              <a:gd name="connsiteX640" fmla="*/ 253214 w 1303338"/>
              <a:gd name="connsiteY640" fmla="*/ 4141 h 103188"/>
              <a:gd name="connsiteX641" fmla="*/ 252902 w 1303338"/>
              <a:gd name="connsiteY641" fmla="*/ 21658 h 103188"/>
              <a:gd name="connsiteX642" fmla="*/ 252591 w 1303338"/>
              <a:gd name="connsiteY642" fmla="*/ 40131 h 103188"/>
              <a:gd name="connsiteX643" fmla="*/ 252279 w 1303338"/>
              <a:gd name="connsiteY643" fmla="*/ 42360 h 103188"/>
              <a:gd name="connsiteX644" fmla="*/ 252279 w 1303338"/>
              <a:gd name="connsiteY644" fmla="*/ 43316 h 103188"/>
              <a:gd name="connsiteX645" fmla="*/ 252902 w 1303338"/>
              <a:gd name="connsiteY645" fmla="*/ 43953 h 103188"/>
              <a:gd name="connsiteX646" fmla="*/ 258199 w 1303338"/>
              <a:gd name="connsiteY646" fmla="*/ 39494 h 103188"/>
              <a:gd name="connsiteX647" fmla="*/ 271285 w 1303338"/>
              <a:gd name="connsiteY647" fmla="*/ 33442 h 103188"/>
              <a:gd name="connsiteX648" fmla="*/ 295275 w 1303338"/>
              <a:gd name="connsiteY648" fmla="*/ 64336 h 103188"/>
              <a:gd name="connsiteX649" fmla="*/ 261315 w 1303338"/>
              <a:gd name="connsiteY649" fmla="*/ 101600 h 103188"/>
              <a:gd name="connsiteX650" fmla="*/ 239817 w 1303338"/>
              <a:gd name="connsiteY650" fmla="*/ 95867 h 103188"/>
              <a:gd name="connsiteX651" fmla="*/ 237636 w 1303338"/>
              <a:gd name="connsiteY651" fmla="*/ 91408 h 103188"/>
              <a:gd name="connsiteX652" fmla="*/ 237636 w 1303338"/>
              <a:gd name="connsiteY652" fmla="*/ 90134 h 103188"/>
              <a:gd name="connsiteX653" fmla="*/ 238259 w 1303338"/>
              <a:gd name="connsiteY653" fmla="*/ 48412 h 103188"/>
              <a:gd name="connsiteX654" fmla="*/ 238259 w 1303338"/>
              <a:gd name="connsiteY654" fmla="*/ 41086 h 103188"/>
              <a:gd name="connsiteX655" fmla="*/ 237636 w 1303338"/>
              <a:gd name="connsiteY655" fmla="*/ 14014 h 103188"/>
              <a:gd name="connsiteX656" fmla="*/ 232651 w 1303338"/>
              <a:gd name="connsiteY656" fmla="*/ 9237 h 103188"/>
              <a:gd name="connsiteX657" fmla="*/ 228600 w 1303338"/>
              <a:gd name="connsiteY657" fmla="*/ 7007 h 103188"/>
              <a:gd name="connsiteX658" fmla="*/ 228600 w 1303338"/>
              <a:gd name="connsiteY658" fmla="*/ 5096 h 103188"/>
              <a:gd name="connsiteX659" fmla="*/ 230781 w 1303338"/>
              <a:gd name="connsiteY659" fmla="*/ 3185 h 103188"/>
              <a:gd name="connsiteX660" fmla="*/ 249475 w 1303338"/>
              <a:gd name="connsiteY660" fmla="*/ 319 h 103188"/>
              <a:gd name="connsiteX661" fmla="*/ 251656 w 1303338"/>
              <a:gd name="connsiteY661" fmla="*/ 0 h 103188"/>
              <a:gd name="connsiteX662" fmla="*/ 212250 w 1303338"/>
              <a:gd name="connsiteY662" fmla="*/ 0 h 103188"/>
              <a:gd name="connsiteX663" fmla="*/ 213860 w 1303338"/>
              <a:gd name="connsiteY663" fmla="*/ 2556 h 103188"/>
              <a:gd name="connsiteX664" fmla="*/ 213216 w 1303338"/>
              <a:gd name="connsiteY664" fmla="*/ 42809 h 103188"/>
              <a:gd name="connsiteX665" fmla="*/ 213216 w 1303338"/>
              <a:gd name="connsiteY665" fmla="*/ 66769 h 103188"/>
              <a:gd name="connsiteX666" fmla="*/ 214182 w 1303338"/>
              <a:gd name="connsiteY666" fmla="*/ 89771 h 103188"/>
              <a:gd name="connsiteX667" fmla="*/ 221907 w 1303338"/>
              <a:gd name="connsiteY667" fmla="*/ 93604 h 103188"/>
              <a:gd name="connsiteX668" fmla="*/ 223838 w 1303338"/>
              <a:gd name="connsiteY668" fmla="*/ 94882 h 103188"/>
              <a:gd name="connsiteX669" fmla="*/ 223838 w 1303338"/>
              <a:gd name="connsiteY669" fmla="*/ 97438 h 103188"/>
              <a:gd name="connsiteX670" fmla="*/ 220941 w 1303338"/>
              <a:gd name="connsiteY670" fmla="*/ 99674 h 103188"/>
              <a:gd name="connsiteX671" fmla="*/ 203881 w 1303338"/>
              <a:gd name="connsiteY671" fmla="*/ 102869 h 103188"/>
              <a:gd name="connsiteX672" fmla="*/ 201628 w 1303338"/>
              <a:gd name="connsiteY672" fmla="*/ 103188 h 103188"/>
              <a:gd name="connsiteX673" fmla="*/ 200018 w 1303338"/>
              <a:gd name="connsiteY673" fmla="*/ 100952 h 103188"/>
              <a:gd name="connsiteX674" fmla="*/ 199697 w 1303338"/>
              <a:gd name="connsiteY674" fmla="*/ 95202 h 103188"/>
              <a:gd name="connsiteX675" fmla="*/ 198409 w 1303338"/>
              <a:gd name="connsiteY675" fmla="*/ 91687 h 103188"/>
              <a:gd name="connsiteX676" fmla="*/ 197443 w 1303338"/>
              <a:gd name="connsiteY676" fmla="*/ 92646 h 103188"/>
              <a:gd name="connsiteX677" fmla="*/ 190684 w 1303338"/>
              <a:gd name="connsiteY677" fmla="*/ 98077 h 103188"/>
              <a:gd name="connsiteX678" fmla="*/ 178774 w 1303338"/>
              <a:gd name="connsiteY678" fmla="*/ 101910 h 103188"/>
              <a:gd name="connsiteX679" fmla="*/ 153988 w 1303338"/>
              <a:gd name="connsiteY679" fmla="*/ 69964 h 103188"/>
              <a:gd name="connsiteX680" fmla="*/ 184246 w 1303338"/>
              <a:gd name="connsiteY680" fmla="*/ 33544 h 103188"/>
              <a:gd name="connsiteX681" fmla="*/ 196156 w 1303338"/>
              <a:gd name="connsiteY681" fmla="*/ 36100 h 103188"/>
              <a:gd name="connsiteX682" fmla="*/ 197121 w 1303338"/>
              <a:gd name="connsiteY682" fmla="*/ 36739 h 103188"/>
              <a:gd name="connsiteX683" fmla="*/ 198409 w 1303338"/>
              <a:gd name="connsiteY683" fmla="*/ 34503 h 103188"/>
              <a:gd name="connsiteX684" fmla="*/ 198087 w 1303338"/>
              <a:gd name="connsiteY684" fmla="*/ 32266 h 103188"/>
              <a:gd name="connsiteX685" fmla="*/ 198087 w 1303338"/>
              <a:gd name="connsiteY685" fmla="*/ 17890 h 103188"/>
              <a:gd name="connsiteX686" fmla="*/ 191971 w 1303338"/>
              <a:gd name="connsiteY686" fmla="*/ 9584 h 103188"/>
              <a:gd name="connsiteX687" fmla="*/ 189074 w 1303338"/>
              <a:gd name="connsiteY687" fmla="*/ 7029 h 103188"/>
              <a:gd name="connsiteX688" fmla="*/ 189074 w 1303338"/>
              <a:gd name="connsiteY688" fmla="*/ 4792 h 103188"/>
              <a:gd name="connsiteX689" fmla="*/ 191649 w 1303338"/>
              <a:gd name="connsiteY689" fmla="*/ 2556 h 103188"/>
              <a:gd name="connsiteX690" fmla="*/ 210641 w 1303338"/>
              <a:gd name="connsiteY690" fmla="*/ 320 h 103188"/>
              <a:gd name="connsiteX691" fmla="*/ 212250 w 1303338"/>
              <a:gd name="connsiteY691" fmla="*/ 0 h 10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Lst>
            <a:rect l="l" t="t" r="r" b="b"/>
            <a:pathLst>
              <a:path w="1303338" h="103188">
                <a:moveTo>
                  <a:pt x="124181" y="71438"/>
                </a:moveTo>
                <a:cubicBezTo>
                  <a:pt x="124181" y="71438"/>
                  <a:pt x="123873" y="71438"/>
                  <a:pt x="123565" y="71766"/>
                </a:cubicBezTo>
                <a:cubicBezTo>
                  <a:pt x="122025" y="72093"/>
                  <a:pt x="122025" y="72093"/>
                  <a:pt x="122025" y="72093"/>
                </a:cubicBezTo>
                <a:cubicBezTo>
                  <a:pt x="115248" y="73404"/>
                  <a:pt x="112784" y="73731"/>
                  <a:pt x="110320" y="75697"/>
                </a:cubicBezTo>
                <a:cubicBezTo>
                  <a:pt x="106623" y="77662"/>
                  <a:pt x="104775" y="80611"/>
                  <a:pt x="104775" y="84214"/>
                </a:cubicBezTo>
                <a:cubicBezTo>
                  <a:pt x="104775" y="88800"/>
                  <a:pt x="107856" y="92076"/>
                  <a:pt x="112168" y="92076"/>
                </a:cubicBezTo>
                <a:cubicBezTo>
                  <a:pt x="115864" y="92076"/>
                  <a:pt x="120177" y="89783"/>
                  <a:pt x="122949" y="86835"/>
                </a:cubicBezTo>
                <a:cubicBezTo>
                  <a:pt x="124797" y="84542"/>
                  <a:pt x="125413" y="82576"/>
                  <a:pt x="125413" y="77662"/>
                </a:cubicBezTo>
                <a:lnTo>
                  <a:pt x="125413" y="73731"/>
                </a:lnTo>
                <a:cubicBezTo>
                  <a:pt x="125413" y="72093"/>
                  <a:pt x="125105" y="71438"/>
                  <a:pt x="124181" y="71438"/>
                </a:cubicBezTo>
                <a:close/>
                <a:moveTo>
                  <a:pt x="338465" y="44450"/>
                </a:moveTo>
                <a:cubicBezTo>
                  <a:pt x="328806" y="44450"/>
                  <a:pt x="322263" y="54228"/>
                  <a:pt x="322263" y="67790"/>
                </a:cubicBezTo>
                <a:cubicBezTo>
                  <a:pt x="322263" y="81667"/>
                  <a:pt x="329429" y="92075"/>
                  <a:pt x="339400" y="92075"/>
                </a:cubicBezTo>
                <a:cubicBezTo>
                  <a:pt x="348435" y="92075"/>
                  <a:pt x="355601" y="82298"/>
                  <a:pt x="355601" y="69997"/>
                </a:cubicBezTo>
                <a:cubicBezTo>
                  <a:pt x="355601" y="54858"/>
                  <a:pt x="348435" y="44450"/>
                  <a:pt x="338465" y="44450"/>
                </a:cubicBezTo>
                <a:close/>
                <a:moveTo>
                  <a:pt x="266701" y="44450"/>
                </a:moveTo>
                <a:cubicBezTo>
                  <a:pt x="261621" y="44450"/>
                  <a:pt x="256858" y="48335"/>
                  <a:pt x="254636" y="54811"/>
                </a:cubicBezTo>
                <a:cubicBezTo>
                  <a:pt x="253048" y="58372"/>
                  <a:pt x="252413" y="63876"/>
                  <a:pt x="252413" y="72294"/>
                </a:cubicBezTo>
                <a:cubicBezTo>
                  <a:pt x="252413" y="82655"/>
                  <a:pt x="252731" y="86217"/>
                  <a:pt x="254001" y="88483"/>
                </a:cubicBezTo>
                <a:cubicBezTo>
                  <a:pt x="255271" y="91397"/>
                  <a:pt x="259716" y="93663"/>
                  <a:pt x="263208" y="93663"/>
                </a:cubicBezTo>
                <a:cubicBezTo>
                  <a:pt x="273368" y="93663"/>
                  <a:pt x="280988" y="82655"/>
                  <a:pt x="280988" y="67762"/>
                </a:cubicBezTo>
                <a:cubicBezTo>
                  <a:pt x="280988" y="53840"/>
                  <a:pt x="275273" y="44450"/>
                  <a:pt x="266701" y="44450"/>
                </a:cubicBezTo>
                <a:close/>
                <a:moveTo>
                  <a:pt x="490400" y="42863"/>
                </a:moveTo>
                <a:cubicBezTo>
                  <a:pt x="481220" y="42863"/>
                  <a:pt x="474663" y="52388"/>
                  <a:pt x="474663" y="66041"/>
                </a:cubicBezTo>
                <a:cubicBezTo>
                  <a:pt x="474663" y="80328"/>
                  <a:pt x="480893" y="90488"/>
                  <a:pt x="490400" y="90488"/>
                </a:cubicBezTo>
                <a:cubicBezTo>
                  <a:pt x="499908" y="90488"/>
                  <a:pt x="504826" y="82551"/>
                  <a:pt x="504826" y="66993"/>
                </a:cubicBezTo>
                <a:cubicBezTo>
                  <a:pt x="504826" y="58738"/>
                  <a:pt x="503843" y="53341"/>
                  <a:pt x="501876" y="49531"/>
                </a:cubicBezTo>
                <a:cubicBezTo>
                  <a:pt x="499253" y="45403"/>
                  <a:pt x="494990" y="42863"/>
                  <a:pt x="490400" y="42863"/>
                </a:cubicBezTo>
                <a:close/>
                <a:moveTo>
                  <a:pt x="185083" y="42863"/>
                </a:moveTo>
                <a:cubicBezTo>
                  <a:pt x="176075" y="42863"/>
                  <a:pt x="169863" y="52388"/>
                  <a:pt x="169863" y="66041"/>
                </a:cubicBezTo>
                <a:cubicBezTo>
                  <a:pt x="169863" y="80328"/>
                  <a:pt x="176075" y="90488"/>
                  <a:pt x="185083" y="90488"/>
                </a:cubicBezTo>
                <a:cubicBezTo>
                  <a:pt x="194090" y="90488"/>
                  <a:pt x="198438" y="82551"/>
                  <a:pt x="198438" y="66993"/>
                </a:cubicBezTo>
                <a:cubicBezTo>
                  <a:pt x="198438" y="58738"/>
                  <a:pt x="197506" y="53341"/>
                  <a:pt x="195643" y="49531"/>
                </a:cubicBezTo>
                <a:cubicBezTo>
                  <a:pt x="193469" y="45403"/>
                  <a:pt x="189431" y="42863"/>
                  <a:pt x="185083" y="42863"/>
                </a:cubicBezTo>
                <a:close/>
                <a:moveTo>
                  <a:pt x="1176894" y="41275"/>
                </a:moveTo>
                <a:cubicBezTo>
                  <a:pt x="1172606" y="41275"/>
                  <a:pt x="1168318" y="43302"/>
                  <a:pt x="1165679" y="46342"/>
                </a:cubicBezTo>
                <a:cubicBezTo>
                  <a:pt x="1163700" y="49044"/>
                  <a:pt x="1162050" y="53097"/>
                  <a:pt x="1162050" y="55461"/>
                </a:cubicBezTo>
                <a:cubicBezTo>
                  <a:pt x="1162050" y="56812"/>
                  <a:pt x="1162380" y="57150"/>
                  <a:pt x="1164029" y="57150"/>
                </a:cubicBezTo>
                <a:lnTo>
                  <a:pt x="1166998" y="57150"/>
                </a:lnTo>
                <a:cubicBezTo>
                  <a:pt x="1173266" y="56475"/>
                  <a:pt x="1173266" y="56475"/>
                  <a:pt x="1173266" y="56475"/>
                </a:cubicBezTo>
                <a:cubicBezTo>
                  <a:pt x="1175575" y="56137"/>
                  <a:pt x="1182172" y="55799"/>
                  <a:pt x="1184481" y="55461"/>
                </a:cubicBezTo>
                <a:cubicBezTo>
                  <a:pt x="1186461" y="55124"/>
                  <a:pt x="1187450" y="54448"/>
                  <a:pt x="1187450" y="52422"/>
                </a:cubicBezTo>
                <a:cubicBezTo>
                  <a:pt x="1187450" y="50057"/>
                  <a:pt x="1186461" y="47017"/>
                  <a:pt x="1184811" y="44653"/>
                </a:cubicBezTo>
                <a:cubicBezTo>
                  <a:pt x="1183162" y="42289"/>
                  <a:pt x="1180523" y="41275"/>
                  <a:pt x="1176894" y="41275"/>
                </a:cubicBezTo>
                <a:close/>
                <a:moveTo>
                  <a:pt x="891340" y="41275"/>
                </a:moveTo>
                <a:cubicBezTo>
                  <a:pt x="886661" y="41275"/>
                  <a:pt x="882650" y="43302"/>
                  <a:pt x="879977" y="46342"/>
                </a:cubicBezTo>
                <a:cubicBezTo>
                  <a:pt x="877971" y="49044"/>
                  <a:pt x="876300" y="53097"/>
                  <a:pt x="876300" y="55461"/>
                </a:cubicBezTo>
                <a:cubicBezTo>
                  <a:pt x="876300" y="56812"/>
                  <a:pt x="876634" y="57150"/>
                  <a:pt x="877971" y="57150"/>
                </a:cubicBezTo>
                <a:lnTo>
                  <a:pt x="880979" y="57150"/>
                </a:lnTo>
                <a:cubicBezTo>
                  <a:pt x="887329" y="56475"/>
                  <a:pt x="887329" y="56475"/>
                  <a:pt x="887329" y="56475"/>
                </a:cubicBezTo>
                <a:cubicBezTo>
                  <a:pt x="890003" y="56137"/>
                  <a:pt x="896687" y="55799"/>
                  <a:pt x="899027" y="55461"/>
                </a:cubicBezTo>
                <a:cubicBezTo>
                  <a:pt x="901032" y="55124"/>
                  <a:pt x="901700" y="54448"/>
                  <a:pt x="901700" y="52422"/>
                </a:cubicBezTo>
                <a:cubicBezTo>
                  <a:pt x="901700" y="50057"/>
                  <a:pt x="901032" y="47017"/>
                  <a:pt x="899361" y="44653"/>
                </a:cubicBezTo>
                <a:cubicBezTo>
                  <a:pt x="897690" y="42289"/>
                  <a:pt x="895016" y="41275"/>
                  <a:pt x="891340" y="41275"/>
                </a:cubicBezTo>
                <a:close/>
                <a:moveTo>
                  <a:pt x="1235711" y="33338"/>
                </a:moveTo>
                <a:cubicBezTo>
                  <a:pt x="1236981" y="33338"/>
                  <a:pt x="1237298" y="34295"/>
                  <a:pt x="1237298" y="35890"/>
                </a:cubicBezTo>
                <a:cubicBezTo>
                  <a:pt x="1237298" y="36209"/>
                  <a:pt x="1237298" y="36209"/>
                  <a:pt x="1237298" y="41314"/>
                </a:cubicBezTo>
                <a:cubicBezTo>
                  <a:pt x="1236981" y="43547"/>
                  <a:pt x="1236981" y="56308"/>
                  <a:pt x="1236981" y="63645"/>
                </a:cubicBezTo>
                <a:cubicBezTo>
                  <a:pt x="1236981" y="70344"/>
                  <a:pt x="1236981" y="70344"/>
                  <a:pt x="1236981" y="70344"/>
                </a:cubicBezTo>
                <a:cubicBezTo>
                  <a:pt x="1236981" y="78001"/>
                  <a:pt x="1236981" y="85019"/>
                  <a:pt x="1237298" y="88210"/>
                </a:cubicBezTo>
                <a:cubicBezTo>
                  <a:pt x="1237616" y="91081"/>
                  <a:pt x="1238251" y="91719"/>
                  <a:pt x="1242061" y="92995"/>
                </a:cubicBezTo>
                <a:cubicBezTo>
                  <a:pt x="1245871" y="94271"/>
                  <a:pt x="1246188" y="94271"/>
                  <a:pt x="1246188" y="96185"/>
                </a:cubicBezTo>
                <a:cubicBezTo>
                  <a:pt x="1246188" y="98418"/>
                  <a:pt x="1246188" y="98418"/>
                  <a:pt x="1246188" y="98418"/>
                </a:cubicBezTo>
                <a:cubicBezTo>
                  <a:pt x="1246188" y="99694"/>
                  <a:pt x="1245553" y="100013"/>
                  <a:pt x="1244601" y="100013"/>
                </a:cubicBezTo>
                <a:cubicBezTo>
                  <a:pt x="1243648" y="100013"/>
                  <a:pt x="1243648" y="100013"/>
                  <a:pt x="1243648" y="100013"/>
                </a:cubicBezTo>
                <a:cubicBezTo>
                  <a:pt x="1240473" y="100013"/>
                  <a:pt x="1234441" y="99694"/>
                  <a:pt x="1229678" y="99694"/>
                </a:cubicBezTo>
                <a:cubicBezTo>
                  <a:pt x="1224598" y="99694"/>
                  <a:pt x="1218565" y="100013"/>
                  <a:pt x="1215390" y="100013"/>
                </a:cubicBezTo>
                <a:cubicBezTo>
                  <a:pt x="1214437" y="100013"/>
                  <a:pt x="1214437" y="100013"/>
                  <a:pt x="1214437" y="100013"/>
                </a:cubicBezTo>
                <a:cubicBezTo>
                  <a:pt x="1213167" y="100013"/>
                  <a:pt x="1212850" y="99694"/>
                  <a:pt x="1212850" y="98418"/>
                </a:cubicBezTo>
                <a:cubicBezTo>
                  <a:pt x="1212850" y="96185"/>
                  <a:pt x="1212850" y="96185"/>
                  <a:pt x="1212850" y="96185"/>
                </a:cubicBezTo>
                <a:cubicBezTo>
                  <a:pt x="1212850" y="94271"/>
                  <a:pt x="1212850" y="94271"/>
                  <a:pt x="1216977" y="92995"/>
                </a:cubicBezTo>
                <a:cubicBezTo>
                  <a:pt x="1221105" y="91719"/>
                  <a:pt x="1221740" y="91081"/>
                  <a:pt x="1221740" y="88210"/>
                </a:cubicBezTo>
                <a:cubicBezTo>
                  <a:pt x="1222058" y="84700"/>
                  <a:pt x="1222058" y="78639"/>
                  <a:pt x="1222058" y="70344"/>
                </a:cubicBezTo>
                <a:lnTo>
                  <a:pt x="1222058" y="59498"/>
                </a:lnTo>
                <a:cubicBezTo>
                  <a:pt x="1222058" y="43547"/>
                  <a:pt x="1221740" y="42590"/>
                  <a:pt x="1216660" y="42271"/>
                </a:cubicBezTo>
                <a:cubicBezTo>
                  <a:pt x="1213485" y="41952"/>
                  <a:pt x="1212850" y="41314"/>
                  <a:pt x="1212850" y="40038"/>
                </a:cubicBezTo>
                <a:cubicBezTo>
                  <a:pt x="1212850" y="37805"/>
                  <a:pt x="1212850" y="37805"/>
                  <a:pt x="1212850" y="37805"/>
                </a:cubicBezTo>
                <a:cubicBezTo>
                  <a:pt x="1212850" y="36209"/>
                  <a:pt x="1213167" y="35890"/>
                  <a:pt x="1215072" y="35571"/>
                </a:cubicBezTo>
                <a:cubicBezTo>
                  <a:pt x="1233806" y="33657"/>
                  <a:pt x="1233806" y="33657"/>
                  <a:pt x="1233806" y="33657"/>
                </a:cubicBezTo>
                <a:cubicBezTo>
                  <a:pt x="1234758" y="33657"/>
                  <a:pt x="1234758" y="33657"/>
                  <a:pt x="1234758" y="33657"/>
                </a:cubicBezTo>
                <a:cubicBezTo>
                  <a:pt x="1235076" y="33338"/>
                  <a:pt x="1235393" y="33338"/>
                  <a:pt x="1235711" y="33338"/>
                </a:cubicBezTo>
                <a:close/>
                <a:moveTo>
                  <a:pt x="1177658" y="33338"/>
                </a:moveTo>
                <a:cubicBezTo>
                  <a:pt x="1193069" y="33338"/>
                  <a:pt x="1201738" y="42270"/>
                  <a:pt x="1201738" y="57900"/>
                </a:cubicBezTo>
                <a:cubicBezTo>
                  <a:pt x="1201738" y="61728"/>
                  <a:pt x="1200133" y="62685"/>
                  <a:pt x="1195317" y="62685"/>
                </a:cubicBezTo>
                <a:lnTo>
                  <a:pt x="1164815" y="62685"/>
                </a:lnTo>
                <a:cubicBezTo>
                  <a:pt x="1159678" y="62685"/>
                  <a:pt x="1159357" y="63004"/>
                  <a:pt x="1159357" y="67470"/>
                </a:cubicBezTo>
                <a:cubicBezTo>
                  <a:pt x="1159357" y="80229"/>
                  <a:pt x="1167705" y="89799"/>
                  <a:pt x="1178942" y="89799"/>
                </a:cubicBezTo>
                <a:cubicBezTo>
                  <a:pt x="1185364" y="89799"/>
                  <a:pt x="1194996" y="86609"/>
                  <a:pt x="1199170" y="82781"/>
                </a:cubicBezTo>
                <a:cubicBezTo>
                  <a:pt x="1199491" y="82781"/>
                  <a:pt x="1199491" y="82462"/>
                  <a:pt x="1199812" y="82462"/>
                </a:cubicBezTo>
                <a:cubicBezTo>
                  <a:pt x="1200133" y="82462"/>
                  <a:pt x="1200454" y="83100"/>
                  <a:pt x="1200454" y="83738"/>
                </a:cubicBezTo>
                <a:cubicBezTo>
                  <a:pt x="1200454" y="85652"/>
                  <a:pt x="1199491" y="94584"/>
                  <a:pt x="1199170" y="95541"/>
                </a:cubicBezTo>
                <a:cubicBezTo>
                  <a:pt x="1198849" y="96178"/>
                  <a:pt x="1197243" y="97135"/>
                  <a:pt x="1193712" y="98411"/>
                </a:cubicBezTo>
                <a:cubicBezTo>
                  <a:pt x="1188896" y="100325"/>
                  <a:pt x="1182474" y="101601"/>
                  <a:pt x="1177016" y="101601"/>
                </a:cubicBezTo>
                <a:cubicBezTo>
                  <a:pt x="1157752" y="101601"/>
                  <a:pt x="1144588" y="88523"/>
                  <a:pt x="1144588" y="69384"/>
                </a:cubicBezTo>
                <a:cubicBezTo>
                  <a:pt x="1144588" y="48969"/>
                  <a:pt x="1158715" y="33338"/>
                  <a:pt x="1177658" y="33338"/>
                </a:cubicBezTo>
                <a:close/>
                <a:moveTo>
                  <a:pt x="1070830" y="33338"/>
                </a:moveTo>
                <a:cubicBezTo>
                  <a:pt x="1071792" y="33338"/>
                  <a:pt x="1072433" y="34295"/>
                  <a:pt x="1072433" y="35890"/>
                </a:cubicBezTo>
                <a:cubicBezTo>
                  <a:pt x="1072433" y="36209"/>
                  <a:pt x="1072433" y="36209"/>
                  <a:pt x="1072433" y="41314"/>
                </a:cubicBezTo>
                <a:cubicBezTo>
                  <a:pt x="1072112" y="43547"/>
                  <a:pt x="1072112" y="56308"/>
                  <a:pt x="1072112" y="63645"/>
                </a:cubicBezTo>
                <a:cubicBezTo>
                  <a:pt x="1072112" y="70344"/>
                  <a:pt x="1072112" y="70344"/>
                  <a:pt x="1072112" y="70344"/>
                </a:cubicBezTo>
                <a:cubicBezTo>
                  <a:pt x="1072112" y="78001"/>
                  <a:pt x="1072112" y="85019"/>
                  <a:pt x="1072433" y="88210"/>
                </a:cubicBezTo>
                <a:cubicBezTo>
                  <a:pt x="1072433" y="91081"/>
                  <a:pt x="1073394" y="91719"/>
                  <a:pt x="1077241" y="92995"/>
                </a:cubicBezTo>
                <a:cubicBezTo>
                  <a:pt x="1081088" y="94271"/>
                  <a:pt x="1081088" y="94271"/>
                  <a:pt x="1081088" y="96185"/>
                </a:cubicBezTo>
                <a:cubicBezTo>
                  <a:pt x="1081088" y="98418"/>
                  <a:pt x="1081088" y="98418"/>
                  <a:pt x="1081088" y="98418"/>
                </a:cubicBezTo>
                <a:cubicBezTo>
                  <a:pt x="1081088" y="99694"/>
                  <a:pt x="1080767" y="100013"/>
                  <a:pt x="1079806" y="100013"/>
                </a:cubicBezTo>
                <a:cubicBezTo>
                  <a:pt x="1078844" y="100013"/>
                  <a:pt x="1078844" y="100013"/>
                  <a:pt x="1078844" y="100013"/>
                </a:cubicBezTo>
                <a:cubicBezTo>
                  <a:pt x="1075318" y="100013"/>
                  <a:pt x="1069548" y="99694"/>
                  <a:pt x="1064739" y="99694"/>
                </a:cubicBezTo>
                <a:cubicBezTo>
                  <a:pt x="1059931" y="99694"/>
                  <a:pt x="1053520" y="100013"/>
                  <a:pt x="1050314" y="100013"/>
                </a:cubicBezTo>
                <a:cubicBezTo>
                  <a:pt x="1049353" y="100013"/>
                  <a:pt x="1049353" y="100013"/>
                  <a:pt x="1049353" y="100013"/>
                </a:cubicBezTo>
                <a:cubicBezTo>
                  <a:pt x="1048070" y="100013"/>
                  <a:pt x="1047750" y="99694"/>
                  <a:pt x="1047750" y="98418"/>
                </a:cubicBezTo>
                <a:cubicBezTo>
                  <a:pt x="1047750" y="96185"/>
                  <a:pt x="1047750" y="96185"/>
                  <a:pt x="1047750" y="96185"/>
                </a:cubicBezTo>
                <a:cubicBezTo>
                  <a:pt x="1047750" y="94271"/>
                  <a:pt x="1047750" y="94271"/>
                  <a:pt x="1051917" y="92995"/>
                </a:cubicBezTo>
                <a:cubicBezTo>
                  <a:pt x="1056084" y="91719"/>
                  <a:pt x="1056725" y="91081"/>
                  <a:pt x="1057046" y="88210"/>
                </a:cubicBezTo>
                <a:cubicBezTo>
                  <a:pt x="1057046" y="84700"/>
                  <a:pt x="1057046" y="78639"/>
                  <a:pt x="1057046" y="70344"/>
                </a:cubicBezTo>
                <a:lnTo>
                  <a:pt x="1057046" y="59498"/>
                </a:lnTo>
                <a:cubicBezTo>
                  <a:pt x="1057046" y="43547"/>
                  <a:pt x="1057046" y="42590"/>
                  <a:pt x="1051596" y="42271"/>
                </a:cubicBezTo>
                <a:cubicBezTo>
                  <a:pt x="1048711" y="41952"/>
                  <a:pt x="1047750" y="41314"/>
                  <a:pt x="1047750" y="40038"/>
                </a:cubicBezTo>
                <a:cubicBezTo>
                  <a:pt x="1047750" y="37805"/>
                  <a:pt x="1047750" y="37805"/>
                  <a:pt x="1047750" y="37805"/>
                </a:cubicBezTo>
                <a:cubicBezTo>
                  <a:pt x="1047750" y="36209"/>
                  <a:pt x="1048391" y="35890"/>
                  <a:pt x="1049994" y="35571"/>
                </a:cubicBezTo>
                <a:cubicBezTo>
                  <a:pt x="1068907" y="33657"/>
                  <a:pt x="1068907" y="33657"/>
                  <a:pt x="1068907" y="33657"/>
                </a:cubicBezTo>
                <a:cubicBezTo>
                  <a:pt x="1069868" y="33657"/>
                  <a:pt x="1069868" y="33657"/>
                  <a:pt x="1069868" y="33657"/>
                </a:cubicBezTo>
                <a:cubicBezTo>
                  <a:pt x="1070189" y="33338"/>
                  <a:pt x="1070509" y="33338"/>
                  <a:pt x="1070830" y="33338"/>
                </a:cubicBezTo>
                <a:close/>
                <a:moveTo>
                  <a:pt x="1017588" y="33338"/>
                </a:moveTo>
                <a:cubicBezTo>
                  <a:pt x="1022668" y="33338"/>
                  <a:pt x="1028065" y="34295"/>
                  <a:pt x="1030923" y="35571"/>
                </a:cubicBezTo>
                <a:cubicBezTo>
                  <a:pt x="1033145" y="36528"/>
                  <a:pt x="1033780" y="37166"/>
                  <a:pt x="1033780" y="38761"/>
                </a:cubicBezTo>
                <a:cubicBezTo>
                  <a:pt x="1033780" y="39080"/>
                  <a:pt x="1033780" y="39080"/>
                  <a:pt x="1033780" y="39080"/>
                </a:cubicBezTo>
                <a:lnTo>
                  <a:pt x="1032828" y="47055"/>
                </a:lnTo>
                <a:cubicBezTo>
                  <a:pt x="1032510" y="49288"/>
                  <a:pt x="1032510" y="49607"/>
                  <a:pt x="1030923" y="49607"/>
                </a:cubicBezTo>
                <a:cubicBezTo>
                  <a:pt x="1029018" y="49607"/>
                  <a:pt x="1029018" y="49607"/>
                  <a:pt x="1029018" y="49607"/>
                </a:cubicBezTo>
                <a:cubicBezTo>
                  <a:pt x="1027430" y="49607"/>
                  <a:pt x="1027430" y="49607"/>
                  <a:pt x="1026160" y="46098"/>
                </a:cubicBezTo>
                <a:cubicBezTo>
                  <a:pt x="1024890" y="42589"/>
                  <a:pt x="1020763" y="40675"/>
                  <a:pt x="1015048" y="40675"/>
                </a:cubicBezTo>
                <a:cubicBezTo>
                  <a:pt x="1009015" y="40675"/>
                  <a:pt x="1004887" y="44184"/>
                  <a:pt x="1004887" y="49288"/>
                </a:cubicBezTo>
                <a:cubicBezTo>
                  <a:pt x="1004887" y="52796"/>
                  <a:pt x="1006475" y="55348"/>
                  <a:pt x="1011555" y="58219"/>
                </a:cubicBezTo>
                <a:cubicBezTo>
                  <a:pt x="1014730" y="59814"/>
                  <a:pt x="1014730" y="59814"/>
                  <a:pt x="1023303" y="63961"/>
                </a:cubicBezTo>
                <a:cubicBezTo>
                  <a:pt x="1031558" y="67789"/>
                  <a:pt x="1036638" y="74168"/>
                  <a:pt x="1036638" y="81505"/>
                </a:cubicBezTo>
                <a:cubicBezTo>
                  <a:pt x="1036638" y="93308"/>
                  <a:pt x="1025843" y="101601"/>
                  <a:pt x="1009650" y="101601"/>
                </a:cubicBezTo>
                <a:cubicBezTo>
                  <a:pt x="1003300" y="101601"/>
                  <a:pt x="996950" y="100325"/>
                  <a:pt x="992822" y="98092"/>
                </a:cubicBezTo>
                <a:cubicBezTo>
                  <a:pt x="990917" y="97135"/>
                  <a:pt x="990600" y="96497"/>
                  <a:pt x="990600" y="94265"/>
                </a:cubicBezTo>
                <a:cubicBezTo>
                  <a:pt x="991552" y="85333"/>
                  <a:pt x="991552" y="85333"/>
                  <a:pt x="991552" y="85333"/>
                </a:cubicBezTo>
                <a:cubicBezTo>
                  <a:pt x="991552" y="83738"/>
                  <a:pt x="992187" y="82781"/>
                  <a:pt x="993775" y="82781"/>
                </a:cubicBezTo>
                <a:cubicBezTo>
                  <a:pt x="995997" y="82781"/>
                  <a:pt x="995997" y="82781"/>
                  <a:pt x="995997" y="82781"/>
                </a:cubicBezTo>
                <a:cubicBezTo>
                  <a:pt x="997267" y="82781"/>
                  <a:pt x="997585" y="82781"/>
                  <a:pt x="998220" y="86290"/>
                </a:cubicBezTo>
                <a:cubicBezTo>
                  <a:pt x="999490" y="91075"/>
                  <a:pt x="1004887" y="94265"/>
                  <a:pt x="1010920" y="94265"/>
                </a:cubicBezTo>
                <a:cubicBezTo>
                  <a:pt x="1017588" y="94265"/>
                  <a:pt x="1022350" y="90756"/>
                  <a:pt x="1022350" y="85652"/>
                </a:cubicBezTo>
                <a:cubicBezTo>
                  <a:pt x="1022350" y="81505"/>
                  <a:pt x="1020128" y="79591"/>
                  <a:pt x="1013142" y="76082"/>
                </a:cubicBezTo>
                <a:cubicBezTo>
                  <a:pt x="996315" y="68427"/>
                  <a:pt x="992187" y="63961"/>
                  <a:pt x="992187" y="54072"/>
                </a:cubicBezTo>
                <a:cubicBezTo>
                  <a:pt x="992187" y="41313"/>
                  <a:pt x="1001712" y="33338"/>
                  <a:pt x="1017588" y="33338"/>
                </a:cubicBezTo>
                <a:close/>
                <a:moveTo>
                  <a:pt x="950175" y="33338"/>
                </a:moveTo>
                <a:cubicBezTo>
                  <a:pt x="951111" y="33338"/>
                  <a:pt x="951735" y="34295"/>
                  <a:pt x="951735" y="35571"/>
                </a:cubicBezTo>
                <a:cubicBezTo>
                  <a:pt x="951423" y="41633"/>
                  <a:pt x="951423" y="41633"/>
                  <a:pt x="951423" y="41633"/>
                </a:cubicBezTo>
                <a:cubicBezTo>
                  <a:pt x="951423" y="47375"/>
                  <a:pt x="951735" y="48332"/>
                  <a:pt x="952670" y="48332"/>
                </a:cubicBezTo>
                <a:cubicBezTo>
                  <a:pt x="952982" y="48332"/>
                  <a:pt x="954229" y="47375"/>
                  <a:pt x="955165" y="46099"/>
                </a:cubicBezTo>
                <a:cubicBezTo>
                  <a:pt x="957036" y="43866"/>
                  <a:pt x="957036" y="43866"/>
                  <a:pt x="960154" y="40357"/>
                </a:cubicBezTo>
                <a:cubicBezTo>
                  <a:pt x="963584" y="36209"/>
                  <a:pt x="964832" y="35252"/>
                  <a:pt x="968574" y="34295"/>
                </a:cubicBezTo>
                <a:cubicBezTo>
                  <a:pt x="970445" y="33657"/>
                  <a:pt x="972316" y="33338"/>
                  <a:pt x="974810" y="33338"/>
                </a:cubicBezTo>
                <a:cubicBezTo>
                  <a:pt x="977929" y="33338"/>
                  <a:pt x="979488" y="34295"/>
                  <a:pt x="979176" y="36528"/>
                </a:cubicBezTo>
                <a:cubicBezTo>
                  <a:pt x="978864" y="46099"/>
                  <a:pt x="978864" y="46099"/>
                  <a:pt x="978864" y="46099"/>
                </a:cubicBezTo>
                <a:cubicBezTo>
                  <a:pt x="978552" y="48332"/>
                  <a:pt x="977929" y="49289"/>
                  <a:pt x="976993" y="49289"/>
                </a:cubicBezTo>
                <a:cubicBezTo>
                  <a:pt x="976681" y="49289"/>
                  <a:pt x="976369" y="48970"/>
                  <a:pt x="975746" y="48970"/>
                </a:cubicBezTo>
                <a:cubicBezTo>
                  <a:pt x="974187" y="48332"/>
                  <a:pt x="971380" y="48332"/>
                  <a:pt x="968262" y="48332"/>
                </a:cubicBezTo>
                <a:cubicBezTo>
                  <a:pt x="963584" y="48332"/>
                  <a:pt x="960154" y="49608"/>
                  <a:pt x="957659" y="51841"/>
                </a:cubicBezTo>
                <a:cubicBezTo>
                  <a:pt x="954853" y="55032"/>
                  <a:pt x="954229" y="57584"/>
                  <a:pt x="954229" y="70663"/>
                </a:cubicBezTo>
                <a:cubicBezTo>
                  <a:pt x="954229" y="76406"/>
                  <a:pt x="954229" y="76406"/>
                  <a:pt x="954229" y="76406"/>
                </a:cubicBezTo>
                <a:cubicBezTo>
                  <a:pt x="954541" y="85019"/>
                  <a:pt x="954541" y="85019"/>
                  <a:pt x="954541" y="85019"/>
                </a:cubicBezTo>
                <a:cubicBezTo>
                  <a:pt x="954541" y="89486"/>
                  <a:pt x="954853" y="90443"/>
                  <a:pt x="956724" y="91400"/>
                </a:cubicBezTo>
                <a:cubicBezTo>
                  <a:pt x="957659" y="92038"/>
                  <a:pt x="957659" y="92038"/>
                  <a:pt x="963272" y="93314"/>
                </a:cubicBezTo>
                <a:cubicBezTo>
                  <a:pt x="967014" y="94271"/>
                  <a:pt x="967326" y="94271"/>
                  <a:pt x="967326" y="96185"/>
                </a:cubicBezTo>
                <a:cubicBezTo>
                  <a:pt x="967326" y="98099"/>
                  <a:pt x="967326" y="98099"/>
                  <a:pt x="967326" y="98099"/>
                </a:cubicBezTo>
                <a:cubicBezTo>
                  <a:pt x="967326" y="99375"/>
                  <a:pt x="966703" y="100013"/>
                  <a:pt x="965455" y="100013"/>
                </a:cubicBezTo>
                <a:cubicBezTo>
                  <a:pt x="965143" y="100013"/>
                  <a:pt x="965143" y="100013"/>
                  <a:pt x="965143" y="100013"/>
                </a:cubicBezTo>
                <a:cubicBezTo>
                  <a:pt x="961401" y="100013"/>
                  <a:pt x="951111" y="99694"/>
                  <a:pt x="946122" y="99694"/>
                </a:cubicBezTo>
                <a:cubicBezTo>
                  <a:pt x="942068" y="99694"/>
                  <a:pt x="935831" y="100013"/>
                  <a:pt x="933025" y="100013"/>
                </a:cubicBezTo>
                <a:cubicBezTo>
                  <a:pt x="932089" y="100013"/>
                  <a:pt x="932089" y="100013"/>
                  <a:pt x="932089" y="100013"/>
                </a:cubicBezTo>
                <a:cubicBezTo>
                  <a:pt x="931154" y="100013"/>
                  <a:pt x="930530" y="99694"/>
                  <a:pt x="930530" y="98418"/>
                </a:cubicBezTo>
                <a:cubicBezTo>
                  <a:pt x="930530" y="96185"/>
                  <a:pt x="930530" y="96185"/>
                  <a:pt x="930530" y="96185"/>
                </a:cubicBezTo>
                <a:cubicBezTo>
                  <a:pt x="930530" y="94271"/>
                  <a:pt x="930530" y="94271"/>
                  <a:pt x="934584" y="92995"/>
                </a:cubicBezTo>
                <a:cubicBezTo>
                  <a:pt x="938326" y="91719"/>
                  <a:pt x="938949" y="91081"/>
                  <a:pt x="939261" y="88210"/>
                </a:cubicBezTo>
                <a:cubicBezTo>
                  <a:pt x="939261" y="85019"/>
                  <a:pt x="939573" y="78958"/>
                  <a:pt x="939573" y="70344"/>
                </a:cubicBezTo>
                <a:cubicBezTo>
                  <a:pt x="939573" y="65878"/>
                  <a:pt x="939573" y="65878"/>
                  <a:pt x="939573" y="65878"/>
                </a:cubicBezTo>
                <a:cubicBezTo>
                  <a:pt x="939573" y="59179"/>
                  <a:pt x="938638" y="51522"/>
                  <a:pt x="937390" y="48013"/>
                </a:cubicBezTo>
                <a:cubicBezTo>
                  <a:pt x="936143" y="44823"/>
                  <a:pt x="934272" y="43547"/>
                  <a:pt x="930530" y="43547"/>
                </a:cubicBezTo>
                <a:cubicBezTo>
                  <a:pt x="927723" y="43228"/>
                  <a:pt x="927100" y="42909"/>
                  <a:pt x="927100" y="41633"/>
                </a:cubicBezTo>
                <a:lnTo>
                  <a:pt x="927100" y="39400"/>
                </a:lnTo>
                <a:cubicBezTo>
                  <a:pt x="927100" y="37166"/>
                  <a:pt x="927723" y="36847"/>
                  <a:pt x="929594" y="36528"/>
                </a:cubicBezTo>
                <a:cubicBezTo>
                  <a:pt x="947993" y="33657"/>
                  <a:pt x="947993" y="33657"/>
                  <a:pt x="947993" y="33657"/>
                </a:cubicBezTo>
                <a:cubicBezTo>
                  <a:pt x="948928" y="33657"/>
                  <a:pt x="948928" y="33657"/>
                  <a:pt x="948928" y="33657"/>
                </a:cubicBezTo>
                <a:cubicBezTo>
                  <a:pt x="949552" y="33338"/>
                  <a:pt x="949864" y="33338"/>
                  <a:pt x="950175" y="33338"/>
                </a:cubicBezTo>
                <a:close/>
                <a:moveTo>
                  <a:pt x="892445" y="33338"/>
                </a:moveTo>
                <a:cubicBezTo>
                  <a:pt x="907513" y="33338"/>
                  <a:pt x="915988" y="42270"/>
                  <a:pt x="915988" y="57900"/>
                </a:cubicBezTo>
                <a:cubicBezTo>
                  <a:pt x="915988" y="61728"/>
                  <a:pt x="914419" y="62685"/>
                  <a:pt x="909710" y="62685"/>
                </a:cubicBezTo>
                <a:lnTo>
                  <a:pt x="879574" y="62685"/>
                </a:lnTo>
                <a:cubicBezTo>
                  <a:pt x="874865" y="62685"/>
                  <a:pt x="874551" y="63004"/>
                  <a:pt x="874551" y="67470"/>
                </a:cubicBezTo>
                <a:cubicBezTo>
                  <a:pt x="874551" y="80229"/>
                  <a:pt x="882399" y="89799"/>
                  <a:pt x="893700" y="89799"/>
                </a:cubicBezTo>
                <a:cubicBezTo>
                  <a:pt x="899979" y="89799"/>
                  <a:pt x="909082" y="86609"/>
                  <a:pt x="913477" y="82781"/>
                </a:cubicBezTo>
                <a:cubicBezTo>
                  <a:pt x="913791" y="82781"/>
                  <a:pt x="913791" y="82462"/>
                  <a:pt x="913791" y="82462"/>
                </a:cubicBezTo>
                <a:cubicBezTo>
                  <a:pt x="914419" y="82462"/>
                  <a:pt x="914733" y="83100"/>
                  <a:pt x="914733" y="83738"/>
                </a:cubicBezTo>
                <a:cubicBezTo>
                  <a:pt x="914733" y="85652"/>
                  <a:pt x="913477" y="94584"/>
                  <a:pt x="913163" y="95541"/>
                </a:cubicBezTo>
                <a:cubicBezTo>
                  <a:pt x="912849" y="96178"/>
                  <a:pt x="911593" y="97135"/>
                  <a:pt x="907826" y="98411"/>
                </a:cubicBezTo>
                <a:cubicBezTo>
                  <a:pt x="903432" y="100325"/>
                  <a:pt x="897153" y="101601"/>
                  <a:pt x="891817" y="101601"/>
                </a:cubicBezTo>
                <a:cubicBezTo>
                  <a:pt x="872982" y="101601"/>
                  <a:pt x="860425" y="88523"/>
                  <a:pt x="860425" y="69384"/>
                </a:cubicBezTo>
                <a:cubicBezTo>
                  <a:pt x="860425" y="48969"/>
                  <a:pt x="873924" y="33338"/>
                  <a:pt x="892445" y="33338"/>
                </a:cubicBezTo>
                <a:close/>
                <a:moveTo>
                  <a:pt x="792786" y="33338"/>
                </a:moveTo>
                <a:cubicBezTo>
                  <a:pt x="793102" y="33338"/>
                  <a:pt x="793102" y="33338"/>
                  <a:pt x="799106" y="33662"/>
                </a:cubicBezTo>
                <a:cubicBezTo>
                  <a:pt x="800370" y="33985"/>
                  <a:pt x="802581" y="33985"/>
                  <a:pt x="805741" y="33985"/>
                </a:cubicBezTo>
                <a:cubicBezTo>
                  <a:pt x="811744" y="33985"/>
                  <a:pt x="815536" y="33662"/>
                  <a:pt x="819327" y="33338"/>
                </a:cubicBezTo>
                <a:cubicBezTo>
                  <a:pt x="820907" y="33338"/>
                  <a:pt x="820907" y="33338"/>
                  <a:pt x="820907" y="33338"/>
                </a:cubicBezTo>
                <a:cubicBezTo>
                  <a:pt x="822171" y="33338"/>
                  <a:pt x="822803" y="33985"/>
                  <a:pt x="822803" y="35279"/>
                </a:cubicBezTo>
                <a:cubicBezTo>
                  <a:pt x="822803" y="37544"/>
                  <a:pt x="822803" y="37544"/>
                  <a:pt x="822803" y="37544"/>
                </a:cubicBezTo>
                <a:cubicBezTo>
                  <a:pt x="822803" y="39485"/>
                  <a:pt x="822487" y="39485"/>
                  <a:pt x="819011" y="40456"/>
                </a:cubicBezTo>
                <a:cubicBezTo>
                  <a:pt x="815536" y="41426"/>
                  <a:pt x="813956" y="42397"/>
                  <a:pt x="813956" y="44014"/>
                </a:cubicBezTo>
                <a:cubicBezTo>
                  <a:pt x="813956" y="44661"/>
                  <a:pt x="813956" y="45632"/>
                  <a:pt x="814588" y="46926"/>
                </a:cubicBezTo>
                <a:cubicBezTo>
                  <a:pt x="815220" y="48867"/>
                  <a:pt x="815852" y="50808"/>
                  <a:pt x="816168" y="52750"/>
                </a:cubicBezTo>
                <a:cubicBezTo>
                  <a:pt x="819643" y="63426"/>
                  <a:pt x="819643" y="63426"/>
                  <a:pt x="819643" y="63426"/>
                </a:cubicBezTo>
                <a:cubicBezTo>
                  <a:pt x="823435" y="76690"/>
                  <a:pt x="826278" y="85425"/>
                  <a:pt x="826594" y="85425"/>
                </a:cubicBezTo>
                <a:cubicBezTo>
                  <a:pt x="826594" y="85425"/>
                  <a:pt x="826910" y="84455"/>
                  <a:pt x="826910" y="83808"/>
                </a:cubicBezTo>
                <a:cubicBezTo>
                  <a:pt x="827542" y="81866"/>
                  <a:pt x="827542" y="81866"/>
                  <a:pt x="827542" y="81866"/>
                </a:cubicBezTo>
                <a:cubicBezTo>
                  <a:pt x="828806" y="78308"/>
                  <a:pt x="828806" y="78308"/>
                  <a:pt x="828806" y="78308"/>
                </a:cubicBezTo>
                <a:cubicBezTo>
                  <a:pt x="829438" y="76043"/>
                  <a:pt x="830386" y="73455"/>
                  <a:pt x="831018" y="70867"/>
                </a:cubicBezTo>
                <a:cubicBezTo>
                  <a:pt x="834809" y="60191"/>
                  <a:pt x="834809" y="60191"/>
                  <a:pt x="834809" y="60191"/>
                </a:cubicBezTo>
                <a:cubicBezTo>
                  <a:pt x="838917" y="48544"/>
                  <a:pt x="839865" y="44985"/>
                  <a:pt x="839865" y="43367"/>
                </a:cubicBezTo>
                <a:cubicBezTo>
                  <a:pt x="839865" y="41750"/>
                  <a:pt x="837653" y="40456"/>
                  <a:pt x="834493" y="39809"/>
                </a:cubicBezTo>
                <a:cubicBezTo>
                  <a:pt x="832914" y="39162"/>
                  <a:pt x="832598" y="38838"/>
                  <a:pt x="832598" y="37544"/>
                </a:cubicBezTo>
                <a:cubicBezTo>
                  <a:pt x="832598" y="35279"/>
                  <a:pt x="832598" y="35279"/>
                  <a:pt x="832598" y="35279"/>
                </a:cubicBezTo>
                <a:cubicBezTo>
                  <a:pt x="832598" y="33985"/>
                  <a:pt x="833230" y="33338"/>
                  <a:pt x="834177" y="33338"/>
                </a:cubicBezTo>
                <a:cubicBezTo>
                  <a:pt x="834493" y="33338"/>
                  <a:pt x="834809" y="33338"/>
                  <a:pt x="835441" y="33662"/>
                </a:cubicBezTo>
                <a:cubicBezTo>
                  <a:pt x="837021" y="33662"/>
                  <a:pt x="842392" y="33985"/>
                  <a:pt x="844920" y="33985"/>
                </a:cubicBezTo>
                <a:cubicBezTo>
                  <a:pt x="847448" y="33985"/>
                  <a:pt x="850291" y="33662"/>
                  <a:pt x="853135" y="33338"/>
                </a:cubicBezTo>
                <a:cubicBezTo>
                  <a:pt x="854399" y="33338"/>
                  <a:pt x="854399" y="33338"/>
                  <a:pt x="854399" y="33338"/>
                </a:cubicBezTo>
                <a:cubicBezTo>
                  <a:pt x="855347" y="33338"/>
                  <a:pt x="855663" y="33985"/>
                  <a:pt x="855663" y="35279"/>
                </a:cubicBezTo>
                <a:lnTo>
                  <a:pt x="855663" y="37544"/>
                </a:lnTo>
                <a:cubicBezTo>
                  <a:pt x="855663" y="39485"/>
                  <a:pt x="855663" y="39485"/>
                  <a:pt x="853135" y="40132"/>
                </a:cubicBezTo>
                <a:cubicBezTo>
                  <a:pt x="851555" y="41103"/>
                  <a:pt x="850607" y="42397"/>
                  <a:pt x="848712" y="47897"/>
                </a:cubicBezTo>
                <a:cubicBezTo>
                  <a:pt x="847132" y="51779"/>
                  <a:pt x="847132" y="51779"/>
                  <a:pt x="836073" y="79602"/>
                </a:cubicBezTo>
                <a:cubicBezTo>
                  <a:pt x="831966" y="89954"/>
                  <a:pt x="831018" y="92543"/>
                  <a:pt x="830070" y="95131"/>
                </a:cubicBezTo>
                <a:cubicBezTo>
                  <a:pt x="829122" y="98366"/>
                  <a:pt x="829122" y="98366"/>
                  <a:pt x="828490" y="99337"/>
                </a:cubicBezTo>
                <a:cubicBezTo>
                  <a:pt x="828174" y="99984"/>
                  <a:pt x="827542" y="100307"/>
                  <a:pt x="825646" y="100631"/>
                </a:cubicBezTo>
                <a:cubicBezTo>
                  <a:pt x="824699" y="100631"/>
                  <a:pt x="824067" y="100631"/>
                  <a:pt x="819643" y="101601"/>
                </a:cubicBezTo>
                <a:cubicBezTo>
                  <a:pt x="819011" y="101601"/>
                  <a:pt x="818695" y="101601"/>
                  <a:pt x="818063" y="101601"/>
                </a:cubicBezTo>
                <a:cubicBezTo>
                  <a:pt x="816800" y="101601"/>
                  <a:pt x="816800" y="101601"/>
                  <a:pt x="815536" y="97072"/>
                </a:cubicBezTo>
                <a:cubicBezTo>
                  <a:pt x="813640" y="92543"/>
                  <a:pt x="812692" y="89307"/>
                  <a:pt x="806689" y="72808"/>
                </a:cubicBezTo>
                <a:cubicBezTo>
                  <a:pt x="800370" y="55338"/>
                  <a:pt x="798158" y="48544"/>
                  <a:pt x="795946" y="43367"/>
                </a:cubicBezTo>
                <a:cubicBezTo>
                  <a:pt x="794998" y="41103"/>
                  <a:pt x="794682" y="40779"/>
                  <a:pt x="791839" y="39809"/>
                </a:cubicBezTo>
                <a:cubicBezTo>
                  <a:pt x="790891" y="39485"/>
                  <a:pt x="790575" y="38838"/>
                  <a:pt x="790575" y="37544"/>
                </a:cubicBezTo>
                <a:cubicBezTo>
                  <a:pt x="790575" y="35279"/>
                  <a:pt x="790575" y="35279"/>
                  <a:pt x="790575" y="35279"/>
                </a:cubicBezTo>
                <a:cubicBezTo>
                  <a:pt x="790575" y="33985"/>
                  <a:pt x="791207" y="33338"/>
                  <a:pt x="792786" y="33338"/>
                </a:cubicBezTo>
                <a:close/>
                <a:moveTo>
                  <a:pt x="775335" y="33338"/>
                </a:moveTo>
                <a:cubicBezTo>
                  <a:pt x="776605" y="33338"/>
                  <a:pt x="776923" y="34295"/>
                  <a:pt x="776923" y="35890"/>
                </a:cubicBezTo>
                <a:cubicBezTo>
                  <a:pt x="776923" y="36209"/>
                  <a:pt x="776923" y="36209"/>
                  <a:pt x="776923" y="41314"/>
                </a:cubicBezTo>
                <a:cubicBezTo>
                  <a:pt x="776605" y="43547"/>
                  <a:pt x="776605" y="56308"/>
                  <a:pt x="776605" y="63645"/>
                </a:cubicBezTo>
                <a:cubicBezTo>
                  <a:pt x="776605" y="70344"/>
                  <a:pt x="776605" y="70344"/>
                  <a:pt x="776605" y="70344"/>
                </a:cubicBezTo>
                <a:cubicBezTo>
                  <a:pt x="776605" y="78001"/>
                  <a:pt x="776605" y="85019"/>
                  <a:pt x="776923" y="88210"/>
                </a:cubicBezTo>
                <a:cubicBezTo>
                  <a:pt x="777240" y="91081"/>
                  <a:pt x="777875" y="91719"/>
                  <a:pt x="781685" y="92995"/>
                </a:cubicBezTo>
                <a:cubicBezTo>
                  <a:pt x="785495" y="94271"/>
                  <a:pt x="785813" y="94271"/>
                  <a:pt x="785813" y="96185"/>
                </a:cubicBezTo>
                <a:cubicBezTo>
                  <a:pt x="785813" y="98418"/>
                  <a:pt x="785813" y="98418"/>
                  <a:pt x="785813" y="98418"/>
                </a:cubicBezTo>
                <a:cubicBezTo>
                  <a:pt x="785813" y="99694"/>
                  <a:pt x="785178" y="100013"/>
                  <a:pt x="784225" y="100013"/>
                </a:cubicBezTo>
                <a:cubicBezTo>
                  <a:pt x="783273" y="100013"/>
                  <a:pt x="783273" y="100013"/>
                  <a:pt x="783273" y="100013"/>
                </a:cubicBezTo>
                <a:cubicBezTo>
                  <a:pt x="780098" y="100013"/>
                  <a:pt x="774065" y="99694"/>
                  <a:pt x="769303" y="99694"/>
                </a:cubicBezTo>
                <a:cubicBezTo>
                  <a:pt x="764222" y="99694"/>
                  <a:pt x="758190" y="100013"/>
                  <a:pt x="754697" y="100013"/>
                </a:cubicBezTo>
                <a:cubicBezTo>
                  <a:pt x="753745" y="100013"/>
                  <a:pt x="753745" y="100013"/>
                  <a:pt x="753745" y="100013"/>
                </a:cubicBezTo>
                <a:cubicBezTo>
                  <a:pt x="752792" y="100013"/>
                  <a:pt x="752475" y="99694"/>
                  <a:pt x="752475" y="98418"/>
                </a:cubicBezTo>
                <a:cubicBezTo>
                  <a:pt x="752475" y="96185"/>
                  <a:pt x="752475" y="96185"/>
                  <a:pt x="752475" y="96185"/>
                </a:cubicBezTo>
                <a:cubicBezTo>
                  <a:pt x="752475" y="94271"/>
                  <a:pt x="752475" y="94271"/>
                  <a:pt x="756602" y="92995"/>
                </a:cubicBezTo>
                <a:cubicBezTo>
                  <a:pt x="760412" y="91719"/>
                  <a:pt x="761047" y="91081"/>
                  <a:pt x="761365" y="88210"/>
                </a:cubicBezTo>
                <a:cubicBezTo>
                  <a:pt x="761682" y="84700"/>
                  <a:pt x="761682" y="78639"/>
                  <a:pt x="761682" y="70344"/>
                </a:cubicBezTo>
                <a:lnTo>
                  <a:pt x="761682" y="59498"/>
                </a:lnTo>
                <a:cubicBezTo>
                  <a:pt x="761682" y="43547"/>
                  <a:pt x="761365" y="42590"/>
                  <a:pt x="755967" y="42271"/>
                </a:cubicBezTo>
                <a:cubicBezTo>
                  <a:pt x="753110" y="41952"/>
                  <a:pt x="752475" y="41314"/>
                  <a:pt x="752475" y="40038"/>
                </a:cubicBezTo>
                <a:cubicBezTo>
                  <a:pt x="752475" y="37805"/>
                  <a:pt x="752475" y="37805"/>
                  <a:pt x="752475" y="37805"/>
                </a:cubicBezTo>
                <a:cubicBezTo>
                  <a:pt x="752475" y="36209"/>
                  <a:pt x="752792" y="35890"/>
                  <a:pt x="754697" y="35571"/>
                </a:cubicBezTo>
                <a:cubicBezTo>
                  <a:pt x="773113" y="33657"/>
                  <a:pt x="773113" y="33657"/>
                  <a:pt x="773113" y="33657"/>
                </a:cubicBezTo>
                <a:cubicBezTo>
                  <a:pt x="774383" y="33657"/>
                  <a:pt x="774383" y="33657"/>
                  <a:pt x="774383" y="33657"/>
                </a:cubicBezTo>
                <a:cubicBezTo>
                  <a:pt x="774700" y="33338"/>
                  <a:pt x="775018" y="33338"/>
                  <a:pt x="775335" y="33338"/>
                </a:cubicBezTo>
                <a:close/>
                <a:moveTo>
                  <a:pt x="686303" y="33338"/>
                </a:moveTo>
                <a:cubicBezTo>
                  <a:pt x="687263" y="33338"/>
                  <a:pt x="687904" y="34295"/>
                  <a:pt x="688224" y="35890"/>
                </a:cubicBezTo>
                <a:cubicBezTo>
                  <a:pt x="688224" y="37166"/>
                  <a:pt x="688544" y="43228"/>
                  <a:pt x="688544" y="43866"/>
                </a:cubicBezTo>
                <a:cubicBezTo>
                  <a:pt x="688544" y="45461"/>
                  <a:pt x="689184" y="46737"/>
                  <a:pt x="689824" y="46737"/>
                </a:cubicBezTo>
                <a:cubicBezTo>
                  <a:pt x="690144" y="46737"/>
                  <a:pt x="690785" y="46418"/>
                  <a:pt x="691105" y="45780"/>
                </a:cubicBezTo>
                <a:cubicBezTo>
                  <a:pt x="692385" y="44504"/>
                  <a:pt x="692385" y="44504"/>
                  <a:pt x="692385" y="44504"/>
                </a:cubicBezTo>
                <a:cubicBezTo>
                  <a:pt x="694946" y="41952"/>
                  <a:pt x="694946" y="41952"/>
                  <a:pt x="694946" y="41952"/>
                </a:cubicBezTo>
                <a:cubicBezTo>
                  <a:pt x="701348" y="34933"/>
                  <a:pt x="704550" y="33338"/>
                  <a:pt x="712232" y="33338"/>
                </a:cubicBezTo>
                <a:cubicBezTo>
                  <a:pt x="721516" y="33338"/>
                  <a:pt x="728558" y="37166"/>
                  <a:pt x="731119" y="43228"/>
                </a:cubicBezTo>
                <a:cubicBezTo>
                  <a:pt x="732079" y="46418"/>
                  <a:pt x="732079" y="46418"/>
                  <a:pt x="732079" y="65878"/>
                </a:cubicBezTo>
                <a:cubicBezTo>
                  <a:pt x="732079" y="70344"/>
                  <a:pt x="732079" y="70344"/>
                  <a:pt x="732079" y="70344"/>
                </a:cubicBezTo>
                <a:cubicBezTo>
                  <a:pt x="732079" y="78001"/>
                  <a:pt x="732400" y="85657"/>
                  <a:pt x="732400" y="88210"/>
                </a:cubicBezTo>
                <a:cubicBezTo>
                  <a:pt x="732720" y="91081"/>
                  <a:pt x="733360" y="91719"/>
                  <a:pt x="737201" y="92995"/>
                </a:cubicBezTo>
                <a:cubicBezTo>
                  <a:pt x="741363" y="94271"/>
                  <a:pt x="741363" y="94271"/>
                  <a:pt x="741363" y="96185"/>
                </a:cubicBezTo>
                <a:cubicBezTo>
                  <a:pt x="741363" y="98418"/>
                  <a:pt x="741363" y="98418"/>
                  <a:pt x="741363" y="98418"/>
                </a:cubicBezTo>
                <a:cubicBezTo>
                  <a:pt x="741363" y="99694"/>
                  <a:pt x="741043" y="100013"/>
                  <a:pt x="739762" y="100013"/>
                </a:cubicBezTo>
                <a:cubicBezTo>
                  <a:pt x="739122" y="100013"/>
                  <a:pt x="739122" y="100013"/>
                  <a:pt x="739122" y="100013"/>
                </a:cubicBezTo>
                <a:cubicBezTo>
                  <a:pt x="735601" y="100013"/>
                  <a:pt x="729518" y="99694"/>
                  <a:pt x="724717" y="99694"/>
                </a:cubicBezTo>
                <a:cubicBezTo>
                  <a:pt x="719915" y="99694"/>
                  <a:pt x="713833" y="100013"/>
                  <a:pt x="710312" y="100013"/>
                </a:cubicBezTo>
                <a:cubicBezTo>
                  <a:pt x="709351" y="100013"/>
                  <a:pt x="709351" y="100013"/>
                  <a:pt x="709351" y="100013"/>
                </a:cubicBezTo>
                <a:cubicBezTo>
                  <a:pt x="708391" y="100013"/>
                  <a:pt x="708071" y="99694"/>
                  <a:pt x="708071" y="98418"/>
                </a:cubicBezTo>
                <a:cubicBezTo>
                  <a:pt x="708071" y="96185"/>
                  <a:pt x="708071" y="96185"/>
                  <a:pt x="708071" y="96185"/>
                </a:cubicBezTo>
                <a:cubicBezTo>
                  <a:pt x="708071" y="94271"/>
                  <a:pt x="708071" y="94271"/>
                  <a:pt x="711912" y="92995"/>
                </a:cubicBezTo>
                <a:cubicBezTo>
                  <a:pt x="716074" y="91719"/>
                  <a:pt x="716714" y="91081"/>
                  <a:pt x="717034" y="88210"/>
                </a:cubicBezTo>
                <a:cubicBezTo>
                  <a:pt x="717034" y="85338"/>
                  <a:pt x="717354" y="78001"/>
                  <a:pt x="717354" y="70344"/>
                </a:cubicBezTo>
                <a:cubicBezTo>
                  <a:pt x="717354" y="65878"/>
                  <a:pt x="717354" y="65878"/>
                  <a:pt x="717354" y="65878"/>
                </a:cubicBezTo>
                <a:cubicBezTo>
                  <a:pt x="717354" y="57584"/>
                  <a:pt x="716714" y="53755"/>
                  <a:pt x="715754" y="51203"/>
                </a:cubicBezTo>
                <a:cubicBezTo>
                  <a:pt x="714473" y="47375"/>
                  <a:pt x="710952" y="45461"/>
                  <a:pt x="706150" y="45461"/>
                </a:cubicBezTo>
                <a:cubicBezTo>
                  <a:pt x="700708" y="45461"/>
                  <a:pt x="695586" y="48013"/>
                  <a:pt x="692705" y="52160"/>
                </a:cubicBezTo>
                <a:cubicBezTo>
                  <a:pt x="690464" y="55351"/>
                  <a:pt x="689824" y="58222"/>
                  <a:pt x="689824" y="66835"/>
                </a:cubicBezTo>
                <a:cubicBezTo>
                  <a:pt x="689824" y="70344"/>
                  <a:pt x="689824" y="70344"/>
                  <a:pt x="689824" y="70344"/>
                </a:cubicBezTo>
                <a:cubicBezTo>
                  <a:pt x="689824" y="78320"/>
                  <a:pt x="690144" y="85338"/>
                  <a:pt x="690144" y="88210"/>
                </a:cubicBezTo>
                <a:cubicBezTo>
                  <a:pt x="690464" y="91081"/>
                  <a:pt x="691105" y="91719"/>
                  <a:pt x="694946" y="92995"/>
                </a:cubicBezTo>
                <a:cubicBezTo>
                  <a:pt x="698787" y="94271"/>
                  <a:pt x="699108" y="94271"/>
                  <a:pt x="699108" y="96185"/>
                </a:cubicBezTo>
                <a:cubicBezTo>
                  <a:pt x="699108" y="98418"/>
                  <a:pt x="699108" y="98418"/>
                  <a:pt x="699108" y="98418"/>
                </a:cubicBezTo>
                <a:cubicBezTo>
                  <a:pt x="699108" y="99694"/>
                  <a:pt x="698787" y="100013"/>
                  <a:pt x="697507" y="100013"/>
                </a:cubicBezTo>
                <a:cubicBezTo>
                  <a:pt x="696547" y="100013"/>
                  <a:pt x="696547" y="100013"/>
                  <a:pt x="696547" y="100013"/>
                </a:cubicBezTo>
                <a:cubicBezTo>
                  <a:pt x="693345" y="100013"/>
                  <a:pt x="687583" y="99694"/>
                  <a:pt x="682462" y="99694"/>
                </a:cubicBezTo>
                <a:cubicBezTo>
                  <a:pt x="677660" y="99694"/>
                  <a:pt x="670937" y="100013"/>
                  <a:pt x="668056" y="100013"/>
                </a:cubicBezTo>
                <a:cubicBezTo>
                  <a:pt x="667096" y="100013"/>
                  <a:pt x="667096" y="100013"/>
                  <a:pt x="667096" y="100013"/>
                </a:cubicBezTo>
                <a:cubicBezTo>
                  <a:pt x="666136" y="100013"/>
                  <a:pt x="665495" y="99694"/>
                  <a:pt x="665495" y="98418"/>
                </a:cubicBezTo>
                <a:cubicBezTo>
                  <a:pt x="665495" y="96185"/>
                  <a:pt x="665495" y="96185"/>
                  <a:pt x="665495" y="96185"/>
                </a:cubicBezTo>
                <a:cubicBezTo>
                  <a:pt x="665495" y="94271"/>
                  <a:pt x="665816" y="94271"/>
                  <a:pt x="669657" y="92995"/>
                </a:cubicBezTo>
                <a:cubicBezTo>
                  <a:pt x="673498" y="91719"/>
                  <a:pt x="674459" y="91081"/>
                  <a:pt x="674779" y="88210"/>
                </a:cubicBezTo>
                <a:cubicBezTo>
                  <a:pt x="674779" y="85338"/>
                  <a:pt x="674779" y="78320"/>
                  <a:pt x="674779" y="70344"/>
                </a:cubicBezTo>
                <a:cubicBezTo>
                  <a:pt x="674779" y="65559"/>
                  <a:pt x="674779" y="65559"/>
                  <a:pt x="674779" y="65559"/>
                </a:cubicBezTo>
                <a:cubicBezTo>
                  <a:pt x="674779" y="59179"/>
                  <a:pt x="674139" y="48651"/>
                  <a:pt x="673498" y="46418"/>
                </a:cubicBezTo>
                <a:cubicBezTo>
                  <a:pt x="672538" y="44185"/>
                  <a:pt x="671258" y="43228"/>
                  <a:pt x="667416" y="42909"/>
                </a:cubicBezTo>
                <a:cubicBezTo>
                  <a:pt x="664215" y="42590"/>
                  <a:pt x="663575" y="42590"/>
                  <a:pt x="663575" y="41314"/>
                </a:cubicBezTo>
                <a:lnTo>
                  <a:pt x="663575" y="38762"/>
                </a:lnTo>
                <a:cubicBezTo>
                  <a:pt x="663575" y="36528"/>
                  <a:pt x="663895" y="36209"/>
                  <a:pt x="665495" y="35890"/>
                </a:cubicBezTo>
                <a:cubicBezTo>
                  <a:pt x="684062" y="33657"/>
                  <a:pt x="684062" y="33657"/>
                  <a:pt x="684062" y="33657"/>
                </a:cubicBezTo>
                <a:cubicBezTo>
                  <a:pt x="685343" y="33657"/>
                  <a:pt x="685983" y="33338"/>
                  <a:pt x="686303" y="33338"/>
                </a:cubicBezTo>
                <a:close/>
                <a:moveTo>
                  <a:pt x="401220" y="33338"/>
                </a:moveTo>
                <a:cubicBezTo>
                  <a:pt x="402169" y="33338"/>
                  <a:pt x="402485" y="33973"/>
                  <a:pt x="402485" y="34926"/>
                </a:cubicBezTo>
                <a:cubicBezTo>
                  <a:pt x="402485" y="35561"/>
                  <a:pt x="402485" y="36831"/>
                  <a:pt x="402485" y="37783"/>
                </a:cubicBezTo>
                <a:cubicBezTo>
                  <a:pt x="401853" y="44133"/>
                  <a:pt x="401853" y="52706"/>
                  <a:pt x="401853" y="59056"/>
                </a:cubicBezTo>
                <a:cubicBezTo>
                  <a:pt x="401853" y="69216"/>
                  <a:pt x="401853" y="69216"/>
                  <a:pt x="401853" y="69216"/>
                </a:cubicBezTo>
                <a:cubicBezTo>
                  <a:pt x="401853" y="81281"/>
                  <a:pt x="401853" y="83186"/>
                  <a:pt x="404066" y="86044"/>
                </a:cubicBezTo>
                <a:cubicBezTo>
                  <a:pt x="405647" y="88266"/>
                  <a:pt x="408492" y="89536"/>
                  <a:pt x="411970" y="89536"/>
                </a:cubicBezTo>
                <a:cubicBezTo>
                  <a:pt x="417977" y="89536"/>
                  <a:pt x="423667" y="86679"/>
                  <a:pt x="425881" y="81916"/>
                </a:cubicBezTo>
                <a:cubicBezTo>
                  <a:pt x="427461" y="79059"/>
                  <a:pt x="427778" y="75566"/>
                  <a:pt x="427778" y="65723"/>
                </a:cubicBezTo>
                <a:cubicBezTo>
                  <a:pt x="427778" y="59056"/>
                  <a:pt x="427778" y="59056"/>
                  <a:pt x="427778" y="59056"/>
                </a:cubicBezTo>
                <a:cubicBezTo>
                  <a:pt x="427778" y="53976"/>
                  <a:pt x="427778" y="46991"/>
                  <a:pt x="427461" y="45721"/>
                </a:cubicBezTo>
                <a:cubicBezTo>
                  <a:pt x="426829" y="43498"/>
                  <a:pt x="425564" y="42228"/>
                  <a:pt x="422403" y="41911"/>
                </a:cubicBezTo>
                <a:cubicBezTo>
                  <a:pt x="419241" y="41593"/>
                  <a:pt x="418609" y="41276"/>
                  <a:pt x="418609" y="40006"/>
                </a:cubicBezTo>
                <a:cubicBezTo>
                  <a:pt x="418609" y="37466"/>
                  <a:pt x="418609" y="37466"/>
                  <a:pt x="418609" y="37466"/>
                </a:cubicBezTo>
                <a:cubicBezTo>
                  <a:pt x="418609" y="36196"/>
                  <a:pt x="419241" y="35561"/>
                  <a:pt x="420822" y="35561"/>
                </a:cubicBezTo>
                <a:cubicBezTo>
                  <a:pt x="439475" y="33656"/>
                  <a:pt x="439475" y="33656"/>
                  <a:pt x="439475" y="33656"/>
                </a:cubicBezTo>
                <a:cubicBezTo>
                  <a:pt x="440424" y="33338"/>
                  <a:pt x="441056" y="33338"/>
                  <a:pt x="441688" y="33338"/>
                </a:cubicBezTo>
                <a:cubicBezTo>
                  <a:pt x="442953" y="33338"/>
                  <a:pt x="443269" y="33973"/>
                  <a:pt x="443269" y="34926"/>
                </a:cubicBezTo>
                <a:cubicBezTo>
                  <a:pt x="443269" y="38418"/>
                  <a:pt x="443269" y="38418"/>
                  <a:pt x="443269" y="38418"/>
                </a:cubicBezTo>
                <a:cubicBezTo>
                  <a:pt x="442953" y="41911"/>
                  <a:pt x="442953" y="41911"/>
                  <a:pt x="442953" y="47626"/>
                </a:cubicBezTo>
                <a:cubicBezTo>
                  <a:pt x="442637" y="50166"/>
                  <a:pt x="442637" y="53023"/>
                  <a:pt x="442637" y="56198"/>
                </a:cubicBezTo>
                <a:lnTo>
                  <a:pt x="442637" y="65723"/>
                </a:lnTo>
                <a:cubicBezTo>
                  <a:pt x="442953" y="77789"/>
                  <a:pt x="442953" y="85091"/>
                  <a:pt x="443269" y="87314"/>
                </a:cubicBezTo>
                <a:cubicBezTo>
                  <a:pt x="443902" y="90806"/>
                  <a:pt x="445166" y="91759"/>
                  <a:pt x="449908" y="92394"/>
                </a:cubicBezTo>
                <a:cubicBezTo>
                  <a:pt x="452122" y="92711"/>
                  <a:pt x="452438" y="93029"/>
                  <a:pt x="452438" y="94616"/>
                </a:cubicBezTo>
                <a:cubicBezTo>
                  <a:pt x="452438" y="96521"/>
                  <a:pt x="452438" y="96521"/>
                  <a:pt x="452438" y="96521"/>
                </a:cubicBezTo>
                <a:cubicBezTo>
                  <a:pt x="452438" y="98109"/>
                  <a:pt x="452122" y="98744"/>
                  <a:pt x="450225" y="98744"/>
                </a:cubicBezTo>
                <a:cubicBezTo>
                  <a:pt x="432520" y="101284"/>
                  <a:pt x="432520" y="101284"/>
                  <a:pt x="432520" y="101284"/>
                </a:cubicBezTo>
                <a:cubicBezTo>
                  <a:pt x="431888" y="101284"/>
                  <a:pt x="430939" y="101601"/>
                  <a:pt x="430939" y="101601"/>
                </a:cubicBezTo>
                <a:cubicBezTo>
                  <a:pt x="429358" y="101601"/>
                  <a:pt x="429358" y="101601"/>
                  <a:pt x="428410" y="92394"/>
                </a:cubicBezTo>
                <a:cubicBezTo>
                  <a:pt x="428410" y="90489"/>
                  <a:pt x="427778" y="89536"/>
                  <a:pt x="427145" y="89536"/>
                </a:cubicBezTo>
                <a:cubicBezTo>
                  <a:pt x="426829" y="89536"/>
                  <a:pt x="426197" y="89854"/>
                  <a:pt x="424300" y="91441"/>
                </a:cubicBezTo>
                <a:cubicBezTo>
                  <a:pt x="415764" y="99696"/>
                  <a:pt x="413234" y="101284"/>
                  <a:pt x="405963" y="101284"/>
                </a:cubicBezTo>
                <a:cubicBezTo>
                  <a:pt x="401220" y="101284"/>
                  <a:pt x="396162" y="100014"/>
                  <a:pt x="393000" y="97791"/>
                </a:cubicBezTo>
                <a:cubicBezTo>
                  <a:pt x="388890" y="94934"/>
                  <a:pt x="386993" y="90489"/>
                  <a:pt x="386993" y="83186"/>
                </a:cubicBezTo>
                <a:cubicBezTo>
                  <a:pt x="386993" y="82234"/>
                  <a:pt x="386993" y="80011"/>
                  <a:pt x="386993" y="77471"/>
                </a:cubicBezTo>
                <a:cubicBezTo>
                  <a:pt x="386993" y="70804"/>
                  <a:pt x="386993" y="70804"/>
                  <a:pt x="386993" y="70804"/>
                </a:cubicBezTo>
                <a:cubicBezTo>
                  <a:pt x="386993" y="59373"/>
                  <a:pt x="386993" y="59373"/>
                  <a:pt x="386993" y="59373"/>
                </a:cubicBezTo>
                <a:cubicBezTo>
                  <a:pt x="386993" y="43816"/>
                  <a:pt x="386677" y="42546"/>
                  <a:pt x="381619" y="42228"/>
                </a:cubicBezTo>
                <a:cubicBezTo>
                  <a:pt x="378457" y="41911"/>
                  <a:pt x="377825" y="41276"/>
                  <a:pt x="377825" y="40006"/>
                </a:cubicBezTo>
                <a:cubicBezTo>
                  <a:pt x="377825" y="37783"/>
                  <a:pt x="377825" y="37783"/>
                  <a:pt x="377825" y="37783"/>
                </a:cubicBezTo>
                <a:cubicBezTo>
                  <a:pt x="377825" y="36196"/>
                  <a:pt x="378141" y="35878"/>
                  <a:pt x="380038" y="35561"/>
                </a:cubicBezTo>
                <a:cubicBezTo>
                  <a:pt x="399007" y="33656"/>
                  <a:pt x="399007" y="33656"/>
                  <a:pt x="399007" y="33656"/>
                </a:cubicBezTo>
                <a:cubicBezTo>
                  <a:pt x="400272" y="33656"/>
                  <a:pt x="401220" y="33338"/>
                  <a:pt x="401220" y="33338"/>
                </a:cubicBezTo>
                <a:close/>
                <a:moveTo>
                  <a:pt x="339251" y="33338"/>
                </a:moveTo>
                <a:cubicBezTo>
                  <a:pt x="351695" y="33338"/>
                  <a:pt x="361585" y="38442"/>
                  <a:pt x="366690" y="47374"/>
                </a:cubicBezTo>
                <a:cubicBezTo>
                  <a:pt x="369562" y="52477"/>
                  <a:pt x="371476" y="59176"/>
                  <a:pt x="371476" y="65875"/>
                </a:cubicBezTo>
                <a:cubicBezTo>
                  <a:pt x="371476" y="74806"/>
                  <a:pt x="368286" y="83738"/>
                  <a:pt x="363181" y="90118"/>
                </a:cubicBezTo>
                <a:cubicBezTo>
                  <a:pt x="357119" y="97773"/>
                  <a:pt x="348185" y="101601"/>
                  <a:pt x="337018" y="101601"/>
                </a:cubicBezTo>
                <a:cubicBezTo>
                  <a:pt x="318512" y="101601"/>
                  <a:pt x="306388" y="88842"/>
                  <a:pt x="306388" y="69384"/>
                </a:cubicBezTo>
                <a:cubicBezTo>
                  <a:pt x="306388" y="58857"/>
                  <a:pt x="309579" y="49607"/>
                  <a:pt x="315641" y="43227"/>
                </a:cubicBezTo>
                <a:cubicBezTo>
                  <a:pt x="321703" y="36528"/>
                  <a:pt x="329360" y="33338"/>
                  <a:pt x="339251" y="33338"/>
                </a:cubicBezTo>
                <a:close/>
                <a:moveTo>
                  <a:pt x="115607" y="33338"/>
                </a:moveTo>
                <a:cubicBezTo>
                  <a:pt x="131630" y="33338"/>
                  <a:pt x="139171" y="39454"/>
                  <a:pt x="139171" y="52330"/>
                </a:cubicBezTo>
                <a:cubicBezTo>
                  <a:pt x="138857" y="76793"/>
                  <a:pt x="138857" y="76793"/>
                  <a:pt x="138857" y="76793"/>
                </a:cubicBezTo>
                <a:cubicBezTo>
                  <a:pt x="138857" y="90313"/>
                  <a:pt x="138857" y="90635"/>
                  <a:pt x="140428" y="91922"/>
                </a:cubicBezTo>
                <a:cubicBezTo>
                  <a:pt x="141685" y="92888"/>
                  <a:pt x="142941" y="93210"/>
                  <a:pt x="146083" y="93532"/>
                </a:cubicBezTo>
                <a:cubicBezTo>
                  <a:pt x="148597" y="93853"/>
                  <a:pt x="149225" y="94175"/>
                  <a:pt x="149225" y="95785"/>
                </a:cubicBezTo>
                <a:cubicBezTo>
                  <a:pt x="149225" y="98038"/>
                  <a:pt x="149225" y="98038"/>
                  <a:pt x="149225" y="98038"/>
                </a:cubicBezTo>
                <a:cubicBezTo>
                  <a:pt x="149225" y="99647"/>
                  <a:pt x="148911" y="99647"/>
                  <a:pt x="146712" y="100291"/>
                </a:cubicBezTo>
                <a:cubicBezTo>
                  <a:pt x="131316" y="102866"/>
                  <a:pt x="131316" y="102866"/>
                  <a:pt x="131316" y="102866"/>
                </a:cubicBezTo>
                <a:cubicBezTo>
                  <a:pt x="130688" y="103188"/>
                  <a:pt x="129431" y="103188"/>
                  <a:pt x="128489" y="103188"/>
                </a:cubicBezTo>
                <a:cubicBezTo>
                  <a:pt x="127232" y="103188"/>
                  <a:pt x="126603" y="102544"/>
                  <a:pt x="126289" y="101257"/>
                </a:cubicBezTo>
                <a:cubicBezTo>
                  <a:pt x="125975" y="100291"/>
                  <a:pt x="125661" y="97072"/>
                  <a:pt x="125661" y="95785"/>
                </a:cubicBezTo>
                <a:cubicBezTo>
                  <a:pt x="125661" y="93532"/>
                  <a:pt x="125347" y="92244"/>
                  <a:pt x="124718" y="92244"/>
                </a:cubicBezTo>
                <a:cubicBezTo>
                  <a:pt x="124718" y="92244"/>
                  <a:pt x="124404" y="92566"/>
                  <a:pt x="124090" y="92888"/>
                </a:cubicBezTo>
                <a:cubicBezTo>
                  <a:pt x="123147" y="93853"/>
                  <a:pt x="117806" y="97716"/>
                  <a:pt x="116235" y="98682"/>
                </a:cubicBezTo>
                <a:cubicBezTo>
                  <a:pt x="112779" y="100935"/>
                  <a:pt x="108066" y="102223"/>
                  <a:pt x="103353" y="102223"/>
                </a:cubicBezTo>
                <a:cubicBezTo>
                  <a:pt x="95498" y="102223"/>
                  <a:pt x="88900" y="94819"/>
                  <a:pt x="88900" y="85162"/>
                </a:cubicBezTo>
                <a:cubicBezTo>
                  <a:pt x="88900" y="80656"/>
                  <a:pt x="90471" y="74862"/>
                  <a:pt x="92042" y="72287"/>
                </a:cubicBezTo>
                <a:cubicBezTo>
                  <a:pt x="93299" y="70999"/>
                  <a:pt x="93299" y="70677"/>
                  <a:pt x="100211" y="69390"/>
                </a:cubicBezTo>
                <a:cubicBezTo>
                  <a:pt x="117178" y="65849"/>
                  <a:pt x="117178" y="65849"/>
                  <a:pt x="117178" y="65849"/>
                </a:cubicBezTo>
                <a:cubicBezTo>
                  <a:pt x="124404" y="64240"/>
                  <a:pt x="125347" y="63596"/>
                  <a:pt x="125347" y="59733"/>
                </a:cubicBezTo>
                <a:cubicBezTo>
                  <a:pt x="125347" y="57158"/>
                  <a:pt x="125347" y="57158"/>
                  <a:pt x="125347" y="57158"/>
                </a:cubicBezTo>
                <a:cubicBezTo>
                  <a:pt x="125347" y="48145"/>
                  <a:pt x="121890" y="44604"/>
                  <a:pt x="113407" y="44604"/>
                </a:cubicBezTo>
                <a:cubicBezTo>
                  <a:pt x="107752" y="44604"/>
                  <a:pt x="100525" y="46858"/>
                  <a:pt x="95498" y="49755"/>
                </a:cubicBezTo>
                <a:cubicBezTo>
                  <a:pt x="94556" y="50398"/>
                  <a:pt x="93927" y="50720"/>
                  <a:pt x="93613" y="50720"/>
                </a:cubicBezTo>
                <a:cubicBezTo>
                  <a:pt x="92985" y="50720"/>
                  <a:pt x="92671" y="50076"/>
                  <a:pt x="92671" y="49111"/>
                </a:cubicBezTo>
                <a:cubicBezTo>
                  <a:pt x="92671" y="48145"/>
                  <a:pt x="92671" y="48145"/>
                  <a:pt x="92671" y="48145"/>
                </a:cubicBezTo>
                <a:lnTo>
                  <a:pt x="93613" y="41385"/>
                </a:lnTo>
                <a:cubicBezTo>
                  <a:pt x="93927" y="37523"/>
                  <a:pt x="94870" y="36557"/>
                  <a:pt x="98954" y="35591"/>
                </a:cubicBezTo>
                <a:cubicBezTo>
                  <a:pt x="103353" y="34304"/>
                  <a:pt x="110580" y="33338"/>
                  <a:pt x="115607" y="33338"/>
                </a:cubicBezTo>
                <a:close/>
                <a:moveTo>
                  <a:pt x="28982" y="15875"/>
                </a:moveTo>
                <a:cubicBezTo>
                  <a:pt x="26052" y="15875"/>
                  <a:pt x="25400" y="16190"/>
                  <a:pt x="25400" y="17761"/>
                </a:cubicBezTo>
                <a:lnTo>
                  <a:pt x="25400" y="20591"/>
                </a:lnTo>
                <a:cubicBezTo>
                  <a:pt x="25400" y="36308"/>
                  <a:pt x="25400" y="36308"/>
                  <a:pt x="25400" y="36308"/>
                </a:cubicBezTo>
                <a:cubicBezTo>
                  <a:pt x="25400" y="41024"/>
                  <a:pt x="25400" y="41024"/>
                  <a:pt x="25400" y="41024"/>
                </a:cubicBezTo>
                <a:cubicBezTo>
                  <a:pt x="25400" y="44796"/>
                  <a:pt x="25400" y="44796"/>
                  <a:pt x="25400" y="44796"/>
                </a:cubicBezTo>
                <a:cubicBezTo>
                  <a:pt x="25400" y="47311"/>
                  <a:pt x="25726" y="47625"/>
                  <a:pt x="28331" y="47625"/>
                </a:cubicBezTo>
                <a:cubicBezTo>
                  <a:pt x="36798" y="47625"/>
                  <a:pt x="42008" y="46682"/>
                  <a:pt x="44939" y="44482"/>
                </a:cubicBezTo>
                <a:cubicBezTo>
                  <a:pt x="48846" y="41338"/>
                  <a:pt x="50800" y="36623"/>
                  <a:pt x="50800" y="31279"/>
                </a:cubicBezTo>
                <a:cubicBezTo>
                  <a:pt x="50800" y="24049"/>
                  <a:pt x="46893" y="18390"/>
                  <a:pt x="40380" y="16818"/>
                </a:cubicBezTo>
                <a:cubicBezTo>
                  <a:pt x="37775" y="16190"/>
                  <a:pt x="33867" y="15875"/>
                  <a:pt x="28982" y="15875"/>
                </a:cubicBezTo>
                <a:close/>
                <a:moveTo>
                  <a:pt x="1279718" y="9525"/>
                </a:moveTo>
                <a:cubicBezTo>
                  <a:pt x="1280365" y="9525"/>
                  <a:pt x="1281012" y="10478"/>
                  <a:pt x="1281012" y="11748"/>
                </a:cubicBezTo>
                <a:cubicBezTo>
                  <a:pt x="1281012" y="12383"/>
                  <a:pt x="1280689" y="13970"/>
                  <a:pt x="1280365" y="15558"/>
                </a:cubicBezTo>
                <a:cubicBezTo>
                  <a:pt x="1280041" y="18733"/>
                  <a:pt x="1279071" y="29845"/>
                  <a:pt x="1279071" y="32385"/>
                </a:cubicBezTo>
                <a:cubicBezTo>
                  <a:pt x="1279071" y="34925"/>
                  <a:pt x="1279718" y="35243"/>
                  <a:pt x="1283601" y="35243"/>
                </a:cubicBezTo>
                <a:cubicBezTo>
                  <a:pt x="1294602" y="35243"/>
                  <a:pt x="1294602" y="35243"/>
                  <a:pt x="1294602" y="35243"/>
                </a:cubicBezTo>
                <a:cubicBezTo>
                  <a:pt x="1297514" y="35243"/>
                  <a:pt x="1299455" y="34925"/>
                  <a:pt x="1301397" y="34925"/>
                </a:cubicBezTo>
                <a:cubicBezTo>
                  <a:pt x="1302044" y="34925"/>
                  <a:pt x="1302044" y="34925"/>
                  <a:pt x="1302044" y="34925"/>
                </a:cubicBezTo>
                <a:cubicBezTo>
                  <a:pt x="1302691" y="34925"/>
                  <a:pt x="1303338" y="35243"/>
                  <a:pt x="1303338" y="35878"/>
                </a:cubicBezTo>
                <a:cubicBezTo>
                  <a:pt x="1303338" y="36830"/>
                  <a:pt x="1302691" y="38100"/>
                  <a:pt x="1301720" y="41910"/>
                </a:cubicBezTo>
                <a:cubicBezTo>
                  <a:pt x="1300750" y="44768"/>
                  <a:pt x="1300103" y="45403"/>
                  <a:pt x="1298161" y="45403"/>
                </a:cubicBezTo>
                <a:cubicBezTo>
                  <a:pt x="1297514" y="45403"/>
                  <a:pt x="1297514" y="45403"/>
                  <a:pt x="1293955" y="45085"/>
                </a:cubicBezTo>
                <a:cubicBezTo>
                  <a:pt x="1292984" y="45085"/>
                  <a:pt x="1291690" y="44768"/>
                  <a:pt x="1289101" y="44768"/>
                </a:cubicBezTo>
                <a:cubicBezTo>
                  <a:pt x="1286189" y="44768"/>
                  <a:pt x="1285219" y="44768"/>
                  <a:pt x="1283924" y="44768"/>
                </a:cubicBezTo>
                <a:cubicBezTo>
                  <a:pt x="1279718" y="44768"/>
                  <a:pt x="1279718" y="44768"/>
                  <a:pt x="1279718" y="50165"/>
                </a:cubicBezTo>
                <a:cubicBezTo>
                  <a:pt x="1279718" y="70803"/>
                  <a:pt x="1279718" y="70803"/>
                  <a:pt x="1279718" y="70803"/>
                </a:cubicBezTo>
                <a:cubicBezTo>
                  <a:pt x="1279718" y="80963"/>
                  <a:pt x="1280041" y="84455"/>
                  <a:pt x="1281336" y="86995"/>
                </a:cubicBezTo>
                <a:cubicBezTo>
                  <a:pt x="1282630" y="89535"/>
                  <a:pt x="1285219" y="90805"/>
                  <a:pt x="1289425" y="90805"/>
                </a:cubicBezTo>
                <a:cubicBezTo>
                  <a:pt x="1292337" y="90805"/>
                  <a:pt x="1295249" y="90170"/>
                  <a:pt x="1300103" y="89218"/>
                </a:cubicBezTo>
                <a:cubicBezTo>
                  <a:pt x="1301073" y="88900"/>
                  <a:pt x="1301720" y="88583"/>
                  <a:pt x="1302044" y="88583"/>
                </a:cubicBezTo>
                <a:cubicBezTo>
                  <a:pt x="1302691" y="88583"/>
                  <a:pt x="1303015" y="89218"/>
                  <a:pt x="1303015" y="89853"/>
                </a:cubicBezTo>
                <a:cubicBezTo>
                  <a:pt x="1303015" y="91758"/>
                  <a:pt x="1301720" y="98108"/>
                  <a:pt x="1301397" y="98425"/>
                </a:cubicBezTo>
                <a:cubicBezTo>
                  <a:pt x="1300426" y="100013"/>
                  <a:pt x="1291043" y="101600"/>
                  <a:pt x="1284895" y="101600"/>
                </a:cubicBezTo>
                <a:cubicBezTo>
                  <a:pt x="1270011" y="101600"/>
                  <a:pt x="1264510" y="97155"/>
                  <a:pt x="1264510" y="85725"/>
                </a:cubicBezTo>
                <a:cubicBezTo>
                  <a:pt x="1264510" y="77788"/>
                  <a:pt x="1264510" y="77788"/>
                  <a:pt x="1264510" y="77788"/>
                </a:cubicBezTo>
                <a:cubicBezTo>
                  <a:pt x="1264834" y="74613"/>
                  <a:pt x="1264834" y="72390"/>
                  <a:pt x="1264834" y="70803"/>
                </a:cubicBezTo>
                <a:lnTo>
                  <a:pt x="1264834" y="52705"/>
                </a:lnTo>
                <a:cubicBezTo>
                  <a:pt x="1264834" y="45085"/>
                  <a:pt x="1264834" y="45085"/>
                  <a:pt x="1261598" y="45085"/>
                </a:cubicBezTo>
                <a:cubicBezTo>
                  <a:pt x="1260951" y="45085"/>
                  <a:pt x="1260951" y="45085"/>
                  <a:pt x="1259010" y="45085"/>
                </a:cubicBezTo>
                <a:cubicBezTo>
                  <a:pt x="1255774" y="45085"/>
                  <a:pt x="1255774" y="45085"/>
                  <a:pt x="1255774" y="45085"/>
                </a:cubicBezTo>
                <a:cubicBezTo>
                  <a:pt x="1254803" y="45403"/>
                  <a:pt x="1253833" y="45403"/>
                  <a:pt x="1253833" y="45403"/>
                </a:cubicBezTo>
                <a:cubicBezTo>
                  <a:pt x="1252862" y="45403"/>
                  <a:pt x="1252538" y="44768"/>
                  <a:pt x="1252538" y="44450"/>
                </a:cubicBezTo>
                <a:cubicBezTo>
                  <a:pt x="1252538" y="44133"/>
                  <a:pt x="1252538" y="43498"/>
                  <a:pt x="1252862" y="42863"/>
                </a:cubicBezTo>
                <a:cubicBezTo>
                  <a:pt x="1254480" y="38418"/>
                  <a:pt x="1254480" y="38418"/>
                  <a:pt x="1254480" y="38418"/>
                </a:cubicBezTo>
                <a:cubicBezTo>
                  <a:pt x="1255450" y="35560"/>
                  <a:pt x="1255774" y="35243"/>
                  <a:pt x="1257068" y="35243"/>
                </a:cubicBezTo>
                <a:cubicBezTo>
                  <a:pt x="1257715" y="35243"/>
                  <a:pt x="1258686" y="35243"/>
                  <a:pt x="1260304" y="35560"/>
                </a:cubicBezTo>
                <a:cubicBezTo>
                  <a:pt x="1260951" y="35560"/>
                  <a:pt x="1261275" y="35560"/>
                  <a:pt x="1261922" y="35560"/>
                </a:cubicBezTo>
                <a:cubicBezTo>
                  <a:pt x="1264187" y="35560"/>
                  <a:pt x="1265157" y="34925"/>
                  <a:pt x="1265157" y="32703"/>
                </a:cubicBezTo>
                <a:cubicBezTo>
                  <a:pt x="1265157" y="32068"/>
                  <a:pt x="1265157" y="27940"/>
                  <a:pt x="1264834" y="24130"/>
                </a:cubicBezTo>
                <a:cubicBezTo>
                  <a:pt x="1264834" y="21908"/>
                  <a:pt x="1264834" y="20003"/>
                  <a:pt x="1264834" y="18415"/>
                </a:cubicBezTo>
                <a:cubicBezTo>
                  <a:pt x="1264834" y="15558"/>
                  <a:pt x="1265481" y="14605"/>
                  <a:pt x="1268393" y="13653"/>
                </a:cubicBezTo>
                <a:cubicBezTo>
                  <a:pt x="1276482" y="10478"/>
                  <a:pt x="1276482" y="10478"/>
                  <a:pt x="1276482" y="10478"/>
                </a:cubicBezTo>
                <a:cubicBezTo>
                  <a:pt x="1279071" y="9525"/>
                  <a:pt x="1279071" y="9525"/>
                  <a:pt x="1279718" y="9525"/>
                </a:cubicBezTo>
                <a:close/>
                <a:moveTo>
                  <a:pt x="1114941" y="9525"/>
                </a:moveTo>
                <a:cubicBezTo>
                  <a:pt x="1115588" y="9525"/>
                  <a:pt x="1116235" y="10478"/>
                  <a:pt x="1116235" y="11748"/>
                </a:cubicBezTo>
                <a:cubicBezTo>
                  <a:pt x="1116235" y="12383"/>
                  <a:pt x="1116235" y="13970"/>
                  <a:pt x="1115912" y="15558"/>
                </a:cubicBezTo>
                <a:cubicBezTo>
                  <a:pt x="1115265" y="18733"/>
                  <a:pt x="1114617" y="29845"/>
                  <a:pt x="1114617" y="32385"/>
                </a:cubicBezTo>
                <a:cubicBezTo>
                  <a:pt x="1114617" y="34925"/>
                  <a:pt x="1115265" y="35243"/>
                  <a:pt x="1118824" y="35243"/>
                </a:cubicBezTo>
                <a:cubicBezTo>
                  <a:pt x="1129825" y="35243"/>
                  <a:pt x="1129825" y="35243"/>
                  <a:pt x="1129825" y="35243"/>
                </a:cubicBezTo>
                <a:cubicBezTo>
                  <a:pt x="1133061" y="35243"/>
                  <a:pt x="1134679" y="34925"/>
                  <a:pt x="1136296" y="34925"/>
                </a:cubicBezTo>
                <a:cubicBezTo>
                  <a:pt x="1137267" y="34925"/>
                  <a:pt x="1137267" y="34925"/>
                  <a:pt x="1137267" y="34925"/>
                </a:cubicBezTo>
                <a:cubicBezTo>
                  <a:pt x="1137914" y="34925"/>
                  <a:pt x="1138238" y="35243"/>
                  <a:pt x="1138238" y="35878"/>
                </a:cubicBezTo>
                <a:cubicBezTo>
                  <a:pt x="1138238" y="36830"/>
                  <a:pt x="1137914" y="38100"/>
                  <a:pt x="1136620" y="41910"/>
                </a:cubicBezTo>
                <a:cubicBezTo>
                  <a:pt x="1135973" y="44768"/>
                  <a:pt x="1135326" y="45403"/>
                  <a:pt x="1133384" y="45403"/>
                </a:cubicBezTo>
                <a:cubicBezTo>
                  <a:pt x="1132737" y="45403"/>
                  <a:pt x="1132737" y="45403"/>
                  <a:pt x="1129501" y="45085"/>
                </a:cubicBezTo>
                <a:cubicBezTo>
                  <a:pt x="1128531" y="45085"/>
                  <a:pt x="1126913" y="44768"/>
                  <a:pt x="1124324" y="44768"/>
                </a:cubicBezTo>
                <a:cubicBezTo>
                  <a:pt x="1121412" y="44768"/>
                  <a:pt x="1120442" y="44768"/>
                  <a:pt x="1119471" y="44768"/>
                </a:cubicBezTo>
                <a:cubicBezTo>
                  <a:pt x="1115265" y="44768"/>
                  <a:pt x="1115265" y="44768"/>
                  <a:pt x="1115265" y="50165"/>
                </a:cubicBezTo>
                <a:cubicBezTo>
                  <a:pt x="1115265" y="70803"/>
                  <a:pt x="1115265" y="70803"/>
                  <a:pt x="1115265" y="70803"/>
                </a:cubicBezTo>
                <a:cubicBezTo>
                  <a:pt x="1115265" y="80963"/>
                  <a:pt x="1115265" y="84455"/>
                  <a:pt x="1116559" y="86995"/>
                </a:cubicBezTo>
                <a:cubicBezTo>
                  <a:pt x="1117853" y="89535"/>
                  <a:pt x="1120442" y="90805"/>
                  <a:pt x="1124648" y="90805"/>
                </a:cubicBezTo>
                <a:cubicBezTo>
                  <a:pt x="1127560" y="90805"/>
                  <a:pt x="1130796" y="90170"/>
                  <a:pt x="1135326" y="89218"/>
                </a:cubicBezTo>
                <a:cubicBezTo>
                  <a:pt x="1136296" y="88900"/>
                  <a:pt x="1136943" y="88583"/>
                  <a:pt x="1136943" y="88583"/>
                </a:cubicBezTo>
                <a:cubicBezTo>
                  <a:pt x="1137914" y="88583"/>
                  <a:pt x="1137914" y="89218"/>
                  <a:pt x="1137914" y="89853"/>
                </a:cubicBezTo>
                <a:cubicBezTo>
                  <a:pt x="1137914" y="91758"/>
                  <a:pt x="1136943" y="98108"/>
                  <a:pt x="1136620" y="98425"/>
                </a:cubicBezTo>
                <a:cubicBezTo>
                  <a:pt x="1135649" y="100013"/>
                  <a:pt x="1126589" y="101600"/>
                  <a:pt x="1120442" y="101600"/>
                </a:cubicBezTo>
                <a:cubicBezTo>
                  <a:pt x="1105234" y="101600"/>
                  <a:pt x="1099410" y="97155"/>
                  <a:pt x="1099410" y="85725"/>
                </a:cubicBezTo>
                <a:cubicBezTo>
                  <a:pt x="1099733" y="77788"/>
                  <a:pt x="1099733" y="77788"/>
                  <a:pt x="1099733" y="77788"/>
                </a:cubicBezTo>
                <a:cubicBezTo>
                  <a:pt x="1099733" y="74613"/>
                  <a:pt x="1100057" y="72390"/>
                  <a:pt x="1100057" y="70803"/>
                </a:cubicBezTo>
                <a:lnTo>
                  <a:pt x="1100057" y="52705"/>
                </a:lnTo>
                <a:cubicBezTo>
                  <a:pt x="1099733" y="45085"/>
                  <a:pt x="1099733" y="45085"/>
                  <a:pt x="1096498" y="45085"/>
                </a:cubicBezTo>
                <a:cubicBezTo>
                  <a:pt x="1096174" y="45085"/>
                  <a:pt x="1096174" y="45085"/>
                  <a:pt x="1094233" y="45085"/>
                </a:cubicBezTo>
                <a:cubicBezTo>
                  <a:pt x="1090673" y="45085"/>
                  <a:pt x="1090673" y="45085"/>
                  <a:pt x="1090673" y="45085"/>
                </a:cubicBezTo>
                <a:cubicBezTo>
                  <a:pt x="1089703" y="45403"/>
                  <a:pt x="1089056" y="45403"/>
                  <a:pt x="1088732" y="45403"/>
                </a:cubicBezTo>
                <a:cubicBezTo>
                  <a:pt x="1088085" y="45403"/>
                  <a:pt x="1087438" y="44768"/>
                  <a:pt x="1087438" y="44450"/>
                </a:cubicBezTo>
                <a:cubicBezTo>
                  <a:pt x="1087438" y="44133"/>
                  <a:pt x="1087761" y="43498"/>
                  <a:pt x="1088085" y="42863"/>
                </a:cubicBezTo>
                <a:cubicBezTo>
                  <a:pt x="1089703" y="38418"/>
                  <a:pt x="1089703" y="38418"/>
                  <a:pt x="1089703" y="38418"/>
                </a:cubicBezTo>
                <a:cubicBezTo>
                  <a:pt x="1090673" y="35560"/>
                  <a:pt x="1090997" y="35243"/>
                  <a:pt x="1092291" y="35243"/>
                </a:cubicBezTo>
                <a:cubicBezTo>
                  <a:pt x="1092615" y="35243"/>
                  <a:pt x="1093909" y="35243"/>
                  <a:pt x="1095527" y="35560"/>
                </a:cubicBezTo>
                <a:cubicBezTo>
                  <a:pt x="1095850" y="35560"/>
                  <a:pt x="1096498" y="35560"/>
                  <a:pt x="1097145" y="35560"/>
                </a:cubicBezTo>
                <a:cubicBezTo>
                  <a:pt x="1099410" y="35560"/>
                  <a:pt x="1100380" y="34925"/>
                  <a:pt x="1100380" y="32703"/>
                </a:cubicBezTo>
                <a:cubicBezTo>
                  <a:pt x="1100380" y="32068"/>
                  <a:pt x="1100057" y="27940"/>
                  <a:pt x="1100057" y="24130"/>
                </a:cubicBezTo>
                <a:cubicBezTo>
                  <a:pt x="1099733" y="21908"/>
                  <a:pt x="1099733" y="20003"/>
                  <a:pt x="1099733" y="18415"/>
                </a:cubicBezTo>
                <a:cubicBezTo>
                  <a:pt x="1099733" y="15558"/>
                  <a:pt x="1100704" y="14605"/>
                  <a:pt x="1103616" y="13653"/>
                </a:cubicBezTo>
                <a:cubicBezTo>
                  <a:pt x="1111705" y="10478"/>
                  <a:pt x="1111705" y="10478"/>
                  <a:pt x="1111705" y="10478"/>
                </a:cubicBezTo>
                <a:cubicBezTo>
                  <a:pt x="1114617" y="9525"/>
                  <a:pt x="1114617" y="9525"/>
                  <a:pt x="1114941" y="9525"/>
                </a:cubicBezTo>
                <a:close/>
                <a:moveTo>
                  <a:pt x="1228577" y="6350"/>
                </a:moveTo>
                <a:cubicBezTo>
                  <a:pt x="1234382" y="6350"/>
                  <a:pt x="1238251" y="9606"/>
                  <a:pt x="1238251" y="14638"/>
                </a:cubicBezTo>
                <a:cubicBezTo>
                  <a:pt x="1238251" y="19965"/>
                  <a:pt x="1233737" y="23813"/>
                  <a:pt x="1227932" y="23813"/>
                </a:cubicBezTo>
                <a:cubicBezTo>
                  <a:pt x="1222128" y="23813"/>
                  <a:pt x="1217613" y="19965"/>
                  <a:pt x="1217613" y="14934"/>
                </a:cubicBezTo>
                <a:cubicBezTo>
                  <a:pt x="1217613" y="9606"/>
                  <a:pt x="1222128" y="6350"/>
                  <a:pt x="1228577" y="6350"/>
                </a:cubicBezTo>
                <a:close/>
                <a:moveTo>
                  <a:pt x="1063477" y="6350"/>
                </a:moveTo>
                <a:cubicBezTo>
                  <a:pt x="1068959" y="6350"/>
                  <a:pt x="1073151" y="9606"/>
                  <a:pt x="1073151" y="14638"/>
                </a:cubicBezTo>
                <a:cubicBezTo>
                  <a:pt x="1073151" y="19965"/>
                  <a:pt x="1068636" y="23813"/>
                  <a:pt x="1062832" y="23813"/>
                </a:cubicBezTo>
                <a:cubicBezTo>
                  <a:pt x="1057350" y="23813"/>
                  <a:pt x="1052513" y="19965"/>
                  <a:pt x="1052513" y="14934"/>
                </a:cubicBezTo>
                <a:cubicBezTo>
                  <a:pt x="1052513" y="9606"/>
                  <a:pt x="1057027" y="6350"/>
                  <a:pt x="1063477" y="6350"/>
                </a:cubicBezTo>
                <a:close/>
                <a:moveTo>
                  <a:pt x="767879" y="6350"/>
                </a:moveTo>
                <a:cubicBezTo>
                  <a:pt x="773684" y="6350"/>
                  <a:pt x="777876" y="9606"/>
                  <a:pt x="777876" y="14638"/>
                </a:cubicBezTo>
                <a:cubicBezTo>
                  <a:pt x="777876" y="19965"/>
                  <a:pt x="773361" y="23813"/>
                  <a:pt x="767557" y="23813"/>
                </a:cubicBezTo>
                <a:cubicBezTo>
                  <a:pt x="761752" y="23813"/>
                  <a:pt x="757238" y="19965"/>
                  <a:pt x="757238" y="14934"/>
                </a:cubicBezTo>
                <a:cubicBezTo>
                  <a:pt x="757238" y="9606"/>
                  <a:pt x="761430" y="6350"/>
                  <a:pt x="767879" y="6350"/>
                </a:cubicBezTo>
                <a:close/>
                <a:moveTo>
                  <a:pt x="570243" y="6350"/>
                </a:moveTo>
                <a:cubicBezTo>
                  <a:pt x="570882" y="6350"/>
                  <a:pt x="573440" y="6350"/>
                  <a:pt x="575358" y="6669"/>
                </a:cubicBezTo>
                <a:cubicBezTo>
                  <a:pt x="577916" y="6669"/>
                  <a:pt x="581752" y="6987"/>
                  <a:pt x="585589" y="6987"/>
                </a:cubicBezTo>
                <a:cubicBezTo>
                  <a:pt x="590384" y="6987"/>
                  <a:pt x="593901" y="6669"/>
                  <a:pt x="596459" y="6669"/>
                </a:cubicBezTo>
                <a:cubicBezTo>
                  <a:pt x="598377" y="6350"/>
                  <a:pt x="600615" y="6350"/>
                  <a:pt x="601254" y="6350"/>
                </a:cubicBezTo>
                <a:cubicBezTo>
                  <a:pt x="602533" y="6350"/>
                  <a:pt x="603173" y="6987"/>
                  <a:pt x="603173" y="8262"/>
                </a:cubicBezTo>
                <a:cubicBezTo>
                  <a:pt x="603173" y="11129"/>
                  <a:pt x="603173" y="11129"/>
                  <a:pt x="603173" y="11129"/>
                </a:cubicBezTo>
                <a:cubicBezTo>
                  <a:pt x="603173" y="13040"/>
                  <a:pt x="602533" y="13359"/>
                  <a:pt x="599656" y="13996"/>
                </a:cubicBezTo>
                <a:cubicBezTo>
                  <a:pt x="595500" y="15270"/>
                  <a:pt x="594541" y="16226"/>
                  <a:pt x="594541" y="19411"/>
                </a:cubicBezTo>
                <a:cubicBezTo>
                  <a:pt x="594221" y="23871"/>
                  <a:pt x="594221" y="35658"/>
                  <a:pt x="594221" y="42666"/>
                </a:cubicBezTo>
                <a:cubicBezTo>
                  <a:pt x="594221" y="56683"/>
                  <a:pt x="594221" y="56683"/>
                  <a:pt x="594221" y="56683"/>
                </a:cubicBezTo>
                <a:cubicBezTo>
                  <a:pt x="594221" y="71974"/>
                  <a:pt x="594860" y="77708"/>
                  <a:pt x="597098" y="81849"/>
                </a:cubicBezTo>
                <a:cubicBezTo>
                  <a:pt x="600295" y="88221"/>
                  <a:pt x="607648" y="92043"/>
                  <a:pt x="616920" y="92043"/>
                </a:cubicBezTo>
                <a:cubicBezTo>
                  <a:pt x="627790" y="92043"/>
                  <a:pt x="635463" y="87584"/>
                  <a:pt x="638340" y="79301"/>
                </a:cubicBezTo>
                <a:cubicBezTo>
                  <a:pt x="640258" y="74204"/>
                  <a:pt x="640258" y="72611"/>
                  <a:pt x="640258" y="56046"/>
                </a:cubicBezTo>
                <a:cubicBezTo>
                  <a:pt x="640258" y="42666"/>
                  <a:pt x="640258" y="42666"/>
                  <a:pt x="640258" y="42666"/>
                </a:cubicBezTo>
                <a:cubicBezTo>
                  <a:pt x="640258" y="34702"/>
                  <a:pt x="640258" y="24508"/>
                  <a:pt x="639939" y="19411"/>
                </a:cubicBezTo>
                <a:cubicBezTo>
                  <a:pt x="639939" y="16226"/>
                  <a:pt x="638980" y="15270"/>
                  <a:pt x="634504" y="13996"/>
                </a:cubicBezTo>
                <a:cubicBezTo>
                  <a:pt x="631626" y="13359"/>
                  <a:pt x="630987" y="13040"/>
                  <a:pt x="630987" y="11129"/>
                </a:cubicBezTo>
                <a:cubicBezTo>
                  <a:pt x="630987" y="8262"/>
                  <a:pt x="630987" y="8262"/>
                  <a:pt x="630987" y="8262"/>
                </a:cubicBezTo>
                <a:cubicBezTo>
                  <a:pt x="630987" y="6987"/>
                  <a:pt x="631307" y="6350"/>
                  <a:pt x="632585" y="6350"/>
                </a:cubicBezTo>
                <a:cubicBezTo>
                  <a:pt x="633545" y="6350"/>
                  <a:pt x="635782" y="6350"/>
                  <a:pt x="638020" y="6669"/>
                </a:cubicBezTo>
                <a:cubicBezTo>
                  <a:pt x="640578" y="6669"/>
                  <a:pt x="643136" y="6987"/>
                  <a:pt x="645374" y="6987"/>
                </a:cubicBezTo>
                <a:cubicBezTo>
                  <a:pt x="648251" y="6987"/>
                  <a:pt x="650809" y="6669"/>
                  <a:pt x="653366" y="6669"/>
                </a:cubicBezTo>
                <a:cubicBezTo>
                  <a:pt x="655604" y="6350"/>
                  <a:pt x="657842" y="6350"/>
                  <a:pt x="658801" y="6350"/>
                </a:cubicBezTo>
                <a:cubicBezTo>
                  <a:pt x="660080" y="6350"/>
                  <a:pt x="660400" y="6987"/>
                  <a:pt x="660400" y="8262"/>
                </a:cubicBezTo>
                <a:cubicBezTo>
                  <a:pt x="660400" y="11129"/>
                  <a:pt x="660400" y="11129"/>
                  <a:pt x="660400" y="11129"/>
                </a:cubicBezTo>
                <a:cubicBezTo>
                  <a:pt x="660400" y="13040"/>
                  <a:pt x="659760" y="13359"/>
                  <a:pt x="656883" y="13996"/>
                </a:cubicBezTo>
                <a:cubicBezTo>
                  <a:pt x="652407" y="15270"/>
                  <a:pt x="651448" y="16226"/>
                  <a:pt x="651448" y="19411"/>
                </a:cubicBezTo>
                <a:cubicBezTo>
                  <a:pt x="651128" y="23871"/>
                  <a:pt x="651128" y="35339"/>
                  <a:pt x="651128" y="42666"/>
                </a:cubicBezTo>
                <a:cubicBezTo>
                  <a:pt x="651128" y="55409"/>
                  <a:pt x="651128" y="55409"/>
                  <a:pt x="651128" y="55409"/>
                </a:cubicBezTo>
                <a:cubicBezTo>
                  <a:pt x="651128" y="71018"/>
                  <a:pt x="650809" y="74841"/>
                  <a:pt x="649849" y="79301"/>
                </a:cubicBezTo>
                <a:cubicBezTo>
                  <a:pt x="646333" y="93955"/>
                  <a:pt x="633864" y="101600"/>
                  <a:pt x="613403" y="101600"/>
                </a:cubicBezTo>
                <a:cubicBezTo>
                  <a:pt x="597418" y="101600"/>
                  <a:pt x="586228" y="96503"/>
                  <a:pt x="581113" y="86946"/>
                </a:cubicBezTo>
                <a:cubicBezTo>
                  <a:pt x="578555" y="81212"/>
                  <a:pt x="577596" y="75160"/>
                  <a:pt x="577596" y="56046"/>
                </a:cubicBezTo>
                <a:lnTo>
                  <a:pt x="577596" y="42666"/>
                </a:lnTo>
                <a:cubicBezTo>
                  <a:pt x="577596" y="34384"/>
                  <a:pt x="577596" y="24827"/>
                  <a:pt x="577596" y="19411"/>
                </a:cubicBezTo>
                <a:cubicBezTo>
                  <a:pt x="577276" y="16226"/>
                  <a:pt x="576317" y="15270"/>
                  <a:pt x="571842" y="13996"/>
                </a:cubicBezTo>
                <a:cubicBezTo>
                  <a:pt x="568964" y="13359"/>
                  <a:pt x="568325" y="13040"/>
                  <a:pt x="568325" y="11129"/>
                </a:cubicBezTo>
                <a:cubicBezTo>
                  <a:pt x="568325" y="8262"/>
                  <a:pt x="568325" y="8262"/>
                  <a:pt x="568325" y="8262"/>
                </a:cubicBezTo>
                <a:cubicBezTo>
                  <a:pt x="568325" y="6987"/>
                  <a:pt x="568964" y="6350"/>
                  <a:pt x="570243" y="6350"/>
                </a:cubicBezTo>
                <a:close/>
                <a:moveTo>
                  <a:pt x="1569" y="6350"/>
                </a:moveTo>
                <a:cubicBezTo>
                  <a:pt x="2824" y="6350"/>
                  <a:pt x="4706" y="6350"/>
                  <a:pt x="6902" y="6669"/>
                </a:cubicBezTo>
                <a:cubicBezTo>
                  <a:pt x="9412" y="6669"/>
                  <a:pt x="12236" y="6987"/>
                  <a:pt x="16314" y="6987"/>
                </a:cubicBezTo>
                <a:cubicBezTo>
                  <a:pt x="22903" y="6987"/>
                  <a:pt x="22903" y="6987"/>
                  <a:pt x="34511" y="6350"/>
                </a:cubicBezTo>
                <a:cubicBezTo>
                  <a:pt x="37335" y="6350"/>
                  <a:pt x="39531" y="6350"/>
                  <a:pt x="41727" y="6350"/>
                </a:cubicBezTo>
                <a:cubicBezTo>
                  <a:pt x="50512" y="6350"/>
                  <a:pt x="56473" y="8262"/>
                  <a:pt x="60865" y="13040"/>
                </a:cubicBezTo>
                <a:cubicBezTo>
                  <a:pt x="64630" y="17182"/>
                  <a:pt x="67140" y="23235"/>
                  <a:pt x="67140" y="29288"/>
                </a:cubicBezTo>
                <a:cubicBezTo>
                  <a:pt x="67140" y="39483"/>
                  <a:pt x="60865" y="48722"/>
                  <a:pt x="52708" y="51270"/>
                </a:cubicBezTo>
                <a:cubicBezTo>
                  <a:pt x="49884" y="51907"/>
                  <a:pt x="49570" y="52226"/>
                  <a:pt x="49570" y="52863"/>
                </a:cubicBezTo>
                <a:cubicBezTo>
                  <a:pt x="49570" y="52863"/>
                  <a:pt x="49570" y="53182"/>
                  <a:pt x="49884" y="53500"/>
                </a:cubicBezTo>
                <a:cubicBezTo>
                  <a:pt x="50825" y="55093"/>
                  <a:pt x="51767" y="56368"/>
                  <a:pt x="52080" y="57642"/>
                </a:cubicBezTo>
                <a:cubicBezTo>
                  <a:pt x="54904" y="64014"/>
                  <a:pt x="63375" y="79305"/>
                  <a:pt x="67767" y="85358"/>
                </a:cubicBezTo>
                <a:cubicBezTo>
                  <a:pt x="71218" y="90456"/>
                  <a:pt x="73101" y="92049"/>
                  <a:pt x="76865" y="93004"/>
                </a:cubicBezTo>
                <a:cubicBezTo>
                  <a:pt x="79375" y="93642"/>
                  <a:pt x="79375" y="93642"/>
                  <a:pt x="79375" y="95872"/>
                </a:cubicBezTo>
                <a:cubicBezTo>
                  <a:pt x="79375" y="98102"/>
                  <a:pt x="79375" y="98102"/>
                  <a:pt x="79375" y="98102"/>
                </a:cubicBezTo>
                <a:cubicBezTo>
                  <a:pt x="79375" y="99376"/>
                  <a:pt x="78748" y="100013"/>
                  <a:pt x="77493" y="100013"/>
                </a:cubicBezTo>
                <a:cubicBezTo>
                  <a:pt x="76238" y="100013"/>
                  <a:pt x="76238" y="100013"/>
                  <a:pt x="76238" y="100013"/>
                </a:cubicBezTo>
                <a:cubicBezTo>
                  <a:pt x="73414" y="100013"/>
                  <a:pt x="69022" y="100013"/>
                  <a:pt x="65885" y="100013"/>
                </a:cubicBezTo>
                <a:cubicBezTo>
                  <a:pt x="64002" y="100013"/>
                  <a:pt x="61179" y="100013"/>
                  <a:pt x="58355" y="100013"/>
                </a:cubicBezTo>
                <a:cubicBezTo>
                  <a:pt x="56473" y="100013"/>
                  <a:pt x="56473" y="100013"/>
                  <a:pt x="56473" y="100013"/>
                </a:cubicBezTo>
                <a:cubicBezTo>
                  <a:pt x="53963" y="100013"/>
                  <a:pt x="53963" y="100013"/>
                  <a:pt x="50825" y="92049"/>
                </a:cubicBezTo>
                <a:cubicBezTo>
                  <a:pt x="49570" y="89181"/>
                  <a:pt x="40786" y="70385"/>
                  <a:pt x="36394" y="60509"/>
                </a:cubicBezTo>
                <a:cubicBezTo>
                  <a:pt x="34197" y="55730"/>
                  <a:pt x="33570" y="55412"/>
                  <a:pt x="30433" y="55412"/>
                </a:cubicBezTo>
                <a:cubicBezTo>
                  <a:pt x="29805" y="55412"/>
                  <a:pt x="29805" y="55412"/>
                  <a:pt x="29805" y="55412"/>
                </a:cubicBezTo>
                <a:cubicBezTo>
                  <a:pt x="29178" y="55412"/>
                  <a:pt x="28864" y="55412"/>
                  <a:pt x="28864" y="55412"/>
                </a:cubicBezTo>
                <a:cubicBezTo>
                  <a:pt x="26668" y="55412"/>
                  <a:pt x="26668" y="55412"/>
                  <a:pt x="26668" y="55412"/>
                </a:cubicBezTo>
                <a:cubicBezTo>
                  <a:pt x="26040" y="55412"/>
                  <a:pt x="25413" y="56368"/>
                  <a:pt x="25413" y="57642"/>
                </a:cubicBezTo>
                <a:lnTo>
                  <a:pt x="25413" y="64014"/>
                </a:lnTo>
                <a:cubicBezTo>
                  <a:pt x="25413" y="71022"/>
                  <a:pt x="25413" y="82491"/>
                  <a:pt x="25727" y="86951"/>
                </a:cubicBezTo>
                <a:cubicBezTo>
                  <a:pt x="25727" y="90137"/>
                  <a:pt x="26668" y="91093"/>
                  <a:pt x="31060" y="92367"/>
                </a:cubicBezTo>
                <a:cubicBezTo>
                  <a:pt x="33884" y="93004"/>
                  <a:pt x="34197" y="93323"/>
                  <a:pt x="34197" y="95235"/>
                </a:cubicBezTo>
                <a:cubicBezTo>
                  <a:pt x="34197" y="98102"/>
                  <a:pt x="34197" y="98102"/>
                  <a:pt x="34197" y="98102"/>
                </a:cubicBezTo>
                <a:cubicBezTo>
                  <a:pt x="34197" y="99695"/>
                  <a:pt x="33884" y="100013"/>
                  <a:pt x="32629" y="100013"/>
                </a:cubicBezTo>
                <a:cubicBezTo>
                  <a:pt x="31688" y="100013"/>
                  <a:pt x="29805" y="100013"/>
                  <a:pt x="27609" y="100013"/>
                </a:cubicBezTo>
                <a:cubicBezTo>
                  <a:pt x="25099" y="99695"/>
                  <a:pt x="21334" y="99695"/>
                  <a:pt x="17569" y="99695"/>
                </a:cubicBezTo>
                <a:cubicBezTo>
                  <a:pt x="12863" y="99695"/>
                  <a:pt x="9412" y="99695"/>
                  <a:pt x="6902" y="100013"/>
                </a:cubicBezTo>
                <a:cubicBezTo>
                  <a:pt x="4706" y="100013"/>
                  <a:pt x="2510" y="100013"/>
                  <a:pt x="1883" y="100013"/>
                </a:cubicBezTo>
                <a:cubicBezTo>
                  <a:pt x="314" y="100013"/>
                  <a:pt x="0" y="99695"/>
                  <a:pt x="0" y="98102"/>
                </a:cubicBezTo>
                <a:cubicBezTo>
                  <a:pt x="0" y="95235"/>
                  <a:pt x="0" y="95235"/>
                  <a:pt x="0" y="95235"/>
                </a:cubicBezTo>
                <a:cubicBezTo>
                  <a:pt x="0" y="93323"/>
                  <a:pt x="628" y="93004"/>
                  <a:pt x="3451" y="92367"/>
                </a:cubicBezTo>
                <a:cubicBezTo>
                  <a:pt x="7844" y="91093"/>
                  <a:pt x="8785" y="90137"/>
                  <a:pt x="8785" y="86951"/>
                </a:cubicBezTo>
                <a:cubicBezTo>
                  <a:pt x="9099" y="81854"/>
                  <a:pt x="9099" y="72297"/>
                  <a:pt x="9099" y="64014"/>
                </a:cubicBezTo>
                <a:cubicBezTo>
                  <a:pt x="9099" y="42669"/>
                  <a:pt x="9099" y="42669"/>
                  <a:pt x="9099" y="42669"/>
                </a:cubicBezTo>
                <a:cubicBezTo>
                  <a:pt x="9099" y="34385"/>
                  <a:pt x="9099" y="24828"/>
                  <a:pt x="8785" y="19412"/>
                </a:cubicBezTo>
                <a:cubicBezTo>
                  <a:pt x="8785" y="16226"/>
                  <a:pt x="7844" y="15271"/>
                  <a:pt x="3451" y="13996"/>
                </a:cubicBezTo>
                <a:cubicBezTo>
                  <a:pt x="628" y="13359"/>
                  <a:pt x="0" y="13040"/>
                  <a:pt x="0" y="11129"/>
                </a:cubicBezTo>
                <a:cubicBezTo>
                  <a:pt x="0" y="8580"/>
                  <a:pt x="0" y="8580"/>
                  <a:pt x="0" y="8580"/>
                </a:cubicBezTo>
                <a:cubicBezTo>
                  <a:pt x="0" y="6987"/>
                  <a:pt x="314" y="6350"/>
                  <a:pt x="1569" y="6350"/>
                </a:cubicBezTo>
                <a:close/>
                <a:moveTo>
                  <a:pt x="517314" y="0"/>
                </a:moveTo>
                <a:cubicBezTo>
                  <a:pt x="518572" y="0"/>
                  <a:pt x="519201" y="959"/>
                  <a:pt x="519201" y="2556"/>
                </a:cubicBezTo>
                <a:cubicBezTo>
                  <a:pt x="518257" y="42809"/>
                  <a:pt x="518257" y="42809"/>
                  <a:pt x="518257" y="42809"/>
                </a:cubicBezTo>
                <a:cubicBezTo>
                  <a:pt x="518257" y="66769"/>
                  <a:pt x="518257" y="66769"/>
                  <a:pt x="518257" y="66769"/>
                </a:cubicBezTo>
                <a:cubicBezTo>
                  <a:pt x="518257" y="83701"/>
                  <a:pt x="518257" y="88173"/>
                  <a:pt x="519201" y="89771"/>
                </a:cubicBezTo>
                <a:cubicBezTo>
                  <a:pt x="520459" y="92326"/>
                  <a:pt x="521088" y="92965"/>
                  <a:pt x="526751" y="93604"/>
                </a:cubicBezTo>
                <a:cubicBezTo>
                  <a:pt x="528009" y="93604"/>
                  <a:pt x="528638" y="93924"/>
                  <a:pt x="528638" y="94882"/>
                </a:cubicBezTo>
                <a:cubicBezTo>
                  <a:pt x="528638" y="97438"/>
                  <a:pt x="528638" y="97438"/>
                  <a:pt x="528638" y="97438"/>
                </a:cubicBezTo>
                <a:cubicBezTo>
                  <a:pt x="528638" y="98716"/>
                  <a:pt x="528324" y="99355"/>
                  <a:pt x="525807" y="99674"/>
                </a:cubicBezTo>
                <a:cubicBezTo>
                  <a:pt x="509449" y="102869"/>
                  <a:pt x="509449" y="102869"/>
                  <a:pt x="509449" y="102869"/>
                </a:cubicBezTo>
                <a:cubicBezTo>
                  <a:pt x="508191" y="103188"/>
                  <a:pt x="507562" y="103188"/>
                  <a:pt x="506933" y="103188"/>
                </a:cubicBezTo>
                <a:cubicBezTo>
                  <a:pt x="505989" y="103188"/>
                  <a:pt x="505674" y="102549"/>
                  <a:pt x="505360" y="100952"/>
                </a:cubicBezTo>
                <a:cubicBezTo>
                  <a:pt x="505045" y="95202"/>
                  <a:pt x="505045" y="95202"/>
                  <a:pt x="505045" y="95202"/>
                </a:cubicBezTo>
                <a:cubicBezTo>
                  <a:pt x="504730" y="92007"/>
                  <a:pt x="504730" y="91687"/>
                  <a:pt x="503787" y="91687"/>
                </a:cubicBezTo>
                <a:cubicBezTo>
                  <a:pt x="503787" y="91687"/>
                  <a:pt x="503158" y="92007"/>
                  <a:pt x="502843" y="92646"/>
                </a:cubicBezTo>
                <a:cubicBezTo>
                  <a:pt x="501585" y="93604"/>
                  <a:pt x="498124" y="96479"/>
                  <a:pt x="495922" y="98077"/>
                </a:cubicBezTo>
                <a:cubicBezTo>
                  <a:pt x="492147" y="100952"/>
                  <a:pt x="488687" y="101910"/>
                  <a:pt x="484283" y="101910"/>
                </a:cubicBezTo>
                <a:cubicBezTo>
                  <a:pt x="470442" y="101910"/>
                  <a:pt x="460375" y="88493"/>
                  <a:pt x="460375" y="69964"/>
                </a:cubicBezTo>
                <a:cubicBezTo>
                  <a:pt x="460375" y="48559"/>
                  <a:pt x="472329" y="33544"/>
                  <a:pt x="489631" y="33544"/>
                </a:cubicBezTo>
                <a:cubicBezTo>
                  <a:pt x="493091" y="33544"/>
                  <a:pt x="500012" y="35142"/>
                  <a:pt x="501585" y="36100"/>
                </a:cubicBezTo>
                <a:cubicBezTo>
                  <a:pt x="502214" y="36739"/>
                  <a:pt x="502528" y="36739"/>
                  <a:pt x="502528" y="36739"/>
                </a:cubicBezTo>
                <a:cubicBezTo>
                  <a:pt x="503158" y="36739"/>
                  <a:pt x="503787" y="35781"/>
                  <a:pt x="503787" y="34503"/>
                </a:cubicBezTo>
                <a:cubicBezTo>
                  <a:pt x="503787" y="34503"/>
                  <a:pt x="503787" y="34503"/>
                  <a:pt x="503472" y="32266"/>
                </a:cubicBezTo>
                <a:cubicBezTo>
                  <a:pt x="503472" y="17890"/>
                  <a:pt x="503472" y="17890"/>
                  <a:pt x="503472" y="17890"/>
                </a:cubicBezTo>
                <a:cubicBezTo>
                  <a:pt x="503472" y="10862"/>
                  <a:pt x="503158" y="10543"/>
                  <a:pt x="497181" y="9584"/>
                </a:cubicBezTo>
                <a:cubicBezTo>
                  <a:pt x="494979" y="9265"/>
                  <a:pt x="494349" y="8945"/>
                  <a:pt x="494349" y="7029"/>
                </a:cubicBezTo>
                <a:cubicBezTo>
                  <a:pt x="494349" y="4792"/>
                  <a:pt x="494349" y="4792"/>
                  <a:pt x="494349" y="4792"/>
                </a:cubicBezTo>
                <a:cubicBezTo>
                  <a:pt x="494349" y="3514"/>
                  <a:pt x="494979" y="2875"/>
                  <a:pt x="496866" y="2556"/>
                </a:cubicBezTo>
                <a:lnTo>
                  <a:pt x="515741" y="320"/>
                </a:lnTo>
                <a:cubicBezTo>
                  <a:pt x="516370" y="0"/>
                  <a:pt x="516999" y="0"/>
                  <a:pt x="517314" y="0"/>
                </a:cubicBezTo>
                <a:close/>
                <a:moveTo>
                  <a:pt x="251656" y="0"/>
                </a:moveTo>
                <a:cubicBezTo>
                  <a:pt x="252591" y="0"/>
                  <a:pt x="253214" y="956"/>
                  <a:pt x="253214" y="2230"/>
                </a:cubicBezTo>
                <a:cubicBezTo>
                  <a:pt x="253214" y="2548"/>
                  <a:pt x="253214" y="3185"/>
                  <a:pt x="253214" y="4141"/>
                </a:cubicBezTo>
                <a:cubicBezTo>
                  <a:pt x="252902" y="7007"/>
                  <a:pt x="252902" y="10829"/>
                  <a:pt x="252902" y="21658"/>
                </a:cubicBezTo>
                <a:cubicBezTo>
                  <a:pt x="252902" y="29939"/>
                  <a:pt x="252591" y="36309"/>
                  <a:pt x="252591" y="40131"/>
                </a:cubicBezTo>
                <a:cubicBezTo>
                  <a:pt x="252279" y="42360"/>
                  <a:pt x="252279" y="42360"/>
                  <a:pt x="252279" y="42360"/>
                </a:cubicBezTo>
                <a:cubicBezTo>
                  <a:pt x="252279" y="43316"/>
                  <a:pt x="252279" y="43316"/>
                  <a:pt x="252279" y="43316"/>
                </a:cubicBezTo>
                <a:cubicBezTo>
                  <a:pt x="252279" y="43634"/>
                  <a:pt x="252591" y="43953"/>
                  <a:pt x="252902" y="43953"/>
                </a:cubicBezTo>
                <a:cubicBezTo>
                  <a:pt x="253837" y="43953"/>
                  <a:pt x="255083" y="42679"/>
                  <a:pt x="258199" y="39494"/>
                </a:cubicBezTo>
                <a:cubicBezTo>
                  <a:pt x="261938" y="34716"/>
                  <a:pt x="265053" y="33442"/>
                  <a:pt x="271285" y="33442"/>
                </a:cubicBezTo>
                <a:cubicBezTo>
                  <a:pt x="285928" y="33442"/>
                  <a:pt x="295275" y="45227"/>
                  <a:pt x="295275" y="64336"/>
                </a:cubicBezTo>
                <a:cubicBezTo>
                  <a:pt x="295275" y="86312"/>
                  <a:pt x="281566" y="101600"/>
                  <a:pt x="261315" y="101600"/>
                </a:cubicBezTo>
                <a:cubicBezTo>
                  <a:pt x="254460" y="101600"/>
                  <a:pt x="245425" y="99052"/>
                  <a:pt x="239817" y="95867"/>
                </a:cubicBezTo>
                <a:cubicBezTo>
                  <a:pt x="238259" y="94912"/>
                  <a:pt x="237636" y="93638"/>
                  <a:pt x="237636" y="91408"/>
                </a:cubicBezTo>
                <a:cubicBezTo>
                  <a:pt x="237636" y="90134"/>
                  <a:pt x="237636" y="90134"/>
                  <a:pt x="237636" y="90134"/>
                </a:cubicBezTo>
                <a:cubicBezTo>
                  <a:pt x="237947" y="78669"/>
                  <a:pt x="237947" y="64973"/>
                  <a:pt x="238259" y="48412"/>
                </a:cubicBezTo>
                <a:lnTo>
                  <a:pt x="238259" y="41086"/>
                </a:lnTo>
                <a:cubicBezTo>
                  <a:pt x="238259" y="29620"/>
                  <a:pt x="237947" y="16562"/>
                  <a:pt x="237636" y="14014"/>
                </a:cubicBezTo>
                <a:cubicBezTo>
                  <a:pt x="237636" y="10829"/>
                  <a:pt x="236078" y="9874"/>
                  <a:pt x="232651" y="9237"/>
                </a:cubicBezTo>
                <a:cubicBezTo>
                  <a:pt x="229223" y="9237"/>
                  <a:pt x="228600" y="8600"/>
                  <a:pt x="228600" y="7007"/>
                </a:cubicBezTo>
                <a:cubicBezTo>
                  <a:pt x="228600" y="5096"/>
                  <a:pt x="228600" y="5096"/>
                  <a:pt x="228600" y="5096"/>
                </a:cubicBezTo>
                <a:cubicBezTo>
                  <a:pt x="228600" y="3822"/>
                  <a:pt x="229223" y="3504"/>
                  <a:pt x="230781" y="3185"/>
                </a:cubicBezTo>
                <a:cubicBezTo>
                  <a:pt x="249475" y="319"/>
                  <a:pt x="249475" y="319"/>
                  <a:pt x="249475" y="319"/>
                </a:cubicBezTo>
                <a:cubicBezTo>
                  <a:pt x="251656" y="0"/>
                  <a:pt x="251656" y="0"/>
                  <a:pt x="251656" y="0"/>
                </a:cubicBezTo>
                <a:close/>
                <a:moveTo>
                  <a:pt x="212250" y="0"/>
                </a:moveTo>
                <a:cubicBezTo>
                  <a:pt x="213216" y="0"/>
                  <a:pt x="213860" y="959"/>
                  <a:pt x="213860" y="2556"/>
                </a:cubicBezTo>
                <a:cubicBezTo>
                  <a:pt x="213216" y="42809"/>
                  <a:pt x="213216" y="42809"/>
                  <a:pt x="213216" y="42809"/>
                </a:cubicBezTo>
                <a:cubicBezTo>
                  <a:pt x="213216" y="66769"/>
                  <a:pt x="213216" y="66769"/>
                  <a:pt x="213216" y="66769"/>
                </a:cubicBezTo>
                <a:cubicBezTo>
                  <a:pt x="213216" y="83701"/>
                  <a:pt x="213216" y="88173"/>
                  <a:pt x="214182" y="89771"/>
                </a:cubicBezTo>
                <a:cubicBezTo>
                  <a:pt x="215469" y="92326"/>
                  <a:pt x="216113" y="92965"/>
                  <a:pt x="221907" y="93604"/>
                </a:cubicBezTo>
                <a:cubicBezTo>
                  <a:pt x="223194" y="93604"/>
                  <a:pt x="223838" y="93924"/>
                  <a:pt x="223838" y="94882"/>
                </a:cubicBezTo>
                <a:cubicBezTo>
                  <a:pt x="223838" y="97438"/>
                  <a:pt x="223838" y="97438"/>
                  <a:pt x="223838" y="97438"/>
                </a:cubicBezTo>
                <a:cubicBezTo>
                  <a:pt x="223838" y="98716"/>
                  <a:pt x="223516" y="99355"/>
                  <a:pt x="220941" y="99674"/>
                </a:cubicBezTo>
                <a:cubicBezTo>
                  <a:pt x="203881" y="102869"/>
                  <a:pt x="203881" y="102869"/>
                  <a:pt x="203881" y="102869"/>
                </a:cubicBezTo>
                <a:cubicBezTo>
                  <a:pt x="202915" y="103188"/>
                  <a:pt x="202272" y="103188"/>
                  <a:pt x="201628" y="103188"/>
                </a:cubicBezTo>
                <a:cubicBezTo>
                  <a:pt x="200662" y="103188"/>
                  <a:pt x="200340" y="102549"/>
                  <a:pt x="200018" y="100952"/>
                </a:cubicBezTo>
                <a:cubicBezTo>
                  <a:pt x="199697" y="95202"/>
                  <a:pt x="199697" y="95202"/>
                  <a:pt x="199697" y="95202"/>
                </a:cubicBezTo>
                <a:cubicBezTo>
                  <a:pt x="199375" y="92007"/>
                  <a:pt x="199375" y="91687"/>
                  <a:pt x="198409" y="91687"/>
                </a:cubicBezTo>
                <a:cubicBezTo>
                  <a:pt x="198409" y="91687"/>
                  <a:pt x="197765" y="92007"/>
                  <a:pt x="197443" y="92646"/>
                </a:cubicBezTo>
                <a:cubicBezTo>
                  <a:pt x="196156" y="93604"/>
                  <a:pt x="192937" y="96479"/>
                  <a:pt x="190684" y="98077"/>
                </a:cubicBezTo>
                <a:cubicBezTo>
                  <a:pt x="186499" y="100952"/>
                  <a:pt x="183280" y="101910"/>
                  <a:pt x="178774" y="101910"/>
                </a:cubicBezTo>
                <a:cubicBezTo>
                  <a:pt x="164289" y="101910"/>
                  <a:pt x="153988" y="88493"/>
                  <a:pt x="153988" y="69964"/>
                </a:cubicBezTo>
                <a:cubicBezTo>
                  <a:pt x="153988" y="48559"/>
                  <a:pt x="166542" y="33544"/>
                  <a:pt x="184246" y="33544"/>
                </a:cubicBezTo>
                <a:cubicBezTo>
                  <a:pt x="187787" y="33544"/>
                  <a:pt x="194546" y="35142"/>
                  <a:pt x="196156" y="36100"/>
                </a:cubicBezTo>
                <a:cubicBezTo>
                  <a:pt x="196800" y="36739"/>
                  <a:pt x="197121" y="36739"/>
                  <a:pt x="197121" y="36739"/>
                </a:cubicBezTo>
                <a:cubicBezTo>
                  <a:pt x="197765" y="36739"/>
                  <a:pt x="198409" y="35781"/>
                  <a:pt x="198409" y="34503"/>
                </a:cubicBezTo>
                <a:cubicBezTo>
                  <a:pt x="198409" y="34503"/>
                  <a:pt x="198409" y="34503"/>
                  <a:pt x="198087" y="32266"/>
                </a:cubicBezTo>
                <a:cubicBezTo>
                  <a:pt x="198087" y="17890"/>
                  <a:pt x="198087" y="17890"/>
                  <a:pt x="198087" y="17890"/>
                </a:cubicBezTo>
                <a:cubicBezTo>
                  <a:pt x="198087" y="10862"/>
                  <a:pt x="197443" y="10543"/>
                  <a:pt x="191971" y="9584"/>
                </a:cubicBezTo>
                <a:cubicBezTo>
                  <a:pt x="189396" y="9265"/>
                  <a:pt x="189074" y="8945"/>
                  <a:pt x="189074" y="7029"/>
                </a:cubicBezTo>
                <a:cubicBezTo>
                  <a:pt x="189074" y="4792"/>
                  <a:pt x="189074" y="4792"/>
                  <a:pt x="189074" y="4792"/>
                </a:cubicBezTo>
                <a:cubicBezTo>
                  <a:pt x="189074" y="3514"/>
                  <a:pt x="189396" y="2875"/>
                  <a:pt x="191649" y="2556"/>
                </a:cubicBezTo>
                <a:lnTo>
                  <a:pt x="210641" y="320"/>
                </a:lnTo>
                <a:cubicBezTo>
                  <a:pt x="211285" y="0"/>
                  <a:pt x="211928" y="0"/>
                  <a:pt x="212250" y="0"/>
                </a:cubicBezTo>
                <a:close/>
              </a:path>
            </a:pathLst>
          </a:custGeom>
          <a:solidFill>
            <a:schemeClr val="bg1"/>
          </a:solidFill>
          <a:ln>
            <a:noFill/>
          </a:ln>
        </p:spPr>
        <p:txBody>
          <a:bodyPr vert="horz" wrap="square" lIns="130090" tIns="65045" rIns="130090" bIns="65045" numCol="1" anchor="t" anchorCtr="0" compatLnSpc="1">
            <a:prstTxWarp prst="textNoShape">
              <a:avLst/>
            </a:prstTxWarp>
            <a:noAutofit/>
          </a:bodyPr>
          <a:lstStyle/>
          <a:p>
            <a:endParaRPr lang="nl-NL" sz="3699"/>
          </a:p>
        </p:txBody>
      </p:sp>
      <p:sp>
        <p:nvSpPr>
          <p:cNvPr id="8" name="Vrije vorm: vorm 112">
            <a:extLst>
              <a:ext uri="{FF2B5EF4-FFF2-40B4-BE49-F238E27FC236}">
                <a16:creationId xmlns:a16="http://schemas.microsoft.com/office/drawing/2014/main" id="{9668B9EC-76A2-44F2-BE3A-70ABD9A97E44}"/>
              </a:ext>
            </a:extLst>
          </p:cNvPr>
          <p:cNvSpPr>
            <a:spLocks noSelect="1"/>
          </p:cNvSpPr>
          <p:nvPr userDrawn="1"/>
        </p:nvSpPr>
        <p:spPr bwMode="auto">
          <a:xfrm>
            <a:off x="8489305" y="9049861"/>
            <a:ext cx="390356" cy="501391"/>
          </a:xfrm>
          <a:custGeom>
            <a:avLst/>
            <a:gdLst>
              <a:gd name="connsiteX0" fmla="*/ 179614 w 274335"/>
              <a:gd name="connsiteY0" fmla="*/ 329218 h 352426"/>
              <a:gd name="connsiteX1" fmla="*/ 183242 w 274335"/>
              <a:gd name="connsiteY1" fmla="*/ 330730 h 352426"/>
              <a:gd name="connsiteX2" fmla="*/ 182033 w 274335"/>
              <a:gd name="connsiteY2" fmla="*/ 334358 h 352426"/>
              <a:gd name="connsiteX3" fmla="*/ 178102 w 274335"/>
              <a:gd name="connsiteY3" fmla="*/ 332847 h 352426"/>
              <a:gd name="connsiteX4" fmla="*/ 179614 w 274335"/>
              <a:gd name="connsiteY4" fmla="*/ 329218 h 352426"/>
              <a:gd name="connsiteX5" fmla="*/ 121935 w 274335"/>
              <a:gd name="connsiteY5" fmla="*/ 325438 h 352426"/>
              <a:gd name="connsiteX6" fmla="*/ 126698 w 274335"/>
              <a:gd name="connsiteY6" fmla="*/ 327026 h 352426"/>
              <a:gd name="connsiteX7" fmla="*/ 140985 w 274335"/>
              <a:gd name="connsiteY7" fmla="*/ 344489 h 352426"/>
              <a:gd name="connsiteX8" fmla="*/ 139398 w 274335"/>
              <a:gd name="connsiteY8" fmla="*/ 330201 h 352426"/>
              <a:gd name="connsiteX9" fmla="*/ 137810 w 274335"/>
              <a:gd name="connsiteY9" fmla="*/ 328613 h 352426"/>
              <a:gd name="connsiteX10" fmla="*/ 137810 w 274335"/>
              <a:gd name="connsiteY10" fmla="*/ 327026 h 352426"/>
              <a:gd name="connsiteX11" fmla="*/ 142573 w 274335"/>
              <a:gd name="connsiteY11" fmla="*/ 327026 h 352426"/>
              <a:gd name="connsiteX12" fmla="*/ 142573 w 274335"/>
              <a:gd name="connsiteY12" fmla="*/ 328613 h 352426"/>
              <a:gd name="connsiteX13" fmla="*/ 142573 w 274335"/>
              <a:gd name="connsiteY13" fmla="*/ 330201 h 352426"/>
              <a:gd name="connsiteX14" fmla="*/ 144160 w 274335"/>
              <a:gd name="connsiteY14" fmla="*/ 352426 h 352426"/>
              <a:gd name="connsiteX15" fmla="*/ 140985 w 274335"/>
              <a:gd name="connsiteY15" fmla="*/ 352426 h 352426"/>
              <a:gd name="connsiteX16" fmla="*/ 126698 w 274335"/>
              <a:gd name="connsiteY16" fmla="*/ 334963 h 352426"/>
              <a:gd name="connsiteX17" fmla="*/ 125110 w 274335"/>
              <a:gd name="connsiteY17" fmla="*/ 349251 h 352426"/>
              <a:gd name="connsiteX18" fmla="*/ 126698 w 274335"/>
              <a:gd name="connsiteY18" fmla="*/ 350839 h 352426"/>
              <a:gd name="connsiteX19" fmla="*/ 126698 w 274335"/>
              <a:gd name="connsiteY19" fmla="*/ 352426 h 352426"/>
              <a:gd name="connsiteX20" fmla="*/ 118760 w 274335"/>
              <a:gd name="connsiteY20" fmla="*/ 352426 h 352426"/>
              <a:gd name="connsiteX21" fmla="*/ 118760 w 274335"/>
              <a:gd name="connsiteY21" fmla="*/ 350839 h 352426"/>
              <a:gd name="connsiteX22" fmla="*/ 120348 w 274335"/>
              <a:gd name="connsiteY22" fmla="*/ 349251 h 352426"/>
              <a:gd name="connsiteX23" fmla="*/ 123523 w 274335"/>
              <a:gd name="connsiteY23" fmla="*/ 328613 h 352426"/>
              <a:gd name="connsiteX24" fmla="*/ 121935 w 274335"/>
              <a:gd name="connsiteY24" fmla="*/ 327026 h 352426"/>
              <a:gd name="connsiteX25" fmla="*/ 166854 w 274335"/>
              <a:gd name="connsiteY25" fmla="*/ 323850 h 352426"/>
              <a:gd name="connsiteX26" fmla="*/ 168153 w 274335"/>
              <a:gd name="connsiteY26" fmla="*/ 329248 h 352426"/>
              <a:gd name="connsiteX27" fmla="*/ 167178 w 274335"/>
              <a:gd name="connsiteY27" fmla="*/ 329883 h 352426"/>
              <a:gd name="connsiteX28" fmla="*/ 159385 w 274335"/>
              <a:gd name="connsiteY28" fmla="*/ 327660 h 352426"/>
              <a:gd name="connsiteX29" fmla="*/ 154190 w 274335"/>
              <a:gd name="connsiteY29" fmla="*/ 337503 h 352426"/>
              <a:gd name="connsiteX30" fmla="*/ 166529 w 274335"/>
              <a:gd name="connsiteY30" fmla="*/ 334963 h 352426"/>
              <a:gd name="connsiteX31" fmla="*/ 167503 w 274335"/>
              <a:gd name="connsiteY31" fmla="*/ 332740 h 352426"/>
              <a:gd name="connsiteX32" fmla="*/ 168802 w 274335"/>
              <a:gd name="connsiteY32" fmla="*/ 332423 h 352426"/>
              <a:gd name="connsiteX33" fmla="*/ 170426 w 274335"/>
              <a:gd name="connsiteY33" fmla="*/ 338138 h 352426"/>
              <a:gd name="connsiteX34" fmla="*/ 169127 w 274335"/>
              <a:gd name="connsiteY34" fmla="*/ 338455 h 352426"/>
              <a:gd name="connsiteX35" fmla="*/ 167828 w 274335"/>
              <a:gd name="connsiteY35" fmla="*/ 337503 h 352426"/>
              <a:gd name="connsiteX36" fmla="*/ 155164 w 274335"/>
              <a:gd name="connsiteY36" fmla="*/ 340360 h 352426"/>
              <a:gd name="connsiteX37" fmla="*/ 165230 w 274335"/>
              <a:gd name="connsiteY37" fmla="*/ 347663 h 352426"/>
              <a:gd name="connsiteX38" fmla="*/ 171725 w 274335"/>
              <a:gd name="connsiteY38" fmla="*/ 339725 h 352426"/>
              <a:gd name="connsiteX39" fmla="*/ 172374 w 274335"/>
              <a:gd name="connsiteY39" fmla="*/ 339725 h 352426"/>
              <a:gd name="connsiteX40" fmla="*/ 174322 w 274335"/>
              <a:gd name="connsiteY40" fmla="*/ 345440 h 352426"/>
              <a:gd name="connsiteX41" fmla="*/ 165880 w 274335"/>
              <a:gd name="connsiteY41" fmla="*/ 350838 h 352426"/>
              <a:gd name="connsiteX42" fmla="*/ 148994 w 274335"/>
              <a:gd name="connsiteY42" fmla="*/ 341313 h 352426"/>
              <a:gd name="connsiteX43" fmla="*/ 160035 w 274335"/>
              <a:gd name="connsiteY43" fmla="*/ 324803 h 352426"/>
              <a:gd name="connsiteX44" fmla="*/ 166854 w 274335"/>
              <a:gd name="connsiteY44" fmla="*/ 323850 h 352426"/>
              <a:gd name="connsiteX45" fmla="*/ 109235 w 274335"/>
              <a:gd name="connsiteY45" fmla="*/ 323850 h 352426"/>
              <a:gd name="connsiteX46" fmla="*/ 117173 w 274335"/>
              <a:gd name="connsiteY46" fmla="*/ 325438 h 352426"/>
              <a:gd name="connsiteX47" fmla="*/ 117173 w 274335"/>
              <a:gd name="connsiteY47" fmla="*/ 327025 h 352426"/>
              <a:gd name="connsiteX48" fmla="*/ 115586 w 274335"/>
              <a:gd name="connsiteY48" fmla="*/ 327025 h 352426"/>
              <a:gd name="connsiteX49" fmla="*/ 110823 w 274335"/>
              <a:gd name="connsiteY49" fmla="*/ 347663 h 352426"/>
              <a:gd name="connsiteX50" fmla="*/ 112411 w 274335"/>
              <a:gd name="connsiteY50" fmla="*/ 349251 h 352426"/>
              <a:gd name="connsiteX51" fmla="*/ 112411 w 274335"/>
              <a:gd name="connsiteY51" fmla="*/ 350838 h 352426"/>
              <a:gd name="connsiteX52" fmla="*/ 102885 w 274335"/>
              <a:gd name="connsiteY52" fmla="*/ 349251 h 352426"/>
              <a:gd name="connsiteX53" fmla="*/ 104473 w 274335"/>
              <a:gd name="connsiteY53" fmla="*/ 347663 h 352426"/>
              <a:gd name="connsiteX54" fmla="*/ 106060 w 274335"/>
              <a:gd name="connsiteY54" fmla="*/ 347663 h 352426"/>
              <a:gd name="connsiteX55" fmla="*/ 110823 w 274335"/>
              <a:gd name="connsiteY55" fmla="*/ 327025 h 352426"/>
              <a:gd name="connsiteX56" fmla="*/ 109235 w 274335"/>
              <a:gd name="connsiteY56" fmla="*/ 325438 h 352426"/>
              <a:gd name="connsiteX57" fmla="*/ 82248 w 274335"/>
              <a:gd name="connsiteY57" fmla="*/ 312738 h 352426"/>
              <a:gd name="connsiteX58" fmla="*/ 85423 w 274335"/>
              <a:gd name="connsiteY58" fmla="*/ 314326 h 352426"/>
              <a:gd name="connsiteX59" fmla="*/ 85423 w 274335"/>
              <a:gd name="connsiteY59" fmla="*/ 330201 h 352426"/>
              <a:gd name="connsiteX60" fmla="*/ 94948 w 274335"/>
              <a:gd name="connsiteY60" fmla="*/ 319088 h 352426"/>
              <a:gd name="connsiteX61" fmla="*/ 101298 w 274335"/>
              <a:gd name="connsiteY61" fmla="*/ 320676 h 352426"/>
              <a:gd name="connsiteX62" fmla="*/ 101298 w 274335"/>
              <a:gd name="connsiteY62" fmla="*/ 322263 h 352426"/>
              <a:gd name="connsiteX63" fmla="*/ 99711 w 274335"/>
              <a:gd name="connsiteY63" fmla="*/ 323851 h 352426"/>
              <a:gd name="connsiteX64" fmla="*/ 96536 w 274335"/>
              <a:gd name="connsiteY64" fmla="*/ 344488 h 352426"/>
              <a:gd name="connsiteX65" fmla="*/ 98123 w 274335"/>
              <a:gd name="connsiteY65" fmla="*/ 346076 h 352426"/>
              <a:gd name="connsiteX66" fmla="*/ 98123 w 274335"/>
              <a:gd name="connsiteY66" fmla="*/ 347663 h 352426"/>
              <a:gd name="connsiteX67" fmla="*/ 90186 w 274335"/>
              <a:gd name="connsiteY67" fmla="*/ 344488 h 352426"/>
              <a:gd name="connsiteX68" fmla="*/ 91773 w 274335"/>
              <a:gd name="connsiteY68" fmla="*/ 342901 h 352426"/>
              <a:gd name="connsiteX69" fmla="*/ 94948 w 274335"/>
              <a:gd name="connsiteY69" fmla="*/ 325438 h 352426"/>
              <a:gd name="connsiteX70" fmla="*/ 82248 w 274335"/>
              <a:gd name="connsiteY70" fmla="*/ 341313 h 352426"/>
              <a:gd name="connsiteX71" fmla="*/ 79073 w 274335"/>
              <a:gd name="connsiteY71" fmla="*/ 339726 h 352426"/>
              <a:gd name="connsiteX72" fmla="*/ 80660 w 274335"/>
              <a:gd name="connsiteY72" fmla="*/ 320676 h 352426"/>
              <a:gd name="connsiteX73" fmla="*/ 69548 w 274335"/>
              <a:gd name="connsiteY73" fmla="*/ 333376 h 352426"/>
              <a:gd name="connsiteX74" fmla="*/ 71135 w 274335"/>
              <a:gd name="connsiteY74" fmla="*/ 334963 h 352426"/>
              <a:gd name="connsiteX75" fmla="*/ 71135 w 274335"/>
              <a:gd name="connsiteY75" fmla="*/ 336551 h 352426"/>
              <a:gd name="connsiteX76" fmla="*/ 64785 w 274335"/>
              <a:gd name="connsiteY76" fmla="*/ 331788 h 352426"/>
              <a:gd name="connsiteX77" fmla="*/ 66373 w 274335"/>
              <a:gd name="connsiteY77" fmla="*/ 331788 h 352426"/>
              <a:gd name="connsiteX78" fmla="*/ 67960 w 274335"/>
              <a:gd name="connsiteY78" fmla="*/ 331788 h 352426"/>
              <a:gd name="connsiteX79" fmla="*/ 82248 w 274335"/>
              <a:gd name="connsiteY79" fmla="*/ 315913 h 352426"/>
              <a:gd name="connsiteX80" fmla="*/ 80660 w 274335"/>
              <a:gd name="connsiteY80" fmla="*/ 314326 h 352426"/>
              <a:gd name="connsiteX81" fmla="*/ 59506 w 274335"/>
              <a:gd name="connsiteY81" fmla="*/ 305157 h 352426"/>
              <a:gd name="connsiteX82" fmla="*/ 54756 w 274335"/>
              <a:gd name="connsiteY82" fmla="*/ 308928 h 352426"/>
              <a:gd name="connsiteX83" fmla="*/ 50497 w 274335"/>
              <a:gd name="connsiteY83" fmla="*/ 317183 h 352426"/>
              <a:gd name="connsiteX84" fmla="*/ 52463 w 274335"/>
              <a:gd name="connsiteY84" fmla="*/ 320358 h 352426"/>
              <a:gd name="connsiteX85" fmla="*/ 52790 w 274335"/>
              <a:gd name="connsiteY85" fmla="*/ 320676 h 352426"/>
              <a:gd name="connsiteX86" fmla="*/ 56721 w 274335"/>
              <a:gd name="connsiteY86" fmla="*/ 322263 h 352426"/>
              <a:gd name="connsiteX87" fmla="*/ 64256 w 274335"/>
              <a:gd name="connsiteY87" fmla="*/ 318453 h 352426"/>
              <a:gd name="connsiteX88" fmla="*/ 66877 w 274335"/>
              <a:gd name="connsiteY88" fmla="*/ 306070 h 352426"/>
              <a:gd name="connsiteX89" fmla="*/ 66221 w 274335"/>
              <a:gd name="connsiteY89" fmla="*/ 305435 h 352426"/>
              <a:gd name="connsiteX90" fmla="*/ 59506 w 274335"/>
              <a:gd name="connsiteY90" fmla="*/ 305157 h 352426"/>
              <a:gd name="connsiteX91" fmla="*/ 202691 w 274335"/>
              <a:gd name="connsiteY91" fmla="*/ 304800 h 352426"/>
              <a:gd name="connsiteX92" fmla="*/ 201195 w 274335"/>
              <a:gd name="connsiteY92" fmla="*/ 307947 h 352426"/>
              <a:gd name="connsiteX93" fmla="*/ 200896 w 274335"/>
              <a:gd name="connsiteY93" fmla="*/ 310149 h 352426"/>
              <a:gd name="connsiteX94" fmla="*/ 197905 w 274335"/>
              <a:gd name="connsiteY94" fmla="*/ 310778 h 352426"/>
              <a:gd name="connsiteX95" fmla="*/ 190427 w 274335"/>
              <a:gd name="connsiteY95" fmla="*/ 315183 h 352426"/>
              <a:gd name="connsiteX96" fmla="*/ 193718 w 274335"/>
              <a:gd name="connsiteY96" fmla="*/ 322420 h 352426"/>
              <a:gd name="connsiteX97" fmla="*/ 200298 w 274335"/>
              <a:gd name="connsiteY97" fmla="*/ 318644 h 352426"/>
              <a:gd name="connsiteX98" fmla="*/ 202092 w 274335"/>
              <a:gd name="connsiteY98" fmla="*/ 316442 h 352426"/>
              <a:gd name="connsiteX99" fmla="*/ 204485 w 274335"/>
              <a:gd name="connsiteY99" fmla="*/ 321476 h 352426"/>
              <a:gd name="connsiteX100" fmla="*/ 201494 w 274335"/>
              <a:gd name="connsiteY100" fmla="*/ 321476 h 352426"/>
              <a:gd name="connsiteX101" fmla="*/ 195213 w 274335"/>
              <a:gd name="connsiteY101" fmla="*/ 324937 h 352426"/>
              <a:gd name="connsiteX102" fmla="*/ 199700 w 274335"/>
              <a:gd name="connsiteY102" fmla="*/ 335006 h 352426"/>
              <a:gd name="connsiteX103" fmla="*/ 201494 w 274335"/>
              <a:gd name="connsiteY103" fmla="*/ 335320 h 352426"/>
              <a:gd name="connsiteX104" fmla="*/ 202092 w 274335"/>
              <a:gd name="connsiteY104" fmla="*/ 335950 h 352426"/>
              <a:gd name="connsiteX105" fmla="*/ 195512 w 274335"/>
              <a:gd name="connsiteY105" fmla="*/ 339725 h 352426"/>
              <a:gd name="connsiteX106" fmla="*/ 194914 w 274335"/>
              <a:gd name="connsiteY106" fmla="*/ 338467 h 352426"/>
              <a:gd name="connsiteX107" fmla="*/ 195213 w 274335"/>
              <a:gd name="connsiteY107" fmla="*/ 336893 h 352426"/>
              <a:gd name="connsiteX108" fmla="*/ 186240 w 274335"/>
              <a:gd name="connsiteY108" fmla="*/ 317700 h 352426"/>
              <a:gd name="connsiteX109" fmla="*/ 184146 w 274335"/>
              <a:gd name="connsiteY109" fmla="*/ 317700 h 352426"/>
              <a:gd name="connsiteX110" fmla="*/ 183847 w 274335"/>
              <a:gd name="connsiteY110" fmla="*/ 316442 h 352426"/>
              <a:gd name="connsiteX111" fmla="*/ 202691 w 274335"/>
              <a:gd name="connsiteY111" fmla="*/ 304800 h 352426"/>
              <a:gd name="connsiteX112" fmla="*/ 59543 w 274335"/>
              <a:gd name="connsiteY112" fmla="*/ 300352 h 352426"/>
              <a:gd name="connsiteX113" fmla="*/ 68644 w 274335"/>
              <a:gd name="connsiteY113" fmla="*/ 302863 h 352426"/>
              <a:gd name="connsiteX114" fmla="*/ 68957 w 274335"/>
              <a:gd name="connsiteY114" fmla="*/ 303176 h 352426"/>
              <a:gd name="connsiteX115" fmla="*/ 69271 w 274335"/>
              <a:gd name="connsiteY115" fmla="*/ 303490 h 352426"/>
              <a:gd name="connsiteX116" fmla="*/ 69585 w 274335"/>
              <a:gd name="connsiteY116" fmla="*/ 304118 h 352426"/>
              <a:gd name="connsiteX117" fmla="*/ 72409 w 274335"/>
              <a:gd name="connsiteY117" fmla="*/ 312905 h 352426"/>
              <a:gd name="connsiteX118" fmla="*/ 67388 w 274335"/>
              <a:gd name="connsiteY118" fmla="*/ 322633 h 352426"/>
              <a:gd name="connsiteX119" fmla="*/ 50756 w 274335"/>
              <a:gd name="connsiteY119" fmla="*/ 322947 h 352426"/>
              <a:gd name="connsiteX120" fmla="*/ 50442 w 274335"/>
              <a:gd name="connsiteY120" fmla="*/ 322633 h 352426"/>
              <a:gd name="connsiteX121" fmla="*/ 49815 w 274335"/>
              <a:gd name="connsiteY121" fmla="*/ 306315 h 352426"/>
              <a:gd name="connsiteX122" fmla="*/ 59543 w 274335"/>
              <a:gd name="connsiteY122" fmla="*/ 300352 h 352426"/>
              <a:gd name="connsiteX123" fmla="*/ 216912 w 274335"/>
              <a:gd name="connsiteY123" fmla="*/ 293688 h 352426"/>
              <a:gd name="connsiteX124" fmla="*/ 220873 w 274335"/>
              <a:gd name="connsiteY124" fmla="*/ 297857 h 352426"/>
              <a:gd name="connsiteX125" fmla="*/ 220264 w 274335"/>
              <a:gd name="connsiteY125" fmla="*/ 299140 h 352426"/>
              <a:gd name="connsiteX126" fmla="*/ 212952 w 274335"/>
              <a:gd name="connsiteY126" fmla="*/ 300744 h 352426"/>
              <a:gd name="connsiteX127" fmla="*/ 212952 w 274335"/>
              <a:gd name="connsiteY127" fmla="*/ 311969 h 352426"/>
              <a:gd name="connsiteX128" fmla="*/ 222092 w 274335"/>
              <a:gd name="connsiteY128" fmla="*/ 303630 h 352426"/>
              <a:gd name="connsiteX129" fmla="*/ 222092 w 274335"/>
              <a:gd name="connsiteY129" fmla="*/ 301065 h 352426"/>
              <a:gd name="connsiteX130" fmla="*/ 222701 w 274335"/>
              <a:gd name="connsiteY130" fmla="*/ 300102 h 352426"/>
              <a:gd name="connsiteX131" fmla="*/ 226662 w 274335"/>
              <a:gd name="connsiteY131" fmla="*/ 304272 h 352426"/>
              <a:gd name="connsiteX132" fmla="*/ 225748 w 274335"/>
              <a:gd name="connsiteY132" fmla="*/ 305234 h 352426"/>
              <a:gd name="connsiteX133" fmla="*/ 224225 w 274335"/>
              <a:gd name="connsiteY133" fmla="*/ 304913 h 352426"/>
              <a:gd name="connsiteX134" fmla="*/ 215084 w 274335"/>
              <a:gd name="connsiteY134" fmla="*/ 314214 h 352426"/>
              <a:gd name="connsiteX135" fmla="*/ 226662 w 274335"/>
              <a:gd name="connsiteY135" fmla="*/ 315496 h 352426"/>
              <a:gd name="connsiteX136" fmla="*/ 228490 w 274335"/>
              <a:gd name="connsiteY136" fmla="*/ 305234 h 352426"/>
              <a:gd name="connsiteX137" fmla="*/ 229404 w 274335"/>
              <a:gd name="connsiteY137" fmla="*/ 304592 h 352426"/>
              <a:gd name="connsiteX138" fmla="*/ 233060 w 274335"/>
              <a:gd name="connsiteY138" fmla="*/ 309082 h 352426"/>
              <a:gd name="connsiteX139" fmla="*/ 228490 w 274335"/>
              <a:gd name="connsiteY139" fmla="*/ 318062 h 352426"/>
              <a:gd name="connsiteX140" fmla="*/ 209905 w 274335"/>
              <a:gd name="connsiteY140" fmla="*/ 318062 h 352426"/>
              <a:gd name="connsiteX141" fmla="*/ 212038 w 274335"/>
              <a:gd name="connsiteY141" fmla="*/ 297857 h 352426"/>
              <a:gd name="connsiteX142" fmla="*/ 216912 w 274335"/>
              <a:gd name="connsiteY142" fmla="*/ 293688 h 352426"/>
              <a:gd name="connsiteX143" fmla="*/ 225963 w 274335"/>
              <a:gd name="connsiteY143" fmla="*/ 282575 h 352426"/>
              <a:gd name="connsiteX144" fmla="*/ 227208 w 274335"/>
              <a:gd name="connsiteY144" fmla="*/ 283528 h 352426"/>
              <a:gd name="connsiteX145" fmla="*/ 226586 w 274335"/>
              <a:gd name="connsiteY145" fmla="*/ 285433 h 352426"/>
              <a:gd name="connsiteX146" fmla="*/ 242772 w 274335"/>
              <a:gd name="connsiteY146" fmla="*/ 299086 h 352426"/>
              <a:gd name="connsiteX147" fmla="*/ 248064 w 274335"/>
              <a:gd name="connsiteY147" fmla="*/ 291148 h 352426"/>
              <a:gd name="connsiteX148" fmla="*/ 247752 w 274335"/>
              <a:gd name="connsiteY148" fmla="*/ 286703 h 352426"/>
              <a:gd name="connsiteX149" fmla="*/ 249309 w 274335"/>
              <a:gd name="connsiteY149" fmla="*/ 284798 h 352426"/>
              <a:gd name="connsiteX150" fmla="*/ 252110 w 274335"/>
              <a:gd name="connsiteY150" fmla="*/ 291783 h 352426"/>
              <a:gd name="connsiteX151" fmla="*/ 239659 w 274335"/>
              <a:gd name="connsiteY151" fmla="*/ 306388 h 352426"/>
              <a:gd name="connsiteX152" fmla="*/ 239037 w 274335"/>
              <a:gd name="connsiteY152" fmla="*/ 305118 h 352426"/>
              <a:gd name="connsiteX153" fmla="*/ 239348 w 274335"/>
              <a:gd name="connsiteY153" fmla="*/ 303213 h 352426"/>
              <a:gd name="connsiteX154" fmla="*/ 223473 w 274335"/>
              <a:gd name="connsiteY154" fmla="*/ 289878 h 352426"/>
              <a:gd name="connsiteX155" fmla="*/ 221917 w 274335"/>
              <a:gd name="connsiteY155" fmla="*/ 290830 h 352426"/>
              <a:gd name="connsiteX156" fmla="*/ 220360 w 274335"/>
              <a:gd name="connsiteY156" fmla="*/ 289878 h 352426"/>
              <a:gd name="connsiteX157" fmla="*/ 225963 w 274335"/>
              <a:gd name="connsiteY157" fmla="*/ 282575 h 352426"/>
              <a:gd name="connsiteX158" fmla="*/ 42559 w 274335"/>
              <a:gd name="connsiteY158" fmla="*/ 276225 h 352426"/>
              <a:gd name="connsiteX159" fmla="*/ 45734 w 274335"/>
              <a:gd name="connsiteY159" fmla="*/ 279400 h 352426"/>
              <a:gd name="connsiteX160" fmla="*/ 40972 w 274335"/>
              <a:gd name="connsiteY160" fmla="*/ 301626 h 352426"/>
              <a:gd name="connsiteX161" fmla="*/ 52084 w 274335"/>
              <a:gd name="connsiteY161" fmla="*/ 290513 h 352426"/>
              <a:gd name="connsiteX162" fmla="*/ 52084 w 274335"/>
              <a:gd name="connsiteY162" fmla="*/ 288925 h 352426"/>
              <a:gd name="connsiteX163" fmla="*/ 56847 w 274335"/>
              <a:gd name="connsiteY163" fmla="*/ 292100 h 352426"/>
              <a:gd name="connsiteX164" fmla="*/ 55260 w 274335"/>
              <a:gd name="connsiteY164" fmla="*/ 293688 h 352426"/>
              <a:gd name="connsiteX165" fmla="*/ 53672 w 274335"/>
              <a:gd name="connsiteY165" fmla="*/ 293688 h 352426"/>
              <a:gd name="connsiteX166" fmla="*/ 37797 w 274335"/>
              <a:gd name="connsiteY166" fmla="*/ 309563 h 352426"/>
              <a:gd name="connsiteX167" fmla="*/ 34622 w 274335"/>
              <a:gd name="connsiteY167" fmla="*/ 307976 h 352426"/>
              <a:gd name="connsiteX168" fmla="*/ 39384 w 274335"/>
              <a:gd name="connsiteY168" fmla="*/ 284163 h 352426"/>
              <a:gd name="connsiteX169" fmla="*/ 28272 w 274335"/>
              <a:gd name="connsiteY169" fmla="*/ 293688 h 352426"/>
              <a:gd name="connsiteX170" fmla="*/ 28272 w 274335"/>
              <a:gd name="connsiteY170" fmla="*/ 295276 h 352426"/>
              <a:gd name="connsiteX171" fmla="*/ 26684 w 274335"/>
              <a:gd name="connsiteY171" fmla="*/ 296863 h 352426"/>
              <a:gd name="connsiteX172" fmla="*/ 21922 w 274335"/>
              <a:gd name="connsiteY172" fmla="*/ 290513 h 352426"/>
              <a:gd name="connsiteX173" fmla="*/ 23509 w 274335"/>
              <a:gd name="connsiteY173" fmla="*/ 288925 h 352426"/>
              <a:gd name="connsiteX174" fmla="*/ 25097 w 274335"/>
              <a:gd name="connsiteY174" fmla="*/ 290513 h 352426"/>
              <a:gd name="connsiteX175" fmla="*/ 42559 w 274335"/>
              <a:gd name="connsiteY175" fmla="*/ 277813 h 352426"/>
              <a:gd name="connsiteX176" fmla="*/ 28489 w 274335"/>
              <a:gd name="connsiteY176" fmla="*/ 272068 h 352426"/>
              <a:gd name="connsiteX177" fmla="*/ 33901 w 274335"/>
              <a:gd name="connsiteY177" fmla="*/ 273580 h 352426"/>
              <a:gd name="connsiteX178" fmla="*/ 32097 w 274335"/>
              <a:gd name="connsiteY178" fmla="*/ 277208 h 352426"/>
              <a:gd name="connsiteX179" fmla="*/ 27406 w 274335"/>
              <a:gd name="connsiteY179" fmla="*/ 275697 h 352426"/>
              <a:gd name="connsiteX180" fmla="*/ 28489 w 274335"/>
              <a:gd name="connsiteY180" fmla="*/ 272068 h 352426"/>
              <a:gd name="connsiteX181" fmla="*/ 236235 w 274335"/>
              <a:gd name="connsiteY181" fmla="*/ 266700 h 352426"/>
              <a:gd name="connsiteX182" fmla="*/ 237823 w 274335"/>
              <a:gd name="connsiteY182" fmla="*/ 268288 h 352426"/>
              <a:gd name="connsiteX183" fmla="*/ 236235 w 274335"/>
              <a:gd name="connsiteY183" fmla="*/ 268288 h 352426"/>
              <a:gd name="connsiteX184" fmla="*/ 256873 w 274335"/>
              <a:gd name="connsiteY184" fmla="*/ 279401 h 352426"/>
              <a:gd name="connsiteX185" fmla="*/ 258461 w 274335"/>
              <a:gd name="connsiteY185" fmla="*/ 279401 h 352426"/>
              <a:gd name="connsiteX186" fmla="*/ 260048 w 274335"/>
              <a:gd name="connsiteY186" fmla="*/ 279401 h 352426"/>
              <a:gd name="connsiteX187" fmla="*/ 255286 w 274335"/>
              <a:gd name="connsiteY187" fmla="*/ 287338 h 352426"/>
              <a:gd name="connsiteX188" fmla="*/ 253698 w 274335"/>
              <a:gd name="connsiteY188" fmla="*/ 285751 h 352426"/>
              <a:gd name="connsiteX189" fmla="*/ 253698 w 274335"/>
              <a:gd name="connsiteY189" fmla="*/ 284163 h 352426"/>
              <a:gd name="connsiteX190" fmla="*/ 236235 w 274335"/>
              <a:gd name="connsiteY190" fmla="*/ 273050 h 352426"/>
              <a:gd name="connsiteX191" fmla="*/ 233060 w 274335"/>
              <a:gd name="connsiteY191" fmla="*/ 274638 h 352426"/>
              <a:gd name="connsiteX192" fmla="*/ 31447 w 274335"/>
              <a:gd name="connsiteY192" fmla="*/ 255588 h 352426"/>
              <a:gd name="connsiteX193" fmla="*/ 36210 w 274335"/>
              <a:gd name="connsiteY193" fmla="*/ 263526 h 352426"/>
              <a:gd name="connsiteX194" fmla="*/ 34622 w 274335"/>
              <a:gd name="connsiteY194" fmla="*/ 263526 h 352426"/>
              <a:gd name="connsiteX195" fmla="*/ 33035 w 274335"/>
              <a:gd name="connsiteY195" fmla="*/ 261938 h 352426"/>
              <a:gd name="connsiteX196" fmla="*/ 13984 w 274335"/>
              <a:gd name="connsiteY196" fmla="*/ 271463 h 352426"/>
              <a:gd name="connsiteX197" fmla="*/ 13984 w 274335"/>
              <a:gd name="connsiteY197" fmla="*/ 273051 h 352426"/>
              <a:gd name="connsiteX198" fmla="*/ 12397 w 274335"/>
              <a:gd name="connsiteY198" fmla="*/ 274638 h 352426"/>
              <a:gd name="connsiteX199" fmla="*/ 9222 w 274335"/>
              <a:gd name="connsiteY199" fmla="*/ 265113 h 352426"/>
              <a:gd name="connsiteX200" fmla="*/ 10809 w 274335"/>
              <a:gd name="connsiteY200" fmla="*/ 266701 h 352426"/>
              <a:gd name="connsiteX201" fmla="*/ 31447 w 274335"/>
              <a:gd name="connsiteY201" fmla="*/ 258763 h 352426"/>
              <a:gd name="connsiteX202" fmla="*/ 247030 w 274335"/>
              <a:gd name="connsiteY202" fmla="*/ 242888 h 352426"/>
              <a:gd name="connsiteX203" fmla="*/ 252428 w 274335"/>
              <a:gd name="connsiteY203" fmla="*/ 244855 h 352426"/>
              <a:gd name="connsiteX204" fmla="*/ 252110 w 274335"/>
              <a:gd name="connsiteY204" fmla="*/ 246495 h 352426"/>
              <a:gd name="connsiteX205" fmla="*/ 245760 w 274335"/>
              <a:gd name="connsiteY205" fmla="*/ 250757 h 352426"/>
              <a:gd name="connsiteX206" fmla="*/ 250840 w 274335"/>
              <a:gd name="connsiteY206" fmla="*/ 261576 h 352426"/>
              <a:gd name="connsiteX207" fmla="*/ 264811 w 274335"/>
              <a:gd name="connsiteY207" fmla="*/ 258953 h 352426"/>
              <a:gd name="connsiteX208" fmla="*/ 262588 w 274335"/>
              <a:gd name="connsiteY208" fmla="*/ 248790 h 352426"/>
              <a:gd name="connsiteX209" fmla="*/ 263541 w 274335"/>
              <a:gd name="connsiteY209" fmla="*/ 247806 h 352426"/>
              <a:gd name="connsiteX210" fmla="*/ 268621 w 274335"/>
              <a:gd name="connsiteY210" fmla="*/ 250101 h 352426"/>
              <a:gd name="connsiteX211" fmla="*/ 267668 w 274335"/>
              <a:gd name="connsiteY211" fmla="*/ 261248 h 352426"/>
              <a:gd name="connsiteX212" fmla="*/ 248935 w 274335"/>
              <a:gd name="connsiteY212" fmla="*/ 268789 h 352426"/>
              <a:gd name="connsiteX213" fmla="*/ 243855 w 274335"/>
              <a:gd name="connsiteY213" fmla="*/ 248790 h 352426"/>
              <a:gd name="connsiteX214" fmla="*/ 247030 w 274335"/>
              <a:gd name="connsiteY214" fmla="*/ 242888 h 352426"/>
              <a:gd name="connsiteX215" fmla="*/ 158446 w 274335"/>
              <a:gd name="connsiteY215" fmla="*/ 239713 h 352426"/>
              <a:gd name="connsiteX216" fmla="*/ 158446 w 274335"/>
              <a:gd name="connsiteY216" fmla="*/ 280988 h 352426"/>
              <a:gd name="connsiteX217" fmla="*/ 179084 w 274335"/>
              <a:gd name="connsiteY217" fmla="*/ 239713 h 352426"/>
              <a:gd name="connsiteX218" fmla="*/ 158446 w 274335"/>
              <a:gd name="connsiteY218" fmla="*/ 239713 h 352426"/>
              <a:gd name="connsiteX219" fmla="*/ 94946 w 274335"/>
              <a:gd name="connsiteY219" fmla="*/ 239713 h 352426"/>
              <a:gd name="connsiteX220" fmla="*/ 117171 w 274335"/>
              <a:gd name="connsiteY220" fmla="*/ 280988 h 352426"/>
              <a:gd name="connsiteX221" fmla="*/ 117171 w 274335"/>
              <a:gd name="connsiteY221" fmla="*/ 239713 h 352426"/>
              <a:gd name="connsiteX222" fmla="*/ 94946 w 274335"/>
              <a:gd name="connsiteY222" fmla="*/ 239713 h 352426"/>
              <a:gd name="connsiteX223" fmla="*/ 13217 w 274335"/>
              <a:gd name="connsiteY223" fmla="*/ 233399 h 352426"/>
              <a:gd name="connsiteX224" fmla="*/ 30453 w 274335"/>
              <a:gd name="connsiteY224" fmla="*/ 244636 h 352426"/>
              <a:gd name="connsiteX225" fmla="*/ 31448 w 274335"/>
              <a:gd name="connsiteY225" fmla="*/ 250737 h 352426"/>
              <a:gd name="connsiteX226" fmla="*/ 25813 w 274335"/>
              <a:gd name="connsiteY226" fmla="*/ 252342 h 352426"/>
              <a:gd name="connsiteX227" fmla="*/ 25150 w 274335"/>
              <a:gd name="connsiteY227" fmla="*/ 251379 h 352426"/>
              <a:gd name="connsiteX228" fmla="*/ 27139 w 274335"/>
              <a:gd name="connsiteY228" fmla="*/ 243673 h 352426"/>
              <a:gd name="connsiteX229" fmla="*/ 17195 w 274335"/>
              <a:gd name="connsiteY229" fmla="*/ 238857 h 352426"/>
              <a:gd name="connsiteX230" fmla="*/ 20178 w 274335"/>
              <a:gd name="connsiteY230" fmla="*/ 251058 h 352426"/>
              <a:gd name="connsiteX231" fmla="*/ 22167 w 274335"/>
              <a:gd name="connsiteY231" fmla="*/ 252021 h 352426"/>
              <a:gd name="connsiteX232" fmla="*/ 22830 w 274335"/>
              <a:gd name="connsiteY232" fmla="*/ 253305 h 352426"/>
              <a:gd name="connsiteX233" fmla="*/ 16863 w 274335"/>
              <a:gd name="connsiteY233" fmla="*/ 254910 h 352426"/>
              <a:gd name="connsiteX234" fmla="*/ 16201 w 274335"/>
              <a:gd name="connsiteY234" fmla="*/ 253626 h 352426"/>
              <a:gd name="connsiteX235" fmla="*/ 17195 w 274335"/>
              <a:gd name="connsiteY235" fmla="*/ 252342 h 352426"/>
              <a:gd name="connsiteX236" fmla="*/ 13880 w 274335"/>
              <a:gd name="connsiteY236" fmla="*/ 239820 h 352426"/>
              <a:gd name="connsiteX237" fmla="*/ 6257 w 274335"/>
              <a:gd name="connsiteY237" fmla="*/ 249773 h 352426"/>
              <a:gd name="connsiteX238" fmla="*/ 14875 w 274335"/>
              <a:gd name="connsiteY238" fmla="*/ 256516 h 352426"/>
              <a:gd name="connsiteX239" fmla="*/ 14875 w 274335"/>
              <a:gd name="connsiteY239" fmla="*/ 257479 h 352426"/>
              <a:gd name="connsiteX240" fmla="*/ 8908 w 274335"/>
              <a:gd name="connsiteY240" fmla="*/ 258763 h 352426"/>
              <a:gd name="connsiteX241" fmla="*/ 3274 w 274335"/>
              <a:gd name="connsiteY241" fmla="*/ 250415 h 352426"/>
              <a:gd name="connsiteX242" fmla="*/ 13217 w 274335"/>
              <a:gd name="connsiteY242" fmla="*/ 233399 h 352426"/>
              <a:gd name="connsiteX243" fmla="*/ 247348 w 274335"/>
              <a:gd name="connsiteY243" fmla="*/ 231775 h 352426"/>
              <a:gd name="connsiteX244" fmla="*/ 248935 w 274335"/>
              <a:gd name="connsiteY244" fmla="*/ 231775 h 352426"/>
              <a:gd name="connsiteX245" fmla="*/ 248935 w 274335"/>
              <a:gd name="connsiteY245" fmla="*/ 233363 h 352426"/>
              <a:gd name="connsiteX246" fmla="*/ 271161 w 274335"/>
              <a:gd name="connsiteY246" fmla="*/ 236538 h 352426"/>
              <a:gd name="connsiteX247" fmla="*/ 272748 w 274335"/>
              <a:gd name="connsiteY247" fmla="*/ 234950 h 352426"/>
              <a:gd name="connsiteX248" fmla="*/ 271161 w 274335"/>
              <a:gd name="connsiteY248" fmla="*/ 244475 h 352426"/>
              <a:gd name="connsiteX249" fmla="*/ 269573 w 274335"/>
              <a:gd name="connsiteY249" fmla="*/ 244475 h 352426"/>
              <a:gd name="connsiteX250" fmla="*/ 269573 w 274335"/>
              <a:gd name="connsiteY250" fmla="*/ 241300 h 352426"/>
              <a:gd name="connsiteX251" fmla="*/ 248935 w 274335"/>
              <a:gd name="connsiteY251" fmla="*/ 238125 h 352426"/>
              <a:gd name="connsiteX252" fmla="*/ 247348 w 274335"/>
              <a:gd name="connsiteY252" fmla="*/ 239713 h 352426"/>
              <a:gd name="connsiteX253" fmla="*/ 245760 w 274335"/>
              <a:gd name="connsiteY253" fmla="*/ 239713 h 352426"/>
              <a:gd name="connsiteX254" fmla="*/ 3170 w 274335"/>
              <a:gd name="connsiteY254" fmla="*/ 209550 h 352426"/>
              <a:gd name="connsiteX255" fmla="*/ 3170 w 274335"/>
              <a:gd name="connsiteY255" fmla="*/ 214746 h 352426"/>
              <a:gd name="connsiteX256" fmla="*/ 13588 w 274335"/>
              <a:gd name="connsiteY256" fmla="*/ 223514 h 352426"/>
              <a:gd name="connsiteX257" fmla="*/ 21327 w 274335"/>
              <a:gd name="connsiteY257" fmla="*/ 216045 h 352426"/>
              <a:gd name="connsiteX258" fmla="*/ 21922 w 274335"/>
              <a:gd name="connsiteY258" fmla="*/ 210200 h 352426"/>
              <a:gd name="connsiteX259" fmla="*/ 3170 w 274335"/>
              <a:gd name="connsiteY259" fmla="*/ 209550 h 352426"/>
              <a:gd name="connsiteX260" fmla="*/ 11 w 274335"/>
              <a:gd name="connsiteY260" fmla="*/ 201613 h 352426"/>
              <a:gd name="connsiteX261" fmla="*/ 1580 w 274335"/>
              <a:gd name="connsiteY261" fmla="*/ 201613 h 352426"/>
              <a:gd name="connsiteX262" fmla="*/ 2835 w 274335"/>
              <a:gd name="connsiteY262" fmla="*/ 203541 h 352426"/>
              <a:gd name="connsiteX263" fmla="*/ 24175 w 274335"/>
              <a:gd name="connsiteY263" fmla="*/ 203862 h 352426"/>
              <a:gd name="connsiteX264" fmla="*/ 25116 w 274335"/>
              <a:gd name="connsiteY264" fmla="*/ 202256 h 352426"/>
              <a:gd name="connsiteX265" fmla="*/ 26685 w 274335"/>
              <a:gd name="connsiteY265" fmla="*/ 202256 h 352426"/>
              <a:gd name="connsiteX266" fmla="*/ 26058 w 274335"/>
              <a:gd name="connsiteY266" fmla="*/ 213822 h 352426"/>
              <a:gd name="connsiteX267" fmla="*/ 14133 w 274335"/>
              <a:gd name="connsiteY267" fmla="*/ 228601 h 352426"/>
              <a:gd name="connsiteX268" fmla="*/ 11 w 274335"/>
              <a:gd name="connsiteY268" fmla="*/ 215107 h 352426"/>
              <a:gd name="connsiteX269" fmla="*/ 11 w 274335"/>
              <a:gd name="connsiteY269" fmla="*/ 201613 h 352426"/>
              <a:gd name="connsiteX270" fmla="*/ 247347 w 274335"/>
              <a:gd name="connsiteY270" fmla="*/ 200025 h 352426"/>
              <a:gd name="connsiteX271" fmla="*/ 253862 w 274335"/>
              <a:gd name="connsiteY271" fmla="*/ 204374 h 352426"/>
              <a:gd name="connsiteX272" fmla="*/ 252311 w 274335"/>
              <a:gd name="connsiteY272" fmla="*/ 204995 h 352426"/>
              <a:gd name="connsiteX273" fmla="*/ 251380 w 274335"/>
              <a:gd name="connsiteY273" fmla="*/ 213070 h 352426"/>
              <a:gd name="connsiteX274" fmla="*/ 272784 w 274335"/>
              <a:gd name="connsiteY274" fmla="*/ 212760 h 352426"/>
              <a:gd name="connsiteX275" fmla="*/ 273094 w 274335"/>
              <a:gd name="connsiteY275" fmla="*/ 211828 h 352426"/>
              <a:gd name="connsiteX276" fmla="*/ 274335 w 274335"/>
              <a:gd name="connsiteY276" fmla="*/ 211828 h 352426"/>
              <a:gd name="connsiteX277" fmla="*/ 274335 w 274335"/>
              <a:gd name="connsiteY277" fmla="*/ 219593 h 352426"/>
              <a:gd name="connsiteX278" fmla="*/ 273715 w 274335"/>
              <a:gd name="connsiteY278" fmla="*/ 219593 h 352426"/>
              <a:gd name="connsiteX279" fmla="*/ 272784 w 274335"/>
              <a:gd name="connsiteY279" fmla="*/ 217729 h 352426"/>
              <a:gd name="connsiteX280" fmla="*/ 251690 w 274335"/>
              <a:gd name="connsiteY280" fmla="*/ 218040 h 352426"/>
              <a:gd name="connsiteX281" fmla="*/ 252000 w 274335"/>
              <a:gd name="connsiteY281" fmla="*/ 224252 h 352426"/>
              <a:gd name="connsiteX282" fmla="*/ 253241 w 274335"/>
              <a:gd name="connsiteY282" fmla="*/ 224873 h 352426"/>
              <a:gd name="connsiteX283" fmla="*/ 247657 w 274335"/>
              <a:gd name="connsiteY283" fmla="*/ 228600 h 352426"/>
              <a:gd name="connsiteX284" fmla="*/ 248588 w 274335"/>
              <a:gd name="connsiteY284" fmla="*/ 224873 h 352426"/>
              <a:gd name="connsiteX285" fmla="*/ 248898 w 274335"/>
              <a:gd name="connsiteY285" fmla="*/ 205305 h 352426"/>
              <a:gd name="connsiteX286" fmla="*/ 247347 w 274335"/>
              <a:gd name="connsiteY286" fmla="*/ 200025 h 352426"/>
              <a:gd name="connsiteX287" fmla="*/ 12926 w 274335"/>
              <a:gd name="connsiteY287" fmla="*/ 192844 h 352426"/>
              <a:gd name="connsiteX288" fmla="*/ 16555 w 274335"/>
              <a:gd name="connsiteY288" fmla="*/ 193978 h 352426"/>
              <a:gd name="connsiteX289" fmla="*/ 15043 w 274335"/>
              <a:gd name="connsiteY289" fmla="*/ 199270 h 352426"/>
              <a:gd name="connsiteX290" fmla="*/ 11415 w 274335"/>
              <a:gd name="connsiteY290" fmla="*/ 197380 h 352426"/>
              <a:gd name="connsiteX291" fmla="*/ 12926 w 274335"/>
              <a:gd name="connsiteY291" fmla="*/ 192844 h 352426"/>
              <a:gd name="connsiteX292" fmla="*/ 158446 w 274335"/>
              <a:gd name="connsiteY292" fmla="*/ 177800 h 352426"/>
              <a:gd name="connsiteX293" fmla="*/ 158446 w 274335"/>
              <a:gd name="connsiteY293" fmla="*/ 200025 h 352426"/>
              <a:gd name="connsiteX294" fmla="*/ 195747 w 274335"/>
              <a:gd name="connsiteY294" fmla="*/ 200025 h 352426"/>
              <a:gd name="connsiteX295" fmla="*/ 202896 w 274335"/>
              <a:gd name="connsiteY295" fmla="*/ 177800 h 352426"/>
              <a:gd name="connsiteX296" fmla="*/ 158446 w 274335"/>
              <a:gd name="connsiteY296" fmla="*/ 177800 h 352426"/>
              <a:gd name="connsiteX297" fmla="*/ 125369 w 274335"/>
              <a:gd name="connsiteY297" fmla="*/ 177800 h 352426"/>
              <a:gd name="connsiteX298" fmla="*/ 125369 w 274335"/>
              <a:gd name="connsiteY298" fmla="*/ 208990 h 352426"/>
              <a:gd name="connsiteX299" fmla="*/ 82246 w 274335"/>
              <a:gd name="connsiteY299" fmla="*/ 208990 h 352426"/>
              <a:gd name="connsiteX300" fmla="*/ 83820 w 274335"/>
              <a:gd name="connsiteY300" fmla="*/ 212491 h 352426"/>
              <a:gd name="connsiteX301" fmla="*/ 91374 w 274335"/>
              <a:gd name="connsiteY301" fmla="*/ 230632 h 352426"/>
              <a:gd name="connsiteX302" fmla="*/ 120962 w 274335"/>
              <a:gd name="connsiteY302" fmla="*/ 230632 h 352426"/>
              <a:gd name="connsiteX303" fmla="*/ 125369 w 274335"/>
              <a:gd name="connsiteY303" fmla="*/ 230632 h 352426"/>
              <a:gd name="connsiteX304" fmla="*/ 125369 w 274335"/>
              <a:gd name="connsiteY304" fmla="*/ 295559 h 352426"/>
              <a:gd name="connsiteX305" fmla="*/ 134182 w 274335"/>
              <a:gd name="connsiteY305" fmla="*/ 307017 h 352426"/>
              <a:gd name="connsiteX306" fmla="*/ 136700 w 274335"/>
              <a:gd name="connsiteY306" fmla="*/ 309563 h 352426"/>
              <a:gd name="connsiteX307" fmla="*/ 139219 w 274335"/>
              <a:gd name="connsiteY307" fmla="*/ 307017 h 352426"/>
              <a:gd name="connsiteX308" fmla="*/ 148347 w 274335"/>
              <a:gd name="connsiteY308" fmla="*/ 295559 h 352426"/>
              <a:gd name="connsiteX309" fmla="*/ 148347 w 274335"/>
              <a:gd name="connsiteY309" fmla="*/ 230632 h 352426"/>
              <a:gd name="connsiteX310" fmla="*/ 152753 w 274335"/>
              <a:gd name="connsiteY310" fmla="*/ 230632 h 352426"/>
              <a:gd name="connsiteX311" fmla="*/ 182656 w 274335"/>
              <a:gd name="connsiteY311" fmla="*/ 230632 h 352426"/>
              <a:gd name="connsiteX312" fmla="*/ 190525 w 274335"/>
              <a:gd name="connsiteY312" fmla="*/ 212491 h 352426"/>
              <a:gd name="connsiteX313" fmla="*/ 191784 w 274335"/>
              <a:gd name="connsiteY313" fmla="*/ 208990 h 352426"/>
              <a:gd name="connsiteX314" fmla="*/ 148347 w 274335"/>
              <a:gd name="connsiteY314" fmla="*/ 208990 h 352426"/>
              <a:gd name="connsiteX315" fmla="*/ 148347 w 274335"/>
              <a:gd name="connsiteY315" fmla="*/ 177800 h 352426"/>
              <a:gd name="connsiteX316" fmla="*/ 136700 w 274335"/>
              <a:gd name="connsiteY316" fmla="*/ 177800 h 352426"/>
              <a:gd name="connsiteX317" fmla="*/ 125369 w 274335"/>
              <a:gd name="connsiteY317" fmla="*/ 177800 h 352426"/>
              <a:gd name="connsiteX318" fmla="*/ 71134 w 274335"/>
              <a:gd name="connsiteY318" fmla="*/ 177800 h 352426"/>
              <a:gd name="connsiteX319" fmla="*/ 78266 w 274335"/>
              <a:gd name="connsiteY319" fmla="*/ 200025 h 352426"/>
              <a:gd name="connsiteX320" fmla="*/ 117172 w 274335"/>
              <a:gd name="connsiteY320" fmla="*/ 200025 h 352426"/>
              <a:gd name="connsiteX321" fmla="*/ 117172 w 274335"/>
              <a:gd name="connsiteY321" fmla="*/ 177800 h 352426"/>
              <a:gd name="connsiteX322" fmla="*/ 71134 w 274335"/>
              <a:gd name="connsiteY322" fmla="*/ 177800 h 352426"/>
              <a:gd name="connsiteX323" fmla="*/ 265125 w 274335"/>
              <a:gd name="connsiteY323" fmla="*/ 173038 h 352426"/>
              <a:gd name="connsiteX324" fmla="*/ 271091 w 274335"/>
              <a:gd name="connsiteY324" fmla="*/ 181707 h 352426"/>
              <a:gd name="connsiteX325" fmla="*/ 260816 w 274335"/>
              <a:gd name="connsiteY325" fmla="*/ 198724 h 352426"/>
              <a:gd name="connsiteX326" fmla="*/ 243911 w 274335"/>
              <a:gd name="connsiteY326" fmla="*/ 187486 h 352426"/>
              <a:gd name="connsiteX327" fmla="*/ 242585 w 274335"/>
              <a:gd name="connsiteY327" fmla="*/ 180744 h 352426"/>
              <a:gd name="connsiteX328" fmla="*/ 248220 w 274335"/>
              <a:gd name="connsiteY328" fmla="*/ 179460 h 352426"/>
              <a:gd name="connsiteX329" fmla="*/ 249214 w 274335"/>
              <a:gd name="connsiteY329" fmla="*/ 180423 h 352426"/>
              <a:gd name="connsiteX330" fmla="*/ 246894 w 274335"/>
              <a:gd name="connsiteY330" fmla="*/ 188128 h 352426"/>
              <a:gd name="connsiteX331" fmla="*/ 257170 w 274335"/>
              <a:gd name="connsiteY331" fmla="*/ 193265 h 352426"/>
              <a:gd name="connsiteX332" fmla="*/ 254186 w 274335"/>
              <a:gd name="connsiteY332" fmla="*/ 180744 h 352426"/>
              <a:gd name="connsiteX333" fmla="*/ 251866 w 274335"/>
              <a:gd name="connsiteY333" fmla="*/ 179781 h 352426"/>
              <a:gd name="connsiteX334" fmla="*/ 251535 w 274335"/>
              <a:gd name="connsiteY334" fmla="*/ 178496 h 352426"/>
              <a:gd name="connsiteX335" fmla="*/ 257501 w 274335"/>
              <a:gd name="connsiteY335" fmla="*/ 176891 h 352426"/>
              <a:gd name="connsiteX336" fmla="*/ 257832 w 274335"/>
              <a:gd name="connsiteY336" fmla="*/ 177854 h 352426"/>
              <a:gd name="connsiteX337" fmla="*/ 256838 w 274335"/>
              <a:gd name="connsiteY337" fmla="*/ 179460 h 352426"/>
              <a:gd name="connsiteX338" fmla="*/ 260153 w 274335"/>
              <a:gd name="connsiteY338" fmla="*/ 192302 h 352426"/>
              <a:gd name="connsiteX339" fmla="*/ 267776 w 274335"/>
              <a:gd name="connsiteY339" fmla="*/ 182349 h 352426"/>
              <a:gd name="connsiteX340" fmla="*/ 259158 w 274335"/>
              <a:gd name="connsiteY340" fmla="*/ 175286 h 352426"/>
              <a:gd name="connsiteX341" fmla="*/ 259158 w 274335"/>
              <a:gd name="connsiteY341" fmla="*/ 174323 h 352426"/>
              <a:gd name="connsiteX342" fmla="*/ 265125 w 274335"/>
              <a:gd name="connsiteY342" fmla="*/ 173038 h 352426"/>
              <a:gd name="connsiteX343" fmla="*/ 10809 w 274335"/>
              <a:gd name="connsiteY343" fmla="*/ 160338 h 352426"/>
              <a:gd name="connsiteX344" fmla="*/ 12397 w 274335"/>
              <a:gd name="connsiteY344" fmla="*/ 160338 h 352426"/>
              <a:gd name="connsiteX345" fmla="*/ 12397 w 274335"/>
              <a:gd name="connsiteY345" fmla="*/ 161926 h 352426"/>
              <a:gd name="connsiteX346" fmla="*/ 31447 w 274335"/>
              <a:gd name="connsiteY346" fmla="*/ 169863 h 352426"/>
              <a:gd name="connsiteX347" fmla="*/ 33034 w 274335"/>
              <a:gd name="connsiteY347" fmla="*/ 169863 h 352426"/>
              <a:gd name="connsiteX348" fmla="*/ 34622 w 274335"/>
              <a:gd name="connsiteY348" fmla="*/ 169863 h 352426"/>
              <a:gd name="connsiteX349" fmla="*/ 33034 w 274335"/>
              <a:gd name="connsiteY349" fmla="*/ 174626 h 352426"/>
              <a:gd name="connsiteX350" fmla="*/ 12397 w 274335"/>
              <a:gd name="connsiteY350" fmla="*/ 182564 h 352426"/>
              <a:gd name="connsiteX351" fmla="*/ 26684 w 274335"/>
              <a:gd name="connsiteY351" fmla="*/ 185739 h 352426"/>
              <a:gd name="connsiteX352" fmla="*/ 28272 w 274335"/>
              <a:gd name="connsiteY352" fmla="*/ 184151 h 352426"/>
              <a:gd name="connsiteX353" fmla="*/ 28272 w 274335"/>
              <a:gd name="connsiteY353" fmla="*/ 185739 h 352426"/>
              <a:gd name="connsiteX354" fmla="*/ 26684 w 274335"/>
              <a:gd name="connsiteY354" fmla="*/ 190501 h 352426"/>
              <a:gd name="connsiteX355" fmla="*/ 25097 w 274335"/>
              <a:gd name="connsiteY355" fmla="*/ 188914 h 352426"/>
              <a:gd name="connsiteX356" fmla="*/ 2872 w 274335"/>
              <a:gd name="connsiteY356" fmla="*/ 184151 h 352426"/>
              <a:gd name="connsiteX357" fmla="*/ 4459 w 274335"/>
              <a:gd name="connsiteY357" fmla="*/ 180976 h 352426"/>
              <a:gd name="connsiteX358" fmla="*/ 25097 w 274335"/>
              <a:gd name="connsiteY358" fmla="*/ 171451 h 352426"/>
              <a:gd name="connsiteX359" fmla="*/ 12397 w 274335"/>
              <a:gd name="connsiteY359" fmla="*/ 166688 h 352426"/>
              <a:gd name="connsiteX360" fmla="*/ 10809 w 274335"/>
              <a:gd name="connsiteY360" fmla="*/ 168276 h 352426"/>
              <a:gd name="connsiteX361" fmla="*/ 9222 w 274335"/>
              <a:gd name="connsiteY361" fmla="*/ 166688 h 352426"/>
              <a:gd name="connsiteX362" fmla="*/ 140984 w 274335"/>
              <a:gd name="connsiteY362" fmla="*/ 157163 h 352426"/>
              <a:gd name="connsiteX363" fmla="*/ 140984 w 274335"/>
              <a:gd name="connsiteY363" fmla="*/ 168276 h 352426"/>
              <a:gd name="connsiteX364" fmla="*/ 148922 w 274335"/>
              <a:gd name="connsiteY364" fmla="*/ 168276 h 352426"/>
              <a:gd name="connsiteX365" fmla="*/ 133047 w 274335"/>
              <a:gd name="connsiteY365" fmla="*/ 157163 h 352426"/>
              <a:gd name="connsiteX366" fmla="*/ 125109 w 274335"/>
              <a:gd name="connsiteY366" fmla="*/ 168276 h 352426"/>
              <a:gd name="connsiteX367" fmla="*/ 133047 w 274335"/>
              <a:gd name="connsiteY367" fmla="*/ 168276 h 352426"/>
              <a:gd name="connsiteX368" fmla="*/ 243426 w 274335"/>
              <a:gd name="connsiteY368" fmla="*/ 155576 h 352426"/>
              <a:gd name="connsiteX369" fmla="*/ 240344 w 274335"/>
              <a:gd name="connsiteY369" fmla="*/ 169863 h 352426"/>
              <a:gd name="connsiteX370" fmla="*/ 253698 w 274335"/>
              <a:gd name="connsiteY370" fmla="*/ 163513 h 352426"/>
              <a:gd name="connsiteX371" fmla="*/ 243426 w 274335"/>
              <a:gd name="connsiteY371" fmla="*/ 155576 h 352426"/>
              <a:gd name="connsiteX372" fmla="*/ 150509 w 274335"/>
              <a:gd name="connsiteY372" fmla="*/ 153988 h 352426"/>
              <a:gd name="connsiteX373" fmla="*/ 160034 w 274335"/>
              <a:gd name="connsiteY373" fmla="*/ 168276 h 352426"/>
              <a:gd name="connsiteX374" fmla="*/ 182259 w 274335"/>
              <a:gd name="connsiteY374" fmla="*/ 168276 h 352426"/>
              <a:gd name="connsiteX375" fmla="*/ 123521 w 274335"/>
              <a:gd name="connsiteY375" fmla="*/ 153988 h 352426"/>
              <a:gd name="connsiteX376" fmla="*/ 91771 w 274335"/>
              <a:gd name="connsiteY376" fmla="*/ 168276 h 352426"/>
              <a:gd name="connsiteX377" fmla="*/ 113996 w 274335"/>
              <a:gd name="connsiteY377" fmla="*/ 168276 h 352426"/>
              <a:gd name="connsiteX378" fmla="*/ 17159 w 274335"/>
              <a:gd name="connsiteY378" fmla="*/ 147638 h 352426"/>
              <a:gd name="connsiteX379" fmla="*/ 17159 w 274335"/>
              <a:gd name="connsiteY379" fmla="*/ 149226 h 352426"/>
              <a:gd name="connsiteX380" fmla="*/ 18747 w 274335"/>
              <a:gd name="connsiteY380" fmla="*/ 150813 h 352426"/>
              <a:gd name="connsiteX381" fmla="*/ 36210 w 274335"/>
              <a:gd name="connsiteY381" fmla="*/ 160339 h 352426"/>
              <a:gd name="connsiteX382" fmla="*/ 37797 w 274335"/>
              <a:gd name="connsiteY382" fmla="*/ 158751 h 352426"/>
              <a:gd name="connsiteX383" fmla="*/ 39385 w 274335"/>
              <a:gd name="connsiteY383" fmla="*/ 160339 h 352426"/>
              <a:gd name="connsiteX384" fmla="*/ 36210 w 274335"/>
              <a:gd name="connsiteY384" fmla="*/ 168276 h 352426"/>
              <a:gd name="connsiteX385" fmla="*/ 34622 w 274335"/>
              <a:gd name="connsiteY385" fmla="*/ 166689 h 352426"/>
              <a:gd name="connsiteX386" fmla="*/ 34622 w 274335"/>
              <a:gd name="connsiteY386" fmla="*/ 165101 h 352426"/>
              <a:gd name="connsiteX387" fmla="*/ 15572 w 274335"/>
              <a:gd name="connsiteY387" fmla="*/ 155576 h 352426"/>
              <a:gd name="connsiteX388" fmla="*/ 13984 w 274335"/>
              <a:gd name="connsiteY388" fmla="*/ 157163 h 352426"/>
              <a:gd name="connsiteX389" fmla="*/ 12397 w 274335"/>
              <a:gd name="connsiteY389" fmla="*/ 157163 h 352426"/>
              <a:gd name="connsiteX390" fmla="*/ 155271 w 274335"/>
              <a:gd name="connsiteY390" fmla="*/ 146050 h 352426"/>
              <a:gd name="connsiteX391" fmla="*/ 205733 w 274335"/>
              <a:gd name="connsiteY391" fmla="*/ 168275 h 352426"/>
              <a:gd name="connsiteX392" fmla="*/ 209246 w 274335"/>
              <a:gd name="connsiteY392" fmla="*/ 154075 h 352426"/>
              <a:gd name="connsiteX393" fmla="*/ 155271 w 274335"/>
              <a:gd name="connsiteY393" fmla="*/ 146050 h 352426"/>
              <a:gd name="connsiteX394" fmla="*/ 118759 w 274335"/>
              <a:gd name="connsiteY394" fmla="*/ 146050 h 352426"/>
              <a:gd name="connsiteX395" fmla="*/ 64784 w 274335"/>
              <a:gd name="connsiteY395" fmla="*/ 154075 h 352426"/>
              <a:gd name="connsiteX396" fmla="*/ 68297 w 274335"/>
              <a:gd name="connsiteY396" fmla="*/ 168275 h 352426"/>
              <a:gd name="connsiteX397" fmla="*/ 118759 w 274335"/>
              <a:gd name="connsiteY397" fmla="*/ 146050 h 352426"/>
              <a:gd name="connsiteX398" fmla="*/ 251158 w 274335"/>
              <a:gd name="connsiteY398" fmla="*/ 141288 h 352426"/>
              <a:gd name="connsiteX399" fmla="*/ 256238 w 274335"/>
              <a:gd name="connsiteY399" fmla="*/ 149226 h 352426"/>
              <a:gd name="connsiteX400" fmla="*/ 255603 w 274335"/>
              <a:gd name="connsiteY400" fmla="*/ 162243 h 352426"/>
              <a:gd name="connsiteX401" fmla="*/ 261953 w 274335"/>
              <a:gd name="connsiteY401" fmla="*/ 159068 h 352426"/>
              <a:gd name="connsiteX402" fmla="*/ 264810 w 274335"/>
              <a:gd name="connsiteY402" fmla="*/ 164783 h 352426"/>
              <a:gd name="connsiteX403" fmla="*/ 263858 w 274335"/>
              <a:gd name="connsiteY403" fmla="*/ 165101 h 352426"/>
              <a:gd name="connsiteX404" fmla="*/ 262270 w 274335"/>
              <a:gd name="connsiteY404" fmla="*/ 164148 h 352426"/>
              <a:gd name="connsiteX405" fmla="*/ 243220 w 274335"/>
              <a:gd name="connsiteY405" fmla="*/ 173991 h 352426"/>
              <a:gd name="connsiteX406" fmla="*/ 242903 w 274335"/>
              <a:gd name="connsiteY406" fmla="*/ 175261 h 352426"/>
              <a:gd name="connsiteX407" fmla="*/ 240998 w 274335"/>
              <a:gd name="connsiteY407" fmla="*/ 176213 h 352426"/>
              <a:gd name="connsiteX408" fmla="*/ 235600 w 274335"/>
              <a:gd name="connsiteY408" fmla="*/ 163831 h 352426"/>
              <a:gd name="connsiteX409" fmla="*/ 241633 w 274335"/>
              <a:gd name="connsiteY409" fmla="*/ 151448 h 352426"/>
              <a:gd name="connsiteX410" fmla="*/ 251793 w 274335"/>
              <a:gd name="connsiteY410" fmla="*/ 155258 h 352426"/>
              <a:gd name="connsiteX411" fmla="*/ 252110 w 274335"/>
              <a:gd name="connsiteY411" fmla="*/ 146051 h 352426"/>
              <a:gd name="connsiteX412" fmla="*/ 250205 w 274335"/>
              <a:gd name="connsiteY412" fmla="*/ 142241 h 352426"/>
              <a:gd name="connsiteX413" fmla="*/ 251158 w 274335"/>
              <a:gd name="connsiteY413" fmla="*/ 141288 h 352426"/>
              <a:gd name="connsiteX414" fmla="*/ 60660 w 274335"/>
              <a:gd name="connsiteY414" fmla="*/ 107950 h 352426"/>
              <a:gd name="connsiteX415" fmla="*/ 60021 w 274335"/>
              <a:gd name="connsiteY415" fmla="*/ 116956 h 352426"/>
              <a:gd name="connsiteX416" fmla="*/ 62577 w 274335"/>
              <a:gd name="connsiteY416" fmla="*/ 144940 h 352426"/>
              <a:gd name="connsiteX417" fmla="*/ 122319 w 274335"/>
              <a:gd name="connsiteY417" fmla="*/ 135612 h 352426"/>
              <a:gd name="connsiteX418" fmla="*/ 121041 w 274335"/>
              <a:gd name="connsiteY418" fmla="*/ 141402 h 352426"/>
              <a:gd name="connsiteX419" fmla="*/ 136376 w 274335"/>
              <a:gd name="connsiteY419" fmla="*/ 157163 h 352426"/>
              <a:gd name="connsiteX420" fmla="*/ 136696 w 274335"/>
              <a:gd name="connsiteY420" fmla="*/ 157163 h 352426"/>
              <a:gd name="connsiteX421" fmla="*/ 137335 w 274335"/>
              <a:gd name="connsiteY421" fmla="*/ 157163 h 352426"/>
              <a:gd name="connsiteX422" fmla="*/ 152670 w 274335"/>
              <a:gd name="connsiteY422" fmla="*/ 141402 h 352426"/>
              <a:gd name="connsiteX423" fmla="*/ 151711 w 274335"/>
              <a:gd name="connsiteY423" fmla="*/ 135612 h 352426"/>
              <a:gd name="connsiteX424" fmla="*/ 211453 w 274335"/>
              <a:gd name="connsiteY424" fmla="*/ 144940 h 352426"/>
              <a:gd name="connsiteX425" fmla="*/ 214009 w 274335"/>
              <a:gd name="connsiteY425" fmla="*/ 116956 h 352426"/>
              <a:gd name="connsiteX426" fmla="*/ 213690 w 274335"/>
              <a:gd name="connsiteY426" fmla="*/ 107950 h 352426"/>
              <a:gd name="connsiteX427" fmla="*/ 177269 w 274335"/>
              <a:gd name="connsiteY427" fmla="*/ 107950 h 352426"/>
              <a:gd name="connsiteX428" fmla="*/ 166407 w 274335"/>
              <a:gd name="connsiteY428" fmla="*/ 109558 h 352426"/>
              <a:gd name="connsiteX429" fmla="*/ 166407 w 274335"/>
              <a:gd name="connsiteY429" fmla="*/ 112453 h 352426"/>
              <a:gd name="connsiteX430" fmla="*/ 171838 w 274335"/>
              <a:gd name="connsiteY430" fmla="*/ 120173 h 352426"/>
              <a:gd name="connsiteX431" fmla="*/ 171838 w 274335"/>
              <a:gd name="connsiteY431" fmla="*/ 120494 h 352426"/>
              <a:gd name="connsiteX432" fmla="*/ 160337 w 274335"/>
              <a:gd name="connsiteY432" fmla="*/ 129179 h 352426"/>
              <a:gd name="connsiteX433" fmla="*/ 149475 w 274335"/>
              <a:gd name="connsiteY433" fmla="*/ 133360 h 352426"/>
              <a:gd name="connsiteX434" fmla="*/ 147877 w 274335"/>
              <a:gd name="connsiteY434" fmla="*/ 132074 h 352426"/>
              <a:gd name="connsiteX435" fmla="*/ 138932 w 274335"/>
              <a:gd name="connsiteY435" fmla="*/ 119529 h 352426"/>
              <a:gd name="connsiteX436" fmla="*/ 140849 w 274335"/>
              <a:gd name="connsiteY436" fmla="*/ 112131 h 352426"/>
              <a:gd name="connsiteX437" fmla="*/ 136696 w 274335"/>
              <a:gd name="connsiteY437" fmla="*/ 107950 h 352426"/>
              <a:gd name="connsiteX438" fmla="*/ 136376 w 274335"/>
              <a:gd name="connsiteY438" fmla="*/ 107950 h 352426"/>
              <a:gd name="connsiteX439" fmla="*/ 135737 w 274335"/>
              <a:gd name="connsiteY439" fmla="*/ 107950 h 352426"/>
              <a:gd name="connsiteX440" fmla="*/ 130306 w 274335"/>
              <a:gd name="connsiteY440" fmla="*/ 111810 h 352426"/>
              <a:gd name="connsiteX441" fmla="*/ 133182 w 274335"/>
              <a:gd name="connsiteY441" fmla="*/ 114704 h 352426"/>
              <a:gd name="connsiteX442" fmla="*/ 133182 w 274335"/>
              <a:gd name="connsiteY442" fmla="*/ 115026 h 352426"/>
              <a:gd name="connsiteX443" fmla="*/ 134140 w 274335"/>
              <a:gd name="connsiteY443" fmla="*/ 117278 h 352426"/>
              <a:gd name="connsiteX444" fmla="*/ 134459 w 274335"/>
              <a:gd name="connsiteY444" fmla="*/ 119529 h 352426"/>
              <a:gd name="connsiteX445" fmla="*/ 125514 w 274335"/>
              <a:gd name="connsiteY445" fmla="*/ 132074 h 352426"/>
              <a:gd name="connsiteX446" fmla="*/ 123597 w 274335"/>
              <a:gd name="connsiteY446" fmla="*/ 133360 h 352426"/>
              <a:gd name="connsiteX447" fmla="*/ 113054 w 274335"/>
              <a:gd name="connsiteY447" fmla="*/ 129179 h 352426"/>
              <a:gd name="connsiteX448" fmla="*/ 101553 w 274335"/>
              <a:gd name="connsiteY448" fmla="*/ 120494 h 352426"/>
              <a:gd name="connsiteX449" fmla="*/ 101553 w 274335"/>
              <a:gd name="connsiteY449" fmla="*/ 120173 h 352426"/>
              <a:gd name="connsiteX450" fmla="*/ 106984 w 274335"/>
              <a:gd name="connsiteY450" fmla="*/ 112453 h 352426"/>
              <a:gd name="connsiteX451" fmla="*/ 107304 w 274335"/>
              <a:gd name="connsiteY451" fmla="*/ 109558 h 352426"/>
              <a:gd name="connsiteX452" fmla="*/ 96122 w 274335"/>
              <a:gd name="connsiteY452" fmla="*/ 107950 h 352426"/>
              <a:gd name="connsiteX453" fmla="*/ 60660 w 274335"/>
              <a:gd name="connsiteY453" fmla="*/ 107950 h 352426"/>
              <a:gd name="connsiteX454" fmla="*/ 62567 w 274335"/>
              <a:gd name="connsiteY454" fmla="*/ 95250 h 352426"/>
              <a:gd name="connsiteX455" fmla="*/ 61609 w 274335"/>
              <a:gd name="connsiteY455" fmla="*/ 99796 h 352426"/>
              <a:gd name="connsiteX456" fmla="*/ 96117 w 274335"/>
              <a:gd name="connsiteY456" fmla="*/ 99796 h 352426"/>
              <a:gd name="connsiteX457" fmla="*/ 117525 w 274335"/>
              <a:gd name="connsiteY457" fmla="*/ 112135 h 352426"/>
              <a:gd name="connsiteX458" fmla="*/ 113371 w 274335"/>
              <a:gd name="connsiteY458" fmla="*/ 119928 h 352426"/>
              <a:gd name="connsiteX459" fmla="*/ 123276 w 274335"/>
              <a:gd name="connsiteY459" fmla="*/ 123825 h 352426"/>
              <a:gd name="connsiteX460" fmla="*/ 125513 w 274335"/>
              <a:gd name="connsiteY460" fmla="*/ 117655 h 352426"/>
              <a:gd name="connsiteX461" fmla="*/ 123276 w 274335"/>
              <a:gd name="connsiteY461" fmla="*/ 116032 h 352426"/>
              <a:gd name="connsiteX462" fmla="*/ 120720 w 274335"/>
              <a:gd name="connsiteY462" fmla="*/ 115382 h 352426"/>
              <a:gd name="connsiteX463" fmla="*/ 120720 w 274335"/>
              <a:gd name="connsiteY463" fmla="*/ 111486 h 352426"/>
              <a:gd name="connsiteX464" fmla="*/ 126791 w 274335"/>
              <a:gd name="connsiteY464" fmla="*/ 104342 h 352426"/>
              <a:gd name="connsiteX465" fmla="*/ 127430 w 274335"/>
              <a:gd name="connsiteY465" fmla="*/ 103692 h 352426"/>
              <a:gd name="connsiteX466" fmla="*/ 136696 w 274335"/>
              <a:gd name="connsiteY466" fmla="*/ 100445 h 352426"/>
              <a:gd name="connsiteX467" fmla="*/ 149477 w 274335"/>
              <a:gd name="connsiteY467" fmla="*/ 111810 h 352426"/>
              <a:gd name="connsiteX468" fmla="*/ 147240 w 274335"/>
              <a:gd name="connsiteY468" fmla="*/ 118954 h 352426"/>
              <a:gd name="connsiteX469" fmla="*/ 150116 w 274335"/>
              <a:gd name="connsiteY469" fmla="*/ 123825 h 352426"/>
              <a:gd name="connsiteX470" fmla="*/ 160021 w 274335"/>
              <a:gd name="connsiteY470" fmla="*/ 119928 h 352426"/>
              <a:gd name="connsiteX471" fmla="*/ 155867 w 274335"/>
              <a:gd name="connsiteY471" fmla="*/ 112135 h 352426"/>
              <a:gd name="connsiteX472" fmla="*/ 177275 w 274335"/>
              <a:gd name="connsiteY472" fmla="*/ 99796 h 352426"/>
              <a:gd name="connsiteX473" fmla="*/ 212422 w 274335"/>
              <a:gd name="connsiteY473" fmla="*/ 99796 h 352426"/>
              <a:gd name="connsiteX474" fmla="*/ 211464 w 274335"/>
              <a:gd name="connsiteY474" fmla="*/ 95250 h 352426"/>
              <a:gd name="connsiteX475" fmla="*/ 136696 w 274335"/>
              <a:gd name="connsiteY475" fmla="*/ 95250 h 352426"/>
              <a:gd name="connsiteX476" fmla="*/ 62567 w 274335"/>
              <a:gd name="connsiteY476" fmla="*/ 95250 h 352426"/>
              <a:gd name="connsiteX477" fmla="*/ 175483 w 274335"/>
              <a:gd name="connsiteY477" fmla="*/ 57150 h 352426"/>
              <a:gd name="connsiteX478" fmla="*/ 164536 w 274335"/>
              <a:gd name="connsiteY478" fmla="*/ 59076 h 352426"/>
              <a:gd name="connsiteX479" fmla="*/ 163209 w 274335"/>
              <a:gd name="connsiteY479" fmla="*/ 62929 h 352426"/>
              <a:gd name="connsiteX480" fmla="*/ 163209 w 274335"/>
              <a:gd name="connsiteY480" fmla="*/ 85725 h 352426"/>
              <a:gd name="connsiteX481" fmla="*/ 185434 w 274335"/>
              <a:gd name="connsiteY481" fmla="*/ 85725 h 352426"/>
              <a:gd name="connsiteX482" fmla="*/ 185434 w 274335"/>
              <a:gd name="connsiteY482" fmla="*/ 63892 h 352426"/>
              <a:gd name="connsiteX483" fmla="*/ 175483 w 274335"/>
              <a:gd name="connsiteY483" fmla="*/ 57150 h 352426"/>
              <a:gd name="connsiteX484" fmla="*/ 98940 w 274335"/>
              <a:gd name="connsiteY484" fmla="*/ 57150 h 352426"/>
              <a:gd name="connsiteX485" fmla="*/ 90184 w 274335"/>
              <a:gd name="connsiteY485" fmla="*/ 63892 h 352426"/>
              <a:gd name="connsiteX486" fmla="*/ 90184 w 274335"/>
              <a:gd name="connsiteY486" fmla="*/ 85725 h 352426"/>
              <a:gd name="connsiteX487" fmla="*/ 110822 w 274335"/>
              <a:gd name="connsiteY487" fmla="*/ 85725 h 352426"/>
              <a:gd name="connsiteX488" fmla="*/ 110822 w 274335"/>
              <a:gd name="connsiteY488" fmla="*/ 62929 h 352426"/>
              <a:gd name="connsiteX489" fmla="*/ 109571 w 274335"/>
              <a:gd name="connsiteY489" fmla="*/ 59076 h 352426"/>
              <a:gd name="connsiteX490" fmla="*/ 98940 w 274335"/>
              <a:gd name="connsiteY490" fmla="*/ 57150 h 352426"/>
              <a:gd name="connsiteX491" fmla="*/ 136862 w 274335"/>
              <a:gd name="connsiteY491" fmla="*/ 49213 h 352426"/>
              <a:gd name="connsiteX492" fmla="*/ 120346 w 274335"/>
              <a:gd name="connsiteY492" fmla="*/ 63183 h 352426"/>
              <a:gd name="connsiteX493" fmla="*/ 120346 w 274335"/>
              <a:gd name="connsiteY493" fmla="*/ 85726 h 352426"/>
              <a:gd name="connsiteX494" fmla="*/ 136862 w 274335"/>
              <a:gd name="connsiteY494" fmla="*/ 85726 h 352426"/>
              <a:gd name="connsiteX495" fmla="*/ 153684 w 274335"/>
              <a:gd name="connsiteY495" fmla="*/ 85726 h 352426"/>
              <a:gd name="connsiteX496" fmla="*/ 153684 w 274335"/>
              <a:gd name="connsiteY496" fmla="*/ 63183 h 352426"/>
              <a:gd name="connsiteX497" fmla="*/ 136862 w 274335"/>
              <a:gd name="connsiteY497" fmla="*/ 49213 h 352426"/>
              <a:gd name="connsiteX498" fmla="*/ 147334 w 274335"/>
              <a:gd name="connsiteY498" fmla="*/ 38100 h 352426"/>
              <a:gd name="connsiteX499" fmla="*/ 147334 w 274335"/>
              <a:gd name="connsiteY499" fmla="*/ 40957 h 352426"/>
              <a:gd name="connsiteX500" fmla="*/ 160794 w 274335"/>
              <a:gd name="connsiteY500" fmla="*/ 50800 h 352426"/>
              <a:gd name="connsiteX501" fmla="*/ 169559 w 274335"/>
              <a:gd name="connsiteY501" fmla="*/ 48260 h 352426"/>
              <a:gd name="connsiteX502" fmla="*/ 147334 w 274335"/>
              <a:gd name="connsiteY502" fmla="*/ 38100 h 352426"/>
              <a:gd name="connsiteX503" fmla="*/ 126696 w 274335"/>
              <a:gd name="connsiteY503" fmla="*/ 38100 h 352426"/>
              <a:gd name="connsiteX504" fmla="*/ 104471 w 274335"/>
              <a:gd name="connsiteY504" fmla="*/ 48260 h 352426"/>
              <a:gd name="connsiteX505" fmla="*/ 113361 w 274335"/>
              <a:gd name="connsiteY505" fmla="*/ 50800 h 352426"/>
              <a:gd name="connsiteX506" fmla="*/ 126696 w 274335"/>
              <a:gd name="connsiteY506" fmla="*/ 40957 h 352426"/>
              <a:gd name="connsiteX507" fmla="*/ 126696 w 274335"/>
              <a:gd name="connsiteY507" fmla="*/ 38100 h 352426"/>
              <a:gd name="connsiteX508" fmla="*/ 134634 w 274335"/>
              <a:gd name="connsiteY508" fmla="*/ 6350 h 352426"/>
              <a:gd name="connsiteX509" fmla="*/ 134634 w 274335"/>
              <a:gd name="connsiteY509" fmla="*/ 20637 h 352426"/>
              <a:gd name="connsiteX510" fmla="*/ 120346 w 274335"/>
              <a:gd name="connsiteY510" fmla="*/ 20637 h 352426"/>
              <a:gd name="connsiteX511" fmla="*/ 120346 w 274335"/>
              <a:gd name="connsiteY511" fmla="*/ 26988 h 352426"/>
              <a:gd name="connsiteX512" fmla="*/ 134634 w 274335"/>
              <a:gd name="connsiteY512" fmla="*/ 26988 h 352426"/>
              <a:gd name="connsiteX513" fmla="*/ 134634 w 274335"/>
              <a:gd name="connsiteY513" fmla="*/ 39688 h 352426"/>
              <a:gd name="connsiteX514" fmla="*/ 136221 w 274335"/>
              <a:gd name="connsiteY514" fmla="*/ 39688 h 352426"/>
              <a:gd name="connsiteX515" fmla="*/ 139397 w 274335"/>
              <a:gd name="connsiteY515" fmla="*/ 39688 h 352426"/>
              <a:gd name="connsiteX516" fmla="*/ 139397 w 274335"/>
              <a:gd name="connsiteY516" fmla="*/ 26988 h 352426"/>
              <a:gd name="connsiteX517" fmla="*/ 153684 w 274335"/>
              <a:gd name="connsiteY517" fmla="*/ 26988 h 352426"/>
              <a:gd name="connsiteX518" fmla="*/ 153684 w 274335"/>
              <a:gd name="connsiteY518" fmla="*/ 20637 h 352426"/>
              <a:gd name="connsiteX519" fmla="*/ 139397 w 274335"/>
              <a:gd name="connsiteY519" fmla="*/ 20637 h 352426"/>
              <a:gd name="connsiteX520" fmla="*/ 139397 w 274335"/>
              <a:gd name="connsiteY520" fmla="*/ 6350 h 352426"/>
              <a:gd name="connsiteX521" fmla="*/ 136221 w 274335"/>
              <a:gd name="connsiteY521" fmla="*/ 6350 h 352426"/>
              <a:gd name="connsiteX522" fmla="*/ 127511 w 274335"/>
              <a:gd name="connsiteY522" fmla="*/ 0 h 352426"/>
              <a:gd name="connsiteX523" fmla="*/ 137335 w 274335"/>
              <a:gd name="connsiteY523" fmla="*/ 0 h 352426"/>
              <a:gd name="connsiteX524" fmla="*/ 147476 w 274335"/>
              <a:gd name="connsiteY524" fmla="*/ 0 h 352426"/>
              <a:gd name="connsiteX525" fmla="*/ 147476 w 274335"/>
              <a:gd name="connsiteY525" fmla="*/ 13309 h 352426"/>
              <a:gd name="connsiteX526" fmla="*/ 161103 w 274335"/>
              <a:gd name="connsiteY526" fmla="*/ 13309 h 352426"/>
              <a:gd name="connsiteX527" fmla="*/ 161103 w 274335"/>
              <a:gd name="connsiteY527" fmla="*/ 33272 h 352426"/>
              <a:gd name="connsiteX528" fmla="*/ 183604 w 274335"/>
              <a:gd name="connsiteY528" fmla="*/ 49749 h 352426"/>
              <a:gd name="connsiteX529" fmla="*/ 194696 w 274335"/>
              <a:gd name="connsiteY529" fmla="*/ 64642 h 352426"/>
              <a:gd name="connsiteX530" fmla="*/ 194696 w 274335"/>
              <a:gd name="connsiteY530" fmla="*/ 86189 h 352426"/>
              <a:gd name="connsiteX531" fmla="*/ 218465 w 274335"/>
              <a:gd name="connsiteY531" fmla="*/ 86189 h 352426"/>
              <a:gd name="connsiteX532" fmla="*/ 219415 w 274335"/>
              <a:gd name="connsiteY532" fmla="*/ 89674 h 352426"/>
              <a:gd name="connsiteX533" fmla="*/ 223535 w 274335"/>
              <a:gd name="connsiteY533" fmla="*/ 117876 h 352426"/>
              <a:gd name="connsiteX534" fmla="*/ 200084 w 274335"/>
              <a:gd name="connsiteY534" fmla="*/ 216422 h 352426"/>
              <a:gd name="connsiteX535" fmla="*/ 146842 w 274335"/>
              <a:gd name="connsiteY535" fmla="*/ 313701 h 352426"/>
              <a:gd name="connsiteX536" fmla="*/ 137652 w 274335"/>
              <a:gd name="connsiteY536" fmla="*/ 319088 h 352426"/>
              <a:gd name="connsiteX537" fmla="*/ 137335 w 274335"/>
              <a:gd name="connsiteY537" fmla="*/ 319088 h 352426"/>
              <a:gd name="connsiteX538" fmla="*/ 137018 w 274335"/>
              <a:gd name="connsiteY538" fmla="*/ 319088 h 352426"/>
              <a:gd name="connsiteX539" fmla="*/ 128144 w 274335"/>
              <a:gd name="connsiteY539" fmla="*/ 313701 h 352426"/>
              <a:gd name="connsiteX540" fmla="*/ 75220 w 274335"/>
              <a:gd name="connsiteY540" fmla="*/ 216422 h 352426"/>
              <a:gd name="connsiteX541" fmla="*/ 52085 w 274335"/>
              <a:gd name="connsiteY541" fmla="*/ 117876 h 352426"/>
              <a:gd name="connsiteX542" fmla="*/ 56205 w 274335"/>
              <a:gd name="connsiteY542" fmla="*/ 89674 h 352426"/>
              <a:gd name="connsiteX543" fmla="*/ 57156 w 274335"/>
              <a:gd name="connsiteY543" fmla="*/ 86189 h 352426"/>
              <a:gd name="connsiteX544" fmla="*/ 80607 w 274335"/>
              <a:gd name="connsiteY544" fmla="*/ 86189 h 352426"/>
              <a:gd name="connsiteX545" fmla="*/ 80607 w 274335"/>
              <a:gd name="connsiteY545" fmla="*/ 64642 h 352426"/>
              <a:gd name="connsiteX546" fmla="*/ 91382 w 274335"/>
              <a:gd name="connsiteY546" fmla="*/ 49749 h 352426"/>
              <a:gd name="connsiteX547" fmla="*/ 114200 w 274335"/>
              <a:gd name="connsiteY547" fmla="*/ 33272 h 352426"/>
              <a:gd name="connsiteX548" fmla="*/ 114200 w 274335"/>
              <a:gd name="connsiteY548" fmla="*/ 13309 h 352426"/>
              <a:gd name="connsiteX549" fmla="*/ 127511 w 274335"/>
              <a:gd name="connsiteY549" fmla="*/ 13309 h 352426"/>
              <a:gd name="connsiteX550" fmla="*/ 127511 w 274335"/>
              <a:gd name="connsiteY550"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Lst>
            <a:rect l="l" t="t" r="r" b="b"/>
            <a:pathLst>
              <a:path w="274335" h="352426">
                <a:moveTo>
                  <a:pt x="179614" y="329218"/>
                </a:moveTo>
                <a:cubicBezTo>
                  <a:pt x="181126" y="328613"/>
                  <a:pt x="182638" y="329218"/>
                  <a:pt x="183242" y="330730"/>
                </a:cubicBezTo>
                <a:cubicBezTo>
                  <a:pt x="183847" y="331939"/>
                  <a:pt x="183545" y="333754"/>
                  <a:pt x="182033" y="334358"/>
                </a:cubicBezTo>
                <a:cubicBezTo>
                  <a:pt x="180521" y="334963"/>
                  <a:pt x="178707" y="334358"/>
                  <a:pt x="178102" y="332847"/>
                </a:cubicBezTo>
                <a:cubicBezTo>
                  <a:pt x="177497" y="331637"/>
                  <a:pt x="178102" y="329823"/>
                  <a:pt x="179614" y="329218"/>
                </a:cubicBezTo>
                <a:close/>
                <a:moveTo>
                  <a:pt x="121935" y="325438"/>
                </a:moveTo>
                <a:lnTo>
                  <a:pt x="126698" y="327026"/>
                </a:lnTo>
                <a:lnTo>
                  <a:pt x="140985" y="344489"/>
                </a:lnTo>
                <a:lnTo>
                  <a:pt x="139398" y="330201"/>
                </a:lnTo>
                <a:lnTo>
                  <a:pt x="137810" y="328613"/>
                </a:lnTo>
                <a:lnTo>
                  <a:pt x="137810" y="327026"/>
                </a:lnTo>
                <a:lnTo>
                  <a:pt x="142573" y="327026"/>
                </a:lnTo>
                <a:lnTo>
                  <a:pt x="142573" y="328613"/>
                </a:lnTo>
                <a:lnTo>
                  <a:pt x="142573" y="330201"/>
                </a:lnTo>
                <a:lnTo>
                  <a:pt x="144160" y="352426"/>
                </a:lnTo>
                <a:lnTo>
                  <a:pt x="140985" y="352426"/>
                </a:lnTo>
                <a:lnTo>
                  <a:pt x="126698" y="334963"/>
                </a:lnTo>
                <a:lnTo>
                  <a:pt x="125110" y="349251"/>
                </a:lnTo>
                <a:lnTo>
                  <a:pt x="126698" y="350839"/>
                </a:lnTo>
                <a:lnTo>
                  <a:pt x="126698" y="352426"/>
                </a:lnTo>
                <a:lnTo>
                  <a:pt x="118760" y="352426"/>
                </a:lnTo>
                <a:lnTo>
                  <a:pt x="118760" y="350839"/>
                </a:lnTo>
                <a:lnTo>
                  <a:pt x="120348" y="349251"/>
                </a:lnTo>
                <a:lnTo>
                  <a:pt x="123523" y="328613"/>
                </a:lnTo>
                <a:lnTo>
                  <a:pt x="121935" y="327026"/>
                </a:lnTo>
                <a:close/>
                <a:moveTo>
                  <a:pt x="166854" y="323850"/>
                </a:moveTo>
                <a:cubicBezTo>
                  <a:pt x="168153" y="329248"/>
                  <a:pt x="168153" y="329248"/>
                  <a:pt x="168153" y="329248"/>
                </a:cubicBezTo>
                <a:cubicBezTo>
                  <a:pt x="167178" y="329883"/>
                  <a:pt x="167178" y="329883"/>
                  <a:pt x="167178" y="329883"/>
                </a:cubicBezTo>
                <a:cubicBezTo>
                  <a:pt x="165230" y="327660"/>
                  <a:pt x="162308" y="327025"/>
                  <a:pt x="159385" y="327660"/>
                </a:cubicBezTo>
                <a:cubicBezTo>
                  <a:pt x="155164" y="328613"/>
                  <a:pt x="152566" y="333693"/>
                  <a:pt x="154190" y="337503"/>
                </a:cubicBezTo>
                <a:cubicBezTo>
                  <a:pt x="166529" y="334963"/>
                  <a:pt x="166529" y="334963"/>
                  <a:pt x="166529" y="334963"/>
                </a:cubicBezTo>
                <a:cubicBezTo>
                  <a:pt x="167503" y="332740"/>
                  <a:pt x="167503" y="332740"/>
                  <a:pt x="167503" y="332740"/>
                </a:cubicBezTo>
                <a:cubicBezTo>
                  <a:pt x="168802" y="332423"/>
                  <a:pt x="168802" y="332423"/>
                  <a:pt x="168802" y="332423"/>
                </a:cubicBezTo>
                <a:cubicBezTo>
                  <a:pt x="170426" y="338138"/>
                  <a:pt x="170426" y="338138"/>
                  <a:pt x="170426" y="338138"/>
                </a:cubicBezTo>
                <a:cubicBezTo>
                  <a:pt x="169127" y="338455"/>
                  <a:pt x="169127" y="338455"/>
                  <a:pt x="169127" y="338455"/>
                </a:cubicBezTo>
                <a:cubicBezTo>
                  <a:pt x="167828" y="337503"/>
                  <a:pt x="167828" y="337503"/>
                  <a:pt x="167828" y="337503"/>
                </a:cubicBezTo>
                <a:cubicBezTo>
                  <a:pt x="155164" y="340360"/>
                  <a:pt x="155164" y="340360"/>
                  <a:pt x="155164" y="340360"/>
                </a:cubicBezTo>
                <a:cubicBezTo>
                  <a:pt x="155489" y="345123"/>
                  <a:pt x="160359" y="348615"/>
                  <a:pt x="165230" y="347663"/>
                </a:cubicBezTo>
                <a:cubicBezTo>
                  <a:pt x="168153" y="347028"/>
                  <a:pt x="171725" y="343535"/>
                  <a:pt x="171725" y="339725"/>
                </a:cubicBezTo>
                <a:cubicBezTo>
                  <a:pt x="172374" y="339725"/>
                  <a:pt x="172374" y="339725"/>
                  <a:pt x="172374" y="339725"/>
                </a:cubicBezTo>
                <a:cubicBezTo>
                  <a:pt x="174322" y="345440"/>
                  <a:pt x="174322" y="345440"/>
                  <a:pt x="174322" y="345440"/>
                </a:cubicBezTo>
                <a:cubicBezTo>
                  <a:pt x="172049" y="348298"/>
                  <a:pt x="169776" y="349885"/>
                  <a:pt x="165880" y="350838"/>
                </a:cubicBezTo>
                <a:cubicBezTo>
                  <a:pt x="158086" y="352425"/>
                  <a:pt x="151267" y="350520"/>
                  <a:pt x="148994" y="341313"/>
                </a:cubicBezTo>
                <a:cubicBezTo>
                  <a:pt x="145747" y="331153"/>
                  <a:pt x="152242" y="327025"/>
                  <a:pt x="160035" y="324803"/>
                </a:cubicBezTo>
                <a:cubicBezTo>
                  <a:pt x="162632" y="324168"/>
                  <a:pt x="164256" y="324168"/>
                  <a:pt x="166854" y="323850"/>
                </a:cubicBezTo>
                <a:close/>
                <a:moveTo>
                  <a:pt x="109235" y="323850"/>
                </a:moveTo>
                <a:lnTo>
                  <a:pt x="117173" y="325438"/>
                </a:lnTo>
                <a:lnTo>
                  <a:pt x="117173" y="327025"/>
                </a:lnTo>
                <a:lnTo>
                  <a:pt x="115586" y="327025"/>
                </a:lnTo>
                <a:lnTo>
                  <a:pt x="110823" y="347663"/>
                </a:lnTo>
                <a:lnTo>
                  <a:pt x="112411" y="349251"/>
                </a:lnTo>
                <a:lnTo>
                  <a:pt x="112411" y="350838"/>
                </a:lnTo>
                <a:lnTo>
                  <a:pt x="102885" y="349251"/>
                </a:lnTo>
                <a:lnTo>
                  <a:pt x="104473" y="347663"/>
                </a:lnTo>
                <a:lnTo>
                  <a:pt x="106060" y="347663"/>
                </a:lnTo>
                <a:lnTo>
                  <a:pt x="110823" y="327025"/>
                </a:lnTo>
                <a:lnTo>
                  <a:pt x="109235" y="325438"/>
                </a:lnTo>
                <a:close/>
                <a:moveTo>
                  <a:pt x="82248" y="312738"/>
                </a:moveTo>
                <a:lnTo>
                  <a:pt x="85423" y="314326"/>
                </a:lnTo>
                <a:lnTo>
                  <a:pt x="85423" y="330201"/>
                </a:lnTo>
                <a:lnTo>
                  <a:pt x="94948" y="319088"/>
                </a:lnTo>
                <a:lnTo>
                  <a:pt x="101298" y="320676"/>
                </a:lnTo>
                <a:lnTo>
                  <a:pt x="101298" y="322263"/>
                </a:lnTo>
                <a:lnTo>
                  <a:pt x="99711" y="323851"/>
                </a:lnTo>
                <a:lnTo>
                  <a:pt x="96536" y="344488"/>
                </a:lnTo>
                <a:lnTo>
                  <a:pt x="98123" y="346076"/>
                </a:lnTo>
                <a:lnTo>
                  <a:pt x="98123" y="347663"/>
                </a:lnTo>
                <a:lnTo>
                  <a:pt x="90186" y="344488"/>
                </a:lnTo>
                <a:lnTo>
                  <a:pt x="91773" y="342901"/>
                </a:lnTo>
                <a:lnTo>
                  <a:pt x="94948" y="325438"/>
                </a:lnTo>
                <a:lnTo>
                  <a:pt x="82248" y="341313"/>
                </a:lnTo>
                <a:lnTo>
                  <a:pt x="79073" y="339726"/>
                </a:lnTo>
                <a:lnTo>
                  <a:pt x="80660" y="320676"/>
                </a:lnTo>
                <a:lnTo>
                  <a:pt x="69548" y="333376"/>
                </a:lnTo>
                <a:lnTo>
                  <a:pt x="71135" y="334963"/>
                </a:lnTo>
                <a:lnTo>
                  <a:pt x="71135" y="336551"/>
                </a:lnTo>
                <a:lnTo>
                  <a:pt x="64785" y="331788"/>
                </a:lnTo>
                <a:lnTo>
                  <a:pt x="66373" y="331788"/>
                </a:lnTo>
                <a:lnTo>
                  <a:pt x="67960" y="331788"/>
                </a:lnTo>
                <a:lnTo>
                  <a:pt x="82248" y="315913"/>
                </a:lnTo>
                <a:lnTo>
                  <a:pt x="80660" y="314326"/>
                </a:lnTo>
                <a:close/>
                <a:moveTo>
                  <a:pt x="59506" y="305157"/>
                </a:moveTo>
                <a:cubicBezTo>
                  <a:pt x="57377" y="306308"/>
                  <a:pt x="55575" y="308134"/>
                  <a:pt x="54756" y="308928"/>
                </a:cubicBezTo>
                <a:cubicBezTo>
                  <a:pt x="53118" y="310833"/>
                  <a:pt x="50497" y="314326"/>
                  <a:pt x="50497" y="317183"/>
                </a:cubicBezTo>
                <a:cubicBezTo>
                  <a:pt x="50825" y="318453"/>
                  <a:pt x="51152" y="319406"/>
                  <a:pt x="52463" y="320358"/>
                </a:cubicBezTo>
                <a:cubicBezTo>
                  <a:pt x="52463" y="320358"/>
                  <a:pt x="52463" y="320358"/>
                  <a:pt x="52790" y="320676"/>
                </a:cubicBezTo>
                <a:cubicBezTo>
                  <a:pt x="53773" y="321946"/>
                  <a:pt x="55083" y="322263"/>
                  <a:pt x="56721" y="322263"/>
                </a:cubicBezTo>
                <a:cubicBezTo>
                  <a:pt x="59997" y="322263"/>
                  <a:pt x="63273" y="319088"/>
                  <a:pt x="64256" y="318453"/>
                </a:cubicBezTo>
                <a:cubicBezTo>
                  <a:pt x="65566" y="317183"/>
                  <a:pt x="71135" y="310198"/>
                  <a:pt x="66877" y="306070"/>
                </a:cubicBezTo>
                <a:cubicBezTo>
                  <a:pt x="66877" y="306070"/>
                  <a:pt x="66877" y="306070"/>
                  <a:pt x="66221" y="305435"/>
                </a:cubicBezTo>
                <a:cubicBezTo>
                  <a:pt x="64092" y="303530"/>
                  <a:pt x="61635" y="304007"/>
                  <a:pt x="59506" y="305157"/>
                </a:cubicBezTo>
                <a:close/>
                <a:moveTo>
                  <a:pt x="202691" y="304800"/>
                </a:moveTo>
                <a:cubicBezTo>
                  <a:pt x="202691" y="304800"/>
                  <a:pt x="201494" y="306688"/>
                  <a:pt x="201195" y="307947"/>
                </a:cubicBezTo>
                <a:cubicBezTo>
                  <a:pt x="200896" y="308576"/>
                  <a:pt x="200896" y="310149"/>
                  <a:pt x="200896" y="310149"/>
                </a:cubicBezTo>
                <a:cubicBezTo>
                  <a:pt x="200896" y="310149"/>
                  <a:pt x="198802" y="310464"/>
                  <a:pt x="197905" y="310778"/>
                </a:cubicBezTo>
                <a:cubicBezTo>
                  <a:pt x="195213" y="311722"/>
                  <a:pt x="190427" y="315183"/>
                  <a:pt x="190427" y="315183"/>
                </a:cubicBezTo>
                <a:cubicBezTo>
                  <a:pt x="190427" y="315183"/>
                  <a:pt x="190427" y="315183"/>
                  <a:pt x="193718" y="322420"/>
                </a:cubicBezTo>
                <a:cubicBezTo>
                  <a:pt x="193718" y="322420"/>
                  <a:pt x="198503" y="320532"/>
                  <a:pt x="200298" y="318644"/>
                </a:cubicBezTo>
                <a:cubicBezTo>
                  <a:pt x="201195" y="318015"/>
                  <a:pt x="202092" y="316442"/>
                  <a:pt x="202092" y="316442"/>
                </a:cubicBezTo>
                <a:cubicBezTo>
                  <a:pt x="202092" y="316442"/>
                  <a:pt x="202092" y="316442"/>
                  <a:pt x="204485" y="321476"/>
                </a:cubicBezTo>
                <a:cubicBezTo>
                  <a:pt x="204485" y="321476"/>
                  <a:pt x="202691" y="321476"/>
                  <a:pt x="201494" y="321476"/>
                </a:cubicBezTo>
                <a:cubicBezTo>
                  <a:pt x="198802" y="322105"/>
                  <a:pt x="195213" y="324937"/>
                  <a:pt x="195213" y="324937"/>
                </a:cubicBezTo>
                <a:cubicBezTo>
                  <a:pt x="195213" y="324937"/>
                  <a:pt x="195213" y="324937"/>
                  <a:pt x="199700" y="335006"/>
                </a:cubicBezTo>
                <a:cubicBezTo>
                  <a:pt x="199700" y="335006"/>
                  <a:pt x="199700" y="335006"/>
                  <a:pt x="201494" y="335320"/>
                </a:cubicBezTo>
                <a:cubicBezTo>
                  <a:pt x="201494" y="335320"/>
                  <a:pt x="201494" y="335320"/>
                  <a:pt x="202092" y="335950"/>
                </a:cubicBezTo>
                <a:cubicBezTo>
                  <a:pt x="202092" y="335950"/>
                  <a:pt x="202092" y="335950"/>
                  <a:pt x="195512" y="339725"/>
                </a:cubicBezTo>
                <a:lnTo>
                  <a:pt x="194914" y="338467"/>
                </a:lnTo>
                <a:cubicBezTo>
                  <a:pt x="194914" y="338467"/>
                  <a:pt x="194914" y="338467"/>
                  <a:pt x="195213" y="336893"/>
                </a:cubicBezTo>
                <a:cubicBezTo>
                  <a:pt x="195213" y="336893"/>
                  <a:pt x="195213" y="336893"/>
                  <a:pt x="186240" y="317700"/>
                </a:cubicBezTo>
                <a:cubicBezTo>
                  <a:pt x="186240" y="317700"/>
                  <a:pt x="186240" y="317700"/>
                  <a:pt x="184146" y="317700"/>
                </a:cubicBezTo>
                <a:cubicBezTo>
                  <a:pt x="184146" y="317700"/>
                  <a:pt x="184146" y="317700"/>
                  <a:pt x="183847" y="316442"/>
                </a:cubicBezTo>
                <a:cubicBezTo>
                  <a:pt x="183847" y="316442"/>
                  <a:pt x="183847" y="316442"/>
                  <a:pt x="202691" y="304800"/>
                </a:cubicBezTo>
                <a:close/>
                <a:moveTo>
                  <a:pt x="59543" y="300352"/>
                </a:moveTo>
                <a:cubicBezTo>
                  <a:pt x="62995" y="300038"/>
                  <a:pt x="66133" y="300666"/>
                  <a:pt x="68644" y="302863"/>
                </a:cubicBezTo>
                <a:cubicBezTo>
                  <a:pt x="68644" y="302863"/>
                  <a:pt x="68644" y="302863"/>
                  <a:pt x="68957" y="303176"/>
                </a:cubicBezTo>
                <a:cubicBezTo>
                  <a:pt x="68957" y="303176"/>
                  <a:pt x="68957" y="303176"/>
                  <a:pt x="69271" y="303490"/>
                </a:cubicBezTo>
                <a:cubicBezTo>
                  <a:pt x="69271" y="303490"/>
                  <a:pt x="69271" y="303490"/>
                  <a:pt x="69585" y="304118"/>
                </a:cubicBezTo>
                <a:cubicBezTo>
                  <a:pt x="72096" y="306315"/>
                  <a:pt x="72723" y="309453"/>
                  <a:pt x="72409" y="312905"/>
                </a:cubicBezTo>
                <a:cubicBezTo>
                  <a:pt x="72409" y="316670"/>
                  <a:pt x="70527" y="320122"/>
                  <a:pt x="67388" y="322633"/>
                </a:cubicBezTo>
                <a:cubicBezTo>
                  <a:pt x="62367" y="327026"/>
                  <a:pt x="55777" y="327026"/>
                  <a:pt x="50756" y="322947"/>
                </a:cubicBezTo>
                <a:cubicBezTo>
                  <a:pt x="50756" y="322947"/>
                  <a:pt x="50756" y="322947"/>
                  <a:pt x="50442" y="322633"/>
                </a:cubicBezTo>
                <a:cubicBezTo>
                  <a:pt x="45735" y="317926"/>
                  <a:pt x="45735" y="311336"/>
                  <a:pt x="49815" y="306315"/>
                </a:cubicBezTo>
                <a:cubicBezTo>
                  <a:pt x="52012" y="302863"/>
                  <a:pt x="55777" y="300666"/>
                  <a:pt x="59543" y="300352"/>
                </a:cubicBezTo>
                <a:close/>
                <a:moveTo>
                  <a:pt x="216912" y="293688"/>
                </a:moveTo>
                <a:cubicBezTo>
                  <a:pt x="220873" y="297857"/>
                  <a:pt x="220873" y="297857"/>
                  <a:pt x="220873" y="297857"/>
                </a:cubicBezTo>
                <a:cubicBezTo>
                  <a:pt x="220264" y="299140"/>
                  <a:pt x="220264" y="299140"/>
                  <a:pt x="220264" y="299140"/>
                </a:cubicBezTo>
                <a:cubicBezTo>
                  <a:pt x="217522" y="298178"/>
                  <a:pt x="214780" y="298820"/>
                  <a:pt x="212952" y="300744"/>
                </a:cubicBezTo>
                <a:cubicBezTo>
                  <a:pt x="209600" y="303630"/>
                  <a:pt x="209905" y="309082"/>
                  <a:pt x="212952" y="311969"/>
                </a:cubicBezTo>
                <a:cubicBezTo>
                  <a:pt x="222092" y="303630"/>
                  <a:pt x="222092" y="303630"/>
                  <a:pt x="222092" y="303630"/>
                </a:cubicBezTo>
                <a:cubicBezTo>
                  <a:pt x="222092" y="301065"/>
                  <a:pt x="222092" y="301065"/>
                  <a:pt x="222092" y="301065"/>
                </a:cubicBezTo>
                <a:cubicBezTo>
                  <a:pt x="222701" y="300102"/>
                  <a:pt x="222701" y="300102"/>
                  <a:pt x="222701" y="300102"/>
                </a:cubicBezTo>
                <a:cubicBezTo>
                  <a:pt x="226662" y="304272"/>
                  <a:pt x="226662" y="304272"/>
                  <a:pt x="226662" y="304272"/>
                </a:cubicBezTo>
                <a:cubicBezTo>
                  <a:pt x="225748" y="305234"/>
                  <a:pt x="225748" y="305234"/>
                  <a:pt x="225748" y="305234"/>
                </a:cubicBezTo>
                <a:cubicBezTo>
                  <a:pt x="224225" y="304913"/>
                  <a:pt x="224225" y="304913"/>
                  <a:pt x="224225" y="304913"/>
                </a:cubicBezTo>
                <a:cubicBezTo>
                  <a:pt x="215084" y="314214"/>
                  <a:pt x="215084" y="314214"/>
                  <a:pt x="215084" y="314214"/>
                </a:cubicBezTo>
                <a:cubicBezTo>
                  <a:pt x="217217" y="318383"/>
                  <a:pt x="223006" y="319345"/>
                  <a:pt x="226662" y="315496"/>
                </a:cubicBezTo>
                <a:cubicBezTo>
                  <a:pt x="228795" y="313572"/>
                  <a:pt x="230013" y="308761"/>
                  <a:pt x="228490" y="305234"/>
                </a:cubicBezTo>
                <a:cubicBezTo>
                  <a:pt x="229404" y="304592"/>
                  <a:pt x="229404" y="304592"/>
                  <a:pt x="229404" y="304592"/>
                </a:cubicBezTo>
                <a:cubicBezTo>
                  <a:pt x="233060" y="309082"/>
                  <a:pt x="233060" y="309082"/>
                  <a:pt x="233060" y="309082"/>
                </a:cubicBezTo>
                <a:cubicBezTo>
                  <a:pt x="232451" y="313251"/>
                  <a:pt x="231232" y="315496"/>
                  <a:pt x="228490" y="318062"/>
                </a:cubicBezTo>
                <a:cubicBezTo>
                  <a:pt x="223006" y="323835"/>
                  <a:pt x="216303" y="325438"/>
                  <a:pt x="209905" y="318062"/>
                </a:cubicBezTo>
                <a:cubicBezTo>
                  <a:pt x="202897" y="310365"/>
                  <a:pt x="206553" y="303309"/>
                  <a:pt x="212038" y="297857"/>
                </a:cubicBezTo>
                <a:cubicBezTo>
                  <a:pt x="213561" y="296254"/>
                  <a:pt x="215084" y="295292"/>
                  <a:pt x="216912" y="293688"/>
                </a:cubicBezTo>
                <a:close/>
                <a:moveTo>
                  <a:pt x="225963" y="282575"/>
                </a:moveTo>
                <a:cubicBezTo>
                  <a:pt x="225963" y="282575"/>
                  <a:pt x="225963" y="282575"/>
                  <a:pt x="227208" y="283528"/>
                </a:cubicBezTo>
                <a:cubicBezTo>
                  <a:pt x="227208" y="283528"/>
                  <a:pt x="227208" y="283528"/>
                  <a:pt x="226586" y="285433"/>
                </a:cubicBezTo>
                <a:cubicBezTo>
                  <a:pt x="226586" y="285433"/>
                  <a:pt x="226586" y="285433"/>
                  <a:pt x="242772" y="299086"/>
                </a:cubicBezTo>
                <a:cubicBezTo>
                  <a:pt x="242772" y="299086"/>
                  <a:pt x="247441" y="294641"/>
                  <a:pt x="248064" y="291148"/>
                </a:cubicBezTo>
                <a:cubicBezTo>
                  <a:pt x="248375" y="289560"/>
                  <a:pt x="247752" y="286703"/>
                  <a:pt x="247752" y="286703"/>
                </a:cubicBezTo>
                <a:cubicBezTo>
                  <a:pt x="247752" y="286703"/>
                  <a:pt x="247752" y="286703"/>
                  <a:pt x="249309" y="284798"/>
                </a:cubicBezTo>
                <a:cubicBezTo>
                  <a:pt x="249309" y="284798"/>
                  <a:pt x="249309" y="284798"/>
                  <a:pt x="252110" y="291783"/>
                </a:cubicBezTo>
                <a:cubicBezTo>
                  <a:pt x="252110" y="291783"/>
                  <a:pt x="252110" y="291783"/>
                  <a:pt x="239659" y="306388"/>
                </a:cubicBezTo>
                <a:lnTo>
                  <a:pt x="239037" y="305118"/>
                </a:lnTo>
                <a:cubicBezTo>
                  <a:pt x="239037" y="305118"/>
                  <a:pt x="239037" y="305118"/>
                  <a:pt x="239348" y="303213"/>
                </a:cubicBezTo>
                <a:cubicBezTo>
                  <a:pt x="239348" y="303213"/>
                  <a:pt x="239348" y="303213"/>
                  <a:pt x="223473" y="289878"/>
                </a:cubicBezTo>
                <a:cubicBezTo>
                  <a:pt x="223473" y="289878"/>
                  <a:pt x="223473" y="289878"/>
                  <a:pt x="221917" y="290830"/>
                </a:cubicBezTo>
                <a:cubicBezTo>
                  <a:pt x="221917" y="290830"/>
                  <a:pt x="221917" y="290830"/>
                  <a:pt x="220360" y="289878"/>
                </a:cubicBezTo>
                <a:cubicBezTo>
                  <a:pt x="220360" y="289878"/>
                  <a:pt x="220360" y="289878"/>
                  <a:pt x="225963" y="282575"/>
                </a:cubicBezTo>
                <a:close/>
                <a:moveTo>
                  <a:pt x="42559" y="276225"/>
                </a:moveTo>
                <a:lnTo>
                  <a:pt x="45734" y="279400"/>
                </a:lnTo>
                <a:lnTo>
                  <a:pt x="40972" y="301626"/>
                </a:lnTo>
                <a:lnTo>
                  <a:pt x="52084" y="290513"/>
                </a:lnTo>
                <a:lnTo>
                  <a:pt x="52084" y="288925"/>
                </a:lnTo>
                <a:lnTo>
                  <a:pt x="56847" y="292100"/>
                </a:lnTo>
                <a:lnTo>
                  <a:pt x="55260" y="293688"/>
                </a:lnTo>
                <a:lnTo>
                  <a:pt x="53672" y="293688"/>
                </a:lnTo>
                <a:lnTo>
                  <a:pt x="37797" y="309563"/>
                </a:lnTo>
                <a:lnTo>
                  <a:pt x="34622" y="307976"/>
                </a:lnTo>
                <a:lnTo>
                  <a:pt x="39384" y="284163"/>
                </a:lnTo>
                <a:lnTo>
                  <a:pt x="28272" y="293688"/>
                </a:lnTo>
                <a:lnTo>
                  <a:pt x="28272" y="295276"/>
                </a:lnTo>
                <a:lnTo>
                  <a:pt x="26684" y="296863"/>
                </a:lnTo>
                <a:lnTo>
                  <a:pt x="21922" y="290513"/>
                </a:lnTo>
                <a:lnTo>
                  <a:pt x="23509" y="288925"/>
                </a:lnTo>
                <a:lnTo>
                  <a:pt x="25097" y="290513"/>
                </a:lnTo>
                <a:lnTo>
                  <a:pt x="42559" y="277813"/>
                </a:lnTo>
                <a:close/>
                <a:moveTo>
                  <a:pt x="28489" y="272068"/>
                </a:moveTo>
                <a:cubicBezTo>
                  <a:pt x="30293" y="271463"/>
                  <a:pt x="32458" y="272068"/>
                  <a:pt x="33901" y="273580"/>
                </a:cubicBezTo>
                <a:cubicBezTo>
                  <a:pt x="34623" y="274789"/>
                  <a:pt x="33540" y="276604"/>
                  <a:pt x="32097" y="277208"/>
                </a:cubicBezTo>
                <a:cubicBezTo>
                  <a:pt x="30293" y="277813"/>
                  <a:pt x="28128" y="277208"/>
                  <a:pt x="27406" y="275697"/>
                </a:cubicBezTo>
                <a:cubicBezTo>
                  <a:pt x="26685" y="274185"/>
                  <a:pt x="27406" y="272673"/>
                  <a:pt x="28489" y="272068"/>
                </a:cubicBezTo>
                <a:close/>
                <a:moveTo>
                  <a:pt x="236235" y="266700"/>
                </a:moveTo>
                <a:lnTo>
                  <a:pt x="237823" y="268288"/>
                </a:lnTo>
                <a:lnTo>
                  <a:pt x="236235" y="268288"/>
                </a:lnTo>
                <a:lnTo>
                  <a:pt x="256873" y="279401"/>
                </a:lnTo>
                <a:lnTo>
                  <a:pt x="258461" y="279401"/>
                </a:lnTo>
                <a:lnTo>
                  <a:pt x="260048" y="279401"/>
                </a:lnTo>
                <a:lnTo>
                  <a:pt x="255286" y="287338"/>
                </a:lnTo>
                <a:lnTo>
                  <a:pt x="253698" y="285751"/>
                </a:lnTo>
                <a:lnTo>
                  <a:pt x="253698" y="284163"/>
                </a:lnTo>
                <a:lnTo>
                  <a:pt x="236235" y="273050"/>
                </a:lnTo>
                <a:lnTo>
                  <a:pt x="233060" y="274638"/>
                </a:lnTo>
                <a:close/>
                <a:moveTo>
                  <a:pt x="31447" y="255588"/>
                </a:moveTo>
                <a:lnTo>
                  <a:pt x="36210" y="263526"/>
                </a:lnTo>
                <a:lnTo>
                  <a:pt x="34622" y="263526"/>
                </a:lnTo>
                <a:lnTo>
                  <a:pt x="33035" y="261938"/>
                </a:lnTo>
                <a:lnTo>
                  <a:pt x="13984" y="271463"/>
                </a:lnTo>
                <a:lnTo>
                  <a:pt x="13984" y="273051"/>
                </a:lnTo>
                <a:lnTo>
                  <a:pt x="12397" y="274638"/>
                </a:lnTo>
                <a:lnTo>
                  <a:pt x="9222" y="265113"/>
                </a:lnTo>
                <a:lnTo>
                  <a:pt x="10809" y="266701"/>
                </a:lnTo>
                <a:lnTo>
                  <a:pt x="31447" y="258763"/>
                </a:lnTo>
                <a:close/>
                <a:moveTo>
                  <a:pt x="247030" y="242888"/>
                </a:moveTo>
                <a:cubicBezTo>
                  <a:pt x="252428" y="244855"/>
                  <a:pt x="252428" y="244855"/>
                  <a:pt x="252428" y="244855"/>
                </a:cubicBezTo>
                <a:cubicBezTo>
                  <a:pt x="252110" y="246495"/>
                  <a:pt x="252110" y="246495"/>
                  <a:pt x="252110" y="246495"/>
                </a:cubicBezTo>
                <a:cubicBezTo>
                  <a:pt x="249253" y="246495"/>
                  <a:pt x="247030" y="248134"/>
                  <a:pt x="245760" y="250757"/>
                </a:cubicBezTo>
                <a:cubicBezTo>
                  <a:pt x="243855" y="255019"/>
                  <a:pt x="247030" y="258625"/>
                  <a:pt x="250840" y="261576"/>
                </a:cubicBezTo>
                <a:cubicBezTo>
                  <a:pt x="254651" y="264527"/>
                  <a:pt x="262588" y="263543"/>
                  <a:pt x="264811" y="258953"/>
                </a:cubicBezTo>
                <a:cubicBezTo>
                  <a:pt x="266081" y="256003"/>
                  <a:pt x="265446" y="251740"/>
                  <a:pt x="262588" y="248790"/>
                </a:cubicBezTo>
                <a:cubicBezTo>
                  <a:pt x="263541" y="247806"/>
                  <a:pt x="263541" y="247806"/>
                  <a:pt x="263541" y="247806"/>
                </a:cubicBezTo>
                <a:cubicBezTo>
                  <a:pt x="268621" y="250101"/>
                  <a:pt x="268621" y="250101"/>
                  <a:pt x="268621" y="250101"/>
                </a:cubicBezTo>
                <a:cubicBezTo>
                  <a:pt x="269573" y="254363"/>
                  <a:pt x="269256" y="257314"/>
                  <a:pt x="267668" y="261248"/>
                </a:cubicBezTo>
                <a:cubicBezTo>
                  <a:pt x="264176" y="268133"/>
                  <a:pt x="258778" y="273051"/>
                  <a:pt x="248935" y="268789"/>
                </a:cubicBezTo>
                <a:cubicBezTo>
                  <a:pt x="239410" y="264527"/>
                  <a:pt x="240680" y="256330"/>
                  <a:pt x="243855" y="248790"/>
                </a:cubicBezTo>
                <a:cubicBezTo>
                  <a:pt x="244808" y="246167"/>
                  <a:pt x="245760" y="245183"/>
                  <a:pt x="247030" y="242888"/>
                </a:cubicBezTo>
                <a:close/>
                <a:moveTo>
                  <a:pt x="158446" y="239713"/>
                </a:moveTo>
                <a:lnTo>
                  <a:pt x="158446" y="280988"/>
                </a:lnTo>
                <a:cubicBezTo>
                  <a:pt x="164915" y="269380"/>
                  <a:pt x="172000" y="255191"/>
                  <a:pt x="179084" y="239713"/>
                </a:cubicBezTo>
                <a:cubicBezTo>
                  <a:pt x="158446" y="239713"/>
                  <a:pt x="158446" y="239713"/>
                  <a:pt x="158446" y="239713"/>
                </a:cubicBezTo>
                <a:close/>
                <a:moveTo>
                  <a:pt x="94946" y="239713"/>
                </a:moveTo>
                <a:cubicBezTo>
                  <a:pt x="102244" y="255191"/>
                  <a:pt x="109873" y="269380"/>
                  <a:pt x="117171" y="280988"/>
                </a:cubicBezTo>
                <a:cubicBezTo>
                  <a:pt x="117171" y="239713"/>
                  <a:pt x="117171" y="239713"/>
                  <a:pt x="117171" y="239713"/>
                </a:cubicBezTo>
                <a:cubicBezTo>
                  <a:pt x="94946" y="239713"/>
                  <a:pt x="94946" y="239713"/>
                  <a:pt x="94946" y="239713"/>
                </a:cubicBezTo>
                <a:close/>
                <a:moveTo>
                  <a:pt x="13217" y="233399"/>
                </a:moveTo>
                <a:cubicBezTo>
                  <a:pt x="23824" y="230188"/>
                  <a:pt x="28133" y="236610"/>
                  <a:pt x="30453" y="244636"/>
                </a:cubicBezTo>
                <a:cubicBezTo>
                  <a:pt x="31116" y="246884"/>
                  <a:pt x="31116" y="248489"/>
                  <a:pt x="31448" y="250737"/>
                </a:cubicBezTo>
                <a:cubicBezTo>
                  <a:pt x="25813" y="252342"/>
                  <a:pt x="25813" y="252342"/>
                  <a:pt x="25813" y="252342"/>
                </a:cubicBezTo>
                <a:cubicBezTo>
                  <a:pt x="25150" y="251379"/>
                  <a:pt x="25150" y="251379"/>
                  <a:pt x="25150" y="251379"/>
                </a:cubicBezTo>
                <a:cubicBezTo>
                  <a:pt x="27139" y="249452"/>
                  <a:pt x="28133" y="246563"/>
                  <a:pt x="27139" y="243673"/>
                </a:cubicBezTo>
                <a:cubicBezTo>
                  <a:pt x="26144" y="239499"/>
                  <a:pt x="21172" y="237252"/>
                  <a:pt x="17195" y="238857"/>
                </a:cubicBezTo>
                <a:cubicBezTo>
                  <a:pt x="20178" y="251058"/>
                  <a:pt x="20178" y="251058"/>
                  <a:pt x="20178" y="251058"/>
                </a:cubicBezTo>
                <a:cubicBezTo>
                  <a:pt x="22167" y="252021"/>
                  <a:pt x="22167" y="252021"/>
                  <a:pt x="22167" y="252021"/>
                </a:cubicBezTo>
                <a:cubicBezTo>
                  <a:pt x="22830" y="253305"/>
                  <a:pt x="22830" y="253305"/>
                  <a:pt x="22830" y="253305"/>
                </a:cubicBezTo>
                <a:cubicBezTo>
                  <a:pt x="16863" y="254910"/>
                  <a:pt x="16863" y="254910"/>
                  <a:pt x="16863" y="254910"/>
                </a:cubicBezTo>
                <a:cubicBezTo>
                  <a:pt x="16201" y="253626"/>
                  <a:pt x="16201" y="253626"/>
                  <a:pt x="16201" y="253626"/>
                </a:cubicBezTo>
                <a:cubicBezTo>
                  <a:pt x="17195" y="252342"/>
                  <a:pt x="17195" y="252342"/>
                  <a:pt x="17195" y="252342"/>
                </a:cubicBezTo>
                <a:cubicBezTo>
                  <a:pt x="13880" y="239820"/>
                  <a:pt x="13880" y="239820"/>
                  <a:pt x="13880" y="239820"/>
                </a:cubicBezTo>
                <a:cubicBezTo>
                  <a:pt x="8908" y="240141"/>
                  <a:pt x="5262" y="244957"/>
                  <a:pt x="6257" y="249773"/>
                </a:cubicBezTo>
                <a:cubicBezTo>
                  <a:pt x="7251" y="252663"/>
                  <a:pt x="10897" y="256195"/>
                  <a:pt x="14875" y="256516"/>
                </a:cubicBezTo>
                <a:cubicBezTo>
                  <a:pt x="14875" y="257479"/>
                  <a:pt x="14875" y="257479"/>
                  <a:pt x="14875" y="257479"/>
                </a:cubicBezTo>
                <a:cubicBezTo>
                  <a:pt x="8908" y="258763"/>
                  <a:pt x="8908" y="258763"/>
                  <a:pt x="8908" y="258763"/>
                </a:cubicBezTo>
                <a:cubicBezTo>
                  <a:pt x="5594" y="256516"/>
                  <a:pt x="4268" y="254268"/>
                  <a:pt x="3274" y="250415"/>
                </a:cubicBezTo>
                <a:cubicBezTo>
                  <a:pt x="1285" y="243031"/>
                  <a:pt x="3274" y="235967"/>
                  <a:pt x="13217" y="233399"/>
                </a:cubicBezTo>
                <a:close/>
                <a:moveTo>
                  <a:pt x="247348" y="231775"/>
                </a:moveTo>
                <a:lnTo>
                  <a:pt x="248935" y="231775"/>
                </a:lnTo>
                <a:lnTo>
                  <a:pt x="248935" y="233363"/>
                </a:lnTo>
                <a:lnTo>
                  <a:pt x="271161" y="236538"/>
                </a:lnTo>
                <a:lnTo>
                  <a:pt x="272748" y="234950"/>
                </a:lnTo>
                <a:lnTo>
                  <a:pt x="271161" y="244475"/>
                </a:lnTo>
                <a:lnTo>
                  <a:pt x="269573" y="244475"/>
                </a:lnTo>
                <a:lnTo>
                  <a:pt x="269573" y="241300"/>
                </a:lnTo>
                <a:lnTo>
                  <a:pt x="248935" y="238125"/>
                </a:lnTo>
                <a:lnTo>
                  <a:pt x="247348" y="239713"/>
                </a:lnTo>
                <a:lnTo>
                  <a:pt x="245760" y="239713"/>
                </a:lnTo>
                <a:close/>
                <a:moveTo>
                  <a:pt x="3170" y="209550"/>
                </a:moveTo>
                <a:cubicBezTo>
                  <a:pt x="3170" y="209550"/>
                  <a:pt x="2872" y="210524"/>
                  <a:pt x="3170" y="214746"/>
                </a:cubicBezTo>
                <a:cubicBezTo>
                  <a:pt x="3468" y="218643"/>
                  <a:pt x="8230" y="223838"/>
                  <a:pt x="13588" y="223514"/>
                </a:cubicBezTo>
                <a:cubicBezTo>
                  <a:pt x="17457" y="223189"/>
                  <a:pt x="21029" y="219292"/>
                  <a:pt x="21327" y="216045"/>
                </a:cubicBezTo>
                <a:cubicBezTo>
                  <a:pt x="21922" y="213772"/>
                  <a:pt x="21922" y="212473"/>
                  <a:pt x="21922" y="210200"/>
                </a:cubicBezTo>
                <a:cubicBezTo>
                  <a:pt x="21922" y="210200"/>
                  <a:pt x="21922" y="210200"/>
                  <a:pt x="3170" y="209550"/>
                </a:cubicBezTo>
                <a:close/>
                <a:moveTo>
                  <a:pt x="11" y="201613"/>
                </a:moveTo>
                <a:cubicBezTo>
                  <a:pt x="11" y="201613"/>
                  <a:pt x="11" y="201613"/>
                  <a:pt x="1580" y="201613"/>
                </a:cubicBezTo>
                <a:cubicBezTo>
                  <a:pt x="1580" y="201613"/>
                  <a:pt x="1580" y="201613"/>
                  <a:pt x="2835" y="203541"/>
                </a:cubicBezTo>
                <a:cubicBezTo>
                  <a:pt x="2835" y="203541"/>
                  <a:pt x="2835" y="203541"/>
                  <a:pt x="24175" y="203862"/>
                </a:cubicBezTo>
                <a:cubicBezTo>
                  <a:pt x="24175" y="203862"/>
                  <a:pt x="24175" y="203862"/>
                  <a:pt x="25116" y="202256"/>
                </a:cubicBezTo>
                <a:lnTo>
                  <a:pt x="26685" y="202256"/>
                </a:lnTo>
                <a:cubicBezTo>
                  <a:pt x="26685" y="202256"/>
                  <a:pt x="26685" y="202256"/>
                  <a:pt x="26058" y="213822"/>
                </a:cubicBezTo>
                <a:cubicBezTo>
                  <a:pt x="25430" y="220569"/>
                  <a:pt x="21664" y="227959"/>
                  <a:pt x="14133" y="228601"/>
                </a:cubicBezTo>
                <a:cubicBezTo>
                  <a:pt x="5974" y="228601"/>
                  <a:pt x="-303" y="221212"/>
                  <a:pt x="11" y="215107"/>
                </a:cubicBezTo>
                <a:cubicBezTo>
                  <a:pt x="11" y="215107"/>
                  <a:pt x="11" y="215107"/>
                  <a:pt x="11" y="201613"/>
                </a:cubicBezTo>
                <a:close/>
                <a:moveTo>
                  <a:pt x="247347" y="200025"/>
                </a:moveTo>
                <a:cubicBezTo>
                  <a:pt x="253862" y="204374"/>
                  <a:pt x="253862" y="204374"/>
                  <a:pt x="253862" y="204374"/>
                </a:cubicBezTo>
                <a:cubicBezTo>
                  <a:pt x="253241" y="204374"/>
                  <a:pt x="252621" y="204684"/>
                  <a:pt x="252311" y="204995"/>
                </a:cubicBezTo>
                <a:cubicBezTo>
                  <a:pt x="251380" y="205616"/>
                  <a:pt x="251380" y="208722"/>
                  <a:pt x="251380" y="213070"/>
                </a:cubicBezTo>
                <a:cubicBezTo>
                  <a:pt x="272784" y="212760"/>
                  <a:pt x="272784" y="212760"/>
                  <a:pt x="272784" y="212760"/>
                </a:cubicBezTo>
                <a:cubicBezTo>
                  <a:pt x="273094" y="211828"/>
                  <a:pt x="273094" y="211828"/>
                  <a:pt x="273094" y="211828"/>
                </a:cubicBezTo>
                <a:cubicBezTo>
                  <a:pt x="274335" y="211828"/>
                  <a:pt x="274335" y="211828"/>
                  <a:pt x="274335" y="211828"/>
                </a:cubicBezTo>
                <a:cubicBezTo>
                  <a:pt x="274335" y="219593"/>
                  <a:pt x="274335" y="219593"/>
                  <a:pt x="274335" y="219593"/>
                </a:cubicBezTo>
                <a:cubicBezTo>
                  <a:pt x="273715" y="219593"/>
                  <a:pt x="273715" y="219593"/>
                  <a:pt x="273715" y="219593"/>
                </a:cubicBezTo>
                <a:cubicBezTo>
                  <a:pt x="272784" y="217729"/>
                  <a:pt x="272784" y="217729"/>
                  <a:pt x="272784" y="217729"/>
                </a:cubicBezTo>
                <a:cubicBezTo>
                  <a:pt x="251690" y="218040"/>
                  <a:pt x="251690" y="218040"/>
                  <a:pt x="251690" y="218040"/>
                </a:cubicBezTo>
                <a:cubicBezTo>
                  <a:pt x="251690" y="220214"/>
                  <a:pt x="251380" y="223631"/>
                  <a:pt x="252000" y="224252"/>
                </a:cubicBezTo>
                <a:cubicBezTo>
                  <a:pt x="252000" y="224562"/>
                  <a:pt x="252621" y="224873"/>
                  <a:pt x="253241" y="224873"/>
                </a:cubicBezTo>
                <a:cubicBezTo>
                  <a:pt x="247657" y="228600"/>
                  <a:pt x="247657" y="228600"/>
                  <a:pt x="247657" y="228600"/>
                </a:cubicBezTo>
                <a:lnTo>
                  <a:pt x="248588" y="224873"/>
                </a:lnTo>
                <a:cubicBezTo>
                  <a:pt x="248898" y="205305"/>
                  <a:pt x="248898" y="205305"/>
                  <a:pt x="248898" y="205305"/>
                </a:cubicBezTo>
                <a:cubicBezTo>
                  <a:pt x="247347" y="200025"/>
                  <a:pt x="247347" y="200025"/>
                  <a:pt x="247347" y="200025"/>
                </a:cubicBezTo>
                <a:close/>
                <a:moveTo>
                  <a:pt x="12926" y="192844"/>
                </a:moveTo>
                <a:cubicBezTo>
                  <a:pt x="14136" y="192088"/>
                  <a:pt x="15950" y="192466"/>
                  <a:pt x="16555" y="193978"/>
                </a:cubicBezTo>
                <a:cubicBezTo>
                  <a:pt x="17160" y="195868"/>
                  <a:pt x="16555" y="197758"/>
                  <a:pt x="15043" y="199270"/>
                </a:cubicBezTo>
                <a:cubicBezTo>
                  <a:pt x="13834" y="200026"/>
                  <a:pt x="12019" y="199270"/>
                  <a:pt x="11415" y="197380"/>
                </a:cubicBezTo>
                <a:cubicBezTo>
                  <a:pt x="10810" y="195490"/>
                  <a:pt x="11415" y="193600"/>
                  <a:pt x="12926" y="192844"/>
                </a:cubicBezTo>
                <a:close/>
                <a:moveTo>
                  <a:pt x="158446" y="177800"/>
                </a:moveTo>
                <a:lnTo>
                  <a:pt x="158446" y="200025"/>
                </a:lnTo>
                <a:cubicBezTo>
                  <a:pt x="195747" y="200025"/>
                  <a:pt x="195747" y="200025"/>
                  <a:pt x="195747" y="200025"/>
                </a:cubicBezTo>
                <a:cubicBezTo>
                  <a:pt x="198544" y="192507"/>
                  <a:pt x="200720" y="184990"/>
                  <a:pt x="202896" y="177800"/>
                </a:cubicBezTo>
                <a:cubicBezTo>
                  <a:pt x="158446" y="177800"/>
                  <a:pt x="158446" y="177800"/>
                  <a:pt x="158446" y="177800"/>
                </a:cubicBezTo>
                <a:close/>
                <a:moveTo>
                  <a:pt x="125369" y="177800"/>
                </a:moveTo>
                <a:cubicBezTo>
                  <a:pt x="125369" y="208990"/>
                  <a:pt x="125369" y="208990"/>
                  <a:pt x="125369" y="208990"/>
                </a:cubicBezTo>
                <a:cubicBezTo>
                  <a:pt x="82246" y="208990"/>
                  <a:pt x="82246" y="208990"/>
                  <a:pt x="82246" y="208990"/>
                </a:cubicBezTo>
                <a:cubicBezTo>
                  <a:pt x="82875" y="209945"/>
                  <a:pt x="83190" y="211218"/>
                  <a:pt x="83820" y="212491"/>
                </a:cubicBezTo>
                <a:cubicBezTo>
                  <a:pt x="86023" y="218538"/>
                  <a:pt x="88541" y="224585"/>
                  <a:pt x="91374" y="230632"/>
                </a:cubicBezTo>
                <a:cubicBezTo>
                  <a:pt x="120962" y="230632"/>
                  <a:pt x="120962" y="230632"/>
                  <a:pt x="120962" y="230632"/>
                </a:cubicBezTo>
                <a:cubicBezTo>
                  <a:pt x="125369" y="230632"/>
                  <a:pt x="125369" y="230632"/>
                  <a:pt x="125369" y="230632"/>
                </a:cubicBezTo>
                <a:cubicBezTo>
                  <a:pt x="125369" y="295559"/>
                  <a:pt x="125369" y="295559"/>
                  <a:pt x="125369" y="295559"/>
                </a:cubicBezTo>
                <a:cubicBezTo>
                  <a:pt x="128831" y="300333"/>
                  <a:pt x="131664" y="304471"/>
                  <a:pt x="134182" y="307017"/>
                </a:cubicBezTo>
                <a:cubicBezTo>
                  <a:pt x="135127" y="307972"/>
                  <a:pt x="136071" y="308927"/>
                  <a:pt x="136700" y="309563"/>
                </a:cubicBezTo>
                <a:cubicBezTo>
                  <a:pt x="137645" y="308927"/>
                  <a:pt x="138589" y="307972"/>
                  <a:pt x="139219" y="307017"/>
                </a:cubicBezTo>
                <a:cubicBezTo>
                  <a:pt x="141737" y="304471"/>
                  <a:pt x="144884" y="300333"/>
                  <a:pt x="148347" y="295559"/>
                </a:cubicBezTo>
                <a:cubicBezTo>
                  <a:pt x="148347" y="230632"/>
                  <a:pt x="148347" y="230632"/>
                  <a:pt x="148347" y="230632"/>
                </a:cubicBezTo>
                <a:cubicBezTo>
                  <a:pt x="152753" y="230632"/>
                  <a:pt x="152753" y="230632"/>
                  <a:pt x="152753" y="230632"/>
                </a:cubicBezTo>
                <a:cubicBezTo>
                  <a:pt x="182656" y="230632"/>
                  <a:pt x="182656" y="230632"/>
                  <a:pt x="182656" y="230632"/>
                </a:cubicBezTo>
                <a:cubicBezTo>
                  <a:pt x="185489" y="224585"/>
                  <a:pt x="188007" y="218538"/>
                  <a:pt x="190525" y="212491"/>
                </a:cubicBezTo>
                <a:cubicBezTo>
                  <a:pt x="190840" y="211218"/>
                  <a:pt x="191469" y="209945"/>
                  <a:pt x="191784" y="208990"/>
                </a:cubicBezTo>
                <a:cubicBezTo>
                  <a:pt x="148347" y="208990"/>
                  <a:pt x="148347" y="208990"/>
                  <a:pt x="148347" y="208990"/>
                </a:cubicBezTo>
                <a:lnTo>
                  <a:pt x="148347" y="177800"/>
                </a:lnTo>
                <a:cubicBezTo>
                  <a:pt x="136700" y="177800"/>
                  <a:pt x="136700" y="177800"/>
                  <a:pt x="136700" y="177800"/>
                </a:cubicBezTo>
                <a:cubicBezTo>
                  <a:pt x="125369" y="177800"/>
                  <a:pt x="125369" y="177800"/>
                  <a:pt x="125369" y="177800"/>
                </a:cubicBezTo>
                <a:close/>
                <a:moveTo>
                  <a:pt x="71134" y="177800"/>
                </a:moveTo>
                <a:cubicBezTo>
                  <a:pt x="73079" y="184990"/>
                  <a:pt x="75673" y="192507"/>
                  <a:pt x="78266" y="200025"/>
                </a:cubicBezTo>
                <a:cubicBezTo>
                  <a:pt x="117172" y="200025"/>
                  <a:pt x="117172" y="200025"/>
                  <a:pt x="117172" y="200025"/>
                </a:cubicBezTo>
                <a:lnTo>
                  <a:pt x="117172" y="177800"/>
                </a:lnTo>
                <a:cubicBezTo>
                  <a:pt x="71134" y="177800"/>
                  <a:pt x="71134" y="177800"/>
                  <a:pt x="71134" y="177800"/>
                </a:cubicBezTo>
                <a:close/>
                <a:moveTo>
                  <a:pt x="265125" y="173038"/>
                </a:moveTo>
                <a:cubicBezTo>
                  <a:pt x="268439" y="175607"/>
                  <a:pt x="270097" y="177854"/>
                  <a:pt x="271091" y="181707"/>
                </a:cubicBezTo>
                <a:cubicBezTo>
                  <a:pt x="272748" y="189092"/>
                  <a:pt x="270759" y="196155"/>
                  <a:pt x="260816" y="198724"/>
                </a:cubicBezTo>
                <a:cubicBezTo>
                  <a:pt x="250540" y="201613"/>
                  <a:pt x="245900" y="195192"/>
                  <a:pt x="243911" y="187486"/>
                </a:cubicBezTo>
                <a:cubicBezTo>
                  <a:pt x="243248" y="184918"/>
                  <a:pt x="243248" y="183312"/>
                  <a:pt x="242585" y="180744"/>
                </a:cubicBezTo>
                <a:cubicBezTo>
                  <a:pt x="248220" y="179460"/>
                  <a:pt x="248220" y="179460"/>
                  <a:pt x="248220" y="179460"/>
                </a:cubicBezTo>
                <a:cubicBezTo>
                  <a:pt x="249214" y="180423"/>
                  <a:pt x="249214" y="180423"/>
                  <a:pt x="249214" y="180423"/>
                </a:cubicBezTo>
                <a:cubicBezTo>
                  <a:pt x="246894" y="182349"/>
                  <a:pt x="246231" y="185239"/>
                  <a:pt x="246894" y="188128"/>
                </a:cubicBezTo>
                <a:cubicBezTo>
                  <a:pt x="247889" y="192302"/>
                  <a:pt x="252861" y="194871"/>
                  <a:pt x="257170" y="193265"/>
                </a:cubicBezTo>
                <a:cubicBezTo>
                  <a:pt x="254186" y="180744"/>
                  <a:pt x="254186" y="180744"/>
                  <a:pt x="254186" y="180744"/>
                </a:cubicBezTo>
                <a:cubicBezTo>
                  <a:pt x="251866" y="179781"/>
                  <a:pt x="251866" y="179781"/>
                  <a:pt x="251866" y="179781"/>
                </a:cubicBezTo>
                <a:cubicBezTo>
                  <a:pt x="251535" y="178496"/>
                  <a:pt x="251535" y="178496"/>
                  <a:pt x="251535" y="178496"/>
                </a:cubicBezTo>
                <a:cubicBezTo>
                  <a:pt x="257501" y="176891"/>
                  <a:pt x="257501" y="176891"/>
                  <a:pt x="257501" y="176891"/>
                </a:cubicBezTo>
                <a:cubicBezTo>
                  <a:pt x="257832" y="177854"/>
                  <a:pt x="257832" y="177854"/>
                  <a:pt x="257832" y="177854"/>
                </a:cubicBezTo>
                <a:cubicBezTo>
                  <a:pt x="256838" y="179460"/>
                  <a:pt x="256838" y="179460"/>
                  <a:pt x="256838" y="179460"/>
                </a:cubicBezTo>
                <a:cubicBezTo>
                  <a:pt x="260153" y="192302"/>
                  <a:pt x="260153" y="192302"/>
                  <a:pt x="260153" y="192302"/>
                </a:cubicBezTo>
                <a:cubicBezTo>
                  <a:pt x="265125" y="191981"/>
                  <a:pt x="268771" y="186844"/>
                  <a:pt x="267776" y="182349"/>
                </a:cubicBezTo>
                <a:cubicBezTo>
                  <a:pt x="267113" y="179139"/>
                  <a:pt x="263467" y="175928"/>
                  <a:pt x="259158" y="175286"/>
                </a:cubicBezTo>
                <a:cubicBezTo>
                  <a:pt x="259158" y="174323"/>
                  <a:pt x="259158" y="174323"/>
                  <a:pt x="259158" y="174323"/>
                </a:cubicBezTo>
                <a:cubicBezTo>
                  <a:pt x="265125" y="173038"/>
                  <a:pt x="265125" y="173038"/>
                  <a:pt x="265125" y="173038"/>
                </a:cubicBezTo>
                <a:close/>
                <a:moveTo>
                  <a:pt x="10809" y="160338"/>
                </a:moveTo>
                <a:lnTo>
                  <a:pt x="12397" y="160338"/>
                </a:lnTo>
                <a:lnTo>
                  <a:pt x="12397" y="161926"/>
                </a:lnTo>
                <a:lnTo>
                  <a:pt x="31447" y="169863"/>
                </a:lnTo>
                <a:lnTo>
                  <a:pt x="33034" y="169863"/>
                </a:lnTo>
                <a:lnTo>
                  <a:pt x="34622" y="169863"/>
                </a:lnTo>
                <a:lnTo>
                  <a:pt x="33034" y="174626"/>
                </a:lnTo>
                <a:lnTo>
                  <a:pt x="12397" y="182564"/>
                </a:lnTo>
                <a:lnTo>
                  <a:pt x="26684" y="185739"/>
                </a:lnTo>
                <a:lnTo>
                  <a:pt x="28272" y="184151"/>
                </a:lnTo>
                <a:lnTo>
                  <a:pt x="28272" y="185739"/>
                </a:lnTo>
                <a:lnTo>
                  <a:pt x="26684" y="190501"/>
                </a:lnTo>
                <a:lnTo>
                  <a:pt x="25097" y="188914"/>
                </a:lnTo>
                <a:lnTo>
                  <a:pt x="2872" y="184151"/>
                </a:lnTo>
                <a:lnTo>
                  <a:pt x="4459" y="180976"/>
                </a:lnTo>
                <a:lnTo>
                  <a:pt x="25097" y="171451"/>
                </a:lnTo>
                <a:lnTo>
                  <a:pt x="12397" y="166688"/>
                </a:lnTo>
                <a:lnTo>
                  <a:pt x="10809" y="168276"/>
                </a:lnTo>
                <a:lnTo>
                  <a:pt x="9222" y="166688"/>
                </a:lnTo>
                <a:close/>
                <a:moveTo>
                  <a:pt x="140984" y="157163"/>
                </a:moveTo>
                <a:lnTo>
                  <a:pt x="140984" y="168276"/>
                </a:lnTo>
                <a:lnTo>
                  <a:pt x="148922" y="168276"/>
                </a:lnTo>
                <a:close/>
                <a:moveTo>
                  <a:pt x="133047" y="157163"/>
                </a:moveTo>
                <a:lnTo>
                  <a:pt x="125109" y="168276"/>
                </a:lnTo>
                <a:lnTo>
                  <a:pt x="133047" y="168276"/>
                </a:lnTo>
                <a:close/>
                <a:moveTo>
                  <a:pt x="243426" y="155576"/>
                </a:moveTo>
                <a:cubicBezTo>
                  <a:pt x="236235" y="157163"/>
                  <a:pt x="237947" y="164783"/>
                  <a:pt x="240344" y="169863"/>
                </a:cubicBezTo>
                <a:lnTo>
                  <a:pt x="253698" y="163513"/>
                </a:lnTo>
                <a:cubicBezTo>
                  <a:pt x="253013" y="159386"/>
                  <a:pt x="249589" y="153988"/>
                  <a:pt x="243426" y="155576"/>
                </a:cubicBezTo>
                <a:close/>
                <a:moveTo>
                  <a:pt x="150509" y="153988"/>
                </a:moveTo>
                <a:lnTo>
                  <a:pt x="160034" y="168276"/>
                </a:lnTo>
                <a:lnTo>
                  <a:pt x="182259" y="168276"/>
                </a:lnTo>
                <a:close/>
                <a:moveTo>
                  <a:pt x="123521" y="153988"/>
                </a:moveTo>
                <a:lnTo>
                  <a:pt x="91771" y="168276"/>
                </a:lnTo>
                <a:lnTo>
                  <a:pt x="113996" y="168276"/>
                </a:lnTo>
                <a:close/>
                <a:moveTo>
                  <a:pt x="17159" y="147638"/>
                </a:moveTo>
                <a:lnTo>
                  <a:pt x="17159" y="149226"/>
                </a:lnTo>
                <a:lnTo>
                  <a:pt x="18747" y="150813"/>
                </a:lnTo>
                <a:lnTo>
                  <a:pt x="36210" y="160339"/>
                </a:lnTo>
                <a:lnTo>
                  <a:pt x="37797" y="158751"/>
                </a:lnTo>
                <a:lnTo>
                  <a:pt x="39385" y="160339"/>
                </a:lnTo>
                <a:lnTo>
                  <a:pt x="36210" y="168276"/>
                </a:lnTo>
                <a:lnTo>
                  <a:pt x="34622" y="166689"/>
                </a:lnTo>
                <a:lnTo>
                  <a:pt x="34622" y="165101"/>
                </a:lnTo>
                <a:lnTo>
                  <a:pt x="15572" y="155576"/>
                </a:lnTo>
                <a:lnTo>
                  <a:pt x="13984" y="157163"/>
                </a:lnTo>
                <a:lnTo>
                  <a:pt x="12397" y="157163"/>
                </a:lnTo>
                <a:close/>
                <a:moveTo>
                  <a:pt x="155271" y="146050"/>
                </a:moveTo>
                <a:lnTo>
                  <a:pt x="205733" y="168275"/>
                </a:lnTo>
                <a:cubicBezTo>
                  <a:pt x="207011" y="163336"/>
                  <a:pt x="208288" y="158706"/>
                  <a:pt x="209246" y="154075"/>
                </a:cubicBezTo>
                <a:cubicBezTo>
                  <a:pt x="198707" y="152532"/>
                  <a:pt x="173156" y="148519"/>
                  <a:pt x="155271" y="146050"/>
                </a:cubicBezTo>
                <a:close/>
                <a:moveTo>
                  <a:pt x="118759" y="146050"/>
                </a:moveTo>
                <a:cubicBezTo>
                  <a:pt x="100874" y="148519"/>
                  <a:pt x="75323" y="152532"/>
                  <a:pt x="64784" y="154075"/>
                </a:cubicBezTo>
                <a:cubicBezTo>
                  <a:pt x="65742" y="158706"/>
                  <a:pt x="67019" y="163336"/>
                  <a:pt x="68297" y="168275"/>
                </a:cubicBezTo>
                <a:cubicBezTo>
                  <a:pt x="118759" y="146050"/>
                  <a:pt x="118759" y="146050"/>
                  <a:pt x="118759" y="146050"/>
                </a:cubicBezTo>
                <a:close/>
                <a:moveTo>
                  <a:pt x="251158" y="141288"/>
                </a:moveTo>
                <a:cubicBezTo>
                  <a:pt x="254333" y="144146"/>
                  <a:pt x="255603" y="145098"/>
                  <a:pt x="256238" y="149226"/>
                </a:cubicBezTo>
                <a:cubicBezTo>
                  <a:pt x="256873" y="152083"/>
                  <a:pt x="255603" y="157481"/>
                  <a:pt x="255603" y="162243"/>
                </a:cubicBezTo>
                <a:cubicBezTo>
                  <a:pt x="255603" y="162243"/>
                  <a:pt x="255603" y="162243"/>
                  <a:pt x="261953" y="159068"/>
                </a:cubicBezTo>
                <a:lnTo>
                  <a:pt x="264810" y="164783"/>
                </a:lnTo>
                <a:cubicBezTo>
                  <a:pt x="264810" y="164783"/>
                  <a:pt x="264810" y="164783"/>
                  <a:pt x="263858" y="165101"/>
                </a:cubicBezTo>
                <a:cubicBezTo>
                  <a:pt x="263858" y="165101"/>
                  <a:pt x="263858" y="165101"/>
                  <a:pt x="262270" y="164148"/>
                </a:cubicBezTo>
                <a:cubicBezTo>
                  <a:pt x="262270" y="164148"/>
                  <a:pt x="262270" y="164148"/>
                  <a:pt x="243220" y="173991"/>
                </a:cubicBezTo>
                <a:cubicBezTo>
                  <a:pt x="243220" y="173991"/>
                  <a:pt x="243220" y="173991"/>
                  <a:pt x="242903" y="175261"/>
                </a:cubicBezTo>
                <a:cubicBezTo>
                  <a:pt x="242903" y="175261"/>
                  <a:pt x="242903" y="175261"/>
                  <a:pt x="240998" y="176213"/>
                </a:cubicBezTo>
                <a:cubicBezTo>
                  <a:pt x="240998" y="176213"/>
                  <a:pt x="240998" y="176213"/>
                  <a:pt x="235600" y="163831"/>
                </a:cubicBezTo>
                <a:cubicBezTo>
                  <a:pt x="233060" y="158751"/>
                  <a:pt x="236235" y="153036"/>
                  <a:pt x="241633" y="151448"/>
                </a:cubicBezTo>
                <a:cubicBezTo>
                  <a:pt x="246078" y="150178"/>
                  <a:pt x="250205" y="151766"/>
                  <a:pt x="251793" y="155258"/>
                </a:cubicBezTo>
                <a:cubicBezTo>
                  <a:pt x="252745" y="151766"/>
                  <a:pt x="252745" y="149543"/>
                  <a:pt x="252110" y="146051"/>
                </a:cubicBezTo>
                <a:cubicBezTo>
                  <a:pt x="251475" y="143828"/>
                  <a:pt x="251158" y="143828"/>
                  <a:pt x="250205" y="142241"/>
                </a:cubicBezTo>
                <a:cubicBezTo>
                  <a:pt x="250205" y="142241"/>
                  <a:pt x="250205" y="142241"/>
                  <a:pt x="251158" y="141288"/>
                </a:cubicBezTo>
                <a:close/>
                <a:moveTo>
                  <a:pt x="60660" y="107950"/>
                </a:moveTo>
                <a:cubicBezTo>
                  <a:pt x="60340" y="110845"/>
                  <a:pt x="60021" y="113740"/>
                  <a:pt x="60021" y="116956"/>
                </a:cubicBezTo>
                <a:cubicBezTo>
                  <a:pt x="60021" y="125319"/>
                  <a:pt x="60979" y="134647"/>
                  <a:pt x="62577" y="144940"/>
                </a:cubicBezTo>
                <a:cubicBezTo>
                  <a:pt x="122319" y="135612"/>
                  <a:pt x="122319" y="135612"/>
                  <a:pt x="122319" y="135612"/>
                </a:cubicBezTo>
                <a:cubicBezTo>
                  <a:pt x="121680" y="137220"/>
                  <a:pt x="121041" y="139472"/>
                  <a:pt x="121041" y="141402"/>
                </a:cubicBezTo>
                <a:cubicBezTo>
                  <a:pt x="121041" y="150086"/>
                  <a:pt x="127750" y="157163"/>
                  <a:pt x="136376" y="157163"/>
                </a:cubicBezTo>
                <a:cubicBezTo>
                  <a:pt x="136376" y="157163"/>
                  <a:pt x="136696" y="157163"/>
                  <a:pt x="136696" y="157163"/>
                </a:cubicBezTo>
                <a:cubicBezTo>
                  <a:pt x="137015" y="157163"/>
                  <a:pt x="137015" y="157163"/>
                  <a:pt x="137335" y="157163"/>
                </a:cubicBezTo>
                <a:cubicBezTo>
                  <a:pt x="145961" y="157163"/>
                  <a:pt x="152670" y="150086"/>
                  <a:pt x="152670" y="141402"/>
                </a:cubicBezTo>
                <a:cubicBezTo>
                  <a:pt x="152670" y="139472"/>
                  <a:pt x="152350" y="137220"/>
                  <a:pt x="151711" y="135612"/>
                </a:cubicBezTo>
                <a:cubicBezTo>
                  <a:pt x="211453" y="144940"/>
                  <a:pt x="211453" y="144940"/>
                  <a:pt x="211453" y="144940"/>
                </a:cubicBezTo>
                <a:cubicBezTo>
                  <a:pt x="213051" y="134647"/>
                  <a:pt x="214009" y="125319"/>
                  <a:pt x="214009" y="116956"/>
                </a:cubicBezTo>
                <a:cubicBezTo>
                  <a:pt x="214009" y="113740"/>
                  <a:pt x="214009" y="110845"/>
                  <a:pt x="213690" y="107950"/>
                </a:cubicBezTo>
                <a:cubicBezTo>
                  <a:pt x="177269" y="107950"/>
                  <a:pt x="177269" y="107950"/>
                  <a:pt x="177269" y="107950"/>
                </a:cubicBezTo>
                <a:cubicBezTo>
                  <a:pt x="167685" y="107950"/>
                  <a:pt x="166727" y="109236"/>
                  <a:pt x="166407" y="109558"/>
                </a:cubicBezTo>
                <a:cubicBezTo>
                  <a:pt x="165449" y="110201"/>
                  <a:pt x="165449" y="111810"/>
                  <a:pt x="166407" y="112453"/>
                </a:cubicBezTo>
                <a:cubicBezTo>
                  <a:pt x="168643" y="113740"/>
                  <a:pt x="171838" y="115348"/>
                  <a:pt x="171838" y="120173"/>
                </a:cubicBezTo>
                <a:cubicBezTo>
                  <a:pt x="171838" y="120494"/>
                  <a:pt x="171838" y="120494"/>
                  <a:pt x="171838" y="120494"/>
                </a:cubicBezTo>
                <a:cubicBezTo>
                  <a:pt x="171838" y="124354"/>
                  <a:pt x="168324" y="125962"/>
                  <a:pt x="160337" y="129179"/>
                </a:cubicBezTo>
                <a:cubicBezTo>
                  <a:pt x="157781" y="129822"/>
                  <a:pt x="149475" y="133360"/>
                  <a:pt x="149475" y="133360"/>
                </a:cubicBezTo>
                <a:cubicBezTo>
                  <a:pt x="147877" y="132074"/>
                  <a:pt x="147877" y="132074"/>
                  <a:pt x="147877" y="132074"/>
                </a:cubicBezTo>
                <a:cubicBezTo>
                  <a:pt x="145002" y="130787"/>
                  <a:pt x="138932" y="126606"/>
                  <a:pt x="138932" y="119529"/>
                </a:cubicBezTo>
                <a:cubicBezTo>
                  <a:pt x="138932" y="115669"/>
                  <a:pt x="140849" y="115026"/>
                  <a:pt x="140849" y="112131"/>
                </a:cubicBezTo>
                <a:cubicBezTo>
                  <a:pt x="140849" y="109880"/>
                  <a:pt x="139252" y="107950"/>
                  <a:pt x="136696" y="107950"/>
                </a:cubicBezTo>
                <a:cubicBezTo>
                  <a:pt x="136376" y="107950"/>
                  <a:pt x="136376" y="107950"/>
                  <a:pt x="136376" y="107950"/>
                </a:cubicBezTo>
                <a:cubicBezTo>
                  <a:pt x="136057" y="107950"/>
                  <a:pt x="136057" y="107950"/>
                  <a:pt x="135737" y="107950"/>
                </a:cubicBezTo>
                <a:cubicBezTo>
                  <a:pt x="130945" y="108271"/>
                  <a:pt x="130306" y="111810"/>
                  <a:pt x="130306" y="111810"/>
                </a:cubicBezTo>
                <a:cubicBezTo>
                  <a:pt x="130306" y="111810"/>
                  <a:pt x="131904" y="112453"/>
                  <a:pt x="133182" y="114704"/>
                </a:cubicBezTo>
                <a:cubicBezTo>
                  <a:pt x="133182" y="115026"/>
                  <a:pt x="133182" y="115026"/>
                  <a:pt x="133182" y="115026"/>
                </a:cubicBezTo>
                <a:cubicBezTo>
                  <a:pt x="133501" y="115669"/>
                  <a:pt x="133820" y="116313"/>
                  <a:pt x="134140" y="117278"/>
                </a:cubicBezTo>
                <a:cubicBezTo>
                  <a:pt x="134140" y="117921"/>
                  <a:pt x="134459" y="118564"/>
                  <a:pt x="134459" y="119529"/>
                </a:cubicBezTo>
                <a:cubicBezTo>
                  <a:pt x="134459" y="126606"/>
                  <a:pt x="128389" y="130787"/>
                  <a:pt x="125514" y="132074"/>
                </a:cubicBezTo>
                <a:cubicBezTo>
                  <a:pt x="123597" y="133360"/>
                  <a:pt x="123597" y="133360"/>
                  <a:pt x="123597" y="133360"/>
                </a:cubicBezTo>
                <a:cubicBezTo>
                  <a:pt x="123597" y="133360"/>
                  <a:pt x="115610" y="129822"/>
                  <a:pt x="113054" y="129179"/>
                </a:cubicBezTo>
                <a:cubicBezTo>
                  <a:pt x="105068" y="125962"/>
                  <a:pt x="101553" y="124354"/>
                  <a:pt x="101553" y="120494"/>
                </a:cubicBezTo>
                <a:cubicBezTo>
                  <a:pt x="101553" y="120173"/>
                  <a:pt x="101553" y="120173"/>
                  <a:pt x="101553" y="120173"/>
                </a:cubicBezTo>
                <a:cubicBezTo>
                  <a:pt x="101553" y="115348"/>
                  <a:pt x="105068" y="113740"/>
                  <a:pt x="106984" y="112453"/>
                </a:cubicBezTo>
                <a:cubicBezTo>
                  <a:pt x="107943" y="111810"/>
                  <a:pt x="107943" y="110201"/>
                  <a:pt x="107304" y="109558"/>
                </a:cubicBezTo>
                <a:cubicBezTo>
                  <a:pt x="106665" y="109236"/>
                  <a:pt x="106026" y="107950"/>
                  <a:pt x="96122" y="107950"/>
                </a:cubicBezTo>
                <a:cubicBezTo>
                  <a:pt x="60660" y="107950"/>
                  <a:pt x="60660" y="107950"/>
                  <a:pt x="60660" y="107950"/>
                </a:cubicBezTo>
                <a:close/>
                <a:moveTo>
                  <a:pt x="62567" y="95250"/>
                </a:moveTo>
                <a:cubicBezTo>
                  <a:pt x="62248" y="96549"/>
                  <a:pt x="61928" y="98172"/>
                  <a:pt x="61609" y="99796"/>
                </a:cubicBezTo>
                <a:cubicBezTo>
                  <a:pt x="96117" y="99796"/>
                  <a:pt x="96117" y="99796"/>
                  <a:pt x="96117" y="99796"/>
                </a:cubicBezTo>
                <a:cubicBezTo>
                  <a:pt x="111135" y="99796"/>
                  <a:pt x="117525" y="103368"/>
                  <a:pt x="117525" y="112135"/>
                </a:cubicBezTo>
                <a:cubicBezTo>
                  <a:pt x="117525" y="115057"/>
                  <a:pt x="115927" y="117980"/>
                  <a:pt x="113371" y="119928"/>
                </a:cubicBezTo>
                <a:cubicBezTo>
                  <a:pt x="115288" y="120578"/>
                  <a:pt x="122318" y="123175"/>
                  <a:pt x="123276" y="123825"/>
                </a:cubicBezTo>
                <a:cubicBezTo>
                  <a:pt x="125513" y="122526"/>
                  <a:pt x="126472" y="119279"/>
                  <a:pt x="125513" y="117655"/>
                </a:cubicBezTo>
                <a:cubicBezTo>
                  <a:pt x="124874" y="117006"/>
                  <a:pt x="124555" y="116356"/>
                  <a:pt x="123276" y="116032"/>
                </a:cubicBezTo>
                <a:cubicBezTo>
                  <a:pt x="122318" y="115382"/>
                  <a:pt x="120720" y="115382"/>
                  <a:pt x="120720" y="115382"/>
                </a:cubicBezTo>
                <a:cubicBezTo>
                  <a:pt x="120720" y="111486"/>
                  <a:pt x="120720" y="111486"/>
                  <a:pt x="120720" y="111486"/>
                </a:cubicBezTo>
                <a:cubicBezTo>
                  <a:pt x="120720" y="107914"/>
                  <a:pt x="122957" y="105316"/>
                  <a:pt x="126791" y="104342"/>
                </a:cubicBezTo>
                <a:cubicBezTo>
                  <a:pt x="127111" y="104017"/>
                  <a:pt x="127111" y="104017"/>
                  <a:pt x="127430" y="103692"/>
                </a:cubicBezTo>
                <a:cubicBezTo>
                  <a:pt x="129347" y="102069"/>
                  <a:pt x="132223" y="100770"/>
                  <a:pt x="136696" y="100445"/>
                </a:cubicBezTo>
                <a:cubicBezTo>
                  <a:pt x="145962" y="100770"/>
                  <a:pt x="149477" y="106290"/>
                  <a:pt x="149477" y="111810"/>
                </a:cubicBezTo>
                <a:cubicBezTo>
                  <a:pt x="149477" y="115382"/>
                  <a:pt x="148199" y="117655"/>
                  <a:pt x="147240" y="118954"/>
                </a:cubicBezTo>
                <a:cubicBezTo>
                  <a:pt x="147560" y="121227"/>
                  <a:pt x="149157" y="122851"/>
                  <a:pt x="150116" y="123825"/>
                </a:cubicBezTo>
                <a:cubicBezTo>
                  <a:pt x="151075" y="123175"/>
                  <a:pt x="158104" y="120578"/>
                  <a:pt x="160021" y="119928"/>
                </a:cubicBezTo>
                <a:cubicBezTo>
                  <a:pt x="157465" y="117980"/>
                  <a:pt x="155867" y="115057"/>
                  <a:pt x="155867" y="112135"/>
                </a:cubicBezTo>
                <a:cubicBezTo>
                  <a:pt x="155867" y="103368"/>
                  <a:pt x="162258" y="99796"/>
                  <a:pt x="177275" y="99796"/>
                </a:cubicBezTo>
                <a:cubicBezTo>
                  <a:pt x="212422" y="99796"/>
                  <a:pt x="212422" y="99796"/>
                  <a:pt x="212422" y="99796"/>
                </a:cubicBezTo>
                <a:cubicBezTo>
                  <a:pt x="212103" y="98172"/>
                  <a:pt x="211783" y="96549"/>
                  <a:pt x="211464" y="95250"/>
                </a:cubicBezTo>
                <a:cubicBezTo>
                  <a:pt x="136696" y="95250"/>
                  <a:pt x="136696" y="95250"/>
                  <a:pt x="136696" y="95250"/>
                </a:cubicBezTo>
                <a:cubicBezTo>
                  <a:pt x="62567" y="95250"/>
                  <a:pt x="62567" y="95250"/>
                  <a:pt x="62567" y="95250"/>
                </a:cubicBezTo>
                <a:close/>
                <a:moveTo>
                  <a:pt x="175483" y="57150"/>
                </a:moveTo>
                <a:cubicBezTo>
                  <a:pt x="168517" y="57150"/>
                  <a:pt x="165531" y="58113"/>
                  <a:pt x="164536" y="59076"/>
                </a:cubicBezTo>
                <a:cubicBezTo>
                  <a:pt x="163873" y="59397"/>
                  <a:pt x="163209" y="60039"/>
                  <a:pt x="163209" y="62929"/>
                </a:cubicBezTo>
                <a:cubicBezTo>
                  <a:pt x="163209" y="85725"/>
                  <a:pt x="163209" y="85725"/>
                  <a:pt x="163209" y="85725"/>
                </a:cubicBezTo>
                <a:cubicBezTo>
                  <a:pt x="185434" y="85725"/>
                  <a:pt x="185434" y="85725"/>
                  <a:pt x="185434" y="85725"/>
                </a:cubicBezTo>
                <a:cubicBezTo>
                  <a:pt x="185434" y="63892"/>
                  <a:pt x="185434" y="63892"/>
                  <a:pt x="185434" y="63892"/>
                </a:cubicBezTo>
                <a:cubicBezTo>
                  <a:pt x="185434" y="61003"/>
                  <a:pt x="184439" y="57150"/>
                  <a:pt x="175483" y="57150"/>
                </a:cubicBezTo>
                <a:close/>
                <a:moveTo>
                  <a:pt x="98940" y="57150"/>
                </a:moveTo>
                <a:cubicBezTo>
                  <a:pt x="90809" y="57150"/>
                  <a:pt x="90184" y="61003"/>
                  <a:pt x="90184" y="63892"/>
                </a:cubicBezTo>
                <a:cubicBezTo>
                  <a:pt x="90184" y="85725"/>
                  <a:pt x="90184" y="85725"/>
                  <a:pt x="90184" y="85725"/>
                </a:cubicBezTo>
                <a:cubicBezTo>
                  <a:pt x="110822" y="85725"/>
                  <a:pt x="110822" y="85725"/>
                  <a:pt x="110822" y="85725"/>
                </a:cubicBezTo>
                <a:cubicBezTo>
                  <a:pt x="110822" y="78019"/>
                  <a:pt x="110822" y="62929"/>
                  <a:pt x="110822" y="62929"/>
                </a:cubicBezTo>
                <a:cubicBezTo>
                  <a:pt x="110822" y="60039"/>
                  <a:pt x="110197" y="59397"/>
                  <a:pt x="109571" y="59076"/>
                </a:cubicBezTo>
                <a:cubicBezTo>
                  <a:pt x="108321" y="58113"/>
                  <a:pt x="105819" y="57150"/>
                  <a:pt x="98940" y="57150"/>
                </a:cubicBezTo>
                <a:close/>
                <a:moveTo>
                  <a:pt x="136862" y="49213"/>
                </a:moveTo>
                <a:cubicBezTo>
                  <a:pt x="124628" y="49213"/>
                  <a:pt x="120346" y="56515"/>
                  <a:pt x="120346" y="63183"/>
                </a:cubicBezTo>
                <a:cubicBezTo>
                  <a:pt x="120346" y="85726"/>
                  <a:pt x="120346" y="85726"/>
                  <a:pt x="120346" y="85726"/>
                </a:cubicBezTo>
                <a:cubicBezTo>
                  <a:pt x="136862" y="85726"/>
                  <a:pt x="136862" y="85726"/>
                  <a:pt x="136862" y="85726"/>
                </a:cubicBezTo>
                <a:cubicBezTo>
                  <a:pt x="153684" y="85726"/>
                  <a:pt x="153684" y="85726"/>
                  <a:pt x="153684" y="85726"/>
                </a:cubicBezTo>
                <a:cubicBezTo>
                  <a:pt x="153684" y="63183"/>
                  <a:pt x="153684" y="63183"/>
                  <a:pt x="153684" y="63183"/>
                </a:cubicBezTo>
                <a:cubicBezTo>
                  <a:pt x="153684" y="56515"/>
                  <a:pt x="149402" y="49213"/>
                  <a:pt x="136862" y="49213"/>
                </a:cubicBezTo>
                <a:close/>
                <a:moveTo>
                  <a:pt x="147334" y="38100"/>
                </a:moveTo>
                <a:lnTo>
                  <a:pt x="147334" y="40957"/>
                </a:lnTo>
                <a:cubicBezTo>
                  <a:pt x="152969" y="42862"/>
                  <a:pt x="157664" y="46037"/>
                  <a:pt x="160794" y="50800"/>
                </a:cubicBezTo>
                <a:cubicBezTo>
                  <a:pt x="163299" y="49212"/>
                  <a:pt x="166429" y="48577"/>
                  <a:pt x="169559" y="48260"/>
                </a:cubicBezTo>
                <a:cubicBezTo>
                  <a:pt x="163299" y="43180"/>
                  <a:pt x="155473" y="39687"/>
                  <a:pt x="147334" y="38100"/>
                </a:cubicBezTo>
                <a:close/>
                <a:moveTo>
                  <a:pt x="126696" y="38100"/>
                </a:moveTo>
                <a:cubicBezTo>
                  <a:pt x="118441" y="39687"/>
                  <a:pt x="110821" y="43180"/>
                  <a:pt x="104471" y="48260"/>
                </a:cubicBezTo>
                <a:cubicBezTo>
                  <a:pt x="107646" y="48577"/>
                  <a:pt x="110821" y="49212"/>
                  <a:pt x="113361" y="50800"/>
                </a:cubicBezTo>
                <a:cubicBezTo>
                  <a:pt x="116536" y="46037"/>
                  <a:pt x="120981" y="42862"/>
                  <a:pt x="126696" y="40957"/>
                </a:cubicBezTo>
                <a:cubicBezTo>
                  <a:pt x="126696" y="38100"/>
                  <a:pt x="126696" y="38100"/>
                  <a:pt x="126696" y="38100"/>
                </a:cubicBezTo>
                <a:close/>
                <a:moveTo>
                  <a:pt x="134634" y="6350"/>
                </a:moveTo>
                <a:lnTo>
                  <a:pt x="134634" y="20637"/>
                </a:lnTo>
                <a:lnTo>
                  <a:pt x="120346" y="20637"/>
                </a:lnTo>
                <a:lnTo>
                  <a:pt x="120346" y="26988"/>
                </a:lnTo>
                <a:lnTo>
                  <a:pt x="134634" y="26988"/>
                </a:lnTo>
                <a:lnTo>
                  <a:pt x="134634" y="39688"/>
                </a:lnTo>
                <a:lnTo>
                  <a:pt x="136221" y="39688"/>
                </a:lnTo>
                <a:lnTo>
                  <a:pt x="139397" y="39688"/>
                </a:lnTo>
                <a:lnTo>
                  <a:pt x="139397" y="26988"/>
                </a:lnTo>
                <a:lnTo>
                  <a:pt x="153684" y="26988"/>
                </a:lnTo>
                <a:lnTo>
                  <a:pt x="153684" y="20637"/>
                </a:lnTo>
                <a:lnTo>
                  <a:pt x="139397" y="20637"/>
                </a:lnTo>
                <a:lnTo>
                  <a:pt x="139397" y="6350"/>
                </a:lnTo>
                <a:lnTo>
                  <a:pt x="136221" y="6350"/>
                </a:lnTo>
                <a:close/>
                <a:moveTo>
                  <a:pt x="127511" y="0"/>
                </a:moveTo>
                <a:cubicBezTo>
                  <a:pt x="127511" y="0"/>
                  <a:pt x="127511" y="0"/>
                  <a:pt x="137335" y="0"/>
                </a:cubicBezTo>
                <a:cubicBezTo>
                  <a:pt x="137335" y="0"/>
                  <a:pt x="137335" y="0"/>
                  <a:pt x="147476" y="0"/>
                </a:cubicBezTo>
                <a:cubicBezTo>
                  <a:pt x="147476" y="0"/>
                  <a:pt x="147476" y="0"/>
                  <a:pt x="147476" y="13309"/>
                </a:cubicBezTo>
                <a:cubicBezTo>
                  <a:pt x="147476" y="13309"/>
                  <a:pt x="147476" y="13309"/>
                  <a:pt x="161103" y="13309"/>
                </a:cubicBezTo>
                <a:cubicBezTo>
                  <a:pt x="161103" y="13309"/>
                  <a:pt x="161103" y="13309"/>
                  <a:pt x="161103" y="33272"/>
                </a:cubicBezTo>
                <a:cubicBezTo>
                  <a:pt x="169977" y="37074"/>
                  <a:pt x="177900" y="42778"/>
                  <a:pt x="183604" y="49749"/>
                </a:cubicBezTo>
                <a:cubicBezTo>
                  <a:pt x="191844" y="52284"/>
                  <a:pt x="194696" y="58621"/>
                  <a:pt x="194696" y="64642"/>
                </a:cubicBezTo>
                <a:cubicBezTo>
                  <a:pt x="194696" y="64642"/>
                  <a:pt x="194696" y="64642"/>
                  <a:pt x="194696" y="86189"/>
                </a:cubicBezTo>
                <a:cubicBezTo>
                  <a:pt x="194696" y="86189"/>
                  <a:pt x="194696" y="86189"/>
                  <a:pt x="218465" y="86189"/>
                </a:cubicBezTo>
                <a:cubicBezTo>
                  <a:pt x="218465" y="86189"/>
                  <a:pt x="218465" y="86189"/>
                  <a:pt x="219415" y="89674"/>
                </a:cubicBezTo>
                <a:cubicBezTo>
                  <a:pt x="222268" y="98230"/>
                  <a:pt x="223535" y="107736"/>
                  <a:pt x="223535" y="117876"/>
                </a:cubicBezTo>
                <a:cubicBezTo>
                  <a:pt x="223535" y="149880"/>
                  <a:pt x="211809" y="187270"/>
                  <a:pt x="200084" y="216422"/>
                </a:cubicBezTo>
                <a:cubicBezTo>
                  <a:pt x="182337" y="260467"/>
                  <a:pt x="159202" y="300393"/>
                  <a:pt x="146842" y="313701"/>
                </a:cubicBezTo>
                <a:cubicBezTo>
                  <a:pt x="143990" y="316553"/>
                  <a:pt x="141455" y="319088"/>
                  <a:pt x="137652" y="319088"/>
                </a:cubicBezTo>
                <a:cubicBezTo>
                  <a:pt x="137652" y="319088"/>
                  <a:pt x="137652" y="319088"/>
                  <a:pt x="137335" y="319088"/>
                </a:cubicBezTo>
                <a:cubicBezTo>
                  <a:pt x="137335" y="319088"/>
                  <a:pt x="137335" y="319088"/>
                  <a:pt x="137018" y="319088"/>
                </a:cubicBezTo>
                <a:cubicBezTo>
                  <a:pt x="133215" y="319088"/>
                  <a:pt x="130997" y="316553"/>
                  <a:pt x="128144" y="313701"/>
                </a:cubicBezTo>
                <a:cubicBezTo>
                  <a:pt x="116102" y="300393"/>
                  <a:pt x="92967" y="260467"/>
                  <a:pt x="75220" y="216422"/>
                </a:cubicBezTo>
                <a:cubicBezTo>
                  <a:pt x="63811" y="187270"/>
                  <a:pt x="52085" y="149880"/>
                  <a:pt x="52085" y="117876"/>
                </a:cubicBezTo>
                <a:cubicBezTo>
                  <a:pt x="52085" y="107736"/>
                  <a:pt x="53353" y="98230"/>
                  <a:pt x="56205" y="89674"/>
                </a:cubicBezTo>
                <a:cubicBezTo>
                  <a:pt x="56205" y="89674"/>
                  <a:pt x="56205" y="89674"/>
                  <a:pt x="57156" y="86189"/>
                </a:cubicBezTo>
                <a:cubicBezTo>
                  <a:pt x="57156" y="86189"/>
                  <a:pt x="57156" y="86189"/>
                  <a:pt x="80607" y="86189"/>
                </a:cubicBezTo>
                <a:cubicBezTo>
                  <a:pt x="80607" y="86189"/>
                  <a:pt x="80607" y="86189"/>
                  <a:pt x="80607" y="64642"/>
                </a:cubicBezTo>
                <a:cubicBezTo>
                  <a:pt x="80607" y="58621"/>
                  <a:pt x="83777" y="52284"/>
                  <a:pt x="91382" y="49749"/>
                </a:cubicBezTo>
                <a:cubicBezTo>
                  <a:pt x="97087" y="42778"/>
                  <a:pt x="105327" y="37074"/>
                  <a:pt x="114200" y="33272"/>
                </a:cubicBezTo>
                <a:cubicBezTo>
                  <a:pt x="114200" y="33272"/>
                  <a:pt x="114200" y="33272"/>
                  <a:pt x="114200" y="13309"/>
                </a:cubicBezTo>
                <a:cubicBezTo>
                  <a:pt x="114200" y="13309"/>
                  <a:pt x="114200" y="13309"/>
                  <a:pt x="127511" y="13309"/>
                </a:cubicBezTo>
                <a:cubicBezTo>
                  <a:pt x="127511" y="13309"/>
                  <a:pt x="127511" y="13309"/>
                  <a:pt x="127511" y="0"/>
                </a:cubicBezTo>
                <a:close/>
              </a:path>
            </a:pathLst>
          </a:custGeom>
          <a:solidFill>
            <a:schemeClr val="bg1"/>
          </a:solidFill>
          <a:ln>
            <a:noFill/>
          </a:ln>
        </p:spPr>
        <p:txBody>
          <a:bodyPr vert="horz" wrap="square" lIns="130090" tIns="65045" rIns="130090" bIns="65045" numCol="1" anchor="t" anchorCtr="0" compatLnSpc="1">
            <a:prstTxWarp prst="textNoShape">
              <a:avLst/>
            </a:prstTxWarp>
            <a:noAutofit/>
          </a:bodyPr>
          <a:lstStyle/>
          <a:p>
            <a:endParaRPr lang="nl-NL" sz="3699"/>
          </a:p>
        </p:txBody>
      </p:sp>
      <p:sp>
        <p:nvSpPr>
          <p:cNvPr id="5" name="Tijdelijke aanduiding voor tekst 3 (JU-Free)">
            <a:extLst>
              <a:ext uri="{FF2B5EF4-FFF2-40B4-BE49-F238E27FC236}">
                <a16:creationId xmlns:a16="http://schemas.microsoft.com/office/drawing/2014/main" id="{9003792C-E96E-4CD5-83F8-FBFE78F93C83}"/>
              </a:ext>
            </a:extLst>
          </p:cNvPr>
          <p:cNvSpPr>
            <a:spLocks noGrp="1"/>
          </p:cNvSpPr>
          <p:nvPr>
            <p:ph type="body" sz="quarter" idx="10" hasCustomPrompt="1"/>
          </p:nvPr>
        </p:nvSpPr>
        <p:spPr>
          <a:xfrm>
            <a:off x="1230423" y="3994900"/>
            <a:ext cx="14855250" cy="3073000"/>
          </a:xfrm>
        </p:spPr>
        <p:txBody>
          <a:bodyPr/>
          <a:lstStyle>
            <a:lvl1pPr marL="0" indent="0" algn="ctr">
              <a:spcBef>
                <a:spcPts val="0"/>
              </a:spcBef>
              <a:buFontTx/>
              <a:buNone/>
              <a:defRPr sz="9674" cap="all" baseline="0">
                <a:solidFill>
                  <a:srgbClr val="8C201B"/>
                </a:solidFill>
                <a:latin typeface="+mj-lt"/>
              </a:defRPr>
            </a:lvl1pPr>
            <a:lvl2pPr marL="0" indent="0" algn="ctr">
              <a:spcBef>
                <a:spcPts val="0"/>
              </a:spcBef>
              <a:buFontTx/>
              <a:buNone/>
              <a:defRPr sz="5122" i="0" cap="all" baseline="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0" indent="0" algn="ctr">
              <a:buFontTx/>
              <a:buNone/>
              <a:defRPr/>
            </a:lvl3pPr>
            <a:lvl4pPr algn="ctr">
              <a:spcBef>
                <a:spcPts val="0"/>
              </a:spcBef>
              <a:defRPr>
                <a:solidFill>
                  <a:schemeClr val="tx1"/>
                </a:solidFill>
                <a:latin typeface="+mn-lt"/>
              </a:defRPr>
            </a:lvl4pPr>
            <a:lvl5pPr algn="ctr">
              <a:defRPr/>
            </a:lvl5pPr>
            <a:lvl6pPr marL="0" algn="ctr">
              <a:defRPr/>
            </a:lvl6pPr>
            <a:lvl7pPr marL="0" algn="ctr">
              <a:defRPr/>
            </a:lvl7pPr>
            <a:lvl8pPr marL="0" algn="ctr">
              <a:defRPr/>
            </a:lvl8pPr>
            <a:lvl9pPr algn="ctr">
              <a:defRPr/>
            </a:lvl9pPr>
          </a:lstStyle>
          <a:p>
            <a:pPr lvl="0"/>
            <a:r>
              <a:rPr lang="nl-NL"/>
              <a:t>[Titel]</a:t>
            </a:r>
          </a:p>
          <a:p>
            <a:pPr lvl="0"/>
            <a:r>
              <a:rPr lang="nl-NL"/>
              <a:t>JU-LEVEL1=Standaard</a:t>
            </a:r>
          </a:p>
          <a:p>
            <a:pPr lvl="1"/>
            <a:r>
              <a:rPr lang="nl-NL"/>
              <a:t>JU-LEVEL2=Titel light</a:t>
            </a:r>
          </a:p>
        </p:txBody>
      </p:sp>
    </p:spTree>
    <p:extLst>
      <p:ext uri="{BB962C8B-B14F-4D97-AF65-F5344CB8AC3E}">
        <p14:creationId xmlns:p14="http://schemas.microsoft.com/office/powerpoint/2010/main" val="29740904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ussendia Lady bug">
    <p:bg>
      <p:bgPr>
        <a:solidFill>
          <a:srgbClr val="8C201B"/>
        </a:solidFill>
        <a:effectLst/>
      </p:bgPr>
    </p:bg>
    <p:spTree>
      <p:nvGrpSpPr>
        <p:cNvPr id="1" name=""/>
        <p:cNvGrpSpPr/>
        <p:nvPr/>
      </p:nvGrpSpPr>
      <p:grpSpPr>
        <a:xfrm>
          <a:off x="0" y="0"/>
          <a:ext cx="0" cy="0"/>
          <a:chOff x="0" y="0"/>
          <a:chExt cx="0" cy="0"/>
        </a:xfrm>
      </p:grpSpPr>
      <p:sp>
        <p:nvSpPr>
          <p:cNvPr id="6" name="Vrije vorm: vorm 107">
            <a:extLst>
              <a:ext uri="{FF2B5EF4-FFF2-40B4-BE49-F238E27FC236}">
                <a16:creationId xmlns:a16="http://schemas.microsoft.com/office/drawing/2014/main" id="{81B5CE18-EE40-44F4-B54F-4217089F2ADF}"/>
              </a:ext>
            </a:extLst>
          </p:cNvPr>
          <p:cNvSpPr>
            <a:spLocks noSelect="1"/>
          </p:cNvSpPr>
          <p:nvPr userDrawn="1"/>
        </p:nvSpPr>
        <p:spPr bwMode="auto">
          <a:xfrm>
            <a:off x="6514612" y="9248609"/>
            <a:ext cx="1854541" cy="146804"/>
          </a:xfrm>
          <a:custGeom>
            <a:avLst/>
            <a:gdLst>
              <a:gd name="connsiteX0" fmla="*/ 124181 w 1303338"/>
              <a:gd name="connsiteY0" fmla="*/ 71438 h 103188"/>
              <a:gd name="connsiteX1" fmla="*/ 123565 w 1303338"/>
              <a:gd name="connsiteY1" fmla="*/ 71766 h 103188"/>
              <a:gd name="connsiteX2" fmla="*/ 122025 w 1303338"/>
              <a:gd name="connsiteY2" fmla="*/ 72093 h 103188"/>
              <a:gd name="connsiteX3" fmla="*/ 110320 w 1303338"/>
              <a:gd name="connsiteY3" fmla="*/ 75697 h 103188"/>
              <a:gd name="connsiteX4" fmla="*/ 104775 w 1303338"/>
              <a:gd name="connsiteY4" fmla="*/ 84214 h 103188"/>
              <a:gd name="connsiteX5" fmla="*/ 112168 w 1303338"/>
              <a:gd name="connsiteY5" fmla="*/ 92076 h 103188"/>
              <a:gd name="connsiteX6" fmla="*/ 122949 w 1303338"/>
              <a:gd name="connsiteY6" fmla="*/ 86835 h 103188"/>
              <a:gd name="connsiteX7" fmla="*/ 125413 w 1303338"/>
              <a:gd name="connsiteY7" fmla="*/ 77662 h 103188"/>
              <a:gd name="connsiteX8" fmla="*/ 125413 w 1303338"/>
              <a:gd name="connsiteY8" fmla="*/ 73731 h 103188"/>
              <a:gd name="connsiteX9" fmla="*/ 124181 w 1303338"/>
              <a:gd name="connsiteY9" fmla="*/ 71438 h 103188"/>
              <a:gd name="connsiteX10" fmla="*/ 338465 w 1303338"/>
              <a:gd name="connsiteY10" fmla="*/ 44450 h 103188"/>
              <a:gd name="connsiteX11" fmla="*/ 322263 w 1303338"/>
              <a:gd name="connsiteY11" fmla="*/ 67790 h 103188"/>
              <a:gd name="connsiteX12" fmla="*/ 339400 w 1303338"/>
              <a:gd name="connsiteY12" fmla="*/ 92075 h 103188"/>
              <a:gd name="connsiteX13" fmla="*/ 355601 w 1303338"/>
              <a:gd name="connsiteY13" fmla="*/ 69997 h 103188"/>
              <a:gd name="connsiteX14" fmla="*/ 338465 w 1303338"/>
              <a:gd name="connsiteY14" fmla="*/ 44450 h 103188"/>
              <a:gd name="connsiteX15" fmla="*/ 266701 w 1303338"/>
              <a:gd name="connsiteY15" fmla="*/ 44450 h 103188"/>
              <a:gd name="connsiteX16" fmla="*/ 254636 w 1303338"/>
              <a:gd name="connsiteY16" fmla="*/ 54811 h 103188"/>
              <a:gd name="connsiteX17" fmla="*/ 252413 w 1303338"/>
              <a:gd name="connsiteY17" fmla="*/ 72294 h 103188"/>
              <a:gd name="connsiteX18" fmla="*/ 254001 w 1303338"/>
              <a:gd name="connsiteY18" fmla="*/ 88483 h 103188"/>
              <a:gd name="connsiteX19" fmla="*/ 263208 w 1303338"/>
              <a:gd name="connsiteY19" fmla="*/ 93663 h 103188"/>
              <a:gd name="connsiteX20" fmla="*/ 280988 w 1303338"/>
              <a:gd name="connsiteY20" fmla="*/ 67762 h 103188"/>
              <a:gd name="connsiteX21" fmla="*/ 266701 w 1303338"/>
              <a:gd name="connsiteY21" fmla="*/ 44450 h 103188"/>
              <a:gd name="connsiteX22" fmla="*/ 490400 w 1303338"/>
              <a:gd name="connsiteY22" fmla="*/ 42863 h 103188"/>
              <a:gd name="connsiteX23" fmla="*/ 474663 w 1303338"/>
              <a:gd name="connsiteY23" fmla="*/ 66041 h 103188"/>
              <a:gd name="connsiteX24" fmla="*/ 490400 w 1303338"/>
              <a:gd name="connsiteY24" fmla="*/ 90488 h 103188"/>
              <a:gd name="connsiteX25" fmla="*/ 504826 w 1303338"/>
              <a:gd name="connsiteY25" fmla="*/ 66993 h 103188"/>
              <a:gd name="connsiteX26" fmla="*/ 501876 w 1303338"/>
              <a:gd name="connsiteY26" fmla="*/ 49531 h 103188"/>
              <a:gd name="connsiteX27" fmla="*/ 490400 w 1303338"/>
              <a:gd name="connsiteY27" fmla="*/ 42863 h 103188"/>
              <a:gd name="connsiteX28" fmla="*/ 185083 w 1303338"/>
              <a:gd name="connsiteY28" fmla="*/ 42863 h 103188"/>
              <a:gd name="connsiteX29" fmla="*/ 169863 w 1303338"/>
              <a:gd name="connsiteY29" fmla="*/ 66041 h 103188"/>
              <a:gd name="connsiteX30" fmla="*/ 185083 w 1303338"/>
              <a:gd name="connsiteY30" fmla="*/ 90488 h 103188"/>
              <a:gd name="connsiteX31" fmla="*/ 198438 w 1303338"/>
              <a:gd name="connsiteY31" fmla="*/ 66993 h 103188"/>
              <a:gd name="connsiteX32" fmla="*/ 195643 w 1303338"/>
              <a:gd name="connsiteY32" fmla="*/ 49531 h 103188"/>
              <a:gd name="connsiteX33" fmla="*/ 185083 w 1303338"/>
              <a:gd name="connsiteY33" fmla="*/ 42863 h 103188"/>
              <a:gd name="connsiteX34" fmla="*/ 1176894 w 1303338"/>
              <a:gd name="connsiteY34" fmla="*/ 41275 h 103188"/>
              <a:gd name="connsiteX35" fmla="*/ 1165679 w 1303338"/>
              <a:gd name="connsiteY35" fmla="*/ 46342 h 103188"/>
              <a:gd name="connsiteX36" fmla="*/ 1162050 w 1303338"/>
              <a:gd name="connsiteY36" fmla="*/ 55461 h 103188"/>
              <a:gd name="connsiteX37" fmla="*/ 1164029 w 1303338"/>
              <a:gd name="connsiteY37" fmla="*/ 57150 h 103188"/>
              <a:gd name="connsiteX38" fmla="*/ 1166998 w 1303338"/>
              <a:gd name="connsiteY38" fmla="*/ 57150 h 103188"/>
              <a:gd name="connsiteX39" fmla="*/ 1173266 w 1303338"/>
              <a:gd name="connsiteY39" fmla="*/ 56475 h 103188"/>
              <a:gd name="connsiteX40" fmla="*/ 1184481 w 1303338"/>
              <a:gd name="connsiteY40" fmla="*/ 55461 h 103188"/>
              <a:gd name="connsiteX41" fmla="*/ 1187450 w 1303338"/>
              <a:gd name="connsiteY41" fmla="*/ 52422 h 103188"/>
              <a:gd name="connsiteX42" fmla="*/ 1184811 w 1303338"/>
              <a:gd name="connsiteY42" fmla="*/ 44653 h 103188"/>
              <a:gd name="connsiteX43" fmla="*/ 1176894 w 1303338"/>
              <a:gd name="connsiteY43" fmla="*/ 41275 h 103188"/>
              <a:gd name="connsiteX44" fmla="*/ 891340 w 1303338"/>
              <a:gd name="connsiteY44" fmla="*/ 41275 h 103188"/>
              <a:gd name="connsiteX45" fmla="*/ 879977 w 1303338"/>
              <a:gd name="connsiteY45" fmla="*/ 46342 h 103188"/>
              <a:gd name="connsiteX46" fmla="*/ 876300 w 1303338"/>
              <a:gd name="connsiteY46" fmla="*/ 55461 h 103188"/>
              <a:gd name="connsiteX47" fmla="*/ 877971 w 1303338"/>
              <a:gd name="connsiteY47" fmla="*/ 57150 h 103188"/>
              <a:gd name="connsiteX48" fmla="*/ 880979 w 1303338"/>
              <a:gd name="connsiteY48" fmla="*/ 57150 h 103188"/>
              <a:gd name="connsiteX49" fmla="*/ 887329 w 1303338"/>
              <a:gd name="connsiteY49" fmla="*/ 56475 h 103188"/>
              <a:gd name="connsiteX50" fmla="*/ 899027 w 1303338"/>
              <a:gd name="connsiteY50" fmla="*/ 55461 h 103188"/>
              <a:gd name="connsiteX51" fmla="*/ 901700 w 1303338"/>
              <a:gd name="connsiteY51" fmla="*/ 52422 h 103188"/>
              <a:gd name="connsiteX52" fmla="*/ 899361 w 1303338"/>
              <a:gd name="connsiteY52" fmla="*/ 44653 h 103188"/>
              <a:gd name="connsiteX53" fmla="*/ 891340 w 1303338"/>
              <a:gd name="connsiteY53" fmla="*/ 41275 h 103188"/>
              <a:gd name="connsiteX54" fmla="*/ 1235711 w 1303338"/>
              <a:gd name="connsiteY54" fmla="*/ 33338 h 103188"/>
              <a:gd name="connsiteX55" fmla="*/ 1237298 w 1303338"/>
              <a:gd name="connsiteY55" fmla="*/ 35890 h 103188"/>
              <a:gd name="connsiteX56" fmla="*/ 1237298 w 1303338"/>
              <a:gd name="connsiteY56" fmla="*/ 41314 h 103188"/>
              <a:gd name="connsiteX57" fmla="*/ 1236981 w 1303338"/>
              <a:gd name="connsiteY57" fmla="*/ 63645 h 103188"/>
              <a:gd name="connsiteX58" fmla="*/ 1236981 w 1303338"/>
              <a:gd name="connsiteY58" fmla="*/ 70344 h 103188"/>
              <a:gd name="connsiteX59" fmla="*/ 1237298 w 1303338"/>
              <a:gd name="connsiteY59" fmla="*/ 88210 h 103188"/>
              <a:gd name="connsiteX60" fmla="*/ 1242061 w 1303338"/>
              <a:gd name="connsiteY60" fmla="*/ 92995 h 103188"/>
              <a:gd name="connsiteX61" fmla="*/ 1246188 w 1303338"/>
              <a:gd name="connsiteY61" fmla="*/ 96185 h 103188"/>
              <a:gd name="connsiteX62" fmla="*/ 1246188 w 1303338"/>
              <a:gd name="connsiteY62" fmla="*/ 98418 h 103188"/>
              <a:gd name="connsiteX63" fmla="*/ 1244601 w 1303338"/>
              <a:gd name="connsiteY63" fmla="*/ 100013 h 103188"/>
              <a:gd name="connsiteX64" fmla="*/ 1243648 w 1303338"/>
              <a:gd name="connsiteY64" fmla="*/ 100013 h 103188"/>
              <a:gd name="connsiteX65" fmla="*/ 1229678 w 1303338"/>
              <a:gd name="connsiteY65" fmla="*/ 99694 h 103188"/>
              <a:gd name="connsiteX66" fmla="*/ 1215390 w 1303338"/>
              <a:gd name="connsiteY66" fmla="*/ 100013 h 103188"/>
              <a:gd name="connsiteX67" fmla="*/ 1214437 w 1303338"/>
              <a:gd name="connsiteY67" fmla="*/ 100013 h 103188"/>
              <a:gd name="connsiteX68" fmla="*/ 1212850 w 1303338"/>
              <a:gd name="connsiteY68" fmla="*/ 98418 h 103188"/>
              <a:gd name="connsiteX69" fmla="*/ 1212850 w 1303338"/>
              <a:gd name="connsiteY69" fmla="*/ 96185 h 103188"/>
              <a:gd name="connsiteX70" fmla="*/ 1216977 w 1303338"/>
              <a:gd name="connsiteY70" fmla="*/ 92995 h 103188"/>
              <a:gd name="connsiteX71" fmla="*/ 1221740 w 1303338"/>
              <a:gd name="connsiteY71" fmla="*/ 88210 h 103188"/>
              <a:gd name="connsiteX72" fmla="*/ 1222058 w 1303338"/>
              <a:gd name="connsiteY72" fmla="*/ 70344 h 103188"/>
              <a:gd name="connsiteX73" fmla="*/ 1222058 w 1303338"/>
              <a:gd name="connsiteY73" fmla="*/ 59498 h 103188"/>
              <a:gd name="connsiteX74" fmla="*/ 1216660 w 1303338"/>
              <a:gd name="connsiteY74" fmla="*/ 42271 h 103188"/>
              <a:gd name="connsiteX75" fmla="*/ 1212850 w 1303338"/>
              <a:gd name="connsiteY75" fmla="*/ 40038 h 103188"/>
              <a:gd name="connsiteX76" fmla="*/ 1212850 w 1303338"/>
              <a:gd name="connsiteY76" fmla="*/ 37805 h 103188"/>
              <a:gd name="connsiteX77" fmla="*/ 1215072 w 1303338"/>
              <a:gd name="connsiteY77" fmla="*/ 35571 h 103188"/>
              <a:gd name="connsiteX78" fmla="*/ 1233806 w 1303338"/>
              <a:gd name="connsiteY78" fmla="*/ 33657 h 103188"/>
              <a:gd name="connsiteX79" fmla="*/ 1234758 w 1303338"/>
              <a:gd name="connsiteY79" fmla="*/ 33657 h 103188"/>
              <a:gd name="connsiteX80" fmla="*/ 1235711 w 1303338"/>
              <a:gd name="connsiteY80" fmla="*/ 33338 h 103188"/>
              <a:gd name="connsiteX81" fmla="*/ 1177658 w 1303338"/>
              <a:gd name="connsiteY81" fmla="*/ 33338 h 103188"/>
              <a:gd name="connsiteX82" fmla="*/ 1201738 w 1303338"/>
              <a:gd name="connsiteY82" fmla="*/ 57900 h 103188"/>
              <a:gd name="connsiteX83" fmla="*/ 1195317 w 1303338"/>
              <a:gd name="connsiteY83" fmla="*/ 62685 h 103188"/>
              <a:gd name="connsiteX84" fmla="*/ 1164815 w 1303338"/>
              <a:gd name="connsiteY84" fmla="*/ 62685 h 103188"/>
              <a:gd name="connsiteX85" fmla="*/ 1159357 w 1303338"/>
              <a:gd name="connsiteY85" fmla="*/ 67470 h 103188"/>
              <a:gd name="connsiteX86" fmla="*/ 1178942 w 1303338"/>
              <a:gd name="connsiteY86" fmla="*/ 89799 h 103188"/>
              <a:gd name="connsiteX87" fmla="*/ 1199170 w 1303338"/>
              <a:gd name="connsiteY87" fmla="*/ 82781 h 103188"/>
              <a:gd name="connsiteX88" fmla="*/ 1199812 w 1303338"/>
              <a:gd name="connsiteY88" fmla="*/ 82462 h 103188"/>
              <a:gd name="connsiteX89" fmla="*/ 1200454 w 1303338"/>
              <a:gd name="connsiteY89" fmla="*/ 83738 h 103188"/>
              <a:gd name="connsiteX90" fmla="*/ 1199170 w 1303338"/>
              <a:gd name="connsiteY90" fmla="*/ 95541 h 103188"/>
              <a:gd name="connsiteX91" fmla="*/ 1193712 w 1303338"/>
              <a:gd name="connsiteY91" fmla="*/ 98411 h 103188"/>
              <a:gd name="connsiteX92" fmla="*/ 1177016 w 1303338"/>
              <a:gd name="connsiteY92" fmla="*/ 101601 h 103188"/>
              <a:gd name="connsiteX93" fmla="*/ 1144588 w 1303338"/>
              <a:gd name="connsiteY93" fmla="*/ 69384 h 103188"/>
              <a:gd name="connsiteX94" fmla="*/ 1177658 w 1303338"/>
              <a:gd name="connsiteY94" fmla="*/ 33338 h 103188"/>
              <a:gd name="connsiteX95" fmla="*/ 1070830 w 1303338"/>
              <a:gd name="connsiteY95" fmla="*/ 33338 h 103188"/>
              <a:gd name="connsiteX96" fmla="*/ 1072433 w 1303338"/>
              <a:gd name="connsiteY96" fmla="*/ 35890 h 103188"/>
              <a:gd name="connsiteX97" fmla="*/ 1072433 w 1303338"/>
              <a:gd name="connsiteY97" fmla="*/ 41314 h 103188"/>
              <a:gd name="connsiteX98" fmla="*/ 1072112 w 1303338"/>
              <a:gd name="connsiteY98" fmla="*/ 63645 h 103188"/>
              <a:gd name="connsiteX99" fmla="*/ 1072112 w 1303338"/>
              <a:gd name="connsiteY99" fmla="*/ 70344 h 103188"/>
              <a:gd name="connsiteX100" fmla="*/ 1072433 w 1303338"/>
              <a:gd name="connsiteY100" fmla="*/ 88210 h 103188"/>
              <a:gd name="connsiteX101" fmla="*/ 1077241 w 1303338"/>
              <a:gd name="connsiteY101" fmla="*/ 92995 h 103188"/>
              <a:gd name="connsiteX102" fmla="*/ 1081088 w 1303338"/>
              <a:gd name="connsiteY102" fmla="*/ 96185 h 103188"/>
              <a:gd name="connsiteX103" fmla="*/ 1081088 w 1303338"/>
              <a:gd name="connsiteY103" fmla="*/ 98418 h 103188"/>
              <a:gd name="connsiteX104" fmla="*/ 1079806 w 1303338"/>
              <a:gd name="connsiteY104" fmla="*/ 100013 h 103188"/>
              <a:gd name="connsiteX105" fmla="*/ 1078844 w 1303338"/>
              <a:gd name="connsiteY105" fmla="*/ 100013 h 103188"/>
              <a:gd name="connsiteX106" fmla="*/ 1064739 w 1303338"/>
              <a:gd name="connsiteY106" fmla="*/ 99694 h 103188"/>
              <a:gd name="connsiteX107" fmla="*/ 1050314 w 1303338"/>
              <a:gd name="connsiteY107" fmla="*/ 100013 h 103188"/>
              <a:gd name="connsiteX108" fmla="*/ 1049353 w 1303338"/>
              <a:gd name="connsiteY108" fmla="*/ 100013 h 103188"/>
              <a:gd name="connsiteX109" fmla="*/ 1047750 w 1303338"/>
              <a:gd name="connsiteY109" fmla="*/ 98418 h 103188"/>
              <a:gd name="connsiteX110" fmla="*/ 1047750 w 1303338"/>
              <a:gd name="connsiteY110" fmla="*/ 96185 h 103188"/>
              <a:gd name="connsiteX111" fmla="*/ 1051917 w 1303338"/>
              <a:gd name="connsiteY111" fmla="*/ 92995 h 103188"/>
              <a:gd name="connsiteX112" fmla="*/ 1057046 w 1303338"/>
              <a:gd name="connsiteY112" fmla="*/ 88210 h 103188"/>
              <a:gd name="connsiteX113" fmla="*/ 1057046 w 1303338"/>
              <a:gd name="connsiteY113" fmla="*/ 70344 h 103188"/>
              <a:gd name="connsiteX114" fmla="*/ 1057046 w 1303338"/>
              <a:gd name="connsiteY114" fmla="*/ 59498 h 103188"/>
              <a:gd name="connsiteX115" fmla="*/ 1051596 w 1303338"/>
              <a:gd name="connsiteY115" fmla="*/ 42271 h 103188"/>
              <a:gd name="connsiteX116" fmla="*/ 1047750 w 1303338"/>
              <a:gd name="connsiteY116" fmla="*/ 40038 h 103188"/>
              <a:gd name="connsiteX117" fmla="*/ 1047750 w 1303338"/>
              <a:gd name="connsiteY117" fmla="*/ 37805 h 103188"/>
              <a:gd name="connsiteX118" fmla="*/ 1049994 w 1303338"/>
              <a:gd name="connsiteY118" fmla="*/ 35571 h 103188"/>
              <a:gd name="connsiteX119" fmla="*/ 1068907 w 1303338"/>
              <a:gd name="connsiteY119" fmla="*/ 33657 h 103188"/>
              <a:gd name="connsiteX120" fmla="*/ 1069868 w 1303338"/>
              <a:gd name="connsiteY120" fmla="*/ 33657 h 103188"/>
              <a:gd name="connsiteX121" fmla="*/ 1070830 w 1303338"/>
              <a:gd name="connsiteY121" fmla="*/ 33338 h 103188"/>
              <a:gd name="connsiteX122" fmla="*/ 1017588 w 1303338"/>
              <a:gd name="connsiteY122" fmla="*/ 33338 h 103188"/>
              <a:gd name="connsiteX123" fmla="*/ 1030923 w 1303338"/>
              <a:gd name="connsiteY123" fmla="*/ 35571 h 103188"/>
              <a:gd name="connsiteX124" fmla="*/ 1033780 w 1303338"/>
              <a:gd name="connsiteY124" fmla="*/ 38761 h 103188"/>
              <a:gd name="connsiteX125" fmla="*/ 1033780 w 1303338"/>
              <a:gd name="connsiteY125" fmla="*/ 39080 h 103188"/>
              <a:gd name="connsiteX126" fmla="*/ 1032828 w 1303338"/>
              <a:gd name="connsiteY126" fmla="*/ 47055 h 103188"/>
              <a:gd name="connsiteX127" fmla="*/ 1030923 w 1303338"/>
              <a:gd name="connsiteY127" fmla="*/ 49607 h 103188"/>
              <a:gd name="connsiteX128" fmla="*/ 1029018 w 1303338"/>
              <a:gd name="connsiteY128" fmla="*/ 49607 h 103188"/>
              <a:gd name="connsiteX129" fmla="*/ 1026160 w 1303338"/>
              <a:gd name="connsiteY129" fmla="*/ 46098 h 103188"/>
              <a:gd name="connsiteX130" fmla="*/ 1015048 w 1303338"/>
              <a:gd name="connsiteY130" fmla="*/ 40675 h 103188"/>
              <a:gd name="connsiteX131" fmla="*/ 1004887 w 1303338"/>
              <a:gd name="connsiteY131" fmla="*/ 49288 h 103188"/>
              <a:gd name="connsiteX132" fmla="*/ 1011555 w 1303338"/>
              <a:gd name="connsiteY132" fmla="*/ 58219 h 103188"/>
              <a:gd name="connsiteX133" fmla="*/ 1023303 w 1303338"/>
              <a:gd name="connsiteY133" fmla="*/ 63961 h 103188"/>
              <a:gd name="connsiteX134" fmla="*/ 1036638 w 1303338"/>
              <a:gd name="connsiteY134" fmla="*/ 81505 h 103188"/>
              <a:gd name="connsiteX135" fmla="*/ 1009650 w 1303338"/>
              <a:gd name="connsiteY135" fmla="*/ 101601 h 103188"/>
              <a:gd name="connsiteX136" fmla="*/ 992822 w 1303338"/>
              <a:gd name="connsiteY136" fmla="*/ 98092 h 103188"/>
              <a:gd name="connsiteX137" fmla="*/ 990600 w 1303338"/>
              <a:gd name="connsiteY137" fmla="*/ 94265 h 103188"/>
              <a:gd name="connsiteX138" fmla="*/ 991552 w 1303338"/>
              <a:gd name="connsiteY138" fmla="*/ 85333 h 103188"/>
              <a:gd name="connsiteX139" fmla="*/ 993775 w 1303338"/>
              <a:gd name="connsiteY139" fmla="*/ 82781 h 103188"/>
              <a:gd name="connsiteX140" fmla="*/ 995997 w 1303338"/>
              <a:gd name="connsiteY140" fmla="*/ 82781 h 103188"/>
              <a:gd name="connsiteX141" fmla="*/ 998220 w 1303338"/>
              <a:gd name="connsiteY141" fmla="*/ 86290 h 103188"/>
              <a:gd name="connsiteX142" fmla="*/ 1010920 w 1303338"/>
              <a:gd name="connsiteY142" fmla="*/ 94265 h 103188"/>
              <a:gd name="connsiteX143" fmla="*/ 1022350 w 1303338"/>
              <a:gd name="connsiteY143" fmla="*/ 85652 h 103188"/>
              <a:gd name="connsiteX144" fmla="*/ 1013142 w 1303338"/>
              <a:gd name="connsiteY144" fmla="*/ 76082 h 103188"/>
              <a:gd name="connsiteX145" fmla="*/ 992187 w 1303338"/>
              <a:gd name="connsiteY145" fmla="*/ 54072 h 103188"/>
              <a:gd name="connsiteX146" fmla="*/ 1017588 w 1303338"/>
              <a:gd name="connsiteY146" fmla="*/ 33338 h 103188"/>
              <a:gd name="connsiteX147" fmla="*/ 950175 w 1303338"/>
              <a:gd name="connsiteY147" fmla="*/ 33338 h 103188"/>
              <a:gd name="connsiteX148" fmla="*/ 951735 w 1303338"/>
              <a:gd name="connsiteY148" fmla="*/ 35571 h 103188"/>
              <a:gd name="connsiteX149" fmla="*/ 951423 w 1303338"/>
              <a:gd name="connsiteY149" fmla="*/ 41633 h 103188"/>
              <a:gd name="connsiteX150" fmla="*/ 952670 w 1303338"/>
              <a:gd name="connsiteY150" fmla="*/ 48332 h 103188"/>
              <a:gd name="connsiteX151" fmla="*/ 955165 w 1303338"/>
              <a:gd name="connsiteY151" fmla="*/ 46099 h 103188"/>
              <a:gd name="connsiteX152" fmla="*/ 960154 w 1303338"/>
              <a:gd name="connsiteY152" fmla="*/ 40357 h 103188"/>
              <a:gd name="connsiteX153" fmla="*/ 968574 w 1303338"/>
              <a:gd name="connsiteY153" fmla="*/ 34295 h 103188"/>
              <a:gd name="connsiteX154" fmla="*/ 974810 w 1303338"/>
              <a:gd name="connsiteY154" fmla="*/ 33338 h 103188"/>
              <a:gd name="connsiteX155" fmla="*/ 979176 w 1303338"/>
              <a:gd name="connsiteY155" fmla="*/ 36528 h 103188"/>
              <a:gd name="connsiteX156" fmla="*/ 978864 w 1303338"/>
              <a:gd name="connsiteY156" fmla="*/ 46099 h 103188"/>
              <a:gd name="connsiteX157" fmla="*/ 976993 w 1303338"/>
              <a:gd name="connsiteY157" fmla="*/ 49289 h 103188"/>
              <a:gd name="connsiteX158" fmla="*/ 975746 w 1303338"/>
              <a:gd name="connsiteY158" fmla="*/ 48970 h 103188"/>
              <a:gd name="connsiteX159" fmla="*/ 968262 w 1303338"/>
              <a:gd name="connsiteY159" fmla="*/ 48332 h 103188"/>
              <a:gd name="connsiteX160" fmla="*/ 957659 w 1303338"/>
              <a:gd name="connsiteY160" fmla="*/ 51841 h 103188"/>
              <a:gd name="connsiteX161" fmla="*/ 954229 w 1303338"/>
              <a:gd name="connsiteY161" fmla="*/ 70663 h 103188"/>
              <a:gd name="connsiteX162" fmla="*/ 954229 w 1303338"/>
              <a:gd name="connsiteY162" fmla="*/ 76406 h 103188"/>
              <a:gd name="connsiteX163" fmla="*/ 954541 w 1303338"/>
              <a:gd name="connsiteY163" fmla="*/ 85019 h 103188"/>
              <a:gd name="connsiteX164" fmla="*/ 956724 w 1303338"/>
              <a:gd name="connsiteY164" fmla="*/ 91400 h 103188"/>
              <a:gd name="connsiteX165" fmla="*/ 963272 w 1303338"/>
              <a:gd name="connsiteY165" fmla="*/ 93314 h 103188"/>
              <a:gd name="connsiteX166" fmla="*/ 967326 w 1303338"/>
              <a:gd name="connsiteY166" fmla="*/ 96185 h 103188"/>
              <a:gd name="connsiteX167" fmla="*/ 967326 w 1303338"/>
              <a:gd name="connsiteY167" fmla="*/ 98099 h 103188"/>
              <a:gd name="connsiteX168" fmla="*/ 965455 w 1303338"/>
              <a:gd name="connsiteY168" fmla="*/ 100013 h 103188"/>
              <a:gd name="connsiteX169" fmla="*/ 965143 w 1303338"/>
              <a:gd name="connsiteY169" fmla="*/ 100013 h 103188"/>
              <a:gd name="connsiteX170" fmla="*/ 946122 w 1303338"/>
              <a:gd name="connsiteY170" fmla="*/ 99694 h 103188"/>
              <a:gd name="connsiteX171" fmla="*/ 933025 w 1303338"/>
              <a:gd name="connsiteY171" fmla="*/ 100013 h 103188"/>
              <a:gd name="connsiteX172" fmla="*/ 932089 w 1303338"/>
              <a:gd name="connsiteY172" fmla="*/ 100013 h 103188"/>
              <a:gd name="connsiteX173" fmla="*/ 930530 w 1303338"/>
              <a:gd name="connsiteY173" fmla="*/ 98418 h 103188"/>
              <a:gd name="connsiteX174" fmla="*/ 930530 w 1303338"/>
              <a:gd name="connsiteY174" fmla="*/ 96185 h 103188"/>
              <a:gd name="connsiteX175" fmla="*/ 934584 w 1303338"/>
              <a:gd name="connsiteY175" fmla="*/ 92995 h 103188"/>
              <a:gd name="connsiteX176" fmla="*/ 939261 w 1303338"/>
              <a:gd name="connsiteY176" fmla="*/ 88210 h 103188"/>
              <a:gd name="connsiteX177" fmla="*/ 939573 w 1303338"/>
              <a:gd name="connsiteY177" fmla="*/ 70344 h 103188"/>
              <a:gd name="connsiteX178" fmla="*/ 939573 w 1303338"/>
              <a:gd name="connsiteY178" fmla="*/ 65878 h 103188"/>
              <a:gd name="connsiteX179" fmla="*/ 937390 w 1303338"/>
              <a:gd name="connsiteY179" fmla="*/ 48013 h 103188"/>
              <a:gd name="connsiteX180" fmla="*/ 930530 w 1303338"/>
              <a:gd name="connsiteY180" fmla="*/ 43547 h 103188"/>
              <a:gd name="connsiteX181" fmla="*/ 927100 w 1303338"/>
              <a:gd name="connsiteY181" fmla="*/ 41633 h 103188"/>
              <a:gd name="connsiteX182" fmla="*/ 927100 w 1303338"/>
              <a:gd name="connsiteY182" fmla="*/ 39400 h 103188"/>
              <a:gd name="connsiteX183" fmla="*/ 929594 w 1303338"/>
              <a:gd name="connsiteY183" fmla="*/ 36528 h 103188"/>
              <a:gd name="connsiteX184" fmla="*/ 947993 w 1303338"/>
              <a:gd name="connsiteY184" fmla="*/ 33657 h 103188"/>
              <a:gd name="connsiteX185" fmla="*/ 948928 w 1303338"/>
              <a:gd name="connsiteY185" fmla="*/ 33657 h 103188"/>
              <a:gd name="connsiteX186" fmla="*/ 950175 w 1303338"/>
              <a:gd name="connsiteY186" fmla="*/ 33338 h 103188"/>
              <a:gd name="connsiteX187" fmla="*/ 892445 w 1303338"/>
              <a:gd name="connsiteY187" fmla="*/ 33338 h 103188"/>
              <a:gd name="connsiteX188" fmla="*/ 915988 w 1303338"/>
              <a:gd name="connsiteY188" fmla="*/ 57900 h 103188"/>
              <a:gd name="connsiteX189" fmla="*/ 909710 w 1303338"/>
              <a:gd name="connsiteY189" fmla="*/ 62685 h 103188"/>
              <a:gd name="connsiteX190" fmla="*/ 879574 w 1303338"/>
              <a:gd name="connsiteY190" fmla="*/ 62685 h 103188"/>
              <a:gd name="connsiteX191" fmla="*/ 874551 w 1303338"/>
              <a:gd name="connsiteY191" fmla="*/ 67470 h 103188"/>
              <a:gd name="connsiteX192" fmla="*/ 893700 w 1303338"/>
              <a:gd name="connsiteY192" fmla="*/ 89799 h 103188"/>
              <a:gd name="connsiteX193" fmla="*/ 913477 w 1303338"/>
              <a:gd name="connsiteY193" fmla="*/ 82781 h 103188"/>
              <a:gd name="connsiteX194" fmla="*/ 913791 w 1303338"/>
              <a:gd name="connsiteY194" fmla="*/ 82462 h 103188"/>
              <a:gd name="connsiteX195" fmla="*/ 914733 w 1303338"/>
              <a:gd name="connsiteY195" fmla="*/ 83738 h 103188"/>
              <a:gd name="connsiteX196" fmla="*/ 913163 w 1303338"/>
              <a:gd name="connsiteY196" fmla="*/ 95541 h 103188"/>
              <a:gd name="connsiteX197" fmla="*/ 907826 w 1303338"/>
              <a:gd name="connsiteY197" fmla="*/ 98411 h 103188"/>
              <a:gd name="connsiteX198" fmla="*/ 891817 w 1303338"/>
              <a:gd name="connsiteY198" fmla="*/ 101601 h 103188"/>
              <a:gd name="connsiteX199" fmla="*/ 860425 w 1303338"/>
              <a:gd name="connsiteY199" fmla="*/ 69384 h 103188"/>
              <a:gd name="connsiteX200" fmla="*/ 892445 w 1303338"/>
              <a:gd name="connsiteY200" fmla="*/ 33338 h 103188"/>
              <a:gd name="connsiteX201" fmla="*/ 792786 w 1303338"/>
              <a:gd name="connsiteY201" fmla="*/ 33338 h 103188"/>
              <a:gd name="connsiteX202" fmla="*/ 799106 w 1303338"/>
              <a:gd name="connsiteY202" fmla="*/ 33662 h 103188"/>
              <a:gd name="connsiteX203" fmla="*/ 805741 w 1303338"/>
              <a:gd name="connsiteY203" fmla="*/ 33985 h 103188"/>
              <a:gd name="connsiteX204" fmla="*/ 819327 w 1303338"/>
              <a:gd name="connsiteY204" fmla="*/ 33338 h 103188"/>
              <a:gd name="connsiteX205" fmla="*/ 820907 w 1303338"/>
              <a:gd name="connsiteY205" fmla="*/ 33338 h 103188"/>
              <a:gd name="connsiteX206" fmla="*/ 822803 w 1303338"/>
              <a:gd name="connsiteY206" fmla="*/ 35279 h 103188"/>
              <a:gd name="connsiteX207" fmla="*/ 822803 w 1303338"/>
              <a:gd name="connsiteY207" fmla="*/ 37544 h 103188"/>
              <a:gd name="connsiteX208" fmla="*/ 819011 w 1303338"/>
              <a:gd name="connsiteY208" fmla="*/ 40456 h 103188"/>
              <a:gd name="connsiteX209" fmla="*/ 813956 w 1303338"/>
              <a:gd name="connsiteY209" fmla="*/ 44014 h 103188"/>
              <a:gd name="connsiteX210" fmla="*/ 814588 w 1303338"/>
              <a:gd name="connsiteY210" fmla="*/ 46926 h 103188"/>
              <a:gd name="connsiteX211" fmla="*/ 816168 w 1303338"/>
              <a:gd name="connsiteY211" fmla="*/ 52750 h 103188"/>
              <a:gd name="connsiteX212" fmla="*/ 819643 w 1303338"/>
              <a:gd name="connsiteY212" fmla="*/ 63426 h 103188"/>
              <a:gd name="connsiteX213" fmla="*/ 826594 w 1303338"/>
              <a:gd name="connsiteY213" fmla="*/ 85425 h 103188"/>
              <a:gd name="connsiteX214" fmla="*/ 826910 w 1303338"/>
              <a:gd name="connsiteY214" fmla="*/ 83808 h 103188"/>
              <a:gd name="connsiteX215" fmla="*/ 827542 w 1303338"/>
              <a:gd name="connsiteY215" fmla="*/ 81866 h 103188"/>
              <a:gd name="connsiteX216" fmla="*/ 828806 w 1303338"/>
              <a:gd name="connsiteY216" fmla="*/ 78308 h 103188"/>
              <a:gd name="connsiteX217" fmla="*/ 831018 w 1303338"/>
              <a:gd name="connsiteY217" fmla="*/ 70867 h 103188"/>
              <a:gd name="connsiteX218" fmla="*/ 834809 w 1303338"/>
              <a:gd name="connsiteY218" fmla="*/ 60191 h 103188"/>
              <a:gd name="connsiteX219" fmla="*/ 839865 w 1303338"/>
              <a:gd name="connsiteY219" fmla="*/ 43367 h 103188"/>
              <a:gd name="connsiteX220" fmla="*/ 834493 w 1303338"/>
              <a:gd name="connsiteY220" fmla="*/ 39809 h 103188"/>
              <a:gd name="connsiteX221" fmla="*/ 832598 w 1303338"/>
              <a:gd name="connsiteY221" fmla="*/ 37544 h 103188"/>
              <a:gd name="connsiteX222" fmla="*/ 832598 w 1303338"/>
              <a:gd name="connsiteY222" fmla="*/ 35279 h 103188"/>
              <a:gd name="connsiteX223" fmla="*/ 834177 w 1303338"/>
              <a:gd name="connsiteY223" fmla="*/ 33338 h 103188"/>
              <a:gd name="connsiteX224" fmla="*/ 835441 w 1303338"/>
              <a:gd name="connsiteY224" fmla="*/ 33662 h 103188"/>
              <a:gd name="connsiteX225" fmla="*/ 844920 w 1303338"/>
              <a:gd name="connsiteY225" fmla="*/ 33985 h 103188"/>
              <a:gd name="connsiteX226" fmla="*/ 853135 w 1303338"/>
              <a:gd name="connsiteY226" fmla="*/ 33338 h 103188"/>
              <a:gd name="connsiteX227" fmla="*/ 854399 w 1303338"/>
              <a:gd name="connsiteY227" fmla="*/ 33338 h 103188"/>
              <a:gd name="connsiteX228" fmla="*/ 855663 w 1303338"/>
              <a:gd name="connsiteY228" fmla="*/ 35279 h 103188"/>
              <a:gd name="connsiteX229" fmla="*/ 855663 w 1303338"/>
              <a:gd name="connsiteY229" fmla="*/ 37544 h 103188"/>
              <a:gd name="connsiteX230" fmla="*/ 853135 w 1303338"/>
              <a:gd name="connsiteY230" fmla="*/ 40132 h 103188"/>
              <a:gd name="connsiteX231" fmla="*/ 848712 w 1303338"/>
              <a:gd name="connsiteY231" fmla="*/ 47897 h 103188"/>
              <a:gd name="connsiteX232" fmla="*/ 836073 w 1303338"/>
              <a:gd name="connsiteY232" fmla="*/ 79602 h 103188"/>
              <a:gd name="connsiteX233" fmla="*/ 830070 w 1303338"/>
              <a:gd name="connsiteY233" fmla="*/ 95131 h 103188"/>
              <a:gd name="connsiteX234" fmla="*/ 828490 w 1303338"/>
              <a:gd name="connsiteY234" fmla="*/ 99337 h 103188"/>
              <a:gd name="connsiteX235" fmla="*/ 825646 w 1303338"/>
              <a:gd name="connsiteY235" fmla="*/ 100631 h 103188"/>
              <a:gd name="connsiteX236" fmla="*/ 819643 w 1303338"/>
              <a:gd name="connsiteY236" fmla="*/ 101601 h 103188"/>
              <a:gd name="connsiteX237" fmla="*/ 818063 w 1303338"/>
              <a:gd name="connsiteY237" fmla="*/ 101601 h 103188"/>
              <a:gd name="connsiteX238" fmla="*/ 815536 w 1303338"/>
              <a:gd name="connsiteY238" fmla="*/ 97072 h 103188"/>
              <a:gd name="connsiteX239" fmla="*/ 806689 w 1303338"/>
              <a:gd name="connsiteY239" fmla="*/ 72808 h 103188"/>
              <a:gd name="connsiteX240" fmla="*/ 795946 w 1303338"/>
              <a:gd name="connsiteY240" fmla="*/ 43367 h 103188"/>
              <a:gd name="connsiteX241" fmla="*/ 791839 w 1303338"/>
              <a:gd name="connsiteY241" fmla="*/ 39809 h 103188"/>
              <a:gd name="connsiteX242" fmla="*/ 790575 w 1303338"/>
              <a:gd name="connsiteY242" fmla="*/ 37544 h 103188"/>
              <a:gd name="connsiteX243" fmla="*/ 790575 w 1303338"/>
              <a:gd name="connsiteY243" fmla="*/ 35279 h 103188"/>
              <a:gd name="connsiteX244" fmla="*/ 792786 w 1303338"/>
              <a:gd name="connsiteY244" fmla="*/ 33338 h 103188"/>
              <a:gd name="connsiteX245" fmla="*/ 775335 w 1303338"/>
              <a:gd name="connsiteY245" fmla="*/ 33338 h 103188"/>
              <a:gd name="connsiteX246" fmla="*/ 776923 w 1303338"/>
              <a:gd name="connsiteY246" fmla="*/ 35890 h 103188"/>
              <a:gd name="connsiteX247" fmla="*/ 776923 w 1303338"/>
              <a:gd name="connsiteY247" fmla="*/ 41314 h 103188"/>
              <a:gd name="connsiteX248" fmla="*/ 776605 w 1303338"/>
              <a:gd name="connsiteY248" fmla="*/ 63645 h 103188"/>
              <a:gd name="connsiteX249" fmla="*/ 776605 w 1303338"/>
              <a:gd name="connsiteY249" fmla="*/ 70344 h 103188"/>
              <a:gd name="connsiteX250" fmla="*/ 776923 w 1303338"/>
              <a:gd name="connsiteY250" fmla="*/ 88210 h 103188"/>
              <a:gd name="connsiteX251" fmla="*/ 781685 w 1303338"/>
              <a:gd name="connsiteY251" fmla="*/ 92995 h 103188"/>
              <a:gd name="connsiteX252" fmla="*/ 785813 w 1303338"/>
              <a:gd name="connsiteY252" fmla="*/ 96185 h 103188"/>
              <a:gd name="connsiteX253" fmla="*/ 785813 w 1303338"/>
              <a:gd name="connsiteY253" fmla="*/ 98418 h 103188"/>
              <a:gd name="connsiteX254" fmla="*/ 784225 w 1303338"/>
              <a:gd name="connsiteY254" fmla="*/ 100013 h 103188"/>
              <a:gd name="connsiteX255" fmla="*/ 783273 w 1303338"/>
              <a:gd name="connsiteY255" fmla="*/ 100013 h 103188"/>
              <a:gd name="connsiteX256" fmla="*/ 769303 w 1303338"/>
              <a:gd name="connsiteY256" fmla="*/ 99694 h 103188"/>
              <a:gd name="connsiteX257" fmla="*/ 754697 w 1303338"/>
              <a:gd name="connsiteY257" fmla="*/ 100013 h 103188"/>
              <a:gd name="connsiteX258" fmla="*/ 753745 w 1303338"/>
              <a:gd name="connsiteY258" fmla="*/ 100013 h 103188"/>
              <a:gd name="connsiteX259" fmla="*/ 752475 w 1303338"/>
              <a:gd name="connsiteY259" fmla="*/ 98418 h 103188"/>
              <a:gd name="connsiteX260" fmla="*/ 752475 w 1303338"/>
              <a:gd name="connsiteY260" fmla="*/ 96185 h 103188"/>
              <a:gd name="connsiteX261" fmla="*/ 756602 w 1303338"/>
              <a:gd name="connsiteY261" fmla="*/ 92995 h 103188"/>
              <a:gd name="connsiteX262" fmla="*/ 761365 w 1303338"/>
              <a:gd name="connsiteY262" fmla="*/ 88210 h 103188"/>
              <a:gd name="connsiteX263" fmla="*/ 761682 w 1303338"/>
              <a:gd name="connsiteY263" fmla="*/ 70344 h 103188"/>
              <a:gd name="connsiteX264" fmla="*/ 761682 w 1303338"/>
              <a:gd name="connsiteY264" fmla="*/ 59498 h 103188"/>
              <a:gd name="connsiteX265" fmla="*/ 755967 w 1303338"/>
              <a:gd name="connsiteY265" fmla="*/ 42271 h 103188"/>
              <a:gd name="connsiteX266" fmla="*/ 752475 w 1303338"/>
              <a:gd name="connsiteY266" fmla="*/ 40038 h 103188"/>
              <a:gd name="connsiteX267" fmla="*/ 752475 w 1303338"/>
              <a:gd name="connsiteY267" fmla="*/ 37805 h 103188"/>
              <a:gd name="connsiteX268" fmla="*/ 754697 w 1303338"/>
              <a:gd name="connsiteY268" fmla="*/ 35571 h 103188"/>
              <a:gd name="connsiteX269" fmla="*/ 773113 w 1303338"/>
              <a:gd name="connsiteY269" fmla="*/ 33657 h 103188"/>
              <a:gd name="connsiteX270" fmla="*/ 774383 w 1303338"/>
              <a:gd name="connsiteY270" fmla="*/ 33657 h 103188"/>
              <a:gd name="connsiteX271" fmla="*/ 775335 w 1303338"/>
              <a:gd name="connsiteY271" fmla="*/ 33338 h 103188"/>
              <a:gd name="connsiteX272" fmla="*/ 686303 w 1303338"/>
              <a:gd name="connsiteY272" fmla="*/ 33338 h 103188"/>
              <a:gd name="connsiteX273" fmla="*/ 688224 w 1303338"/>
              <a:gd name="connsiteY273" fmla="*/ 35890 h 103188"/>
              <a:gd name="connsiteX274" fmla="*/ 688544 w 1303338"/>
              <a:gd name="connsiteY274" fmla="*/ 43866 h 103188"/>
              <a:gd name="connsiteX275" fmla="*/ 689824 w 1303338"/>
              <a:gd name="connsiteY275" fmla="*/ 46737 h 103188"/>
              <a:gd name="connsiteX276" fmla="*/ 691105 w 1303338"/>
              <a:gd name="connsiteY276" fmla="*/ 45780 h 103188"/>
              <a:gd name="connsiteX277" fmla="*/ 692385 w 1303338"/>
              <a:gd name="connsiteY277" fmla="*/ 44504 h 103188"/>
              <a:gd name="connsiteX278" fmla="*/ 694946 w 1303338"/>
              <a:gd name="connsiteY278" fmla="*/ 41952 h 103188"/>
              <a:gd name="connsiteX279" fmla="*/ 712232 w 1303338"/>
              <a:gd name="connsiteY279" fmla="*/ 33338 h 103188"/>
              <a:gd name="connsiteX280" fmla="*/ 731119 w 1303338"/>
              <a:gd name="connsiteY280" fmla="*/ 43228 h 103188"/>
              <a:gd name="connsiteX281" fmla="*/ 732079 w 1303338"/>
              <a:gd name="connsiteY281" fmla="*/ 65878 h 103188"/>
              <a:gd name="connsiteX282" fmla="*/ 732079 w 1303338"/>
              <a:gd name="connsiteY282" fmla="*/ 70344 h 103188"/>
              <a:gd name="connsiteX283" fmla="*/ 732400 w 1303338"/>
              <a:gd name="connsiteY283" fmla="*/ 88210 h 103188"/>
              <a:gd name="connsiteX284" fmla="*/ 737201 w 1303338"/>
              <a:gd name="connsiteY284" fmla="*/ 92995 h 103188"/>
              <a:gd name="connsiteX285" fmla="*/ 741363 w 1303338"/>
              <a:gd name="connsiteY285" fmla="*/ 96185 h 103188"/>
              <a:gd name="connsiteX286" fmla="*/ 741363 w 1303338"/>
              <a:gd name="connsiteY286" fmla="*/ 98418 h 103188"/>
              <a:gd name="connsiteX287" fmla="*/ 739762 w 1303338"/>
              <a:gd name="connsiteY287" fmla="*/ 100013 h 103188"/>
              <a:gd name="connsiteX288" fmla="*/ 739122 w 1303338"/>
              <a:gd name="connsiteY288" fmla="*/ 100013 h 103188"/>
              <a:gd name="connsiteX289" fmla="*/ 724717 w 1303338"/>
              <a:gd name="connsiteY289" fmla="*/ 99694 h 103188"/>
              <a:gd name="connsiteX290" fmla="*/ 710312 w 1303338"/>
              <a:gd name="connsiteY290" fmla="*/ 100013 h 103188"/>
              <a:gd name="connsiteX291" fmla="*/ 709351 w 1303338"/>
              <a:gd name="connsiteY291" fmla="*/ 100013 h 103188"/>
              <a:gd name="connsiteX292" fmla="*/ 708071 w 1303338"/>
              <a:gd name="connsiteY292" fmla="*/ 98418 h 103188"/>
              <a:gd name="connsiteX293" fmla="*/ 708071 w 1303338"/>
              <a:gd name="connsiteY293" fmla="*/ 96185 h 103188"/>
              <a:gd name="connsiteX294" fmla="*/ 711912 w 1303338"/>
              <a:gd name="connsiteY294" fmla="*/ 92995 h 103188"/>
              <a:gd name="connsiteX295" fmla="*/ 717034 w 1303338"/>
              <a:gd name="connsiteY295" fmla="*/ 88210 h 103188"/>
              <a:gd name="connsiteX296" fmla="*/ 717354 w 1303338"/>
              <a:gd name="connsiteY296" fmla="*/ 70344 h 103188"/>
              <a:gd name="connsiteX297" fmla="*/ 717354 w 1303338"/>
              <a:gd name="connsiteY297" fmla="*/ 65878 h 103188"/>
              <a:gd name="connsiteX298" fmla="*/ 715754 w 1303338"/>
              <a:gd name="connsiteY298" fmla="*/ 51203 h 103188"/>
              <a:gd name="connsiteX299" fmla="*/ 706150 w 1303338"/>
              <a:gd name="connsiteY299" fmla="*/ 45461 h 103188"/>
              <a:gd name="connsiteX300" fmla="*/ 692705 w 1303338"/>
              <a:gd name="connsiteY300" fmla="*/ 52160 h 103188"/>
              <a:gd name="connsiteX301" fmla="*/ 689824 w 1303338"/>
              <a:gd name="connsiteY301" fmla="*/ 66835 h 103188"/>
              <a:gd name="connsiteX302" fmla="*/ 689824 w 1303338"/>
              <a:gd name="connsiteY302" fmla="*/ 70344 h 103188"/>
              <a:gd name="connsiteX303" fmla="*/ 690144 w 1303338"/>
              <a:gd name="connsiteY303" fmla="*/ 88210 h 103188"/>
              <a:gd name="connsiteX304" fmla="*/ 694946 w 1303338"/>
              <a:gd name="connsiteY304" fmla="*/ 92995 h 103188"/>
              <a:gd name="connsiteX305" fmla="*/ 699108 w 1303338"/>
              <a:gd name="connsiteY305" fmla="*/ 96185 h 103188"/>
              <a:gd name="connsiteX306" fmla="*/ 699108 w 1303338"/>
              <a:gd name="connsiteY306" fmla="*/ 98418 h 103188"/>
              <a:gd name="connsiteX307" fmla="*/ 697507 w 1303338"/>
              <a:gd name="connsiteY307" fmla="*/ 100013 h 103188"/>
              <a:gd name="connsiteX308" fmla="*/ 696547 w 1303338"/>
              <a:gd name="connsiteY308" fmla="*/ 100013 h 103188"/>
              <a:gd name="connsiteX309" fmla="*/ 682462 w 1303338"/>
              <a:gd name="connsiteY309" fmla="*/ 99694 h 103188"/>
              <a:gd name="connsiteX310" fmla="*/ 668056 w 1303338"/>
              <a:gd name="connsiteY310" fmla="*/ 100013 h 103188"/>
              <a:gd name="connsiteX311" fmla="*/ 667096 w 1303338"/>
              <a:gd name="connsiteY311" fmla="*/ 100013 h 103188"/>
              <a:gd name="connsiteX312" fmla="*/ 665495 w 1303338"/>
              <a:gd name="connsiteY312" fmla="*/ 98418 h 103188"/>
              <a:gd name="connsiteX313" fmla="*/ 665495 w 1303338"/>
              <a:gd name="connsiteY313" fmla="*/ 96185 h 103188"/>
              <a:gd name="connsiteX314" fmla="*/ 669657 w 1303338"/>
              <a:gd name="connsiteY314" fmla="*/ 92995 h 103188"/>
              <a:gd name="connsiteX315" fmla="*/ 674779 w 1303338"/>
              <a:gd name="connsiteY315" fmla="*/ 88210 h 103188"/>
              <a:gd name="connsiteX316" fmla="*/ 674779 w 1303338"/>
              <a:gd name="connsiteY316" fmla="*/ 70344 h 103188"/>
              <a:gd name="connsiteX317" fmla="*/ 674779 w 1303338"/>
              <a:gd name="connsiteY317" fmla="*/ 65559 h 103188"/>
              <a:gd name="connsiteX318" fmla="*/ 673498 w 1303338"/>
              <a:gd name="connsiteY318" fmla="*/ 46418 h 103188"/>
              <a:gd name="connsiteX319" fmla="*/ 667416 w 1303338"/>
              <a:gd name="connsiteY319" fmla="*/ 42909 h 103188"/>
              <a:gd name="connsiteX320" fmla="*/ 663575 w 1303338"/>
              <a:gd name="connsiteY320" fmla="*/ 41314 h 103188"/>
              <a:gd name="connsiteX321" fmla="*/ 663575 w 1303338"/>
              <a:gd name="connsiteY321" fmla="*/ 38762 h 103188"/>
              <a:gd name="connsiteX322" fmla="*/ 665495 w 1303338"/>
              <a:gd name="connsiteY322" fmla="*/ 35890 h 103188"/>
              <a:gd name="connsiteX323" fmla="*/ 684062 w 1303338"/>
              <a:gd name="connsiteY323" fmla="*/ 33657 h 103188"/>
              <a:gd name="connsiteX324" fmla="*/ 686303 w 1303338"/>
              <a:gd name="connsiteY324" fmla="*/ 33338 h 103188"/>
              <a:gd name="connsiteX325" fmla="*/ 401220 w 1303338"/>
              <a:gd name="connsiteY325" fmla="*/ 33338 h 103188"/>
              <a:gd name="connsiteX326" fmla="*/ 402485 w 1303338"/>
              <a:gd name="connsiteY326" fmla="*/ 34926 h 103188"/>
              <a:gd name="connsiteX327" fmla="*/ 402485 w 1303338"/>
              <a:gd name="connsiteY327" fmla="*/ 37783 h 103188"/>
              <a:gd name="connsiteX328" fmla="*/ 401853 w 1303338"/>
              <a:gd name="connsiteY328" fmla="*/ 59056 h 103188"/>
              <a:gd name="connsiteX329" fmla="*/ 401853 w 1303338"/>
              <a:gd name="connsiteY329" fmla="*/ 69216 h 103188"/>
              <a:gd name="connsiteX330" fmla="*/ 404066 w 1303338"/>
              <a:gd name="connsiteY330" fmla="*/ 86044 h 103188"/>
              <a:gd name="connsiteX331" fmla="*/ 411970 w 1303338"/>
              <a:gd name="connsiteY331" fmla="*/ 89536 h 103188"/>
              <a:gd name="connsiteX332" fmla="*/ 425881 w 1303338"/>
              <a:gd name="connsiteY332" fmla="*/ 81916 h 103188"/>
              <a:gd name="connsiteX333" fmla="*/ 427778 w 1303338"/>
              <a:gd name="connsiteY333" fmla="*/ 65723 h 103188"/>
              <a:gd name="connsiteX334" fmla="*/ 427778 w 1303338"/>
              <a:gd name="connsiteY334" fmla="*/ 59056 h 103188"/>
              <a:gd name="connsiteX335" fmla="*/ 427461 w 1303338"/>
              <a:gd name="connsiteY335" fmla="*/ 45721 h 103188"/>
              <a:gd name="connsiteX336" fmla="*/ 422403 w 1303338"/>
              <a:gd name="connsiteY336" fmla="*/ 41911 h 103188"/>
              <a:gd name="connsiteX337" fmla="*/ 418609 w 1303338"/>
              <a:gd name="connsiteY337" fmla="*/ 40006 h 103188"/>
              <a:gd name="connsiteX338" fmla="*/ 418609 w 1303338"/>
              <a:gd name="connsiteY338" fmla="*/ 37466 h 103188"/>
              <a:gd name="connsiteX339" fmla="*/ 420822 w 1303338"/>
              <a:gd name="connsiteY339" fmla="*/ 35561 h 103188"/>
              <a:gd name="connsiteX340" fmla="*/ 439475 w 1303338"/>
              <a:gd name="connsiteY340" fmla="*/ 33656 h 103188"/>
              <a:gd name="connsiteX341" fmla="*/ 441688 w 1303338"/>
              <a:gd name="connsiteY341" fmla="*/ 33338 h 103188"/>
              <a:gd name="connsiteX342" fmla="*/ 443269 w 1303338"/>
              <a:gd name="connsiteY342" fmla="*/ 34926 h 103188"/>
              <a:gd name="connsiteX343" fmla="*/ 443269 w 1303338"/>
              <a:gd name="connsiteY343" fmla="*/ 38418 h 103188"/>
              <a:gd name="connsiteX344" fmla="*/ 442953 w 1303338"/>
              <a:gd name="connsiteY344" fmla="*/ 47626 h 103188"/>
              <a:gd name="connsiteX345" fmla="*/ 442637 w 1303338"/>
              <a:gd name="connsiteY345" fmla="*/ 56198 h 103188"/>
              <a:gd name="connsiteX346" fmla="*/ 442637 w 1303338"/>
              <a:gd name="connsiteY346" fmla="*/ 65723 h 103188"/>
              <a:gd name="connsiteX347" fmla="*/ 443269 w 1303338"/>
              <a:gd name="connsiteY347" fmla="*/ 87314 h 103188"/>
              <a:gd name="connsiteX348" fmla="*/ 449908 w 1303338"/>
              <a:gd name="connsiteY348" fmla="*/ 92394 h 103188"/>
              <a:gd name="connsiteX349" fmla="*/ 452438 w 1303338"/>
              <a:gd name="connsiteY349" fmla="*/ 94616 h 103188"/>
              <a:gd name="connsiteX350" fmla="*/ 452438 w 1303338"/>
              <a:gd name="connsiteY350" fmla="*/ 96521 h 103188"/>
              <a:gd name="connsiteX351" fmla="*/ 450225 w 1303338"/>
              <a:gd name="connsiteY351" fmla="*/ 98744 h 103188"/>
              <a:gd name="connsiteX352" fmla="*/ 432520 w 1303338"/>
              <a:gd name="connsiteY352" fmla="*/ 101284 h 103188"/>
              <a:gd name="connsiteX353" fmla="*/ 430939 w 1303338"/>
              <a:gd name="connsiteY353" fmla="*/ 101601 h 103188"/>
              <a:gd name="connsiteX354" fmla="*/ 428410 w 1303338"/>
              <a:gd name="connsiteY354" fmla="*/ 92394 h 103188"/>
              <a:gd name="connsiteX355" fmla="*/ 427145 w 1303338"/>
              <a:gd name="connsiteY355" fmla="*/ 89536 h 103188"/>
              <a:gd name="connsiteX356" fmla="*/ 424300 w 1303338"/>
              <a:gd name="connsiteY356" fmla="*/ 91441 h 103188"/>
              <a:gd name="connsiteX357" fmla="*/ 405963 w 1303338"/>
              <a:gd name="connsiteY357" fmla="*/ 101284 h 103188"/>
              <a:gd name="connsiteX358" fmla="*/ 393000 w 1303338"/>
              <a:gd name="connsiteY358" fmla="*/ 97791 h 103188"/>
              <a:gd name="connsiteX359" fmla="*/ 386993 w 1303338"/>
              <a:gd name="connsiteY359" fmla="*/ 83186 h 103188"/>
              <a:gd name="connsiteX360" fmla="*/ 386993 w 1303338"/>
              <a:gd name="connsiteY360" fmla="*/ 77471 h 103188"/>
              <a:gd name="connsiteX361" fmla="*/ 386993 w 1303338"/>
              <a:gd name="connsiteY361" fmla="*/ 70804 h 103188"/>
              <a:gd name="connsiteX362" fmla="*/ 386993 w 1303338"/>
              <a:gd name="connsiteY362" fmla="*/ 59373 h 103188"/>
              <a:gd name="connsiteX363" fmla="*/ 381619 w 1303338"/>
              <a:gd name="connsiteY363" fmla="*/ 42228 h 103188"/>
              <a:gd name="connsiteX364" fmla="*/ 377825 w 1303338"/>
              <a:gd name="connsiteY364" fmla="*/ 40006 h 103188"/>
              <a:gd name="connsiteX365" fmla="*/ 377825 w 1303338"/>
              <a:gd name="connsiteY365" fmla="*/ 37783 h 103188"/>
              <a:gd name="connsiteX366" fmla="*/ 380038 w 1303338"/>
              <a:gd name="connsiteY366" fmla="*/ 35561 h 103188"/>
              <a:gd name="connsiteX367" fmla="*/ 399007 w 1303338"/>
              <a:gd name="connsiteY367" fmla="*/ 33656 h 103188"/>
              <a:gd name="connsiteX368" fmla="*/ 401220 w 1303338"/>
              <a:gd name="connsiteY368" fmla="*/ 33338 h 103188"/>
              <a:gd name="connsiteX369" fmla="*/ 339251 w 1303338"/>
              <a:gd name="connsiteY369" fmla="*/ 33338 h 103188"/>
              <a:gd name="connsiteX370" fmla="*/ 366690 w 1303338"/>
              <a:gd name="connsiteY370" fmla="*/ 47374 h 103188"/>
              <a:gd name="connsiteX371" fmla="*/ 371476 w 1303338"/>
              <a:gd name="connsiteY371" fmla="*/ 65875 h 103188"/>
              <a:gd name="connsiteX372" fmla="*/ 363181 w 1303338"/>
              <a:gd name="connsiteY372" fmla="*/ 90118 h 103188"/>
              <a:gd name="connsiteX373" fmla="*/ 337018 w 1303338"/>
              <a:gd name="connsiteY373" fmla="*/ 101601 h 103188"/>
              <a:gd name="connsiteX374" fmla="*/ 306388 w 1303338"/>
              <a:gd name="connsiteY374" fmla="*/ 69384 h 103188"/>
              <a:gd name="connsiteX375" fmla="*/ 315641 w 1303338"/>
              <a:gd name="connsiteY375" fmla="*/ 43227 h 103188"/>
              <a:gd name="connsiteX376" fmla="*/ 339251 w 1303338"/>
              <a:gd name="connsiteY376" fmla="*/ 33338 h 103188"/>
              <a:gd name="connsiteX377" fmla="*/ 115607 w 1303338"/>
              <a:gd name="connsiteY377" fmla="*/ 33338 h 103188"/>
              <a:gd name="connsiteX378" fmla="*/ 139171 w 1303338"/>
              <a:gd name="connsiteY378" fmla="*/ 52330 h 103188"/>
              <a:gd name="connsiteX379" fmla="*/ 138857 w 1303338"/>
              <a:gd name="connsiteY379" fmla="*/ 76793 h 103188"/>
              <a:gd name="connsiteX380" fmla="*/ 140428 w 1303338"/>
              <a:gd name="connsiteY380" fmla="*/ 91922 h 103188"/>
              <a:gd name="connsiteX381" fmla="*/ 146083 w 1303338"/>
              <a:gd name="connsiteY381" fmla="*/ 93532 h 103188"/>
              <a:gd name="connsiteX382" fmla="*/ 149225 w 1303338"/>
              <a:gd name="connsiteY382" fmla="*/ 95785 h 103188"/>
              <a:gd name="connsiteX383" fmla="*/ 149225 w 1303338"/>
              <a:gd name="connsiteY383" fmla="*/ 98038 h 103188"/>
              <a:gd name="connsiteX384" fmla="*/ 146712 w 1303338"/>
              <a:gd name="connsiteY384" fmla="*/ 100291 h 103188"/>
              <a:gd name="connsiteX385" fmla="*/ 131316 w 1303338"/>
              <a:gd name="connsiteY385" fmla="*/ 102866 h 103188"/>
              <a:gd name="connsiteX386" fmla="*/ 128489 w 1303338"/>
              <a:gd name="connsiteY386" fmla="*/ 103188 h 103188"/>
              <a:gd name="connsiteX387" fmla="*/ 126289 w 1303338"/>
              <a:gd name="connsiteY387" fmla="*/ 101257 h 103188"/>
              <a:gd name="connsiteX388" fmla="*/ 125661 w 1303338"/>
              <a:gd name="connsiteY388" fmla="*/ 95785 h 103188"/>
              <a:gd name="connsiteX389" fmla="*/ 124718 w 1303338"/>
              <a:gd name="connsiteY389" fmla="*/ 92244 h 103188"/>
              <a:gd name="connsiteX390" fmla="*/ 124090 w 1303338"/>
              <a:gd name="connsiteY390" fmla="*/ 92888 h 103188"/>
              <a:gd name="connsiteX391" fmla="*/ 116235 w 1303338"/>
              <a:gd name="connsiteY391" fmla="*/ 98682 h 103188"/>
              <a:gd name="connsiteX392" fmla="*/ 103353 w 1303338"/>
              <a:gd name="connsiteY392" fmla="*/ 102223 h 103188"/>
              <a:gd name="connsiteX393" fmla="*/ 88900 w 1303338"/>
              <a:gd name="connsiteY393" fmla="*/ 85162 h 103188"/>
              <a:gd name="connsiteX394" fmla="*/ 92042 w 1303338"/>
              <a:gd name="connsiteY394" fmla="*/ 72287 h 103188"/>
              <a:gd name="connsiteX395" fmla="*/ 100211 w 1303338"/>
              <a:gd name="connsiteY395" fmla="*/ 69390 h 103188"/>
              <a:gd name="connsiteX396" fmla="*/ 117178 w 1303338"/>
              <a:gd name="connsiteY396" fmla="*/ 65849 h 103188"/>
              <a:gd name="connsiteX397" fmla="*/ 125347 w 1303338"/>
              <a:gd name="connsiteY397" fmla="*/ 59733 h 103188"/>
              <a:gd name="connsiteX398" fmla="*/ 125347 w 1303338"/>
              <a:gd name="connsiteY398" fmla="*/ 57158 h 103188"/>
              <a:gd name="connsiteX399" fmla="*/ 113407 w 1303338"/>
              <a:gd name="connsiteY399" fmla="*/ 44604 h 103188"/>
              <a:gd name="connsiteX400" fmla="*/ 95498 w 1303338"/>
              <a:gd name="connsiteY400" fmla="*/ 49755 h 103188"/>
              <a:gd name="connsiteX401" fmla="*/ 93613 w 1303338"/>
              <a:gd name="connsiteY401" fmla="*/ 50720 h 103188"/>
              <a:gd name="connsiteX402" fmla="*/ 92671 w 1303338"/>
              <a:gd name="connsiteY402" fmla="*/ 49111 h 103188"/>
              <a:gd name="connsiteX403" fmla="*/ 92671 w 1303338"/>
              <a:gd name="connsiteY403" fmla="*/ 48145 h 103188"/>
              <a:gd name="connsiteX404" fmla="*/ 93613 w 1303338"/>
              <a:gd name="connsiteY404" fmla="*/ 41385 h 103188"/>
              <a:gd name="connsiteX405" fmla="*/ 98954 w 1303338"/>
              <a:gd name="connsiteY405" fmla="*/ 35591 h 103188"/>
              <a:gd name="connsiteX406" fmla="*/ 115607 w 1303338"/>
              <a:gd name="connsiteY406" fmla="*/ 33338 h 103188"/>
              <a:gd name="connsiteX407" fmla="*/ 28982 w 1303338"/>
              <a:gd name="connsiteY407" fmla="*/ 15875 h 103188"/>
              <a:gd name="connsiteX408" fmla="*/ 25400 w 1303338"/>
              <a:gd name="connsiteY408" fmla="*/ 17761 h 103188"/>
              <a:gd name="connsiteX409" fmla="*/ 25400 w 1303338"/>
              <a:gd name="connsiteY409" fmla="*/ 20591 h 103188"/>
              <a:gd name="connsiteX410" fmla="*/ 25400 w 1303338"/>
              <a:gd name="connsiteY410" fmla="*/ 36308 h 103188"/>
              <a:gd name="connsiteX411" fmla="*/ 25400 w 1303338"/>
              <a:gd name="connsiteY411" fmla="*/ 41024 h 103188"/>
              <a:gd name="connsiteX412" fmla="*/ 25400 w 1303338"/>
              <a:gd name="connsiteY412" fmla="*/ 44796 h 103188"/>
              <a:gd name="connsiteX413" fmla="*/ 28331 w 1303338"/>
              <a:gd name="connsiteY413" fmla="*/ 47625 h 103188"/>
              <a:gd name="connsiteX414" fmla="*/ 44939 w 1303338"/>
              <a:gd name="connsiteY414" fmla="*/ 44482 h 103188"/>
              <a:gd name="connsiteX415" fmla="*/ 50800 w 1303338"/>
              <a:gd name="connsiteY415" fmla="*/ 31279 h 103188"/>
              <a:gd name="connsiteX416" fmla="*/ 40380 w 1303338"/>
              <a:gd name="connsiteY416" fmla="*/ 16818 h 103188"/>
              <a:gd name="connsiteX417" fmla="*/ 28982 w 1303338"/>
              <a:gd name="connsiteY417" fmla="*/ 15875 h 103188"/>
              <a:gd name="connsiteX418" fmla="*/ 1279718 w 1303338"/>
              <a:gd name="connsiteY418" fmla="*/ 9525 h 103188"/>
              <a:gd name="connsiteX419" fmla="*/ 1281012 w 1303338"/>
              <a:gd name="connsiteY419" fmla="*/ 11748 h 103188"/>
              <a:gd name="connsiteX420" fmla="*/ 1280365 w 1303338"/>
              <a:gd name="connsiteY420" fmla="*/ 15558 h 103188"/>
              <a:gd name="connsiteX421" fmla="*/ 1279071 w 1303338"/>
              <a:gd name="connsiteY421" fmla="*/ 32385 h 103188"/>
              <a:gd name="connsiteX422" fmla="*/ 1283601 w 1303338"/>
              <a:gd name="connsiteY422" fmla="*/ 35243 h 103188"/>
              <a:gd name="connsiteX423" fmla="*/ 1294602 w 1303338"/>
              <a:gd name="connsiteY423" fmla="*/ 35243 h 103188"/>
              <a:gd name="connsiteX424" fmla="*/ 1301397 w 1303338"/>
              <a:gd name="connsiteY424" fmla="*/ 34925 h 103188"/>
              <a:gd name="connsiteX425" fmla="*/ 1302044 w 1303338"/>
              <a:gd name="connsiteY425" fmla="*/ 34925 h 103188"/>
              <a:gd name="connsiteX426" fmla="*/ 1303338 w 1303338"/>
              <a:gd name="connsiteY426" fmla="*/ 35878 h 103188"/>
              <a:gd name="connsiteX427" fmla="*/ 1301720 w 1303338"/>
              <a:gd name="connsiteY427" fmla="*/ 41910 h 103188"/>
              <a:gd name="connsiteX428" fmla="*/ 1298161 w 1303338"/>
              <a:gd name="connsiteY428" fmla="*/ 45403 h 103188"/>
              <a:gd name="connsiteX429" fmla="*/ 1293955 w 1303338"/>
              <a:gd name="connsiteY429" fmla="*/ 45085 h 103188"/>
              <a:gd name="connsiteX430" fmla="*/ 1289101 w 1303338"/>
              <a:gd name="connsiteY430" fmla="*/ 44768 h 103188"/>
              <a:gd name="connsiteX431" fmla="*/ 1283924 w 1303338"/>
              <a:gd name="connsiteY431" fmla="*/ 44768 h 103188"/>
              <a:gd name="connsiteX432" fmla="*/ 1279718 w 1303338"/>
              <a:gd name="connsiteY432" fmla="*/ 50165 h 103188"/>
              <a:gd name="connsiteX433" fmla="*/ 1279718 w 1303338"/>
              <a:gd name="connsiteY433" fmla="*/ 70803 h 103188"/>
              <a:gd name="connsiteX434" fmla="*/ 1281336 w 1303338"/>
              <a:gd name="connsiteY434" fmla="*/ 86995 h 103188"/>
              <a:gd name="connsiteX435" fmla="*/ 1289425 w 1303338"/>
              <a:gd name="connsiteY435" fmla="*/ 90805 h 103188"/>
              <a:gd name="connsiteX436" fmla="*/ 1300103 w 1303338"/>
              <a:gd name="connsiteY436" fmla="*/ 89218 h 103188"/>
              <a:gd name="connsiteX437" fmla="*/ 1302044 w 1303338"/>
              <a:gd name="connsiteY437" fmla="*/ 88583 h 103188"/>
              <a:gd name="connsiteX438" fmla="*/ 1303015 w 1303338"/>
              <a:gd name="connsiteY438" fmla="*/ 89853 h 103188"/>
              <a:gd name="connsiteX439" fmla="*/ 1301397 w 1303338"/>
              <a:gd name="connsiteY439" fmla="*/ 98425 h 103188"/>
              <a:gd name="connsiteX440" fmla="*/ 1284895 w 1303338"/>
              <a:gd name="connsiteY440" fmla="*/ 101600 h 103188"/>
              <a:gd name="connsiteX441" fmla="*/ 1264510 w 1303338"/>
              <a:gd name="connsiteY441" fmla="*/ 85725 h 103188"/>
              <a:gd name="connsiteX442" fmla="*/ 1264510 w 1303338"/>
              <a:gd name="connsiteY442" fmla="*/ 77788 h 103188"/>
              <a:gd name="connsiteX443" fmla="*/ 1264834 w 1303338"/>
              <a:gd name="connsiteY443" fmla="*/ 70803 h 103188"/>
              <a:gd name="connsiteX444" fmla="*/ 1264834 w 1303338"/>
              <a:gd name="connsiteY444" fmla="*/ 52705 h 103188"/>
              <a:gd name="connsiteX445" fmla="*/ 1261598 w 1303338"/>
              <a:gd name="connsiteY445" fmla="*/ 45085 h 103188"/>
              <a:gd name="connsiteX446" fmla="*/ 1259010 w 1303338"/>
              <a:gd name="connsiteY446" fmla="*/ 45085 h 103188"/>
              <a:gd name="connsiteX447" fmla="*/ 1255774 w 1303338"/>
              <a:gd name="connsiteY447" fmla="*/ 45085 h 103188"/>
              <a:gd name="connsiteX448" fmla="*/ 1253833 w 1303338"/>
              <a:gd name="connsiteY448" fmla="*/ 45403 h 103188"/>
              <a:gd name="connsiteX449" fmla="*/ 1252538 w 1303338"/>
              <a:gd name="connsiteY449" fmla="*/ 44450 h 103188"/>
              <a:gd name="connsiteX450" fmla="*/ 1252862 w 1303338"/>
              <a:gd name="connsiteY450" fmla="*/ 42863 h 103188"/>
              <a:gd name="connsiteX451" fmla="*/ 1254480 w 1303338"/>
              <a:gd name="connsiteY451" fmla="*/ 38418 h 103188"/>
              <a:gd name="connsiteX452" fmla="*/ 1257068 w 1303338"/>
              <a:gd name="connsiteY452" fmla="*/ 35243 h 103188"/>
              <a:gd name="connsiteX453" fmla="*/ 1260304 w 1303338"/>
              <a:gd name="connsiteY453" fmla="*/ 35560 h 103188"/>
              <a:gd name="connsiteX454" fmla="*/ 1261922 w 1303338"/>
              <a:gd name="connsiteY454" fmla="*/ 35560 h 103188"/>
              <a:gd name="connsiteX455" fmla="*/ 1265157 w 1303338"/>
              <a:gd name="connsiteY455" fmla="*/ 32703 h 103188"/>
              <a:gd name="connsiteX456" fmla="*/ 1264834 w 1303338"/>
              <a:gd name="connsiteY456" fmla="*/ 24130 h 103188"/>
              <a:gd name="connsiteX457" fmla="*/ 1264834 w 1303338"/>
              <a:gd name="connsiteY457" fmla="*/ 18415 h 103188"/>
              <a:gd name="connsiteX458" fmla="*/ 1268393 w 1303338"/>
              <a:gd name="connsiteY458" fmla="*/ 13653 h 103188"/>
              <a:gd name="connsiteX459" fmla="*/ 1276482 w 1303338"/>
              <a:gd name="connsiteY459" fmla="*/ 10478 h 103188"/>
              <a:gd name="connsiteX460" fmla="*/ 1279718 w 1303338"/>
              <a:gd name="connsiteY460" fmla="*/ 9525 h 103188"/>
              <a:gd name="connsiteX461" fmla="*/ 1114941 w 1303338"/>
              <a:gd name="connsiteY461" fmla="*/ 9525 h 103188"/>
              <a:gd name="connsiteX462" fmla="*/ 1116235 w 1303338"/>
              <a:gd name="connsiteY462" fmla="*/ 11748 h 103188"/>
              <a:gd name="connsiteX463" fmla="*/ 1115912 w 1303338"/>
              <a:gd name="connsiteY463" fmla="*/ 15558 h 103188"/>
              <a:gd name="connsiteX464" fmla="*/ 1114617 w 1303338"/>
              <a:gd name="connsiteY464" fmla="*/ 32385 h 103188"/>
              <a:gd name="connsiteX465" fmla="*/ 1118824 w 1303338"/>
              <a:gd name="connsiteY465" fmla="*/ 35243 h 103188"/>
              <a:gd name="connsiteX466" fmla="*/ 1129825 w 1303338"/>
              <a:gd name="connsiteY466" fmla="*/ 35243 h 103188"/>
              <a:gd name="connsiteX467" fmla="*/ 1136296 w 1303338"/>
              <a:gd name="connsiteY467" fmla="*/ 34925 h 103188"/>
              <a:gd name="connsiteX468" fmla="*/ 1137267 w 1303338"/>
              <a:gd name="connsiteY468" fmla="*/ 34925 h 103188"/>
              <a:gd name="connsiteX469" fmla="*/ 1138238 w 1303338"/>
              <a:gd name="connsiteY469" fmla="*/ 35878 h 103188"/>
              <a:gd name="connsiteX470" fmla="*/ 1136620 w 1303338"/>
              <a:gd name="connsiteY470" fmla="*/ 41910 h 103188"/>
              <a:gd name="connsiteX471" fmla="*/ 1133384 w 1303338"/>
              <a:gd name="connsiteY471" fmla="*/ 45403 h 103188"/>
              <a:gd name="connsiteX472" fmla="*/ 1129501 w 1303338"/>
              <a:gd name="connsiteY472" fmla="*/ 45085 h 103188"/>
              <a:gd name="connsiteX473" fmla="*/ 1124324 w 1303338"/>
              <a:gd name="connsiteY473" fmla="*/ 44768 h 103188"/>
              <a:gd name="connsiteX474" fmla="*/ 1119471 w 1303338"/>
              <a:gd name="connsiteY474" fmla="*/ 44768 h 103188"/>
              <a:gd name="connsiteX475" fmla="*/ 1115265 w 1303338"/>
              <a:gd name="connsiteY475" fmla="*/ 50165 h 103188"/>
              <a:gd name="connsiteX476" fmla="*/ 1115265 w 1303338"/>
              <a:gd name="connsiteY476" fmla="*/ 70803 h 103188"/>
              <a:gd name="connsiteX477" fmla="*/ 1116559 w 1303338"/>
              <a:gd name="connsiteY477" fmla="*/ 86995 h 103188"/>
              <a:gd name="connsiteX478" fmla="*/ 1124648 w 1303338"/>
              <a:gd name="connsiteY478" fmla="*/ 90805 h 103188"/>
              <a:gd name="connsiteX479" fmla="*/ 1135326 w 1303338"/>
              <a:gd name="connsiteY479" fmla="*/ 89218 h 103188"/>
              <a:gd name="connsiteX480" fmla="*/ 1136943 w 1303338"/>
              <a:gd name="connsiteY480" fmla="*/ 88583 h 103188"/>
              <a:gd name="connsiteX481" fmla="*/ 1137914 w 1303338"/>
              <a:gd name="connsiteY481" fmla="*/ 89853 h 103188"/>
              <a:gd name="connsiteX482" fmla="*/ 1136620 w 1303338"/>
              <a:gd name="connsiteY482" fmla="*/ 98425 h 103188"/>
              <a:gd name="connsiteX483" fmla="*/ 1120442 w 1303338"/>
              <a:gd name="connsiteY483" fmla="*/ 101600 h 103188"/>
              <a:gd name="connsiteX484" fmla="*/ 1099410 w 1303338"/>
              <a:gd name="connsiteY484" fmla="*/ 85725 h 103188"/>
              <a:gd name="connsiteX485" fmla="*/ 1099733 w 1303338"/>
              <a:gd name="connsiteY485" fmla="*/ 77788 h 103188"/>
              <a:gd name="connsiteX486" fmla="*/ 1100057 w 1303338"/>
              <a:gd name="connsiteY486" fmla="*/ 70803 h 103188"/>
              <a:gd name="connsiteX487" fmla="*/ 1100057 w 1303338"/>
              <a:gd name="connsiteY487" fmla="*/ 52705 h 103188"/>
              <a:gd name="connsiteX488" fmla="*/ 1096498 w 1303338"/>
              <a:gd name="connsiteY488" fmla="*/ 45085 h 103188"/>
              <a:gd name="connsiteX489" fmla="*/ 1094233 w 1303338"/>
              <a:gd name="connsiteY489" fmla="*/ 45085 h 103188"/>
              <a:gd name="connsiteX490" fmla="*/ 1090673 w 1303338"/>
              <a:gd name="connsiteY490" fmla="*/ 45085 h 103188"/>
              <a:gd name="connsiteX491" fmla="*/ 1088732 w 1303338"/>
              <a:gd name="connsiteY491" fmla="*/ 45403 h 103188"/>
              <a:gd name="connsiteX492" fmla="*/ 1087438 w 1303338"/>
              <a:gd name="connsiteY492" fmla="*/ 44450 h 103188"/>
              <a:gd name="connsiteX493" fmla="*/ 1088085 w 1303338"/>
              <a:gd name="connsiteY493" fmla="*/ 42863 h 103188"/>
              <a:gd name="connsiteX494" fmla="*/ 1089703 w 1303338"/>
              <a:gd name="connsiteY494" fmla="*/ 38418 h 103188"/>
              <a:gd name="connsiteX495" fmla="*/ 1092291 w 1303338"/>
              <a:gd name="connsiteY495" fmla="*/ 35243 h 103188"/>
              <a:gd name="connsiteX496" fmla="*/ 1095527 w 1303338"/>
              <a:gd name="connsiteY496" fmla="*/ 35560 h 103188"/>
              <a:gd name="connsiteX497" fmla="*/ 1097145 w 1303338"/>
              <a:gd name="connsiteY497" fmla="*/ 35560 h 103188"/>
              <a:gd name="connsiteX498" fmla="*/ 1100380 w 1303338"/>
              <a:gd name="connsiteY498" fmla="*/ 32703 h 103188"/>
              <a:gd name="connsiteX499" fmla="*/ 1100057 w 1303338"/>
              <a:gd name="connsiteY499" fmla="*/ 24130 h 103188"/>
              <a:gd name="connsiteX500" fmla="*/ 1099733 w 1303338"/>
              <a:gd name="connsiteY500" fmla="*/ 18415 h 103188"/>
              <a:gd name="connsiteX501" fmla="*/ 1103616 w 1303338"/>
              <a:gd name="connsiteY501" fmla="*/ 13653 h 103188"/>
              <a:gd name="connsiteX502" fmla="*/ 1111705 w 1303338"/>
              <a:gd name="connsiteY502" fmla="*/ 10478 h 103188"/>
              <a:gd name="connsiteX503" fmla="*/ 1114941 w 1303338"/>
              <a:gd name="connsiteY503" fmla="*/ 9525 h 103188"/>
              <a:gd name="connsiteX504" fmla="*/ 1228577 w 1303338"/>
              <a:gd name="connsiteY504" fmla="*/ 6350 h 103188"/>
              <a:gd name="connsiteX505" fmla="*/ 1238251 w 1303338"/>
              <a:gd name="connsiteY505" fmla="*/ 14638 h 103188"/>
              <a:gd name="connsiteX506" fmla="*/ 1227932 w 1303338"/>
              <a:gd name="connsiteY506" fmla="*/ 23813 h 103188"/>
              <a:gd name="connsiteX507" fmla="*/ 1217613 w 1303338"/>
              <a:gd name="connsiteY507" fmla="*/ 14934 h 103188"/>
              <a:gd name="connsiteX508" fmla="*/ 1228577 w 1303338"/>
              <a:gd name="connsiteY508" fmla="*/ 6350 h 103188"/>
              <a:gd name="connsiteX509" fmla="*/ 1063477 w 1303338"/>
              <a:gd name="connsiteY509" fmla="*/ 6350 h 103188"/>
              <a:gd name="connsiteX510" fmla="*/ 1073151 w 1303338"/>
              <a:gd name="connsiteY510" fmla="*/ 14638 h 103188"/>
              <a:gd name="connsiteX511" fmla="*/ 1062832 w 1303338"/>
              <a:gd name="connsiteY511" fmla="*/ 23813 h 103188"/>
              <a:gd name="connsiteX512" fmla="*/ 1052513 w 1303338"/>
              <a:gd name="connsiteY512" fmla="*/ 14934 h 103188"/>
              <a:gd name="connsiteX513" fmla="*/ 1063477 w 1303338"/>
              <a:gd name="connsiteY513" fmla="*/ 6350 h 103188"/>
              <a:gd name="connsiteX514" fmla="*/ 767879 w 1303338"/>
              <a:gd name="connsiteY514" fmla="*/ 6350 h 103188"/>
              <a:gd name="connsiteX515" fmla="*/ 777876 w 1303338"/>
              <a:gd name="connsiteY515" fmla="*/ 14638 h 103188"/>
              <a:gd name="connsiteX516" fmla="*/ 767557 w 1303338"/>
              <a:gd name="connsiteY516" fmla="*/ 23813 h 103188"/>
              <a:gd name="connsiteX517" fmla="*/ 757238 w 1303338"/>
              <a:gd name="connsiteY517" fmla="*/ 14934 h 103188"/>
              <a:gd name="connsiteX518" fmla="*/ 767879 w 1303338"/>
              <a:gd name="connsiteY518" fmla="*/ 6350 h 103188"/>
              <a:gd name="connsiteX519" fmla="*/ 570243 w 1303338"/>
              <a:gd name="connsiteY519" fmla="*/ 6350 h 103188"/>
              <a:gd name="connsiteX520" fmla="*/ 575358 w 1303338"/>
              <a:gd name="connsiteY520" fmla="*/ 6669 h 103188"/>
              <a:gd name="connsiteX521" fmla="*/ 585589 w 1303338"/>
              <a:gd name="connsiteY521" fmla="*/ 6987 h 103188"/>
              <a:gd name="connsiteX522" fmla="*/ 596459 w 1303338"/>
              <a:gd name="connsiteY522" fmla="*/ 6669 h 103188"/>
              <a:gd name="connsiteX523" fmla="*/ 601254 w 1303338"/>
              <a:gd name="connsiteY523" fmla="*/ 6350 h 103188"/>
              <a:gd name="connsiteX524" fmla="*/ 603173 w 1303338"/>
              <a:gd name="connsiteY524" fmla="*/ 8262 h 103188"/>
              <a:gd name="connsiteX525" fmla="*/ 603173 w 1303338"/>
              <a:gd name="connsiteY525" fmla="*/ 11129 h 103188"/>
              <a:gd name="connsiteX526" fmla="*/ 599656 w 1303338"/>
              <a:gd name="connsiteY526" fmla="*/ 13996 h 103188"/>
              <a:gd name="connsiteX527" fmla="*/ 594541 w 1303338"/>
              <a:gd name="connsiteY527" fmla="*/ 19411 h 103188"/>
              <a:gd name="connsiteX528" fmla="*/ 594221 w 1303338"/>
              <a:gd name="connsiteY528" fmla="*/ 42666 h 103188"/>
              <a:gd name="connsiteX529" fmla="*/ 594221 w 1303338"/>
              <a:gd name="connsiteY529" fmla="*/ 56683 h 103188"/>
              <a:gd name="connsiteX530" fmla="*/ 597098 w 1303338"/>
              <a:gd name="connsiteY530" fmla="*/ 81849 h 103188"/>
              <a:gd name="connsiteX531" fmla="*/ 616920 w 1303338"/>
              <a:gd name="connsiteY531" fmla="*/ 92043 h 103188"/>
              <a:gd name="connsiteX532" fmla="*/ 638340 w 1303338"/>
              <a:gd name="connsiteY532" fmla="*/ 79301 h 103188"/>
              <a:gd name="connsiteX533" fmla="*/ 640258 w 1303338"/>
              <a:gd name="connsiteY533" fmla="*/ 56046 h 103188"/>
              <a:gd name="connsiteX534" fmla="*/ 640258 w 1303338"/>
              <a:gd name="connsiteY534" fmla="*/ 42666 h 103188"/>
              <a:gd name="connsiteX535" fmla="*/ 639939 w 1303338"/>
              <a:gd name="connsiteY535" fmla="*/ 19411 h 103188"/>
              <a:gd name="connsiteX536" fmla="*/ 634504 w 1303338"/>
              <a:gd name="connsiteY536" fmla="*/ 13996 h 103188"/>
              <a:gd name="connsiteX537" fmla="*/ 630987 w 1303338"/>
              <a:gd name="connsiteY537" fmla="*/ 11129 h 103188"/>
              <a:gd name="connsiteX538" fmla="*/ 630987 w 1303338"/>
              <a:gd name="connsiteY538" fmla="*/ 8262 h 103188"/>
              <a:gd name="connsiteX539" fmla="*/ 632585 w 1303338"/>
              <a:gd name="connsiteY539" fmla="*/ 6350 h 103188"/>
              <a:gd name="connsiteX540" fmla="*/ 638020 w 1303338"/>
              <a:gd name="connsiteY540" fmla="*/ 6669 h 103188"/>
              <a:gd name="connsiteX541" fmla="*/ 645374 w 1303338"/>
              <a:gd name="connsiteY541" fmla="*/ 6987 h 103188"/>
              <a:gd name="connsiteX542" fmla="*/ 653366 w 1303338"/>
              <a:gd name="connsiteY542" fmla="*/ 6669 h 103188"/>
              <a:gd name="connsiteX543" fmla="*/ 658801 w 1303338"/>
              <a:gd name="connsiteY543" fmla="*/ 6350 h 103188"/>
              <a:gd name="connsiteX544" fmla="*/ 660400 w 1303338"/>
              <a:gd name="connsiteY544" fmla="*/ 8262 h 103188"/>
              <a:gd name="connsiteX545" fmla="*/ 660400 w 1303338"/>
              <a:gd name="connsiteY545" fmla="*/ 11129 h 103188"/>
              <a:gd name="connsiteX546" fmla="*/ 656883 w 1303338"/>
              <a:gd name="connsiteY546" fmla="*/ 13996 h 103188"/>
              <a:gd name="connsiteX547" fmla="*/ 651448 w 1303338"/>
              <a:gd name="connsiteY547" fmla="*/ 19411 h 103188"/>
              <a:gd name="connsiteX548" fmla="*/ 651128 w 1303338"/>
              <a:gd name="connsiteY548" fmla="*/ 42666 h 103188"/>
              <a:gd name="connsiteX549" fmla="*/ 651128 w 1303338"/>
              <a:gd name="connsiteY549" fmla="*/ 55409 h 103188"/>
              <a:gd name="connsiteX550" fmla="*/ 649849 w 1303338"/>
              <a:gd name="connsiteY550" fmla="*/ 79301 h 103188"/>
              <a:gd name="connsiteX551" fmla="*/ 613403 w 1303338"/>
              <a:gd name="connsiteY551" fmla="*/ 101600 h 103188"/>
              <a:gd name="connsiteX552" fmla="*/ 581113 w 1303338"/>
              <a:gd name="connsiteY552" fmla="*/ 86946 h 103188"/>
              <a:gd name="connsiteX553" fmla="*/ 577596 w 1303338"/>
              <a:gd name="connsiteY553" fmla="*/ 56046 h 103188"/>
              <a:gd name="connsiteX554" fmla="*/ 577596 w 1303338"/>
              <a:gd name="connsiteY554" fmla="*/ 42666 h 103188"/>
              <a:gd name="connsiteX555" fmla="*/ 577596 w 1303338"/>
              <a:gd name="connsiteY555" fmla="*/ 19411 h 103188"/>
              <a:gd name="connsiteX556" fmla="*/ 571842 w 1303338"/>
              <a:gd name="connsiteY556" fmla="*/ 13996 h 103188"/>
              <a:gd name="connsiteX557" fmla="*/ 568325 w 1303338"/>
              <a:gd name="connsiteY557" fmla="*/ 11129 h 103188"/>
              <a:gd name="connsiteX558" fmla="*/ 568325 w 1303338"/>
              <a:gd name="connsiteY558" fmla="*/ 8262 h 103188"/>
              <a:gd name="connsiteX559" fmla="*/ 570243 w 1303338"/>
              <a:gd name="connsiteY559" fmla="*/ 6350 h 103188"/>
              <a:gd name="connsiteX560" fmla="*/ 1569 w 1303338"/>
              <a:gd name="connsiteY560" fmla="*/ 6350 h 103188"/>
              <a:gd name="connsiteX561" fmla="*/ 6902 w 1303338"/>
              <a:gd name="connsiteY561" fmla="*/ 6669 h 103188"/>
              <a:gd name="connsiteX562" fmla="*/ 16314 w 1303338"/>
              <a:gd name="connsiteY562" fmla="*/ 6987 h 103188"/>
              <a:gd name="connsiteX563" fmla="*/ 34511 w 1303338"/>
              <a:gd name="connsiteY563" fmla="*/ 6350 h 103188"/>
              <a:gd name="connsiteX564" fmla="*/ 41727 w 1303338"/>
              <a:gd name="connsiteY564" fmla="*/ 6350 h 103188"/>
              <a:gd name="connsiteX565" fmla="*/ 60865 w 1303338"/>
              <a:gd name="connsiteY565" fmla="*/ 13040 h 103188"/>
              <a:gd name="connsiteX566" fmla="*/ 67140 w 1303338"/>
              <a:gd name="connsiteY566" fmla="*/ 29288 h 103188"/>
              <a:gd name="connsiteX567" fmla="*/ 52708 w 1303338"/>
              <a:gd name="connsiteY567" fmla="*/ 51270 h 103188"/>
              <a:gd name="connsiteX568" fmla="*/ 49570 w 1303338"/>
              <a:gd name="connsiteY568" fmla="*/ 52863 h 103188"/>
              <a:gd name="connsiteX569" fmla="*/ 49884 w 1303338"/>
              <a:gd name="connsiteY569" fmla="*/ 53500 h 103188"/>
              <a:gd name="connsiteX570" fmla="*/ 52080 w 1303338"/>
              <a:gd name="connsiteY570" fmla="*/ 57642 h 103188"/>
              <a:gd name="connsiteX571" fmla="*/ 67767 w 1303338"/>
              <a:gd name="connsiteY571" fmla="*/ 85358 h 103188"/>
              <a:gd name="connsiteX572" fmla="*/ 76865 w 1303338"/>
              <a:gd name="connsiteY572" fmla="*/ 93004 h 103188"/>
              <a:gd name="connsiteX573" fmla="*/ 79375 w 1303338"/>
              <a:gd name="connsiteY573" fmla="*/ 95872 h 103188"/>
              <a:gd name="connsiteX574" fmla="*/ 79375 w 1303338"/>
              <a:gd name="connsiteY574" fmla="*/ 98102 h 103188"/>
              <a:gd name="connsiteX575" fmla="*/ 77493 w 1303338"/>
              <a:gd name="connsiteY575" fmla="*/ 100013 h 103188"/>
              <a:gd name="connsiteX576" fmla="*/ 76238 w 1303338"/>
              <a:gd name="connsiteY576" fmla="*/ 100013 h 103188"/>
              <a:gd name="connsiteX577" fmla="*/ 65885 w 1303338"/>
              <a:gd name="connsiteY577" fmla="*/ 100013 h 103188"/>
              <a:gd name="connsiteX578" fmla="*/ 58355 w 1303338"/>
              <a:gd name="connsiteY578" fmla="*/ 100013 h 103188"/>
              <a:gd name="connsiteX579" fmla="*/ 56473 w 1303338"/>
              <a:gd name="connsiteY579" fmla="*/ 100013 h 103188"/>
              <a:gd name="connsiteX580" fmla="*/ 50825 w 1303338"/>
              <a:gd name="connsiteY580" fmla="*/ 92049 h 103188"/>
              <a:gd name="connsiteX581" fmla="*/ 36394 w 1303338"/>
              <a:gd name="connsiteY581" fmla="*/ 60509 h 103188"/>
              <a:gd name="connsiteX582" fmla="*/ 30433 w 1303338"/>
              <a:gd name="connsiteY582" fmla="*/ 55412 h 103188"/>
              <a:gd name="connsiteX583" fmla="*/ 29805 w 1303338"/>
              <a:gd name="connsiteY583" fmla="*/ 55412 h 103188"/>
              <a:gd name="connsiteX584" fmla="*/ 28864 w 1303338"/>
              <a:gd name="connsiteY584" fmla="*/ 55412 h 103188"/>
              <a:gd name="connsiteX585" fmla="*/ 26668 w 1303338"/>
              <a:gd name="connsiteY585" fmla="*/ 55412 h 103188"/>
              <a:gd name="connsiteX586" fmla="*/ 25413 w 1303338"/>
              <a:gd name="connsiteY586" fmla="*/ 57642 h 103188"/>
              <a:gd name="connsiteX587" fmla="*/ 25413 w 1303338"/>
              <a:gd name="connsiteY587" fmla="*/ 64014 h 103188"/>
              <a:gd name="connsiteX588" fmla="*/ 25727 w 1303338"/>
              <a:gd name="connsiteY588" fmla="*/ 86951 h 103188"/>
              <a:gd name="connsiteX589" fmla="*/ 31060 w 1303338"/>
              <a:gd name="connsiteY589" fmla="*/ 92367 h 103188"/>
              <a:gd name="connsiteX590" fmla="*/ 34197 w 1303338"/>
              <a:gd name="connsiteY590" fmla="*/ 95235 h 103188"/>
              <a:gd name="connsiteX591" fmla="*/ 34197 w 1303338"/>
              <a:gd name="connsiteY591" fmla="*/ 98102 h 103188"/>
              <a:gd name="connsiteX592" fmla="*/ 32629 w 1303338"/>
              <a:gd name="connsiteY592" fmla="*/ 100013 h 103188"/>
              <a:gd name="connsiteX593" fmla="*/ 27609 w 1303338"/>
              <a:gd name="connsiteY593" fmla="*/ 100013 h 103188"/>
              <a:gd name="connsiteX594" fmla="*/ 17569 w 1303338"/>
              <a:gd name="connsiteY594" fmla="*/ 99695 h 103188"/>
              <a:gd name="connsiteX595" fmla="*/ 6902 w 1303338"/>
              <a:gd name="connsiteY595" fmla="*/ 100013 h 103188"/>
              <a:gd name="connsiteX596" fmla="*/ 1883 w 1303338"/>
              <a:gd name="connsiteY596" fmla="*/ 100013 h 103188"/>
              <a:gd name="connsiteX597" fmla="*/ 0 w 1303338"/>
              <a:gd name="connsiteY597" fmla="*/ 98102 h 103188"/>
              <a:gd name="connsiteX598" fmla="*/ 0 w 1303338"/>
              <a:gd name="connsiteY598" fmla="*/ 95235 h 103188"/>
              <a:gd name="connsiteX599" fmla="*/ 3451 w 1303338"/>
              <a:gd name="connsiteY599" fmla="*/ 92367 h 103188"/>
              <a:gd name="connsiteX600" fmla="*/ 8785 w 1303338"/>
              <a:gd name="connsiteY600" fmla="*/ 86951 h 103188"/>
              <a:gd name="connsiteX601" fmla="*/ 9099 w 1303338"/>
              <a:gd name="connsiteY601" fmla="*/ 64014 h 103188"/>
              <a:gd name="connsiteX602" fmla="*/ 9099 w 1303338"/>
              <a:gd name="connsiteY602" fmla="*/ 42669 h 103188"/>
              <a:gd name="connsiteX603" fmla="*/ 8785 w 1303338"/>
              <a:gd name="connsiteY603" fmla="*/ 19412 h 103188"/>
              <a:gd name="connsiteX604" fmla="*/ 3451 w 1303338"/>
              <a:gd name="connsiteY604" fmla="*/ 13996 h 103188"/>
              <a:gd name="connsiteX605" fmla="*/ 0 w 1303338"/>
              <a:gd name="connsiteY605" fmla="*/ 11129 h 103188"/>
              <a:gd name="connsiteX606" fmla="*/ 0 w 1303338"/>
              <a:gd name="connsiteY606" fmla="*/ 8580 h 103188"/>
              <a:gd name="connsiteX607" fmla="*/ 1569 w 1303338"/>
              <a:gd name="connsiteY607" fmla="*/ 6350 h 103188"/>
              <a:gd name="connsiteX608" fmla="*/ 517314 w 1303338"/>
              <a:gd name="connsiteY608" fmla="*/ 0 h 103188"/>
              <a:gd name="connsiteX609" fmla="*/ 519201 w 1303338"/>
              <a:gd name="connsiteY609" fmla="*/ 2556 h 103188"/>
              <a:gd name="connsiteX610" fmla="*/ 518257 w 1303338"/>
              <a:gd name="connsiteY610" fmla="*/ 42809 h 103188"/>
              <a:gd name="connsiteX611" fmla="*/ 518257 w 1303338"/>
              <a:gd name="connsiteY611" fmla="*/ 66769 h 103188"/>
              <a:gd name="connsiteX612" fmla="*/ 519201 w 1303338"/>
              <a:gd name="connsiteY612" fmla="*/ 89771 h 103188"/>
              <a:gd name="connsiteX613" fmla="*/ 526751 w 1303338"/>
              <a:gd name="connsiteY613" fmla="*/ 93604 h 103188"/>
              <a:gd name="connsiteX614" fmla="*/ 528638 w 1303338"/>
              <a:gd name="connsiteY614" fmla="*/ 94882 h 103188"/>
              <a:gd name="connsiteX615" fmla="*/ 528638 w 1303338"/>
              <a:gd name="connsiteY615" fmla="*/ 97438 h 103188"/>
              <a:gd name="connsiteX616" fmla="*/ 525807 w 1303338"/>
              <a:gd name="connsiteY616" fmla="*/ 99674 h 103188"/>
              <a:gd name="connsiteX617" fmla="*/ 509449 w 1303338"/>
              <a:gd name="connsiteY617" fmla="*/ 102869 h 103188"/>
              <a:gd name="connsiteX618" fmla="*/ 506933 w 1303338"/>
              <a:gd name="connsiteY618" fmla="*/ 103188 h 103188"/>
              <a:gd name="connsiteX619" fmla="*/ 505360 w 1303338"/>
              <a:gd name="connsiteY619" fmla="*/ 100952 h 103188"/>
              <a:gd name="connsiteX620" fmla="*/ 505045 w 1303338"/>
              <a:gd name="connsiteY620" fmla="*/ 95202 h 103188"/>
              <a:gd name="connsiteX621" fmla="*/ 503787 w 1303338"/>
              <a:gd name="connsiteY621" fmla="*/ 91687 h 103188"/>
              <a:gd name="connsiteX622" fmla="*/ 502843 w 1303338"/>
              <a:gd name="connsiteY622" fmla="*/ 92646 h 103188"/>
              <a:gd name="connsiteX623" fmla="*/ 495922 w 1303338"/>
              <a:gd name="connsiteY623" fmla="*/ 98077 h 103188"/>
              <a:gd name="connsiteX624" fmla="*/ 484283 w 1303338"/>
              <a:gd name="connsiteY624" fmla="*/ 101910 h 103188"/>
              <a:gd name="connsiteX625" fmla="*/ 460375 w 1303338"/>
              <a:gd name="connsiteY625" fmla="*/ 69964 h 103188"/>
              <a:gd name="connsiteX626" fmla="*/ 489631 w 1303338"/>
              <a:gd name="connsiteY626" fmla="*/ 33544 h 103188"/>
              <a:gd name="connsiteX627" fmla="*/ 501585 w 1303338"/>
              <a:gd name="connsiteY627" fmla="*/ 36100 h 103188"/>
              <a:gd name="connsiteX628" fmla="*/ 502528 w 1303338"/>
              <a:gd name="connsiteY628" fmla="*/ 36739 h 103188"/>
              <a:gd name="connsiteX629" fmla="*/ 503787 w 1303338"/>
              <a:gd name="connsiteY629" fmla="*/ 34503 h 103188"/>
              <a:gd name="connsiteX630" fmla="*/ 503472 w 1303338"/>
              <a:gd name="connsiteY630" fmla="*/ 32266 h 103188"/>
              <a:gd name="connsiteX631" fmla="*/ 503472 w 1303338"/>
              <a:gd name="connsiteY631" fmla="*/ 17890 h 103188"/>
              <a:gd name="connsiteX632" fmla="*/ 497181 w 1303338"/>
              <a:gd name="connsiteY632" fmla="*/ 9584 h 103188"/>
              <a:gd name="connsiteX633" fmla="*/ 494349 w 1303338"/>
              <a:gd name="connsiteY633" fmla="*/ 7029 h 103188"/>
              <a:gd name="connsiteX634" fmla="*/ 494349 w 1303338"/>
              <a:gd name="connsiteY634" fmla="*/ 4792 h 103188"/>
              <a:gd name="connsiteX635" fmla="*/ 496866 w 1303338"/>
              <a:gd name="connsiteY635" fmla="*/ 2556 h 103188"/>
              <a:gd name="connsiteX636" fmla="*/ 515741 w 1303338"/>
              <a:gd name="connsiteY636" fmla="*/ 320 h 103188"/>
              <a:gd name="connsiteX637" fmla="*/ 517314 w 1303338"/>
              <a:gd name="connsiteY637" fmla="*/ 0 h 103188"/>
              <a:gd name="connsiteX638" fmla="*/ 251656 w 1303338"/>
              <a:gd name="connsiteY638" fmla="*/ 0 h 103188"/>
              <a:gd name="connsiteX639" fmla="*/ 253214 w 1303338"/>
              <a:gd name="connsiteY639" fmla="*/ 2230 h 103188"/>
              <a:gd name="connsiteX640" fmla="*/ 253214 w 1303338"/>
              <a:gd name="connsiteY640" fmla="*/ 4141 h 103188"/>
              <a:gd name="connsiteX641" fmla="*/ 252902 w 1303338"/>
              <a:gd name="connsiteY641" fmla="*/ 21658 h 103188"/>
              <a:gd name="connsiteX642" fmla="*/ 252591 w 1303338"/>
              <a:gd name="connsiteY642" fmla="*/ 40131 h 103188"/>
              <a:gd name="connsiteX643" fmla="*/ 252279 w 1303338"/>
              <a:gd name="connsiteY643" fmla="*/ 42360 h 103188"/>
              <a:gd name="connsiteX644" fmla="*/ 252279 w 1303338"/>
              <a:gd name="connsiteY644" fmla="*/ 43316 h 103188"/>
              <a:gd name="connsiteX645" fmla="*/ 252902 w 1303338"/>
              <a:gd name="connsiteY645" fmla="*/ 43953 h 103188"/>
              <a:gd name="connsiteX646" fmla="*/ 258199 w 1303338"/>
              <a:gd name="connsiteY646" fmla="*/ 39494 h 103188"/>
              <a:gd name="connsiteX647" fmla="*/ 271285 w 1303338"/>
              <a:gd name="connsiteY647" fmla="*/ 33442 h 103188"/>
              <a:gd name="connsiteX648" fmla="*/ 295275 w 1303338"/>
              <a:gd name="connsiteY648" fmla="*/ 64336 h 103188"/>
              <a:gd name="connsiteX649" fmla="*/ 261315 w 1303338"/>
              <a:gd name="connsiteY649" fmla="*/ 101600 h 103188"/>
              <a:gd name="connsiteX650" fmla="*/ 239817 w 1303338"/>
              <a:gd name="connsiteY650" fmla="*/ 95867 h 103188"/>
              <a:gd name="connsiteX651" fmla="*/ 237636 w 1303338"/>
              <a:gd name="connsiteY651" fmla="*/ 91408 h 103188"/>
              <a:gd name="connsiteX652" fmla="*/ 237636 w 1303338"/>
              <a:gd name="connsiteY652" fmla="*/ 90134 h 103188"/>
              <a:gd name="connsiteX653" fmla="*/ 238259 w 1303338"/>
              <a:gd name="connsiteY653" fmla="*/ 48412 h 103188"/>
              <a:gd name="connsiteX654" fmla="*/ 238259 w 1303338"/>
              <a:gd name="connsiteY654" fmla="*/ 41086 h 103188"/>
              <a:gd name="connsiteX655" fmla="*/ 237636 w 1303338"/>
              <a:gd name="connsiteY655" fmla="*/ 14014 h 103188"/>
              <a:gd name="connsiteX656" fmla="*/ 232651 w 1303338"/>
              <a:gd name="connsiteY656" fmla="*/ 9237 h 103188"/>
              <a:gd name="connsiteX657" fmla="*/ 228600 w 1303338"/>
              <a:gd name="connsiteY657" fmla="*/ 7007 h 103188"/>
              <a:gd name="connsiteX658" fmla="*/ 228600 w 1303338"/>
              <a:gd name="connsiteY658" fmla="*/ 5096 h 103188"/>
              <a:gd name="connsiteX659" fmla="*/ 230781 w 1303338"/>
              <a:gd name="connsiteY659" fmla="*/ 3185 h 103188"/>
              <a:gd name="connsiteX660" fmla="*/ 249475 w 1303338"/>
              <a:gd name="connsiteY660" fmla="*/ 319 h 103188"/>
              <a:gd name="connsiteX661" fmla="*/ 251656 w 1303338"/>
              <a:gd name="connsiteY661" fmla="*/ 0 h 103188"/>
              <a:gd name="connsiteX662" fmla="*/ 212250 w 1303338"/>
              <a:gd name="connsiteY662" fmla="*/ 0 h 103188"/>
              <a:gd name="connsiteX663" fmla="*/ 213860 w 1303338"/>
              <a:gd name="connsiteY663" fmla="*/ 2556 h 103188"/>
              <a:gd name="connsiteX664" fmla="*/ 213216 w 1303338"/>
              <a:gd name="connsiteY664" fmla="*/ 42809 h 103188"/>
              <a:gd name="connsiteX665" fmla="*/ 213216 w 1303338"/>
              <a:gd name="connsiteY665" fmla="*/ 66769 h 103188"/>
              <a:gd name="connsiteX666" fmla="*/ 214182 w 1303338"/>
              <a:gd name="connsiteY666" fmla="*/ 89771 h 103188"/>
              <a:gd name="connsiteX667" fmla="*/ 221907 w 1303338"/>
              <a:gd name="connsiteY667" fmla="*/ 93604 h 103188"/>
              <a:gd name="connsiteX668" fmla="*/ 223838 w 1303338"/>
              <a:gd name="connsiteY668" fmla="*/ 94882 h 103188"/>
              <a:gd name="connsiteX669" fmla="*/ 223838 w 1303338"/>
              <a:gd name="connsiteY669" fmla="*/ 97438 h 103188"/>
              <a:gd name="connsiteX670" fmla="*/ 220941 w 1303338"/>
              <a:gd name="connsiteY670" fmla="*/ 99674 h 103188"/>
              <a:gd name="connsiteX671" fmla="*/ 203881 w 1303338"/>
              <a:gd name="connsiteY671" fmla="*/ 102869 h 103188"/>
              <a:gd name="connsiteX672" fmla="*/ 201628 w 1303338"/>
              <a:gd name="connsiteY672" fmla="*/ 103188 h 103188"/>
              <a:gd name="connsiteX673" fmla="*/ 200018 w 1303338"/>
              <a:gd name="connsiteY673" fmla="*/ 100952 h 103188"/>
              <a:gd name="connsiteX674" fmla="*/ 199697 w 1303338"/>
              <a:gd name="connsiteY674" fmla="*/ 95202 h 103188"/>
              <a:gd name="connsiteX675" fmla="*/ 198409 w 1303338"/>
              <a:gd name="connsiteY675" fmla="*/ 91687 h 103188"/>
              <a:gd name="connsiteX676" fmla="*/ 197443 w 1303338"/>
              <a:gd name="connsiteY676" fmla="*/ 92646 h 103188"/>
              <a:gd name="connsiteX677" fmla="*/ 190684 w 1303338"/>
              <a:gd name="connsiteY677" fmla="*/ 98077 h 103188"/>
              <a:gd name="connsiteX678" fmla="*/ 178774 w 1303338"/>
              <a:gd name="connsiteY678" fmla="*/ 101910 h 103188"/>
              <a:gd name="connsiteX679" fmla="*/ 153988 w 1303338"/>
              <a:gd name="connsiteY679" fmla="*/ 69964 h 103188"/>
              <a:gd name="connsiteX680" fmla="*/ 184246 w 1303338"/>
              <a:gd name="connsiteY680" fmla="*/ 33544 h 103188"/>
              <a:gd name="connsiteX681" fmla="*/ 196156 w 1303338"/>
              <a:gd name="connsiteY681" fmla="*/ 36100 h 103188"/>
              <a:gd name="connsiteX682" fmla="*/ 197121 w 1303338"/>
              <a:gd name="connsiteY682" fmla="*/ 36739 h 103188"/>
              <a:gd name="connsiteX683" fmla="*/ 198409 w 1303338"/>
              <a:gd name="connsiteY683" fmla="*/ 34503 h 103188"/>
              <a:gd name="connsiteX684" fmla="*/ 198087 w 1303338"/>
              <a:gd name="connsiteY684" fmla="*/ 32266 h 103188"/>
              <a:gd name="connsiteX685" fmla="*/ 198087 w 1303338"/>
              <a:gd name="connsiteY685" fmla="*/ 17890 h 103188"/>
              <a:gd name="connsiteX686" fmla="*/ 191971 w 1303338"/>
              <a:gd name="connsiteY686" fmla="*/ 9584 h 103188"/>
              <a:gd name="connsiteX687" fmla="*/ 189074 w 1303338"/>
              <a:gd name="connsiteY687" fmla="*/ 7029 h 103188"/>
              <a:gd name="connsiteX688" fmla="*/ 189074 w 1303338"/>
              <a:gd name="connsiteY688" fmla="*/ 4792 h 103188"/>
              <a:gd name="connsiteX689" fmla="*/ 191649 w 1303338"/>
              <a:gd name="connsiteY689" fmla="*/ 2556 h 103188"/>
              <a:gd name="connsiteX690" fmla="*/ 210641 w 1303338"/>
              <a:gd name="connsiteY690" fmla="*/ 320 h 103188"/>
              <a:gd name="connsiteX691" fmla="*/ 212250 w 1303338"/>
              <a:gd name="connsiteY691" fmla="*/ 0 h 10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Lst>
            <a:rect l="l" t="t" r="r" b="b"/>
            <a:pathLst>
              <a:path w="1303338" h="103188">
                <a:moveTo>
                  <a:pt x="124181" y="71438"/>
                </a:moveTo>
                <a:cubicBezTo>
                  <a:pt x="124181" y="71438"/>
                  <a:pt x="123873" y="71438"/>
                  <a:pt x="123565" y="71766"/>
                </a:cubicBezTo>
                <a:cubicBezTo>
                  <a:pt x="122025" y="72093"/>
                  <a:pt x="122025" y="72093"/>
                  <a:pt x="122025" y="72093"/>
                </a:cubicBezTo>
                <a:cubicBezTo>
                  <a:pt x="115248" y="73404"/>
                  <a:pt x="112784" y="73731"/>
                  <a:pt x="110320" y="75697"/>
                </a:cubicBezTo>
                <a:cubicBezTo>
                  <a:pt x="106623" y="77662"/>
                  <a:pt x="104775" y="80611"/>
                  <a:pt x="104775" y="84214"/>
                </a:cubicBezTo>
                <a:cubicBezTo>
                  <a:pt x="104775" y="88800"/>
                  <a:pt x="107856" y="92076"/>
                  <a:pt x="112168" y="92076"/>
                </a:cubicBezTo>
                <a:cubicBezTo>
                  <a:pt x="115864" y="92076"/>
                  <a:pt x="120177" y="89783"/>
                  <a:pt x="122949" y="86835"/>
                </a:cubicBezTo>
                <a:cubicBezTo>
                  <a:pt x="124797" y="84542"/>
                  <a:pt x="125413" y="82576"/>
                  <a:pt x="125413" y="77662"/>
                </a:cubicBezTo>
                <a:lnTo>
                  <a:pt x="125413" y="73731"/>
                </a:lnTo>
                <a:cubicBezTo>
                  <a:pt x="125413" y="72093"/>
                  <a:pt x="125105" y="71438"/>
                  <a:pt x="124181" y="71438"/>
                </a:cubicBezTo>
                <a:close/>
                <a:moveTo>
                  <a:pt x="338465" y="44450"/>
                </a:moveTo>
                <a:cubicBezTo>
                  <a:pt x="328806" y="44450"/>
                  <a:pt x="322263" y="54228"/>
                  <a:pt x="322263" y="67790"/>
                </a:cubicBezTo>
                <a:cubicBezTo>
                  <a:pt x="322263" y="81667"/>
                  <a:pt x="329429" y="92075"/>
                  <a:pt x="339400" y="92075"/>
                </a:cubicBezTo>
                <a:cubicBezTo>
                  <a:pt x="348435" y="92075"/>
                  <a:pt x="355601" y="82298"/>
                  <a:pt x="355601" y="69997"/>
                </a:cubicBezTo>
                <a:cubicBezTo>
                  <a:pt x="355601" y="54858"/>
                  <a:pt x="348435" y="44450"/>
                  <a:pt x="338465" y="44450"/>
                </a:cubicBezTo>
                <a:close/>
                <a:moveTo>
                  <a:pt x="266701" y="44450"/>
                </a:moveTo>
                <a:cubicBezTo>
                  <a:pt x="261621" y="44450"/>
                  <a:pt x="256858" y="48335"/>
                  <a:pt x="254636" y="54811"/>
                </a:cubicBezTo>
                <a:cubicBezTo>
                  <a:pt x="253048" y="58372"/>
                  <a:pt x="252413" y="63876"/>
                  <a:pt x="252413" y="72294"/>
                </a:cubicBezTo>
                <a:cubicBezTo>
                  <a:pt x="252413" y="82655"/>
                  <a:pt x="252731" y="86217"/>
                  <a:pt x="254001" y="88483"/>
                </a:cubicBezTo>
                <a:cubicBezTo>
                  <a:pt x="255271" y="91397"/>
                  <a:pt x="259716" y="93663"/>
                  <a:pt x="263208" y="93663"/>
                </a:cubicBezTo>
                <a:cubicBezTo>
                  <a:pt x="273368" y="93663"/>
                  <a:pt x="280988" y="82655"/>
                  <a:pt x="280988" y="67762"/>
                </a:cubicBezTo>
                <a:cubicBezTo>
                  <a:pt x="280988" y="53840"/>
                  <a:pt x="275273" y="44450"/>
                  <a:pt x="266701" y="44450"/>
                </a:cubicBezTo>
                <a:close/>
                <a:moveTo>
                  <a:pt x="490400" y="42863"/>
                </a:moveTo>
                <a:cubicBezTo>
                  <a:pt x="481220" y="42863"/>
                  <a:pt x="474663" y="52388"/>
                  <a:pt x="474663" y="66041"/>
                </a:cubicBezTo>
                <a:cubicBezTo>
                  <a:pt x="474663" y="80328"/>
                  <a:pt x="480893" y="90488"/>
                  <a:pt x="490400" y="90488"/>
                </a:cubicBezTo>
                <a:cubicBezTo>
                  <a:pt x="499908" y="90488"/>
                  <a:pt x="504826" y="82551"/>
                  <a:pt x="504826" y="66993"/>
                </a:cubicBezTo>
                <a:cubicBezTo>
                  <a:pt x="504826" y="58738"/>
                  <a:pt x="503843" y="53341"/>
                  <a:pt x="501876" y="49531"/>
                </a:cubicBezTo>
                <a:cubicBezTo>
                  <a:pt x="499253" y="45403"/>
                  <a:pt x="494990" y="42863"/>
                  <a:pt x="490400" y="42863"/>
                </a:cubicBezTo>
                <a:close/>
                <a:moveTo>
                  <a:pt x="185083" y="42863"/>
                </a:moveTo>
                <a:cubicBezTo>
                  <a:pt x="176075" y="42863"/>
                  <a:pt x="169863" y="52388"/>
                  <a:pt x="169863" y="66041"/>
                </a:cubicBezTo>
                <a:cubicBezTo>
                  <a:pt x="169863" y="80328"/>
                  <a:pt x="176075" y="90488"/>
                  <a:pt x="185083" y="90488"/>
                </a:cubicBezTo>
                <a:cubicBezTo>
                  <a:pt x="194090" y="90488"/>
                  <a:pt x="198438" y="82551"/>
                  <a:pt x="198438" y="66993"/>
                </a:cubicBezTo>
                <a:cubicBezTo>
                  <a:pt x="198438" y="58738"/>
                  <a:pt x="197506" y="53341"/>
                  <a:pt x="195643" y="49531"/>
                </a:cubicBezTo>
                <a:cubicBezTo>
                  <a:pt x="193469" y="45403"/>
                  <a:pt x="189431" y="42863"/>
                  <a:pt x="185083" y="42863"/>
                </a:cubicBezTo>
                <a:close/>
                <a:moveTo>
                  <a:pt x="1176894" y="41275"/>
                </a:moveTo>
                <a:cubicBezTo>
                  <a:pt x="1172606" y="41275"/>
                  <a:pt x="1168318" y="43302"/>
                  <a:pt x="1165679" y="46342"/>
                </a:cubicBezTo>
                <a:cubicBezTo>
                  <a:pt x="1163700" y="49044"/>
                  <a:pt x="1162050" y="53097"/>
                  <a:pt x="1162050" y="55461"/>
                </a:cubicBezTo>
                <a:cubicBezTo>
                  <a:pt x="1162050" y="56812"/>
                  <a:pt x="1162380" y="57150"/>
                  <a:pt x="1164029" y="57150"/>
                </a:cubicBezTo>
                <a:lnTo>
                  <a:pt x="1166998" y="57150"/>
                </a:lnTo>
                <a:cubicBezTo>
                  <a:pt x="1173266" y="56475"/>
                  <a:pt x="1173266" y="56475"/>
                  <a:pt x="1173266" y="56475"/>
                </a:cubicBezTo>
                <a:cubicBezTo>
                  <a:pt x="1175575" y="56137"/>
                  <a:pt x="1182172" y="55799"/>
                  <a:pt x="1184481" y="55461"/>
                </a:cubicBezTo>
                <a:cubicBezTo>
                  <a:pt x="1186461" y="55124"/>
                  <a:pt x="1187450" y="54448"/>
                  <a:pt x="1187450" y="52422"/>
                </a:cubicBezTo>
                <a:cubicBezTo>
                  <a:pt x="1187450" y="50057"/>
                  <a:pt x="1186461" y="47017"/>
                  <a:pt x="1184811" y="44653"/>
                </a:cubicBezTo>
                <a:cubicBezTo>
                  <a:pt x="1183162" y="42289"/>
                  <a:pt x="1180523" y="41275"/>
                  <a:pt x="1176894" y="41275"/>
                </a:cubicBezTo>
                <a:close/>
                <a:moveTo>
                  <a:pt x="891340" y="41275"/>
                </a:moveTo>
                <a:cubicBezTo>
                  <a:pt x="886661" y="41275"/>
                  <a:pt x="882650" y="43302"/>
                  <a:pt x="879977" y="46342"/>
                </a:cubicBezTo>
                <a:cubicBezTo>
                  <a:pt x="877971" y="49044"/>
                  <a:pt x="876300" y="53097"/>
                  <a:pt x="876300" y="55461"/>
                </a:cubicBezTo>
                <a:cubicBezTo>
                  <a:pt x="876300" y="56812"/>
                  <a:pt x="876634" y="57150"/>
                  <a:pt x="877971" y="57150"/>
                </a:cubicBezTo>
                <a:lnTo>
                  <a:pt x="880979" y="57150"/>
                </a:lnTo>
                <a:cubicBezTo>
                  <a:pt x="887329" y="56475"/>
                  <a:pt x="887329" y="56475"/>
                  <a:pt x="887329" y="56475"/>
                </a:cubicBezTo>
                <a:cubicBezTo>
                  <a:pt x="890003" y="56137"/>
                  <a:pt x="896687" y="55799"/>
                  <a:pt x="899027" y="55461"/>
                </a:cubicBezTo>
                <a:cubicBezTo>
                  <a:pt x="901032" y="55124"/>
                  <a:pt x="901700" y="54448"/>
                  <a:pt x="901700" y="52422"/>
                </a:cubicBezTo>
                <a:cubicBezTo>
                  <a:pt x="901700" y="50057"/>
                  <a:pt x="901032" y="47017"/>
                  <a:pt x="899361" y="44653"/>
                </a:cubicBezTo>
                <a:cubicBezTo>
                  <a:pt x="897690" y="42289"/>
                  <a:pt x="895016" y="41275"/>
                  <a:pt x="891340" y="41275"/>
                </a:cubicBezTo>
                <a:close/>
                <a:moveTo>
                  <a:pt x="1235711" y="33338"/>
                </a:moveTo>
                <a:cubicBezTo>
                  <a:pt x="1236981" y="33338"/>
                  <a:pt x="1237298" y="34295"/>
                  <a:pt x="1237298" y="35890"/>
                </a:cubicBezTo>
                <a:cubicBezTo>
                  <a:pt x="1237298" y="36209"/>
                  <a:pt x="1237298" y="36209"/>
                  <a:pt x="1237298" y="41314"/>
                </a:cubicBezTo>
                <a:cubicBezTo>
                  <a:pt x="1236981" y="43547"/>
                  <a:pt x="1236981" y="56308"/>
                  <a:pt x="1236981" y="63645"/>
                </a:cubicBezTo>
                <a:cubicBezTo>
                  <a:pt x="1236981" y="70344"/>
                  <a:pt x="1236981" y="70344"/>
                  <a:pt x="1236981" y="70344"/>
                </a:cubicBezTo>
                <a:cubicBezTo>
                  <a:pt x="1236981" y="78001"/>
                  <a:pt x="1236981" y="85019"/>
                  <a:pt x="1237298" y="88210"/>
                </a:cubicBezTo>
                <a:cubicBezTo>
                  <a:pt x="1237616" y="91081"/>
                  <a:pt x="1238251" y="91719"/>
                  <a:pt x="1242061" y="92995"/>
                </a:cubicBezTo>
                <a:cubicBezTo>
                  <a:pt x="1245871" y="94271"/>
                  <a:pt x="1246188" y="94271"/>
                  <a:pt x="1246188" y="96185"/>
                </a:cubicBezTo>
                <a:cubicBezTo>
                  <a:pt x="1246188" y="98418"/>
                  <a:pt x="1246188" y="98418"/>
                  <a:pt x="1246188" y="98418"/>
                </a:cubicBezTo>
                <a:cubicBezTo>
                  <a:pt x="1246188" y="99694"/>
                  <a:pt x="1245553" y="100013"/>
                  <a:pt x="1244601" y="100013"/>
                </a:cubicBezTo>
                <a:cubicBezTo>
                  <a:pt x="1243648" y="100013"/>
                  <a:pt x="1243648" y="100013"/>
                  <a:pt x="1243648" y="100013"/>
                </a:cubicBezTo>
                <a:cubicBezTo>
                  <a:pt x="1240473" y="100013"/>
                  <a:pt x="1234441" y="99694"/>
                  <a:pt x="1229678" y="99694"/>
                </a:cubicBezTo>
                <a:cubicBezTo>
                  <a:pt x="1224598" y="99694"/>
                  <a:pt x="1218565" y="100013"/>
                  <a:pt x="1215390" y="100013"/>
                </a:cubicBezTo>
                <a:cubicBezTo>
                  <a:pt x="1214437" y="100013"/>
                  <a:pt x="1214437" y="100013"/>
                  <a:pt x="1214437" y="100013"/>
                </a:cubicBezTo>
                <a:cubicBezTo>
                  <a:pt x="1213167" y="100013"/>
                  <a:pt x="1212850" y="99694"/>
                  <a:pt x="1212850" y="98418"/>
                </a:cubicBezTo>
                <a:cubicBezTo>
                  <a:pt x="1212850" y="96185"/>
                  <a:pt x="1212850" y="96185"/>
                  <a:pt x="1212850" y="96185"/>
                </a:cubicBezTo>
                <a:cubicBezTo>
                  <a:pt x="1212850" y="94271"/>
                  <a:pt x="1212850" y="94271"/>
                  <a:pt x="1216977" y="92995"/>
                </a:cubicBezTo>
                <a:cubicBezTo>
                  <a:pt x="1221105" y="91719"/>
                  <a:pt x="1221740" y="91081"/>
                  <a:pt x="1221740" y="88210"/>
                </a:cubicBezTo>
                <a:cubicBezTo>
                  <a:pt x="1222058" y="84700"/>
                  <a:pt x="1222058" y="78639"/>
                  <a:pt x="1222058" y="70344"/>
                </a:cubicBezTo>
                <a:lnTo>
                  <a:pt x="1222058" y="59498"/>
                </a:lnTo>
                <a:cubicBezTo>
                  <a:pt x="1222058" y="43547"/>
                  <a:pt x="1221740" y="42590"/>
                  <a:pt x="1216660" y="42271"/>
                </a:cubicBezTo>
                <a:cubicBezTo>
                  <a:pt x="1213485" y="41952"/>
                  <a:pt x="1212850" y="41314"/>
                  <a:pt x="1212850" y="40038"/>
                </a:cubicBezTo>
                <a:cubicBezTo>
                  <a:pt x="1212850" y="37805"/>
                  <a:pt x="1212850" y="37805"/>
                  <a:pt x="1212850" y="37805"/>
                </a:cubicBezTo>
                <a:cubicBezTo>
                  <a:pt x="1212850" y="36209"/>
                  <a:pt x="1213167" y="35890"/>
                  <a:pt x="1215072" y="35571"/>
                </a:cubicBezTo>
                <a:cubicBezTo>
                  <a:pt x="1233806" y="33657"/>
                  <a:pt x="1233806" y="33657"/>
                  <a:pt x="1233806" y="33657"/>
                </a:cubicBezTo>
                <a:cubicBezTo>
                  <a:pt x="1234758" y="33657"/>
                  <a:pt x="1234758" y="33657"/>
                  <a:pt x="1234758" y="33657"/>
                </a:cubicBezTo>
                <a:cubicBezTo>
                  <a:pt x="1235076" y="33338"/>
                  <a:pt x="1235393" y="33338"/>
                  <a:pt x="1235711" y="33338"/>
                </a:cubicBezTo>
                <a:close/>
                <a:moveTo>
                  <a:pt x="1177658" y="33338"/>
                </a:moveTo>
                <a:cubicBezTo>
                  <a:pt x="1193069" y="33338"/>
                  <a:pt x="1201738" y="42270"/>
                  <a:pt x="1201738" y="57900"/>
                </a:cubicBezTo>
                <a:cubicBezTo>
                  <a:pt x="1201738" y="61728"/>
                  <a:pt x="1200133" y="62685"/>
                  <a:pt x="1195317" y="62685"/>
                </a:cubicBezTo>
                <a:lnTo>
                  <a:pt x="1164815" y="62685"/>
                </a:lnTo>
                <a:cubicBezTo>
                  <a:pt x="1159678" y="62685"/>
                  <a:pt x="1159357" y="63004"/>
                  <a:pt x="1159357" y="67470"/>
                </a:cubicBezTo>
                <a:cubicBezTo>
                  <a:pt x="1159357" y="80229"/>
                  <a:pt x="1167705" y="89799"/>
                  <a:pt x="1178942" y="89799"/>
                </a:cubicBezTo>
                <a:cubicBezTo>
                  <a:pt x="1185364" y="89799"/>
                  <a:pt x="1194996" y="86609"/>
                  <a:pt x="1199170" y="82781"/>
                </a:cubicBezTo>
                <a:cubicBezTo>
                  <a:pt x="1199491" y="82781"/>
                  <a:pt x="1199491" y="82462"/>
                  <a:pt x="1199812" y="82462"/>
                </a:cubicBezTo>
                <a:cubicBezTo>
                  <a:pt x="1200133" y="82462"/>
                  <a:pt x="1200454" y="83100"/>
                  <a:pt x="1200454" y="83738"/>
                </a:cubicBezTo>
                <a:cubicBezTo>
                  <a:pt x="1200454" y="85652"/>
                  <a:pt x="1199491" y="94584"/>
                  <a:pt x="1199170" y="95541"/>
                </a:cubicBezTo>
                <a:cubicBezTo>
                  <a:pt x="1198849" y="96178"/>
                  <a:pt x="1197243" y="97135"/>
                  <a:pt x="1193712" y="98411"/>
                </a:cubicBezTo>
                <a:cubicBezTo>
                  <a:pt x="1188896" y="100325"/>
                  <a:pt x="1182474" y="101601"/>
                  <a:pt x="1177016" y="101601"/>
                </a:cubicBezTo>
                <a:cubicBezTo>
                  <a:pt x="1157752" y="101601"/>
                  <a:pt x="1144588" y="88523"/>
                  <a:pt x="1144588" y="69384"/>
                </a:cubicBezTo>
                <a:cubicBezTo>
                  <a:pt x="1144588" y="48969"/>
                  <a:pt x="1158715" y="33338"/>
                  <a:pt x="1177658" y="33338"/>
                </a:cubicBezTo>
                <a:close/>
                <a:moveTo>
                  <a:pt x="1070830" y="33338"/>
                </a:moveTo>
                <a:cubicBezTo>
                  <a:pt x="1071792" y="33338"/>
                  <a:pt x="1072433" y="34295"/>
                  <a:pt x="1072433" y="35890"/>
                </a:cubicBezTo>
                <a:cubicBezTo>
                  <a:pt x="1072433" y="36209"/>
                  <a:pt x="1072433" y="36209"/>
                  <a:pt x="1072433" y="41314"/>
                </a:cubicBezTo>
                <a:cubicBezTo>
                  <a:pt x="1072112" y="43547"/>
                  <a:pt x="1072112" y="56308"/>
                  <a:pt x="1072112" y="63645"/>
                </a:cubicBezTo>
                <a:cubicBezTo>
                  <a:pt x="1072112" y="70344"/>
                  <a:pt x="1072112" y="70344"/>
                  <a:pt x="1072112" y="70344"/>
                </a:cubicBezTo>
                <a:cubicBezTo>
                  <a:pt x="1072112" y="78001"/>
                  <a:pt x="1072112" y="85019"/>
                  <a:pt x="1072433" y="88210"/>
                </a:cubicBezTo>
                <a:cubicBezTo>
                  <a:pt x="1072433" y="91081"/>
                  <a:pt x="1073394" y="91719"/>
                  <a:pt x="1077241" y="92995"/>
                </a:cubicBezTo>
                <a:cubicBezTo>
                  <a:pt x="1081088" y="94271"/>
                  <a:pt x="1081088" y="94271"/>
                  <a:pt x="1081088" y="96185"/>
                </a:cubicBezTo>
                <a:cubicBezTo>
                  <a:pt x="1081088" y="98418"/>
                  <a:pt x="1081088" y="98418"/>
                  <a:pt x="1081088" y="98418"/>
                </a:cubicBezTo>
                <a:cubicBezTo>
                  <a:pt x="1081088" y="99694"/>
                  <a:pt x="1080767" y="100013"/>
                  <a:pt x="1079806" y="100013"/>
                </a:cubicBezTo>
                <a:cubicBezTo>
                  <a:pt x="1078844" y="100013"/>
                  <a:pt x="1078844" y="100013"/>
                  <a:pt x="1078844" y="100013"/>
                </a:cubicBezTo>
                <a:cubicBezTo>
                  <a:pt x="1075318" y="100013"/>
                  <a:pt x="1069548" y="99694"/>
                  <a:pt x="1064739" y="99694"/>
                </a:cubicBezTo>
                <a:cubicBezTo>
                  <a:pt x="1059931" y="99694"/>
                  <a:pt x="1053520" y="100013"/>
                  <a:pt x="1050314" y="100013"/>
                </a:cubicBezTo>
                <a:cubicBezTo>
                  <a:pt x="1049353" y="100013"/>
                  <a:pt x="1049353" y="100013"/>
                  <a:pt x="1049353" y="100013"/>
                </a:cubicBezTo>
                <a:cubicBezTo>
                  <a:pt x="1048070" y="100013"/>
                  <a:pt x="1047750" y="99694"/>
                  <a:pt x="1047750" y="98418"/>
                </a:cubicBezTo>
                <a:cubicBezTo>
                  <a:pt x="1047750" y="96185"/>
                  <a:pt x="1047750" y="96185"/>
                  <a:pt x="1047750" y="96185"/>
                </a:cubicBezTo>
                <a:cubicBezTo>
                  <a:pt x="1047750" y="94271"/>
                  <a:pt x="1047750" y="94271"/>
                  <a:pt x="1051917" y="92995"/>
                </a:cubicBezTo>
                <a:cubicBezTo>
                  <a:pt x="1056084" y="91719"/>
                  <a:pt x="1056725" y="91081"/>
                  <a:pt x="1057046" y="88210"/>
                </a:cubicBezTo>
                <a:cubicBezTo>
                  <a:pt x="1057046" y="84700"/>
                  <a:pt x="1057046" y="78639"/>
                  <a:pt x="1057046" y="70344"/>
                </a:cubicBezTo>
                <a:lnTo>
                  <a:pt x="1057046" y="59498"/>
                </a:lnTo>
                <a:cubicBezTo>
                  <a:pt x="1057046" y="43547"/>
                  <a:pt x="1057046" y="42590"/>
                  <a:pt x="1051596" y="42271"/>
                </a:cubicBezTo>
                <a:cubicBezTo>
                  <a:pt x="1048711" y="41952"/>
                  <a:pt x="1047750" y="41314"/>
                  <a:pt x="1047750" y="40038"/>
                </a:cubicBezTo>
                <a:cubicBezTo>
                  <a:pt x="1047750" y="37805"/>
                  <a:pt x="1047750" y="37805"/>
                  <a:pt x="1047750" y="37805"/>
                </a:cubicBezTo>
                <a:cubicBezTo>
                  <a:pt x="1047750" y="36209"/>
                  <a:pt x="1048391" y="35890"/>
                  <a:pt x="1049994" y="35571"/>
                </a:cubicBezTo>
                <a:cubicBezTo>
                  <a:pt x="1068907" y="33657"/>
                  <a:pt x="1068907" y="33657"/>
                  <a:pt x="1068907" y="33657"/>
                </a:cubicBezTo>
                <a:cubicBezTo>
                  <a:pt x="1069868" y="33657"/>
                  <a:pt x="1069868" y="33657"/>
                  <a:pt x="1069868" y="33657"/>
                </a:cubicBezTo>
                <a:cubicBezTo>
                  <a:pt x="1070189" y="33338"/>
                  <a:pt x="1070509" y="33338"/>
                  <a:pt x="1070830" y="33338"/>
                </a:cubicBezTo>
                <a:close/>
                <a:moveTo>
                  <a:pt x="1017588" y="33338"/>
                </a:moveTo>
                <a:cubicBezTo>
                  <a:pt x="1022668" y="33338"/>
                  <a:pt x="1028065" y="34295"/>
                  <a:pt x="1030923" y="35571"/>
                </a:cubicBezTo>
                <a:cubicBezTo>
                  <a:pt x="1033145" y="36528"/>
                  <a:pt x="1033780" y="37166"/>
                  <a:pt x="1033780" y="38761"/>
                </a:cubicBezTo>
                <a:cubicBezTo>
                  <a:pt x="1033780" y="39080"/>
                  <a:pt x="1033780" y="39080"/>
                  <a:pt x="1033780" y="39080"/>
                </a:cubicBezTo>
                <a:lnTo>
                  <a:pt x="1032828" y="47055"/>
                </a:lnTo>
                <a:cubicBezTo>
                  <a:pt x="1032510" y="49288"/>
                  <a:pt x="1032510" y="49607"/>
                  <a:pt x="1030923" y="49607"/>
                </a:cubicBezTo>
                <a:cubicBezTo>
                  <a:pt x="1029018" y="49607"/>
                  <a:pt x="1029018" y="49607"/>
                  <a:pt x="1029018" y="49607"/>
                </a:cubicBezTo>
                <a:cubicBezTo>
                  <a:pt x="1027430" y="49607"/>
                  <a:pt x="1027430" y="49607"/>
                  <a:pt x="1026160" y="46098"/>
                </a:cubicBezTo>
                <a:cubicBezTo>
                  <a:pt x="1024890" y="42589"/>
                  <a:pt x="1020763" y="40675"/>
                  <a:pt x="1015048" y="40675"/>
                </a:cubicBezTo>
                <a:cubicBezTo>
                  <a:pt x="1009015" y="40675"/>
                  <a:pt x="1004887" y="44184"/>
                  <a:pt x="1004887" y="49288"/>
                </a:cubicBezTo>
                <a:cubicBezTo>
                  <a:pt x="1004887" y="52796"/>
                  <a:pt x="1006475" y="55348"/>
                  <a:pt x="1011555" y="58219"/>
                </a:cubicBezTo>
                <a:cubicBezTo>
                  <a:pt x="1014730" y="59814"/>
                  <a:pt x="1014730" y="59814"/>
                  <a:pt x="1023303" y="63961"/>
                </a:cubicBezTo>
                <a:cubicBezTo>
                  <a:pt x="1031558" y="67789"/>
                  <a:pt x="1036638" y="74168"/>
                  <a:pt x="1036638" y="81505"/>
                </a:cubicBezTo>
                <a:cubicBezTo>
                  <a:pt x="1036638" y="93308"/>
                  <a:pt x="1025843" y="101601"/>
                  <a:pt x="1009650" y="101601"/>
                </a:cubicBezTo>
                <a:cubicBezTo>
                  <a:pt x="1003300" y="101601"/>
                  <a:pt x="996950" y="100325"/>
                  <a:pt x="992822" y="98092"/>
                </a:cubicBezTo>
                <a:cubicBezTo>
                  <a:pt x="990917" y="97135"/>
                  <a:pt x="990600" y="96497"/>
                  <a:pt x="990600" y="94265"/>
                </a:cubicBezTo>
                <a:cubicBezTo>
                  <a:pt x="991552" y="85333"/>
                  <a:pt x="991552" y="85333"/>
                  <a:pt x="991552" y="85333"/>
                </a:cubicBezTo>
                <a:cubicBezTo>
                  <a:pt x="991552" y="83738"/>
                  <a:pt x="992187" y="82781"/>
                  <a:pt x="993775" y="82781"/>
                </a:cubicBezTo>
                <a:cubicBezTo>
                  <a:pt x="995997" y="82781"/>
                  <a:pt x="995997" y="82781"/>
                  <a:pt x="995997" y="82781"/>
                </a:cubicBezTo>
                <a:cubicBezTo>
                  <a:pt x="997267" y="82781"/>
                  <a:pt x="997585" y="82781"/>
                  <a:pt x="998220" y="86290"/>
                </a:cubicBezTo>
                <a:cubicBezTo>
                  <a:pt x="999490" y="91075"/>
                  <a:pt x="1004887" y="94265"/>
                  <a:pt x="1010920" y="94265"/>
                </a:cubicBezTo>
                <a:cubicBezTo>
                  <a:pt x="1017588" y="94265"/>
                  <a:pt x="1022350" y="90756"/>
                  <a:pt x="1022350" y="85652"/>
                </a:cubicBezTo>
                <a:cubicBezTo>
                  <a:pt x="1022350" y="81505"/>
                  <a:pt x="1020128" y="79591"/>
                  <a:pt x="1013142" y="76082"/>
                </a:cubicBezTo>
                <a:cubicBezTo>
                  <a:pt x="996315" y="68427"/>
                  <a:pt x="992187" y="63961"/>
                  <a:pt x="992187" y="54072"/>
                </a:cubicBezTo>
                <a:cubicBezTo>
                  <a:pt x="992187" y="41313"/>
                  <a:pt x="1001712" y="33338"/>
                  <a:pt x="1017588" y="33338"/>
                </a:cubicBezTo>
                <a:close/>
                <a:moveTo>
                  <a:pt x="950175" y="33338"/>
                </a:moveTo>
                <a:cubicBezTo>
                  <a:pt x="951111" y="33338"/>
                  <a:pt x="951735" y="34295"/>
                  <a:pt x="951735" y="35571"/>
                </a:cubicBezTo>
                <a:cubicBezTo>
                  <a:pt x="951423" y="41633"/>
                  <a:pt x="951423" y="41633"/>
                  <a:pt x="951423" y="41633"/>
                </a:cubicBezTo>
                <a:cubicBezTo>
                  <a:pt x="951423" y="47375"/>
                  <a:pt x="951735" y="48332"/>
                  <a:pt x="952670" y="48332"/>
                </a:cubicBezTo>
                <a:cubicBezTo>
                  <a:pt x="952982" y="48332"/>
                  <a:pt x="954229" y="47375"/>
                  <a:pt x="955165" y="46099"/>
                </a:cubicBezTo>
                <a:cubicBezTo>
                  <a:pt x="957036" y="43866"/>
                  <a:pt x="957036" y="43866"/>
                  <a:pt x="960154" y="40357"/>
                </a:cubicBezTo>
                <a:cubicBezTo>
                  <a:pt x="963584" y="36209"/>
                  <a:pt x="964832" y="35252"/>
                  <a:pt x="968574" y="34295"/>
                </a:cubicBezTo>
                <a:cubicBezTo>
                  <a:pt x="970445" y="33657"/>
                  <a:pt x="972316" y="33338"/>
                  <a:pt x="974810" y="33338"/>
                </a:cubicBezTo>
                <a:cubicBezTo>
                  <a:pt x="977929" y="33338"/>
                  <a:pt x="979488" y="34295"/>
                  <a:pt x="979176" y="36528"/>
                </a:cubicBezTo>
                <a:cubicBezTo>
                  <a:pt x="978864" y="46099"/>
                  <a:pt x="978864" y="46099"/>
                  <a:pt x="978864" y="46099"/>
                </a:cubicBezTo>
                <a:cubicBezTo>
                  <a:pt x="978552" y="48332"/>
                  <a:pt x="977929" y="49289"/>
                  <a:pt x="976993" y="49289"/>
                </a:cubicBezTo>
                <a:cubicBezTo>
                  <a:pt x="976681" y="49289"/>
                  <a:pt x="976369" y="48970"/>
                  <a:pt x="975746" y="48970"/>
                </a:cubicBezTo>
                <a:cubicBezTo>
                  <a:pt x="974187" y="48332"/>
                  <a:pt x="971380" y="48332"/>
                  <a:pt x="968262" y="48332"/>
                </a:cubicBezTo>
                <a:cubicBezTo>
                  <a:pt x="963584" y="48332"/>
                  <a:pt x="960154" y="49608"/>
                  <a:pt x="957659" y="51841"/>
                </a:cubicBezTo>
                <a:cubicBezTo>
                  <a:pt x="954853" y="55032"/>
                  <a:pt x="954229" y="57584"/>
                  <a:pt x="954229" y="70663"/>
                </a:cubicBezTo>
                <a:cubicBezTo>
                  <a:pt x="954229" y="76406"/>
                  <a:pt x="954229" y="76406"/>
                  <a:pt x="954229" y="76406"/>
                </a:cubicBezTo>
                <a:cubicBezTo>
                  <a:pt x="954541" y="85019"/>
                  <a:pt x="954541" y="85019"/>
                  <a:pt x="954541" y="85019"/>
                </a:cubicBezTo>
                <a:cubicBezTo>
                  <a:pt x="954541" y="89486"/>
                  <a:pt x="954853" y="90443"/>
                  <a:pt x="956724" y="91400"/>
                </a:cubicBezTo>
                <a:cubicBezTo>
                  <a:pt x="957659" y="92038"/>
                  <a:pt x="957659" y="92038"/>
                  <a:pt x="963272" y="93314"/>
                </a:cubicBezTo>
                <a:cubicBezTo>
                  <a:pt x="967014" y="94271"/>
                  <a:pt x="967326" y="94271"/>
                  <a:pt x="967326" y="96185"/>
                </a:cubicBezTo>
                <a:cubicBezTo>
                  <a:pt x="967326" y="98099"/>
                  <a:pt x="967326" y="98099"/>
                  <a:pt x="967326" y="98099"/>
                </a:cubicBezTo>
                <a:cubicBezTo>
                  <a:pt x="967326" y="99375"/>
                  <a:pt x="966703" y="100013"/>
                  <a:pt x="965455" y="100013"/>
                </a:cubicBezTo>
                <a:cubicBezTo>
                  <a:pt x="965143" y="100013"/>
                  <a:pt x="965143" y="100013"/>
                  <a:pt x="965143" y="100013"/>
                </a:cubicBezTo>
                <a:cubicBezTo>
                  <a:pt x="961401" y="100013"/>
                  <a:pt x="951111" y="99694"/>
                  <a:pt x="946122" y="99694"/>
                </a:cubicBezTo>
                <a:cubicBezTo>
                  <a:pt x="942068" y="99694"/>
                  <a:pt x="935831" y="100013"/>
                  <a:pt x="933025" y="100013"/>
                </a:cubicBezTo>
                <a:cubicBezTo>
                  <a:pt x="932089" y="100013"/>
                  <a:pt x="932089" y="100013"/>
                  <a:pt x="932089" y="100013"/>
                </a:cubicBezTo>
                <a:cubicBezTo>
                  <a:pt x="931154" y="100013"/>
                  <a:pt x="930530" y="99694"/>
                  <a:pt x="930530" y="98418"/>
                </a:cubicBezTo>
                <a:cubicBezTo>
                  <a:pt x="930530" y="96185"/>
                  <a:pt x="930530" y="96185"/>
                  <a:pt x="930530" y="96185"/>
                </a:cubicBezTo>
                <a:cubicBezTo>
                  <a:pt x="930530" y="94271"/>
                  <a:pt x="930530" y="94271"/>
                  <a:pt x="934584" y="92995"/>
                </a:cubicBezTo>
                <a:cubicBezTo>
                  <a:pt x="938326" y="91719"/>
                  <a:pt x="938949" y="91081"/>
                  <a:pt x="939261" y="88210"/>
                </a:cubicBezTo>
                <a:cubicBezTo>
                  <a:pt x="939261" y="85019"/>
                  <a:pt x="939573" y="78958"/>
                  <a:pt x="939573" y="70344"/>
                </a:cubicBezTo>
                <a:cubicBezTo>
                  <a:pt x="939573" y="65878"/>
                  <a:pt x="939573" y="65878"/>
                  <a:pt x="939573" y="65878"/>
                </a:cubicBezTo>
                <a:cubicBezTo>
                  <a:pt x="939573" y="59179"/>
                  <a:pt x="938638" y="51522"/>
                  <a:pt x="937390" y="48013"/>
                </a:cubicBezTo>
                <a:cubicBezTo>
                  <a:pt x="936143" y="44823"/>
                  <a:pt x="934272" y="43547"/>
                  <a:pt x="930530" y="43547"/>
                </a:cubicBezTo>
                <a:cubicBezTo>
                  <a:pt x="927723" y="43228"/>
                  <a:pt x="927100" y="42909"/>
                  <a:pt x="927100" y="41633"/>
                </a:cubicBezTo>
                <a:lnTo>
                  <a:pt x="927100" y="39400"/>
                </a:lnTo>
                <a:cubicBezTo>
                  <a:pt x="927100" y="37166"/>
                  <a:pt x="927723" y="36847"/>
                  <a:pt x="929594" y="36528"/>
                </a:cubicBezTo>
                <a:cubicBezTo>
                  <a:pt x="947993" y="33657"/>
                  <a:pt x="947993" y="33657"/>
                  <a:pt x="947993" y="33657"/>
                </a:cubicBezTo>
                <a:cubicBezTo>
                  <a:pt x="948928" y="33657"/>
                  <a:pt x="948928" y="33657"/>
                  <a:pt x="948928" y="33657"/>
                </a:cubicBezTo>
                <a:cubicBezTo>
                  <a:pt x="949552" y="33338"/>
                  <a:pt x="949864" y="33338"/>
                  <a:pt x="950175" y="33338"/>
                </a:cubicBezTo>
                <a:close/>
                <a:moveTo>
                  <a:pt x="892445" y="33338"/>
                </a:moveTo>
                <a:cubicBezTo>
                  <a:pt x="907513" y="33338"/>
                  <a:pt x="915988" y="42270"/>
                  <a:pt x="915988" y="57900"/>
                </a:cubicBezTo>
                <a:cubicBezTo>
                  <a:pt x="915988" y="61728"/>
                  <a:pt x="914419" y="62685"/>
                  <a:pt x="909710" y="62685"/>
                </a:cubicBezTo>
                <a:lnTo>
                  <a:pt x="879574" y="62685"/>
                </a:lnTo>
                <a:cubicBezTo>
                  <a:pt x="874865" y="62685"/>
                  <a:pt x="874551" y="63004"/>
                  <a:pt x="874551" y="67470"/>
                </a:cubicBezTo>
                <a:cubicBezTo>
                  <a:pt x="874551" y="80229"/>
                  <a:pt x="882399" y="89799"/>
                  <a:pt x="893700" y="89799"/>
                </a:cubicBezTo>
                <a:cubicBezTo>
                  <a:pt x="899979" y="89799"/>
                  <a:pt x="909082" y="86609"/>
                  <a:pt x="913477" y="82781"/>
                </a:cubicBezTo>
                <a:cubicBezTo>
                  <a:pt x="913791" y="82781"/>
                  <a:pt x="913791" y="82462"/>
                  <a:pt x="913791" y="82462"/>
                </a:cubicBezTo>
                <a:cubicBezTo>
                  <a:pt x="914419" y="82462"/>
                  <a:pt x="914733" y="83100"/>
                  <a:pt x="914733" y="83738"/>
                </a:cubicBezTo>
                <a:cubicBezTo>
                  <a:pt x="914733" y="85652"/>
                  <a:pt x="913477" y="94584"/>
                  <a:pt x="913163" y="95541"/>
                </a:cubicBezTo>
                <a:cubicBezTo>
                  <a:pt x="912849" y="96178"/>
                  <a:pt x="911593" y="97135"/>
                  <a:pt x="907826" y="98411"/>
                </a:cubicBezTo>
                <a:cubicBezTo>
                  <a:pt x="903432" y="100325"/>
                  <a:pt x="897153" y="101601"/>
                  <a:pt x="891817" y="101601"/>
                </a:cubicBezTo>
                <a:cubicBezTo>
                  <a:pt x="872982" y="101601"/>
                  <a:pt x="860425" y="88523"/>
                  <a:pt x="860425" y="69384"/>
                </a:cubicBezTo>
                <a:cubicBezTo>
                  <a:pt x="860425" y="48969"/>
                  <a:pt x="873924" y="33338"/>
                  <a:pt x="892445" y="33338"/>
                </a:cubicBezTo>
                <a:close/>
                <a:moveTo>
                  <a:pt x="792786" y="33338"/>
                </a:moveTo>
                <a:cubicBezTo>
                  <a:pt x="793102" y="33338"/>
                  <a:pt x="793102" y="33338"/>
                  <a:pt x="799106" y="33662"/>
                </a:cubicBezTo>
                <a:cubicBezTo>
                  <a:pt x="800370" y="33985"/>
                  <a:pt x="802581" y="33985"/>
                  <a:pt x="805741" y="33985"/>
                </a:cubicBezTo>
                <a:cubicBezTo>
                  <a:pt x="811744" y="33985"/>
                  <a:pt x="815536" y="33662"/>
                  <a:pt x="819327" y="33338"/>
                </a:cubicBezTo>
                <a:cubicBezTo>
                  <a:pt x="820907" y="33338"/>
                  <a:pt x="820907" y="33338"/>
                  <a:pt x="820907" y="33338"/>
                </a:cubicBezTo>
                <a:cubicBezTo>
                  <a:pt x="822171" y="33338"/>
                  <a:pt x="822803" y="33985"/>
                  <a:pt x="822803" y="35279"/>
                </a:cubicBezTo>
                <a:cubicBezTo>
                  <a:pt x="822803" y="37544"/>
                  <a:pt x="822803" y="37544"/>
                  <a:pt x="822803" y="37544"/>
                </a:cubicBezTo>
                <a:cubicBezTo>
                  <a:pt x="822803" y="39485"/>
                  <a:pt x="822487" y="39485"/>
                  <a:pt x="819011" y="40456"/>
                </a:cubicBezTo>
                <a:cubicBezTo>
                  <a:pt x="815536" y="41426"/>
                  <a:pt x="813956" y="42397"/>
                  <a:pt x="813956" y="44014"/>
                </a:cubicBezTo>
                <a:cubicBezTo>
                  <a:pt x="813956" y="44661"/>
                  <a:pt x="813956" y="45632"/>
                  <a:pt x="814588" y="46926"/>
                </a:cubicBezTo>
                <a:cubicBezTo>
                  <a:pt x="815220" y="48867"/>
                  <a:pt x="815852" y="50808"/>
                  <a:pt x="816168" y="52750"/>
                </a:cubicBezTo>
                <a:cubicBezTo>
                  <a:pt x="819643" y="63426"/>
                  <a:pt x="819643" y="63426"/>
                  <a:pt x="819643" y="63426"/>
                </a:cubicBezTo>
                <a:cubicBezTo>
                  <a:pt x="823435" y="76690"/>
                  <a:pt x="826278" y="85425"/>
                  <a:pt x="826594" y="85425"/>
                </a:cubicBezTo>
                <a:cubicBezTo>
                  <a:pt x="826594" y="85425"/>
                  <a:pt x="826910" y="84455"/>
                  <a:pt x="826910" y="83808"/>
                </a:cubicBezTo>
                <a:cubicBezTo>
                  <a:pt x="827542" y="81866"/>
                  <a:pt x="827542" y="81866"/>
                  <a:pt x="827542" y="81866"/>
                </a:cubicBezTo>
                <a:cubicBezTo>
                  <a:pt x="828806" y="78308"/>
                  <a:pt x="828806" y="78308"/>
                  <a:pt x="828806" y="78308"/>
                </a:cubicBezTo>
                <a:cubicBezTo>
                  <a:pt x="829438" y="76043"/>
                  <a:pt x="830386" y="73455"/>
                  <a:pt x="831018" y="70867"/>
                </a:cubicBezTo>
                <a:cubicBezTo>
                  <a:pt x="834809" y="60191"/>
                  <a:pt x="834809" y="60191"/>
                  <a:pt x="834809" y="60191"/>
                </a:cubicBezTo>
                <a:cubicBezTo>
                  <a:pt x="838917" y="48544"/>
                  <a:pt x="839865" y="44985"/>
                  <a:pt x="839865" y="43367"/>
                </a:cubicBezTo>
                <a:cubicBezTo>
                  <a:pt x="839865" y="41750"/>
                  <a:pt x="837653" y="40456"/>
                  <a:pt x="834493" y="39809"/>
                </a:cubicBezTo>
                <a:cubicBezTo>
                  <a:pt x="832914" y="39162"/>
                  <a:pt x="832598" y="38838"/>
                  <a:pt x="832598" y="37544"/>
                </a:cubicBezTo>
                <a:cubicBezTo>
                  <a:pt x="832598" y="35279"/>
                  <a:pt x="832598" y="35279"/>
                  <a:pt x="832598" y="35279"/>
                </a:cubicBezTo>
                <a:cubicBezTo>
                  <a:pt x="832598" y="33985"/>
                  <a:pt x="833230" y="33338"/>
                  <a:pt x="834177" y="33338"/>
                </a:cubicBezTo>
                <a:cubicBezTo>
                  <a:pt x="834493" y="33338"/>
                  <a:pt x="834809" y="33338"/>
                  <a:pt x="835441" y="33662"/>
                </a:cubicBezTo>
                <a:cubicBezTo>
                  <a:pt x="837021" y="33662"/>
                  <a:pt x="842392" y="33985"/>
                  <a:pt x="844920" y="33985"/>
                </a:cubicBezTo>
                <a:cubicBezTo>
                  <a:pt x="847448" y="33985"/>
                  <a:pt x="850291" y="33662"/>
                  <a:pt x="853135" y="33338"/>
                </a:cubicBezTo>
                <a:cubicBezTo>
                  <a:pt x="854399" y="33338"/>
                  <a:pt x="854399" y="33338"/>
                  <a:pt x="854399" y="33338"/>
                </a:cubicBezTo>
                <a:cubicBezTo>
                  <a:pt x="855347" y="33338"/>
                  <a:pt x="855663" y="33985"/>
                  <a:pt x="855663" y="35279"/>
                </a:cubicBezTo>
                <a:lnTo>
                  <a:pt x="855663" y="37544"/>
                </a:lnTo>
                <a:cubicBezTo>
                  <a:pt x="855663" y="39485"/>
                  <a:pt x="855663" y="39485"/>
                  <a:pt x="853135" y="40132"/>
                </a:cubicBezTo>
                <a:cubicBezTo>
                  <a:pt x="851555" y="41103"/>
                  <a:pt x="850607" y="42397"/>
                  <a:pt x="848712" y="47897"/>
                </a:cubicBezTo>
                <a:cubicBezTo>
                  <a:pt x="847132" y="51779"/>
                  <a:pt x="847132" y="51779"/>
                  <a:pt x="836073" y="79602"/>
                </a:cubicBezTo>
                <a:cubicBezTo>
                  <a:pt x="831966" y="89954"/>
                  <a:pt x="831018" y="92543"/>
                  <a:pt x="830070" y="95131"/>
                </a:cubicBezTo>
                <a:cubicBezTo>
                  <a:pt x="829122" y="98366"/>
                  <a:pt x="829122" y="98366"/>
                  <a:pt x="828490" y="99337"/>
                </a:cubicBezTo>
                <a:cubicBezTo>
                  <a:pt x="828174" y="99984"/>
                  <a:pt x="827542" y="100307"/>
                  <a:pt x="825646" y="100631"/>
                </a:cubicBezTo>
                <a:cubicBezTo>
                  <a:pt x="824699" y="100631"/>
                  <a:pt x="824067" y="100631"/>
                  <a:pt x="819643" y="101601"/>
                </a:cubicBezTo>
                <a:cubicBezTo>
                  <a:pt x="819011" y="101601"/>
                  <a:pt x="818695" y="101601"/>
                  <a:pt x="818063" y="101601"/>
                </a:cubicBezTo>
                <a:cubicBezTo>
                  <a:pt x="816800" y="101601"/>
                  <a:pt x="816800" y="101601"/>
                  <a:pt x="815536" y="97072"/>
                </a:cubicBezTo>
                <a:cubicBezTo>
                  <a:pt x="813640" y="92543"/>
                  <a:pt x="812692" y="89307"/>
                  <a:pt x="806689" y="72808"/>
                </a:cubicBezTo>
                <a:cubicBezTo>
                  <a:pt x="800370" y="55338"/>
                  <a:pt x="798158" y="48544"/>
                  <a:pt x="795946" y="43367"/>
                </a:cubicBezTo>
                <a:cubicBezTo>
                  <a:pt x="794998" y="41103"/>
                  <a:pt x="794682" y="40779"/>
                  <a:pt x="791839" y="39809"/>
                </a:cubicBezTo>
                <a:cubicBezTo>
                  <a:pt x="790891" y="39485"/>
                  <a:pt x="790575" y="38838"/>
                  <a:pt x="790575" y="37544"/>
                </a:cubicBezTo>
                <a:cubicBezTo>
                  <a:pt x="790575" y="35279"/>
                  <a:pt x="790575" y="35279"/>
                  <a:pt x="790575" y="35279"/>
                </a:cubicBezTo>
                <a:cubicBezTo>
                  <a:pt x="790575" y="33985"/>
                  <a:pt x="791207" y="33338"/>
                  <a:pt x="792786" y="33338"/>
                </a:cubicBezTo>
                <a:close/>
                <a:moveTo>
                  <a:pt x="775335" y="33338"/>
                </a:moveTo>
                <a:cubicBezTo>
                  <a:pt x="776605" y="33338"/>
                  <a:pt x="776923" y="34295"/>
                  <a:pt x="776923" y="35890"/>
                </a:cubicBezTo>
                <a:cubicBezTo>
                  <a:pt x="776923" y="36209"/>
                  <a:pt x="776923" y="36209"/>
                  <a:pt x="776923" y="41314"/>
                </a:cubicBezTo>
                <a:cubicBezTo>
                  <a:pt x="776605" y="43547"/>
                  <a:pt x="776605" y="56308"/>
                  <a:pt x="776605" y="63645"/>
                </a:cubicBezTo>
                <a:cubicBezTo>
                  <a:pt x="776605" y="70344"/>
                  <a:pt x="776605" y="70344"/>
                  <a:pt x="776605" y="70344"/>
                </a:cubicBezTo>
                <a:cubicBezTo>
                  <a:pt x="776605" y="78001"/>
                  <a:pt x="776605" y="85019"/>
                  <a:pt x="776923" y="88210"/>
                </a:cubicBezTo>
                <a:cubicBezTo>
                  <a:pt x="777240" y="91081"/>
                  <a:pt x="777875" y="91719"/>
                  <a:pt x="781685" y="92995"/>
                </a:cubicBezTo>
                <a:cubicBezTo>
                  <a:pt x="785495" y="94271"/>
                  <a:pt x="785813" y="94271"/>
                  <a:pt x="785813" y="96185"/>
                </a:cubicBezTo>
                <a:cubicBezTo>
                  <a:pt x="785813" y="98418"/>
                  <a:pt x="785813" y="98418"/>
                  <a:pt x="785813" y="98418"/>
                </a:cubicBezTo>
                <a:cubicBezTo>
                  <a:pt x="785813" y="99694"/>
                  <a:pt x="785178" y="100013"/>
                  <a:pt x="784225" y="100013"/>
                </a:cubicBezTo>
                <a:cubicBezTo>
                  <a:pt x="783273" y="100013"/>
                  <a:pt x="783273" y="100013"/>
                  <a:pt x="783273" y="100013"/>
                </a:cubicBezTo>
                <a:cubicBezTo>
                  <a:pt x="780098" y="100013"/>
                  <a:pt x="774065" y="99694"/>
                  <a:pt x="769303" y="99694"/>
                </a:cubicBezTo>
                <a:cubicBezTo>
                  <a:pt x="764222" y="99694"/>
                  <a:pt x="758190" y="100013"/>
                  <a:pt x="754697" y="100013"/>
                </a:cubicBezTo>
                <a:cubicBezTo>
                  <a:pt x="753745" y="100013"/>
                  <a:pt x="753745" y="100013"/>
                  <a:pt x="753745" y="100013"/>
                </a:cubicBezTo>
                <a:cubicBezTo>
                  <a:pt x="752792" y="100013"/>
                  <a:pt x="752475" y="99694"/>
                  <a:pt x="752475" y="98418"/>
                </a:cubicBezTo>
                <a:cubicBezTo>
                  <a:pt x="752475" y="96185"/>
                  <a:pt x="752475" y="96185"/>
                  <a:pt x="752475" y="96185"/>
                </a:cubicBezTo>
                <a:cubicBezTo>
                  <a:pt x="752475" y="94271"/>
                  <a:pt x="752475" y="94271"/>
                  <a:pt x="756602" y="92995"/>
                </a:cubicBezTo>
                <a:cubicBezTo>
                  <a:pt x="760412" y="91719"/>
                  <a:pt x="761047" y="91081"/>
                  <a:pt x="761365" y="88210"/>
                </a:cubicBezTo>
                <a:cubicBezTo>
                  <a:pt x="761682" y="84700"/>
                  <a:pt x="761682" y="78639"/>
                  <a:pt x="761682" y="70344"/>
                </a:cubicBezTo>
                <a:lnTo>
                  <a:pt x="761682" y="59498"/>
                </a:lnTo>
                <a:cubicBezTo>
                  <a:pt x="761682" y="43547"/>
                  <a:pt x="761365" y="42590"/>
                  <a:pt x="755967" y="42271"/>
                </a:cubicBezTo>
                <a:cubicBezTo>
                  <a:pt x="753110" y="41952"/>
                  <a:pt x="752475" y="41314"/>
                  <a:pt x="752475" y="40038"/>
                </a:cubicBezTo>
                <a:cubicBezTo>
                  <a:pt x="752475" y="37805"/>
                  <a:pt x="752475" y="37805"/>
                  <a:pt x="752475" y="37805"/>
                </a:cubicBezTo>
                <a:cubicBezTo>
                  <a:pt x="752475" y="36209"/>
                  <a:pt x="752792" y="35890"/>
                  <a:pt x="754697" y="35571"/>
                </a:cubicBezTo>
                <a:cubicBezTo>
                  <a:pt x="773113" y="33657"/>
                  <a:pt x="773113" y="33657"/>
                  <a:pt x="773113" y="33657"/>
                </a:cubicBezTo>
                <a:cubicBezTo>
                  <a:pt x="774383" y="33657"/>
                  <a:pt x="774383" y="33657"/>
                  <a:pt x="774383" y="33657"/>
                </a:cubicBezTo>
                <a:cubicBezTo>
                  <a:pt x="774700" y="33338"/>
                  <a:pt x="775018" y="33338"/>
                  <a:pt x="775335" y="33338"/>
                </a:cubicBezTo>
                <a:close/>
                <a:moveTo>
                  <a:pt x="686303" y="33338"/>
                </a:moveTo>
                <a:cubicBezTo>
                  <a:pt x="687263" y="33338"/>
                  <a:pt x="687904" y="34295"/>
                  <a:pt x="688224" y="35890"/>
                </a:cubicBezTo>
                <a:cubicBezTo>
                  <a:pt x="688224" y="37166"/>
                  <a:pt x="688544" y="43228"/>
                  <a:pt x="688544" y="43866"/>
                </a:cubicBezTo>
                <a:cubicBezTo>
                  <a:pt x="688544" y="45461"/>
                  <a:pt x="689184" y="46737"/>
                  <a:pt x="689824" y="46737"/>
                </a:cubicBezTo>
                <a:cubicBezTo>
                  <a:pt x="690144" y="46737"/>
                  <a:pt x="690785" y="46418"/>
                  <a:pt x="691105" y="45780"/>
                </a:cubicBezTo>
                <a:cubicBezTo>
                  <a:pt x="692385" y="44504"/>
                  <a:pt x="692385" y="44504"/>
                  <a:pt x="692385" y="44504"/>
                </a:cubicBezTo>
                <a:cubicBezTo>
                  <a:pt x="694946" y="41952"/>
                  <a:pt x="694946" y="41952"/>
                  <a:pt x="694946" y="41952"/>
                </a:cubicBezTo>
                <a:cubicBezTo>
                  <a:pt x="701348" y="34933"/>
                  <a:pt x="704550" y="33338"/>
                  <a:pt x="712232" y="33338"/>
                </a:cubicBezTo>
                <a:cubicBezTo>
                  <a:pt x="721516" y="33338"/>
                  <a:pt x="728558" y="37166"/>
                  <a:pt x="731119" y="43228"/>
                </a:cubicBezTo>
                <a:cubicBezTo>
                  <a:pt x="732079" y="46418"/>
                  <a:pt x="732079" y="46418"/>
                  <a:pt x="732079" y="65878"/>
                </a:cubicBezTo>
                <a:cubicBezTo>
                  <a:pt x="732079" y="70344"/>
                  <a:pt x="732079" y="70344"/>
                  <a:pt x="732079" y="70344"/>
                </a:cubicBezTo>
                <a:cubicBezTo>
                  <a:pt x="732079" y="78001"/>
                  <a:pt x="732400" y="85657"/>
                  <a:pt x="732400" y="88210"/>
                </a:cubicBezTo>
                <a:cubicBezTo>
                  <a:pt x="732720" y="91081"/>
                  <a:pt x="733360" y="91719"/>
                  <a:pt x="737201" y="92995"/>
                </a:cubicBezTo>
                <a:cubicBezTo>
                  <a:pt x="741363" y="94271"/>
                  <a:pt x="741363" y="94271"/>
                  <a:pt x="741363" y="96185"/>
                </a:cubicBezTo>
                <a:cubicBezTo>
                  <a:pt x="741363" y="98418"/>
                  <a:pt x="741363" y="98418"/>
                  <a:pt x="741363" y="98418"/>
                </a:cubicBezTo>
                <a:cubicBezTo>
                  <a:pt x="741363" y="99694"/>
                  <a:pt x="741043" y="100013"/>
                  <a:pt x="739762" y="100013"/>
                </a:cubicBezTo>
                <a:cubicBezTo>
                  <a:pt x="739122" y="100013"/>
                  <a:pt x="739122" y="100013"/>
                  <a:pt x="739122" y="100013"/>
                </a:cubicBezTo>
                <a:cubicBezTo>
                  <a:pt x="735601" y="100013"/>
                  <a:pt x="729518" y="99694"/>
                  <a:pt x="724717" y="99694"/>
                </a:cubicBezTo>
                <a:cubicBezTo>
                  <a:pt x="719915" y="99694"/>
                  <a:pt x="713833" y="100013"/>
                  <a:pt x="710312" y="100013"/>
                </a:cubicBezTo>
                <a:cubicBezTo>
                  <a:pt x="709351" y="100013"/>
                  <a:pt x="709351" y="100013"/>
                  <a:pt x="709351" y="100013"/>
                </a:cubicBezTo>
                <a:cubicBezTo>
                  <a:pt x="708391" y="100013"/>
                  <a:pt x="708071" y="99694"/>
                  <a:pt x="708071" y="98418"/>
                </a:cubicBezTo>
                <a:cubicBezTo>
                  <a:pt x="708071" y="96185"/>
                  <a:pt x="708071" y="96185"/>
                  <a:pt x="708071" y="96185"/>
                </a:cubicBezTo>
                <a:cubicBezTo>
                  <a:pt x="708071" y="94271"/>
                  <a:pt x="708071" y="94271"/>
                  <a:pt x="711912" y="92995"/>
                </a:cubicBezTo>
                <a:cubicBezTo>
                  <a:pt x="716074" y="91719"/>
                  <a:pt x="716714" y="91081"/>
                  <a:pt x="717034" y="88210"/>
                </a:cubicBezTo>
                <a:cubicBezTo>
                  <a:pt x="717034" y="85338"/>
                  <a:pt x="717354" y="78001"/>
                  <a:pt x="717354" y="70344"/>
                </a:cubicBezTo>
                <a:cubicBezTo>
                  <a:pt x="717354" y="65878"/>
                  <a:pt x="717354" y="65878"/>
                  <a:pt x="717354" y="65878"/>
                </a:cubicBezTo>
                <a:cubicBezTo>
                  <a:pt x="717354" y="57584"/>
                  <a:pt x="716714" y="53755"/>
                  <a:pt x="715754" y="51203"/>
                </a:cubicBezTo>
                <a:cubicBezTo>
                  <a:pt x="714473" y="47375"/>
                  <a:pt x="710952" y="45461"/>
                  <a:pt x="706150" y="45461"/>
                </a:cubicBezTo>
                <a:cubicBezTo>
                  <a:pt x="700708" y="45461"/>
                  <a:pt x="695586" y="48013"/>
                  <a:pt x="692705" y="52160"/>
                </a:cubicBezTo>
                <a:cubicBezTo>
                  <a:pt x="690464" y="55351"/>
                  <a:pt x="689824" y="58222"/>
                  <a:pt x="689824" y="66835"/>
                </a:cubicBezTo>
                <a:cubicBezTo>
                  <a:pt x="689824" y="70344"/>
                  <a:pt x="689824" y="70344"/>
                  <a:pt x="689824" y="70344"/>
                </a:cubicBezTo>
                <a:cubicBezTo>
                  <a:pt x="689824" y="78320"/>
                  <a:pt x="690144" y="85338"/>
                  <a:pt x="690144" y="88210"/>
                </a:cubicBezTo>
                <a:cubicBezTo>
                  <a:pt x="690464" y="91081"/>
                  <a:pt x="691105" y="91719"/>
                  <a:pt x="694946" y="92995"/>
                </a:cubicBezTo>
                <a:cubicBezTo>
                  <a:pt x="698787" y="94271"/>
                  <a:pt x="699108" y="94271"/>
                  <a:pt x="699108" y="96185"/>
                </a:cubicBezTo>
                <a:cubicBezTo>
                  <a:pt x="699108" y="98418"/>
                  <a:pt x="699108" y="98418"/>
                  <a:pt x="699108" y="98418"/>
                </a:cubicBezTo>
                <a:cubicBezTo>
                  <a:pt x="699108" y="99694"/>
                  <a:pt x="698787" y="100013"/>
                  <a:pt x="697507" y="100013"/>
                </a:cubicBezTo>
                <a:cubicBezTo>
                  <a:pt x="696547" y="100013"/>
                  <a:pt x="696547" y="100013"/>
                  <a:pt x="696547" y="100013"/>
                </a:cubicBezTo>
                <a:cubicBezTo>
                  <a:pt x="693345" y="100013"/>
                  <a:pt x="687583" y="99694"/>
                  <a:pt x="682462" y="99694"/>
                </a:cubicBezTo>
                <a:cubicBezTo>
                  <a:pt x="677660" y="99694"/>
                  <a:pt x="670937" y="100013"/>
                  <a:pt x="668056" y="100013"/>
                </a:cubicBezTo>
                <a:cubicBezTo>
                  <a:pt x="667096" y="100013"/>
                  <a:pt x="667096" y="100013"/>
                  <a:pt x="667096" y="100013"/>
                </a:cubicBezTo>
                <a:cubicBezTo>
                  <a:pt x="666136" y="100013"/>
                  <a:pt x="665495" y="99694"/>
                  <a:pt x="665495" y="98418"/>
                </a:cubicBezTo>
                <a:cubicBezTo>
                  <a:pt x="665495" y="96185"/>
                  <a:pt x="665495" y="96185"/>
                  <a:pt x="665495" y="96185"/>
                </a:cubicBezTo>
                <a:cubicBezTo>
                  <a:pt x="665495" y="94271"/>
                  <a:pt x="665816" y="94271"/>
                  <a:pt x="669657" y="92995"/>
                </a:cubicBezTo>
                <a:cubicBezTo>
                  <a:pt x="673498" y="91719"/>
                  <a:pt x="674459" y="91081"/>
                  <a:pt x="674779" y="88210"/>
                </a:cubicBezTo>
                <a:cubicBezTo>
                  <a:pt x="674779" y="85338"/>
                  <a:pt x="674779" y="78320"/>
                  <a:pt x="674779" y="70344"/>
                </a:cubicBezTo>
                <a:cubicBezTo>
                  <a:pt x="674779" y="65559"/>
                  <a:pt x="674779" y="65559"/>
                  <a:pt x="674779" y="65559"/>
                </a:cubicBezTo>
                <a:cubicBezTo>
                  <a:pt x="674779" y="59179"/>
                  <a:pt x="674139" y="48651"/>
                  <a:pt x="673498" y="46418"/>
                </a:cubicBezTo>
                <a:cubicBezTo>
                  <a:pt x="672538" y="44185"/>
                  <a:pt x="671258" y="43228"/>
                  <a:pt x="667416" y="42909"/>
                </a:cubicBezTo>
                <a:cubicBezTo>
                  <a:pt x="664215" y="42590"/>
                  <a:pt x="663575" y="42590"/>
                  <a:pt x="663575" y="41314"/>
                </a:cubicBezTo>
                <a:lnTo>
                  <a:pt x="663575" y="38762"/>
                </a:lnTo>
                <a:cubicBezTo>
                  <a:pt x="663575" y="36528"/>
                  <a:pt x="663895" y="36209"/>
                  <a:pt x="665495" y="35890"/>
                </a:cubicBezTo>
                <a:cubicBezTo>
                  <a:pt x="684062" y="33657"/>
                  <a:pt x="684062" y="33657"/>
                  <a:pt x="684062" y="33657"/>
                </a:cubicBezTo>
                <a:cubicBezTo>
                  <a:pt x="685343" y="33657"/>
                  <a:pt x="685983" y="33338"/>
                  <a:pt x="686303" y="33338"/>
                </a:cubicBezTo>
                <a:close/>
                <a:moveTo>
                  <a:pt x="401220" y="33338"/>
                </a:moveTo>
                <a:cubicBezTo>
                  <a:pt x="402169" y="33338"/>
                  <a:pt x="402485" y="33973"/>
                  <a:pt x="402485" y="34926"/>
                </a:cubicBezTo>
                <a:cubicBezTo>
                  <a:pt x="402485" y="35561"/>
                  <a:pt x="402485" y="36831"/>
                  <a:pt x="402485" y="37783"/>
                </a:cubicBezTo>
                <a:cubicBezTo>
                  <a:pt x="401853" y="44133"/>
                  <a:pt x="401853" y="52706"/>
                  <a:pt x="401853" y="59056"/>
                </a:cubicBezTo>
                <a:cubicBezTo>
                  <a:pt x="401853" y="69216"/>
                  <a:pt x="401853" y="69216"/>
                  <a:pt x="401853" y="69216"/>
                </a:cubicBezTo>
                <a:cubicBezTo>
                  <a:pt x="401853" y="81281"/>
                  <a:pt x="401853" y="83186"/>
                  <a:pt x="404066" y="86044"/>
                </a:cubicBezTo>
                <a:cubicBezTo>
                  <a:pt x="405647" y="88266"/>
                  <a:pt x="408492" y="89536"/>
                  <a:pt x="411970" y="89536"/>
                </a:cubicBezTo>
                <a:cubicBezTo>
                  <a:pt x="417977" y="89536"/>
                  <a:pt x="423667" y="86679"/>
                  <a:pt x="425881" y="81916"/>
                </a:cubicBezTo>
                <a:cubicBezTo>
                  <a:pt x="427461" y="79059"/>
                  <a:pt x="427778" y="75566"/>
                  <a:pt x="427778" y="65723"/>
                </a:cubicBezTo>
                <a:cubicBezTo>
                  <a:pt x="427778" y="59056"/>
                  <a:pt x="427778" y="59056"/>
                  <a:pt x="427778" y="59056"/>
                </a:cubicBezTo>
                <a:cubicBezTo>
                  <a:pt x="427778" y="53976"/>
                  <a:pt x="427778" y="46991"/>
                  <a:pt x="427461" y="45721"/>
                </a:cubicBezTo>
                <a:cubicBezTo>
                  <a:pt x="426829" y="43498"/>
                  <a:pt x="425564" y="42228"/>
                  <a:pt x="422403" y="41911"/>
                </a:cubicBezTo>
                <a:cubicBezTo>
                  <a:pt x="419241" y="41593"/>
                  <a:pt x="418609" y="41276"/>
                  <a:pt x="418609" y="40006"/>
                </a:cubicBezTo>
                <a:cubicBezTo>
                  <a:pt x="418609" y="37466"/>
                  <a:pt x="418609" y="37466"/>
                  <a:pt x="418609" y="37466"/>
                </a:cubicBezTo>
                <a:cubicBezTo>
                  <a:pt x="418609" y="36196"/>
                  <a:pt x="419241" y="35561"/>
                  <a:pt x="420822" y="35561"/>
                </a:cubicBezTo>
                <a:cubicBezTo>
                  <a:pt x="439475" y="33656"/>
                  <a:pt x="439475" y="33656"/>
                  <a:pt x="439475" y="33656"/>
                </a:cubicBezTo>
                <a:cubicBezTo>
                  <a:pt x="440424" y="33338"/>
                  <a:pt x="441056" y="33338"/>
                  <a:pt x="441688" y="33338"/>
                </a:cubicBezTo>
                <a:cubicBezTo>
                  <a:pt x="442953" y="33338"/>
                  <a:pt x="443269" y="33973"/>
                  <a:pt x="443269" y="34926"/>
                </a:cubicBezTo>
                <a:cubicBezTo>
                  <a:pt x="443269" y="38418"/>
                  <a:pt x="443269" y="38418"/>
                  <a:pt x="443269" y="38418"/>
                </a:cubicBezTo>
                <a:cubicBezTo>
                  <a:pt x="442953" y="41911"/>
                  <a:pt x="442953" y="41911"/>
                  <a:pt x="442953" y="47626"/>
                </a:cubicBezTo>
                <a:cubicBezTo>
                  <a:pt x="442637" y="50166"/>
                  <a:pt x="442637" y="53023"/>
                  <a:pt x="442637" y="56198"/>
                </a:cubicBezTo>
                <a:lnTo>
                  <a:pt x="442637" y="65723"/>
                </a:lnTo>
                <a:cubicBezTo>
                  <a:pt x="442953" y="77789"/>
                  <a:pt x="442953" y="85091"/>
                  <a:pt x="443269" y="87314"/>
                </a:cubicBezTo>
                <a:cubicBezTo>
                  <a:pt x="443902" y="90806"/>
                  <a:pt x="445166" y="91759"/>
                  <a:pt x="449908" y="92394"/>
                </a:cubicBezTo>
                <a:cubicBezTo>
                  <a:pt x="452122" y="92711"/>
                  <a:pt x="452438" y="93029"/>
                  <a:pt x="452438" y="94616"/>
                </a:cubicBezTo>
                <a:cubicBezTo>
                  <a:pt x="452438" y="96521"/>
                  <a:pt x="452438" y="96521"/>
                  <a:pt x="452438" y="96521"/>
                </a:cubicBezTo>
                <a:cubicBezTo>
                  <a:pt x="452438" y="98109"/>
                  <a:pt x="452122" y="98744"/>
                  <a:pt x="450225" y="98744"/>
                </a:cubicBezTo>
                <a:cubicBezTo>
                  <a:pt x="432520" y="101284"/>
                  <a:pt x="432520" y="101284"/>
                  <a:pt x="432520" y="101284"/>
                </a:cubicBezTo>
                <a:cubicBezTo>
                  <a:pt x="431888" y="101284"/>
                  <a:pt x="430939" y="101601"/>
                  <a:pt x="430939" y="101601"/>
                </a:cubicBezTo>
                <a:cubicBezTo>
                  <a:pt x="429358" y="101601"/>
                  <a:pt x="429358" y="101601"/>
                  <a:pt x="428410" y="92394"/>
                </a:cubicBezTo>
                <a:cubicBezTo>
                  <a:pt x="428410" y="90489"/>
                  <a:pt x="427778" y="89536"/>
                  <a:pt x="427145" y="89536"/>
                </a:cubicBezTo>
                <a:cubicBezTo>
                  <a:pt x="426829" y="89536"/>
                  <a:pt x="426197" y="89854"/>
                  <a:pt x="424300" y="91441"/>
                </a:cubicBezTo>
                <a:cubicBezTo>
                  <a:pt x="415764" y="99696"/>
                  <a:pt x="413234" y="101284"/>
                  <a:pt x="405963" y="101284"/>
                </a:cubicBezTo>
                <a:cubicBezTo>
                  <a:pt x="401220" y="101284"/>
                  <a:pt x="396162" y="100014"/>
                  <a:pt x="393000" y="97791"/>
                </a:cubicBezTo>
                <a:cubicBezTo>
                  <a:pt x="388890" y="94934"/>
                  <a:pt x="386993" y="90489"/>
                  <a:pt x="386993" y="83186"/>
                </a:cubicBezTo>
                <a:cubicBezTo>
                  <a:pt x="386993" y="82234"/>
                  <a:pt x="386993" y="80011"/>
                  <a:pt x="386993" y="77471"/>
                </a:cubicBezTo>
                <a:cubicBezTo>
                  <a:pt x="386993" y="70804"/>
                  <a:pt x="386993" y="70804"/>
                  <a:pt x="386993" y="70804"/>
                </a:cubicBezTo>
                <a:cubicBezTo>
                  <a:pt x="386993" y="59373"/>
                  <a:pt x="386993" y="59373"/>
                  <a:pt x="386993" y="59373"/>
                </a:cubicBezTo>
                <a:cubicBezTo>
                  <a:pt x="386993" y="43816"/>
                  <a:pt x="386677" y="42546"/>
                  <a:pt x="381619" y="42228"/>
                </a:cubicBezTo>
                <a:cubicBezTo>
                  <a:pt x="378457" y="41911"/>
                  <a:pt x="377825" y="41276"/>
                  <a:pt x="377825" y="40006"/>
                </a:cubicBezTo>
                <a:cubicBezTo>
                  <a:pt x="377825" y="37783"/>
                  <a:pt x="377825" y="37783"/>
                  <a:pt x="377825" y="37783"/>
                </a:cubicBezTo>
                <a:cubicBezTo>
                  <a:pt x="377825" y="36196"/>
                  <a:pt x="378141" y="35878"/>
                  <a:pt x="380038" y="35561"/>
                </a:cubicBezTo>
                <a:cubicBezTo>
                  <a:pt x="399007" y="33656"/>
                  <a:pt x="399007" y="33656"/>
                  <a:pt x="399007" y="33656"/>
                </a:cubicBezTo>
                <a:cubicBezTo>
                  <a:pt x="400272" y="33656"/>
                  <a:pt x="401220" y="33338"/>
                  <a:pt x="401220" y="33338"/>
                </a:cubicBezTo>
                <a:close/>
                <a:moveTo>
                  <a:pt x="339251" y="33338"/>
                </a:moveTo>
                <a:cubicBezTo>
                  <a:pt x="351695" y="33338"/>
                  <a:pt x="361585" y="38442"/>
                  <a:pt x="366690" y="47374"/>
                </a:cubicBezTo>
                <a:cubicBezTo>
                  <a:pt x="369562" y="52477"/>
                  <a:pt x="371476" y="59176"/>
                  <a:pt x="371476" y="65875"/>
                </a:cubicBezTo>
                <a:cubicBezTo>
                  <a:pt x="371476" y="74806"/>
                  <a:pt x="368286" y="83738"/>
                  <a:pt x="363181" y="90118"/>
                </a:cubicBezTo>
                <a:cubicBezTo>
                  <a:pt x="357119" y="97773"/>
                  <a:pt x="348185" y="101601"/>
                  <a:pt x="337018" y="101601"/>
                </a:cubicBezTo>
                <a:cubicBezTo>
                  <a:pt x="318512" y="101601"/>
                  <a:pt x="306388" y="88842"/>
                  <a:pt x="306388" y="69384"/>
                </a:cubicBezTo>
                <a:cubicBezTo>
                  <a:pt x="306388" y="58857"/>
                  <a:pt x="309579" y="49607"/>
                  <a:pt x="315641" y="43227"/>
                </a:cubicBezTo>
                <a:cubicBezTo>
                  <a:pt x="321703" y="36528"/>
                  <a:pt x="329360" y="33338"/>
                  <a:pt x="339251" y="33338"/>
                </a:cubicBezTo>
                <a:close/>
                <a:moveTo>
                  <a:pt x="115607" y="33338"/>
                </a:moveTo>
                <a:cubicBezTo>
                  <a:pt x="131630" y="33338"/>
                  <a:pt x="139171" y="39454"/>
                  <a:pt x="139171" y="52330"/>
                </a:cubicBezTo>
                <a:cubicBezTo>
                  <a:pt x="138857" y="76793"/>
                  <a:pt x="138857" y="76793"/>
                  <a:pt x="138857" y="76793"/>
                </a:cubicBezTo>
                <a:cubicBezTo>
                  <a:pt x="138857" y="90313"/>
                  <a:pt x="138857" y="90635"/>
                  <a:pt x="140428" y="91922"/>
                </a:cubicBezTo>
                <a:cubicBezTo>
                  <a:pt x="141685" y="92888"/>
                  <a:pt x="142941" y="93210"/>
                  <a:pt x="146083" y="93532"/>
                </a:cubicBezTo>
                <a:cubicBezTo>
                  <a:pt x="148597" y="93853"/>
                  <a:pt x="149225" y="94175"/>
                  <a:pt x="149225" y="95785"/>
                </a:cubicBezTo>
                <a:cubicBezTo>
                  <a:pt x="149225" y="98038"/>
                  <a:pt x="149225" y="98038"/>
                  <a:pt x="149225" y="98038"/>
                </a:cubicBezTo>
                <a:cubicBezTo>
                  <a:pt x="149225" y="99647"/>
                  <a:pt x="148911" y="99647"/>
                  <a:pt x="146712" y="100291"/>
                </a:cubicBezTo>
                <a:cubicBezTo>
                  <a:pt x="131316" y="102866"/>
                  <a:pt x="131316" y="102866"/>
                  <a:pt x="131316" y="102866"/>
                </a:cubicBezTo>
                <a:cubicBezTo>
                  <a:pt x="130688" y="103188"/>
                  <a:pt x="129431" y="103188"/>
                  <a:pt x="128489" y="103188"/>
                </a:cubicBezTo>
                <a:cubicBezTo>
                  <a:pt x="127232" y="103188"/>
                  <a:pt x="126603" y="102544"/>
                  <a:pt x="126289" y="101257"/>
                </a:cubicBezTo>
                <a:cubicBezTo>
                  <a:pt x="125975" y="100291"/>
                  <a:pt x="125661" y="97072"/>
                  <a:pt x="125661" y="95785"/>
                </a:cubicBezTo>
                <a:cubicBezTo>
                  <a:pt x="125661" y="93532"/>
                  <a:pt x="125347" y="92244"/>
                  <a:pt x="124718" y="92244"/>
                </a:cubicBezTo>
                <a:cubicBezTo>
                  <a:pt x="124718" y="92244"/>
                  <a:pt x="124404" y="92566"/>
                  <a:pt x="124090" y="92888"/>
                </a:cubicBezTo>
                <a:cubicBezTo>
                  <a:pt x="123147" y="93853"/>
                  <a:pt x="117806" y="97716"/>
                  <a:pt x="116235" y="98682"/>
                </a:cubicBezTo>
                <a:cubicBezTo>
                  <a:pt x="112779" y="100935"/>
                  <a:pt x="108066" y="102223"/>
                  <a:pt x="103353" y="102223"/>
                </a:cubicBezTo>
                <a:cubicBezTo>
                  <a:pt x="95498" y="102223"/>
                  <a:pt x="88900" y="94819"/>
                  <a:pt x="88900" y="85162"/>
                </a:cubicBezTo>
                <a:cubicBezTo>
                  <a:pt x="88900" y="80656"/>
                  <a:pt x="90471" y="74862"/>
                  <a:pt x="92042" y="72287"/>
                </a:cubicBezTo>
                <a:cubicBezTo>
                  <a:pt x="93299" y="70999"/>
                  <a:pt x="93299" y="70677"/>
                  <a:pt x="100211" y="69390"/>
                </a:cubicBezTo>
                <a:cubicBezTo>
                  <a:pt x="117178" y="65849"/>
                  <a:pt x="117178" y="65849"/>
                  <a:pt x="117178" y="65849"/>
                </a:cubicBezTo>
                <a:cubicBezTo>
                  <a:pt x="124404" y="64240"/>
                  <a:pt x="125347" y="63596"/>
                  <a:pt x="125347" y="59733"/>
                </a:cubicBezTo>
                <a:cubicBezTo>
                  <a:pt x="125347" y="57158"/>
                  <a:pt x="125347" y="57158"/>
                  <a:pt x="125347" y="57158"/>
                </a:cubicBezTo>
                <a:cubicBezTo>
                  <a:pt x="125347" y="48145"/>
                  <a:pt x="121890" y="44604"/>
                  <a:pt x="113407" y="44604"/>
                </a:cubicBezTo>
                <a:cubicBezTo>
                  <a:pt x="107752" y="44604"/>
                  <a:pt x="100525" y="46858"/>
                  <a:pt x="95498" y="49755"/>
                </a:cubicBezTo>
                <a:cubicBezTo>
                  <a:pt x="94556" y="50398"/>
                  <a:pt x="93927" y="50720"/>
                  <a:pt x="93613" y="50720"/>
                </a:cubicBezTo>
                <a:cubicBezTo>
                  <a:pt x="92985" y="50720"/>
                  <a:pt x="92671" y="50076"/>
                  <a:pt x="92671" y="49111"/>
                </a:cubicBezTo>
                <a:cubicBezTo>
                  <a:pt x="92671" y="48145"/>
                  <a:pt x="92671" y="48145"/>
                  <a:pt x="92671" y="48145"/>
                </a:cubicBezTo>
                <a:lnTo>
                  <a:pt x="93613" y="41385"/>
                </a:lnTo>
                <a:cubicBezTo>
                  <a:pt x="93927" y="37523"/>
                  <a:pt x="94870" y="36557"/>
                  <a:pt x="98954" y="35591"/>
                </a:cubicBezTo>
                <a:cubicBezTo>
                  <a:pt x="103353" y="34304"/>
                  <a:pt x="110580" y="33338"/>
                  <a:pt x="115607" y="33338"/>
                </a:cubicBezTo>
                <a:close/>
                <a:moveTo>
                  <a:pt x="28982" y="15875"/>
                </a:moveTo>
                <a:cubicBezTo>
                  <a:pt x="26052" y="15875"/>
                  <a:pt x="25400" y="16190"/>
                  <a:pt x="25400" y="17761"/>
                </a:cubicBezTo>
                <a:lnTo>
                  <a:pt x="25400" y="20591"/>
                </a:lnTo>
                <a:cubicBezTo>
                  <a:pt x="25400" y="36308"/>
                  <a:pt x="25400" y="36308"/>
                  <a:pt x="25400" y="36308"/>
                </a:cubicBezTo>
                <a:cubicBezTo>
                  <a:pt x="25400" y="41024"/>
                  <a:pt x="25400" y="41024"/>
                  <a:pt x="25400" y="41024"/>
                </a:cubicBezTo>
                <a:cubicBezTo>
                  <a:pt x="25400" y="44796"/>
                  <a:pt x="25400" y="44796"/>
                  <a:pt x="25400" y="44796"/>
                </a:cubicBezTo>
                <a:cubicBezTo>
                  <a:pt x="25400" y="47311"/>
                  <a:pt x="25726" y="47625"/>
                  <a:pt x="28331" y="47625"/>
                </a:cubicBezTo>
                <a:cubicBezTo>
                  <a:pt x="36798" y="47625"/>
                  <a:pt x="42008" y="46682"/>
                  <a:pt x="44939" y="44482"/>
                </a:cubicBezTo>
                <a:cubicBezTo>
                  <a:pt x="48846" y="41338"/>
                  <a:pt x="50800" y="36623"/>
                  <a:pt x="50800" y="31279"/>
                </a:cubicBezTo>
                <a:cubicBezTo>
                  <a:pt x="50800" y="24049"/>
                  <a:pt x="46893" y="18390"/>
                  <a:pt x="40380" y="16818"/>
                </a:cubicBezTo>
                <a:cubicBezTo>
                  <a:pt x="37775" y="16190"/>
                  <a:pt x="33867" y="15875"/>
                  <a:pt x="28982" y="15875"/>
                </a:cubicBezTo>
                <a:close/>
                <a:moveTo>
                  <a:pt x="1279718" y="9525"/>
                </a:moveTo>
                <a:cubicBezTo>
                  <a:pt x="1280365" y="9525"/>
                  <a:pt x="1281012" y="10478"/>
                  <a:pt x="1281012" y="11748"/>
                </a:cubicBezTo>
                <a:cubicBezTo>
                  <a:pt x="1281012" y="12383"/>
                  <a:pt x="1280689" y="13970"/>
                  <a:pt x="1280365" y="15558"/>
                </a:cubicBezTo>
                <a:cubicBezTo>
                  <a:pt x="1280041" y="18733"/>
                  <a:pt x="1279071" y="29845"/>
                  <a:pt x="1279071" y="32385"/>
                </a:cubicBezTo>
                <a:cubicBezTo>
                  <a:pt x="1279071" y="34925"/>
                  <a:pt x="1279718" y="35243"/>
                  <a:pt x="1283601" y="35243"/>
                </a:cubicBezTo>
                <a:cubicBezTo>
                  <a:pt x="1294602" y="35243"/>
                  <a:pt x="1294602" y="35243"/>
                  <a:pt x="1294602" y="35243"/>
                </a:cubicBezTo>
                <a:cubicBezTo>
                  <a:pt x="1297514" y="35243"/>
                  <a:pt x="1299455" y="34925"/>
                  <a:pt x="1301397" y="34925"/>
                </a:cubicBezTo>
                <a:cubicBezTo>
                  <a:pt x="1302044" y="34925"/>
                  <a:pt x="1302044" y="34925"/>
                  <a:pt x="1302044" y="34925"/>
                </a:cubicBezTo>
                <a:cubicBezTo>
                  <a:pt x="1302691" y="34925"/>
                  <a:pt x="1303338" y="35243"/>
                  <a:pt x="1303338" y="35878"/>
                </a:cubicBezTo>
                <a:cubicBezTo>
                  <a:pt x="1303338" y="36830"/>
                  <a:pt x="1302691" y="38100"/>
                  <a:pt x="1301720" y="41910"/>
                </a:cubicBezTo>
                <a:cubicBezTo>
                  <a:pt x="1300750" y="44768"/>
                  <a:pt x="1300103" y="45403"/>
                  <a:pt x="1298161" y="45403"/>
                </a:cubicBezTo>
                <a:cubicBezTo>
                  <a:pt x="1297514" y="45403"/>
                  <a:pt x="1297514" y="45403"/>
                  <a:pt x="1293955" y="45085"/>
                </a:cubicBezTo>
                <a:cubicBezTo>
                  <a:pt x="1292984" y="45085"/>
                  <a:pt x="1291690" y="44768"/>
                  <a:pt x="1289101" y="44768"/>
                </a:cubicBezTo>
                <a:cubicBezTo>
                  <a:pt x="1286189" y="44768"/>
                  <a:pt x="1285219" y="44768"/>
                  <a:pt x="1283924" y="44768"/>
                </a:cubicBezTo>
                <a:cubicBezTo>
                  <a:pt x="1279718" y="44768"/>
                  <a:pt x="1279718" y="44768"/>
                  <a:pt x="1279718" y="50165"/>
                </a:cubicBezTo>
                <a:cubicBezTo>
                  <a:pt x="1279718" y="70803"/>
                  <a:pt x="1279718" y="70803"/>
                  <a:pt x="1279718" y="70803"/>
                </a:cubicBezTo>
                <a:cubicBezTo>
                  <a:pt x="1279718" y="80963"/>
                  <a:pt x="1280041" y="84455"/>
                  <a:pt x="1281336" y="86995"/>
                </a:cubicBezTo>
                <a:cubicBezTo>
                  <a:pt x="1282630" y="89535"/>
                  <a:pt x="1285219" y="90805"/>
                  <a:pt x="1289425" y="90805"/>
                </a:cubicBezTo>
                <a:cubicBezTo>
                  <a:pt x="1292337" y="90805"/>
                  <a:pt x="1295249" y="90170"/>
                  <a:pt x="1300103" y="89218"/>
                </a:cubicBezTo>
                <a:cubicBezTo>
                  <a:pt x="1301073" y="88900"/>
                  <a:pt x="1301720" y="88583"/>
                  <a:pt x="1302044" y="88583"/>
                </a:cubicBezTo>
                <a:cubicBezTo>
                  <a:pt x="1302691" y="88583"/>
                  <a:pt x="1303015" y="89218"/>
                  <a:pt x="1303015" y="89853"/>
                </a:cubicBezTo>
                <a:cubicBezTo>
                  <a:pt x="1303015" y="91758"/>
                  <a:pt x="1301720" y="98108"/>
                  <a:pt x="1301397" y="98425"/>
                </a:cubicBezTo>
                <a:cubicBezTo>
                  <a:pt x="1300426" y="100013"/>
                  <a:pt x="1291043" y="101600"/>
                  <a:pt x="1284895" y="101600"/>
                </a:cubicBezTo>
                <a:cubicBezTo>
                  <a:pt x="1270011" y="101600"/>
                  <a:pt x="1264510" y="97155"/>
                  <a:pt x="1264510" y="85725"/>
                </a:cubicBezTo>
                <a:cubicBezTo>
                  <a:pt x="1264510" y="77788"/>
                  <a:pt x="1264510" y="77788"/>
                  <a:pt x="1264510" y="77788"/>
                </a:cubicBezTo>
                <a:cubicBezTo>
                  <a:pt x="1264834" y="74613"/>
                  <a:pt x="1264834" y="72390"/>
                  <a:pt x="1264834" y="70803"/>
                </a:cubicBezTo>
                <a:lnTo>
                  <a:pt x="1264834" y="52705"/>
                </a:lnTo>
                <a:cubicBezTo>
                  <a:pt x="1264834" y="45085"/>
                  <a:pt x="1264834" y="45085"/>
                  <a:pt x="1261598" y="45085"/>
                </a:cubicBezTo>
                <a:cubicBezTo>
                  <a:pt x="1260951" y="45085"/>
                  <a:pt x="1260951" y="45085"/>
                  <a:pt x="1259010" y="45085"/>
                </a:cubicBezTo>
                <a:cubicBezTo>
                  <a:pt x="1255774" y="45085"/>
                  <a:pt x="1255774" y="45085"/>
                  <a:pt x="1255774" y="45085"/>
                </a:cubicBezTo>
                <a:cubicBezTo>
                  <a:pt x="1254803" y="45403"/>
                  <a:pt x="1253833" y="45403"/>
                  <a:pt x="1253833" y="45403"/>
                </a:cubicBezTo>
                <a:cubicBezTo>
                  <a:pt x="1252862" y="45403"/>
                  <a:pt x="1252538" y="44768"/>
                  <a:pt x="1252538" y="44450"/>
                </a:cubicBezTo>
                <a:cubicBezTo>
                  <a:pt x="1252538" y="44133"/>
                  <a:pt x="1252538" y="43498"/>
                  <a:pt x="1252862" y="42863"/>
                </a:cubicBezTo>
                <a:cubicBezTo>
                  <a:pt x="1254480" y="38418"/>
                  <a:pt x="1254480" y="38418"/>
                  <a:pt x="1254480" y="38418"/>
                </a:cubicBezTo>
                <a:cubicBezTo>
                  <a:pt x="1255450" y="35560"/>
                  <a:pt x="1255774" y="35243"/>
                  <a:pt x="1257068" y="35243"/>
                </a:cubicBezTo>
                <a:cubicBezTo>
                  <a:pt x="1257715" y="35243"/>
                  <a:pt x="1258686" y="35243"/>
                  <a:pt x="1260304" y="35560"/>
                </a:cubicBezTo>
                <a:cubicBezTo>
                  <a:pt x="1260951" y="35560"/>
                  <a:pt x="1261275" y="35560"/>
                  <a:pt x="1261922" y="35560"/>
                </a:cubicBezTo>
                <a:cubicBezTo>
                  <a:pt x="1264187" y="35560"/>
                  <a:pt x="1265157" y="34925"/>
                  <a:pt x="1265157" y="32703"/>
                </a:cubicBezTo>
                <a:cubicBezTo>
                  <a:pt x="1265157" y="32068"/>
                  <a:pt x="1265157" y="27940"/>
                  <a:pt x="1264834" y="24130"/>
                </a:cubicBezTo>
                <a:cubicBezTo>
                  <a:pt x="1264834" y="21908"/>
                  <a:pt x="1264834" y="20003"/>
                  <a:pt x="1264834" y="18415"/>
                </a:cubicBezTo>
                <a:cubicBezTo>
                  <a:pt x="1264834" y="15558"/>
                  <a:pt x="1265481" y="14605"/>
                  <a:pt x="1268393" y="13653"/>
                </a:cubicBezTo>
                <a:cubicBezTo>
                  <a:pt x="1276482" y="10478"/>
                  <a:pt x="1276482" y="10478"/>
                  <a:pt x="1276482" y="10478"/>
                </a:cubicBezTo>
                <a:cubicBezTo>
                  <a:pt x="1279071" y="9525"/>
                  <a:pt x="1279071" y="9525"/>
                  <a:pt x="1279718" y="9525"/>
                </a:cubicBezTo>
                <a:close/>
                <a:moveTo>
                  <a:pt x="1114941" y="9525"/>
                </a:moveTo>
                <a:cubicBezTo>
                  <a:pt x="1115588" y="9525"/>
                  <a:pt x="1116235" y="10478"/>
                  <a:pt x="1116235" y="11748"/>
                </a:cubicBezTo>
                <a:cubicBezTo>
                  <a:pt x="1116235" y="12383"/>
                  <a:pt x="1116235" y="13970"/>
                  <a:pt x="1115912" y="15558"/>
                </a:cubicBezTo>
                <a:cubicBezTo>
                  <a:pt x="1115265" y="18733"/>
                  <a:pt x="1114617" y="29845"/>
                  <a:pt x="1114617" y="32385"/>
                </a:cubicBezTo>
                <a:cubicBezTo>
                  <a:pt x="1114617" y="34925"/>
                  <a:pt x="1115265" y="35243"/>
                  <a:pt x="1118824" y="35243"/>
                </a:cubicBezTo>
                <a:cubicBezTo>
                  <a:pt x="1129825" y="35243"/>
                  <a:pt x="1129825" y="35243"/>
                  <a:pt x="1129825" y="35243"/>
                </a:cubicBezTo>
                <a:cubicBezTo>
                  <a:pt x="1133061" y="35243"/>
                  <a:pt x="1134679" y="34925"/>
                  <a:pt x="1136296" y="34925"/>
                </a:cubicBezTo>
                <a:cubicBezTo>
                  <a:pt x="1137267" y="34925"/>
                  <a:pt x="1137267" y="34925"/>
                  <a:pt x="1137267" y="34925"/>
                </a:cubicBezTo>
                <a:cubicBezTo>
                  <a:pt x="1137914" y="34925"/>
                  <a:pt x="1138238" y="35243"/>
                  <a:pt x="1138238" y="35878"/>
                </a:cubicBezTo>
                <a:cubicBezTo>
                  <a:pt x="1138238" y="36830"/>
                  <a:pt x="1137914" y="38100"/>
                  <a:pt x="1136620" y="41910"/>
                </a:cubicBezTo>
                <a:cubicBezTo>
                  <a:pt x="1135973" y="44768"/>
                  <a:pt x="1135326" y="45403"/>
                  <a:pt x="1133384" y="45403"/>
                </a:cubicBezTo>
                <a:cubicBezTo>
                  <a:pt x="1132737" y="45403"/>
                  <a:pt x="1132737" y="45403"/>
                  <a:pt x="1129501" y="45085"/>
                </a:cubicBezTo>
                <a:cubicBezTo>
                  <a:pt x="1128531" y="45085"/>
                  <a:pt x="1126913" y="44768"/>
                  <a:pt x="1124324" y="44768"/>
                </a:cubicBezTo>
                <a:cubicBezTo>
                  <a:pt x="1121412" y="44768"/>
                  <a:pt x="1120442" y="44768"/>
                  <a:pt x="1119471" y="44768"/>
                </a:cubicBezTo>
                <a:cubicBezTo>
                  <a:pt x="1115265" y="44768"/>
                  <a:pt x="1115265" y="44768"/>
                  <a:pt x="1115265" y="50165"/>
                </a:cubicBezTo>
                <a:cubicBezTo>
                  <a:pt x="1115265" y="70803"/>
                  <a:pt x="1115265" y="70803"/>
                  <a:pt x="1115265" y="70803"/>
                </a:cubicBezTo>
                <a:cubicBezTo>
                  <a:pt x="1115265" y="80963"/>
                  <a:pt x="1115265" y="84455"/>
                  <a:pt x="1116559" y="86995"/>
                </a:cubicBezTo>
                <a:cubicBezTo>
                  <a:pt x="1117853" y="89535"/>
                  <a:pt x="1120442" y="90805"/>
                  <a:pt x="1124648" y="90805"/>
                </a:cubicBezTo>
                <a:cubicBezTo>
                  <a:pt x="1127560" y="90805"/>
                  <a:pt x="1130796" y="90170"/>
                  <a:pt x="1135326" y="89218"/>
                </a:cubicBezTo>
                <a:cubicBezTo>
                  <a:pt x="1136296" y="88900"/>
                  <a:pt x="1136943" y="88583"/>
                  <a:pt x="1136943" y="88583"/>
                </a:cubicBezTo>
                <a:cubicBezTo>
                  <a:pt x="1137914" y="88583"/>
                  <a:pt x="1137914" y="89218"/>
                  <a:pt x="1137914" y="89853"/>
                </a:cubicBezTo>
                <a:cubicBezTo>
                  <a:pt x="1137914" y="91758"/>
                  <a:pt x="1136943" y="98108"/>
                  <a:pt x="1136620" y="98425"/>
                </a:cubicBezTo>
                <a:cubicBezTo>
                  <a:pt x="1135649" y="100013"/>
                  <a:pt x="1126589" y="101600"/>
                  <a:pt x="1120442" y="101600"/>
                </a:cubicBezTo>
                <a:cubicBezTo>
                  <a:pt x="1105234" y="101600"/>
                  <a:pt x="1099410" y="97155"/>
                  <a:pt x="1099410" y="85725"/>
                </a:cubicBezTo>
                <a:cubicBezTo>
                  <a:pt x="1099733" y="77788"/>
                  <a:pt x="1099733" y="77788"/>
                  <a:pt x="1099733" y="77788"/>
                </a:cubicBezTo>
                <a:cubicBezTo>
                  <a:pt x="1099733" y="74613"/>
                  <a:pt x="1100057" y="72390"/>
                  <a:pt x="1100057" y="70803"/>
                </a:cubicBezTo>
                <a:lnTo>
                  <a:pt x="1100057" y="52705"/>
                </a:lnTo>
                <a:cubicBezTo>
                  <a:pt x="1099733" y="45085"/>
                  <a:pt x="1099733" y="45085"/>
                  <a:pt x="1096498" y="45085"/>
                </a:cubicBezTo>
                <a:cubicBezTo>
                  <a:pt x="1096174" y="45085"/>
                  <a:pt x="1096174" y="45085"/>
                  <a:pt x="1094233" y="45085"/>
                </a:cubicBezTo>
                <a:cubicBezTo>
                  <a:pt x="1090673" y="45085"/>
                  <a:pt x="1090673" y="45085"/>
                  <a:pt x="1090673" y="45085"/>
                </a:cubicBezTo>
                <a:cubicBezTo>
                  <a:pt x="1089703" y="45403"/>
                  <a:pt x="1089056" y="45403"/>
                  <a:pt x="1088732" y="45403"/>
                </a:cubicBezTo>
                <a:cubicBezTo>
                  <a:pt x="1088085" y="45403"/>
                  <a:pt x="1087438" y="44768"/>
                  <a:pt x="1087438" y="44450"/>
                </a:cubicBezTo>
                <a:cubicBezTo>
                  <a:pt x="1087438" y="44133"/>
                  <a:pt x="1087761" y="43498"/>
                  <a:pt x="1088085" y="42863"/>
                </a:cubicBezTo>
                <a:cubicBezTo>
                  <a:pt x="1089703" y="38418"/>
                  <a:pt x="1089703" y="38418"/>
                  <a:pt x="1089703" y="38418"/>
                </a:cubicBezTo>
                <a:cubicBezTo>
                  <a:pt x="1090673" y="35560"/>
                  <a:pt x="1090997" y="35243"/>
                  <a:pt x="1092291" y="35243"/>
                </a:cubicBezTo>
                <a:cubicBezTo>
                  <a:pt x="1092615" y="35243"/>
                  <a:pt x="1093909" y="35243"/>
                  <a:pt x="1095527" y="35560"/>
                </a:cubicBezTo>
                <a:cubicBezTo>
                  <a:pt x="1095850" y="35560"/>
                  <a:pt x="1096498" y="35560"/>
                  <a:pt x="1097145" y="35560"/>
                </a:cubicBezTo>
                <a:cubicBezTo>
                  <a:pt x="1099410" y="35560"/>
                  <a:pt x="1100380" y="34925"/>
                  <a:pt x="1100380" y="32703"/>
                </a:cubicBezTo>
                <a:cubicBezTo>
                  <a:pt x="1100380" y="32068"/>
                  <a:pt x="1100057" y="27940"/>
                  <a:pt x="1100057" y="24130"/>
                </a:cubicBezTo>
                <a:cubicBezTo>
                  <a:pt x="1099733" y="21908"/>
                  <a:pt x="1099733" y="20003"/>
                  <a:pt x="1099733" y="18415"/>
                </a:cubicBezTo>
                <a:cubicBezTo>
                  <a:pt x="1099733" y="15558"/>
                  <a:pt x="1100704" y="14605"/>
                  <a:pt x="1103616" y="13653"/>
                </a:cubicBezTo>
                <a:cubicBezTo>
                  <a:pt x="1111705" y="10478"/>
                  <a:pt x="1111705" y="10478"/>
                  <a:pt x="1111705" y="10478"/>
                </a:cubicBezTo>
                <a:cubicBezTo>
                  <a:pt x="1114617" y="9525"/>
                  <a:pt x="1114617" y="9525"/>
                  <a:pt x="1114941" y="9525"/>
                </a:cubicBezTo>
                <a:close/>
                <a:moveTo>
                  <a:pt x="1228577" y="6350"/>
                </a:moveTo>
                <a:cubicBezTo>
                  <a:pt x="1234382" y="6350"/>
                  <a:pt x="1238251" y="9606"/>
                  <a:pt x="1238251" y="14638"/>
                </a:cubicBezTo>
                <a:cubicBezTo>
                  <a:pt x="1238251" y="19965"/>
                  <a:pt x="1233737" y="23813"/>
                  <a:pt x="1227932" y="23813"/>
                </a:cubicBezTo>
                <a:cubicBezTo>
                  <a:pt x="1222128" y="23813"/>
                  <a:pt x="1217613" y="19965"/>
                  <a:pt x="1217613" y="14934"/>
                </a:cubicBezTo>
                <a:cubicBezTo>
                  <a:pt x="1217613" y="9606"/>
                  <a:pt x="1222128" y="6350"/>
                  <a:pt x="1228577" y="6350"/>
                </a:cubicBezTo>
                <a:close/>
                <a:moveTo>
                  <a:pt x="1063477" y="6350"/>
                </a:moveTo>
                <a:cubicBezTo>
                  <a:pt x="1068959" y="6350"/>
                  <a:pt x="1073151" y="9606"/>
                  <a:pt x="1073151" y="14638"/>
                </a:cubicBezTo>
                <a:cubicBezTo>
                  <a:pt x="1073151" y="19965"/>
                  <a:pt x="1068636" y="23813"/>
                  <a:pt x="1062832" y="23813"/>
                </a:cubicBezTo>
                <a:cubicBezTo>
                  <a:pt x="1057350" y="23813"/>
                  <a:pt x="1052513" y="19965"/>
                  <a:pt x="1052513" y="14934"/>
                </a:cubicBezTo>
                <a:cubicBezTo>
                  <a:pt x="1052513" y="9606"/>
                  <a:pt x="1057027" y="6350"/>
                  <a:pt x="1063477" y="6350"/>
                </a:cubicBezTo>
                <a:close/>
                <a:moveTo>
                  <a:pt x="767879" y="6350"/>
                </a:moveTo>
                <a:cubicBezTo>
                  <a:pt x="773684" y="6350"/>
                  <a:pt x="777876" y="9606"/>
                  <a:pt x="777876" y="14638"/>
                </a:cubicBezTo>
                <a:cubicBezTo>
                  <a:pt x="777876" y="19965"/>
                  <a:pt x="773361" y="23813"/>
                  <a:pt x="767557" y="23813"/>
                </a:cubicBezTo>
                <a:cubicBezTo>
                  <a:pt x="761752" y="23813"/>
                  <a:pt x="757238" y="19965"/>
                  <a:pt x="757238" y="14934"/>
                </a:cubicBezTo>
                <a:cubicBezTo>
                  <a:pt x="757238" y="9606"/>
                  <a:pt x="761430" y="6350"/>
                  <a:pt x="767879" y="6350"/>
                </a:cubicBezTo>
                <a:close/>
                <a:moveTo>
                  <a:pt x="570243" y="6350"/>
                </a:moveTo>
                <a:cubicBezTo>
                  <a:pt x="570882" y="6350"/>
                  <a:pt x="573440" y="6350"/>
                  <a:pt x="575358" y="6669"/>
                </a:cubicBezTo>
                <a:cubicBezTo>
                  <a:pt x="577916" y="6669"/>
                  <a:pt x="581752" y="6987"/>
                  <a:pt x="585589" y="6987"/>
                </a:cubicBezTo>
                <a:cubicBezTo>
                  <a:pt x="590384" y="6987"/>
                  <a:pt x="593901" y="6669"/>
                  <a:pt x="596459" y="6669"/>
                </a:cubicBezTo>
                <a:cubicBezTo>
                  <a:pt x="598377" y="6350"/>
                  <a:pt x="600615" y="6350"/>
                  <a:pt x="601254" y="6350"/>
                </a:cubicBezTo>
                <a:cubicBezTo>
                  <a:pt x="602533" y="6350"/>
                  <a:pt x="603173" y="6987"/>
                  <a:pt x="603173" y="8262"/>
                </a:cubicBezTo>
                <a:cubicBezTo>
                  <a:pt x="603173" y="11129"/>
                  <a:pt x="603173" y="11129"/>
                  <a:pt x="603173" y="11129"/>
                </a:cubicBezTo>
                <a:cubicBezTo>
                  <a:pt x="603173" y="13040"/>
                  <a:pt x="602533" y="13359"/>
                  <a:pt x="599656" y="13996"/>
                </a:cubicBezTo>
                <a:cubicBezTo>
                  <a:pt x="595500" y="15270"/>
                  <a:pt x="594541" y="16226"/>
                  <a:pt x="594541" y="19411"/>
                </a:cubicBezTo>
                <a:cubicBezTo>
                  <a:pt x="594221" y="23871"/>
                  <a:pt x="594221" y="35658"/>
                  <a:pt x="594221" y="42666"/>
                </a:cubicBezTo>
                <a:cubicBezTo>
                  <a:pt x="594221" y="56683"/>
                  <a:pt x="594221" y="56683"/>
                  <a:pt x="594221" y="56683"/>
                </a:cubicBezTo>
                <a:cubicBezTo>
                  <a:pt x="594221" y="71974"/>
                  <a:pt x="594860" y="77708"/>
                  <a:pt x="597098" y="81849"/>
                </a:cubicBezTo>
                <a:cubicBezTo>
                  <a:pt x="600295" y="88221"/>
                  <a:pt x="607648" y="92043"/>
                  <a:pt x="616920" y="92043"/>
                </a:cubicBezTo>
                <a:cubicBezTo>
                  <a:pt x="627790" y="92043"/>
                  <a:pt x="635463" y="87584"/>
                  <a:pt x="638340" y="79301"/>
                </a:cubicBezTo>
                <a:cubicBezTo>
                  <a:pt x="640258" y="74204"/>
                  <a:pt x="640258" y="72611"/>
                  <a:pt x="640258" y="56046"/>
                </a:cubicBezTo>
                <a:cubicBezTo>
                  <a:pt x="640258" y="42666"/>
                  <a:pt x="640258" y="42666"/>
                  <a:pt x="640258" y="42666"/>
                </a:cubicBezTo>
                <a:cubicBezTo>
                  <a:pt x="640258" y="34702"/>
                  <a:pt x="640258" y="24508"/>
                  <a:pt x="639939" y="19411"/>
                </a:cubicBezTo>
                <a:cubicBezTo>
                  <a:pt x="639939" y="16226"/>
                  <a:pt x="638980" y="15270"/>
                  <a:pt x="634504" y="13996"/>
                </a:cubicBezTo>
                <a:cubicBezTo>
                  <a:pt x="631626" y="13359"/>
                  <a:pt x="630987" y="13040"/>
                  <a:pt x="630987" y="11129"/>
                </a:cubicBezTo>
                <a:cubicBezTo>
                  <a:pt x="630987" y="8262"/>
                  <a:pt x="630987" y="8262"/>
                  <a:pt x="630987" y="8262"/>
                </a:cubicBezTo>
                <a:cubicBezTo>
                  <a:pt x="630987" y="6987"/>
                  <a:pt x="631307" y="6350"/>
                  <a:pt x="632585" y="6350"/>
                </a:cubicBezTo>
                <a:cubicBezTo>
                  <a:pt x="633545" y="6350"/>
                  <a:pt x="635782" y="6350"/>
                  <a:pt x="638020" y="6669"/>
                </a:cubicBezTo>
                <a:cubicBezTo>
                  <a:pt x="640578" y="6669"/>
                  <a:pt x="643136" y="6987"/>
                  <a:pt x="645374" y="6987"/>
                </a:cubicBezTo>
                <a:cubicBezTo>
                  <a:pt x="648251" y="6987"/>
                  <a:pt x="650809" y="6669"/>
                  <a:pt x="653366" y="6669"/>
                </a:cubicBezTo>
                <a:cubicBezTo>
                  <a:pt x="655604" y="6350"/>
                  <a:pt x="657842" y="6350"/>
                  <a:pt x="658801" y="6350"/>
                </a:cubicBezTo>
                <a:cubicBezTo>
                  <a:pt x="660080" y="6350"/>
                  <a:pt x="660400" y="6987"/>
                  <a:pt x="660400" y="8262"/>
                </a:cubicBezTo>
                <a:cubicBezTo>
                  <a:pt x="660400" y="11129"/>
                  <a:pt x="660400" y="11129"/>
                  <a:pt x="660400" y="11129"/>
                </a:cubicBezTo>
                <a:cubicBezTo>
                  <a:pt x="660400" y="13040"/>
                  <a:pt x="659760" y="13359"/>
                  <a:pt x="656883" y="13996"/>
                </a:cubicBezTo>
                <a:cubicBezTo>
                  <a:pt x="652407" y="15270"/>
                  <a:pt x="651448" y="16226"/>
                  <a:pt x="651448" y="19411"/>
                </a:cubicBezTo>
                <a:cubicBezTo>
                  <a:pt x="651128" y="23871"/>
                  <a:pt x="651128" y="35339"/>
                  <a:pt x="651128" y="42666"/>
                </a:cubicBezTo>
                <a:cubicBezTo>
                  <a:pt x="651128" y="55409"/>
                  <a:pt x="651128" y="55409"/>
                  <a:pt x="651128" y="55409"/>
                </a:cubicBezTo>
                <a:cubicBezTo>
                  <a:pt x="651128" y="71018"/>
                  <a:pt x="650809" y="74841"/>
                  <a:pt x="649849" y="79301"/>
                </a:cubicBezTo>
                <a:cubicBezTo>
                  <a:pt x="646333" y="93955"/>
                  <a:pt x="633864" y="101600"/>
                  <a:pt x="613403" y="101600"/>
                </a:cubicBezTo>
                <a:cubicBezTo>
                  <a:pt x="597418" y="101600"/>
                  <a:pt x="586228" y="96503"/>
                  <a:pt x="581113" y="86946"/>
                </a:cubicBezTo>
                <a:cubicBezTo>
                  <a:pt x="578555" y="81212"/>
                  <a:pt x="577596" y="75160"/>
                  <a:pt x="577596" y="56046"/>
                </a:cubicBezTo>
                <a:lnTo>
                  <a:pt x="577596" y="42666"/>
                </a:lnTo>
                <a:cubicBezTo>
                  <a:pt x="577596" y="34384"/>
                  <a:pt x="577596" y="24827"/>
                  <a:pt x="577596" y="19411"/>
                </a:cubicBezTo>
                <a:cubicBezTo>
                  <a:pt x="577276" y="16226"/>
                  <a:pt x="576317" y="15270"/>
                  <a:pt x="571842" y="13996"/>
                </a:cubicBezTo>
                <a:cubicBezTo>
                  <a:pt x="568964" y="13359"/>
                  <a:pt x="568325" y="13040"/>
                  <a:pt x="568325" y="11129"/>
                </a:cubicBezTo>
                <a:cubicBezTo>
                  <a:pt x="568325" y="8262"/>
                  <a:pt x="568325" y="8262"/>
                  <a:pt x="568325" y="8262"/>
                </a:cubicBezTo>
                <a:cubicBezTo>
                  <a:pt x="568325" y="6987"/>
                  <a:pt x="568964" y="6350"/>
                  <a:pt x="570243" y="6350"/>
                </a:cubicBezTo>
                <a:close/>
                <a:moveTo>
                  <a:pt x="1569" y="6350"/>
                </a:moveTo>
                <a:cubicBezTo>
                  <a:pt x="2824" y="6350"/>
                  <a:pt x="4706" y="6350"/>
                  <a:pt x="6902" y="6669"/>
                </a:cubicBezTo>
                <a:cubicBezTo>
                  <a:pt x="9412" y="6669"/>
                  <a:pt x="12236" y="6987"/>
                  <a:pt x="16314" y="6987"/>
                </a:cubicBezTo>
                <a:cubicBezTo>
                  <a:pt x="22903" y="6987"/>
                  <a:pt x="22903" y="6987"/>
                  <a:pt x="34511" y="6350"/>
                </a:cubicBezTo>
                <a:cubicBezTo>
                  <a:pt x="37335" y="6350"/>
                  <a:pt x="39531" y="6350"/>
                  <a:pt x="41727" y="6350"/>
                </a:cubicBezTo>
                <a:cubicBezTo>
                  <a:pt x="50512" y="6350"/>
                  <a:pt x="56473" y="8262"/>
                  <a:pt x="60865" y="13040"/>
                </a:cubicBezTo>
                <a:cubicBezTo>
                  <a:pt x="64630" y="17182"/>
                  <a:pt x="67140" y="23235"/>
                  <a:pt x="67140" y="29288"/>
                </a:cubicBezTo>
                <a:cubicBezTo>
                  <a:pt x="67140" y="39483"/>
                  <a:pt x="60865" y="48722"/>
                  <a:pt x="52708" y="51270"/>
                </a:cubicBezTo>
                <a:cubicBezTo>
                  <a:pt x="49884" y="51907"/>
                  <a:pt x="49570" y="52226"/>
                  <a:pt x="49570" y="52863"/>
                </a:cubicBezTo>
                <a:cubicBezTo>
                  <a:pt x="49570" y="52863"/>
                  <a:pt x="49570" y="53182"/>
                  <a:pt x="49884" y="53500"/>
                </a:cubicBezTo>
                <a:cubicBezTo>
                  <a:pt x="50825" y="55093"/>
                  <a:pt x="51767" y="56368"/>
                  <a:pt x="52080" y="57642"/>
                </a:cubicBezTo>
                <a:cubicBezTo>
                  <a:pt x="54904" y="64014"/>
                  <a:pt x="63375" y="79305"/>
                  <a:pt x="67767" y="85358"/>
                </a:cubicBezTo>
                <a:cubicBezTo>
                  <a:pt x="71218" y="90456"/>
                  <a:pt x="73101" y="92049"/>
                  <a:pt x="76865" y="93004"/>
                </a:cubicBezTo>
                <a:cubicBezTo>
                  <a:pt x="79375" y="93642"/>
                  <a:pt x="79375" y="93642"/>
                  <a:pt x="79375" y="95872"/>
                </a:cubicBezTo>
                <a:cubicBezTo>
                  <a:pt x="79375" y="98102"/>
                  <a:pt x="79375" y="98102"/>
                  <a:pt x="79375" y="98102"/>
                </a:cubicBezTo>
                <a:cubicBezTo>
                  <a:pt x="79375" y="99376"/>
                  <a:pt x="78748" y="100013"/>
                  <a:pt x="77493" y="100013"/>
                </a:cubicBezTo>
                <a:cubicBezTo>
                  <a:pt x="76238" y="100013"/>
                  <a:pt x="76238" y="100013"/>
                  <a:pt x="76238" y="100013"/>
                </a:cubicBezTo>
                <a:cubicBezTo>
                  <a:pt x="73414" y="100013"/>
                  <a:pt x="69022" y="100013"/>
                  <a:pt x="65885" y="100013"/>
                </a:cubicBezTo>
                <a:cubicBezTo>
                  <a:pt x="64002" y="100013"/>
                  <a:pt x="61179" y="100013"/>
                  <a:pt x="58355" y="100013"/>
                </a:cubicBezTo>
                <a:cubicBezTo>
                  <a:pt x="56473" y="100013"/>
                  <a:pt x="56473" y="100013"/>
                  <a:pt x="56473" y="100013"/>
                </a:cubicBezTo>
                <a:cubicBezTo>
                  <a:pt x="53963" y="100013"/>
                  <a:pt x="53963" y="100013"/>
                  <a:pt x="50825" y="92049"/>
                </a:cubicBezTo>
                <a:cubicBezTo>
                  <a:pt x="49570" y="89181"/>
                  <a:pt x="40786" y="70385"/>
                  <a:pt x="36394" y="60509"/>
                </a:cubicBezTo>
                <a:cubicBezTo>
                  <a:pt x="34197" y="55730"/>
                  <a:pt x="33570" y="55412"/>
                  <a:pt x="30433" y="55412"/>
                </a:cubicBezTo>
                <a:cubicBezTo>
                  <a:pt x="29805" y="55412"/>
                  <a:pt x="29805" y="55412"/>
                  <a:pt x="29805" y="55412"/>
                </a:cubicBezTo>
                <a:cubicBezTo>
                  <a:pt x="29178" y="55412"/>
                  <a:pt x="28864" y="55412"/>
                  <a:pt x="28864" y="55412"/>
                </a:cubicBezTo>
                <a:cubicBezTo>
                  <a:pt x="26668" y="55412"/>
                  <a:pt x="26668" y="55412"/>
                  <a:pt x="26668" y="55412"/>
                </a:cubicBezTo>
                <a:cubicBezTo>
                  <a:pt x="26040" y="55412"/>
                  <a:pt x="25413" y="56368"/>
                  <a:pt x="25413" y="57642"/>
                </a:cubicBezTo>
                <a:lnTo>
                  <a:pt x="25413" y="64014"/>
                </a:lnTo>
                <a:cubicBezTo>
                  <a:pt x="25413" y="71022"/>
                  <a:pt x="25413" y="82491"/>
                  <a:pt x="25727" y="86951"/>
                </a:cubicBezTo>
                <a:cubicBezTo>
                  <a:pt x="25727" y="90137"/>
                  <a:pt x="26668" y="91093"/>
                  <a:pt x="31060" y="92367"/>
                </a:cubicBezTo>
                <a:cubicBezTo>
                  <a:pt x="33884" y="93004"/>
                  <a:pt x="34197" y="93323"/>
                  <a:pt x="34197" y="95235"/>
                </a:cubicBezTo>
                <a:cubicBezTo>
                  <a:pt x="34197" y="98102"/>
                  <a:pt x="34197" y="98102"/>
                  <a:pt x="34197" y="98102"/>
                </a:cubicBezTo>
                <a:cubicBezTo>
                  <a:pt x="34197" y="99695"/>
                  <a:pt x="33884" y="100013"/>
                  <a:pt x="32629" y="100013"/>
                </a:cubicBezTo>
                <a:cubicBezTo>
                  <a:pt x="31688" y="100013"/>
                  <a:pt x="29805" y="100013"/>
                  <a:pt x="27609" y="100013"/>
                </a:cubicBezTo>
                <a:cubicBezTo>
                  <a:pt x="25099" y="99695"/>
                  <a:pt x="21334" y="99695"/>
                  <a:pt x="17569" y="99695"/>
                </a:cubicBezTo>
                <a:cubicBezTo>
                  <a:pt x="12863" y="99695"/>
                  <a:pt x="9412" y="99695"/>
                  <a:pt x="6902" y="100013"/>
                </a:cubicBezTo>
                <a:cubicBezTo>
                  <a:pt x="4706" y="100013"/>
                  <a:pt x="2510" y="100013"/>
                  <a:pt x="1883" y="100013"/>
                </a:cubicBezTo>
                <a:cubicBezTo>
                  <a:pt x="314" y="100013"/>
                  <a:pt x="0" y="99695"/>
                  <a:pt x="0" y="98102"/>
                </a:cubicBezTo>
                <a:cubicBezTo>
                  <a:pt x="0" y="95235"/>
                  <a:pt x="0" y="95235"/>
                  <a:pt x="0" y="95235"/>
                </a:cubicBezTo>
                <a:cubicBezTo>
                  <a:pt x="0" y="93323"/>
                  <a:pt x="628" y="93004"/>
                  <a:pt x="3451" y="92367"/>
                </a:cubicBezTo>
                <a:cubicBezTo>
                  <a:pt x="7844" y="91093"/>
                  <a:pt x="8785" y="90137"/>
                  <a:pt x="8785" y="86951"/>
                </a:cubicBezTo>
                <a:cubicBezTo>
                  <a:pt x="9099" y="81854"/>
                  <a:pt x="9099" y="72297"/>
                  <a:pt x="9099" y="64014"/>
                </a:cubicBezTo>
                <a:cubicBezTo>
                  <a:pt x="9099" y="42669"/>
                  <a:pt x="9099" y="42669"/>
                  <a:pt x="9099" y="42669"/>
                </a:cubicBezTo>
                <a:cubicBezTo>
                  <a:pt x="9099" y="34385"/>
                  <a:pt x="9099" y="24828"/>
                  <a:pt x="8785" y="19412"/>
                </a:cubicBezTo>
                <a:cubicBezTo>
                  <a:pt x="8785" y="16226"/>
                  <a:pt x="7844" y="15271"/>
                  <a:pt x="3451" y="13996"/>
                </a:cubicBezTo>
                <a:cubicBezTo>
                  <a:pt x="628" y="13359"/>
                  <a:pt x="0" y="13040"/>
                  <a:pt x="0" y="11129"/>
                </a:cubicBezTo>
                <a:cubicBezTo>
                  <a:pt x="0" y="8580"/>
                  <a:pt x="0" y="8580"/>
                  <a:pt x="0" y="8580"/>
                </a:cubicBezTo>
                <a:cubicBezTo>
                  <a:pt x="0" y="6987"/>
                  <a:pt x="314" y="6350"/>
                  <a:pt x="1569" y="6350"/>
                </a:cubicBezTo>
                <a:close/>
                <a:moveTo>
                  <a:pt x="517314" y="0"/>
                </a:moveTo>
                <a:cubicBezTo>
                  <a:pt x="518572" y="0"/>
                  <a:pt x="519201" y="959"/>
                  <a:pt x="519201" y="2556"/>
                </a:cubicBezTo>
                <a:cubicBezTo>
                  <a:pt x="518257" y="42809"/>
                  <a:pt x="518257" y="42809"/>
                  <a:pt x="518257" y="42809"/>
                </a:cubicBezTo>
                <a:cubicBezTo>
                  <a:pt x="518257" y="66769"/>
                  <a:pt x="518257" y="66769"/>
                  <a:pt x="518257" y="66769"/>
                </a:cubicBezTo>
                <a:cubicBezTo>
                  <a:pt x="518257" y="83701"/>
                  <a:pt x="518257" y="88173"/>
                  <a:pt x="519201" y="89771"/>
                </a:cubicBezTo>
                <a:cubicBezTo>
                  <a:pt x="520459" y="92326"/>
                  <a:pt x="521088" y="92965"/>
                  <a:pt x="526751" y="93604"/>
                </a:cubicBezTo>
                <a:cubicBezTo>
                  <a:pt x="528009" y="93604"/>
                  <a:pt x="528638" y="93924"/>
                  <a:pt x="528638" y="94882"/>
                </a:cubicBezTo>
                <a:cubicBezTo>
                  <a:pt x="528638" y="97438"/>
                  <a:pt x="528638" y="97438"/>
                  <a:pt x="528638" y="97438"/>
                </a:cubicBezTo>
                <a:cubicBezTo>
                  <a:pt x="528638" y="98716"/>
                  <a:pt x="528324" y="99355"/>
                  <a:pt x="525807" y="99674"/>
                </a:cubicBezTo>
                <a:cubicBezTo>
                  <a:pt x="509449" y="102869"/>
                  <a:pt x="509449" y="102869"/>
                  <a:pt x="509449" y="102869"/>
                </a:cubicBezTo>
                <a:cubicBezTo>
                  <a:pt x="508191" y="103188"/>
                  <a:pt x="507562" y="103188"/>
                  <a:pt x="506933" y="103188"/>
                </a:cubicBezTo>
                <a:cubicBezTo>
                  <a:pt x="505989" y="103188"/>
                  <a:pt x="505674" y="102549"/>
                  <a:pt x="505360" y="100952"/>
                </a:cubicBezTo>
                <a:cubicBezTo>
                  <a:pt x="505045" y="95202"/>
                  <a:pt x="505045" y="95202"/>
                  <a:pt x="505045" y="95202"/>
                </a:cubicBezTo>
                <a:cubicBezTo>
                  <a:pt x="504730" y="92007"/>
                  <a:pt x="504730" y="91687"/>
                  <a:pt x="503787" y="91687"/>
                </a:cubicBezTo>
                <a:cubicBezTo>
                  <a:pt x="503787" y="91687"/>
                  <a:pt x="503158" y="92007"/>
                  <a:pt x="502843" y="92646"/>
                </a:cubicBezTo>
                <a:cubicBezTo>
                  <a:pt x="501585" y="93604"/>
                  <a:pt x="498124" y="96479"/>
                  <a:pt x="495922" y="98077"/>
                </a:cubicBezTo>
                <a:cubicBezTo>
                  <a:pt x="492147" y="100952"/>
                  <a:pt x="488687" y="101910"/>
                  <a:pt x="484283" y="101910"/>
                </a:cubicBezTo>
                <a:cubicBezTo>
                  <a:pt x="470442" y="101910"/>
                  <a:pt x="460375" y="88493"/>
                  <a:pt x="460375" y="69964"/>
                </a:cubicBezTo>
                <a:cubicBezTo>
                  <a:pt x="460375" y="48559"/>
                  <a:pt x="472329" y="33544"/>
                  <a:pt x="489631" y="33544"/>
                </a:cubicBezTo>
                <a:cubicBezTo>
                  <a:pt x="493091" y="33544"/>
                  <a:pt x="500012" y="35142"/>
                  <a:pt x="501585" y="36100"/>
                </a:cubicBezTo>
                <a:cubicBezTo>
                  <a:pt x="502214" y="36739"/>
                  <a:pt x="502528" y="36739"/>
                  <a:pt x="502528" y="36739"/>
                </a:cubicBezTo>
                <a:cubicBezTo>
                  <a:pt x="503158" y="36739"/>
                  <a:pt x="503787" y="35781"/>
                  <a:pt x="503787" y="34503"/>
                </a:cubicBezTo>
                <a:cubicBezTo>
                  <a:pt x="503787" y="34503"/>
                  <a:pt x="503787" y="34503"/>
                  <a:pt x="503472" y="32266"/>
                </a:cubicBezTo>
                <a:cubicBezTo>
                  <a:pt x="503472" y="17890"/>
                  <a:pt x="503472" y="17890"/>
                  <a:pt x="503472" y="17890"/>
                </a:cubicBezTo>
                <a:cubicBezTo>
                  <a:pt x="503472" y="10862"/>
                  <a:pt x="503158" y="10543"/>
                  <a:pt x="497181" y="9584"/>
                </a:cubicBezTo>
                <a:cubicBezTo>
                  <a:pt x="494979" y="9265"/>
                  <a:pt x="494349" y="8945"/>
                  <a:pt x="494349" y="7029"/>
                </a:cubicBezTo>
                <a:cubicBezTo>
                  <a:pt x="494349" y="4792"/>
                  <a:pt x="494349" y="4792"/>
                  <a:pt x="494349" y="4792"/>
                </a:cubicBezTo>
                <a:cubicBezTo>
                  <a:pt x="494349" y="3514"/>
                  <a:pt x="494979" y="2875"/>
                  <a:pt x="496866" y="2556"/>
                </a:cubicBezTo>
                <a:lnTo>
                  <a:pt x="515741" y="320"/>
                </a:lnTo>
                <a:cubicBezTo>
                  <a:pt x="516370" y="0"/>
                  <a:pt x="516999" y="0"/>
                  <a:pt x="517314" y="0"/>
                </a:cubicBezTo>
                <a:close/>
                <a:moveTo>
                  <a:pt x="251656" y="0"/>
                </a:moveTo>
                <a:cubicBezTo>
                  <a:pt x="252591" y="0"/>
                  <a:pt x="253214" y="956"/>
                  <a:pt x="253214" y="2230"/>
                </a:cubicBezTo>
                <a:cubicBezTo>
                  <a:pt x="253214" y="2548"/>
                  <a:pt x="253214" y="3185"/>
                  <a:pt x="253214" y="4141"/>
                </a:cubicBezTo>
                <a:cubicBezTo>
                  <a:pt x="252902" y="7007"/>
                  <a:pt x="252902" y="10829"/>
                  <a:pt x="252902" y="21658"/>
                </a:cubicBezTo>
                <a:cubicBezTo>
                  <a:pt x="252902" y="29939"/>
                  <a:pt x="252591" y="36309"/>
                  <a:pt x="252591" y="40131"/>
                </a:cubicBezTo>
                <a:cubicBezTo>
                  <a:pt x="252279" y="42360"/>
                  <a:pt x="252279" y="42360"/>
                  <a:pt x="252279" y="42360"/>
                </a:cubicBezTo>
                <a:cubicBezTo>
                  <a:pt x="252279" y="43316"/>
                  <a:pt x="252279" y="43316"/>
                  <a:pt x="252279" y="43316"/>
                </a:cubicBezTo>
                <a:cubicBezTo>
                  <a:pt x="252279" y="43634"/>
                  <a:pt x="252591" y="43953"/>
                  <a:pt x="252902" y="43953"/>
                </a:cubicBezTo>
                <a:cubicBezTo>
                  <a:pt x="253837" y="43953"/>
                  <a:pt x="255083" y="42679"/>
                  <a:pt x="258199" y="39494"/>
                </a:cubicBezTo>
                <a:cubicBezTo>
                  <a:pt x="261938" y="34716"/>
                  <a:pt x="265053" y="33442"/>
                  <a:pt x="271285" y="33442"/>
                </a:cubicBezTo>
                <a:cubicBezTo>
                  <a:pt x="285928" y="33442"/>
                  <a:pt x="295275" y="45227"/>
                  <a:pt x="295275" y="64336"/>
                </a:cubicBezTo>
                <a:cubicBezTo>
                  <a:pt x="295275" y="86312"/>
                  <a:pt x="281566" y="101600"/>
                  <a:pt x="261315" y="101600"/>
                </a:cubicBezTo>
                <a:cubicBezTo>
                  <a:pt x="254460" y="101600"/>
                  <a:pt x="245425" y="99052"/>
                  <a:pt x="239817" y="95867"/>
                </a:cubicBezTo>
                <a:cubicBezTo>
                  <a:pt x="238259" y="94912"/>
                  <a:pt x="237636" y="93638"/>
                  <a:pt x="237636" y="91408"/>
                </a:cubicBezTo>
                <a:cubicBezTo>
                  <a:pt x="237636" y="90134"/>
                  <a:pt x="237636" y="90134"/>
                  <a:pt x="237636" y="90134"/>
                </a:cubicBezTo>
                <a:cubicBezTo>
                  <a:pt x="237947" y="78669"/>
                  <a:pt x="237947" y="64973"/>
                  <a:pt x="238259" y="48412"/>
                </a:cubicBezTo>
                <a:lnTo>
                  <a:pt x="238259" y="41086"/>
                </a:lnTo>
                <a:cubicBezTo>
                  <a:pt x="238259" y="29620"/>
                  <a:pt x="237947" y="16562"/>
                  <a:pt x="237636" y="14014"/>
                </a:cubicBezTo>
                <a:cubicBezTo>
                  <a:pt x="237636" y="10829"/>
                  <a:pt x="236078" y="9874"/>
                  <a:pt x="232651" y="9237"/>
                </a:cubicBezTo>
                <a:cubicBezTo>
                  <a:pt x="229223" y="9237"/>
                  <a:pt x="228600" y="8600"/>
                  <a:pt x="228600" y="7007"/>
                </a:cubicBezTo>
                <a:cubicBezTo>
                  <a:pt x="228600" y="5096"/>
                  <a:pt x="228600" y="5096"/>
                  <a:pt x="228600" y="5096"/>
                </a:cubicBezTo>
                <a:cubicBezTo>
                  <a:pt x="228600" y="3822"/>
                  <a:pt x="229223" y="3504"/>
                  <a:pt x="230781" y="3185"/>
                </a:cubicBezTo>
                <a:cubicBezTo>
                  <a:pt x="249475" y="319"/>
                  <a:pt x="249475" y="319"/>
                  <a:pt x="249475" y="319"/>
                </a:cubicBezTo>
                <a:cubicBezTo>
                  <a:pt x="251656" y="0"/>
                  <a:pt x="251656" y="0"/>
                  <a:pt x="251656" y="0"/>
                </a:cubicBezTo>
                <a:close/>
                <a:moveTo>
                  <a:pt x="212250" y="0"/>
                </a:moveTo>
                <a:cubicBezTo>
                  <a:pt x="213216" y="0"/>
                  <a:pt x="213860" y="959"/>
                  <a:pt x="213860" y="2556"/>
                </a:cubicBezTo>
                <a:cubicBezTo>
                  <a:pt x="213216" y="42809"/>
                  <a:pt x="213216" y="42809"/>
                  <a:pt x="213216" y="42809"/>
                </a:cubicBezTo>
                <a:cubicBezTo>
                  <a:pt x="213216" y="66769"/>
                  <a:pt x="213216" y="66769"/>
                  <a:pt x="213216" y="66769"/>
                </a:cubicBezTo>
                <a:cubicBezTo>
                  <a:pt x="213216" y="83701"/>
                  <a:pt x="213216" y="88173"/>
                  <a:pt x="214182" y="89771"/>
                </a:cubicBezTo>
                <a:cubicBezTo>
                  <a:pt x="215469" y="92326"/>
                  <a:pt x="216113" y="92965"/>
                  <a:pt x="221907" y="93604"/>
                </a:cubicBezTo>
                <a:cubicBezTo>
                  <a:pt x="223194" y="93604"/>
                  <a:pt x="223838" y="93924"/>
                  <a:pt x="223838" y="94882"/>
                </a:cubicBezTo>
                <a:cubicBezTo>
                  <a:pt x="223838" y="97438"/>
                  <a:pt x="223838" y="97438"/>
                  <a:pt x="223838" y="97438"/>
                </a:cubicBezTo>
                <a:cubicBezTo>
                  <a:pt x="223838" y="98716"/>
                  <a:pt x="223516" y="99355"/>
                  <a:pt x="220941" y="99674"/>
                </a:cubicBezTo>
                <a:cubicBezTo>
                  <a:pt x="203881" y="102869"/>
                  <a:pt x="203881" y="102869"/>
                  <a:pt x="203881" y="102869"/>
                </a:cubicBezTo>
                <a:cubicBezTo>
                  <a:pt x="202915" y="103188"/>
                  <a:pt x="202272" y="103188"/>
                  <a:pt x="201628" y="103188"/>
                </a:cubicBezTo>
                <a:cubicBezTo>
                  <a:pt x="200662" y="103188"/>
                  <a:pt x="200340" y="102549"/>
                  <a:pt x="200018" y="100952"/>
                </a:cubicBezTo>
                <a:cubicBezTo>
                  <a:pt x="199697" y="95202"/>
                  <a:pt x="199697" y="95202"/>
                  <a:pt x="199697" y="95202"/>
                </a:cubicBezTo>
                <a:cubicBezTo>
                  <a:pt x="199375" y="92007"/>
                  <a:pt x="199375" y="91687"/>
                  <a:pt x="198409" y="91687"/>
                </a:cubicBezTo>
                <a:cubicBezTo>
                  <a:pt x="198409" y="91687"/>
                  <a:pt x="197765" y="92007"/>
                  <a:pt x="197443" y="92646"/>
                </a:cubicBezTo>
                <a:cubicBezTo>
                  <a:pt x="196156" y="93604"/>
                  <a:pt x="192937" y="96479"/>
                  <a:pt x="190684" y="98077"/>
                </a:cubicBezTo>
                <a:cubicBezTo>
                  <a:pt x="186499" y="100952"/>
                  <a:pt x="183280" y="101910"/>
                  <a:pt x="178774" y="101910"/>
                </a:cubicBezTo>
                <a:cubicBezTo>
                  <a:pt x="164289" y="101910"/>
                  <a:pt x="153988" y="88493"/>
                  <a:pt x="153988" y="69964"/>
                </a:cubicBezTo>
                <a:cubicBezTo>
                  <a:pt x="153988" y="48559"/>
                  <a:pt x="166542" y="33544"/>
                  <a:pt x="184246" y="33544"/>
                </a:cubicBezTo>
                <a:cubicBezTo>
                  <a:pt x="187787" y="33544"/>
                  <a:pt x="194546" y="35142"/>
                  <a:pt x="196156" y="36100"/>
                </a:cubicBezTo>
                <a:cubicBezTo>
                  <a:pt x="196800" y="36739"/>
                  <a:pt x="197121" y="36739"/>
                  <a:pt x="197121" y="36739"/>
                </a:cubicBezTo>
                <a:cubicBezTo>
                  <a:pt x="197765" y="36739"/>
                  <a:pt x="198409" y="35781"/>
                  <a:pt x="198409" y="34503"/>
                </a:cubicBezTo>
                <a:cubicBezTo>
                  <a:pt x="198409" y="34503"/>
                  <a:pt x="198409" y="34503"/>
                  <a:pt x="198087" y="32266"/>
                </a:cubicBezTo>
                <a:cubicBezTo>
                  <a:pt x="198087" y="17890"/>
                  <a:pt x="198087" y="17890"/>
                  <a:pt x="198087" y="17890"/>
                </a:cubicBezTo>
                <a:cubicBezTo>
                  <a:pt x="198087" y="10862"/>
                  <a:pt x="197443" y="10543"/>
                  <a:pt x="191971" y="9584"/>
                </a:cubicBezTo>
                <a:cubicBezTo>
                  <a:pt x="189396" y="9265"/>
                  <a:pt x="189074" y="8945"/>
                  <a:pt x="189074" y="7029"/>
                </a:cubicBezTo>
                <a:cubicBezTo>
                  <a:pt x="189074" y="4792"/>
                  <a:pt x="189074" y="4792"/>
                  <a:pt x="189074" y="4792"/>
                </a:cubicBezTo>
                <a:cubicBezTo>
                  <a:pt x="189074" y="3514"/>
                  <a:pt x="189396" y="2875"/>
                  <a:pt x="191649" y="2556"/>
                </a:cubicBezTo>
                <a:lnTo>
                  <a:pt x="210641" y="320"/>
                </a:lnTo>
                <a:cubicBezTo>
                  <a:pt x="211285" y="0"/>
                  <a:pt x="211928" y="0"/>
                  <a:pt x="212250" y="0"/>
                </a:cubicBezTo>
                <a:close/>
              </a:path>
            </a:pathLst>
          </a:custGeom>
          <a:solidFill>
            <a:schemeClr val="bg1"/>
          </a:solidFill>
          <a:ln>
            <a:noFill/>
          </a:ln>
        </p:spPr>
        <p:txBody>
          <a:bodyPr vert="horz" wrap="square" lIns="130090" tIns="65045" rIns="130090" bIns="65045" numCol="1" anchor="t" anchorCtr="0" compatLnSpc="1">
            <a:prstTxWarp prst="textNoShape">
              <a:avLst/>
            </a:prstTxWarp>
            <a:noAutofit/>
          </a:bodyPr>
          <a:lstStyle/>
          <a:p>
            <a:endParaRPr lang="nl-NL" sz="3699"/>
          </a:p>
        </p:txBody>
      </p:sp>
      <p:sp>
        <p:nvSpPr>
          <p:cNvPr id="7" name="Vrije vorm: vorm 112">
            <a:extLst>
              <a:ext uri="{FF2B5EF4-FFF2-40B4-BE49-F238E27FC236}">
                <a16:creationId xmlns:a16="http://schemas.microsoft.com/office/drawing/2014/main" id="{9668B9EC-76A2-44F2-BE3A-70ABD9A97E44}"/>
              </a:ext>
            </a:extLst>
          </p:cNvPr>
          <p:cNvSpPr>
            <a:spLocks noSelect="1"/>
          </p:cNvSpPr>
          <p:nvPr userDrawn="1"/>
        </p:nvSpPr>
        <p:spPr bwMode="auto">
          <a:xfrm>
            <a:off x="8489305" y="9049861"/>
            <a:ext cx="390356" cy="501391"/>
          </a:xfrm>
          <a:custGeom>
            <a:avLst/>
            <a:gdLst>
              <a:gd name="connsiteX0" fmla="*/ 179614 w 274335"/>
              <a:gd name="connsiteY0" fmla="*/ 329218 h 352426"/>
              <a:gd name="connsiteX1" fmla="*/ 183242 w 274335"/>
              <a:gd name="connsiteY1" fmla="*/ 330730 h 352426"/>
              <a:gd name="connsiteX2" fmla="*/ 182033 w 274335"/>
              <a:gd name="connsiteY2" fmla="*/ 334358 h 352426"/>
              <a:gd name="connsiteX3" fmla="*/ 178102 w 274335"/>
              <a:gd name="connsiteY3" fmla="*/ 332847 h 352426"/>
              <a:gd name="connsiteX4" fmla="*/ 179614 w 274335"/>
              <a:gd name="connsiteY4" fmla="*/ 329218 h 352426"/>
              <a:gd name="connsiteX5" fmla="*/ 121935 w 274335"/>
              <a:gd name="connsiteY5" fmla="*/ 325438 h 352426"/>
              <a:gd name="connsiteX6" fmla="*/ 126698 w 274335"/>
              <a:gd name="connsiteY6" fmla="*/ 327026 h 352426"/>
              <a:gd name="connsiteX7" fmla="*/ 140985 w 274335"/>
              <a:gd name="connsiteY7" fmla="*/ 344489 h 352426"/>
              <a:gd name="connsiteX8" fmla="*/ 139398 w 274335"/>
              <a:gd name="connsiteY8" fmla="*/ 330201 h 352426"/>
              <a:gd name="connsiteX9" fmla="*/ 137810 w 274335"/>
              <a:gd name="connsiteY9" fmla="*/ 328613 h 352426"/>
              <a:gd name="connsiteX10" fmla="*/ 137810 w 274335"/>
              <a:gd name="connsiteY10" fmla="*/ 327026 h 352426"/>
              <a:gd name="connsiteX11" fmla="*/ 142573 w 274335"/>
              <a:gd name="connsiteY11" fmla="*/ 327026 h 352426"/>
              <a:gd name="connsiteX12" fmla="*/ 142573 w 274335"/>
              <a:gd name="connsiteY12" fmla="*/ 328613 h 352426"/>
              <a:gd name="connsiteX13" fmla="*/ 142573 w 274335"/>
              <a:gd name="connsiteY13" fmla="*/ 330201 h 352426"/>
              <a:gd name="connsiteX14" fmla="*/ 144160 w 274335"/>
              <a:gd name="connsiteY14" fmla="*/ 352426 h 352426"/>
              <a:gd name="connsiteX15" fmla="*/ 140985 w 274335"/>
              <a:gd name="connsiteY15" fmla="*/ 352426 h 352426"/>
              <a:gd name="connsiteX16" fmla="*/ 126698 w 274335"/>
              <a:gd name="connsiteY16" fmla="*/ 334963 h 352426"/>
              <a:gd name="connsiteX17" fmla="*/ 125110 w 274335"/>
              <a:gd name="connsiteY17" fmla="*/ 349251 h 352426"/>
              <a:gd name="connsiteX18" fmla="*/ 126698 w 274335"/>
              <a:gd name="connsiteY18" fmla="*/ 350839 h 352426"/>
              <a:gd name="connsiteX19" fmla="*/ 126698 w 274335"/>
              <a:gd name="connsiteY19" fmla="*/ 352426 h 352426"/>
              <a:gd name="connsiteX20" fmla="*/ 118760 w 274335"/>
              <a:gd name="connsiteY20" fmla="*/ 352426 h 352426"/>
              <a:gd name="connsiteX21" fmla="*/ 118760 w 274335"/>
              <a:gd name="connsiteY21" fmla="*/ 350839 h 352426"/>
              <a:gd name="connsiteX22" fmla="*/ 120348 w 274335"/>
              <a:gd name="connsiteY22" fmla="*/ 349251 h 352426"/>
              <a:gd name="connsiteX23" fmla="*/ 123523 w 274335"/>
              <a:gd name="connsiteY23" fmla="*/ 328613 h 352426"/>
              <a:gd name="connsiteX24" fmla="*/ 121935 w 274335"/>
              <a:gd name="connsiteY24" fmla="*/ 327026 h 352426"/>
              <a:gd name="connsiteX25" fmla="*/ 166854 w 274335"/>
              <a:gd name="connsiteY25" fmla="*/ 323850 h 352426"/>
              <a:gd name="connsiteX26" fmla="*/ 168153 w 274335"/>
              <a:gd name="connsiteY26" fmla="*/ 329248 h 352426"/>
              <a:gd name="connsiteX27" fmla="*/ 167178 w 274335"/>
              <a:gd name="connsiteY27" fmla="*/ 329883 h 352426"/>
              <a:gd name="connsiteX28" fmla="*/ 159385 w 274335"/>
              <a:gd name="connsiteY28" fmla="*/ 327660 h 352426"/>
              <a:gd name="connsiteX29" fmla="*/ 154190 w 274335"/>
              <a:gd name="connsiteY29" fmla="*/ 337503 h 352426"/>
              <a:gd name="connsiteX30" fmla="*/ 166529 w 274335"/>
              <a:gd name="connsiteY30" fmla="*/ 334963 h 352426"/>
              <a:gd name="connsiteX31" fmla="*/ 167503 w 274335"/>
              <a:gd name="connsiteY31" fmla="*/ 332740 h 352426"/>
              <a:gd name="connsiteX32" fmla="*/ 168802 w 274335"/>
              <a:gd name="connsiteY32" fmla="*/ 332423 h 352426"/>
              <a:gd name="connsiteX33" fmla="*/ 170426 w 274335"/>
              <a:gd name="connsiteY33" fmla="*/ 338138 h 352426"/>
              <a:gd name="connsiteX34" fmla="*/ 169127 w 274335"/>
              <a:gd name="connsiteY34" fmla="*/ 338455 h 352426"/>
              <a:gd name="connsiteX35" fmla="*/ 167828 w 274335"/>
              <a:gd name="connsiteY35" fmla="*/ 337503 h 352426"/>
              <a:gd name="connsiteX36" fmla="*/ 155164 w 274335"/>
              <a:gd name="connsiteY36" fmla="*/ 340360 h 352426"/>
              <a:gd name="connsiteX37" fmla="*/ 165230 w 274335"/>
              <a:gd name="connsiteY37" fmla="*/ 347663 h 352426"/>
              <a:gd name="connsiteX38" fmla="*/ 171725 w 274335"/>
              <a:gd name="connsiteY38" fmla="*/ 339725 h 352426"/>
              <a:gd name="connsiteX39" fmla="*/ 172374 w 274335"/>
              <a:gd name="connsiteY39" fmla="*/ 339725 h 352426"/>
              <a:gd name="connsiteX40" fmla="*/ 174322 w 274335"/>
              <a:gd name="connsiteY40" fmla="*/ 345440 h 352426"/>
              <a:gd name="connsiteX41" fmla="*/ 165880 w 274335"/>
              <a:gd name="connsiteY41" fmla="*/ 350838 h 352426"/>
              <a:gd name="connsiteX42" fmla="*/ 148994 w 274335"/>
              <a:gd name="connsiteY42" fmla="*/ 341313 h 352426"/>
              <a:gd name="connsiteX43" fmla="*/ 160035 w 274335"/>
              <a:gd name="connsiteY43" fmla="*/ 324803 h 352426"/>
              <a:gd name="connsiteX44" fmla="*/ 166854 w 274335"/>
              <a:gd name="connsiteY44" fmla="*/ 323850 h 352426"/>
              <a:gd name="connsiteX45" fmla="*/ 109235 w 274335"/>
              <a:gd name="connsiteY45" fmla="*/ 323850 h 352426"/>
              <a:gd name="connsiteX46" fmla="*/ 117173 w 274335"/>
              <a:gd name="connsiteY46" fmla="*/ 325438 h 352426"/>
              <a:gd name="connsiteX47" fmla="*/ 117173 w 274335"/>
              <a:gd name="connsiteY47" fmla="*/ 327025 h 352426"/>
              <a:gd name="connsiteX48" fmla="*/ 115586 w 274335"/>
              <a:gd name="connsiteY48" fmla="*/ 327025 h 352426"/>
              <a:gd name="connsiteX49" fmla="*/ 110823 w 274335"/>
              <a:gd name="connsiteY49" fmla="*/ 347663 h 352426"/>
              <a:gd name="connsiteX50" fmla="*/ 112411 w 274335"/>
              <a:gd name="connsiteY50" fmla="*/ 349251 h 352426"/>
              <a:gd name="connsiteX51" fmla="*/ 112411 w 274335"/>
              <a:gd name="connsiteY51" fmla="*/ 350838 h 352426"/>
              <a:gd name="connsiteX52" fmla="*/ 102885 w 274335"/>
              <a:gd name="connsiteY52" fmla="*/ 349251 h 352426"/>
              <a:gd name="connsiteX53" fmla="*/ 104473 w 274335"/>
              <a:gd name="connsiteY53" fmla="*/ 347663 h 352426"/>
              <a:gd name="connsiteX54" fmla="*/ 106060 w 274335"/>
              <a:gd name="connsiteY54" fmla="*/ 347663 h 352426"/>
              <a:gd name="connsiteX55" fmla="*/ 110823 w 274335"/>
              <a:gd name="connsiteY55" fmla="*/ 327025 h 352426"/>
              <a:gd name="connsiteX56" fmla="*/ 109235 w 274335"/>
              <a:gd name="connsiteY56" fmla="*/ 325438 h 352426"/>
              <a:gd name="connsiteX57" fmla="*/ 82248 w 274335"/>
              <a:gd name="connsiteY57" fmla="*/ 312738 h 352426"/>
              <a:gd name="connsiteX58" fmla="*/ 85423 w 274335"/>
              <a:gd name="connsiteY58" fmla="*/ 314326 h 352426"/>
              <a:gd name="connsiteX59" fmla="*/ 85423 w 274335"/>
              <a:gd name="connsiteY59" fmla="*/ 330201 h 352426"/>
              <a:gd name="connsiteX60" fmla="*/ 94948 w 274335"/>
              <a:gd name="connsiteY60" fmla="*/ 319088 h 352426"/>
              <a:gd name="connsiteX61" fmla="*/ 101298 w 274335"/>
              <a:gd name="connsiteY61" fmla="*/ 320676 h 352426"/>
              <a:gd name="connsiteX62" fmla="*/ 101298 w 274335"/>
              <a:gd name="connsiteY62" fmla="*/ 322263 h 352426"/>
              <a:gd name="connsiteX63" fmla="*/ 99711 w 274335"/>
              <a:gd name="connsiteY63" fmla="*/ 323851 h 352426"/>
              <a:gd name="connsiteX64" fmla="*/ 96536 w 274335"/>
              <a:gd name="connsiteY64" fmla="*/ 344488 h 352426"/>
              <a:gd name="connsiteX65" fmla="*/ 98123 w 274335"/>
              <a:gd name="connsiteY65" fmla="*/ 346076 h 352426"/>
              <a:gd name="connsiteX66" fmla="*/ 98123 w 274335"/>
              <a:gd name="connsiteY66" fmla="*/ 347663 h 352426"/>
              <a:gd name="connsiteX67" fmla="*/ 90186 w 274335"/>
              <a:gd name="connsiteY67" fmla="*/ 344488 h 352426"/>
              <a:gd name="connsiteX68" fmla="*/ 91773 w 274335"/>
              <a:gd name="connsiteY68" fmla="*/ 342901 h 352426"/>
              <a:gd name="connsiteX69" fmla="*/ 94948 w 274335"/>
              <a:gd name="connsiteY69" fmla="*/ 325438 h 352426"/>
              <a:gd name="connsiteX70" fmla="*/ 82248 w 274335"/>
              <a:gd name="connsiteY70" fmla="*/ 341313 h 352426"/>
              <a:gd name="connsiteX71" fmla="*/ 79073 w 274335"/>
              <a:gd name="connsiteY71" fmla="*/ 339726 h 352426"/>
              <a:gd name="connsiteX72" fmla="*/ 80660 w 274335"/>
              <a:gd name="connsiteY72" fmla="*/ 320676 h 352426"/>
              <a:gd name="connsiteX73" fmla="*/ 69548 w 274335"/>
              <a:gd name="connsiteY73" fmla="*/ 333376 h 352426"/>
              <a:gd name="connsiteX74" fmla="*/ 71135 w 274335"/>
              <a:gd name="connsiteY74" fmla="*/ 334963 h 352426"/>
              <a:gd name="connsiteX75" fmla="*/ 71135 w 274335"/>
              <a:gd name="connsiteY75" fmla="*/ 336551 h 352426"/>
              <a:gd name="connsiteX76" fmla="*/ 64785 w 274335"/>
              <a:gd name="connsiteY76" fmla="*/ 331788 h 352426"/>
              <a:gd name="connsiteX77" fmla="*/ 66373 w 274335"/>
              <a:gd name="connsiteY77" fmla="*/ 331788 h 352426"/>
              <a:gd name="connsiteX78" fmla="*/ 67960 w 274335"/>
              <a:gd name="connsiteY78" fmla="*/ 331788 h 352426"/>
              <a:gd name="connsiteX79" fmla="*/ 82248 w 274335"/>
              <a:gd name="connsiteY79" fmla="*/ 315913 h 352426"/>
              <a:gd name="connsiteX80" fmla="*/ 80660 w 274335"/>
              <a:gd name="connsiteY80" fmla="*/ 314326 h 352426"/>
              <a:gd name="connsiteX81" fmla="*/ 59506 w 274335"/>
              <a:gd name="connsiteY81" fmla="*/ 305157 h 352426"/>
              <a:gd name="connsiteX82" fmla="*/ 54756 w 274335"/>
              <a:gd name="connsiteY82" fmla="*/ 308928 h 352426"/>
              <a:gd name="connsiteX83" fmla="*/ 50497 w 274335"/>
              <a:gd name="connsiteY83" fmla="*/ 317183 h 352426"/>
              <a:gd name="connsiteX84" fmla="*/ 52463 w 274335"/>
              <a:gd name="connsiteY84" fmla="*/ 320358 h 352426"/>
              <a:gd name="connsiteX85" fmla="*/ 52790 w 274335"/>
              <a:gd name="connsiteY85" fmla="*/ 320676 h 352426"/>
              <a:gd name="connsiteX86" fmla="*/ 56721 w 274335"/>
              <a:gd name="connsiteY86" fmla="*/ 322263 h 352426"/>
              <a:gd name="connsiteX87" fmla="*/ 64256 w 274335"/>
              <a:gd name="connsiteY87" fmla="*/ 318453 h 352426"/>
              <a:gd name="connsiteX88" fmla="*/ 66877 w 274335"/>
              <a:gd name="connsiteY88" fmla="*/ 306070 h 352426"/>
              <a:gd name="connsiteX89" fmla="*/ 66221 w 274335"/>
              <a:gd name="connsiteY89" fmla="*/ 305435 h 352426"/>
              <a:gd name="connsiteX90" fmla="*/ 59506 w 274335"/>
              <a:gd name="connsiteY90" fmla="*/ 305157 h 352426"/>
              <a:gd name="connsiteX91" fmla="*/ 202691 w 274335"/>
              <a:gd name="connsiteY91" fmla="*/ 304800 h 352426"/>
              <a:gd name="connsiteX92" fmla="*/ 201195 w 274335"/>
              <a:gd name="connsiteY92" fmla="*/ 307947 h 352426"/>
              <a:gd name="connsiteX93" fmla="*/ 200896 w 274335"/>
              <a:gd name="connsiteY93" fmla="*/ 310149 h 352426"/>
              <a:gd name="connsiteX94" fmla="*/ 197905 w 274335"/>
              <a:gd name="connsiteY94" fmla="*/ 310778 h 352426"/>
              <a:gd name="connsiteX95" fmla="*/ 190427 w 274335"/>
              <a:gd name="connsiteY95" fmla="*/ 315183 h 352426"/>
              <a:gd name="connsiteX96" fmla="*/ 193718 w 274335"/>
              <a:gd name="connsiteY96" fmla="*/ 322420 h 352426"/>
              <a:gd name="connsiteX97" fmla="*/ 200298 w 274335"/>
              <a:gd name="connsiteY97" fmla="*/ 318644 h 352426"/>
              <a:gd name="connsiteX98" fmla="*/ 202092 w 274335"/>
              <a:gd name="connsiteY98" fmla="*/ 316442 h 352426"/>
              <a:gd name="connsiteX99" fmla="*/ 204485 w 274335"/>
              <a:gd name="connsiteY99" fmla="*/ 321476 h 352426"/>
              <a:gd name="connsiteX100" fmla="*/ 201494 w 274335"/>
              <a:gd name="connsiteY100" fmla="*/ 321476 h 352426"/>
              <a:gd name="connsiteX101" fmla="*/ 195213 w 274335"/>
              <a:gd name="connsiteY101" fmla="*/ 324937 h 352426"/>
              <a:gd name="connsiteX102" fmla="*/ 199700 w 274335"/>
              <a:gd name="connsiteY102" fmla="*/ 335006 h 352426"/>
              <a:gd name="connsiteX103" fmla="*/ 201494 w 274335"/>
              <a:gd name="connsiteY103" fmla="*/ 335320 h 352426"/>
              <a:gd name="connsiteX104" fmla="*/ 202092 w 274335"/>
              <a:gd name="connsiteY104" fmla="*/ 335950 h 352426"/>
              <a:gd name="connsiteX105" fmla="*/ 195512 w 274335"/>
              <a:gd name="connsiteY105" fmla="*/ 339725 h 352426"/>
              <a:gd name="connsiteX106" fmla="*/ 194914 w 274335"/>
              <a:gd name="connsiteY106" fmla="*/ 338467 h 352426"/>
              <a:gd name="connsiteX107" fmla="*/ 195213 w 274335"/>
              <a:gd name="connsiteY107" fmla="*/ 336893 h 352426"/>
              <a:gd name="connsiteX108" fmla="*/ 186240 w 274335"/>
              <a:gd name="connsiteY108" fmla="*/ 317700 h 352426"/>
              <a:gd name="connsiteX109" fmla="*/ 184146 w 274335"/>
              <a:gd name="connsiteY109" fmla="*/ 317700 h 352426"/>
              <a:gd name="connsiteX110" fmla="*/ 183847 w 274335"/>
              <a:gd name="connsiteY110" fmla="*/ 316442 h 352426"/>
              <a:gd name="connsiteX111" fmla="*/ 202691 w 274335"/>
              <a:gd name="connsiteY111" fmla="*/ 304800 h 352426"/>
              <a:gd name="connsiteX112" fmla="*/ 59543 w 274335"/>
              <a:gd name="connsiteY112" fmla="*/ 300352 h 352426"/>
              <a:gd name="connsiteX113" fmla="*/ 68644 w 274335"/>
              <a:gd name="connsiteY113" fmla="*/ 302863 h 352426"/>
              <a:gd name="connsiteX114" fmla="*/ 68957 w 274335"/>
              <a:gd name="connsiteY114" fmla="*/ 303176 h 352426"/>
              <a:gd name="connsiteX115" fmla="*/ 69271 w 274335"/>
              <a:gd name="connsiteY115" fmla="*/ 303490 h 352426"/>
              <a:gd name="connsiteX116" fmla="*/ 69585 w 274335"/>
              <a:gd name="connsiteY116" fmla="*/ 304118 h 352426"/>
              <a:gd name="connsiteX117" fmla="*/ 72409 w 274335"/>
              <a:gd name="connsiteY117" fmla="*/ 312905 h 352426"/>
              <a:gd name="connsiteX118" fmla="*/ 67388 w 274335"/>
              <a:gd name="connsiteY118" fmla="*/ 322633 h 352426"/>
              <a:gd name="connsiteX119" fmla="*/ 50756 w 274335"/>
              <a:gd name="connsiteY119" fmla="*/ 322947 h 352426"/>
              <a:gd name="connsiteX120" fmla="*/ 50442 w 274335"/>
              <a:gd name="connsiteY120" fmla="*/ 322633 h 352426"/>
              <a:gd name="connsiteX121" fmla="*/ 49815 w 274335"/>
              <a:gd name="connsiteY121" fmla="*/ 306315 h 352426"/>
              <a:gd name="connsiteX122" fmla="*/ 59543 w 274335"/>
              <a:gd name="connsiteY122" fmla="*/ 300352 h 352426"/>
              <a:gd name="connsiteX123" fmla="*/ 216912 w 274335"/>
              <a:gd name="connsiteY123" fmla="*/ 293688 h 352426"/>
              <a:gd name="connsiteX124" fmla="*/ 220873 w 274335"/>
              <a:gd name="connsiteY124" fmla="*/ 297857 h 352426"/>
              <a:gd name="connsiteX125" fmla="*/ 220264 w 274335"/>
              <a:gd name="connsiteY125" fmla="*/ 299140 h 352426"/>
              <a:gd name="connsiteX126" fmla="*/ 212952 w 274335"/>
              <a:gd name="connsiteY126" fmla="*/ 300744 h 352426"/>
              <a:gd name="connsiteX127" fmla="*/ 212952 w 274335"/>
              <a:gd name="connsiteY127" fmla="*/ 311969 h 352426"/>
              <a:gd name="connsiteX128" fmla="*/ 222092 w 274335"/>
              <a:gd name="connsiteY128" fmla="*/ 303630 h 352426"/>
              <a:gd name="connsiteX129" fmla="*/ 222092 w 274335"/>
              <a:gd name="connsiteY129" fmla="*/ 301065 h 352426"/>
              <a:gd name="connsiteX130" fmla="*/ 222701 w 274335"/>
              <a:gd name="connsiteY130" fmla="*/ 300102 h 352426"/>
              <a:gd name="connsiteX131" fmla="*/ 226662 w 274335"/>
              <a:gd name="connsiteY131" fmla="*/ 304272 h 352426"/>
              <a:gd name="connsiteX132" fmla="*/ 225748 w 274335"/>
              <a:gd name="connsiteY132" fmla="*/ 305234 h 352426"/>
              <a:gd name="connsiteX133" fmla="*/ 224225 w 274335"/>
              <a:gd name="connsiteY133" fmla="*/ 304913 h 352426"/>
              <a:gd name="connsiteX134" fmla="*/ 215084 w 274335"/>
              <a:gd name="connsiteY134" fmla="*/ 314214 h 352426"/>
              <a:gd name="connsiteX135" fmla="*/ 226662 w 274335"/>
              <a:gd name="connsiteY135" fmla="*/ 315496 h 352426"/>
              <a:gd name="connsiteX136" fmla="*/ 228490 w 274335"/>
              <a:gd name="connsiteY136" fmla="*/ 305234 h 352426"/>
              <a:gd name="connsiteX137" fmla="*/ 229404 w 274335"/>
              <a:gd name="connsiteY137" fmla="*/ 304592 h 352426"/>
              <a:gd name="connsiteX138" fmla="*/ 233060 w 274335"/>
              <a:gd name="connsiteY138" fmla="*/ 309082 h 352426"/>
              <a:gd name="connsiteX139" fmla="*/ 228490 w 274335"/>
              <a:gd name="connsiteY139" fmla="*/ 318062 h 352426"/>
              <a:gd name="connsiteX140" fmla="*/ 209905 w 274335"/>
              <a:gd name="connsiteY140" fmla="*/ 318062 h 352426"/>
              <a:gd name="connsiteX141" fmla="*/ 212038 w 274335"/>
              <a:gd name="connsiteY141" fmla="*/ 297857 h 352426"/>
              <a:gd name="connsiteX142" fmla="*/ 216912 w 274335"/>
              <a:gd name="connsiteY142" fmla="*/ 293688 h 352426"/>
              <a:gd name="connsiteX143" fmla="*/ 225963 w 274335"/>
              <a:gd name="connsiteY143" fmla="*/ 282575 h 352426"/>
              <a:gd name="connsiteX144" fmla="*/ 227208 w 274335"/>
              <a:gd name="connsiteY144" fmla="*/ 283528 h 352426"/>
              <a:gd name="connsiteX145" fmla="*/ 226586 w 274335"/>
              <a:gd name="connsiteY145" fmla="*/ 285433 h 352426"/>
              <a:gd name="connsiteX146" fmla="*/ 242772 w 274335"/>
              <a:gd name="connsiteY146" fmla="*/ 299086 h 352426"/>
              <a:gd name="connsiteX147" fmla="*/ 248064 w 274335"/>
              <a:gd name="connsiteY147" fmla="*/ 291148 h 352426"/>
              <a:gd name="connsiteX148" fmla="*/ 247752 w 274335"/>
              <a:gd name="connsiteY148" fmla="*/ 286703 h 352426"/>
              <a:gd name="connsiteX149" fmla="*/ 249309 w 274335"/>
              <a:gd name="connsiteY149" fmla="*/ 284798 h 352426"/>
              <a:gd name="connsiteX150" fmla="*/ 252110 w 274335"/>
              <a:gd name="connsiteY150" fmla="*/ 291783 h 352426"/>
              <a:gd name="connsiteX151" fmla="*/ 239659 w 274335"/>
              <a:gd name="connsiteY151" fmla="*/ 306388 h 352426"/>
              <a:gd name="connsiteX152" fmla="*/ 239037 w 274335"/>
              <a:gd name="connsiteY152" fmla="*/ 305118 h 352426"/>
              <a:gd name="connsiteX153" fmla="*/ 239348 w 274335"/>
              <a:gd name="connsiteY153" fmla="*/ 303213 h 352426"/>
              <a:gd name="connsiteX154" fmla="*/ 223473 w 274335"/>
              <a:gd name="connsiteY154" fmla="*/ 289878 h 352426"/>
              <a:gd name="connsiteX155" fmla="*/ 221917 w 274335"/>
              <a:gd name="connsiteY155" fmla="*/ 290830 h 352426"/>
              <a:gd name="connsiteX156" fmla="*/ 220360 w 274335"/>
              <a:gd name="connsiteY156" fmla="*/ 289878 h 352426"/>
              <a:gd name="connsiteX157" fmla="*/ 225963 w 274335"/>
              <a:gd name="connsiteY157" fmla="*/ 282575 h 352426"/>
              <a:gd name="connsiteX158" fmla="*/ 42559 w 274335"/>
              <a:gd name="connsiteY158" fmla="*/ 276225 h 352426"/>
              <a:gd name="connsiteX159" fmla="*/ 45734 w 274335"/>
              <a:gd name="connsiteY159" fmla="*/ 279400 h 352426"/>
              <a:gd name="connsiteX160" fmla="*/ 40972 w 274335"/>
              <a:gd name="connsiteY160" fmla="*/ 301626 h 352426"/>
              <a:gd name="connsiteX161" fmla="*/ 52084 w 274335"/>
              <a:gd name="connsiteY161" fmla="*/ 290513 h 352426"/>
              <a:gd name="connsiteX162" fmla="*/ 52084 w 274335"/>
              <a:gd name="connsiteY162" fmla="*/ 288925 h 352426"/>
              <a:gd name="connsiteX163" fmla="*/ 56847 w 274335"/>
              <a:gd name="connsiteY163" fmla="*/ 292100 h 352426"/>
              <a:gd name="connsiteX164" fmla="*/ 55260 w 274335"/>
              <a:gd name="connsiteY164" fmla="*/ 293688 h 352426"/>
              <a:gd name="connsiteX165" fmla="*/ 53672 w 274335"/>
              <a:gd name="connsiteY165" fmla="*/ 293688 h 352426"/>
              <a:gd name="connsiteX166" fmla="*/ 37797 w 274335"/>
              <a:gd name="connsiteY166" fmla="*/ 309563 h 352426"/>
              <a:gd name="connsiteX167" fmla="*/ 34622 w 274335"/>
              <a:gd name="connsiteY167" fmla="*/ 307976 h 352426"/>
              <a:gd name="connsiteX168" fmla="*/ 39384 w 274335"/>
              <a:gd name="connsiteY168" fmla="*/ 284163 h 352426"/>
              <a:gd name="connsiteX169" fmla="*/ 28272 w 274335"/>
              <a:gd name="connsiteY169" fmla="*/ 293688 h 352426"/>
              <a:gd name="connsiteX170" fmla="*/ 28272 w 274335"/>
              <a:gd name="connsiteY170" fmla="*/ 295276 h 352426"/>
              <a:gd name="connsiteX171" fmla="*/ 26684 w 274335"/>
              <a:gd name="connsiteY171" fmla="*/ 296863 h 352426"/>
              <a:gd name="connsiteX172" fmla="*/ 21922 w 274335"/>
              <a:gd name="connsiteY172" fmla="*/ 290513 h 352426"/>
              <a:gd name="connsiteX173" fmla="*/ 23509 w 274335"/>
              <a:gd name="connsiteY173" fmla="*/ 288925 h 352426"/>
              <a:gd name="connsiteX174" fmla="*/ 25097 w 274335"/>
              <a:gd name="connsiteY174" fmla="*/ 290513 h 352426"/>
              <a:gd name="connsiteX175" fmla="*/ 42559 w 274335"/>
              <a:gd name="connsiteY175" fmla="*/ 277813 h 352426"/>
              <a:gd name="connsiteX176" fmla="*/ 28489 w 274335"/>
              <a:gd name="connsiteY176" fmla="*/ 272068 h 352426"/>
              <a:gd name="connsiteX177" fmla="*/ 33901 w 274335"/>
              <a:gd name="connsiteY177" fmla="*/ 273580 h 352426"/>
              <a:gd name="connsiteX178" fmla="*/ 32097 w 274335"/>
              <a:gd name="connsiteY178" fmla="*/ 277208 h 352426"/>
              <a:gd name="connsiteX179" fmla="*/ 27406 w 274335"/>
              <a:gd name="connsiteY179" fmla="*/ 275697 h 352426"/>
              <a:gd name="connsiteX180" fmla="*/ 28489 w 274335"/>
              <a:gd name="connsiteY180" fmla="*/ 272068 h 352426"/>
              <a:gd name="connsiteX181" fmla="*/ 236235 w 274335"/>
              <a:gd name="connsiteY181" fmla="*/ 266700 h 352426"/>
              <a:gd name="connsiteX182" fmla="*/ 237823 w 274335"/>
              <a:gd name="connsiteY182" fmla="*/ 268288 h 352426"/>
              <a:gd name="connsiteX183" fmla="*/ 236235 w 274335"/>
              <a:gd name="connsiteY183" fmla="*/ 268288 h 352426"/>
              <a:gd name="connsiteX184" fmla="*/ 256873 w 274335"/>
              <a:gd name="connsiteY184" fmla="*/ 279401 h 352426"/>
              <a:gd name="connsiteX185" fmla="*/ 258461 w 274335"/>
              <a:gd name="connsiteY185" fmla="*/ 279401 h 352426"/>
              <a:gd name="connsiteX186" fmla="*/ 260048 w 274335"/>
              <a:gd name="connsiteY186" fmla="*/ 279401 h 352426"/>
              <a:gd name="connsiteX187" fmla="*/ 255286 w 274335"/>
              <a:gd name="connsiteY187" fmla="*/ 287338 h 352426"/>
              <a:gd name="connsiteX188" fmla="*/ 253698 w 274335"/>
              <a:gd name="connsiteY188" fmla="*/ 285751 h 352426"/>
              <a:gd name="connsiteX189" fmla="*/ 253698 w 274335"/>
              <a:gd name="connsiteY189" fmla="*/ 284163 h 352426"/>
              <a:gd name="connsiteX190" fmla="*/ 236235 w 274335"/>
              <a:gd name="connsiteY190" fmla="*/ 273050 h 352426"/>
              <a:gd name="connsiteX191" fmla="*/ 233060 w 274335"/>
              <a:gd name="connsiteY191" fmla="*/ 274638 h 352426"/>
              <a:gd name="connsiteX192" fmla="*/ 31447 w 274335"/>
              <a:gd name="connsiteY192" fmla="*/ 255588 h 352426"/>
              <a:gd name="connsiteX193" fmla="*/ 36210 w 274335"/>
              <a:gd name="connsiteY193" fmla="*/ 263526 h 352426"/>
              <a:gd name="connsiteX194" fmla="*/ 34622 w 274335"/>
              <a:gd name="connsiteY194" fmla="*/ 263526 h 352426"/>
              <a:gd name="connsiteX195" fmla="*/ 33035 w 274335"/>
              <a:gd name="connsiteY195" fmla="*/ 261938 h 352426"/>
              <a:gd name="connsiteX196" fmla="*/ 13984 w 274335"/>
              <a:gd name="connsiteY196" fmla="*/ 271463 h 352426"/>
              <a:gd name="connsiteX197" fmla="*/ 13984 w 274335"/>
              <a:gd name="connsiteY197" fmla="*/ 273051 h 352426"/>
              <a:gd name="connsiteX198" fmla="*/ 12397 w 274335"/>
              <a:gd name="connsiteY198" fmla="*/ 274638 h 352426"/>
              <a:gd name="connsiteX199" fmla="*/ 9222 w 274335"/>
              <a:gd name="connsiteY199" fmla="*/ 265113 h 352426"/>
              <a:gd name="connsiteX200" fmla="*/ 10809 w 274335"/>
              <a:gd name="connsiteY200" fmla="*/ 266701 h 352426"/>
              <a:gd name="connsiteX201" fmla="*/ 31447 w 274335"/>
              <a:gd name="connsiteY201" fmla="*/ 258763 h 352426"/>
              <a:gd name="connsiteX202" fmla="*/ 247030 w 274335"/>
              <a:gd name="connsiteY202" fmla="*/ 242888 h 352426"/>
              <a:gd name="connsiteX203" fmla="*/ 252428 w 274335"/>
              <a:gd name="connsiteY203" fmla="*/ 244855 h 352426"/>
              <a:gd name="connsiteX204" fmla="*/ 252110 w 274335"/>
              <a:gd name="connsiteY204" fmla="*/ 246495 h 352426"/>
              <a:gd name="connsiteX205" fmla="*/ 245760 w 274335"/>
              <a:gd name="connsiteY205" fmla="*/ 250757 h 352426"/>
              <a:gd name="connsiteX206" fmla="*/ 250840 w 274335"/>
              <a:gd name="connsiteY206" fmla="*/ 261576 h 352426"/>
              <a:gd name="connsiteX207" fmla="*/ 264811 w 274335"/>
              <a:gd name="connsiteY207" fmla="*/ 258953 h 352426"/>
              <a:gd name="connsiteX208" fmla="*/ 262588 w 274335"/>
              <a:gd name="connsiteY208" fmla="*/ 248790 h 352426"/>
              <a:gd name="connsiteX209" fmla="*/ 263541 w 274335"/>
              <a:gd name="connsiteY209" fmla="*/ 247806 h 352426"/>
              <a:gd name="connsiteX210" fmla="*/ 268621 w 274335"/>
              <a:gd name="connsiteY210" fmla="*/ 250101 h 352426"/>
              <a:gd name="connsiteX211" fmla="*/ 267668 w 274335"/>
              <a:gd name="connsiteY211" fmla="*/ 261248 h 352426"/>
              <a:gd name="connsiteX212" fmla="*/ 248935 w 274335"/>
              <a:gd name="connsiteY212" fmla="*/ 268789 h 352426"/>
              <a:gd name="connsiteX213" fmla="*/ 243855 w 274335"/>
              <a:gd name="connsiteY213" fmla="*/ 248790 h 352426"/>
              <a:gd name="connsiteX214" fmla="*/ 247030 w 274335"/>
              <a:gd name="connsiteY214" fmla="*/ 242888 h 352426"/>
              <a:gd name="connsiteX215" fmla="*/ 158446 w 274335"/>
              <a:gd name="connsiteY215" fmla="*/ 239713 h 352426"/>
              <a:gd name="connsiteX216" fmla="*/ 158446 w 274335"/>
              <a:gd name="connsiteY216" fmla="*/ 280988 h 352426"/>
              <a:gd name="connsiteX217" fmla="*/ 179084 w 274335"/>
              <a:gd name="connsiteY217" fmla="*/ 239713 h 352426"/>
              <a:gd name="connsiteX218" fmla="*/ 158446 w 274335"/>
              <a:gd name="connsiteY218" fmla="*/ 239713 h 352426"/>
              <a:gd name="connsiteX219" fmla="*/ 94946 w 274335"/>
              <a:gd name="connsiteY219" fmla="*/ 239713 h 352426"/>
              <a:gd name="connsiteX220" fmla="*/ 117171 w 274335"/>
              <a:gd name="connsiteY220" fmla="*/ 280988 h 352426"/>
              <a:gd name="connsiteX221" fmla="*/ 117171 w 274335"/>
              <a:gd name="connsiteY221" fmla="*/ 239713 h 352426"/>
              <a:gd name="connsiteX222" fmla="*/ 94946 w 274335"/>
              <a:gd name="connsiteY222" fmla="*/ 239713 h 352426"/>
              <a:gd name="connsiteX223" fmla="*/ 13217 w 274335"/>
              <a:gd name="connsiteY223" fmla="*/ 233399 h 352426"/>
              <a:gd name="connsiteX224" fmla="*/ 30453 w 274335"/>
              <a:gd name="connsiteY224" fmla="*/ 244636 h 352426"/>
              <a:gd name="connsiteX225" fmla="*/ 31448 w 274335"/>
              <a:gd name="connsiteY225" fmla="*/ 250737 h 352426"/>
              <a:gd name="connsiteX226" fmla="*/ 25813 w 274335"/>
              <a:gd name="connsiteY226" fmla="*/ 252342 h 352426"/>
              <a:gd name="connsiteX227" fmla="*/ 25150 w 274335"/>
              <a:gd name="connsiteY227" fmla="*/ 251379 h 352426"/>
              <a:gd name="connsiteX228" fmla="*/ 27139 w 274335"/>
              <a:gd name="connsiteY228" fmla="*/ 243673 h 352426"/>
              <a:gd name="connsiteX229" fmla="*/ 17195 w 274335"/>
              <a:gd name="connsiteY229" fmla="*/ 238857 h 352426"/>
              <a:gd name="connsiteX230" fmla="*/ 20178 w 274335"/>
              <a:gd name="connsiteY230" fmla="*/ 251058 h 352426"/>
              <a:gd name="connsiteX231" fmla="*/ 22167 w 274335"/>
              <a:gd name="connsiteY231" fmla="*/ 252021 h 352426"/>
              <a:gd name="connsiteX232" fmla="*/ 22830 w 274335"/>
              <a:gd name="connsiteY232" fmla="*/ 253305 h 352426"/>
              <a:gd name="connsiteX233" fmla="*/ 16863 w 274335"/>
              <a:gd name="connsiteY233" fmla="*/ 254910 h 352426"/>
              <a:gd name="connsiteX234" fmla="*/ 16201 w 274335"/>
              <a:gd name="connsiteY234" fmla="*/ 253626 h 352426"/>
              <a:gd name="connsiteX235" fmla="*/ 17195 w 274335"/>
              <a:gd name="connsiteY235" fmla="*/ 252342 h 352426"/>
              <a:gd name="connsiteX236" fmla="*/ 13880 w 274335"/>
              <a:gd name="connsiteY236" fmla="*/ 239820 h 352426"/>
              <a:gd name="connsiteX237" fmla="*/ 6257 w 274335"/>
              <a:gd name="connsiteY237" fmla="*/ 249773 h 352426"/>
              <a:gd name="connsiteX238" fmla="*/ 14875 w 274335"/>
              <a:gd name="connsiteY238" fmla="*/ 256516 h 352426"/>
              <a:gd name="connsiteX239" fmla="*/ 14875 w 274335"/>
              <a:gd name="connsiteY239" fmla="*/ 257479 h 352426"/>
              <a:gd name="connsiteX240" fmla="*/ 8908 w 274335"/>
              <a:gd name="connsiteY240" fmla="*/ 258763 h 352426"/>
              <a:gd name="connsiteX241" fmla="*/ 3274 w 274335"/>
              <a:gd name="connsiteY241" fmla="*/ 250415 h 352426"/>
              <a:gd name="connsiteX242" fmla="*/ 13217 w 274335"/>
              <a:gd name="connsiteY242" fmla="*/ 233399 h 352426"/>
              <a:gd name="connsiteX243" fmla="*/ 247348 w 274335"/>
              <a:gd name="connsiteY243" fmla="*/ 231775 h 352426"/>
              <a:gd name="connsiteX244" fmla="*/ 248935 w 274335"/>
              <a:gd name="connsiteY244" fmla="*/ 231775 h 352426"/>
              <a:gd name="connsiteX245" fmla="*/ 248935 w 274335"/>
              <a:gd name="connsiteY245" fmla="*/ 233363 h 352426"/>
              <a:gd name="connsiteX246" fmla="*/ 271161 w 274335"/>
              <a:gd name="connsiteY246" fmla="*/ 236538 h 352426"/>
              <a:gd name="connsiteX247" fmla="*/ 272748 w 274335"/>
              <a:gd name="connsiteY247" fmla="*/ 234950 h 352426"/>
              <a:gd name="connsiteX248" fmla="*/ 271161 w 274335"/>
              <a:gd name="connsiteY248" fmla="*/ 244475 h 352426"/>
              <a:gd name="connsiteX249" fmla="*/ 269573 w 274335"/>
              <a:gd name="connsiteY249" fmla="*/ 244475 h 352426"/>
              <a:gd name="connsiteX250" fmla="*/ 269573 w 274335"/>
              <a:gd name="connsiteY250" fmla="*/ 241300 h 352426"/>
              <a:gd name="connsiteX251" fmla="*/ 248935 w 274335"/>
              <a:gd name="connsiteY251" fmla="*/ 238125 h 352426"/>
              <a:gd name="connsiteX252" fmla="*/ 247348 w 274335"/>
              <a:gd name="connsiteY252" fmla="*/ 239713 h 352426"/>
              <a:gd name="connsiteX253" fmla="*/ 245760 w 274335"/>
              <a:gd name="connsiteY253" fmla="*/ 239713 h 352426"/>
              <a:gd name="connsiteX254" fmla="*/ 3170 w 274335"/>
              <a:gd name="connsiteY254" fmla="*/ 209550 h 352426"/>
              <a:gd name="connsiteX255" fmla="*/ 3170 w 274335"/>
              <a:gd name="connsiteY255" fmla="*/ 214746 h 352426"/>
              <a:gd name="connsiteX256" fmla="*/ 13588 w 274335"/>
              <a:gd name="connsiteY256" fmla="*/ 223514 h 352426"/>
              <a:gd name="connsiteX257" fmla="*/ 21327 w 274335"/>
              <a:gd name="connsiteY257" fmla="*/ 216045 h 352426"/>
              <a:gd name="connsiteX258" fmla="*/ 21922 w 274335"/>
              <a:gd name="connsiteY258" fmla="*/ 210200 h 352426"/>
              <a:gd name="connsiteX259" fmla="*/ 3170 w 274335"/>
              <a:gd name="connsiteY259" fmla="*/ 209550 h 352426"/>
              <a:gd name="connsiteX260" fmla="*/ 11 w 274335"/>
              <a:gd name="connsiteY260" fmla="*/ 201613 h 352426"/>
              <a:gd name="connsiteX261" fmla="*/ 1580 w 274335"/>
              <a:gd name="connsiteY261" fmla="*/ 201613 h 352426"/>
              <a:gd name="connsiteX262" fmla="*/ 2835 w 274335"/>
              <a:gd name="connsiteY262" fmla="*/ 203541 h 352426"/>
              <a:gd name="connsiteX263" fmla="*/ 24175 w 274335"/>
              <a:gd name="connsiteY263" fmla="*/ 203862 h 352426"/>
              <a:gd name="connsiteX264" fmla="*/ 25116 w 274335"/>
              <a:gd name="connsiteY264" fmla="*/ 202256 h 352426"/>
              <a:gd name="connsiteX265" fmla="*/ 26685 w 274335"/>
              <a:gd name="connsiteY265" fmla="*/ 202256 h 352426"/>
              <a:gd name="connsiteX266" fmla="*/ 26058 w 274335"/>
              <a:gd name="connsiteY266" fmla="*/ 213822 h 352426"/>
              <a:gd name="connsiteX267" fmla="*/ 14133 w 274335"/>
              <a:gd name="connsiteY267" fmla="*/ 228601 h 352426"/>
              <a:gd name="connsiteX268" fmla="*/ 11 w 274335"/>
              <a:gd name="connsiteY268" fmla="*/ 215107 h 352426"/>
              <a:gd name="connsiteX269" fmla="*/ 11 w 274335"/>
              <a:gd name="connsiteY269" fmla="*/ 201613 h 352426"/>
              <a:gd name="connsiteX270" fmla="*/ 247347 w 274335"/>
              <a:gd name="connsiteY270" fmla="*/ 200025 h 352426"/>
              <a:gd name="connsiteX271" fmla="*/ 253862 w 274335"/>
              <a:gd name="connsiteY271" fmla="*/ 204374 h 352426"/>
              <a:gd name="connsiteX272" fmla="*/ 252311 w 274335"/>
              <a:gd name="connsiteY272" fmla="*/ 204995 h 352426"/>
              <a:gd name="connsiteX273" fmla="*/ 251380 w 274335"/>
              <a:gd name="connsiteY273" fmla="*/ 213070 h 352426"/>
              <a:gd name="connsiteX274" fmla="*/ 272784 w 274335"/>
              <a:gd name="connsiteY274" fmla="*/ 212760 h 352426"/>
              <a:gd name="connsiteX275" fmla="*/ 273094 w 274335"/>
              <a:gd name="connsiteY275" fmla="*/ 211828 h 352426"/>
              <a:gd name="connsiteX276" fmla="*/ 274335 w 274335"/>
              <a:gd name="connsiteY276" fmla="*/ 211828 h 352426"/>
              <a:gd name="connsiteX277" fmla="*/ 274335 w 274335"/>
              <a:gd name="connsiteY277" fmla="*/ 219593 h 352426"/>
              <a:gd name="connsiteX278" fmla="*/ 273715 w 274335"/>
              <a:gd name="connsiteY278" fmla="*/ 219593 h 352426"/>
              <a:gd name="connsiteX279" fmla="*/ 272784 w 274335"/>
              <a:gd name="connsiteY279" fmla="*/ 217729 h 352426"/>
              <a:gd name="connsiteX280" fmla="*/ 251690 w 274335"/>
              <a:gd name="connsiteY280" fmla="*/ 218040 h 352426"/>
              <a:gd name="connsiteX281" fmla="*/ 252000 w 274335"/>
              <a:gd name="connsiteY281" fmla="*/ 224252 h 352426"/>
              <a:gd name="connsiteX282" fmla="*/ 253241 w 274335"/>
              <a:gd name="connsiteY282" fmla="*/ 224873 h 352426"/>
              <a:gd name="connsiteX283" fmla="*/ 247657 w 274335"/>
              <a:gd name="connsiteY283" fmla="*/ 228600 h 352426"/>
              <a:gd name="connsiteX284" fmla="*/ 248588 w 274335"/>
              <a:gd name="connsiteY284" fmla="*/ 224873 h 352426"/>
              <a:gd name="connsiteX285" fmla="*/ 248898 w 274335"/>
              <a:gd name="connsiteY285" fmla="*/ 205305 h 352426"/>
              <a:gd name="connsiteX286" fmla="*/ 247347 w 274335"/>
              <a:gd name="connsiteY286" fmla="*/ 200025 h 352426"/>
              <a:gd name="connsiteX287" fmla="*/ 12926 w 274335"/>
              <a:gd name="connsiteY287" fmla="*/ 192844 h 352426"/>
              <a:gd name="connsiteX288" fmla="*/ 16555 w 274335"/>
              <a:gd name="connsiteY288" fmla="*/ 193978 h 352426"/>
              <a:gd name="connsiteX289" fmla="*/ 15043 w 274335"/>
              <a:gd name="connsiteY289" fmla="*/ 199270 h 352426"/>
              <a:gd name="connsiteX290" fmla="*/ 11415 w 274335"/>
              <a:gd name="connsiteY290" fmla="*/ 197380 h 352426"/>
              <a:gd name="connsiteX291" fmla="*/ 12926 w 274335"/>
              <a:gd name="connsiteY291" fmla="*/ 192844 h 352426"/>
              <a:gd name="connsiteX292" fmla="*/ 158446 w 274335"/>
              <a:gd name="connsiteY292" fmla="*/ 177800 h 352426"/>
              <a:gd name="connsiteX293" fmla="*/ 158446 w 274335"/>
              <a:gd name="connsiteY293" fmla="*/ 200025 h 352426"/>
              <a:gd name="connsiteX294" fmla="*/ 195747 w 274335"/>
              <a:gd name="connsiteY294" fmla="*/ 200025 h 352426"/>
              <a:gd name="connsiteX295" fmla="*/ 202896 w 274335"/>
              <a:gd name="connsiteY295" fmla="*/ 177800 h 352426"/>
              <a:gd name="connsiteX296" fmla="*/ 158446 w 274335"/>
              <a:gd name="connsiteY296" fmla="*/ 177800 h 352426"/>
              <a:gd name="connsiteX297" fmla="*/ 125369 w 274335"/>
              <a:gd name="connsiteY297" fmla="*/ 177800 h 352426"/>
              <a:gd name="connsiteX298" fmla="*/ 125369 w 274335"/>
              <a:gd name="connsiteY298" fmla="*/ 208990 h 352426"/>
              <a:gd name="connsiteX299" fmla="*/ 82246 w 274335"/>
              <a:gd name="connsiteY299" fmla="*/ 208990 h 352426"/>
              <a:gd name="connsiteX300" fmla="*/ 83820 w 274335"/>
              <a:gd name="connsiteY300" fmla="*/ 212491 h 352426"/>
              <a:gd name="connsiteX301" fmla="*/ 91374 w 274335"/>
              <a:gd name="connsiteY301" fmla="*/ 230632 h 352426"/>
              <a:gd name="connsiteX302" fmla="*/ 120962 w 274335"/>
              <a:gd name="connsiteY302" fmla="*/ 230632 h 352426"/>
              <a:gd name="connsiteX303" fmla="*/ 125369 w 274335"/>
              <a:gd name="connsiteY303" fmla="*/ 230632 h 352426"/>
              <a:gd name="connsiteX304" fmla="*/ 125369 w 274335"/>
              <a:gd name="connsiteY304" fmla="*/ 295559 h 352426"/>
              <a:gd name="connsiteX305" fmla="*/ 134182 w 274335"/>
              <a:gd name="connsiteY305" fmla="*/ 307017 h 352426"/>
              <a:gd name="connsiteX306" fmla="*/ 136700 w 274335"/>
              <a:gd name="connsiteY306" fmla="*/ 309563 h 352426"/>
              <a:gd name="connsiteX307" fmla="*/ 139219 w 274335"/>
              <a:gd name="connsiteY307" fmla="*/ 307017 h 352426"/>
              <a:gd name="connsiteX308" fmla="*/ 148347 w 274335"/>
              <a:gd name="connsiteY308" fmla="*/ 295559 h 352426"/>
              <a:gd name="connsiteX309" fmla="*/ 148347 w 274335"/>
              <a:gd name="connsiteY309" fmla="*/ 230632 h 352426"/>
              <a:gd name="connsiteX310" fmla="*/ 152753 w 274335"/>
              <a:gd name="connsiteY310" fmla="*/ 230632 h 352426"/>
              <a:gd name="connsiteX311" fmla="*/ 182656 w 274335"/>
              <a:gd name="connsiteY311" fmla="*/ 230632 h 352426"/>
              <a:gd name="connsiteX312" fmla="*/ 190525 w 274335"/>
              <a:gd name="connsiteY312" fmla="*/ 212491 h 352426"/>
              <a:gd name="connsiteX313" fmla="*/ 191784 w 274335"/>
              <a:gd name="connsiteY313" fmla="*/ 208990 h 352426"/>
              <a:gd name="connsiteX314" fmla="*/ 148347 w 274335"/>
              <a:gd name="connsiteY314" fmla="*/ 208990 h 352426"/>
              <a:gd name="connsiteX315" fmla="*/ 148347 w 274335"/>
              <a:gd name="connsiteY315" fmla="*/ 177800 h 352426"/>
              <a:gd name="connsiteX316" fmla="*/ 136700 w 274335"/>
              <a:gd name="connsiteY316" fmla="*/ 177800 h 352426"/>
              <a:gd name="connsiteX317" fmla="*/ 125369 w 274335"/>
              <a:gd name="connsiteY317" fmla="*/ 177800 h 352426"/>
              <a:gd name="connsiteX318" fmla="*/ 71134 w 274335"/>
              <a:gd name="connsiteY318" fmla="*/ 177800 h 352426"/>
              <a:gd name="connsiteX319" fmla="*/ 78266 w 274335"/>
              <a:gd name="connsiteY319" fmla="*/ 200025 h 352426"/>
              <a:gd name="connsiteX320" fmla="*/ 117172 w 274335"/>
              <a:gd name="connsiteY320" fmla="*/ 200025 h 352426"/>
              <a:gd name="connsiteX321" fmla="*/ 117172 w 274335"/>
              <a:gd name="connsiteY321" fmla="*/ 177800 h 352426"/>
              <a:gd name="connsiteX322" fmla="*/ 71134 w 274335"/>
              <a:gd name="connsiteY322" fmla="*/ 177800 h 352426"/>
              <a:gd name="connsiteX323" fmla="*/ 265125 w 274335"/>
              <a:gd name="connsiteY323" fmla="*/ 173038 h 352426"/>
              <a:gd name="connsiteX324" fmla="*/ 271091 w 274335"/>
              <a:gd name="connsiteY324" fmla="*/ 181707 h 352426"/>
              <a:gd name="connsiteX325" fmla="*/ 260816 w 274335"/>
              <a:gd name="connsiteY325" fmla="*/ 198724 h 352426"/>
              <a:gd name="connsiteX326" fmla="*/ 243911 w 274335"/>
              <a:gd name="connsiteY326" fmla="*/ 187486 h 352426"/>
              <a:gd name="connsiteX327" fmla="*/ 242585 w 274335"/>
              <a:gd name="connsiteY327" fmla="*/ 180744 h 352426"/>
              <a:gd name="connsiteX328" fmla="*/ 248220 w 274335"/>
              <a:gd name="connsiteY328" fmla="*/ 179460 h 352426"/>
              <a:gd name="connsiteX329" fmla="*/ 249214 w 274335"/>
              <a:gd name="connsiteY329" fmla="*/ 180423 h 352426"/>
              <a:gd name="connsiteX330" fmla="*/ 246894 w 274335"/>
              <a:gd name="connsiteY330" fmla="*/ 188128 h 352426"/>
              <a:gd name="connsiteX331" fmla="*/ 257170 w 274335"/>
              <a:gd name="connsiteY331" fmla="*/ 193265 h 352426"/>
              <a:gd name="connsiteX332" fmla="*/ 254186 w 274335"/>
              <a:gd name="connsiteY332" fmla="*/ 180744 h 352426"/>
              <a:gd name="connsiteX333" fmla="*/ 251866 w 274335"/>
              <a:gd name="connsiteY333" fmla="*/ 179781 h 352426"/>
              <a:gd name="connsiteX334" fmla="*/ 251535 w 274335"/>
              <a:gd name="connsiteY334" fmla="*/ 178496 h 352426"/>
              <a:gd name="connsiteX335" fmla="*/ 257501 w 274335"/>
              <a:gd name="connsiteY335" fmla="*/ 176891 h 352426"/>
              <a:gd name="connsiteX336" fmla="*/ 257832 w 274335"/>
              <a:gd name="connsiteY336" fmla="*/ 177854 h 352426"/>
              <a:gd name="connsiteX337" fmla="*/ 256838 w 274335"/>
              <a:gd name="connsiteY337" fmla="*/ 179460 h 352426"/>
              <a:gd name="connsiteX338" fmla="*/ 260153 w 274335"/>
              <a:gd name="connsiteY338" fmla="*/ 192302 h 352426"/>
              <a:gd name="connsiteX339" fmla="*/ 267776 w 274335"/>
              <a:gd name="connsiteY339" fmla="*/ 182349 h 352426"/>
              <a:gd name="connsiteX340" fmla="*/ 259158 w 274335"/>
              <a:gd name="connsiteY340" fmla="*/ 175286 h 352426"/>
              <a:gd name="connsiteX341" fmla="*/ 259158 w 274335"/>
              <a:gd name="connsiteY341" fmla="*/ 174323 h 352426"/>
              <a:gd name="connsiteX342" fmla="*/ 265125 w 274335"/>
              <a:gd name="connsiteY342" fmla="*/ 173038 h 352426"/>
              <a:gd name="connsiteX343" fmla="*/ 10809 w 274335"/>
              <a:gd name="connsiteY343" fmla="*/ 160338 h 352426"/>
              <a:gd name="connsiteX344" fmla="*/ 12397 w 274335"/>
              <a:gd name="connsiteY344" fmla="*/ 160338 h 352426"/>
              <a:gd name="connsiteX345" fmla="*/ 12397 w 274335"/>
              <a:gd name="connsiteY345" fmla="*/ 161926 h 352426"/>
              <a:gd name="connsiteX346" fmla="*/ 31447 w 274335"/>
              <a:gd name="connsiteY346" fmla="*/ 169863 h 352426"/>
              <a:gd name="connsiteX347" fmla="*/ 33034 w 274335"/>
              <a:gd name="connsiteY347" fmla="*/ 169863 h 352426"/>
              <a:gd name="connsiteX348" fmla="*/ 34622 w 274335"/>
              <a:gd name="connsiteY348" fmla="*/ 169863 h 352426"/>
              <a:gd name="connsiteX349" fmla="*/ 33034 w 274335"/>
              <a:gd name="connsiteY349" fmla="*/ 174626 h 352426"/>
              <a:gd name="connsiteX350" fmla="*/ 12397 w 274335"/>
              <a:gd name="connsiteY350" fmla="*/ 182564 h 352426"/>
              <a:gd name="connsiteX351" fmla="*/ 26684 w 274335"/>
              <a:gd name="connsiteY351" fmla="*/ 185739 h 352426"/>
              <a:gd name="connsiteX352" fmla="*/ 28272 w 274335"/>
              <a:gd name="connsiteY352" fmla="*/ 184151 h 352426"/>
              <a:gd name="connsiteX353" fmla="*/ 28272 w 274335"/>
              <a:gd name="connsiteY353" fmla="*/ 185739 h 352426"/>
              <a:gd name="connsiteX354" fmla="*/ 26684 w 274335"/>
              <a:gd name="connsiteY354" fmla="*/ 190501 h 352426"/>
              <a:gd name="connsiteX355" fmla="*/ 25097 w 274335"/>
              <a:gd name="connsiteY355" fmla="*/ 188914 h 352426"/>
              <a:gd name="connsiteX356" fmla="*/ 2872 w 274335"/>
              <a:gd name="connsiteY356" fmla="*/ 184151 h 352426"/>
              <a:gd name="connsiteX357" fmla="*/ 4459 w 274335"/>
              <a:gd name="connsiteY357" fmla="*/ 180976 h 352426"/>
              <a:gd name="connsiteX358" fmla="*/ 25097 w 274335"/>
              <a:gd name="connsiteY358" fmla="*/ 171451 h 352426"/>
              <a:gd name="connsiteX359" fmla="*/ 12397 w 274335"/>
              <a:gd name="connsiteY359" fmla="*/ 166688 h 352426"/>
              <a:gd name="connsiteX360" fmla="*/ 10809 w 274335"/>
              <a:gd name="connsiteY360" fmla="*/ 168276 h 352426"/>
              <a:gd name="connsiteX361" fmla="*/ 9222 w 274335"/>
              <a:gd name="connsiteY361" fmla="*/ 166688 h 352426"/>
              <a:gd name="connsiteX362" fmla="*/ 140984 w 274335"/>
              <a:gd name="connsiteY362" fmla="*/ 157163 h 352426"/>
              <a:gd name="connsiteX363" fmla="*/ 140984 w 274335"/>
              <a:gd name="connsiteY363" fmla="*/ 168276 h 352426"/>
              <a:gd name="connsiteX364" fmla="*/ 148922 w 274335"/>
              <a:gd name="connsiteY364" fmla="*/ 168276 h 352426"/>
              <a:gd name="connsiteX365" fmla="*/ 133047 w 274335"/>
              <a:gd name="connsiteY365" fmla="*/ 157163 h 352426"/>
              <a:gd name="connsiteX366" fmla="*/ 125109 w 274335"/>
              <a:gd name="connsiteY366" fmla="*/ 168276 h 352426"/>
              <a:gd name="connsiteX367" fmla="*/ 133047 w 274335"/>
              <a:gd name="connsiteY367" fmla="*/ 168276 h 352426"/>
              <a:gd name="connsiteX368" fmla="*/ 243426 w 274335"/>
              <a:gd name="connsiteY368" fmla="*/ 155576 h 352426"/>
              <a:gd name="connsiteX369" fmla="*/ 240344 w 274335"/>
              <a:gd name="connsiteY369" fmla="*/ 169863 h 352426"/>
              <a:gd name="connsiteX370" fmla="*/ 253698 w 274335"/>
              <a:gd name="connsiteY370" fmla="*/ 163513 h 352426"/>
              <a:gd name="connsiteX371" fmla="*/ 243426 w 274335"/>
              <a:gd name="connsiteY371" fmla="*/ 155576 h 352426"/>
              <a:gd name="connsiteX372" fmla="*/ 150509 w 274335"/>
              <a:gd name="connsiteY372" fmla="*/ 153988 h 352426"/>
              <a:gd name="connsiteX373" fmla="*/ 160034 w 274335"/>
              <a:gd name="connsiteY373" fmla="*/ 168276 h 352426"/>
              <a:gd name="connsiteX374" fmla="*/ 182259 w 274335"/>
              <a:gd name="connsiteY374" fmla="*/ 168276 h 352426"/>
              <a:gd name="connsiteX375" fmla="*/ 123521 w 274335"/>
              <a:gd name="connsiteY375" fmla="*/ 153988 h 352426"/>
              <a:gd name="connsiteX376" fmla="*/ 91771 w 274335"/>
              <a:gd name="connsiteY376" fmla="*/ 168276 h 352426"/>
              <a:gd name="connsiteX377" fmla="*/ 113996 w 274335"/>
              <a:gd name="connsiteY377" fmla="*/ 168276 h 352426"/>
              <a:gd name="connsiteX378" fmla="*/ 17159 w 274335"/>
              <a:gd name="connsiteY378" fmla="*/ 147638 h 352426"/>
              <a:gd name="connsiteX379" fmla="*/ 17159 w 274335"/>
              <a:gd name="connsiteY379" fmla="*/ 149226 h 352426"/>
              <a:gd name="connsiteX380" fmla="*/ 18747 w 274335"/>
              <a:gd name="connsiteY380" fmla="*/ 150813 h 352426"/>
              <a:gd name="connsiteX381" fmla="*/ 36210 w 274335"/>
              <a:gd name="connsiteY381" fmla="*/ 160339 h 352426"/>
              <a:gd name="connsiteX382" fmla="*/ 37797 w 274335"/>
              <a:gd name="connsiteY382" fmla="*/ 158751 h 352426"/>
              <a:gd name="connsiteX383" fmla="*/ 39385 w 274335"/>
              <a:gd name="connsiteY383" fmla="*/ 160339 h 352426"/>
              <a:gd name="connsiteX384" fmla="*/ 36210 w 274335"/>
              <a:gd name="connsiteY384" fmla="*/ 168276 h 352426"/>
              <a:gd name="connsiteX385" fmla="*/ 34622 w 274335"/>
              <a:gd name="connsiteY385" fmla="*/ 166689 h 352426"/>
              <a:gd name="connsiteX386" fmla="*/ 34622 w 274335"/>
              <a:gd name="connsiteY386" fmla="*/ 165101 h 352426"/>
              <a:gd name="connsiteX387" fmla="*/ 15572 w 274335"/>
              <a:gd name="connsiteY387" fmla="*/ 155576 h 352426"/>
              <a:gd name="connsiteX388" fmla="*/ 13984 w 274335"/>
              <a:gd name="connsiteY388" fmla="*/ 157163 h 352426"/>
              <a:gd name="connsiteX389" fmla="*/ 12397 w 274335"/>
              <a:gd name="connsiteY389" fmla="*/ 157163 h 352426"/>
              <a:gd name="connsiteX390" fmla="*/ 155271 w 274335"/>
              <a:gd name="connsiteY390" fmla="*/ 146050 h 352426"/>
              <a:gd name="connsiteX391" fmla="*/ 205733 w 274335"/>
              <a:gd name="connsiteY391" fmla="*/ 168275 h 352426"/>
              <a:gd name="connsiteX392" fmla="*/ 209246 w 274335"/>
              <a:gd name="connsiteY392" fmla="*/ 154075 h 352426"/>
              <a:gd name="connsiteX393" fmla="*/ 155271 w 274335"/>
              <a:gd name="connsiteY393" fmla="*/ 146050 h 352426"/>
              <a:gd name="connsiteX394" fmla="*/ 118759 w 274335"/>
              <a:gd name="connsiteY394" fmla="*/ 146050 h 352426"/>
              <a:gd name="connsiteX395" fmla="*/ 64784 w 274335"/>
              <a:gd name="connsiteY395" fmla="*/ 154075 h 352426"/>
              <a:gd name="connsiteX396" fmla="*/ 68297 w 274335"/>
              <a:gd name="connsiteY396" fmla="*/ 168275 h 352426"/>
              <a:gd name="connsiteX397" fmla="*/ 118759 w 274335"/>
              <a:gd name="connsiteY397" fmla="*/ 146050 h 352426"/>
              <a:gd name="connsiteX398" fmla="*/ 251158 w 274335"/>
              <a:gd name="connsiteY398" fmla="*/ 141288 h 352426"/>
              <a:gd name="connsiteX399" fmla="*/ 256238 w 274335"/>
              <a:gd name="connsiteY399" fmla="*/ 149226 h 352426"/>
              <a:gd name="connsiteX400" fmla="*/ 255603 w 274335"/>
              <a:gd name="connsiteY400" fmla="*/ 162243 h 352426"/>
              <a:gd name="connsiteX401" fmla="*/ 261953 w 274335"/>
              <a:gd name="connsiteY401" fmla="*/ 159068 h 352426"/>
              <a:gd name="connsiteX402" fmla="*/ 264810 w 274335"/>
              <a:gd name="connsiteY402" fmla="*/ 164783 h 352426"/>
              <a:gd name="connsiteX403" fmla="*/ 263858 w 274335"/>
              <a:gd name="connsiteY403" fmla="*/ 165101 h 352426"/>
              <a:gd name="connsiteX404" fmla="*/ 262270 w 274335"/>
              <a:gd name="connsiteY404" fmla="*/ 164148 h 352426"/>
              <a:gd name="connsiteX405" fmla="*/ 243220 w 274335"/>
              <a:gd name="connsiteY405" fmla="*/ 173991 h 352426"/>
              <a:gd name="connsiteX406" fmla="*/ 242903 w 274335"/>
              <a:gd name="connsiteY406" fmla="*/ 175261 h 352426"/>
              <a:gd name="connsiteX407" fmla="*/ 240998 w 274335"/>
              <a:gd name="connsiteY407" fmla="*/ 176213 h 352426"/>
              <a:gd name="connsiteX408" fmla="*/ 235600 w 274335"/>
              <a:gd name="connsiteY408" fmla="*/ 163831 h 352426"/>
              <a:gd name="connsiteX409" fmla="*/ 241633 w 274335"/>
              <a:gd name="connsiteY409" fmla="*/ 151448 h 352426"/>
              <a:gd name="connsiteX410" fmla="*/ 251793 w 274335"/>
              <a:gd name="connsiteY410" fmla="*/ 155258 h 352426"/>
              <a:gd name="connsiteX411" fmla="*/ 252110 w 274335"/>
              <a:gd name="connsiteY411" fmla="*/ 146051 h 352426"/>
              <a:gd name="connsiteX412" fmla="*/ 250205 w 274335"/>
              <a:gd name="connsiteY412" fmla="*/ 142241 h 352426"/>
              <a:gd name="connsiteX413" fmla="*/ 251158 w 274335"/>
              <a:gd name="connsiteY413" fmla="*/ 141288 h 352426"/>
              <a:gd name="connsiteX414" fmla="*/ 60660 w 274335"/>
              <a:gd name="connsiteY414" fmla="*/ 107950 h 352426"/>
              <a:gd name="connsiteX415" fmla="*/ 60021 w 274335"/>
              <a:gd name="connsiteY415" fmla="*/ 116956 h 352426"/>
              <a:gd name="connsiteX416" fmla="*/ 62577 w 274335"/>
              <a:gd name="connsiteY416" fmla="*/ 144940 h 352426"/>
              <a:gd name="connsiteX417" fmla="*/ 122319 w 274335"/>
              <a:gd name="connsiteY417" fmla="*/ 135612 h 352426"/>
              <a:gd name="connsiteX418" fmla="*/ 121041 w 274335"/>
              <a:gd name="connsiteY418" fmla="*/ 141402 h 352426"/>
              <a:gd name="connsiteX419" fmla="*/ 136376 w 274335"/>
              <a:gd name="connsiteY419" fmla="*/ 157163 h 352426"/>
              <a:gd name="connsiteX420" fmla="*/ 136696 w 274335"/>
              <a:gd name="connsiteY420" fmla="*/ 157163 h 352426"/>
              <a:gd name="connsiteX421" fmla="*/ 137335 w 274335"/>
              <a:gd name="connsiteY421" fmla="*/ 157163 h 352426"/>
              <a:gd name="connsiteX422" fmla="*/ 152670 w 274335"/>
              <a:gd name="connsiteY422" fmla="*/ 141402 h 352426"/>
              <a:gd name="connsiteX423" fmla="*/ 151711 w 274335"/>
              <a:gd name="connsiteY423" fmla="*/ 135612 h 352426"/>
              <a:gd name="connsiteX424" fmla="*/ 211453 w 274335"/>
              <a:gd name="connsiteY424" fmla="*/ 144940 h 352426"/>
              <a:gd name="connsiteX425" fmla="*/ 214009 w 274335"/>
              <a:gd name="connsiteY425" fmla="*/ 116956 h 352426"/>
              <a:gd name="connsiteX426" fmla="*/ 213690 w 274335"/>
              <a:gd name="connsiteY426" fmla="*/ 107950 h 352426"/>
              <a:gd name="connsiteX427" fmla="*/ 177269 w 274335"/>
              <a:gd name="connsiteY427" fmla="*/ 107950 h 352426"/>
              <a:gd name="connsiteX428" fmla="*/ 166407 w 274335"/>
              <a:gd name="connsiteY428" fmla="*/ 109558 h 352426"/>
              <a:gd name="connsiteX429" fmla="*/ 166407 w 274335"/>
              <a:gd name="connsiteY429" fmla="*/ 112453 h 352426"/>
              <a:gd name="connsiteX430" fmla="*/ 171838 w 274335"/>
              <a:gd name="connsiteY430" fmla="*/ 120173 h 352426"/>
              <a:gd name="connsiteX431" fmla="*/ 171838 w 274335"/>
              <a:gd name="connsiteY431" fmla="*/ 120494 h 352426"/>
              <a:gd name="connsiteX432" fmla="*/ 160337 w 274335"/>
              <a:gd name="connsiteY432" fmla="*/ 129179 h 352426"/>
              <a:gd name="connsiteX433" fmla="*/ 149475 w 274335"/>
              <a:gd name="connsiteY433" fmla="*/ 133360 h 352426"/>
              <a:gd name="connsiteX434" fmla="*/ 147877 w 274335"/>
              <a:gd name="connsiteY434" fmla="*/ 132074 h 352426"/>
              <a:gd name="connsiteX435" fmla="*/ 138932 w 274335"/>
              <a:gd name="connsiteY435" fmla="*/ 119529 h 352426"/>
              <a:gd name="connsiteX436" fmla="*/ 140849 w 274335"/>
              <a:gd name="connsiteY436" fmla="*/ 112131 h 352426"/>
              <a:gd name="connsiteX437" fmla="*/ 136696 w 274335"/>
              <a:gd name="connsiteY437" fmla="*/ 107950 h 352426"/>
              <a:gd name="connsiteX438" fmla="*/ 136376 w 274335"/>
              <a:gd name="connsiteY438" fmla="*/ 107950 h 352426"/>
              <a:gd name="connsiteX439" fmla="*/ 135737 w 274335"/>
              <a:gd name="connsiteY439" fmla="*/ 107950 h 352426"/>
              <a:gd name="connsiteX440" fmla="*/ 130306 w 274335"/>
              <a:gd name="connsiteY440" fmla="*/ 111810 h 352426"/>
              <a:gd name="connsiteX441" fmla="*/ 133182 w 274335"/>
              <a:gd name="connsiteY441" fmla="*/ 114704 h 352426"/>
              <a:gd name="connsiteX442" fmla="*/ 133182 w 274335"/>
              <a:gd name="connsiteY442" fmla="*/ 115026 h 352426"/>
              <a:gd name="connsiteX443" fmla="*/ 134140 w 274335"/>
              <a:gd name="connsiteY443" fmla="*/ 117278 h 352426"/>
              <a:gd name="connsiteX444" fmla="*/ 134459 w 274335"/>
              <a:gd name="connsiteY444" fmla="*/ 119529 h 352426"/>
              <a:gd name="connsiteX445" fmla="*/ 125514 w 274335"/>
              <a:gd name="connsiteY445" fmla="*/ 132074 h 352426"/>
              <a:gd name="connsiteX446" fmla="*/ 123597 w 274335"/>
              <a:gd name="connsiteY446" fmla="*/ 133360 h 352426"/>
              <a:gd name="connsiteX447" fmla="*/ 113054 w 274335"/>
              <a:gd name="connsiteY447" fmla="*/ 129179 h 352426"/>
              <a:gd name="connsiteX448" fmla="*/ 101553 w 274335"/>
              <a:gd name="connsiteY448" fmla="*/ 120494 h 352426"/>
              <a:gd name="connsiteX449" fmla="*/ 101553 w 274335"/>
              <a:gd name="connsiteY449" fmla="*/ 120173 h 352426"/>
              <a:gd name="connsiteX450" fmla="*/ 106984 w 274335"/>
              <a:gd name="connsiteY450" fmla="*/ 112453 h 352426"/>
              <a:gd name="connsiteX451" fmla="*/ 107304 w 274335"/>
              <a:gd name="connsiteY451" fmla="*/ 109558 h 352426"/>
              <a:gd name="connsiteX452" fmla="*/ 96122 w 274335"/>
              <a:gd name="connsiteY452" fmla="*/ 107950 h 352426"/>
              <a:gd name="connsiteX453" fmla="*/ 60660 w 274335"/>
              <a:gd name="connsiteY453" fmla="*/ 107950 h 352426"/>
              <a:gd name="connsiteX454" fmla="*/ 62567 w 274335"/>
              <a:gd name="connsiteY454" fmla="*/ 95250 h 352426"/>
              <a:gd name="connsiteX455" fmla="*/ 61609 w 274335"/>
              <a:gd name="connsiteY455" fmla="*/ 99796 h 352426"/>
              <a:gd name="connsiteX456" fmla="*/ 96117 w 274335"/>
              <a:gd name="connsiteY456" fmla="*/ 99796 h 352426"/>
              <a:gd name="connsiteX457" fmla="*/ 117525 w 274335"/>
              <a:gd name="connsiteY457" fmla="*/ 112135 h 352426"/>
              <a:gd name="connsiteX458" fmla="*/ 113371 w 274335"/>
              <a:gd name="connsiteY458" fmla="*/ 119928 h 352426"/>
              <a:gd name="connsiteX459" fmla="*/ 123276 w 274335"/>
              <a:gd name="connsiteY459" fmla="*/ 123825 h 352426"/>
              <a:gd name="connsiteX460" fmla="*/ 125513 w 274335"/>
              <a:gd name="connsiteY460" fmla="*/ 117655 h 352426"/>
              <a:gd name="connsiteX461" fmla="*/ 123276 w 274335"/>
              <a:gd name="connsiteY461" fmla="*/ 116032 h 352426"/>
              <a:gd name="connsiteX462" fmla="*/ 120720 w 274335"/>
              <a:gd name="connsiteY462" fmla="*/ 115382 h 352426"/>
              <a:gd name="connsiteX463" fmla="*/ 120720 w 274335"/>
              <a:gd name="connsiteY463" fmla="*/ 111486 h 352426"/>
              <a:gd name="connsiteX464" fmla="*/ 126791 w 274335"/>
              <a:gd name="connsiteY464" fmla="*/ 104342 h 352426"/>
              <a:gd name="connsiteX465" fmla="*/ 127430 w 274335"/>
              <a:gd name="connsiteY465" fmla="*/ 103692 h 352426"/>
              <a:gd name="connsiteX466" fmla="*/ 136696 w 274335"/>
              <a:gd name="connsiteY466" fmla="*/ 100445 h 352426"/>
              <a:gd name="connsiteX467" fmla="*/ 149477 w 274335"/>
              <a:gd name="connsiteY467" fmla="*/ 111810 h 352426"/>
              <a:gd name="connsiteX468" fmla="*/ 147240 w 274335"/>
              <a:gd name="connsiteY468" fmla="*/ 118954 h 352426"/>
              <a:gd name="connsiteX469" fmla="*/ 150116 w 274335"/>
              <a:gd name="connsiteY469" fmla="*/ 123825 h 352426"/>
              <a:gd name="connsiteX470" fmla="*/ 160021 w 274335"/>
              <a:gd name="connsiteY470" fmla="*/ 119928 h 352426"/>
              <a:gd name="connsiteX471" fmla="*/ 155867 w 274335"/>
              <a:gd name="connsiteY471" fmla="*/ 112135 h 352426"/>
              <a:gd name="connsiteX472" fmla="*/ 177275 w 274335"/>
              <a:gd name="connsiteY472" fmla="*/ 99796 h 352426"/>
              <a:gd name="connsiteX473" fmla="*/ 212422 w 274335"/>
              <a:gd name="connsiteY473" fmla="*/ 99796 h 352426"/>
              <a:gd name="connsiteX474" fmla="*/ 211464 w 274335"/>
              <a:gd name="connsiteY474" fmla="*/ 95250 h 352426"/>
              <a:gd name="connsiteX475" fmla="*/ 136696 w 274335"/>
              <a:gd name="connsiteY475" fmla="*/ 95250 h 352426"/>
              <a:gd name="connsiteX476" fmla="*/ 62567 w 274335"/>
              <a:gd name="connsiteY476" fmla="*/ 95250 h 352426"/>
              <a:gd name="connsiteX477" fmla="*/ 175483 w 274335"/>
              <a:gd name="connsiteY477" fmla="*/ 57150 h 352426"/>
              <a:gd name="connsiteX478" fmla="*/ 164536 w 274335"/>
              <a:gd name="connsiteY478" fmla="*/ 59076 h 352426"/>
              <a:gd name="connsiteX479" fmla="*/ 163209 w 274335"/>
              <a:gd name="connsiteY479" fmla="*/ 62929 h 352426"/>
              <a:gd name="connsiteX480" fmla="*/ 163209 w 274335"/>
              <a:gd name="connsiteY480" fmla="*/ 85725 h 352426"/>
              <a:gd name="connsiteX481" fmla="*/ 185434 w 274335"/>
              <a:gd name="connsiteY481" fmla="*/ 85725 h 352426"/>
              <a:gd name="connsiteX482" fmla="*/ 185434 w 274335"/>
              <a:gd name="connsiteY482" fmla="*/ 63892 h 352426"/>
              <a:gd name="connsiteX483" fmla="*/ 175483 w 274335"/>
              <a:gd name="connsiteY483" fmla="*/ 57150 h 352426"/>
              <a:gd name="connsiteX484" fmla="*/ 98940 w 274335"/>
              <a:gd name="connsiteY484" fmla="*/ 57150 h 352426"/>
              <a:gd name="connsiteX485" fmla="*/ 90184 w 274335"/>
              <a:gd name="connsiteY485" fmla="*/ 63892 h 352426"/>
              <a:gd name="connsiteX486" fmla="*/ 90184 w 274335"/>
              <a:gd name="connsiteY486" fmla="*/ 85725 h 352426"/>
              <a:gd name="connsiteX487" fmla="*/ 110822 w 274335"/>
              <a:gd name="connsiteY487" fmla="*/ 85725 h 352426"/>
              <a:gd name="connsiteX488" fmla="*/ 110822 w 274335"/>
              <a:gd name="connsiteY488" fmla="*/ 62929 h 352426"/>
              <a:gd name="connsiteX489" fmla="*/ 109571 w 274335"/>
              <a:gd name="connsiteY489" fmla="*/ 59076 h 352426"/>
              <a:gd name="connsiteX490" fmla="*/ 98940 w 274335"/>
              <a:gd name="connsiteY490" fmla="*/ 57150 h 352426"/>
              <a:gd name="connsiteX491" fmla="*/ 136862 w 274335"/>
              <a:gd name="connsiteY491" fmla="*/ 49213 h 352426"/>
              <a:gd name="connsiteX492" fmla="*/ 120346 w 274335"/>
              <a:gd name="connsiteY492" fmla="*/ 63183 h 352426"/>
              <a:gd name="connsiteX493" fmla="*/ 120346 w 274335"/>
              <a:gd name="connsiteY493" fmla="*/ 85726 h 352426"/>
              <a:gd name="connsiteX494" fmla="*/ 136862 w 274335"/>
              <a:gd name="connsiteY494" fmla="*/ 85726 h 352426"/>
              <a:gd name="connsiteX495" fmla="*/ 153684 w 274335"/>
              <a:gd name="connsiteY495" fmla="*/ 85726 h 352426"/>
              <a:gd name="connsiteX496" fmla="*/ 153684 w 274335"/>
              <a:gd name="connsiteY496" fmla="*/ 63183 h 352426"/>
              <a:gd name="connsiteX497" fmla="*/ 136862 w 274335"/>
              <a:gd name="connsiteY497" fmla="*/ 49213 h 352426"/>
              <a:gd name="connsiteX498" fmla="*/ 147334 w 274335"/>
              <a:gd name="connsiteY498" fmla="*/ 38100 h 352426"/>
              <a:gd name="connsiteX499" fmla="*/ 147334 w 274335"/>
              <a:gd name="connsiteY499" fmla="*/ 40957 h 352426"/>
              <a:gd name="connsiteX500" fmla="*/ 160794 w 274335"/>
              <a:gd name="connsiteY500" fmla="*/ 50800 h 352426"/>
              <a:gd name="connsiteX501" fmla="*/ 169559 w 274335"/>
              <a:gd name="connsiteY501" fmla="*/ 48260 h 352426"/>
              <a:gd name="connsiteX502" fmla="*/ 147334 w 274335"/>
              <a:gd name="connsiteY502" fmla="*/ 38100 h 352426"/>
              <a:gd name="connsiteX503" fmla="*/ 126696 w 274335"/>
              <a:gd name="connsiteY503" fmla="*/ 38100 h 352426"/>
              <a:gd name="connsiteX504" fmla="*/ 104471 w 274335"/>
              <a:gd name="connsiteY504" fmla="*/ 48260 h 352426"/>
              <a:gd name="connsiteX505" fmla="*/ 113361 w 274335"/>
              <a:gd name="connsiteY505" fmla="*/ 50800 h 352426"/>
              <a:gd name="connsiteX506" fmla="*/ 126696 w 274335"/>
              <a:gd name="connsiteY506" fmla="*/ 40957 h 352426"/>
              <a:gd name="connsiteX507" fmla="*/ 126696 w 274335"/>
              <a:gd name="connsiteY507" fmla="*/ 38100 h 352426"/>
              <a:gd name="connsiteX508" fmla="*/ 134634 w 274335"/>
              <a:gd name="connsiteY508" fmla="*/ 6350 h 352426"/>
              <a:gd name="connsiteX509" fmla="*/ 134634 w 274335"/>
              <a:gd name="connsiteY509" fmla="*/ 20637 h 352426"/>
              <a:gd name="connsiteX510" fmla="*/ 120346 w 274335"/>
              <a:gd name="connsiteY510" fmla="*/ 20637 h 352426"/>
              <a:gd name="connsiteX511" fmla="*/ 120346 w 274335"/>
              <a:gd name="connsiteY511" fmla="*/ 26988 h 352426"/>
              <a:gd name="connsiteX512" fmla="*/ 134634 w 274335"/>
              <a:gd name="connsiteY512" fmla="*/ 26988 h 352426"/>
              <a:gd name="connsiteX513" fmla="*/ 134634 w 274335"/>
              <a:gd name="connsiteY513" fmla="*/ 39688 h 352426"/>
              <a:gd name="connsiteX514" fmla="*/ 136221 w 274335"/>
              <a:gd name="connsiteY514" fmla="*/ 39688 h 352426"/>
              <a:gd name="connsiteX515" fmla="*/ 139397 w 274335"/>
              <a:gd name="connsiteY515" fmla="*/ 39688 h 352426"/>
              <a:gd name="connsiteX516" fmla="*/ 139397 w 274335"/>
              <a:gd name="connsiteY516" fmla="*/ 26988 h 352426"/>
              <a:gd name="connsiteX517" fmla="*/ 153684 w 274335"/>
              <a:gd name="connsiteY517" fmla="*/ 26988 h 352426"/>
              <a:gd name="connsiteX518" fmla="*/ 153684 w 274335"/>
              <a:gd name="connsiteY518" fmla="*/ 20637 h 352426"/>
              <a:gd name="connsiteX519" fmla="*/ 139397 w 274335"/>
              <a:gd name="connsiteY519" fmla="*/ 20637 h 352426"/>
              <a:gd name="connsiteX520" fmla="*/ 139397 w 274335"/>
              <a:gd name="connsiteY520" fmla="*/ 6350 h 352426"/>
              <a:gd name="connsiteX521" fmla="*/ 136221 w 274335"/>
              <a:gd name="connsiteY521" fmla="*/ 6350 h 352426"/>
              <a:gd name="connsiteX522" fmla="*/ 127511 w 274335"/>
              <a:gd name="connsiteY522" fmla="*/ 0 h 352426"/>
              <a:gd name="connsiteX523" fmla="*/ 137335 w 274335"/>
              <a:gd name="connsiteY523" fmla="*/ 0 h 352426"/>
              <a:gd name="connsiteX524" fmla="*/ 147476 w 274335"/>
              <a:gd name="connsiteY524" fmla="*/ 0 h 352426"/>
              <a:gd name="connsiteX525" fmla="*/ 147476 w 274335"/>
              <a:gd name="connsiteY525" fmla="*/ 13309 h 352426"/>
              <a:gd name="connsiteX526" fmla="*/ 161103 w 274335"/>
              <a:gd name="connsiteY526" fmla="*/ 13309 h 352426"/>
              <a:gd name="connsiteX527" fmla="*/ 161103 w 274335"/>
              <a:gd name="connsiteY527" fmla="*/ 33272 h 352426"/>
              <a:gd name="connsiteX528" fmla="*/ 183604 w 274335"/>
              <a:gd name="connsiteY528" fmla="*/ 49749 h 352426"/>
              <a:gd name="connsiteX529" fmla="*/ 194696 w 274335"/>
              <a:gd name="connsiteY529" fmla="*/ 64642 h 352426"/>
              <a:gd name="connsiteX530" fmla="*/ 194696 w 274335"/>
              <a:gd name="connsiteY530" fmla="*/ 86189 h 352426"/>
              <a:gd name="connsiteX531" fmla="*/ 218465 w 274335"/>
              <a:gd name="connsiteY531" fmla="*/ 86189 h 352426"/>
              <a:gd name="connsiteX532" fmla="*/ 219415 w 274335"/>
              <a:gd name="connsiteY532" fmla="*/ 89674 h 352426"/>
              <a:gd name="connsiteX533" fmla="*/ 223535 w 274335"/>
              <a:gd name="connsiteY533" fmla="*/ 117876 h 352426"/>
              <a:gd name="connsiteX534" fmla="*/ 200084 w 274335"/>
              <a:gd name="connsiteY534" fmla="*/ 216422 h 352426"/>
              <a:gd name="connsiteX535" fmla="*/ 146842 w 274335"/>
              <a:gd name="connsiteY535" fmla="*/ 313701 h 352426"/>
              <a:gd name="connsiteX536" fmla="*/ 137652 w 274335"/>
              <a:gd name="connsiteY536" fmla="*/ 319088 h 352426"/>
              <a:gd name="connsiteX537" fmla="*/ 137335 w 274335"/>
              <a:gd name="connsiteY537" fmla="*/ 319088 h 352426"/>
              <a:gd name="connsiteX538" fmla="*/ 137018 w 274335"/>
              <a:gd name="connsiteY538" fmla="*/ 319088 h 352426"/>
              <a:gd name="connsiteX539" fmla="*/ 128144 w 274335"/>
              <a:gd name="connsiteY539" fmla="*/ 313701 h 352426"/>
              <a:gd name="connsiteX540" fmla="*/ 75220 w 274335"/>
              <a:gd name="connsiteY540" fmla="*/ 216422 h 352426"/>
              <a:gd name="connsiteX541" fmla="*/ 52085 w 274335"/>
              <a:gd name="connsiteY541" fmla="*/ 117876 h 352426"/>
              <a:gd name="connsiteX542" fmla="*/ 56205 w 274335"/>
              <a:gd name="connsiteY542" fmla="*/ 89674 h 352426"/>
              <a:gd name="connsiteX543" fmla="*/ 57156 w 274335"/>
              <a:gd name="connsiteY543" fmla="*/ 86189 h 352426"/>
              <a:gd name="connsiteX544" fmla="*/ 80607 w 274335"/>
              <a:gd name="connsiteY544" fmla="*/ 86189 h 352426"/>
              <a:gd name="connsiteX545" fmla="*/ 80607 w 274335"/>
              <a:gd name="connsiteY545" fmla="*/ 64642 h 352426"/>
              <a:gd name="connsiteX546" fmla="*/ 91382 w 274335"/>
              <a:gd name="connsiteY546" fmla="*/ 49749 h 352426"/>
              <a:gd name="connsiteX547" fmla="*/ 114200 w 274335"/>
              <a:gd name="connsiteY547" fmla="*/ 33272 h 352426"/>
              <a:gd name="connsiteX548" fmla="*/ 114200 w 274335"/>
              <a:gd name="connsiteY548" fmla="*/ 13309 h 352426"/>
              <a:gd name="connsiteX549" fmla="*/ 127511 w 274335"/>
              <a:gd name="connsiteY549" fmla="*/ 13309 h 352426"/>
              <a:gd name="connsiteX550" fmla="*/ 127511 w 274335"/>
              <a:gd name="connsiteY550"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Lst>
            <a:rect l="l" t="t" r="r" b="b"/>
            <a:pathLst>
              <a:path w="274335" h="352426">
                <a:moveTo>
                  <a:pt x="179614" y="329218"/>
                </a:moveTo>
                <a:cubicBezTo>
                  <a:pt x="181126" y="328613"/>
                  <a:pt x="182638" y="329218"/>
                  <a:pt x="183242" y="330730"/>
                </a:cubicBezTo>
                <a:cubicBezTo>
                  <a:pt x="183847" y="331939"/>
                  <a:pt x="183545" y="333754"/>
                  <a:pt x="182033" y="334358"/>
                </a:cubicBezTo>
                <a:cubicBezTo>
                  <a:pt x="180521" y="334963"/>
                  <a:pt x="178707" y="334358"/>
                  <a:pt x="178102" y="332847"/>
                </a:cubicBezTo>
                <a:cubicBezTo>
                  <a:pt x="177497" y="331637"/>
                  <a:pt x="178102" y="329823"/>
                  <a:pt x="179614" y="329218"/>
                </a:cubicBezTo>
                <a:close/>
                <a:moveTo>
                  <a:pt x="121935" y="325438"/>
                </a:moveTo>
                <a:lnTo>
                  <a:pt x="126698" y="327026"/>
                </a:lnTo>
                <a:lnTo>
                  <a:pt x="140985" y="344489"/>
                </a:lnTo>
                <a:lnTo>
                  <a:pt x="139398" y="330201"/>
                </a:lnTo>
                <a:lnTo>
                  <a:pt x="137810" y="328613"/>
                </a:lnTo>
                <a:lnTo>
                  <a:pt x="137810" y="327026"/>
                </a:lnTo>
                <a:lnTo>
                  <a:pt x="142573" y="327026"/>
                </a:lnTo>
                <a:lnTo>
                  <a:pt x="142573" y="328613"/>
                </a:lnTo>
                <a:lnTo>
                  <a:pt x="142573" y="330201"/>
                </a:lnTo>
                <a:lnTo>
                  <a:pt x="144160" y="352426"/>
                </a:lnTo>
                <a:lnTo>
                  <a:pt x="140985" y="352426"/>
                </a:lnTo>
                <a:lnTo>
                  <a:pt x="126698" y="334963"/>
                </a:lnTo>
                <a:lnTo>
                  <a:pt x="125110" y="349251"/>
                </a:lnTo>
                <a:lnTo>
                  <a:pt x="126698" y="350839"/>
                </a:lnTo>
                <a:lnTo>
                  <a:pt x="126698" y="352426"/>
                </a:lnTo>
                <a:lnTo>
                  <a:pt x="118760" y="352426"/>
                </a:lnTo>
                <a:lnTo>
                  <a:pt x="118760" y="350839"/>
                </a:lnTo>
                <a:lnTo>
                  <a:pt x="120348" y="349251"/>
                </a:lnTo>
                <a:lnTo>
                  <a:pt x="123523" y="328613"/>
                </a:lnTo>
                <a:lnTo>
                  <a:pt x="121935" y="327026"/>
                </a:lnTo>
                <a:close/>
                <a:moveTo>
                  <a:pt x="166854" y="323850"/>
                </a:moveTo>
                <a:cubicBezTo>
                  <a:pt x="168153" y="329248"/>
                  <a:pt x="168153" y="329248"/>
                  <a:pt x="168153" y="329248"/>
                </a:cubicBezTo>
                <a:cubicBezTo>
                  <a:pt x="167178" y="329883"/>
                  <a:pt x="167178" y="329883"/>
                  <a:pt x="167178" y="329883"/>
                </a:cubicBezTo>
                <a:cubicBezTo>
                  <a:pt x="165230" y="327660"/>
                  <a:pt x="162308" y="327025"/>
                  <a:pt x="159385" y="327660"/>
                </a:cubicBezTo>
                <a:cubicBezTo>
                  <a:pt x="155164" y="328613"/>
                  <a:pt x="152566" y="333693"/>
                  <a:pt x="154190" y="337503"/>
                </a:cubicBezTo>
                <a:cubicBezTo>
                  <a:pt x="166529" y="334963"/>
                  <a:pt x="166529" y="334963"/>
                  <a:pt x="166529" y="334963"/>
                </a:cubicBezTo>
                <a:cubicBezTo>
                  <a:pt x="167503" y="332740"/>
                  <a:pt x="167503" y="332740"/>
                  <a:pt x="167503" y="332740"/>
                </a:cubicBezTo>
                <a:cubicBezTo>
                  <a:pt x="168802" y="332423"/>
                  <a:pt x="168802" y="332423"/>
                  <a:pt x="168802" y="332423"/>
                </a:cubicBezTo>
                <a:cubicBezTo>
                  <a:pt x="170426" y="338138"/>
                  <a:pt x="170426" y="338138"/>
                  <a:pt x="170426" y="338138"/>
                </a:cubicBezTo>
                <a:cubicBezTo>
                  <a:pt x="169127" y="338455"/>
                  <a:pt x="169127" y="338455"/>
                  <a:pt x="169127" y="338455"/>
                </a:cubicBezTo>
                <a:cubicBezTo>
                  <a:pt x="167828" y="337503"/>
                  <a:pt x="167828" y="337503"/>
                  <a:pt x="167828" y="337503"/>
                </a:cubicBezTo>
                <a:cubicBezTo>
                  <a:pt x="155164" y="340360"/>
                  <a:pt x="155164" y="340360"/>
                  <a:pt x="155164" y="340360"/>
                </a:cubicBezTo>
                <a:cubicBezTo>
                  <a:pt x="155489" y="345123"/>
                  <a:pt x="160359" y="348615"/>
                  <a:pt x="165230" y="347663"/>
                </a:cubicBezTo>
                <a:cubicBezTo>
                  <a:pt x="168153" y="347028"/>
                  <a:pt x="171725" y="343535"/>
                  <a:pt x="171725" y="339725"/>
                </a:cubicBezTo>
                <a:cubicBezTo>
                  <a:pt x="172374" y="339725"/>
                  <a:pt x="172374" y="339725"/>
                  <a:pt x="172374" y="339725"/>
                </a:cubicBezTo>
                <a:cubicBezTo>
                  <a:pt x="174322" y="345440"/>
                  <a:pt x="174322" y="345440"/>
                  <a:pt x="174322" y="345440"/>
                </a:cubicBezTo>
                <a:cubicBezTo>
                  <a:pt x="172049" y="348298"/>
                  <a:pt x="169776" y="349885"/>
                  <a:pt x="165880" y="350838"/>
                </a:cubicBezTo>
                <a:cubicBezTo>
                  <a:pt x="158086" y="352425"/>
                  <a:pt x="151267" y="350520"/>
                  <a:pt x="148994" y="341313"/>
                </a:cubicBezTo>
                <a:cubicBezTo>
                  <a:pt x="145747" y="331153"/>
                  <a:pt x="152242" y="327025"/>
                  <a:pt x="160035" y="324803"/>
                </a:cubicBezTo>
                <a:cubicBezTo>
                  <a:pt x="162632" y="324168"/>
                  <a:pt x="164256" y="324168"/>
                  <a:pt x="166854" y="323850"/>
                </a:cubicBezTo>
                <a:close/>
                <a:moveTo>
                  <a:pt x="109235" y="323850"/>
                </a:moveTo>
                <a:lnTo>
                  <a:pt x="117173" y="325438"/>
                </a:lnTo>
                <a:lnTo>
                  <a:pt x="117173" y="327025"/>
                </a:lnTo>
                <a:lnTo>
                  <a:pt x="115586" y="327025"/>
                </a:lnTo>
                <a:lnTo>
                  <a:pt x="110823" y="347663"/>
                </a:lnTo>
                <a:lnTo>
                  <a:pt x="112411" y="349251"/>
                </a:lnTo>
                <a:lnTo>
                  <a:pt x="112411" y="350838"/>
                </a:lnTo>
                <a:lnTo>
                  <a:pt x="102885" y="349251"/>
                </a:lnTo>
                <a:lnTo>
                  <a:pt x="104473" y="347663"/>
                </a:lnTo>
                <a:lnTo>
                  <a:pt x="106060" y="347663"/>
                </a:lnTo>
                <a:lnTo>
                  <a:pt x="110823" y="327025"/>
                </a:lnTo>
                <a:lnTo>
                  <a:pt x="109235" y="325438"/>
                </a:lnTo>
                <a:close/>
                <a:moveTo>
                  <a:pt x="82248" y="312738"/>
                </a:moveTo>
                <a:lnTo>
                  <a:pt x="85423" y="314326"/>
                </a:lnTo>
                <a:lnTo>
                  <a:pt x="85423" y="330201"/>
                </a:lnTo>
                <a:lnTo>
                  <a:pt x="94948" y="319088"/>
                </a:lnTo>
                <a:lnTo>
                  <a:pt x="101298" y="320676"/>
                </a:lnTo>
                <a:lnTo>
                  <a:pt x="101298" y="322263"/>
                </a:lnTo>
                <a:lnTo>
                  <a:pt x="99711" y="323851"/>
                </a:lnTo>
                <a:lnTo>
                  <a:pt x="96536" y="344488"/>
                </a:lnTo>
                <a:lnTo>
                  <a:pt x="98123" y="346076"/>
                </a:lnTo>
                <a:lnTo>
                  <a:pt x="98123" y="347663"/>
                </a:lnTo>
                <a:lnTo>
                  <a:pt x="90186" y="344488"/>
                </a:lnTo>
                <a:lnTo>
                  <a:pt x="91773" y="342901"/>
                </a:lnTo>
                <a:lnTo>
                  <a:pt x="94948" y="325438"/>
                </a:lnTo>
                <a:lnTo>
                  <a:pt x="82248" y="341313"/>
                </a:lnTo>
                <a:lnTo>
                  <a:pt x="79073" y="339726"/>
                </a:lnTo>
                <a:lnTo>
                  <a:pt x="80660" y="320676"/>
                </a:lnTo>
                <a:lnTo>
                  <a:pt x="69548" y="333376"/>
                </a:lnTo>
                <a:lnTo>
                  <a:pt x="71135" y="334963"/>
                </a:lnTo>
                <a:lnTo>
                  <a:pt x="71135" y="336551"/>
                </a:lnTo>
                <a:lnTo>
                  <a:pt x="64785" y="331788"/>
                </a:lnTo>
                <a:lnTo>
                  <a:pt x="66373" y="331788"/>
                </a:lnTo>
                <a:lnTo>
                  <a:pt x="67960" y="331788"/>
                </a:lnTo>
                <a:lnTo>
                  <a:pt x="82248" y="315913"/>
                </a:lnTo>
                <a:lnTo>
                  <a:pt x="80660" y="314326"/>
                </a:lnTo>
                <a:close/>
                <a:moveTo>
                  <a:pt x="59506" y="305157"/>
                </a:moveTo>
                <a:cubicBezTo>
                  <a:pt x="57377" y="306308"/>
                  <a:pt x="55575" y="308134"/>
                  <a:pt x="54756" y="308928"/>
                </a:cubicBezTo>
                <a:cubicBezTo>
                  <a:pt x="53118" y="310833"/>
                  <a:pt x="50497" y="314326"/>
                  <a:pt x="50497" y="317183"/>
                </a:cubicBezTo>
                <a:cubicBezTo>
                  <a:pt x="50825" y="318453"/>
                  <a:pt x="51152" y="319406"/>
                  <a:pt x="52463" y="320358"/>
                </a:cubicBezTo>
                <a:cubicBezTo>
                  <a:pt x="52463" y="320358"/>
                  <a:pt x="52463" y="320358"/>
                  <a:pt x="52790" y="320676"/>
                </a:cubicBezTo>
                <a:cubicBezTo>
                  <a:pt x="53773" y="321946"/>
                  <a:pt x="55083" y="322263"/>
                  <a:pt x="56721" y="322263"/>
                </a:cubicBezTo>
                <a:cubicBezTo>
                  <a:pt x="59997" y="322263"/>
                  <a:pt x="63273" y="319088"/>
                  <a:pt x="64256" y="318453"/>
                </a:cubicBezTo>
                <a:cubicBezTo>
                  <a:pt x="65566" y="317183"/>
                  <a:pt x="71135" y="310198"/>
                  <a:pt x="66877" y="306070"/>
                </a:cubicBezTo>
                <a:cubicBezTo>
                  <a:pt x="66877" y="306070"/>
                  <a:pt x="66877" y="306070"/>
                  <a:pt x="66221" y="305435"/>
                </a:cubicBezTo>
                <a:cubicBezTo>
                  <a:pt x="64092" y="303530"/>
                  <a:pt x="61635" y="304007"/>
                  <a:pt x="59506" y="305157"/>
                </a:cubicBezTo>
                <a:close/>
                <a:moveTo>
                  <a:pt x="202691" y="304800"/>
                </a:moveTo>
                <a:cubicBezTo>
                  <a:pt x="202691" y="304800"/>
                  <a:pt x="201494" y="306688"/>
                  <a:pt x="201195" y="307947"/>
                </a:cubicBezTo>
                <a:cubicBezTo>
                  <a:pt x="200896" y="308576"/>
                  <a:pt x="200896" y="310149"/>
                  <a:pt x="200896" y="310149"/>
                </a:cubicBezTo>
                <a:cubicBezTo>
                  <a:pt x="200896" y="310149"/>
                  <a:pt x="198802" y="310464"/>
                  <a:pt x="197905" y="310778"/>
                </a:cubicBezTo>
                <a:cubicBezTo>
                  <a:pt x="195213" y="311722"/>
                  <a:pt x="190427" y="315183"/>
                  <a:pt x="190427" y="315183"/>
                </a:cubicBezTo>
                <a:cubicBezTo>
                  <a:pt x="190427" y="315183"/>
                  <a:pt x="190427" y="315183"/>
                  <a:pt x="193718" y="322420"/>
                </a:cubicBezTo>
                <a:cubicBezTo>
                  <a:pt x="193718" y="322420"/>
                  <a:pt x="198503" y="320532"/>
                  <a:pt x="200298" y="318644"/>
                </a:cubicBezTo>
                <a:cubicBezTo>
                  <a:pt x="201195" y="318015"/>
                  <a:pt x="202092" y="316442"/>
                  <a:pt x="202092" y="316442"/>
                </a:cubicBezTo>
                <a:cubicBezTo>
                  <a:pt x="202092" y="316442"/>
                  <a:pt x="202092" y="316442"/>
                  <a:pt x="204485" y="321476"/>
                </a:cubicBezTo>
                <a:cubicBezTo>
                  <a:pt x="204485" y="321476"/>
                  <a:pt x="202691" y="321476"/>
                  <a:pt x="201494" y="321476"/>
                </a:cubicBezTo>
                <a:cubicBezTo>
                  <a:pt x="198802" y="322105"/>
                  <a:pt x="195213" y="324937"/>
                  <a:pt x="195213" y="324937"/>
                </a:cubicBezTo>
                <a:cubicBezTo>
                  <a:pt x="195213" y="324937"/>
                  <a:pt x="195213" y="324937"/>
                  <a:pt x="199700" y="335006"/>
                </a:cubicBezTo>
                <a:cubicBezTo>
                  <a:pt x="199700" y="335006"/>
                  <a:pt x="199700" y="335006"/>
                  <a:pt x="201494" y="335320"/>
                </a:cubicBezTo>
                <a:cubicBezTo>
                  <a:pt x="201494" y="335320"/>
                  <a:pt x="201494" y="335320"/>
                  <a:pt x="202092" y="335950"/>
                </a:cubicBezTo>
                <a:cubicBezTo>
                  <a:pt x="202092" y="335950"/>
                  <a:pt x="202092" y="335950"/>
                  <a:pt x="195512" y="339725"/>
                </a:cubicBezTo>
                <a:lnTo>
                  <a:pt x="194914" y="338467"/>
                </a:lnTo>
                <a:cubicBezTo>
                  <a:pt x="194914" y="338467"/>
                  <a:pt x="194914" y="338467"/>
                  <a:pt x="195213" y="336893"/>
                </a:cubicBezTo>
                <a:cubicBezTo>
                  <a:pt x="195213" y="336893"/>
                  <a:pt x="195213" y="336893"/>
                  <a:pt x="186240" y="317700"/>
                </a:cubicBezTo>
                <a:cubicBezTo>
                  <a:pt x="186240" y="317700"/>
                  <a:pt x="186240" y="317700"/>
                  <a:pt x="184146" y="317700"/>
                </a:cubicBezTo>
                <a:cubicBezTo>
                  <a:pt x="184146" y="317700"/>
                  <a:pt x="184146" y="317700"/>
                  <a:pt x="183847" y="316442"/>
                </a:cubicBezTo>
                <a:cubicBezTo>
                  <a:pt x="183847" y="316442"/>
                  <a:pt x="183847" y="316442"/>
                  <a:pt x="202691" y="304800"/>
                </a:cubicBezTo>
                <a:close/>
                <a:moveTo>
                  <a:pt x="59543" y="300352"/>
                </a:moveTo>
                <a:cubicBezTo>
                  <a:pt x="62995" y="300038"/>
                  <a:pt x="66133" y="300666"/>
                  <a:pt x="68644" y="302863"/>
                </a:cubicBezTo>
                <a:cubicBezTo>
                  <a:pt x="68644" y="302863"/>
                  <a:pt x="68644" y="302863"/>
                  <a:pt x="68957" y="303176"/>
                </a:cubicBezTo>
                <a:cubicBezTo>
                  <a:pt x="68957" y="303176"/>
                  <a:pt x="68957" y="303176"/>
                  <a:pt x="69271" y="303490"/>
                </a:cubicBezTo>
                <a:cubicBezTo>
                  <a:pt x="69271" y="303490"/>
                  <a:pt x="69271" y="303490"/>
                  <a:pt x="69585" y="304118"/>
                </a:cubicBezTo>
                <a:cubicBezTo>
                  <a:pt x="72096" y="306315"/>
                  <a:pt x="72723" y="309453"/>
                  <a:pt x="72409" y="312905"/>
                </a:cubicBezTo>
                <a:cubicBezTo>
                  <a:pt x="72409" y="316670"/>
                  <a:pt x="70527" y="320122"/>
                  <a:pt x="67388" y="322633"/>
                </a:cubicBezTo>
                <a:cubicBezTo>
                  <a:pt x="62367" y="327026"/>
                  <a:pt x="55777" y="327026"/>
                  <a:pt x="50756" y="322947"/>
                </a:cubicBezTo>
                <a:cubicBezTo>
                  <a:pt x="50756" y="322947"/>
                  <a:pt x="50756" y="322947"/>
                  <a:pt x="50442" y="322633"/>
                </a:cubicBezTo>
                <a:cubicBezTo>
                  <a:pt x="45735" y="317926"/>
                  <a:pt x="45735" y="311336"/>
                  <a:pt x="49815" y="306315"/>
                </a:cubicBezTo>
                <a:cubicBezTo>
                  <a:pt x="52012" y="302863"/>
                  <a:pt x="55777" y="300666"/>
                  <a:pt x="59543" y="300352"/>
                </a:cubicBezTo>
                <a:close/>
                <a:moveTo>
                  <a:pt x="216912" y="293688"/>
                </a:moveTo>
                <a:cubicBezTo>
                  <a:pt x="220873" y="297857"/>
                  <a:pt x="220873" y="297857"/>
                  <a:pt x="220873" y="297857"/>
                </a:cubicBezTo>
                <a:cubicBezTo>
                  <a:pt x="220264" y="299140"/>
                  <a:pt x="220264" y="299140"/>
                  <a:pt x="220264" y="299140"/>
                </a:cubicBezTo>
                <a:cubicBezTo>
                  <a:pt x="217522" y="298178"/>
                  <a:pt x="214780" y="298820"/>
                  <a:pt x="212952" y="300744"/>
                </a:cubicBezTo>
                <a:cubicBezTo>
                  <a:pt x="209600" y="303630"/>
                  <a:pt x="209905" y="309082"/>
                  <a:pt x="212952" y="311969"/>
                </a:cubicBezTo>
                <a:cubicBezTo>
                  <a:pt x="222092" y="303630"/>
                  <a:pt x="222092" y="303630"/>
                  <a:pt x="222092" y="303630"/>
                </a:cubicBezTo>
                <a:cubicBezTo>
                  <a:pt x="222092" y="301065"/>
                  <a:pt x="222092" y="301065"/>
                  <a:pt x="222092" y="301065"/>
                </a:cubicBezTo>
                <a:cubicBezTo>
                  <a:pt x="222701" y="300102"/>
                  <a:pt x="222701" y="300102"/>
                  <a:pt x="222701" y="300102"/>
                </a:cubicBezTo>
                <a:cubicBezTo>
                  <a:pt x="226662" y="304272"/>
                  <a:pt x="226662" y="304272"/>
                  <a:pt x="226662" y="304272"/>
                </a:cubicBezTo>
                <a:cubicBezTo>
                  <a:pt x="225748" y="305234"/>
                  <a:pt x="225748" y="305234"/>
                  <a:pt x="225748" y="305234"/>
                </a:cubicBezTo>
                <a:cubicBezTo>
                  <a:pt x="224225" y="304913"/>
                  <a:pt x="224225" y="304913"/>
                  <a:pt x="224225" y="304913"/>
                </a:cubicBezTo>
                <a:cubicBezTo>
                  <a:pt x="215084" y="314214"/>
                  <a:pt x="215084" y="314214"/>
                  <a:pt x="215084" y="314214"/>
                </a:cubicBezTo>
                <a:cubicBezTo>
                  <a:pt x="217217" y="318383"/>
                  <a:pt x="223006" y="319345"/>
                  <a:pt x="226662" y="315496"/>
                </a:cubicBezTo>
                <a:cubicBezTo>
                  <a:pt x="228795" y="313572"/>
                  <a:pt x="230013" y="308761"/>
                  <a:pt x="228490" y="305234"/>
                </a:cubicBezTo>
                <a:cubicBezTo>
                  <a:pt x="229404" y="304592"/>
                  <a:pt x="229404" y="304592"/>
                  <a:pt x="229404" y="304592"/>
                </a:cubicBezTo>
                <a:cubicBezTo>
                  <a:pt x="233060" y="309082"/>
                  <a:pt x="233060" y="309082"/>
                  <a:pt x="233060" y="309082"/>
                </a:cubicBezTo>
                <a:cubicBezTo>
                  <a:pt x="232451" y="313251"/>
                  <a:pt x="231232" y="315496"/>
                  <a:pt x="228490" y="318062"/>
                </a:cubicBezTo>
                <a:cubicBezTo>
                  <a:pt x="223006" y="323835"/>
                  <a:pt x="216303" y="325438"/>
                  <a:pt x="209905" y="318062"/>
                </a:cubicBezTo>
                <a:cubicBezTo>
                  <a:pt x="202897" y="310365"/>
                  <a:pt x="206553" y="303309"/>
                  <a:pt x="212038" y="297857"/>
                </a:cubicBezTo>
                <a:cubicBezTo>
                  <a:pt x="213561" y="296254"/>
                  <a:pt x="215084" y="295292"/>
                  <a:pt x="216912" y="293688"/>
                </a:cubicBezTo>
                <a:close/>
                <a:moveTo>
                  <a:pt x="225963" y="282575"/>
                </a:moveTo>
                <a:cubicBezTo>
                  <a:pt x="225963" y="282575"/>
                  <a:pt x="225963" y="282575"/>
                  <a:pt x="227208" y="283528"/>
                </a:cubicBezTo>
                <a:cubicBezTo>
                  <a:pt x="227208" y="283528"/>
                  <a:pt x="227208" y="283528"/>
                  <a:pt x="226586" y="285433"/>
                </a:cubicBezTo>
                <a:cubicBezTo>
                  <a:pt x="226586" y="285433"/>
                  <a:pt x="226586" y="285433"/>
                  <a:pt x="242772" y="299086"/>
                </a:cubicBezTo>
                <a:cubicBezTo>
                  <a:pt x="242772" y="299086"/>
                  <a:pt x="247441" y="294641"/>
                  <a:pt x="248064" y="291148"/>
                </a:cubicBezTo>
                <a:cubicBezTo>
                  <a:pt x="248375" y="289560"/>
                  <a:pt x="247752" y="286703"/>
                  <a:pt x="247752" y="286703"/>
                </a:cubicBezTo>
                <a:cubicBezTo>
                  <a:pt x="247752" y="286703"/>
                  <a:pt x="247752" y="286703"/>
                  <a:pt x="249309" y="284798"/>
                </a:cubicBezTo>
                <a:cubicBezTo>
                  <a:pt x="249309" y="284798"/>
                  <a:pt x="249309" y="284798"/>
                  <a:pt x="252110" y="291783"/>
                </a:cubicBezTo>
                <a:cubicBezTo>
                  <a:pt x="252110" y="291783"/>
                  <a:pt x="252110" y="291783"/>
                  <a:pt x="239659" y="306388"/>
                </a:cubicBezTo>
                <a:lnTo>
                  <a:pt x="239037" y="305118"/>
                </a:lnTo>
                <a:cubicBezTo>
                  <a:pt x="239037" y="305118"/>
                  <a:pt x="239037" y="305118"/>
                  <a:pt x="239348" y="303213"/>
                </a:cubicBezTo>
                <a:cubicBezTo>
                  <a:pt x="239348" y="303213"/>
                  <a:pt x="239348" y="303213"/>
                  <a:pt x="223473" y="289878"/>
                </a:cubicBezTo>
                <a:cubicBezTo>
                  <a:pt x="223473" y="289878"/>
                  <a:pt x="223473" y="289878"/>
                  <a:pt x="221917" y="290830"/>
                </a:cubicBezTo>
                <a:cubicBezTo>
                  <a:pt x="221917" y="290830"/>
                  <a:pt x="221917" y="290830"/>
                  <a:pt x="220360" y="289878"/>
                </a:cubicBezTo>
                <a:cubicBezTo>
                  <a:pt x="220360" y="289878"/>
                  <a:pt x="220360" y="289878"/>
                  <a:pt x="225963" y="282575"/>
                </a:cubicBezTo>
                <a:close/>
                <a:moveTo>
                  <a:pt x="42559" y="276225"/>
                </a:moveTo>
                <a:lnTo>
                  <a:pt x="45734" y="279400"/>
                </a:lnTo>
                <a:lnTo>
                  <a:pt x="40972" y="301626"/>
                </a:lnTo>
                <a:lnTo>
                  <a:pt x="52084" y="290513"/>
                </a:lnTo>
                <a:lnTo>
                  <a:pt x="52084" y="288925"/>
                </a:lnTo>
                <a:lnTo>
                  <a:pt x="56847" y="292100"/>
                </a:lnTo>
                <a:lnTo>
                  <a:pt x="55260" y="293688"/>
                </a:lnTo>
                <a:lnTo>
                  <a:pt x="53672" y="293688"/>
                </a:lnTo>
                <a:lnTo>
                  <a:pt x="37797" y="309563"/>
                </a:lnTo>
                <a:lnTo>
                  <a:pt x="34622" y="307976"/>
                </a:lnTo>
                <a:lnTo>
                  <a:pt x="39384" y="284163"/>
                </a:lnTo>
                <a:lnTo>
                  <a:pt x="28272" y="293688"/>
                </a:lnTo>
                <a:lnTo>
                  <a:pt x="28272" y="295276"/>
                </a:lnTo>
                <a:lnTo>
                  <a:pt x="26684" y="296863"/>
                </a:lnTo>
                <a:lnTo>
                  <a:pt x="21922" y="290513"/>
                </a:lnTo>
                <a:lnTo>
                  <a:pt x="23509" y="288925"/>
                </a:lnTo>
                <a:lnTo>
                  <a:pt x="25097" y="290513"/>
                </a:lnTo>
                <a:lnTo>
                  <a:pt x="42559" y="277813"/>
                </a:lnTo>
                <a:close/>
                <a:moveTo>
                  <a:pt x="28489" y="272068"/>
                </a:moveTo>
                <a:cubicBezTo>
                  <a:pt x="30293" y="271463"/>
                  <a:pt x="32458" y="272068"/>
                  <a:pt x="33901" y="273580"/>
                </a:cubicBezTo>
                <a:cubicBezTo>
                  <a:pt x="34623" y="274789"/>
                  <a:pt x="33540" y="276604"/>
                  <a:pt x="32097" y="277208"/>
                </a:cubicBezTo>
                <a:cubicBezTo>
                  <a:pt x="30293" y="277813"/>
                  <a:pt x="28128" y="277208"/>
                  <a:pt x="27406" y="275697"/>
                </a:cubicBezTo>
                <a:cubicBezTo>
                  <a:pt x="26685" y="274185"/>
                  <a:pt x="27406" y="272673"/>
                  <a:pt x="28489" y="272068"/>
                </a:cubicBezTo>
                <a:close/>
                <a:moveTo>
                  <a:pt x="236235" y="266700"/>
                </a:moveTo>
                <a:lnTo>
                  <a:pt x="237823" y="268288"/>
                </a:lnTo>
                <a:lnTo>
                  <a:pt x="236235" y="268288"/>
                </a:lnTo>
                <a:lnTo>
                  <a:pt x="256873" y="279401"/>
                </a:lnTo>
                <a:lnTo>
                  <a:pt x="258461" y="279401"/>
                </a:lnTo>
                <a:lnTo>
                  <a:pt x="260048" y="279401"/>
                </a:lnTo>
                <a:lnTo>
                  <a:pt x="255286" y="287338"/>
                </a:lnTo>
                <a:lnTo>
                  <a:pt x="253698" y="285751"/>
                </a:lnTo>
                <a:lnTo>
                  <a:pt x="253698" y="284163"/>
                </a:lnTo>
                <a:lnTo>
                  <a:pt x="236235" y="273050"/>
                </a:lnTo>
                <a:lnTo>
                  <a:pt x="233060" y="274638"/>
                </a:lnTo>
                <a:close/>
                <a:moveTo>
                  <a:pt x="31447" y="255588"/>
                </a:moveTo>
                <a:lnTo>
                  <a:pt x="36210" y="263526"/>
                </a:lnTo>
                <a:lnTo>
                  <a:pt x="34622" y="263526"/>
                </a:lnTo>
                <a:lnTo>
                  <a:pt x="33035" y="261938"/>
                </a:lnTo>
                <a:lnTo>
                  <a:pt x="13984" y="271463"/>
                </a:lnTo>
                <a:lnTo>
                  <a:pt x="13984" y="273051"/>
                </a:lnTo>
                <a:lnTo>
                  <a:pt x="12397" y="274638"/>
                </a:lnTo>
                <a:lnTo>
                  <a:pt x="9222" y="265113"/>
                </a:lnTo>
                <a:lnTo>
                  <a:pt x="10809" y="266701"/>
                </a:lnTo>
                <a:lnTo>
                  <a:pt x="31447" y="258763"/>
                </a:lnTo>
                <a:close/>
                <a:moveTo>
                  <a:pt x="247030" y="242888"/>
                </a:moveTo>
                <a:cubicBezTo>
                  <a:pt x="252428" y="244855"/>
                  <a:pt x="252428" y="244855"/>
                  <a:pt x="252428" y="244855"/>
                </a:cubicBezTo>
                <a:cubicBezTo>
                  <a:pt x="252110" y="246495"/>
                  <a:pt x="252110" y="246495"/>
                  <a:pt x="252110" y="246495"/>
                </a:cubicBezTo>
                <a:cubicBezTo>
                  <a:pt x="249253" y="246495"/>
                  <a:pt x="247030" y="248134"/>
                  <a:pt x="245760" y="250757"/>
                </a:cubicBezTo>
                <a:cubicBezTo>
                  <a:pt x="243855" y="255019"/>
                  <a:pt x="247030" y="258625"/>
                  <a:pt x="250840" y="261576"/>
                </a:cubicBezTo>
                <a:cubicBezTo>
                  <a:pt x="254651" y="264527"/>
                  <a:pt x="262588" y="263543"/>
                  <a:pt x="264811" y="258953"/>
                </a:cubicBezTo>
                <a:cubicBezTo>
                  <a:pt x="266081" y="256003"/>
                  <a:pt x="265446" y="251740"/>
                  <a:pt x="262588" y="248790"/>
                </a:cubicBezTo>
                <a:cubicBezTo>
                  <a:pt x="263541" y="247806"/>
                  <a:pt x="263541" y="247806"/>
                  <a:pt x="263541" y="247806"/>
                </a:cubicBezTo>
                <a:cubicBezTo>
                  <a:pt x="268621" y="250101"/>
                  <a:pt x="268621" y="250101"/>
                  <a:pt x="268621" y="250101"/>
                </a:cubicBezTo>
                <a:cubicBezTo>
                  <a:pt x="269573" y="254363"/>
                  <a:pt x="269256" y="257314"/>
                  <a:pt x="267668" y="261248"/>
                </a:cubicBezTo>
                <a:cubicBezTo>
                  <a:pt x="264176" y="268133"/>
                  <a:pt x="258778" y="273051"/>
                  <a:pt x="248935" y="268789"/>
                </a:cubicBezTo>
                <a:cubicBezTo>
                  <a:pt x="239410" y="264527"/>
                  <a:pt x="240680" y="256330"/>
                  <a:pt x="243855" y="248790"/>
                </a:cubicBezTo>
                <a:cubicBezTo>
                  <a:pt x="244808" y="246167"/>
                  <a:pt x="245760" y="245183"/>
                  <a:pt x="247030" y="242888"/>
                </a:cubicBezTo>
                <a:close/>
                <a:moveTo>
                  <a:pt x="158446" y="239713"/>
                </a:moveTo>
                <a:lnTo>
                  <a:pt x="158446" y="280988"/>
                </a:lnTo>
                <a:cubicBezTo>
                  <a:pt x="164915" y="269380"/>
                  <a:pt x="172000" y="255191"/>
                  <a:pt x="179084" y="239713"/>
                </a:cubicBezTo>
                <a:cubicBezTo>
                  <a:pt x="158446" y="239713"/>
                  <a:pt x="158446" y="239713"/>
                  <a:pt x="158446" y="239713"/>
                </a:cubicBezTo>
                <a:close/>
                <a:moveTo>
                  <a:pt x="94946" y="239713"/>
                </a:moveTo>
                <a:cubicBezTo>
                  <a:pt x="102244" y="255191"/>
                  <a:pt x="109873" y="269380"/>
                  <a:pt x="117171" y="280988"/>
                </a:cubicBezTo>
                <a:cubicBezTo>
                  <a:pt x="117171" y="239713"/>
                  <a:pt x="117171" y="239713"/>
                  <a:pt x="117171" y="239713"/>
                </a:cubicBezTo>
                <a:cubicBezTo>
                  <a:pt x="94946" y="239713"/>
                  <a:pt x="94946" y="239713"/>
                  <a:pt x="94946" y="239713"/>
                </a:cubicBezTo>
                <a:close/>
                <a:moveTo>
                  <a:pt x="13217" y="233399"/>
                </a:moveTo>
                <a:cubicBezTo>
                  <a:pt x="23824" y="230188"/>
                  <a:pt x="28133" y="236610"/>
                  <a:pt x="30453" y="244636"/>
                </a:cubicBezTo>
                <a:cubicBezTo>
                  <a:pt x="31116" y="246884"/>
                  <a:pt x="31116" y="248489"/>
                  <a:pt x="31448" y="250737"/>
                </a:cubicBezTo>
                <a:cubicBezTo>
                  <a:pt x="25813" y="252342"/>
                  <a:pt x="25813" y="252342"/>
                  <a:pt x="25813" y="252342"/>
                </a:cubicBezTo>
                <a:cubicBezTo>
                  <a:pt x="25150" y="251379"/>
                  <a:pt x="25150" y="251379"/>
                  <a:pt x="25150" y="251379"/>
                </a:cubicBezTo>
                <a:cubicBezTo>
                  <a:pt x="27139" y="249452"/>
                  <a:pt x="28133" y="246563"/>
                  <a:pt x="27139" y="243673"/>
                </a:cubicBezTo>
                <a:cubicBezTo>
                  <a:pt x="26144" y="239499"/>
                  <a:pt x="21172" y="237252"/>
                  <a:pt x="17195" y="238857"/>
                </a:cubicBezTo>
                <a:cubicBezTo>
                  <a:pt x="20178" y="251058"/>
                  <a:pt x="20178" y="251058"/>
                  <a:pt x="20178" y="251058"/>
                </a:cubicBezTo>
                <a:cubicBezTo>
                  <a:pt x="22167" y="252021"/>
                  <a:pt x="22167" y="252021"/>
                  <a:pt x="22167" y="252021"/>
                </a:cubicBezTo>
                <a:cubicBezTo>
                  <a:pt x="22830" y="253305"/>
                  <a:pt x="22830" y="253305"/>
                  <a:pt x="22830" y="253305"/>
                </a:cubicBezTo>
                <a:cubicBezTo>
                  <a:pt x="16863" y="254910"/>
                  <a:pt x="16863" y="254910"/>
                  <a:pt x="16863" y="254910"/>
                </a:cubicBezTo>
                <a:cubicBezTo>
                  <a:pt x="16201" y="253626"/>
                  <a:pt x="16201" y="253626"/>
                  <a:pt x="16201" y="253626"/>
                </a:cubicBezTo>
                <a:cubicBezTo>
                  <a:pt x="17195" y="252342"/>
                  <a:pt x="17195" y="252342"/>
                  <a:pt x="17195" y="252342"/>
                </a:cubicBezTo>
                <a:cubicBezTo>
                  <a:pt x="13880" y="239820"/>
                  <a:pt x="13880" y="239820"/>
                  <a:pt x="13880" y="239820"/>
                </a:cubicBezTo>
                <a:cubicBezTo>
                  <a:pt x="8908" y="240141"/>
                  <a:pt x="5262" y="244957"/>
                  <a:pt x="6257" y="249773"/>
                </a:cubicBezTo>
                <a:cubicBezTo>
                  <a:pt x="7251" y="252663"/>
                  <a:pt x="10897" y="256195"/>
                  <a:pt x="14875" y="256516"/>
                </a:cubicBezTo>
                <a:cubicBezTo>
                  <a:pt x="14875" y="257479"/>
                  <a:pt x="14875" y="257479"/>
                  <a:pt x="14875" y="257479"/>
                </a:cubicBezTo>
                <a:cubicBezTo>
                  <a:pt x="8908" y="258763"/>
                  <a:pt x="8908" y="258763"/>
                  <a:pt x="8908" y="258763"/>
                </a:cubicBezTo>
                <a:cubicBezTo>
                  <a:pt x="5594" y="256516"/>
                  <a:pt x="4268" y="254268"/>
                  <a:pt x="3274" y="250415"/>
                </a:cubicBezTo>
                <a:cubicBezTo>
                  <a:pt x="1285" y="243031"/>
                  <a:pt x="3274" y="235967"/>
                  <a:pt x="13217" y="233399"/>
                </a:cubicBezTo>
                <a:close/>
                <a:moveTo>
                  <a:pt x="247348" y="231775"/>
                </a:moveTo>
                <a:lnTo>
                  <a:pt x="248935" y="231775"/>
                </a:lnTo>
                <a:lnTo>
                  <a:pt x="248935" y="233363"/>
                </a:lnTo>
                <a:lnTo>
                  <a:pt x="271161" y="236538"/>
                </a:lnTo>
                <a:lnTo>
                  <a:pt x="272748" y="234950"/>
                </a:lnTo>
                <a:lnTo>
                  <a:pt x="271161" y="244475"/>
                </a:lnTo>
                <a:lnTo>
                  <a:pt x="269573" y="244475"/>
                </a:lnTo>
                <a:lnTo>
                  <a:pt x="269573" y="241300"/>
                </a:lnTo>
                <a:lnTo>
                  <a:pt x="248935" y="238125"/>
                </a:lnTo>
                <a:lnTo>
                  <a:pt x="247348" y="239713"/>
                </a:lnTo>
                <a:lnTo>
                  <a:pt x="245760" y="239713"/>
                </a:lnTo>
                <a:close/>
                <a:moveTo>
                  <a:pt x="3170" y="209550"/>
                </a:moveTo>
                <a:cubicBezTo>
                  <a:pt x="3170" y="209550"/>
                  <a:pt x="2872" y="210524"/>
                  <a:pt x="3170" y="214746"/>
                </a:cubicBezTo>
                <a:cubicBezTo>
                  <a:pt x="3468" y="218643"/>
                  <a:pt x="8230" y="223838"/>
                  <a:pt x="13588" y="223514"/>
                </a:cubicBezTo>
                <a:cubicBezTo>
                  <a:pt x="17457" y="223189"/>
                  <a:pt x="21029" y="219292"/>
                  <a:pt x="21327" y="216045"/>
                </a:cubicBezTo>
                <a:cubicBezTo>
                  <a:pt x="21922" y="213772"/>
                  <a:pt x="21922" y="212473"/>
                  <a:pt x="21922" y="210200"/>
                </a:cubicBezTo>
                <a:cubicBezTo>
                  <a:pt x="21922" y="210200"/>
                  <a:pt x="21922" y="210200"/>
                  <a:pt x="3170" y="209550"/>
                </a:cubicBezTo>
                <a:close/>
                <a:moveTo>
                  <a:pt x="11" y="201613"/>
                </a:moveTo>
                <a:cubicBezTo>
                  <a:pt x="11" y="201613"/>
                  <a:pt x="11" y="201613"/>
                  <a:pt x="1580" y="201613"/>
                </a:cubicBezTo>
                <a:cubicBezTo>
                  <a:pt x="1580" y="201613"/>
                  <a:pt x="1580" y="201613"/>
                  <a:pt x="2835" y="203541"/>
                </a:cubicBezTo>
                <a:cubicBezTo>
                  <a:pt x="2835" y="203541"/>
                  <a:pt x="2835" y="203541"/>
                  <a:pt x="24175" y="203862"/>
                </a:cubicBezTo>
                <a:cubicBezTo>
                  <a:pt x="24175" y="203862"/>
                  <a:pt x="24175" y="203862"/>
                  <a:pt x="25116" y="202256"/>
                </a:cubicBezTo>
                <a:lnTo>
                  <a:pt x="26685" y="202256"/>
                </a:lnTo>
                <a:cubicBezTo>
                  <a:pt x="26685" y="202256"/>
                  <a:pt x="26685" y="202256"/>
                  <a:pt x="26058" y="213822"/>
                </a:cubicBezTo>
                <a:cubicBezTo>
                  <a:pt x="25430" y="220569"/>
                  <a:pt x="21664" y="227959"/>
                  <a:pt x="14133" y="228601"/>
                </a:cubicBezTo>
                <a:cubicBezTo>
                  <a:pt x="5974" y="228601"/>
                  <a:pt x="-303" y="221212"/>
                  <a:pt x="11" y="215107"/>
                </a:cubicBezTo>
                <a:cubicBezTo>
                  <a:pt x="11" y="215107"/>
                  <a:pt x="11" y="215107"/>
                  <a:pt x="11" y="201613"/>
                </a:cubicBezTo>
                <a:close/>
                <a:moveTo>
                  <a:pt x="247347" y="200025"/>
                </a:moveTo>
                <a:cubicBezTo>
                  <a:pt x="253862" y="204374"/>
                  <a:pt x="253862" y="204374"/>
                  <a:pt x="253862" y="204374"/>
                </a:cubicBezTo>
                <a:cubicBezTo>
                  <a:pt x="253241" y="204374"/>
                  <a:pt x="252621" y="204684"/>
                  <a:pt x="252311" y="204995"/>
                </a:cubicBezTo>
                <a:cubicBezTo>
                  <a:pt x="251380" y="205616"/>
                  <a:pt x="251380" y="208722"/>
                  <a:pt x="251380" y="213070"/>
                </a:cubicBezTo>
                <a:cubicBezTo>
                  <a:pt x="272784" y="212760"/>
                  <a:pt x="272784" y="212760"/>
                  <a:pt x="272784" y="212760"/>
                </a:cubicBezTo>
                <a:cubicBezTo>
                  <a:pt x="273094" y="211828"/>
                  <a:pt x="273094" y="211828"/>
                  <a:pt x="273094" y="211828"/>
                </a:cubicBezTo>
                <a:cubicBezTo>
                  <a:pt x="274335" y="211828"/>
                  <a:pt x="274335" y="211828"/>
                  <a:pt x="274335" y="211828"/>
                </a:cubicBezTo>
                <a:cubicBezTo>
                  <a:pt x="274335" y="219593"/>
                  <a:pt x="274335" y="219593"/>
                  <a:pt x="274335" y="219593"/>
                </a:cubicBezTo>
                <a:cubicBezTo>
                  <a:pt x="273715" y="219593"/>
                  <a:pt x="273715" y="219593"/>
                  <a:pt x="273715" y="219593"/>
                </a:cubicBezTo>
                <a:cubicBezTo>
                  <a:pt x="272784" y="217729"/>
                  <a:pt x="272784" y="217729"/>
                  <a:pt x="272784" y="217729"/>
                </a:cubicBezTo>
                <a:cubicBezTo>
                  <a:pt x="251690" y="218040"/>
                  <a:pt x="251690" y="218040"/>
                  <a:pt x="251690" y="218040"/>
                </a:cubicBezTo>
                <a:cubicBezTo>
                  <a:pt x="251690" y="220214"/>
                  <a:pt x="251380" y="223631"/>
                  <a:pt x="252000" y="224252"/>
                </a:cubicBezTo>
                <a:cubicBezTo>
                  <a:pt x="252000" y="224562"/>
                  <a:pt x="252621" y="224873"/>
                  <a:pt x="253241" y="224873"/>
                </a:cubicBezTo>
                <a:cubicBezTo>
                  <a:pt x="247657" y="228600"/>
                  <a:pt x="247657" y="228600"/>
                  <a:pt x="247657" y="228600"/>
                </a:cubicBezTo>
                <a:lnTo>
                  <a:pt x="248588" y="224873"/>
                </a:lnTo>
                <a:cubicBezTo>
                  <a:pt x="248898" y="205305"/>
                  <a:pt x="248898" y="205305"/>
                  <a:pt x="248898" y="205305"/>
                </a:cubicBezTo>
                <a:cubicBezTo>
                  <a:pt x="247347" y="200025"/>
                  <a:pt x="247347" y="200025"/>
                  <a:pt x="247347" y="200025"/>
                </a:cubicBezTo>
                <a:close/>
                <a:moveTo>
                  <a:pt x="12926" y="192844"/>
                </a:moveTo>
                <a:cubicBezTo>
                  <a:pt x="14136" y="192088"/>
                  <a:pt x="15950" y="192466"/>
                  <a:pt x="16555" y="193978"/>
                </a:cubicBezTo>
                <a:cubicBezTo>
                  <a:pt x="17160" y="195868"/>
                  <a:pt x="16555" y="197758"/>
                  <a:pt x="15043" y="199270"/>
                </a:cubicBezTo>
                <a:cubicBezTo>
                  <a:pt x="13834" y="200026"/>
                  <a:pt x="12019" y="199270"/>
                  <a:pt x="11415" y="197380"/>
                </a:cubicBezTo>
                <a:cubicBezTo>
                  <a:pt x="10810" y="195490"/>
                  <a:pt x="11415" y="193600"/>
                  <a:pt x="12926" y="192844"/>
                </a:cubicBezTo>
                <a:close/>
                <a:moveTo>
                  <a:pt x="158446" y="177800"/>
                </a:moveTo>
                <a:lnTo>
                  <a:pt x="158446" y="200025"/>
                </a:lnTo>
                <a:cubicBezTo>
                  <a:pt x="195747" y="200025"/>
                  <a:pt x="195747" y="200025"/>
                  <a:pt x="195747" y="200025"/>
                </a:cubicBezTo>
                <a:cubicBezTo>
                  <a:pt x="198544" y="192507"/>
                  <a:pt x="200720" y="184990"/>
                  <a:pt x="202896" y="177800"/>
                </a:cubicBezTo>
                <a:cubicBezTo>
                  <a:pt x="158446" y="177800"/>
                  <a:pt x="158446" y="177800"/>
                  <a:pt x="158446" y="177800"/>
                </a:cubicBezTo>
                <a:close/>
                <a:moveTo>
                  <a:pt x="125369" y="177800"/>
                </a:moveTo>
                <a:cubicBezTo>
                  <a:pt x="125369" y="208990"/>
                  <a:pt x="125369" y="208990"/>
                  <a:pt x="125369" y="208990"/>
                </a:cubicBezTo>
                <a:cubicBezTo>
                  <a:pt x="82246" y="208990"/>
                  <a:pt x="82246" y="208990"/>
                  <a:pt x="82246" y="208990"/>
                </a:cubicBezTo>
                <a:cubicBezTo>
                  <a:pt x="82875" y="209945"/>
                  <a:pt x="83190" y="211218"/>
                  <a:pt x="83820" y="212491"/>
                </a:cubicBezTo>
                <a:cubicBezTo>
                  <a:pt x="86023" y="218538"/>
                  <a:pt x="88541" y="224585"/>
                  <a:pt x="91374" y="230632"/>
                </a:cubicBezTo>
                <a:cubicBezTo>
                  <a:pt x="120962" y="230632"/>
                  <a:pt x="120962" y="230632"/>
                  <a:pt x="120962" y="230632"/>
                </a:cubicBezTo>
                <a:cubicBezTo>
                  <a:pt x="125369" y="230632"/>
                  <a:pt x="125369" y="230632"/>
                  <a:pt x="125369" y="230632"/>
                </a:cubicBezTo>
                <a:cubicBezTo>
                  <a:pt x="125369" y="295559"/>
                  <a:pt x="125369" y="295559"/>
                  <a:pt x="125369" y="295559"/>
                </a:cubicBezTo>
                <a:cubicBezTo>
                  <a:pt x="128831" y="300333"/>
                  <a:pt x="131664" y="304471"/>
                  <a:pt x="134182" y="307017"/>
                </a:cubicBezTo>
                <a:cubicBezTo>
                  <a:pt x="135127" y="307972"/>
                  <a:pt x="136071" y="308927"/>
                  <a:pt x="136700" y="309563"/>
                </a:cubicBezTo>
                <a:cubicBezTo>
                  <a:pt x="137645" y="308927"/>
                  <a:pt x="138589" y="307972"/>
                  <a:pt x="139219" y="307017"/>
                </a:cubicBezTo>
                <a:cubicBezTo>
                  <a:pt x="141737" y="304471"/>
                  <a:pt x="144884" y="300333"/>
                  <a:pt x="148347" y="295559"/>
                </a:cubicBezTo>
                <a:cubicBezTo>
                  <a:pt x="148347" y="230632"/>
                  <a:pt x="148347" y="230632"/>
                  <a:pt x="148347" y="230632"/>
                </a:cubicBezTo>
                <a:cubicBezTo>
                  <a:pt x="152753" y="230632"/>
                  <a:pt x="152753" y="230632"/>
                  <a:pt x="152753" y="230632"/>
                </a:cubicBezTo>
                <a:cubicBezTo>
                  <a:pt x="182656" y="230632"/>
                  <a:pt x="182656" y="230632"/>
                  <a:pt x="182656" y="230632"/>
                </a:cubicBezTo>
                <a:cubicBezTo>
                  <a:pt x="185489" y="224585"/>
                  <a:pt x="188007" y="218538"/>
                  <a:pt x="190525" y="212491"/>
                </a:cubicBezTo>
                <a:cubicBezTo>
                  <a:pt x="190840" y="211218"/>
                  <a:pt x="191469" y="209945"/>
                  <a:pt x="191784" y="208990"/>
                </a:cubicBezTo>
                <a:cubicBezTo>
                  <a:pt x="148347" y="208990"/>
                  <a:pt x="148347" y="208990"/>
                  <a:pt x="148347" y="208990"/>
                </a:cubicBezTo>
                <a:lnTo>
                  <a:pt x="148347" y="177800"/>
                </a:lnTo>
                <a:cubicBezTo>
                  <a:pt x="136700" y="177800"/>
                  <a:pt x="136700" y="177800"/>
                  <a:pt x="136700" y="177800"/>
                </a:cubicBezTo>
                <a:cubicBezTo>
                  <a:pt x="125369" y="177800"/>
                  <a:pt x="125369" y="177800"/>
                  <a:pt x="125369" y="177800"/>
                </a:cubicBezTo>
                <a:close/>
                <a:moveTo>
                  <a:pt x="71134" y="177800"/>
                </a:moveTo>
                <a:cubicBezTo>
                  <a:pt x="73079" y="184990"/>
                  <a:pt x="75673" y="192507"/>
                  <a:pt x="78266" y="200025"/>
                </a:cubicBezTo>
                <a:cubicBezTo>
                  <a:pt x="117172" y="200025"/>
                  <a:pt x="117172" y="200025"/>
                  <a:pt x="117172" y="200025"/>
                </a:cubicBezTo>
                <a:lnTo>
                  <a:pt x="117172" y="177800"/>
                </a:lnTo>
                <a:cubicBezTo>
                  <a:pt x="71134" y="177800"/>
                  <a:pt x="71134" y="177800"/>
                  <a:pt x="71134" y="177800"/>
                </a:cubicBezTo>
                <a:close/>
                <a:moveTo>
                  <a:pt x="265125" y="173038"/>
                </a:moveTo>
                <a:cubicBezTo>
                  <a:pt x="268439" y="175607"/>
                  <a:pt x="270097" y="177854"/>
                  <a:pt x="271091" y="181707"/>
                </a:cubicBezTo>
                <a:cubicBezTo>
                  <a:pt x="272748" y="189092"/>
                  <a:pt x="270759" y="196155"/>
                  <a:pt x="260816" y="198724"/>
                </a:cubicBezTo>
                <a:cubicBezTo>
                  <a:pt x="250540" y="201613"/>
                  <a:pt x="245900" y="195192"/>
                  <a:pt x="243911" y="187486"/>
                </a:cubicBezTo>
                <a:cubicBezTo>
                  <a:pt x="243248" y="184918"/>
                  <a:pt x="243248" y="183312"/>
                  <a:pt x="242585" y="180744"/>
                </a:cubicBezTo>
                <a:cubicBezTo>
                  <a:pt x="248220" y="179460"/>
                  <a:pt x="248220" y="179460"/>
                  <a:pt x="248220" y="179460"/>
                </a:cubicBezTo>
                <a:cubicBezTo>
                  <a:pt x="249214" y="180423"/>
                  <a:pt x="249214" y="180423"/>
                  <a:pt x="249214" y="180423"/>
                </a:cubicBezTo>
                <a:cubicBezTo>
                  <a:pt x="246894" y="182349"/>
                  <a:pt x="246231" y="185239"/>
                  <a:pt x="246894" y="188128"/>
                </a:cubicBezTo>
                <a:cubicBezTo>
                  <a:pt x="247889" y="192302"/>
                  <a:pt x="252861" y="194871"/>
                  <a:pt x="257170" y="193265"/>
                </a:cubicBezTo>
                <a:cubicBezTo>
                  <a:pt x="254186" y="180744"/>
                  <a:pt x="254186" y="180744"/>
                  <a:pt x="254186" y="180744"/>
                </a:cubicBezTo>
                <a:cubicBezTo>
                  <a:pt x="251866" y="179781"/>
                  <a:pt x="251866" y="179781"/>
                  <a:pt x="251866" y="179781"/>
                </a:cubicBezTo>
                <a:cubicBezTo>
                  <a:pt x="251535" y="178496"/>
                  <a:pt x="251535" y="178496"/>
                  <a:pt x="251535" y="178496"/>
                </a:cubicBezTo>
                <a:cubicBezTo>
                  <a:pt x="257501" y="176891"/>
                  <a:pt x="257501" y="176891"/>
                  <a:pt x="257501" y="176891"/>
                </a:cubicBezTo>
                <a:cubicBezTo>
                  <a:pt x="257832" y="177854"/>
                  <a:pt x="257832" y="177854"/>
                  <a:pt x="257832" y="177854"/>
                </a:cubicBezTo>
                <a:cubicBezTo>
                  <a:pt x="256838" y="179460"/>
                  <a:pt x="256838" y="179460"/>
                  <a:pt x="256838" y="179460"/>
                </a:cubicBezTo>
                <a:cubicBezTo>
                  <a:pt x="260153" y="192302"/>
                  <a:pt x="260153" y="192302"/>
                  <a:pt x="260153" y="192302"/>
                </a:cubicBezTo>
                <a:cubicBezTo>
                  <a:pt x="265125" y="191981"/>
                  <a:pt x="268771" y="186844"/>
                  <a:pt x="267776" y="182349"/>
                </a:cubicBezTo>
                <a:cubicBezTo>
                  <a:pt x="267113" y="179139"/>
                  <a:pt x="263467" y="175928"/>
                  <a:pt x="259158" y="175286"/>
                </a:cubicBezTo>
                <a:cubicBezTo>
                  <a:pt x="259158" y="174323"/>
                  <a:pt x="259158" y="174323"/>
                  <a:pt x="259158" y="174323"/>
                </a:cubicBezTo>
                <a:cubicBezTo>
                  <a:pt x="265125" y="173038"/>
                  <a:pt x="265125" y="173038"/>
                  <a:pt x="265125" y="173038"/>
                </a:cubicBezTo>
                <a:close/>
                <a:moveTo>
                  <a:pt x="10809" y="160338"/>
                </a:moveTo>
                <a:lnTo>
                  <a:pt x="12397" y="160338"/>
                </a:lnTo>
                <a:lnTo>
                  <a:pt x="12397" y="161926"/>
                </a:lnTo>
                <a:lnTo>
                  <a:pt x="31447" y="169863"/>
                </a:lnTo>
                <a:lnTo>
                  <a:pt x="33034" y="169863"/>
                </a:lnTo>
                <a:lnTo>
                  <a:pt x="34622" y="169863"/>
                </a:lnTo>
                <a:lnTo>
                  <a:pt x="33034" y="174626"/>
                </a:lnTo>
                <a:lnTo>
                  <a:pt x="12397" y="182564"/>
                </a:lnTo>
                <a:lnTo>
                  <a:pt x="26684" y="185739"/>
                </a:lnTo>
                <a:lnTo>
                  <a:pt x="28272" y="184151"/>
                </a:lnTo>
                <a:lnTo>
                  <a:pt x="28272" y="185739"/>
                </a:lnTo>
                <a:lnTo>
                  <a:pt x="26684" y="190501"/>
                </a:lnTo>
                <a:lnTo>
                  <a:pt x="25097" y="188914"/>
                </a:lnTo>
                <a:lnTo>
                  <a:pt x="2872" y="184151"/>
                </a:lnTo>
                <a:lnTo>
                  <a:pt x="4459" y="180976"/>
                </a:lnTo>
                <a:lnTo>
                  <a:pt x="25097" y="171451"/>
                </a:lnTo>
                <a:lnTo>
                  <a:pt x="12397" y="166688"/>
                </a:lnTo>
                <a:lnTo>
                  <a:pt x="10809" y="168276"/>
                </a:lnTo>
                <a:lnTo>
                  <a:pt x="9222" y="166688"/>
                </a:lnTo>
                <a:close/>
                <a:moveTo>
                  <a:pt x="140984" y="157163"/>
                </a:moveTo>
                <a:lnTo>
                  <a:pt x="140984" y="168276"/>
                </a:lnTo>
                <a:lnTo>
                  <a:pt x="148922" y="168276"/>
                </a:lnTo>
                <a:close/>
                <a:moveTo>
                  <a:pt x="133047" y="157163"/>
                </a:moveTo>
                <a:lnTo>
                  <a:pt x="125109" y="168276"/>
                </a:lnTo>
                <a:lnTo>
                  <a:pt x="133047" y="168276"/>
                </a:lnTo>
                <a:close/>
                <a:moveTo>
                  <a:pt x="243426" y="155576"/>
                </a:moveTo>
                <a:cubicBezTo>
                  <a:pt x="236235" y="157163"/>
                  <a:pt x="237947" y="164783"/>
                  <a:pt x="240344" y="169863"/>
                </a:cubicBezTo>
                <a:lnTo>
                  <a:pt x="253698" y="163513"/>
                </a:lnTo>
                <a:cubicBezTo>
                  <a:pt x="253013" y="159386"/>
                  <a:pt x="249589" y="153988"/>
                  <a:pt x="243426" y="155576"/>
                </a:cubicBezTo>
                <a:close/>
                <a:moveTo>
                  <a:pt x="150509" y="153988"/>
                </a:moveTo>
                <a:lnTo>
                  <a:pt x="160034" y="168276"/>
                </a:lnTo>
                <a:lnTo>
                  <a:pt x="182259" y="168276"/>
                </a:lnTo>
                <a:close/>
                <a:moveTo>
                  <a:pt x="123521" y="153988"/>
                </a:moveTo>
                <a:lnTo>
                  <a:pt x="91771" y="168276"/>
                </a:lnTo>
                <a:lnTo>
                  <a:pt x="113996" y="168276"/>
                </a:lnTo>
                <a:close/>
                <a:moveTo>
                  <a:pt x="17159" y="147638"/>
                </a:moveTo>
                <a:lnTo>
                  <a:pt x="17159" y="149226"/>
                </a:lnTo>
                <a:lnTo>
                  <a:pt x="18747" y="150813"/>
                </a:lnTo>
                <a:lnTo>
                  <a:pt x="36210" y="160339"/>
                </a:lnTo>
                <a:lnTo>
                  <a:pt x="37797" y="158751"/>
                </a:lnTo>
                <a:lnTo>
                  <a:pt x="39385" y="160339"/>
                </a:lnTo>
                <a:lnTo>
                  <a:pt x="36210" y="168276"/>
                </a:lnTo>
                <a:lnTo>
                  <a:pt x="34622" y="166689"/>
                </a:lnTo>
                <a:lnTo>
                  <a:pt x="34622" y="165101"/>
                </a:lnTo>
                <a:lnTo>
                  <a:pt x="15572" y="155576"/>
                </a:lnTo>
                <a:lnTo>
                  <a:pt x="13984" y="157163"/>
                </a:lnTo>
                <a:lnTo>
                  <a:pt x="12397" y="157163"/>
                </a:lnTo>
                <a:close/>
                <a:moveTo>
                  <a:pt x="155271" y="146050"/>
                </a:moveTo>
                <a:lnTo>
                  <a:pt x="205733" y="168275"/>
                </a:lnTo>
                <a:cubicBezTo>
                  <a:pt x="207011" y="163336"/>
                  <a:pt x="208288" y="158706"/>
                  <a:pt x="209246" y="154075"/>
                </a:cubicBezTo>
                <a:cubicBezTo>
                  <a:pt x="198707" y="152532"/>
                  <a:pt x="173156" y="148519"/>
                  <a:pt x="155271" y="146050"/>
                </a:cubicBezTo>
                <a:close/>
                <a:moveTo>
                  <a:pt x="118759" y="146050"/>
                </a:moveTo>
                <a:cubicBezTo>
                  <a:pt x="100874" y="148519"/>
                  <a:pt x="75323" y="152532"/>
                  <a:pt x="64784" y="154075"/>
                </a:cubicBezTo>
                <a:cubicBezTo>
                  <a:pt x="65742" y="158706"/>
                  <a:pt x="67019" y="163336"/>
                  <a:pt x="68297" y="168275"/>
                </a:cubicBezTo>
                <a:cubicBezTo>
                  <a:pt x="118759" y="146050"/>
                  <a:pt x="118759" y="146050"/>
                  <a:pt x="118759" y="146050"/>
                </a:cubicBezTo>
                <a:close/>
                <a:moveTo>
                  <a:pt x="251158" y="141288"/>
                </a:moveTo>
                <a:cubicBezTo>
                  <a:pt x="254333" y="144146"/>
                  <a:pt x="255603" y="145098"/>
                  <a:pt x="256238" y="149226"/>
                </a:cubicBezTo>
                <a:cubicBezTo>
                  <a:pt x="256873" y="152083"/>
                  <a:pt x="255603" y="157481"/>
                  <a:pt x="255603" y="162243"/>
                </a:cubicBezTo>
                <a:cubicBezTo>
                  <a:pt x="255603" y="162243"/>
                  <a:pt x="255603" y="162243"/>
                  <a:pt x="261953" y="159068"/>
                </a:cubicBezTo>
                <a:lnTo>
                  <a:pt x="264810" y="164783"/>
                </a:lnTo>
                <a:cubicBezTo>
                  <a:pt x="264810" y="164783"/>
                  <a:pt x="264810" y="164783"/>
                  <a:pt x="263858" y="165101"/>
                </a:cubicBezTo>
                <a:cubicBezTo>
                  <a:pt x="263858" y="165101"/>
                  <a:pt x="263858" y="165101"/>
                  <a:pt x="262270" y="164148"/>
                </a:cubicBezTo>
                <a:cubicBezTo>
                  <a:pt x="262270" y="164148"/>
                  <a:pt x="262270" y="164148"/>
                  <a:pt x="243220" y="173991"/>
                </a:cubicBezTo>
                <a:cubicBezTo>
                  <a:pt x="243220" y="173991"/>
                  <a:pt x="243220" y="173991"/>
                  <a:pt x="242903" y="175261"/>
                </a:cubicBezTo>
                <a:cubicBezTo>
                  <a:pt x="242903" y="175261"/>
                  <a:pt x="242903" y="175261"/>
                  <a:pt x="240998" y="176213"/>
                </a:cubicBezTo>
                <a:cubicBezTo>
                  <a:pt x="240998" y="176213"/>
                  <a:pt x="240998" y="176213"/>
                  <a:pt x="235600" y="163831"/>
                </a:cubicBezTo>
                <a:cubicBezTo>
                  <a:pt x="233060" y="158751"/>
                  <a:pt x="236235" y="153036"/>
                  <a:pt x="241633" y="151448"/>
                </a:cubicBezTo>
                <a:cubicBezTo>
                  <a:pt x="246078" y="150178"/>
                  <a:pt x="250205" y="151766"/>
                  <a:pt x="251793" y="155258"/>
                </a:cubicBezTo>
                <a:cubicBezTo>
                  <a:pt x="252745" y="151766"/>
                  <a:pt x="252745" y="149543"/>
                  <a:pt x="252110" y="146051"/>
                </a:cubicBezTo>
                <a:cubicBezTo>
                  <a:pt x="251475" y="143828"/>
                  <a:pt x="251158" y="143828"/>
                  <a:pt x="250205" y="142241"/>
                </a:cubicBezTo>
                <a:cubicBezTo>
                  <a:pt x="250205" y="142241"/>
                  <a:pt x="250205" y="142241"/>
                  <a:pt x="251158" y="141288"/>
                </a:cubicBezTo>
                <a:close/>
                <a:moveTo>
                  <a:pt x="60660" y="107950"/>
                </a:moveTo>
                <a:cubicBezTo>
                  <a:pt x="60340" y="110845"/>
                  <a:pt x="60021" y="113740"/>
                  <a:pt x="60021" y="116956"/>
                </a:cubicBezTo>
                <a:cubicBezTo>
                  <a:pt x="60021" y="125319"/>
                  <a:pt x="60979" y="134647"/>
                  <a:pt x="62577" y="144940"/>
                </a:cubicBezTo>
                <a:cubicBezTo>
                  <a:pt x="122319" y="135612"/>
                  <a:pt x="122319" y="135612"/>
                  <a:pt x="122319" y="135612"/>
                </a:cubicBezTo>
                <a:cubicBezTo>
                  <a:pt x="121680" y="137220"/>
                  <a:pt x="121041" y="139472"/>
                  <a:pt x="121041" y="141402"/>
                </a:cubicBezTo>
                <a:cubicBezTo>
                  <a:pt x="121041" y="150086"/>
                  <a:pt x="127750" y="157163"/>
                  <a:pt x="136376" y="157163"/>
                </a:cubicBezTo>
                <a:cubicBezTo>
                  <a:pt x="136376" y="157163"/>
                  <a:pt x="136696" y="157163"/>
                  <a:pt x="136696" y="157163"/>
                </a:cubicBezTo>
                <a:cubicBezTo>
                  <a:pt x="137015" y="157163"/>
                  <a:pt x="137015" y="157163"/>
                  <a:pt x="137335" y="157163"/>
                </a:cubicBezTo>
                <a:cubicBezTo>
                  <a:pt x="145961" y="157163"/>
                  <a:pt x="152670" y="150086"/>
                  <a:pt x="152670" y="141402"/>
                </a:cubicBezTo>
                <a:cubicBezTo>
                  <a:pt x="152670" y="139472"/>
                  <a:pt x="152350" y="137220"/>
                  <a:pt x="151711" y="135612"/>
                </a:cubicBezTo>
                <a:cubicBezTo>
                  <a:pt x="211453" y="144940"/>
                  <a:pt x="211453" y="144940"/>
                  <a:pt x="211453" y="144940"/>
                </a:cubicBezTo>
                <a:cubicBezTo>
                  <a:pt x="213051" y="134647"/>
                  <a:pt x="214009" y="125319"/>
                  <a:pt x="214009" y="116956"/>
                </a:cubicBezTo>
                <a:cubicBezTo>
                  <a:pt x="214009" y="113740"/>
                  <a:pt x="214009" y="110845"/>
                  <a:pt x="213690" y="107950"/>
                </a:cubicBezTo>
                <a:cubicBezTo>
                  <a:pt x="177269" y="107950"/>
                  <a:pt x="177269" y="107950"/>
                  <a:pt x="177269" y="107950"/>
                </a:cubicBezTo>
                <a:cubicBezTo>
                  <a:pt x="167685" y="107950"/>
                  <a:pt x="166727" y="109236"/>
                  <a:pt x="166407" y="109558"/>
                </a:cubicBezTo>
                <a:cubicBezTo>
                  <a:pt x="165449" y="110201"/>
                  <a:pt x="165449" y="111810"/>
                  <a:pt x="166407" y="112453"/>
                </a:cubicBezTo>
                <a:cubicBezTo>
                  <a:pt x="168643" y="113740"/>
                  <a:pt x="171838" y="115348"/>
                  <a:pt x="171838" y="120173"/>
                </a:cubicBezTo>
                <a:cubicBezTo>
                  <a:pt x="171838" y="120494"/>
                  <a:pt x="171838" y="120494"/>
                  <a:pt x="171838" y="120494"/>
                </a:cubicBezTo>
                <a:cubicBezTo>
                  <a:pt x="171838" y="124354"/>
                  <a:pt x="168324" y="125962"/>
                  <a:pt x="160337" y="129179"/>
                </a:cubicBezTo>
                <a:cubicBezTo>
                  <a:pt x="157781" y="129822"/>
                  <a:pt x="149475" y="133360"/>
                  <a:pt x="149475" y="133360"/>
                </a:cubicBezTo>
                <a:cubicBezTo>
                  <a:pt x="147877" y="132074"/>
                  <a:pt x="147877" y="132074"/>
                  <a:pt x="147877" y="132074"/>
                </a:cubicBezTo>
                <a:cubicBezTo>
                  <a:pt x="145002" y="130787"/>
                  <a:pt x="138932" y="126606"/>
                  <a:pt x="138932" y="119529"/>
                </a:cubicBezTo>
                <a:cubicBezTo>
                  <a:pt x="138932" y="115669"/>
                  <a:pt x="140849" y="115026"/>
                  <a:pt x="140849" y="112131"/>
                </a:cubicBezTo>
                <a:cubicBezTo>
                  <a:pt x="140849" y="109880"/>
                  <a:pt x="139252" y="107950"/>
                  <a:pt x="136696" y="107950"/>
                </a:cubicBezTo>
                <a:cubicBezTo>
                  <a:pt x="136376" y="107950"/>
                  <a:pt x="136376" y="107950"/>
                  <a:pt x="136376" y="107950"/>
                </a:cubicBezTo>
                <a:cubicBezTo>
                  <a:pt x="136057" y="107950"/>
                  <a:pt x="136057" y="107950"/>
                  <a:pt x="135737" y="107950"/>
                </a:cubicBezTo>
                <a:cubicBezTo>
                  <a:pt x="130945" y="108271"/>
                  <a:pt x="130306" y="111810"/>
                  <a:pt x="130306" y="111810"/>
                </a:cubicBezTo>
                <a:cubicBezTo>
                  <a:pt x="130306" y="111810"/>
                  <a:pt x="131904" y="112453"/>
                  <a:pt x="133182" y="114704"/>
                </a:cubicBezTo>
                <a:cubicBezTo>
                  <a:pt x="133182" y="115026"/>
                  <a:pt x="133182" y="115026"/>
                  <a:pt x="133182" y="115026"/>
                </a:cubicBezTo>
                <a:cubicBezTo>
                  <a:pt x="133501" y="115669"/>
                  <a:pt x="133820" y="116313"/>
                  <a:pt x="134140" y="117278"/>
                </a:cubicBezTo>
                <a:cubicBezTo>
                  <a:pt x="134140" y="117921"/>
                  <a:pt x="134459" y="118564"/>
                  <a:pt x="134459" y="119529"/>
                </a:cubicBezTo>
                <a:cubicBezTo>
                  <a:pt x="134459" y="126606"/>
                  <a:pt x="128389" y="130787"/>
                  <a:pt x="125514" y="132074"/>
                </a:cubicBezTo>
                <a:cubicBezTo>
                  <a:pt x="123597" y="133360"/>
                  <a:pt x="123597" y="133360"/>
                  <a:pt x="123597" y="133360"/>
                </a:cubicBezTo>
                <a:cubicBezTo>
                  <a:pt x="123597" y="133360"/>
                  <a:pt x="115610" y="129822"/>
                  <a:pt x="113054" y="129179"/>
                </a:cubicBezTo>
                <a:cubicBezTo>
                  <a:pt x="105068" y="125962"/>
                  <a:pt x="101553" y="124354"/>
                  <a:pt x="101553" y="120494"/>
                </a:cubicBezTo>
                <a:cubicBezTo>
                  <a:pt x="101553" y="120173"/>
                  <a:pt x="101553" y="120173"/>
                  <a:pt x="101553" y="120173"/>
                </a:cubicBezTo>
                <a:cubicBezTo>
                  <a:pt x="101553" y="115348"/>
                  <a:pt x="105068" y="113740"/>
                  <a:pt x="106984" y="112453"/>
                </a:cubicBezTo>
                <a:cubicBezTo>
                  <a:pt x="107943" y="111810"/>
                  <a:pt x="107943" y="110201"/>
                  <a:pt x="107304" y="109558"/>
                </a:cubicBezTo>
                <a:cubicBezTo>
                  <a:pt x="106665" y="109236"/>
                  <a:pt x="106026" y="107950"/>
                  <a:pt x="96122" y="107950"/>
                </a:cubicBezTo>
                <a:cubicBezTo>
                  <a:pt x="60660" y="107950"/>
                  <a:pt x="60660" y="107950"/>
                  <a:pt x="60660" y="107950"/>
                </a:cubicBezTo>
                <a:close/>
                <a:moveTo>
                  <a:pt x="62567" y="95250"/>
                </a:moveTo>
                <a:cubicBezTo>
                  <a:pt x="62248" y="96549"/>
                  <a:pt x="61928" y="98172"/>
                  <a:pt x="61609" y="99796"/>
                </a:cubicBezTo>
                <a:cubicBezTo>
                  <a:pt x="96117" y="99796"/>
                  <a:pt x="96117" y="99796"/>
                  <a:pt x="96117" y="99796"/>
                </a:cubicBezTo>
                <a:cubicBezTo>
                  <a:pt x="111135" y="99796"/>
                  <a:pt x="117525" y="103368"/>
                  <a:pt x="117525" y="112135"/>
                </a:cubicBezTo>
                <a:cubicBezTo>
                  <a:pt x="117525" y="115057"/>
                  <a:pt x="115927" y="117980"/>
                  <a:pt x="113371" y="119928"/>
                </a:cubicBezTo>
                <a:cubicBezTo>
                  <a:pt x="115288" y="120578"/>
                  <a:pt x="122318" y="123175"/>
                  <a:pt x="123276" y="123825"/>
                </a:cubicBezTo>
                <a:cubicBezTo>
                  <a:pt x="125513" y="122526"/>
                  <a:pt x="126472" y="119279"/>
                  <a:pt x="125513" y="117655"/>
                </a:cubicBezTo>
                <a:cubicBezTo>
                  <a:pt x="124874" y="117006"/>
                  <a:pt x="124555" y="116356"/>
                  <a:pt x="123276" y="116032"/>
                </a:cubicBezTo>
                <a:cubicBezTo>
                  <a:pt x="122318" y="115382"/>
                  <a:pt x="120720" y="115382"/>
                  <a:pt x="120720" y="115382"/>
                </a:cubicBezTo>
                <a:cubicBezTo>
                  <a:pt x="120720" y="111486"/>
                  <a:pt x="120720" y="111486"/>
                  <a:pt x="120720" y="111486"/>
                </a:cubicBezTo>
                <a:cubicBezTo>
                  <a:pt x="120720" y="107914"/>
                  <a:pt x="122957" y="105316"/>
                  <a:pt x="126791" y="104342"/>
                </a:cubicBezTo>
                <a:cubicBezTo>
                  <a:pt x="127111" y="104017"/>
                  <a:pt x="127111" y="104017"/>
                  <a:pt x="127430" y="103692"/>
                </a:cubicBezTo>
                <a:cubicBezTo>
                  <a:pt x="129347" y="102069"/>
                  <a:pt x="132223" y="100770"/>
                  <a:pt x="136696" y="100445"/>
                </a:cubicBezTo>
                <a:cubicBezTo>
                  <a:pt x="145962" y="100770"/>
                  <a:pt x="149477" y="106290"/>
                  <a:pt x="149477" y="111810"/>
                </a:cubicBezTo>
                <a:cubicBezTo>
                  <a:pt x="149477" y="115382"/>
                  <a:pt x="148199" y="117655"/>
                  <a:pt x="147240" y="118954"/>
                </a:cubicBezTo>
                <a:cubicBezTo>
                  <a:pt x="147560" y="121227"/>
                  <a:pt x="149157" y="122851"/>
                  <a:pt x="150116" y="123825"/>
                </a:cubicBezTo>
                <a:cubicBezTo>
                  <a:pt x="151075" y="123175"/>
                  <a:pt x="158104" y="120578"/>
                  <a:pt x="160021" y="119928"/>
                </a:cubicBezTo>
                <a:cubicBezTo>
                  <a:pt x="157465" y="117980"/>
                  <a:pt x="155867" y="115057"/>
                  <a:pt x="155867" y="112135"/>
                </a:cubicBezTo>
                <a:cubicBezTo>
                  <a:pt x="155867" y="103368"/>
                  <a:pt x="162258" y="99796"/>
                  <a:pt x="177275" y="99796"/>
                </a:cubicBezTo>
                <a:cubicBezTo>
                  <a:pt x="212422" y="99796"/>
                  <a:pt x="212422" y="99796"/>
                  <a:pt x="212422" y="99796"/>
                </a:cubicBezTo>
                <a:cubicBezTo>
                  <a:pt x="212103" y="98172"/>
                  <a:pt x="211783" y="96549"/>
                  <a:pt x="211464" y="95250"/>
                </a:cubicBezTo>
                <a:cubicBezTo>
                  <a:pt x="136696" y="95250"/>
                  <a:pt x="136696" y="95250"/>
                  <a:pt x="136696" y="95250"/>
                </a:cubicBezTo>
                <a:cubicBezTo>
                  <a:pt x="62567" y="95250"/>
                  <a:pt x="62567" y="95250"/>
                  <a:pt x="62567" y="95250"/>
                </a:cubicBezTo>
                <a:close/>
                <a:moveTo>
                  <a:pt x="175483" y="57150"/>
                </a:moveTo>
                <a:cubicBezTo>
                  <a:pt x="168517" y="57150"/>
                  <a:pt x="165531" y="58113"/>
                  <a:pt x="164536" y="59076"/>
                </a:cubicBezTo>
                <a:cubicBezTo>
                  <a:pt x="163873" y="59397"/>
                  <a:pt x="163209" y="60039"/>
                  <a:pt x="163209" y="62929"/>
                </a:cubicBezTo>
                <a:cubicBezTo>
                  <a:pt x="163209" y="85725"/>
                  <a:pt x="163209" y="85725"/>
                  <a:pt x="163209" y="85725"/>
                </a:cubicBezTo>
                <a:cubicBezTo>
                  <a:pt x="185434" y="85725"/>
                  <a:pt x="185434" y="85725"/>
                  <a:pt x="185434" y="85725"/>
                </a:cubicBezTo>
                <a:cubicBezTo>
                  <a:pt x="185434" y="63892"/>
                  <a:pt x="185434" y="63892"/>
                  <a:pt x="185434" y="63892"/>
                </a:cubicBezTo>
                <a:cubicBezTo>
                  <a:pt x="185434" y="61003"/>
                  <a:pt x="184439" y="57150"/>
                  <a:pt x="175483" y="57150"/>
                </a:cubicBezTo>
                <a:close/>
                <a:moveTo>
                  <a:pt x="98940" y="57150"/>
                </a:moveTo>
                <a:cubicBezTo>
                  <a:pt x="90809" y="57150"/>
                  <a:pt x="90184" y="61003"/>
                  <a:pt x="90184" y="63892"/>
                </a:cubicBezTo>
                <a:cubicBezTo>
                  <a:pt x="90184" y="85725"/>
                  <a:pt x="90184" y="85725"/>
                  <a:pt x="90184" y="85725"/>
                </a:cubicBezTo>
                <a:cubicBezTo>
                  <a:pt x="110822" y="85725"/>
                  <a:pt x="110822" y="85725"/>
                  <a:pt x="110822" y="85725"/>
                </a:cubicBezTo>
                <a:cubicBezTo>
                  <a:pt x="110822" y="78019"/>
                  <a:pt x="110822" y="62929"/>
                  <a:pt x="110822" y="62929"/>
                </a:cubicBezTo>
                <a:cubicBezTo>
                  <a:pt x="110822" y="60039"/>
                  <a:pt x="110197" y="59397"/>
                  <a:pt x="109571" y="59076"/>
                </a:cubicBezTo>
                <a:cubicBezTo>
                  <a:pt x="108321" y="58113"/>
                  <a:pt x="105819" y="57150"/>
                  <a:pt x="98940" y="57150"/>
                </a:cubicBezTo>
                <a:close/>
                <a:moveTo>
                  <a:pt x="136862" y="49213"/>
                </a:moveTo>
                <a:cubicBezTo>
                  <a:pt x="124628" y="49213"/>
                  <a:pt x="120346" y="56515"/>
                  <a:pt x="120346" y="63183"/>
                </a:cubicBezTo>
                <a:cubicBezTo>
                  <a:pt x="120346" y="85726"/>
                  <a:pt x="120346" y="85726"/>
                  <a:pt x="120346" y="85726"/>
                </a:cubicBezTo>
                <a:cubicBezTo>
                  <a:pt x="136862" y="85726"/>
                  <a:pt x="136862" y="85726"/>
                  <a:pt x="136862" y="85726"/>
                </a:cubicBezTo>
                <a:cubicBezTo>
                  <a:pt x="153684" y="85726"/>
                  <a:pt x="153684" y="85726"/>
                  <a:pt x="153684" y="85726"/>
                </a:cubicBezTo>
                <a:cubicBezTo>
                  <a:pt x="153684" y="63183"/>
                  <a:pt x="153684" y="63183"/>
                  <a:pt x="153684" y="63183"/>
                </a:cubicBezTo>
                <a:cubicBezTo>
                  <a:pt x="153684" y="56515"/>
                  <a:pt x="149402" y="49213"/>
                  <a:pt x="136862" y="49213"/>
                </a:cubicBezTo>
                <a:close/>
                <a:moveTo>
                  <a:pt x="147334" y="38100"/>
                </a:moveTo>
                <a:lnTo>
                  <a:pt x="147334" y="40957"/>
                </a:lnTo>
                <a:cubicBezTo>
                  <a:pt x="152969" y="42862"/>
                  <a:pt x="157664" y="46037"/>
                  <a:pt x="160794" y="50800"/>
                </a:cubicBezTo>
                <a:cubicBezTo>
                  <a:pt x="163299" y="49212"/>
                  <a:pt x="166429" y="48577"/>
                  <a:pt x="169559" y="48260"/>
                </a:cubicBezTo>
                <a:cubicBezTo>
                  <a:pt x="163299" y="43180"/>
                  <a:pt x="155473" y="39687"/>
                  <a:pt x="147334" y="38100"/>
                </a:cubicBezTo>
                <a:close/>
                <a:moveTo>
                  <a:pt x="126696" y="38100"/>
                </a:moveTo>
                <a:cubicBezTo>
                  <a:pt x="118441" y="39687"/>
                  <a:pt x="110821" y="43180"/>
                  <a:pt x="104471" y="48260"/>
                </a:cubicBezTo>
                <a:cubicBezTo>
                  <a:pt x="107646" y="48577"/>
                  <a:pt x="110821" y="49212"/>
                  <a:pt x="113361" y="50800"/>
                </a:cubicBezTo>
                <a:cubicBezTo>
                  <a:pt x="116536" y="46037"/>
                  <a:pt x="120981" y="42862"/>
                  <a:pt x="126696" y="40957"/>
                </a:cubicBezTo>
                <a:cubicBezTo>
                  <a:pt x="126696" y="38100"/>
                  <a:pt x="126696" y="38100"/>
                  <a:pt x="126696" y="38100"/>
                </a:cubicBezTo>
                <a:close/>
                <a:moveTo>
                  <a:pt x="134634" y="6350"/>
                </a:moveTo>
                <a:lnTo>
                  <a:pt x="134634" y="20637"/>
                </a:lnTo>
                <a:lnTo>
                  <a:pt x="120346" y="20637"/>
                </a:lnTo>
                <a:lnTo>
                  <a:pt x="120346" y="26988"/>
                </a:lnTo>
                <a:lnTo>
                  <a:pt x="134634" y="26988"/>
                </a:lnTo>
                <a:lnTo>
                  <a:pt x="134634" y="39688"/>
                </a:lnTo>
                <a:lnTo>
                  <a:pt x="136221" y="39688"/>
                </a:lnTo>
                <a:lnTo>
                  <a:pt x="139397" y="39688"/>
                </a:lnTo>
                <a:lnTo>
                  <a:pt x="139397" y="26988"/>
                </a:lnTo>
                <a:lnTo>
                  <a:pt x="153684" y="26988"/>
                </a:lnTo>
                <a:lnTo>
                  <a:pt x="153684" y="20637"/>
                </a:lnTo>
                <a:lnTo>
                  <a:pt x="139397" y="20637"/>
                </a:lnTo>
                <a:lnTo>
                  <a:pt x="139397" y="6350"/>
                </a:lnTo>
                <a:lnTo>
                  <a:pt x="136221" y="6350"/>
                </a:lnTo>
                <a:close/>
                <a:moveTo>
                  <a:pt x="127511" y="0"/>
                </a:moveTo>
                <a:cubicBezTo>
                  <a:pt x="127511" y="0"/>
                  <a:pt x="127511" y="0"/>
                  <a:pt x="137335" y="0"/>
                </a:cubicBezTo>
                <a:cubicBezTo>
                  <a:pt x="137335" y="0"/>
                  <a:pt x="137335" y="0"/>
                  <a:pt x="147476" y="0"/>
                </a:cubicBezTo>
                <a:cubicBezTo>
                  <a:pt x="147476" y="0"/>
                  <a:pt x="147476" y="0"/>
                  <a:pt x="147476" y="13309"/>
                </a:cubicBezTo>
                <a:cubicBezTo>
                  <a:pt x="147476" y="13309"/>
                  <a:pt x="147476" y="13309"/>
                  <a:pt x="161103" y="13309"/>
                </a:cubicBezTo>
                <a:cubicBezTo>
                  <a:pt x="161103" y="13309"/>
                  <a:pt x="161103" y="13309"/>
                  <a:pt x="161103" y="33272"/>
                </a:cubicBezTo>
                <a:cubicBezTo>
                  <a:pt x="169977" y="37074"/>
                  <a:pt x="177900" y="42778"/>
                  <a:pt x="183604" y="49749"/>
                </a:cubicBezTo>
                <a:cubicBezTo>
                  <a:pt x="191844" y="52284"/>
                  <a:pt x="194696" y="58621"/>
                  <a:pt x="194696" y="64642"/>
                </a:cubicBezTo>
                <a:cubicBezTo>
                  <a:pt x="194696" y="64642"/>
                  <a:pt x="194696" y="64642"/>
                  <a:pt x="194696" y="86189"/>
                </a:cubicBezTo>
                <a:cubicBezTo>
                  <a:pt x="194696" y="86189"/>
                  <a:pt x="194696" y="86189"/>
                  <a:pt x="218465" y="86189"/>
                </a:cubicBezTo>
                <a:cubicBezTo>
                  <a:pt x="218465" y="86189"/>
                  <a:pt x="218465" y="86189"/>
                  <a:pt x="219415" y="89674"/>
                </a:cubicBezTo>
                <a:cubicBezTo>
                  <a:pt x="222268" y="98230"/>
                  <a:pt x="223535" y="107736"/>
                  <a:pt x="223535" y="117876"/>
                </a:cubicBezTo>
                <a:cubicBezTo>
                  <a:pt x="223535" y="149880"/>
                  <a:pt x="211809" y="187270"/>
                  <a:pt x="200084" y="216422"/>
                </a:cubicBezTo>
                <a:cubicBezTo>
                  <a:pt x="182337" y="260467"/>
                  <a:pt x="159202" y="300393"/>
                  <a:pt x="146842" y="313701"/>
                </a:cubicBezTo>
                <a:cubicBezTo>
                  <a:pt x="143990" y="316553"/>
                  <a:pt x="141455" y="319088"/>
                  <a:pt x="137652" y="319088"/>
                </a:cubicBezTo>
                <a:cubicBezTo>
                  <a:pt x="137652" y="319088"/>
                  <a:pt x="137652" y="319088"/>
                  <a:pt x="137335" y="319088"/>
                </a:cubicBezTo>
                <a:cubicBezTo>
                  <a:pt x="137335" y="319088"/>
                  <a:pt x="137335" y="319088"/>
                  <a:pt x="137018" y="319088"/>
                </a:cubicBezTo>
                <a:cubicBezTo>
                  <a:pt x="133215" y="319088"/>
                  <a:pt x="130997" y="316553"/>
                  <a:pt x="128144" y="313701"/>
                </a:cubicBezTo>
                <a:cubicBezTo>
                  <a:pt x="116102" y="300393"/>
                  <a:pt x="92967" y="260467"/>
                  <a:pt x="75220" y="216422"/>
                </a:cubicBezTo>
                <a:cubicBezTo>
                  <a:pt x="63811" y="187270"/>
                  <a:pt x="52085" y="149880"/>
                  <a:pt x="52085" y="117876"/>
                </a:cubicBezTo>
                <a:cubicBezTo>
                  <a:pt x="52085" y="107736"/>
                  <a:pt x="53353" y="98230"/>
                  <a:pt x="56205" y="89674"/>
                </a:cubicBezTo>
                <a:cubicBezTo>
                  <a:pt x="56205" y="89674"/>
                  <a:pt x="56205" y="89674"/>
                  <a:pt x="57156" y="86189"/>
                </a:cubicBezTo>
                <a:cubicBezTo>
                  <a:pt x="57156" y="86189"/>
                  <a:pt x="57156" y="86189"/>
                  <a:pt x="80607" y="86189"/>
                </a:cubicBezTo>
                <a:cubicBezTo>
                  <a:pt x="80607" y="86189"/>
                  <a:pt x="80607" y="86189"/>
                  <a:pt x="80607" y="64642"/>
                </a:cubicBezTo>
                <a:cubicBezTo>
                  <a:pt x="80607" y="58621"/>
                  <a:pt x="83777" y="52284"/>
                  <a:pt x="91382" y="49749"/>
                </a:cubicBezTo>
                <a:cubicBezTo>
                  <a:pt x="97087" y="42778"/>
                  <a:pt x="105327" y="37074"/>
                  <a:pt x="114200" y="33272"/>
                </a:cubicBezTo>
                <a:cubicBezTo>
                  <a:pt x="114200" y="33272"/>
                  <a:pt x="114200" y="33272"/>
                  <a:pt x="114200" y="13309"/>
                </a:cubicBezTo>
                <a:cubicBezTo>
                  <a:pt x="114200" y="13309"/>
                  <a:pt x="114200" y="13309"/>
                  <a:pt x="127511" y="13309"/>
                </a:cubicBezTo>
                <a:cubicBezTo>
                  <a:pt x="127511" y="13309"/>
                  <a:pt x="127511" y="13309"/>
                  <a:pt x="127511" y="0"/>
                </a:cubicBezTo>
                <a:close/>
              </a:path>
            </a:pathLst>
          </a:custGeom>
          <a:solidFill>
            <a:schemeClr val="bg1"/>
          </a:solidFill>
          <a:ln>
            <a:noFill/>
          </a:ln>
        </p:spPr>
        <p:txBody>
          <a:bodyPr vert="horz" wrap="square" lIns="130090" tIns="65045" rIns="130090" bIns="65045" numCol="1" anchor="t" anchorCtr="0" compatLnSpc="1">
            <a:prstTxWarp prst="textNoShape">
              <a:avLst/>
            </a:prstTxWarp>
            <a:noAutofit/>
          </a:bodyPr>
          <a:lstStyle/>
          <a:p>
            <a:endParaRPr lang="nl-NL" sz="3699"/>
          </a:p>
        </p:txBody>
      </p:sp>
      <p:sp>
        <p:nvSpPr>
          <p:cNvPr id="5" name="Tijdelijke aanduiding voor tekst 3 (JU-Free)">
            <a:extLst>
              <a:ext uri="{FF2B5EF4-FFF2-40B4-BE49-F238E27FC236}">
                <a16:creationId xmlns:a16="http://schemas.microsoft.com/office/drawing/2014/main" id="{7309AEE2-23F3-4485-AB59-68003885CF23}"/>
              </a:ext>
            </a:extLst>
          </p:cNvPr>
          <p:cNvSpPr>
            <a:spLocks noGrp="1"/>
          </p:cNvSpPr>
          <p:nvPr>
            <p:ph type="body" sz="quarter" idx="10" hasCustomPrompt="1"/>
          </p:nvPr>
        </p:nvSpPr>
        <p:spPr>
          <a:xfrm>
            <a:off x="1230423" y="3994900"/>
            <a:ext cx="14855250" cy="3073000"/>
          </a:xfrm>
        </p:spPr>
        <p:txBody>
          <a:bodyPr/>
          <a:lstStyle>
            <a:lvl1pPr marL="0" indent="0" algn="ctr">
              <a:spcBef>
                <a:spcPts val="0"/>
              </a:spcBef>
              <a:buFontTx/>
              <a:buNone/>
              <a:defRPr sz="9674" cap="all" baseline="0">
                <a:solidFill>
                  <a:schemeClr val="accent1"/>
                </a:solidFill>
                <a:latin typeface="+mj-lt"/>
              </a:defRPr>
            </a:lvl1pPr>
            <a:lvl2pPr marL="0" indent="0" algn="ctr">
              <a:spcBef>
                <a:spcPts val="0"/>
              </a:spcBef>
              <a:buFontTx/>
              <a:buNone/>
              <a:defRPr sz="5122" i="0" cap="all" baseline="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0" indent="0" algn="ctr">
              <a:buFontTx/>
              <a:buNone/>
              <a:defRPr/>
            </a:lvl3pPr>
            <a:lvl4pPr algn="ctr">
              <a:spcBef>
                <a:spcPts val="0"/>
              </a:spcBef>
              <a:defRPr>
                <a:solidFill>
                  <a:schemeClr val="tx1"/>
                </a:solidFill>
                <a:latin typeface="+mn-lt"/>
              </a:defRPr>
            </a:lvl4pPr>
            <a:lvl5pPr algn="ctr">
              <a:defRPr/>
            </a:lvl5pPr>
            <a:lvl6pPr marL="0" algn="ctr">
              <a:defRPr/>
            </a:lvl6pPr>
            <a:lvl7pPr marL="0" algn="ctr">
              <a:defRPr/>
            </a:lvl7pPr>
            <a:lvl8pPr marL="0" algn="ctr">
              <a:defRPr/>
            </a:lvl8pPr>
            <a:lvl9pPr algn="ctr">
              <a:defRPr/>
            </a:lvl9pPr>
          </a:lstStyle>
          <a:p>
            <a:pPr lvl="0"/>
            <a:r>
              <a:rPr lang="nl-NL"/>
              <a:t>[Titel]</a:t>
            </a:r>
          </a:p>
          <a:p>
            <a:pPr lvl="0"/>
            <a:r>
              <a:rPr lang="nl-NL"/>
              <a:t>JU-LEVEL1=Standaard</a:t>
            </a:r>
          </a:p>
          <a:p>
            <a:pPr lvl="1"/>
            <a:r>
              <a:rPr lang="nl-NL"/>
              <a:t>JU-LEVEL2=Titel light</a:t>
            </a:r>
          </a:p>
        </p:txBody>
      </p:sp>
    </p:spTree>
    <p:extLst>
      <p:ext uri="{BB962C8B-B14F-4D97-AF65-F5344CB8AC3E}">
        <p14:creationId xmlns:p14="http://schemas.microsoft.com/office/powerpoint/2010/main" val="302191946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Tussendia Maroon">
    <p:bg>
      <p:bgPr>
        <a:solidFill>
          <a:srgbClr val="730E04"/>
        </a:solidFill>
        <a:effectLst/>
      </p:bgPr>
    </p:bg>
    <p:spTree>
      <p:nvGrpSpPr>
        <p:cNvPr id="1" name=""/>
        <p:cNvGrpSpPr/>
        <p:nvPr/>
      </p:nvGrpSpPr>
      <p:grpSpPr>
        <a:xfrm>
          <a:off x="0" y="0"/>
          <a:ext cx="0" cy="0"/>
          <a:chOff x="0" y="0"/>
          <a:chExt cx="0" cy="0"/>
        </a:xfrm>
      </p:grpSpPr>
      <p:sp>
        <p:nvSpPr>
          <p:cNvPr id="6" name="Vrije vorm: vorm 107">
            <a:extLst>
              <a:ext uri="{FF2B5EF4-FFF2-40B4-BE49-F238E27FC236}">
                <a16:creationId xmlns:a16="http://schemas.microsoft.com/office/drawing/2014/main" id="{81B5CE18-EE40-44F4-B54F-4217089F2ADF}"/>
              </a:ext>
            </a:extLst>
          </p:cNvPr>
          <p:cNvSpPr>
            <a:spLocks noSelect="1"/>
          </p:cNvSpPr>
          <p:nvPr userDrawn="1"/>
        </p:nvSpPr>
        <p:spPr bwMode="auto">
          <a:xfrm>
            <a:off x="6514612" y="9248609"/>
            <a:ext cx="1854541" cy="146804"/>
          </a:xfrm>
          <a:custGeom>
            <a:avLst/>
            <a:gdLst>
              <a:gd name="connsiteX0" fmla="*/ 124181 w 1303338"/>
              <a:gd name="connsiteY0" fmla="*/ 71438 h 103188"/>
              <a:gd name="connsiteX1" fmla="*/ 123565 w 1303338"/>
              <a:gd name="connsiteY1" fmla="*/ 71766 h 103188"/>
              <a:gd name="connsiteX2" fmla="*/ 122025 w 1303338"/>
              <a:gd name="connsiteY2" fmla="*/ 72093 h 103188"/>
              <a:gd name="connsiteX3" fmla="*/ 110320 w 1303338"/>
              <a:gd name="connsiteY3" fmla="*/ 75697 h 103188"/>
              <a:gd name="connsiteX4" fmla="*/ 104775 w 1303338"/>
              <a:gd name="connsiteY4" fmla="*/ 84214 h 103188"/>
              <a:gd name="connsiteX5" fmla="*/ 112168 w 1303338"/>
              <a:gd name="connsiteY5" fmla="*/ 92076 h 103188"/>
              <a:gd name="connsiteX6" fmla="*/ 122949 w 1303338"/>
              <a:gd name="connsiteY6" fmla="*/ 86835 h 103188"/>
              <a:gd name="connsiteX7" fmla="*/ 125413 w 1303338"/>
              <a:gd name="connsiteY7" fmla="*/ 77662 h 103188"/>
              <a:gd name="connsiteX8" fmla="*/ 125413 w 1303338"/>
              <a:gd name="connsiteY8" fmla="*/ 73731 h 103188"/>
              <a:gd name="connsiteX9" fmla="*/ 124181 w 1303338"/>
              <a:gd name="connsiteY9" fmla="*/ 71438 h 103188"/>
              <a:gd name="connsiteX10" fmla="*/ 338465 w 1303338"/>
              <a:gd name="connsiteY10" fmla="*/ 44450 h 103188"/>
              <a:gd name="connsiteX11" fmla="*/ 322263 w 1303338"/>
              <a:gd name="connsiteY11" fmla="*/ 67790 h 103188"/>
              <a:gd name="connsiteX12" fmla="*/ 339400 w 1303338"/>
              <a:gd name="connsiteY12" fmla="*/ 92075 h 103188"/>
              <a:gd name="connsiteX13" fmla="*/ 355601 w 1303338"/>
              <a:gd name="connsiteY13" fmla="*/ 69997 h 103188"/>
              <a:gd name="connsiteX14" fmla="*/ 338465 w 1303338"/>
              <a:gd name="connsiteY14" fmla="*/ 44450 h 103188"/>
              <a:gd name="connsiteX15" fmla="*/ 266701 w 1303338"/>
              <a:gd name="connsiteY15" fmla="*/ 44450 h 103188"/>
              <a:gd name="connsiteX16" fmla="*/ 254636 w 1303338"/>
              <a:gd name="connsiteY16" fmla="*/ 54811 h 103188"/>
              <a:gd name="connsiteX17" fmla="*/ 252413 w 1303338"/>
              <a:gd name="connsiteY17" fmla="*/ 72294 h 103188"/>
              <a:gd name="connsiteX18" fmla="*/ 254001 w 1303338"/>
              <a:gd name="connsiteY18" fmla="*/ 88483 h 103188"/>
              <a:gd name="connsiteX19" fmla="*/ 263208 w 1303338"/>
              <a:gd name="connsiteY19" fmla="*/ 93663 h 103188"/>
              <a:gd name="connsiteX20" fmla="*/ 280988 w 1303338"/>
              <a:gd name="connsiteY20" fmla="*/ 67762 h 103188"/>
              <a:gd name="connsiteX21" fmla="*/ 266701 w 1303338"/>
              <a:gd name="connsiteY21" fmla="*/ 44450 h 103188"/>
              <a:gd name="connsiteX22" fmla="*/ 490400 w 1303338"/>
              <a:gd name="connsiteY22" fmla="*/ 42863 h 103188"/>
              <a:gd name="connsiteX23" fmla="*/ 474663 w 1303338"/>
              <a:gd name="connsiteY23" fmla="*/ 66041 h 103188"/>
              <a:gd name="connsiteX24" fmla="*/ 490400 w 1303338"/>
              <a:gd name="connsiteY24" fmla="*/ 90488 h 103188"/>
              <a:gd name="connsiteX25" fmla="*/ 504826 w 1303338"/>
              <a:gd name="connsiteY25" fmla="*/ 66993 h 103188"/>
              <a:gd name="connsiteX26" fmla="*/ 501876 w 1303338"/>
              <a:gd name="connsiteY26" fmla="*/ 49531 h 103188"/>
              <a:gd name="connsiteX27" fmla="*/ 490400 w 1303338"/>
              <a:gd name="connsiteY27" fmla="*/ 42863 h 103188"/>
              <a:gd name="connsiteX28" fmla="*/ 185083 w 1303338"/>
              <a:gd name="connsiteY28" fmla="*/ 42863 h 103188"/>
              <a:gd name="connsiteX29" fmla="*/ 169863 w 1303338"/>
              <a:gd name="connsiteY29" fmla="*/ 66041 h 103188"/>
              <a:gd name="connsiteX30" fmla="*/ 185083 w 1303338"/>
              <a:gd name="connsiteY30" fmla="*/ 90488 h 103188"/>
              <a:gd name="connsiteX31" fmla="*/ 198438 w 1303338"/>
              <a:gd name="connsiteY31" fmla="*/ 66993 h 103188"/>
              <a:gd name="connsiteX32" fmla="*/ 195643 w 1303338"/>
              <a:gd name="connsiteY32" fmla="*/ 49531 h 103188"/>
              <a:gd name="connsiteX33" fmla="*/ 185083 w 1303338"/>
              <a:gd name="connsiteY33" fmla="*/ 42863 h 103188"/>
              <a:gd name="connsiteX34" fmla="*/ 1176894 w 1303338"/>
              <a:gd name="connsiteY34" fmla="*/ 41275 h 103188"/>
              <a:gd name="connsiteX35" fmla="*/ 1165679 w 1303338"/>
              <a:gd name="connsiteY35" fmla="*/ 46342 h 103188"/>
              <a:gd name="connsiteX36" fmla="*/ 1162050 w 1303338"/>
              <a:gd name="connsiteY36" fmla="*/ 55461 h 103188"/>
              <a:gd name="connsiteX37" fmla="*/ 1164029 w 1303338"/>
              <a:gd name="connsiteY37" fmla="*/ 57150 h 103188"/>
              <a:gd name="connsiteX38" fmla="*/ 1166998 w 1303338"/>
              <a:gd name="connsiteY38" fmla="*/ 57150 h 103188"/>
              <a:gd name="connsiteX39" fmla="*/ 1173266 w 1303338"/>
              <a:gd name="connsiteY39" fmla="*/ 56475 h 103188"/>
              <a:gd name="connsiteX40" fmla="*/ 1184481 w 1303338"/>
              <a:gd name="connsiteY40" fmla="*/ 55461 h 103188"/>
              <a:gd name="connsiteX41" fmla="*/ 1187450 w 1303338"/>
              <a:gd name="connsiteY41" fmla="*/ 52422 h 103188"/>
              <a:gd name="connsiteX42" fmla="*/ 1184811 w 1303338"/>
              <a:gd name="connsiteY42" fmla="*/ 44653 h 103188"/>
              <a:gd name="connsiteX43" fmla="*/ 1176894 w 1303338"/>
              <a:gd name="connsiteY43" fmla="*/ 41275 h 103188"/>
              <a:gd name="connsiteX44" fmla="*/ 891340 w 1303338"/>
              <a:gd name="connsiteY44" fmla="*/ 41275 h 103188"/>
              <a:gd name="connsiteX45" fmla="*/ 879977 w 1303338"/>
              <a:gd name="connsiteY45" fmla="*/ 46342 h 103188"/>
              <a:gd name="connsiteX46" fmla="*/ 876300 w 1303338"/>
              <a:gd name="connsiteY46" fmla="*/ 55461 h 103188"/>
              <a:gd name="connsiteX47" fmla="*/ 877971 w 1303338"/>
              <a:gd name="connsiteY47" fmla="*/ 57150 h 103188"/>
              <a:gd name="connsiteX48" fmla="*/ 880979 w 1303338"/>
              <a:gd name="connsiteY48" fmla="*/ 57150 h 103188"/>
              <a:gd name="connsiteX49" fmla="*/ 887329 w 1303338"/>
              <a:gd name="connsiteY49" fmla="*/ 56475 h 103188"/>
              <a:gd name="connsiteX50" fmla="*/ 899027 w 1303338"/>
              <a:gd name="connsiteY50" fmla="*/ 55461 h 103188"/>
              <a:gd name="connsiteX51" fmla="*/ 901700 w 1303338"/>
              <a:gd name="connsiteY51" fmla="*/ 52422 h 103188"/>
              <a:gd name="connsiteX52" fmla="*/ 899361 w 1303338"/>
              <a:gd name="connsiteY52" fmla="*/ 44653 h 103188"/>
              <a:gd name="connsiteX53" fmla="*/ 891340 w 1303338"/>
              <a:gd name="connsiteY53" fmla="*/ 41275 h 103188"/>
              <a:gd name="connsiteX54" fmla="*/ 1235711 w 1303338"/>
              <a:gd name="connsiteY54" fmla="*/ 33338 h 103188"/>
              <a:gd name="connsiteX55" fmla="*/ 1237298 w 1303338"/>
              <a:gd name="connsiteY55" fmla="*/ 35890 h 103188"/>
              <a:gd name="connsiteX56" fmla="*/ 1237298 w 1303338"/>
              <a:gd name="connsiteY56" fmla="*/ 41314 h 103188"/>
              <a:gd name="connsiteX57" fmla="*/ 1236981 w 1303338"/>
              <a:gd name="connsiteY57" fmla="*/ 63645 h 103188"/>
              <a:gd name="connsiteX58" fmla="*/ 1236981 w 1303338"/>
              <a:gd name="connsiteY58" fmla="*/ 70344 h 103188"/>
              <a:gd name="connsiteX59" fmla="*/ 1237298 w 1303338"/>
              <a:gd name="connsiteY59" fmla="*/ 88210 h 103188"/>
              <a:gd name="connsiteX60" fmla="*/ 1242061 w 1303338"/>
              <a:gd name="connsiteY60" fmla="*/ 92995 h 103188"/>
              <a:gd name="connsiteX61" fmla="*/ 1246188 w 1303338"/>
              <a:gd name="connsiteY61" fmla="*/ 96185 h 103188"/>
              <a:gd name="connsiteX62" fmla="*/ 1246188 w 1303338"/>
              <a:gd name="connsiteY62" fmla="*/ 98418 h 103188"/>
              <a:gd name="connsiteX63" fmla="*/ 1244601 w 1303338"/>
              <a:gd name="connsiteY63" fmla="*/ 100013 h 103188"/>
              <a:gd name="connsiteX64" fmla="*/ 1243648 w 1303338"/>
              <a:gd name="connsiteY64" fmla="*/ 100013 h 103188"/>
              <a:gd name="connsiteX65" fmla="*/ 1229678 w 1303338"/>
              <a:gd name="connsiteY65" fmla="*/ 99694 h 103188"/>
              <a:gd name="connsiteX66" fmla="*/ 1215390 w 1303338"/>
              <a:gd name="connsiteY66" fmla="*/ 100013 h 103188"/>
              <a:gd name="connsiteX67" fmla="*/ 1214437 w 1303338"/>
              <a:gd name="connsiteY67" fmla="*/ 100013 h 103188"/>
              <a:gd name="connsiteX68" fmla="*/ 1212850 w 1303338"/>
              <a:gd name="connsiteY68" fmla="*/ 98418 h 103188"/>
              <a:gd name="connsiteX69" fmla="*/ 1212850 w 1303338"/>
              <a:gd name="connsiteY69" fmla="*/ 96185 h 103188"/>
              <a:gd name="connsiteX70" fmla="*/ 1216977 w 1303338"/>
              <a:gd name="connsiteY70" fmla="*/ 92995 h 103188"/>
              <a:gd name="connsiteX71" fmla="*/ 1221740 w 1303338"/>
              <a:gd name="connsiteY71" fmla="*/ 88210 h 103188"/>
              <a:gd name="connsiteX72" fmla="*/ 1222058 w 1303338"/>
              <a:gd name="connsiteY72" fmla="*/ 70344 h 103188"/>
              <a:gd name="connsiteX73" fmla="*/ 1222058 w 1303338"/>
              <a:gd name="connsiteY73" fmla="*/ 59498 h 103188"/>
              <a:gd name="connsiteX74" fmla="*/ 1216660 w 1303338"/>
              <a:gd name="connsiteY74" fmla="*/ 42271 h 103188"/>
              <a:gd name="connsiteX75" fmla="*/ 1212850 w 1303338"/>
              <a:gd name="connsiteY75" fmla="*/ 40038 h 103188"/>
              <a:gd name="connsiteX76" fmla="*/ 1212850 w 1303338"/>
              <a:gd name="connsiteY76" fmla="*/ 37805 h 103188"/>
              <a:gd name="connsiteX77" fmla="*/ 1215072 w 1303338"/>
              <a:gd name="connsiteY77" fmla="*/ 35571 h 103188"/>
              <a:gd name="connsiteX78" fmla="*/ 1233806 w 1303338"/>
              <a:gd name="connsiteY78" fmla="*/ 33657 h 103188"/>
              <a:gd name="connsiteX79" fmla="*/ 1234758 w 1303338"/>
              <a:gd name="connsiteY79" fmla="*/ 33657 h 103188"/>
              <a:gd name="connsiteX80" fmla="*/ 1235711 w 1303338"/>
              <a:gd name="connsiteY80" fmla="*/ 33338 h 103188"/>
              <a:gd name="connsiteX81" fmla="*/ 1177658 w 1303338"/>
              <a:gd name="connsiteY81" fmla="*/ 33338 h 103188"/>
              <a:gd name="connsiteX82" fmla="*/ 1201738 w 1303338"/>
              <a:gd name="connsiteY82" fmla="*/ 57900 h 103188"/>
              <a:gd name="connsiteX83" fmla="*/ 1195317 w 1303338"/>
              <a:gd name="connsiteY83" fmla="*/ 62685 h 103188"/>
              <a:gd name="connsiteX84" fmla="*/ 1164815 w 1303338"/>
              <a:gd name="connsiteY84" fmla="*/ 62685 h 103188"/>
              <a:gd name="connsiteX85" fmla="*/ 1159357 w 1303338"/>
              <a:gd name="connsiteY85" fmla="*/ 67470 h 103188"/>
              <a:gd name="connsiteX86" fmla="*/ 1178942 w 1303338"/>
              <a:gd name="connsiteY86" fmla="*/ 89799 h 103188"/>
              <a:gd name="connsiteX87" fmla="*/ 1199170 w 1303338"/>
              <a:gd name="connsiteY87" fmla="*/ 82781 h 103188"/>
              <a:gd name="connsiteX88" fmla="*/ 1199812 w 1303338"/>
              <a:gd name="connsiteY88" fmla="*/ 82462 h 103188"/>
              <a:gd name="connsiteX89" fmla="*/ 1200454 w 1303338"/>
              <a:gd name="connsiteY89" fmla="*/ 83738 h 103188"/>
              <a:gd name="connsiteX90" fmla="*/ 1199170 w 1303338"/>
              <a:gd name="connsiteY90" fmla="*/ 95541 h 103188"/>
              <a:gd name="connsiteX91" fmla="*/ 1193712 w 1303338"/>
              <a:gd name="connsiteY91" fmla="*/ 98411 h 103188"/>
              <a:gd name="connsiteX92" fmla="*/ 1177016 w 1303338"/>
              <a:gd name="connsiteY92" fmla="*/ 101601 h 103188"/>
              <a:gd name="connsiteX93" fmla="*/ 1144588 w 1303338"/>
              <a:gd name="connsiteY93" fmla="*/ 69384 h 103188"/>
              <a:gd name="connsiteX94" fmla="*/ 1177658 w 1303338"/>
              <a:gd name="connsiteY94" fmla="*/ 33338 h 103188"/>
              <a:gd name="connsiteX95" fmla="*/ 1070830 w 1303338"/>
              <a:gd name="connsiteY95" fmla="*/ 33338 h 103188"/>
              <a:gd name="connsiteX96" fmla="*/ 1072433 w 1303338"/>
              <a:gd name="connsiteY96" fmla="*/ 35890 h 103188"/>
              <a:gd name="connsiteX97" fmla="*/ 1072433 w 1303338"/>
              <a:gd name="connsiteY97" fmla="*/ 41314 h 103188"/>
              <a:gd name="connsiteX98" fmla="*/ 1072112 w 1303338"/>
              <a:gd name="connsiteY98" fmla="*/ 63645 h 103188"/>
              <a:gd name="connsiteX99" fmla="*/ 1072112 w 1303338"/>
              <a:gd name="connsiteY99" fmla="*/ 70344 h 103188"/>
              <a:gd name="connsiteX100" fmla="*/ 1072433 w 1303338"/>
              <a:gd name="connsiteY100" fmla="*/ 88210 h 103188"/>
              <a:gd name="connsiteX101" fmla="*/ 1077241 w 1303338"/>
              <a:gd name="connsiteY101" fmla="*/ 92995 h 103188"/>
              <a:gd name="connsiteX102" fmla="*/ 1081088 w 1303338"/>
              <a:gd name="connsiteY102" fmla="*/ 96185 h 103188"/>
              <a:gd name="connsiteX103" fmla="*/ 1081088 w 1303338"/>
              <a:gd name="connsiteY103" fmla="*/ 98418 h 103188"/>
              <a:gd name="connsiteX104" fmla="*/ 1079806 w 1303338"/>
              <a:gd name="connsiteY104" fmla="*/ 100013 h 103188"/>
              <a:gd name="connsiteX105" fmla="*/ 1078844 w 1303338"/>
              <a:gd name="connsiteY105" fmla="*/ 100013 h 103188"/>
              <a:gd name="connsiteX106" fmla="*/ 1064739 w 1303338"/>
              <a:gd name="connsiteY106" fmla="*/ 99694 h 103188"/>
              <a:gd name="connsiteX107" fmla="*/ 1050314 w 1303338"/>
              <a:gd name="connsiteY107" fmla="*/ 100013 h 103188"/>
              <a:gd name="connsiteX108" fmla="*/ 1049353 w 1303338"/>
              <a:gd name="connsiteY108" fmla="*/ 100013 h 103188"/>
              <a:gd name="connsiteX109" fmla="*/ 1047750 w 1303338"/>
              <a:gd name="connsiteY109" fmla="*/ 98418 h 103188"/>
              <a:gd name="connsiteX110" fmla="*/ 1047750 w 1303338"/>
              <a:gd name="connsiteY110" fmla="*/ 96185 h 103188"/>
              <a:gd name="connsiteX111" fmla="*/ 1051917 w 1303338"/>
              <a:gd name="connsiteY111" fmla="*/ 92995 h 103188"/>
              <a:gd name="connsiteX112" fmla="*/ 1057046 w 1303338"/>
              <a:gd name="connsiteY112" fmla="*/ 88210 h 103188"/>
              <a:gd name="connsiteX113" fmla="*/ 1057046 w 1303338"/>
              <a:gd name="connsiteY113" fmla="*/ 70344 h 103188"/>
              <a:gd name="connsiteX114" fmla="*/ 1057046 w 1303338"/>
              <a:gd name="connsiteY114" fmla="*/ 59498 h 103188"/>
              <a:gd name="connsiteX115" fmla="*/ 1051596 w 1303338"/>
              <a:gd name="connsiteY115" fmla="*/ 42271 h 103188"/>
              <a:gd name="connsiteX116" fmla="*/ 1047750 w 1303338"/>
              <a:gd name="connsiteY116" fmla="*/ 40038 h 103188"/>
              <a:gd name="connsiteX117" fmla="*/ 1047750 w 1303338"/>
              <a:gd name="connsiteY117" fmla="*/ 37805 h 103188"/>
              <a:gd name="connsiteX118" fmla="*/ 1049994 w 1303338"/>
              <a:gd name="connsiteY118" fmla="*/ 35571 h 103188"/>
              <a:gd name="connsiteX119" fmla="*/ 1068907 w 1303338"/>
              <a:gd name="connsiteY119" fmla="*/ 33657 h 103188"/>
              <a:gd name="connsiteX120" fmla="*/ 1069868 w 1303338"/>
              <a:gd name="connsiteY120" fmla="*/ 33657 h 103188"/>
              <a:gd name="connsiteX121" fmla="*/ 1070830 w 1303338"/>
              <a:gd name="connsiteY121" fmla="*/ 33338 h 103188"/>
              <a:gd name="connsiteX122" fmla="*/ 1017588 w 1303338"/>
              <a:gd name="connsiteY122" fmla="*/ 33338 h 103188"/>
              <a:gd name="connsiteX123" fmla="*/ 1030923 w 1303338"/>
              <a:gd name="connsiteY123" fmla="*/ 35571 h 103188"/>
              <a:gd name="connsiteX124" fmla="*/ 1033780 w 1303338"/>
              <a:gd name="connsiteY124" fmla="*/ 38761 h 103188"/>
              <a:gd name="connsiteX125" fmla="*/ 1033780 w 1303338"/>
              <a:gd name="connsiteY125" fmla="*/ 39080 h 103188"/>
              <a:gd name="connsiteX126" fmla="*/ 1032828 w 1303338"/>
              <a:gd name="connsiteY126" fmla="*/ 47055 h 103188"/>
              <a:gd name="connsiteX127" fmla="*/ 1030923 w 1303338"/>
              <a:gd name="connsiteY127" fmla="*/ 49607 h 103188"/>
              <a:gd name="connsiteX128" fmla="*/ 1029018 w 1303338"/>
              <a:gd name="connsiteY128" fmla="*/ 49607 h 103188"/>
              <a:gd name="connsiteX129" fmla="*/ 1026160 w 1303338"/>
              <a:gd name="connsiteY129" fmla="*/ 46098 h 103188"/>
              <a:gd name="connsiteX130" fmla="*/ 1015048 w 1303338"/>
              <a:gd name="connsiteY130" fmla="*/ 40675 h 103188"/>
              <a:gd name="connsiteX131" fmla="*/ 1004887 w 1303338"/>
              <a:gd name="connsiteY131" fmla="*/ 49288 h 103188"/>
              <a:gd name="connsiteX132" fmla="*/ 1011555 w 1303338"/>
              <a:gd name="connsiteY132" fmla="*/ 58219 h 103188"/>
              <a:gd name="connsiteX133" fmla="*/ 1023303 w 1303338"/>
              <a:gd name="connsiteY133" fmla="*/ 63961 h 103188"/>
              <a:gd name="connsiteX134" fmla="*/ 1036638 w 1303338"/>
              <a:gd name="connsiteY134" fmla="*/ 81505 h 103188"/>
              <a:gd name="connsiteX135" fmla="*/ 1009650 w 1303338"/>
              <a:gd name="connsiteY135" fmla="*/ 101601 h 103188"/>
              <a:gd name="connsiteX136" fmla="*/ 992822 w 1303338"/>
              <a:gd name="connsiteY136" fmla="*/ 98092 h 103188"/>
              <a:gd name="connsiteX137" fmla="*/ 990600 w 1303338"/>
              <a:gd name="connsiteY137" fmla="*/ 94265 h 103188"/>
              <a:gd name="connsiteX138" fmla="*/ 991552 w 1303338"/>
              <a:gd name="connsiteY138" fmla="*/ 85333 h 103188"/>
              <a:gd name="connsiteX139" fmla="*/ 993775 w 1303338"/>
              <a:gd name="connsiteY139" fmla="*/ 82781 h 103188"/>
              <a:gd name="connsiteX140" fmla="*/ 995997 w 1303338"/>
              <a:gd name="connsiteY140" fmla="*/ 82781 h 103188"/>
              <a:gd name="connsiteX141" fmla="*/ 998220 w 1303338"/>
              <a:gd name="connsiteY141" fmla="*/ 86290 h 103188"/>
              <a:gd name="connsiteX142" fmla="*/ 1010920 w 1303338"/>
              <a:gd name="connsiteY142" fmla="*/ 94265 h 103188"/>
              <a:gd name="connsiteX143" fmla="*/ 1022350 w 1303338"/>
              <a:gd name="connsiteY143" fmla="*/ 85652 h 103188"/>
              <a:gd name="connsiteX144" fmla="*/ 1013142 w 1303338"/>
              <a:gd name="connsiteY144" fmla="*/ 76082 h 103188"/>
              <a:gd name="connsiteX145" fmla="*/ 992187 w 1303338"/>
              <a:gd name="connsiteY145" fmla="*/ 54072 h 103188"/>
              <a:gd name="connsiteX146" fmla="*/ 1017588 w 1303338"/>
              <a:gd name="connsiteY146" fmla="*/ 33338 h 103188"/>
              <a:gd name="connsiteX147" fmla="*/ 950175 w 1303338"/>
              <a:gd name="connsiteY147" fmla="*/ 33338 h 103188"/>
              <a:gd name="connsiteX148" fmla="*/ 951735 w 1303338"/>
              <a:gd name="connsiteY148" fmla="*/ 35571 h 103188"/>
              <a:gd name="connsiteX149" fmla="*/ 951423 w 1303338"/>
              <a:gd name="connsiteY149" fmla="*/ 41633 h 103188"/>
              <a:gd name="connsiteX150" fmla="*/ 952670 w 1303338"/>
              <a:gd name="connsiteY150" fmla="*/ 48332 h 103188"/>
              <a:gd name="connsiteX151" fmla="*/ 955165 w 1303338"/>
              <a:gd name="connsiteY151" fmla="*/ 46099 h 103188"/>
              <a:gd name="connsiteX152" fmla="*/ 960154 w 1303338"/>
              <a:gd name="connsiteY152" fmla="*/ 40357 h 103188"/>
              <a:gd name="connsiteX153" fmla="*/ 968574 w 1303338"/>
              <a:gd name="connsiteY153" fmla="*/ 34295 h 103188"/>
              <a:gd name="connsiteX154" fmla="*/ 974810 w 1303338"/>
              <a:gd name="connsiteY154" fmla="*/ 33338 h 103188"/>
              <a:gd name="connsiteX155" fmla="*/ 979176 w 1303338"/>
              <a:gd name="connsiteY155" fmla="*/ 36528 h 103188"/>
              <a:gd name="connsiteX156" fmla="*/ 978864 w 1303338"/>
              <a:gd name="connsiteY156" fmla="*/ 46099 h 103188"/>
              <a:gd name="connsiteX157" fmla="*/ 976993 w 1303338"/>
              <a:gd name="connsiteY157" fmla="*/ 49289 h 103188"/>
              <a:gd name="connsiteX158" fmla="*/ 975746 w 1303338"/>
              <a:gd name="connsiteY158" fmla="*/ 48970 h 103188"/>
              <a:gd name="connsiteX159" fmla="*/ 968262 w 1303338"/>
              <a:gd name="connsiteY159" fmla="*/ 48332 h 103188"/>
              <a:gd name="connsiteX160" fmla="*/ 957659 w 1303338"/>
              <a:gd name="connsiteY160" fmla="*/ 51841 h 103188"/>
              <a:gd name="connsiteX161" fmla="*/ 954229 w 1303338"/>
              <a:gd name="connsiteY161" fmla="*/ 70663 h 103188"/>
              <a:gd name="connsiteX162" fmla="*/ 954229 w 1303338"/>
              <a:gd name="connsiteY162" fmla="*/ 76406 h 103188"/>
              <a:gd name="connsiteX163" fmla="*/ 954541 w 1303338"/>
              <a:gd name="connsiteY163" fmla="*/ 85019 h 103188"/>
              <a:gd name="connsiteX164" fmla="*/ 956724 w 1303338"/>
              <a:gd name="connsiteY164" fmla="*/ 91400 h 103188"/>
              <a:gd name="connsiteX165" fmla="*/ 963272 w 1303338"/>
              <a:gd name="connsiteY165" fmla="*/ 93314 h 103188"/>
              <a:gd name="connsiteX166" fmla="*/ 967326 w 1303338"/>
              <a:gd name="connsiteY166" fmla="*/ 96185 h 103188"/>
              <a:gd name="connsiteX167" fmla="*/ 967326 w 1303338"/>
              <a:gd name="connsiteY167" fmla="*/ 98099 h 103188"/>
              <a:gd name="connsiteX168" fmla="*/ 965455 w 1303338"/>
              <a:gd name="connsiteY168" fmla="*/ 100013 h 103188"/>
              <a:gd name="connsiteX169" fmla="*/ 965143 w 1303338"/>
              <a:gd name="connsiteY169" fmla="*/ 100013 h 103188"/>
              <a:gd name="connsiteX170" fmla="*/ 946122 w 1303338"/>
              <a:gd name="connsiteY170" fmla="*/ 99694 h 103188"/>
              <a:gd name="connsiteX171" fmla="*/ 933025 w 1303338"/>
              <a:gd name="connsiteY171" fmla="*/ 100013 h 103188"/>
              <a:gd name="connsiteX172" fmla="*/ 932089 w 1303338"/>
              <a:gd name="connsiteY172" fmla="*/ 100013 h 103188"/>
              <a:gd name="connsiteX173" fmla="*/ 930530 w 1303338"/>
              <a:gd name="connsiteY173" fmla="*/ 98418 h 103188"/>
              <a:gd name="connsiteX174" fmla="*/ 930530 w 1303338"/>
              <a:gd name="connsiteY174" fmla="*/ 96185 h 103188"/>
              <a:gd name="connsiteX175" fmla="*/ 934584 w 1303338"/>
              <a:gd name="connsiteY175" fmla="*/ 92995 h 103188"/>
              <a:gd name="connsiteX176" fmla="*/ 939261 w 1303338"/>
              <a:gd name="connsiteY176" fmla="*/ 88210 h 103188"/>
              <a:gd name="connsiteX177" fmla="*/ 939573 w 1303338"/>
              <a:gd name="connsiteY177" fmla="*/ 70344 h 103188"/>
              <a:gd name="connsiteX178" fmla="*/ 939573 w 1303338"/>
              <a:gd name="connsiteY178" fmla="*/ 65878 h 103188"/>
              <a:gd name="connsiteX179" fmla="*/ 937390 w 1303338"/>
              <a:gd name="connsiteY179" fmla="*/ 48013 h 103188"/>
              <a:gd name="connsiteX180" fmla="*/ 930530 w 1303338"/>
              <a:gd name="connsiteY180" fmla="*/ 43547 h 103188"/>
              <a:gd name="connsiteX181" fmla="*/ 927100 w 1303338"/>
              <a:gd name="connsiteY181" fmla="*/ 41633 h 103188"/>
              <a:gd name="connsiteX182" fmla="*/ 927100 w 1303338"/>
              <a:gd name="connsiteY182" fmla="*/ 39400 h 103188"/>
              <a:gd name="connsiteX183" fmla="*/ 929594 w 1303338"/>
              <a:gd name="connsiteY183" fmla="*/ 36528 h 103188"/>
              <a:gd name="connsiteX184" fmla="*/ 947993 w 1303338"/>
              <a:gd name="connsiteY184" fmla="*/ 33657 h 103188"/>
              <a:gd name="connsiteX185" fmla="*/ 948928 w 1303338"/>
              <a:gd name="connsiteY185" fmla="*/ 33657 h 103188"/>
              <a:gd name="connsiteX186" fmla="*/ 950175 w 1303338"/>
              <a:gd name="connsiteY186" fmla="*/ 33338 h 103188"/>
              <a:gd name="connsiteX187" fmla="*/ 892445 w 1303338"/>
              <a:gd name="connsiteY187" fmla="*/ 33338 h 103188"/>
              <a:gd name="connsiteX188" fmla="*/ 915988 w 1303338"/>
              <a:gd name="connsiteY188" fmla="*/ 57900 h 103188"/>
              <a:gd name="connsiteX189" fmla="*/ 909710 w 1303338"/>
              <a:gd name="connsiteY189" fmla="*/ 62685 h 103188"/>
              <a:gd name="connsiteX190" fmla="*/ 879574 w 1303338"/>
              <a:gd name="connsiteY190" fmla="*/ 62685 h 103188"/>
              <a:gd name="connsiteX191" fmla="*/ 874551 w 1303338"/>
              <a:gd name="connsiteY191" fmla="*/ 67470 h 103188"/>
              <a:gd name="connsiteX192" fmla="*/ 893700 w 1303338"/>
              <a:gd name="connsiteY192" fmla="*/ 89799 h 103188"/>
              <a:gd name="connsiteX193" fmla="*/ 913477 w 1303338"/>
              <a:gd name="connsiteY193" fmla="*/ 82781 h 103188"/>
              <a:gd name="connsiteX194" fmla="*/ 913791 w 1303338"/>
              <a:gd name="connsiteY194" fmla="*/ 82462 h 103188"/>
              <a:gd name="connsiteX195" fmla="*/ 914733 w 1303338"/>
              <a:gd name="connsiteY195" fmla="*/ 83738 h 103188"/>
              <a:gd name="connsiteX196" fmla="*/ 913163 w 1303338"/>
              <a:gd name="connsiteY196" fmla="*/ 95541 h 103188"/>
              <a:gd name="connsiteX197" fmla="*/ 907826 w 1303338"/>
              <a:gd name="connsiteY197" fmla="*/ 98411 h 103188"/>
              <a:gd name="connsiteX198" fmla="*/ 891817 w 1303338"/>
              <a:gd name="connsiteY198" fmla="*/ 101601 h 103188"/>
              <a:gd name="connsiteX199" fmla="*/ 860425 w 1303338"/>
              <a:gd name="connsiteY199" fmla="*/ 69384 h 103188"/>
              <a:gd name="connsiteX200" fmla="*/ 892445 w 1303338"/>
              <a:gd name="connsiteY200" fmla="*/ 33338 h 103188"/>
              <a:gd name="connsiteX201" fmla="*/ 792786 w 1303338"/>
              <a:gd name="connsiteY201" fmla="*/ 33338 h 103188"/>
              <a:gd name="connsiteX202" fmla="*/ 799106 w 1303338"/>
              <a:gd name="connsiteY202" fmla="*/ 33662 h 103188"/>
              <a:gd name="connsiteX203" fmla="*/ 805741 w 1303338"/>
              <a:gd name="connsiteY203" fmla="*/ 33985 h 103188"/>
              <a:gd name="connsiteX204" fmla="*/ 819327 w 1303338"/>
              <a:gd name="connsiteY204" fmla="*/ 33338 h 103188"/>
              <a:gd name="connsiteX205" fmla="*/ 820907 w 1303338"/>
              <a:gd name="connsiteY205" fmla="*/ 33338 h 103188"/>
              <a:gd name="connsiteX206" fmla="*/ 822803 w 1303338"/>
              <a:gd name="connsiteY206" fmla="*/ 35279 h 103188"/>
              <a:gd name="connsiteX207" fmla="*/ 822803 w 1303338"/>
              <a:gd name="connsiteY207" fmla="*/ 37544 h 103188"/>
              <a:gd name="connsiteX208" fmla="*/ 819011 w 1303338"/>
              <a:gd name="connsiteY208" fmla="*/ 40456 h 103188"/>
              <a:gd name="connsiteX209" fmla="*/ 813956 w 1303338"/>
              <a:gd name="connsiteY209" fmla="*/ 44014 h 103188"/>
              <a:gd name="connsiteX210" fmla="*/ 814588 w 1303338"/>
              <a:gd name="connsiteY210" fmla="*/ 46926 h 103188"/>
              <a:gd name="connsiteX211" fmla="*/ 816168 w 1303338"/>
              <a:gd name="connsiteY211" fmla="*/ 52750 h 103188"/>
              <a:gd name="connsiteX212" fmla="*/ 819643 w 1303338"/>
              <a:gd name="connsiteY212" fmla="*/ 63426 h 103188"/>
              <a:gd name="connsiteX213" fmla="*/ 826594 w 1303338"/>
              <a:gd name="connsiteY213" fmla="*/ 85425 h 103188"/>
              <a:gd name="connsiteX214" fmla="*/ 826910 w 1303338"/>
              <a:gd name="connsiteY214" fmla="*/ 83808 h 103188"/>
              <a:gd name="connsiteX215" fmla="*/ 827542 w 1303338"/>
              <a:gd name="connsiteY215" fmla="*/ 81866 h 103188"/>
              <a:gd name="connsiteX216" fmla="*/ 828806 w 1303338"/>
              <a:gd name="connsiteY216" fmla="*/ 78308 h 103188"/>
              <a:gd name="connsiteX217" fmla="*/ 831018 w 1303338"/>
              <a:gd name="connsiteY217" fmla="*/ 70867 h 103188"/>
              <a:gd name="connsiteX218" fmla="*/ 834809 w 1303338"/>
              <a:gd name="connsiteY218" fmla="*/ 60191 h 103188"/>
              <a:gd name="connsiteX219" fmla="*/ 839865 w 1303338"/>
              <a:gd name="connsiteY219" fmla="*/ 43367 h 103188"/>
              <a:gd name="connsiteX220" fmla="*/ 834493 w 1303338"/>
              <a:gd name="connsiteY220" fmla="*/ 39809 h 103188"/>
              <a:gd name="connsiteX221" fmla="*/ 832598 w 1303338"/>
              <a:gd name="connsiteY221" fmla="*/ 37544 h 103188"/>
              <a:gd name="connsiteX222" fmla="*/ 832598 w 1303338"/>
              <a:gd name="connsiteY222" fmla="*/ 35279 h 103188"/>
              <a:gd name="connsiteX223" fmla="*/ 834177 w 1303338"/>
              <a:gd name="connsiteY223" fmla="*/ 33338 h 103188"/>
              <a:gd name="connsiteX224" fmla="*/ 835441 w 1303338"/>
              <a:gd name="connsiteY224" fmla="*/ 33662 h 103188"/>
              <a:gd name="connsiteX225" fmla="*/ 844920 w 1303338"/>
              <a:gd name="connsiteY225" fmla="*/ 33985 h 103188"/>
              <a:gd name="connsiteX226" fmla="*/ 853135 w 1303338"/>
              <a:gd name="connsiteY226" fmla="*/ 33338 h 103188"/>
              <a:gd name="connsiteX227" fmla="*/ 854399 w 1303338"/>
              <a:gd name="connsiteY227" fmla="*/ 33338 h 103188"/>
              <a:gd name="connsiteX228" fmla="*/ 855663 w 1303338"/>
              <a:gd name="connsiteY228" fmla="*/ 35279 h 103188"/>
              <a:gd name="connsiteX229" fmla="*/ 855663 w 1303338"/>
              <a:gd name="connsiteY229" fmla="*/ 37544 h 103188"/>
              <a:gd name="connsiteX230" fmla="*/ 853135 w 1303338"/>
              <a:gd name="connsiteY230" fmla="*/ 40132 h 103188"/>
              <a:gd name="connsiteX231" fmla="*/ 848712 w 1303338"/>
              <a:gd name="connsiteY231" fmla="*/ 47897 h 103188"/>
              <a:gd name="connsiteX232" fmla="*/ 836073 w 1303338"/>
              <a:gd name="connsiteY232" fmla="*/ 79602 h 103188"/>
              <a:gd name="connsiteX233" fmla="*/ 830070 w 1303338"/>
              <a:gd name="connsiteY233" fmla="*/ 95131 h 103188"/>
              <a:gd name="connsiteX234" fmla="*/ 828490 w 1303338"/>
              <a:gd name="connsiteY234" fmla="*/ 99337 h 103188"/>
              <a:gd name="connsiteX235" fmla="*/ 825646 w 1303338"/>
              <a:gd name="connsiteY235" fmla="*/ 100631 h 103188"/>
              <a:gd name="connsiteX236" fmla="*/ 819643 w 1303338"/>
              <a:gd name="connsiteY236" fmla="*/ 101601 h 103188"/>
              <a:gd name="connsiteX237" fmla="*/ 818063 w 1303338"/>
              <a:gd name="connsiteY237" fmla="*/ 101601 h 103188"/>
              <a:gd name="connsiteX238" fmla="*/ 815536 w 1303338"/>
              <a:gd name="connsiteY238" fmla="*/ 97072 h 103188"/>
              <a:gd name="connsiteX239" fmla="*/ 806689 w 1303338"/>
              <a:gd name="connsiteY239" fmla="*/ 72808 h 103188"/>
              <a:gd name="connsiteX240" fmla="*/ 795946 w 1303338"/>
              <a:gd name="connsiteY240" fmla="*/ 43367 h 103188"/>
              <a:gd name="connsiteX241" fmla="*/ 791839 w 1303338"/>
              <a:gd name="connsiteY241" fmla="*/ 39809 h 103188"/>
              <a:gd name="connsiteX242" fmla="*/ 790575 w 1303338"/>
              <a:gd name="connsiteY242" fmla="*/ 37544 h 103188"/>
              <a:gd name="connsiteX243" fmla="*/ 790575 w 1303338"/>
              <a:gd name="connsiteY243" fmla="*/ 35279 h 103188"/>
              <a:gd name="connsiteX244" fmla="*/ 792786 w 1303338"/>
              <a:gd name="connsiteY244" fmla="*/ 33338 h 103188"/>
              <a:gd name="connsiteX245" fmla="*/ 775335 w 1303338"/>
              <a:gd name="connsiteY245" fmla="*/ 33338 h 103188"/>
              <a:gd name="connsiteX246" fmla="*/ 776923 w 1303338"/>
              <a:gd name="connsiteY246" fmla="*/ 35890 h 103188"/>
              <a:gd name="connsiteX247" fmla="*/ 776923 w 1303338"/>
              <a:gd name="connsiteY247" fmla="*/ 41314 h 103188"/>
              <a:gd name="connsiteX248" fmla="*/ 776605 w 1303338"/>
              <a:gd name="connsiteY248" fmla="*/ 63645 h 103188"/>
              <a:gd name="connsiteX249" fmla="*/ 776605 w 1303338"/>
              <a:gd name="connsiteY249" fmla="*/ 70344 h 103188"/>
              <a:gd name="connsiteX250" fmla="*/ 776923 w 1303338"/>
              <a:gd name="connsiteY250" fmla="*/ 88210 h 103188"/>
              <a:gd name="connsiteX251" fmla="*/ 781685 w 1303338"/>
              <a:gd name="connsiteY251" fmla="*/ 92995 h 103188"/>
              <a:gd name="connsiteX252" fmla="*/ 785813 w 1303338"/>
              <a:gd name="connsiteY252" fmla="*/ 96185 h 103188"/>
              <a:gd name="connsiteX253" fmla="*/ 785813 w 1303338"/>
              <a:gd name="connsiteY253" fmla="*/ 98418 h 103188"/>
              <a:gd name="connsiteX254" fmla="*/ 784225 w 1303338"/>
              <a:gd name="connsiteY254" fmla="*/ 100013 h 103188"/>
              <a:gd name="connsiteX255" fmla="*/ 783273 w 1303338"/>
              <a:gd name="connsiteY255" fmla="*/ 100013 h 103188"/>
              <a:gd name="connsiteX256" fmla="*/ 769303 w 1303338"/>
              <a:gd name="connsiteY256" fmla="*/ 99694 h 103188"/>
              <a:gd name="connsiteX257" fmla="*/ 754697 w 1303338"/>
              <a:gd name="connsiteY257" fmla="*/ 100013 h 103188"/>
              <a:gd name="connsiteX258" fmla="*/ 753745 w 1303338"/>
              <a:gd name="connsiteY258" fmla="*/ 100013 h 103188"/>
              <a:gd name="connsiteX259" fmla="*/ 752475 w 1303338"/>
              <a:gd name="connsiteY259" fmla="*/ 98418 h 103188"/>
              <a:gd name="connsiteX260" fmla="*/ 752475 w 1303338"/>
              <a:gd name="connsiteY260" fmla="*/ 96185 h 103188"/>
              <a:gd name="connsiteX261" fmla="*/ 756602 w 1303338"/>
              <a:gd name="connsiteY261" fmla="*/ 92995 h 103188"/>
              <a:gd name="connsiteX262" fmla="*/ 761365 w 1303338"/>
              <a:gd name="connsiteY262" fmla="*/ 88210 h 103188"/>
              <a:gd name="connsiteX263" fmla="*/ 761682 w 1303338"/>
              <a:gd name="connsiteY263" fmla="*/ 70344 h 103188"/>
              <a:gd name="connsiteX264" fmla="*/ 761682 w 1303338"/>
              <a:gd name="connsiteY264" fmla="*/ 59498 h 103188"/>
              <a:gd name="connsiteX265" fmla="*/ 755967 w 1303338"/>
              <a:gd name="connsiteY265" fmla="*/ 42271 h 103188"/>
              <a:gd name="connsiteX266" fmla="*/ 752475 w 1303338"/>
              <a:gd name="connsiteY266" fmla="*/ 40038 h 103188"/>
              <a:gd name="connsiteX267" fmla="*/ 752475 w 1303338"/>
              <a:gd name="connsiteY267" fmla="*/ 37805 h 103188"/>
              <a:gd name="connsiteX268" fmla="*/ 754697 w 1303338"/>
              <a:gd name="connsiteY268" fmla="*/ 35571 h 103188"/>
              <a:gd name="connsiteX269" fmla="*/ 773113 w 1303338"/>
              <a:gd name="connsiteY269" fmla="*/ 33657 h 103188"/>
              <a:gd name="connsiteX270" fmla="*/ 774383 w 1303338"/>
              <a:gd name="connsiteY270" fmla="*/ 33657 h 103188"/>
              <a:gd name="connsiteX271" fmla="*/ 775335 w 1303338"/>
              <a:gd name="connsiteY271" fmla="*/ 33338 h 103188"/>
              <a:gd name="connsiteX272" fmla="*/ 686303 w 1303338"/>
              <a:gd name="connsiteY272" fmla="*/ 33338 h 103188"/>
              <a:gd name="connsiteX273" fmla="*/ 688224 w 1303338"/>
              <a:gd name="connsiteY273" fmla="*/ 35890 h 103188"/>
              <a:gd name="connsiteX274" fmla="*/ 688544 w 1303338"/>
              <a:gd name="connsiteY274" fmla="*/ 43866 h 103188"/>
              <a:gd name="connsiteX275" fmla="*/ 689824 w 1303338"/>
              <a:gd name="connsiteY275" fmla="*/ 46737 h 103188"/>
              <a:gd name="connsiteX276" fmla="*/ 691105 w 1303338"/>
              <a:gd name="connsiteY276" fmla="*/ 45780 h 103188"/>
              <a:gd name="connsiteX277" fmla="*/ 692385 w 1303338"/>
              <a:gd name="connsiteY277" fmla="*/ 44504 h 103188"/>
              <a:gd name="connsiteX278" fmla="*/ 694946 w 1303338"/>
              <a:gd name="connsiteY278" fmla="*/ 41952 h 103188"/>
              <a:gd name="connsiteX279" fmla="*/ 712232 w 1303338"/>
              <a:gd name="connsiteY279" fmla="*/ 33338 h 103188"/>
              <a:gd name="connsiteX280" fmla="*/ 731119 w 1303338"/>
              <a:gd name="connsiteY280" fmla="*/ 43228 h 103188"/>
              <a:gd name="connsiteX281" fmla="*/ 732079 w 1303338"/>
              <a:gd name="connsiteY281" fmla="*/ 65878 h 103188"/>
              <a:gd name="connsiteX282" fmla="*/ 732079 w 1303338"/>
              <a:gd name="connsiteY282" fmla="*/ 70344 h 103188"/>
              <a:gd name="connsiteX283" fmla="*/ 732400 w 1303338"/>
              <a:gd name="connsiteY283" fmla="*/ 88210 h 103188"/>
              <a:gd name="connsiteX284" fmla="*/ 737201 w 1303338"/>
              <a:gd name="connsiteY284" fmla="*/ 92995 h 103188"/>
              <a:gd name="connsiteX285" fmla="*/ 741363 w 1303338"/>
              <a:gd name="connsiteY285" fmla="*/ 96185 h 103188"/>
              <a:gd name="connsiteX286" fmla="*/ 741363 w 1303338"/>
              <a:gd name="connsiteY286" fmla="*/ 98418 h 103188"/>
              <a:gd name="connsiteX287" fmla="*/ 739762 w 1303338"/>
              <a:gd name="connsiteY287" fmla="*/ 100013 h 103188"/>
              <a:gd name="connsiteX288" fmla="*/ 739122 w 1303338"/>
              <a:gd name="connsiteY288" fmla="*/ 100013 h 103188"/>
              <a:gd name="connsiteX289" fmla="*/ 724717 w 1303338"/>
              <a:gd name="connsiteY289" fmla="*/ 99694 h 103188"/>
              <a:gd name="connsiteX290" fmla="*/ 710312 w 1303338"/>
              <a:gd name="connsiteY290" fmla="*/ 100013 h 103188"/>
              <a:gd name="connsiteX291" fmla="*/ 709351 w 1303338"/>
              <a:gd name="connsiteY291" fmla="*/ 100013 h 103188"/>
              <a:gd name="connsiteX292" fmla="*/ 708071 w 1303338"/>
              <a:gd name="connsiteY292" fmla="*/ 98418 h 103188"/>
              <a:gd name="connsiteX293" fmla="*/ 708071 w 1303338"/>
              <a:gd name="connsiteY293" fmla="*/ 96185 h 103188"/>
              <a:gd name="connsiteX294" fmla="*/ 711912 w 1303338"/>
              <a:gd name="connsiteY294" fmla="*/ 92995 h 103188"/>
              <a:gd name="connsiteX295" fmla="*/ 717034 w 1303338"/>
              <a:gd name="connsiteY295" fmla="*/ 88210 h 103188"/>
              <a:gd name="connsiteX296" fmla="*/ 717354 w 1303338"/>
              <a:gd name="connsiteY296" fmla="*/ 70344 h 103188"/>
              <a:gd name="connsiteX297" fmla="*/ 717354 w 1303338"/>
              <a:gd name="connsiteY297" fmla="*/ 65878 h 103188"/>
              <a:gd name="connsiteX298" fmla="*/ 715754 w 1303338"/>
              <a:gd name="connsiteY298" fmla="*/ 51203 h 103188"/>
              <a:gd name="connsiteX299" fmla="*/ 706150 w 1303338"/>
              <a:gd name="connsiteY299" fmla="*/ 45461 h 103188"/>
              <a:gd name="connsiteX300" fmla="*/ 692705 w 1303338"/>
              <a:gd name="connsiteY300" fmla="*/ 52160 h 103188"/>
              <a:gd name="connsiteX301" fmla="*/ 689824 w 1303338"/>
              <a:gd name="connsiteY301" fmla="*/ 66835 h 103188"/>
              <a:gd name="connsiteX302" fmla="*/ 689824 w 1303338"/>
              <a:gd name="connsiteY302" fmla="*/ 70344 h 103188"/>
              <a:gd name="connsiteX303" fmla="*/ 690144 w 1303338"/>
              <a:gd name="connsiteY303" fmla="*/ 88210 h 103188"/>
              <a:gd name="connsiteX304" fmla="*/ 694946 w 1303338"/>
              <a:gd name="connsiteY304" fmla="*/ 92995 h 103188"/>
              <a:gd name="connsiteX305" fmla="*/ 699108 w 1303338"/>
              <a:gd name="connsiteY305" fmla="*/ 96185 h 103188"/>
              <a:gd name="connsiteX306" fmla="*/ 699108 w 1303338"/>
              <a:gd name="connsiteY306" fmla="*/ 98418 h 103188"/>
              <a:gd name="connsiteX307" fmla="*/ 697507 w 1303338"/>
              <a:gd name="connsiteY307" fmla="*/ 100013 h 103188"/>
              <a:gd name="connsiteX308" fmla="*/ 696547 w 1303338"/>
              <a:gd name="connsiteY308" fmla="*/ 100013 h 103188"/>
              <a:gd name="connsiteX309" fmla="*/ 682462 w 1303338"/>
              <a:gd name="connsiteY309" fmla="*/ 99694 h 103188"/>
              <a:gd name="connsiteX310" fmla="*/ 668056 w 1303338"/>
              <a:gd name="connsiteY310" fmla="*/ 100013 h 103188"/>
              <a:gd name="connsiteX311" fmla="*/ 667096 w 1303338"/>
              <a:gd name="connsiteY311" fmla="*/ 100013 h 103188"/>
              <a:gd name="connsiteX312" fmla="*/ 665495 w 1303338"/>
              <a:gd name="connsiteY312" fmla="*/ 98418 h 103188"/>
              <a:gd name="connsiteX313" fmla="*/ 665495 w 1303338"/>
              <a:gd name="connsiteY313" fmla="*/ 96185 h 103188"/>
              <a:gd name="connsiteX314" fmla="*/ 669657 w 1303338"/>
              <a:gd name="connsiteY314" fmla="*/ 92995 h 103188"/>
              <a:gd name="connsiteX315" fmla="*/ 674779 w 1303338"/>
              <a:gd name="connsiteY315" fmla="*/ 88210 h 103188"/>
              <a:gd name="connsiteX316" fmla="*/ 674779 w 1303338"/>
              <a:gd name="connsiteY316" fmla="*/ 70344 h 103188"/>
              <a:gd name="connsiteX317" fmla="*/ 674779 w 1303338"/>
              <a:gd name="connsiteY317" fmla="*/ 65559 h 103188"/>
              <a:gd name="connsiteX318" fmla="*/ 673498 w 1303338"/>
              <a:gd name="connsiteY318" fmla="*/ 46418 h 103188"/>
              <a:gd name="connsiteX319" fmla="*/ 667416 w 1303338"/>
              <a:gd name="connsiteY319" fmla="*/ 42909 h 103188"/>
              <a:gd name="connsiteX320" fmla="*/ 663575 w 1303338"/>
              <a:gd name="connsiteY320" fmla="*/ 41314 h 103188"/>
              <a:gd name="connsiteX321" fmla="*/ 663575 w 1303338"/>
              <a:gd name="connsiteY321" fmla="*/ 38762 h 103188"/>
              <a:gd name="connsiteX322" fmla="*/ 665495 w 1303338"/>
              <a:gd name="connsiteY322" fmla="*/ 35890 h 103188"/>
              <a:gd name="connsiteX323" fmla="*/ 684062 w 1303338"/>
              <a:gd name="connsiteY323" fmla="*/ 33657 h 103188"/>
              <a:gd name="connsiteX324" fmla="*/ 686303 w 1303338"/>
              <a:gd name="connsiteY324" fmla="*/ 33338 h 103188"/>
              <a:gd name="connsiteX325" fmla="*/ 401220 w 1303338"/>
              <a:gd name="connsiteY325" fmla="*/ 33338 h 103188"/>
              <a:gd name="connsiteX326" fmla="*/ 402485 w 1303338"/>
              <a:gd name="connsiteY326" fmla="*/ 34926 h 103188"/>
              <a:gd name="connsiteX327" fmla="*/ 402485 w 1303338"/>
              <a:gd name="connsiteY327" fmla="*/ 37783 h 103188"/>
              <a:gd name="connsiteX328" fmla="*/ 401853 w 1303338"/>
              <a:gd name="connsiteY328" fmla="*/ 59056 h 103188"/>
              <a:gd name="connsiteX329" fmla="*/ 401853 w 1303338"/>
              <a:gd name="connsiteY329" fmla="*/ 69216 h 103188"/>
              <a:gd name="connsiteX330" fmla="*/ 404066 w 1303338"/>
              <a:gd name="connsiteY330" fmla="*/ 86044 h 103188"/>
              <a:gd name="connsiteX331" fmla="*/ 411970 w 1303338"/>
              <a:gd name="connsiteY331" fmla="*/ 89536 h 103188"/>
              <a:gd name="connsiteX332" fmla="*/ 425881 w 1303338"/>
              <a:gd name="connsiteY332" fmla="*/ 81916 h 103188"/>
              <a:gd name="connsiteX333" fmla="*/ 427778 w 1303338"/>
              <a:gd name="connsiteY333" fmla="*/ 65723 h 103188"/>
              <a:gd name="connsiteX334" fmla="*/ 427778 w 1303338"/>
              <a:gd name="connsiteY334" fmla="*/ 59056 h 103188"/>
              <a:gd name="connsiteX335" fmla="*/ 427461 w 1303338"/>
              <a:gd name="connsiteY335" fmla="*/ 45721 h 103188"/>
              <a:gd name="connsiteX336" fmla="*/ 422403 w 1303338"/>
              <a:gd name="connsiteY336" fmla="*/ 41911 h 103188"/>
              <a:gd name="connsiteX337" fmla="*/ 418609 w 1303338"/>
              <a:gd name="connsiteY337" fmla="*/ 40006 h 103188"/>
              <a:gd name="connsiteX338" fmla="*/ 418609 w 1303338"/>
              <a:gd name="connsiteY338" fmla="*/ 37466 h 103188"/>
              <a:gd name="connsiteX339" fmla="*/ 420822 w 1303338"/>
              <a:gd name="connsiteY339" fmla="*/ 35561 h 103188"/>
              <a:gd name="connsiteX340" fmla="*/ 439475 w 1303338"/>
              <a:gd name="connsiteY340" fmla="*/ 33656 h 103188"/>
              <a:gd name="connsiteX341" fmla="*/ 441688 w 1303338"/>
              <a:gd name="connsiteY341" fmla="*/ 33338 h 103188"/>
              <a:gd name="connsiteX342" fmla="*/ 443269 w 1303338"/>
              <a:gd name="connsiteY342" fmla="*/ 34926 h 103188"/>
              <a:gd name="connsiteX343" fmla="*/ 443269 w 1303338"/>
              <a:gd name="connsiteY343" fmla="*/ 38418 h 103188"/>
              <a:gd name="connsiteX344" fmla="*/ 442953 w 1303338"/>
              <a:gd name="connsiteY344" fmla="*/ 47626 h 103188"/>
              <a:gd name="connsiteX345" fmla="*/ 442637 w 1303338"/>
              <a:gd name="connsiteY345" fmla="*/ 56198 h 103188"/>
              <a:gd name="connsiteX346" fmla="*/ 442637 w 1303338"/>
              <a:gd name="connsiteY346" fmla="*/ 65723 h 103188"/>
              <a:gd name="connsiteX347" fmla="*/ 443269 w 1303338"/>
              <a:gd name="connsiteY347" fmla="*/ 87314 h 103188"/>
              <a:gd name="connsiteX348" fmla="*/ 449908 w 1303338"/>
              <a:gd name="connsiteY348" fmla="*/ 92394 h 103188"/>
              <a:gd name="connsiteX349" fmla="*/ 452438 w 1303338"/>
              <a:gd name="connsiteY349" fmla="*/ 94616 h 103188"/>
              <a:gd name="connsiteX350" fmla="*/ 452438 w 1303338"/>
              <a:gd name="connsiteY350" fmla="*/ 96521 h 103188"/>
              <a:gd name="connsiteX351" fmla="*/ 450225 w 1303338"/>
              <a:gd name="connsiteY351" fmla="*/ 98744 h 103188"/>
              <a:gd name="connsiteX352" fmla="*/ 432520 w 1303338"/>
              <a:gd name="connsiteY352" fmla="*/ 101284 h 103188"/>
              <a:gd name="connsiteX353" fmla="*/ 430939 w 1303338"/>
              <a:gd name="connsiteY353" fmla="*/ 101601 h 103188"/>
              <a:gd name="connsiteX354" fmla="*/ 428410 w 1303338"/>
              <a:gd name="connsiteY354" fmla="*/ 92394 h 103188"/>
              <a:gd name="connsiteX355" fmla="*/ 427145 w 1303338"/>
              <a:gd name="connsiteY355" fmla="*/ 89536 h 103188"/>
              <a:gd name="connsiteX356" fmla="*/ 424300 w 1303338"/>
              <a:gd name="connsiteY356" fmla="*/ 91441 h 103188"/>
              <a:gd name="connsiteX357" fmla="*/ 405963 w 1303338"/>
              <a:gd name="connsiteY357" fmla="*/ 101284 h 103188"/>
              <a:gd name="connsiteX358" fmla="*/ 393000 w 1303338"/>
              <a:gd name="connsiteY358" fmla="*/ 97791 h 103188"/>
              <a:gd name="connsiteX359" fmla="*/ 386993 w 1303338"/>
              <a:gd name="connsiteY359" fmla="*/ 83186 h 103188"/>
              <a:gd name="connsiteX360" fmla="*/ 386993 w 1303338"/>
              <a:gd name="connsiteY360" fmla="*/ 77471 h 103188"/>
              <a:gd name="connsiteX361" fmla="*/ 386993 w 1303338"/>
              <a:gd name="connsiteY361" fmla="*/ 70804 h 103188"/>
              <a:gd name="connsiteX362" fmla="*/ 386993 w 1303338"/>
              <a:gd name="connsiteY362" fmla="*/ 59373 h 103188"/>
              <a:gd name="connsiteX363" fmla="*/ 381619 w 1303338"/>
              <a:gd name="connsiteY363" fmla="*/ 42228 h 103188"/>
              <a:gd name="connsiteX364" fmla="*/ 377825 w 1303338"/>
              <a:gd name="connsiteY364" fmla="*/ 40006 h 103188"/>
              <a:gd name="connsiteX365" fmla="*/ 377825 w 1303338"/>
              <a:gd name="connsiteY365" fmla="*/ 37783 h 103188"/>
              <a:gd name="connsiteX366" fmla="*/ 380038 w 1303338"/>
              <a:gd name="connsiteY366" fmla="*/ 35561 h 103188"/>
              <a:gd name="connsiteX367" fmla="*/ 399007 w 1303338"/>
              <a:gd name="connsiteY367" fmla="*/ 33656 h 103188"/>
              <a:gd name="connsiteX368" fmla="*/ 401220 w 1303338"/>
              <a:gd name="connsiteY368" fmla="*/ 33338 h 103188"/>
              <a:gd name="connsiteX369" fmla="*/ 339251 w 1303338"/>
              <a:gd name="connsiteY369" fmla="*/ 33338 h 103188"/>
              <a:gd name="connsiteX370" fmla="*/ 366690 w 1303338"/>
              <a:gd name="connsiteY370" fmla="*/ 47374 h 103188"/>
              <a:gd name="connsiteX371" fmla="*/ 371476 w 1303338"/>
              <a:gd name="connsiteY371" fmla="*/ 65875 h 103188"/>
              <a:gd name="connsiteX372" fmla="*/ 363181 w 1303338"/>
              <a:gd name="connsiteY372" fmla="*/ 90118 h 103188"/>
              <a:gd name="connsiteX373" fmla="*/ 337018 w 1303338"/>
              <a:gd name="connsiteY373" fmla="*/ 101601 h 103188"/>
              <a:gd name="connsiteX374" fmla="*/ 306388 w 1303338"/>
              <a:gd name="connsiteY374" fmla="*/ 69384 h 103188"/>
              <a:gd name="connsiteX375" fmla="*/ 315641 w 1303338"/>
              <a:gd name="connsiteY375" fmla="*/ 43227 h 103188"/>
              <a:gd name="connsiteX376" fmla="*/ 339251 w 1303338"/>
              <a:gd name="connsiteY376" fmla="*/ 33338 h 103188"/>
              <a:gd name="connsiteX377" fmla="*/ 115607 w 1303338"/>
              <a:gd name="connsiteY377" fmla="*/ 33338 h 103188"/>
              <a:gd name="connsiteX378" fmla="*/ 139171 w 1303338"/>
              <a:gd name="connsiteY378" fmla="*/ 52330 h 103188"/>
              <a:gd name="connsiteX379" fmla="*/ 138857 w 1303338"/>
              <a:gd name="connsiteY379" fmla="*/ 76793 h 103188"/>
              <a:gd name="connsiteX380" fmla="*/ 140428 w 1303338"/>
              <a:gd name="connsiteY380" fmla="*/ 91922 h 103188"/>
              <a:gd name="connsiteX381" fmla="*/ 146083 w 1303338"/>
              <a:gd name="connsiteY381" fmla="*/ 93532 h 103188"/>
              <a:gd name="connsiteX382" fmla="*/ 149225 w 1303338"/>
              <a:gd name="connsiteY382" fmla="*/ 95785 h 103188"/>
              <a:gd name="connsiteX383" fmla="*/ 149225 w 1303338"/>
              <a:gd name="connsiteY383" fmla="*/ 98038 h 103188"/>
              <a:gd name="connsiteX384" fmla="*/ 146712 w 1303338"/>
              <a:gd name="connsiteY384" fmla="*/ 100291 h 103188"/>
              <a:gd name="connsiteX385" fmla="*/ 131316 w 1303338"/>
              <a:gd name="connsiteY385" fmla="*/ 102866 h 103188"/>
              <a:gd name="connsiteX386" fmla="*/ 128489 w 1303338"/>
              <a:gd name="connsiteY386" fmla="*/ 103188 h 103188"/>
              <a:gd name="connsiteX387" fmla="*/ 126289 w 1303338"/>
              <a:gd name="connsiteY387" fmla="*/ 101257 h 103188"/>
              <a:gd name="connsiteX388" fmla="*/ 125661 w 1303338"/>
              <a:gd name="connsiteY388" fmla="*/ 95785 h 103188"/>
              <a:gd name="connsiteX389" fmla="*/ 124718 w 1303338"/>
              <a:gd name="connsiteY389" fmla="*/ 92244 h 103188"/>
              <a:gd name="connsiteX390" fmla="*/ 124090 w 1303338"/>
              <a:gd name="connsiteY390" fmla="*/ 92888 h 103188"/>
              <a:gd name="connsiteX391" fmla="*/ 116235 w 1303338"/>
              <a:gd name="connsiteY391" fmla="*/ 98682 h 103188"/>
              <a:gd name="connsiteX392" fmla="*/ 103353 w 1303338"/>
              <a:gd name="connsiteY392" fmla="*/ 102223 h 103188"/>
              <a:gd name="connsiteX393" fmla="*/ 88900 w 1303338"/>
              <a:gd name="connsiteY393" fmla="*/ 85162 h 103188"/>
              <a:gd name="connsiteX394" fmla="*/ 92042 w 1303338"/>
              <a:gd name="connsiteY394" fmla="*/ 72287 h 103188"/>
              <a:gd name="connsiteX395" fmla="*/ 100211 w 1303338"/>
              <a:gd name="connsiteY395" fmla="*/ 69390 h 103188"/>
              <a:gd name="connsiteX396" fmla="*/ 117178 w 1303338"/>
              <a:gd name="connsiteY396" fmla="*/ 65849 h 103188"/>
              <a:gd name="connsiteX397" fmla="*/ 125347 w 1303338"/>
              <a:gd name="connsiteY397" fmla="*/ 59733 h 103188"/>
              <a:gd name="connsiteX398" fmla="*/ 125347 w 1303338"/>
              <a:gd name="connsiteY398" fmla="*/ 57158 h 103188"/>
              <a:gd name="connsiteX399" fmla="*/ 113407 w 1303338"/>
              <a:gd name="connsiteY399" fmla="*/ 44604 h 103188"/>
              <a:gd name="connsiteX400" fmla="*/ 95498 w 1303338"/>
              <a:gd name="connsiteY400" fmla="*/ 49755 h 103188"/>
              <a:gd name="connsiteX401" fmla="*/ 93613 w 1303338"/>
              <a:gd name="connsiteY401" fmla="*/ 50720 h 103188"/>
              <a:gd name="connsiteX402" fmla="*/ 92671 w 1303338"/>
              <a:gd name="connsiteY402" fmla="*/ 49111 h 103188"/>
              <a:gd name="connsiteX403" fmla="*/ 92671 w 1303338"/>
              <a:gd name="connsiteY403" fmla="*/ 48145 h 103188"/>
              <a:gd name="connsiteX404" fmla="*/ 93613 w 1303338"/>
              <a:gd name="connsiteY404" fmla="*/ 41385 h 103188"/>
              <a:gd name="connsiteX405" fmla="*/ 98954 w 1303338"/>
              <a:gd name="connsiteY405" fmla="*/ 35591 h 103188"/>
              <a:gd name="connsiteX406" fmla="*/ 115607 w 1303338"/>
              <a:gd name="connsiteY406" fmla="*/ 33338 h 103188"/>
              <a:gd name="connsiteX407" fmla="*/ 28982 w 1303338"/>
              <a:gd name="connsiteY407" fmla="*/ 15875 h 103188"/>
              <a:gd name="connsiteX408" fmla="*/ 25400 w 1303338"/>
              <a:gd name="connsiteY408" fmla="*/ 17761 h 103188"/>
              <a:gd name="connsiteX409" fmla="*/ 25400 w 1303338"/>
              <a:gd name="connsiteY409" fmla="*/ 20591 h 103188"/>
              <a:gd name="connsiteX410" fmla="*/ 25400 w 1303338"/>
              <a:gd name="connsiteY410" fmla="*/ 36308 h 103188"/>
              <a:gd name="connsiteX411" fmla="*/ 25400 w 1303338"/>
              <a:gd name="connsiteY411" fmla="*/ 41024 h 103188"/>
              <a:gd name="connsiteX412" fmla="*/ 25400 w 1303338"/>
              <a:gd name="connsiteY412" fmla="*/ 44796 h 103188"/>
              <a:gd name="connsiteX413" fmla="*/ 28331 w 1303338"/>
              <a:gd name="connsiteY413" fmla="*/ 47625 h 103188"/>
              <a:gd name="connsiteX414" fmla="*/ 44939 w 1303338"/>
              <a:gd name="connsiteY414" fmla="*/ 44482 h 103188"/>
              <a:gd name="connsiteX415" fmla="*/ 50800 w 1303338"/>
              <a:gd name="connsiteY415" fmla="*/ 31279 h 103188"/>
              <a:gd name="connsiteX416" fmla="*/ 40380 w 1303338"/>
              <a:gd name="connsiteY416" fmla="*/ 16818 h 103188"/>
              <a:gd name="connsiteX417" fmla="*/ 28982 w 1303338"/>
              <a:gd name="connsiteY417" fmla="*/ 15875 h 103188"/>
              <a:gd name="connsiteX418" fmla="*/ 1279718 w 1303338"/>
              <a:gd name="connsiteY418" fmla="*/ 9525 h 103188"/>
              <a:gd name="connsiteX419" fmla="*/ 1281012 w 1303338"/>
              <a:gd name="connsiteY419" fmla="*/ 11748 h 103188"/>
              <a:gd name="connsiteX420" fmla="*/ 1280365 w 1303338"/>
              <a:gd name="connsiteY420" fmla="*/ 15558 h 103188"/>
              <a:gd name="connsiteX421" fmla="*/ 1279071 w 1303338"/>
              <a:gd name="connsiteY421" fmla="*/ 32385 h 103188"/>
              <a:gd name="connsiteX422" fmla="*/ 1283601 w 1303338"/>
              <a:gd name="connsiteY422" fmla="*/ 35243 h 103188"/>
              <a:gd name="connsiteX423" fmla="*/ 1294602 w 1303338"/>
              <a:gd name="connsiteY423" fmla="*/ 35243 h 103188"/>
              <a:gd name="connsiteX424" fmla="*/ 1301397 w 1303338"/>
              <a:gd name="connsiteY424" fmla="*/ 34925 h 103188"/>
              <a:gd name="connsiteX425" fmla="*/ 1302044 w 1303338"/>
              <a:gd name="connsiteY425" fmla="*/ 34925 h 103188"/>
              <a:gd name="connsiteX426" fmla="*/ 1303338 w 1303338"/>
              <a:gd name="connsiteY426" fmla="*/ 35878 h 103188"/>
              <a:gd name="connsiteX427" fmla="*/ 1301720 w 1303338"/>
              <a:gd name="connsiteY427" fmla="*/ 41910 h 103188"/>
              <a:gd name="connsiteX428" fmla="*/ 1298161 w 1303338"/>
              <a:gd name="connsiteY428" fmla="*/ 45403 h 103188"/>
              <a:gd name="connsiteX429" fmla="*/ 1293955 w 1303338"/>
              <a:gd name="connsiteY429" fmla="*/ 45085 h 103188"/>
              <a:gd name="connsiteX430" fmla="*/ 1289101 w 1303338"/>
              <a:gd name="connsiteY430" fmla="*/ 44768 h 103188"/>
              <a:gd name="connsiteX431" fmla="*/ 1283924 w 1303338"/>
              <a:gd name="connsiteY431" fmla="*/ 44768 h 103188"/>
              <a:gd name="connsiteX432" fmla="*/ 1279718 w 1303338"/>
              <a:gd name="connsiteY432" fmla="*/ 50165 h 103188"/>
              <a:gd name="connsiteX433" fmla="*/ 1279718 w 1303338"/>
              <a:gd name="connsiteY433" fmla="*/ 70803 h 103188"/>
              <a:gd name="connsiteX434" fmla="*/ 1281336 w 1303338"/>
              <a:gd name="connsiteY434" fmla="*/ 86995 h 103188"/>
              <a:gd name="connsiteX435" fmla="*/ 1289425 w 1303338"/>
              <a:gd name="connsiteY435" fmla="*/ 90805 h 103188"/>
              <a:gd name="connsiteX436" fmla="*/ 1300103 w 1303338"/>
              <a:gd name="connsiteY436" fmla="*/ 89218 h 103188"/>
              <a:gd name="connsiteX437" fmla="*/ 1302044 w 1303338"/>
              <a:gd name="connsiteY437" fmla="*/ 88583 h 103188"/>
              <a:gd name="connsiteX438" fmla="*/ 1303015 w 1303338"/>
              <a:gd name="connsiteY438" fmla="*/ 89853 h 103188"/>
              <a:gd name="connsiteX439" fmla="*/ 1301397 w 1303338"/>
              <a:gd name="connsiteY439" fmla="*/ 98425 h 103188"/>
              <a:gd name="connsiteX440" fmla="*/ 1284895 w 1303338"/>
              <a:gd name="connsiteY440" fmla="*/ 101600 h 103188"/>
              <a:gd name="connsiteX441" fmla="*/ 1264510 w 1303338"/>
              <a:gd name="connsiteY441" fmla="*/ 85725 h 103188"/>
              <a:gd name="connsiteX442" fmla="*/ 1264510 w 1303338"/>
              <a:gd name="connsiteY442" fmla="*/ 77788 h 103188"/>
              <a:gd name="connsiteX443" fmla="*/ 1264834 w 1303338"/>
              <a:gd name="connsiteY443" fmla="*/ 70803 h 103188"/>
              <a:gd name="connsiteX444" fmla="*/ 1264834 w 1303338"/>
              <a:gd name="connsiteY444" fmla="*/ 52705 h 103188"/>
              <a:gd name="connsiteX445" fmla="*/ 1261598 w 1303338"/>
              <a:gd name="connsiteY445" fmla="*/ 45085 h 103188"/>
              <a:gd name="connsiteX446" fmla="*/ 1259010 w 1303338"/>
              <a:gd name="connsiteY446" fmla="*/ 45085 h 103188"/>
              <a:gd name="connsiteX447" fmla="*/ 1255774 w 1303338"/>
              <a:gd name="connsiteY447" fmla="*/ 45085 h 103188"/>
              <a:gd name="connsiteX448" fmla="*/ 1253833 w 1303338"/>
              <a:gd name="connsiteY448" fmla="*/ 45403 h 103188"/>
              <a:gd name="connsiteX449" fmla="*/ 1252538 w 1303338"/>
              <a:gd name="connsiteY449" fmla="*/ 44450 h 103188"/>
              <a:gd name="connsiteX450" fmla="*/ 1252862 w 1303338"/>
              <a:gd name="connsiteY450" fmla="*/ 42863 h 103188"/>
              <a:gd name="connsiteX451" fmla="*/ 1254480 w 1303338"/>
              <a:gd name="connsiteY451" fmla="*/ 38418 h 103188"/>
              <a:gd name="connsiteX452" fmla="*/ 1257068 w 1303338"/>
              <a:gd name="connsiteY452" fmla="*/ 35243 h 103188"/>
              <a:gd name="connsiteX453" fmla="*/ 1260304 w 1303338"/>
              <a:gd name="connsiteY453" fmla="*/ 35560 h 103188"/>
              <a:gd name="connsiteX454" fmla="*/ 1261922 w 1303338"/>
              <a:gd name="connsiteY454" fmla="*/ 35560 h 103188"/>
              <a:gd name="connsiteX455" fmla="*/ 1265157 w 1303338"/>
              <a:gd name="connsiteY455" fmla="*/ 32703 h 103188"/>
              <a:gd name="connsiteX456" fmla="*/ 1264834 w 1303338"/>
              <a:gd name="connsiteY456" fmla="*/ 24130 h 103188"/>
              <a:gd name="connsiteX457" fmla="*/ 1264834 w 1303338"/>
              <a:gd name="connsiteY457" fmla="*/ 18415 h 103188"/>
              <a:gd name="connsiteX458" fmla="*/ 1268393 w 1303338"/>
              <a:gd name="connsiteY458" fmla="*/ 13653 h 103188"/>
              <a:gd name="connsiteX459" fmla="*/ 1276482 w 1303338"/>
              <a:gd name="connsiteY459" fmla="*/ 10478 h 103188"/>
              <a:gd name="connsiteX460" fmla="*/ 1279718 w 1303338"/>
              <a:gd name="connsiteY460" fmla="*/ 9525 h 103188"/>
              <a:gd name="connsiteX461" fmla="*/ 1114941 w 1303338"/>
              <a:gd name="connsiteY461" fmla="*/ 9525 h 103188"/>
              <a:gd name="connsiteX462" fmla="*/ 1116235 w 1303338"/>
              <a:gd name="connsiteY462" fmla="*/ 11748 h 103188"/>
              <a:gd name="connsiteX463" fmla="*/ 1115912 w 1303338"/>
              <a:gd name="connsiteY463" fmla="*/ 15558 h 103188"/>
              <a:gd name="connsiteX464" fmla="*/ 1114617 w 1303338"/>
              <a:gd name="connsiteY464" fmla="*/ 32385 h 103188"/>
              <a:gd name="connsiteX465" fmla="*/ 1118824 w 1303338"/>
              <a:gd name="connsiteY465" fmla="*/ 35243 h 103188"/>
              <a:gd name="connsiteX466" fmla="*/ 1129825 w 1303338"/>
              <a:gd name="connsiteY466" fmla="*/ 35243 h 103188"/>
              <a:gd name="connsiteX467" fmla="*/ 1136296 w 1303338"/>
              <a:gd name="connsiteY467" fmla="*/ 34925 h 103188"/>
              <a:gd name="connsiteX468" fmla="*/ 1137267 w 1303338"/>
              <a:gd name="connsiteY468" fmla="*/ 34925 h 103188"/>
              <a:gd name="connsiteX469" fmla="*/ 1138238 w 1303338"/>
              <a:gd name="connsiteY469" fmla="*/ 35878 h 103188"/>
              <a:gd name="connsiteX470" fmla="*/ 1136620 w 1303338"/>
              <a:gd name="connsiteY470" fmla="*/ 41910 h 103188"/>
              <a:gd name="connsiteX471" fmla="*/ 1133384 w 1303338"/>
              <a:gd name="connsiteY471" fmla="*/ 45403 h 103188"/>
              <a:gd name="connsiteX472" fmla="*/ 1129501 w 1303338"/>
              <a:gd name="connsiteY472" fmla="*/ 45085 h 103188"/>
              <a:gd name="connsiteX473" fmla="*/ 1124324 w 1303338"/>
              <a:gd name="connsiteY473" fmla="*/ 44768 h 103188"/>
              <a:gd name="connsiteX474" fmla="*/ 1119471 w 1303338"/>
              <a:gd name="connsiteY474" fmla="*/ 44768 h 103188"/>
              <a:gd name="connsiteX475" fmla="*/ 1115265 w 1303338"/>
              <a:gd name="connsiteY475" fmla="*/ 50165 h 103188"/>
              <a:gd name="connsiteX476" fmla="*/ 1115265 w 1303338"/>
              <a:gd name="connsiteY476" fmla="*/ 70803 h 103188"/>
              <a:gd name="connsiteX477" fmla="*/ 1116559 w 1303338"/>
              <a:gd name="connsiteY477" fmla="*/ 86995 h 103188"/>
              <a:gd name="connsiteX478" fmla="*/ 1124648 w 1303338"/>
              <a:gd name="connsiteY478" fmla="*/ 90805 h 103188"/>
              <a:gd name="connsiteX479" fmla="*/ 1135326 w 1303338"/>
              <a:gd name="connsiteY479" fmla="*/ 89218 h 103188"/>
              <a:gd name="connsiteX480" fmla="*/ 1136943 w 1303338"/>
              <a:gd name="connsiteY480" fmla="*/ 88583 h 103188"/>
              <a:gd name="connsiteX481" fmla="*/ 1137914 w 1303338"/>
              <a:gd name="connsiteY481" fmla="*/ 89853 h 103188"/>
              <a:gd name="connsiteX482" fmla="*/ 1136620 w 1303338"/>
              <a:gd name="connsiteY482" fmla="*/ 98425 h 103188"/>
              <a:gd name="connsiteX483" fmla="*/ 1120442 w 1303338"/>
              <a:gd name="connsiteY483" fmla="*/ 101600 h 103188"/>
              <a:gd name="connsiteX484" fmla="*/ 1099410 w 1303338"/>
              <a:gd name="connsiteY484" fmla="*/ 85725 h 103188"/>
              <a:gd name="connsiteX485" fmla="*/ 1099733 w 1303338"/>
              <a:gd name="connsiteY485" fmla="*/ 77788 h 103188"/>
              <a:gd name="connsiteX486" fmla="*/ 1100057 w 1303338"/>
              <a:gd name="connsiteY486" fmla="*/ 70803 h 103188"/>
              <a:gd name="connsiteX487" fmla="*/ 1100057 w 1303338"/>
              <a:gd name="connsiteY487" fmla="*/ 52705 h 103188"/>
              <a:gd name="connsiteX488" fmla="*/ 1096498 w 1303338"/>
              <a:gd name="connsiteY488" fmla="*/ 45085 h 103188"/>
              <a:gd name="connsiteX489" fmla="*/ 1094233 w 1303338"/>
              <a:gd name="connsiteY489" fmla="*/ 45085 h 103188"/>
              <a:gd name="connsiteX490" fmla="*/ 1090673 w 1303338"/>
              <a:gd name="connsiteY490" fmla="*/ 45085 h 103188"/>
              <a:gd name="connsiteX491" fmla="*/ 1088732 w 1303338"/>
              <a:gd name="connsiteY491" fmla="*/ 45403 h 103188"/>
              <a:gd name="connsiteX492" fmla="*/ 1087438 w 1303338"/>
              <a:gd name="connsiteY492" fmla="*/ 44450 h 103188"/>
              <a:gd name="connsiteX493" fmla="*/ 1088085 w 1303338"/>
              <a:gd name="connsiteY493" fmla="*/ 42863 h 103188"/>
              <a:gd name="connsiteX494" fmla="*/ 1089703 w 1303338"/>
              <a:gd name="connsiteY494" fmla="*/ 38418 h 103188"/>
              <a:gd name="connsiteX495" fmla="*/ 1092291 w 1303338"/>
              <a:gd name="connsiteY495" fmla="*/ 35243 h 103188"/>
              <a:gd name="connsiteX496" fmla="*/ 1095527 w 1303338"/>
              <a:gd name="connsiteY496" fmla="*/ 35560 h 103188"/>
              <a:gd name="connsiteX497" fmla="*/ 1097145 w 1303338"/>
              <a:gd name="connsiteY497" fmla="*/ 35560 h 103188"/>
              <a:gd name="connsiteX498" fmla="*/ 1100380 w 1303338"/>
              <a:gd name="connsiteY498" fmla="*/ 32703 h 103188"/>
              <a:gd name="connsiteX499" fmla="*/ 1100057 w 1303338"/>
              <a:gd name="connsiteY499" fmla="*/ 24130 h 103188"/>
              <a:gd name="connsiteX500" fmla="*/ 1099733 w 1303338"/>
              <a:gd name="connsiteY500" fmla="*/ 18415 h 103188"/>
              <a:gd name="connsiteX501" fmla="*/ 1103616 w 1303338"/>
              <a:gd name="connsiteY501" fmla="*/ 13653 h 103188"/>
              <a:gd name="connsiteX502" fmla="*/ 1111705 w 1303338"/>
              <a:gd name="connsiteY502" fmla="*/ 10478 h 103188"/>
              <a:gd name="connsiteX503" fmla="*/ 1114941 w 1303338"/>
              <a:gd name="connsiteY503" fmla="*/ 9525 h 103188"/>
              <a:gd name="connsiteX504" fmla="*/ 1228577 w 1303338"/>
              <a:gd name="connsiteY504" fmla="*/ 6350 h 103188"/>
              <a:gd name="connsiteX505" fmla="*/ 1238251 w 1303338"/>
              <a:gd name="connsiteY505" fmla="*/ 14638 h 103188"/>
              <a:gd name="connsiteX506" fmla="*/ 1227932 w 1303338"/>
              <a:gd name="connsiteY506" fmla="*/ 23813 h 103188"/>
              <a:gd name="connsiteX507" fmla="*/ 1217613 w 1303338"/>
              <a:gd name="connsiteY507" fmla="*/ 14934 h 103188"/>
              <a:gd name="connsiteX508" fmla="*/ 1228577 w 1303338"/>
              <a:gd name="connsiteY508" fmla="*/ 6350 h 103188"/>
              <a:gd name="connsiteX509" fmla="*/ 1063477 w 1303338"/>
              <a:gd name="connsiteY509" fmla="*/ 6350 h 103188"/>
              <a:gd name="connsiteX510" fmla="*/ 1073151 w 1303338"/>
              <a:gd name="connsiteY510" fmla="*/ 14638 h 103188"/>
              <a:gd name="connsiteX511" fmla="*/ 1062832 w 1303338"/>
              <a:gd name="connsiteY511" fmla="*/ 23813 h 103188"/>
              <a:gd name="connsiteX512" fmla="*/ 1052513 w 1303338"/>
              <a:gd name="connsiteY512" fmla="*/ 14934 h 103188"/>
              <a:gd name="connsiteX513" fmla="*/ 1063477 w 1303338"/>
              <a:gd name="connsiteY513" fmla="*/ 6350 h 103188"/>
              <a:gd name="connsiteX514" fmla="*/ 767879 w 1303338"/>
              <a:gd name="connsiteY514" fmla="*/ 6350 h 103188"/>
              <a:gd name="connsiteX515" fmla="*/ 777876 w 1303338"/>
              <a:gd name="connsiteY515" fmla="*/ 14638 h 103188"/>
              <a:gd name="connsiteX516" fmla="*/ 767557 w 1303338"/>
              <a:gd name="connsiteY516" fmla="*/ 23813 h 103188"/>
              <a:gd name="connsiteX517" fmla="*/ 757238 w 1303338"/>
              <a:gd name="connsiteY517" fmla="*/ 14934 h 103188"/>
              <a:gd name="connsiteX518" fmla="*/ 767879 w 1303338"/>
              <a:gd name="connsiteY518" fmla="*/ 6350 h 103188"/>
              <a:gd name="connsiteX519" fmla="*/ 570243 w 1303338"/>
              <a:gd name="connsiteY519" fmla="*/ 6350 h 103188"/>
              <a:gd name="connsiteX520" fmla="*/ 575358 w 1303338"/>
              <a:gd name="connsiteY520" fmla="*/ 6669 h 103188"/>
              <a:gd name="connsiteX521" fmla="*/ 585589 w 1303338"/>
              <a:gd name="connsiteY521" fmla="*/ 6987 h 103188"/>
              <a:gd name="connsiteX522" fmla="*/ 596459 w 1303338"/>
              <a:gd name="connsiteY522" fmla="*/ 6669 h 103188"/>
              <a:gd name="connsiteX523" fmla="*/ 601254 w 1303338"/>
              <a:gd name="connsiteY523" fmla="*/ 6350 h 103188"/>
              <a:gd name="connsiteX524" fmla="*/ 603173 w 1303338"/>
              <a:gd name="connsiteY524" fmla="*/ 8262 h 103188"/>
              <a:gd name="connsiteX525" fmla="*/ 603173 w 1303338"/>
              <a:gd name="connsiteY525" fmla="*/ 11129 h 103188"/>
              <a:gd name="connsiteX526" fmla="*/ 599656 w 1303338"/>
              <a:gd name="connsiteY526" fmla="*/ 13996 h 103188"/>
              <a:gd name="connsiteX527" fmla="*/ 594541 w 1303338"/>
              <a:gd name="connsiteY527" fmla="*/ 19411 h 103188"/>
              <a:gd name="connsiteX528" fmla="*/ 594221 w 1303338"/>
              <a:gd name="connsiteY528" fmla="*/ 42666 h 103188"/>
              <a:gd name="connsiteX529" fmla="*/ 594221 w 1303338"/>
              <a:gd name="connsiteY529" fmla="*/ 56683 h 103188"/>
              <a:gd name="connsiteX530" fmla="*/ 597098 w 1303338"/>
              <a:gd name="connsiteY530" fmla="*/ 81849 h 103188"/>
              <a:gd name="connsiteX531" fmla="*/ 616920 w 1303338"/>
              <a:gd name="connsiteY531" fmla="*/ 92043 h 103188"/>
              <a:gd name="connsiteX532" fmla="*/ 638340 w 1303338"/>
              <a:gd name="connsiteY532" fmla="*/ 79301 h 103188"/>
              <a:gd name="connsiteX533" fmla="*/ 640258 w 1303338"/>
              <a:gd name="connsiteY533" fmla="*/ 56046 h 103188"/>
              <a:gd name="connsiteX534" fmla="*/ 640258 w 1303338"/>
              <a:gd name="connsiteY534" fmla="*/ 42666 h 103188"/>
              <a:gd name="connsiteX535" fmla="*/ 639939 w 1303338"/>
              <a:gd name="connsiteY535" fmla="*/ 19411 h 103188"/>
              <a:gd name="connsiteX536" fmla="*/ 634504 w 1303338"/>
              <a:gd name="connsiteY536" fmla="*/ 13996 h 103188"/>
              <a:gd name="connsiteX537" fmla="*/ 630987 w 1303338"/>
              <a:gd name="connsiteY537" fmla="*/ 11129 h 103188"/>
              <a:gd name="connsiteX538" fmla="*/ 630987 w 1303338"/>
              <a:gd name="connsiteY538" fmla="*/ 8262 h 103188"/>
              <a:gd name="connsiteX539" fmla="*/ 632585 w 1303338"/>
              <a:gd name="connsiteY539" fmla="*/ 6350 h 103188"/>
              <a:gd name="connsiteX540" fmla="*/ 638020 w 1303338"/>
              <a:gd name="connsiteY540" fmla="*/ 6669 h 103188"/>
              <a:gd name="connsiteX541" fmla="*/ 645374 w 1303338"/>
              <a:gd name="connsiteY541" fmla="*/ 6987 h 103188"/>
              <a:gd name="connsiteX542" fmla="*/ 653366 w 1303338"/>
              <a:gd name="connsiteY542" fmla="*/ 6669 h 103188"/>
              <a:gd name="connsiteX543" fmla="*/ 658801 w 1303338"/>
              <a:gd name="connsiteY543" fmla="*/ 6350 h 103188"/>
              <a:gd name="connsiteX544" fmla="*/ 660400 w 1303338"/>
              <a:gd name="connsiteY544" fmla="*/ 8262 h 103188"/>
              <a:gd name="connsiteX545" fmla="*/ 660400 w 1303338"/>
              <a:gd name="connsiteY545" fmla="*/ 11129 h 103188"/>
              <a:gd name="connsiteX546" fmla="*/ 656883 w 1303338"/>
              <a:gd name="connsiteY546" fmla="*/ 13996 h 103188"/>
              <a:gd name="connsiteX547" fmla="*/ 651448 w 1303338"/>
              <a:gd name="connsiteY547" fmla="*/ 19411 h 103188"/>
              <a:gd name="connsiteX548" fmla="*/ 651128 w 1303338"/>
              <a:gd name="connsiteY548" fmla="*/ 42666 h 103188"/>
              <a:gd name="connsiteX549" fmla="*/ 651128 w 1303338"/>
              <a:gd name="connsiteY549" fmla="*/ 55409 h 103188"/>
              <a:gd name="connsiteX550" fmla="*/ 649849 w 1303338"/>
              <a:gd name="connsiteY550" fmla="*/ 79301 h 103188"/>
              <a:gd name="connsiteX551" fmla="*/ 613403 w 1303338"/>
              <a:gd name="connsiteY551" fmla="*/ 101600 h 103188"/>
              <a:gd name="connsiteX552" fmla="*/ 581113 w 1303338"/>
              <a:gd name="connsiteY552" fmla="*/ 86946 h 103188"/>
              <a:gd name="connsiteX553" fmla="*/ 577596 w 1303338"/>
              <a:gd name="connsiteY553" fmla="*/ 56046 h 103188"/>
              <a:gd name="connsiteX554" fmla="*/ 577596 w 1303338"/>
              <a:gd name="connsiteY554" fmla="*/ 42666 h 103188"/>
              <a:gd name="connsiteX555" fmla="*/ 577596 w 1303338"/>
              <a:gd name="connsiteY555" fmla="*/ 19411 h 103188"/>
              <a:gd name="connsiteX556" fmla="*/ 571842 w 1303338"/>
              <a:gd name="connsiteY556" fmla="*/ 13996 h 103188"/>
              <a:gd name="connsiteX557" fmla="*/ 568325 w 1303338"/>
              <a:gd name="connsiteY557" fmla="*/ 11129 h 103188"/>
              <a:gd name="connsiteX558" fmla="*/ 568325 w 1303338"/>
              <a:gd name="connsiteY558" fmla="*/ 8262 h 103188"/>
              <a:gd name="connsiteX559" fmla="*/ 570243 w 1303338"/>
              <a:gd name="connsiteY559" fmla="*/ 6350 h 103188"/>
              <a:gd name="connsiteX560" fmla="*/ 1569 w 1303338"/>
              <a:gd name="connsiteY560" fmla="*/ 6350 h 103188"/>
              <a:gd name="connsiteX561" fmla="*/ 6902 w 1303338"/>
              <a:gd name="connsiteY561" fmla="*/ 6669 h 103188"/>
              <a:gd name="connsiteX562" fmla="*/ 16314 w 1303338"/>
              <a:gd name="connsiteY562" fmla="*/ 6987 h 103188"/>
              <a:gd name="connsiteX563" fmla="*/ 34511 w 1303338"/>
              <a:gd name="connsiteY563" fmla="*/ 6350 h 103188"/>
              <a:gd name="connsiteX564" fmla="*/ 41727 w 1303338"/>
              <a:gd name="connsiteY564" fmla="*/ 6350 h 103188"/>
              <a:gd name="connsiteX565" fmla="*/ 60865 w 1303338"/>
              <a:gd name="connsiteY565" fmla="*/ 13040 h 103188"/>
              <a:gd name="connsiteX566" fmla="*/ 67140 w 1303338"/>
              <a:gd name="connsiteY566" fmla="*/ 29288 h 103188"/>
              <a:gd name="connsiteX567" fmla="*/ 52708 w 1303338"/>
              <a:gd name="connsiteY567" fmla="*/ 51270 h 103188"/>
              <a:gd name="connsiteX568" fmla="*/ 49570 w 1303338"/>
              <a:gd name="connsiteY568" fmla="*/ 52863 h 103188"/>
              <a:gd name="connsiteX569" fmla="*/ 49884 w 1303338"/>
              <a:gd name="connsiteY569" fmla="*/ 53500 h 103188"/>
              <a:gd name="connsiteX570" fmla="*/ 52080 w 1303338"/>
              <a:gd name="connsiteY570" fmla="*/ 57642 h 103188"/>
              <a:gd name="connsiteX571" fmla="*/ 67767 w 1303338"/>
              <a:gd name="connsiteY571" fmla="*/ 85358 h 103188"/>
              <a:gd name="connsiteX572" fmla="*/ 76865 w 1303338"/>
              <a:gd name="connsiteY572" fmla="*/ 93004 h 103188"/>
              <a:gd name="connsiteX573" fmla="*/ 79375 w 1303338"/>
              <a:gd name="connsiteY573" fmla="*/ 95872 h 103188"/>
              <a:gd name="connsiteX574" fmla="*/ 79375 w 1303338"/>
              <a:gd name="connsiteY574" fmla="*/ 98102 h 103188"/>
              <a:gd name="connsiteX575" fmla="*/ 77493 w 1303338"/>
              <a:gd name="connsiteY575" fmla="*/ 100013 h 103188"/>
              <a:gd name="connsiteX576" fmla="*/ 76238 w 1303338"/>
              <a:gd name="connsiteY576" fmla="*/ 100013 h 103188"/>
              <a:gd name="connsiteX577" fmla="*/ 65885 w 1303338"/>
              <a:gd name="connsiteY577" fmla="*/ 100013 h 103188"/>
              <a:gd name="connsiteX578" fmla="*/ 58355 w 1303338"/>
              <a:gd name="connsiteY578" fmla="*/ 100013 h 103188"/>
              <a:gd name="connsiteX579" fmla="*/ 56473 w 1303338"/>
              <a:gd name="connsiteY579" fmla="*/ 100013 h 103188"/>
              <a:gd name="connsiteX580" fmla="*/ 50825 w 1303338"/>
              <a:gd name="connsiteY580" fmla="*/ 92049 h 103188"/>
              <a:gd name="connsiteX581" fmla="*/ 36394 w 1303338"/>
              <a:gd name="connsiteY581" fmla="*/ 60509 h 103188"/>
              <a:gd name="connsiteX582" fmla="*/ 30433 w 1303338"/>
              <a:gd name="connsiteY582" fmla="*/ 55412 h 103188"/>
              <a:gd name="connsiteX583" fmla="*/ 29805 w 1303338"/>
              <a:gd name="connsiteY583" fmla="*/ 55412 h 103188"/>
              <a:gd name="connsiteX584" fmla="*/ 28864 w 1303338"/>
              <a:gd name="connsiteY584" fmla="*/ 55412 h 103188"/>
              <a:gd name="connsiteX585" fmla="*/ 26668 w 1303338"/>
              <a:gd name="connsiteY585" fmla="*/ 55412 h 103188"/>
              <a:gd name="connsiteX586" fmla="*/ 25413 w 1303338"/>
              <a:gd name="connsiteY586" fmla="*/ 57642 h 103188"/>
              <a:gd name="connsiteX587" fmla="*/ 25413 w 1303338"/>
              <a:gd name="connsiteY587" fmla="*/ 64014 h 103188"/>
              <a:gd name="connsiteX588" fmla="*/ 25727 w 1303338"/>
              <a:gd name="connsiteY588" fmla="*/ 86951 h 103188"/>
              <a:gd name="connsiteX589" fmla="*/ 31060 w 1303338"/>
              <a:gd name="connsiteY589" fmla="*/ 92367 h 103188"/>
              <a:gd name="connsiteX590" fmla="*/ 34197 w 1303338"/>
              <a:gd name="connsiteY590" fmla="*/ 95235 h 103188"/>
              <a:gd name="connsiteX591" fmla="*/ 34197 w 1303338"/>
              <a:gd name="connsiteY591" fmla="*/ 98102 h 103188"/>
              <a:gd name="connsiteX592" fmla="*/ 32629 w 1303338"/>
              <a:gd name="connsiteY592" fmla="*/ 100013 h 103188"/>
              <a:gd name="connsiteX593" fmla="*/ 27609 w 1303338"/>
              <a:gd name="connsiteY593" fmla="*/ 100013 h 103188"/>
              <a:gd name="connsiteX594" fmla="*/ 17569 w 1303338"/>
              <a:gd name="connsiteY594" fmla="*/ 99695 h 103188"/>
              <a:gd name="connsiteX595" fmla="*/ 6902 w 1303338"/>
              <a:gd name="connsiteY595" fmla="*/ 100013 h 103188"/>
              <a:gd name="connsiteX596" fmla="*/ 1883 w 1303338"/>
              <a:gd name="connsiteY596" fmla="*/ 100013 h 103188"/>
              <a:gd name="connsiteX597" fmla="*/ 0 w 1303338"/>
              <a:gd name="connsiteY597" fmla="*/ 98102 h 103188"/>
              <a:gd name="connsiteX598" fmla="*/ 0 w 1303338"/>
              <a:gd name="connsiteY598" fmla="*/ 95235 h 103188"/>
              <a:gd name="connsiteX599" fmla="*/ 3451 w 1303338"/>
              <a:gd name="connsiteY599" fmla="*/ 92367 h 103188"/>
              <a:gd name="connsiteX600" fmla="*/ 8785 w 1303338"/>
              <a:gd name="connsiteY600" fmla="*/ 86951 h 103188"/>
              <a:gd name="connsiteX601" fmla="*/ 9099 w 1303338"/>
              <a:gd name="connsiteY601" fmla="*/ 64014 h 103188"/>
              <a:gd name="connsiteX602" fmla="*/ 9099 w 1303338"/>
              <a:gd name="connsiteY602" fmla="*/ 42669 h 103188"/>
              <a:gd name="connsiteX603" fmla="*/ 8785 w 1303338"/>
              <a:gd name="connsiteY603" fmla="*/ 19412 h 103188"/>
              <a:gd name="connsiteX604" fmla="*/ 3451 w 1303338"/>
              <a:gd name="connsiteY604" fmla="*/ 13996 h 103188"/>
              <a:gd name="connsiteX605" fmla="*/ 0 w 1303338"/>
              <a:gd name="connsiteY605" fmla="*/ 11129 h 103188"/>
              <a:gd name="connsiteX606" fmla="*/ 0 w 1303338"/>
              <a:gd name="connsiteY606" fmla="*/ 8580 h 103188"/>
              <a:gd name="connsiteX607" fmla="*/ 1569 w 1303338"/>
              <a:gd name="connsiteY607" fmla="*/ 6350 h 103188"/>
              <a:gd name="connsiteX608" fmla="*/ 517314 w 1303338"/>
              <a:gd name="connsiteY608" fmla="*/ 0 h 103188"/>
              <a:gd name="connsiteX609" fmla="*/ 519201 w 1303338"/>
              <a:gd name="connsiteY609" fmla="*/ 2556 h 103188"/>
              <a:gd name="connsiteX610" fmla="*/ 518257 w 1303338"/>
              <a:gd name="connsiteY610" fmla="*/ 42809 h 103188"/>
              <a:gd name="connsiteX611" fmla="*/ 518257 w 1303338"/>
              <a:gd name="connsiteY611" fmla="*/ 66769 h 103188"/>
              <a:gd name="connsiteX612" fmla="*/ 519201 w 1303338"/>
              <a:gd name="connsiteY612" fmla="*/ 89771 h 103188"/>
              <a:gd name="connsiteX613" fmla="*/ 526751 w 1303338"/>
              <a:gd name="connsiteY613" fmla="*/ 93604 h 103188"/>
              <a:gd name="connsiteX614" fmla="*/ 528638 w 1303338"/>
              <a:gd name="connsiteY614" fmla="*/ 94882 h 103188"/>
              <a:gd name="connsiteX615" fmla="*/ 528638 w 1303338"/>
              <a:gd name="connsiteY615" fmla="*/ 97438 h 103188"/>
              <a:gd name="connsiteX616" fmla="*/ 525807 w 1303338"/>
              <a:gd name="connsiteY616" fmla="*/ 99674 h 103188"/>
              <a:gd name="connsiteX617" fmla="*/ 509449 w 1303338"/>
              <a:gd name="connsiteY617" fmla="*/ 102869 h 103188"/>
              <a:gd name="connsiteX618" fmla="*/ 506933 w 1303338"/>
              <a:gd name="connsiteY618" fmla="*/ 103188 h 103188"/>
              <a:gd name="connsiteX619" fmla="*/ 505360 w 1303338"/>
              <a:gd name="connsiteY619" fmla="*/ 100952 h 103188"/>
              <a:gd name="connsiteX620" fmla="*/ 505045 w 1303338"/>
              <a:gd name="connsiteY620" fmla="*/ 95202 h 103188"/>
              <a:gd name="connsiteX621" fmla="*/ 503787 w 1303338"/>
              <a:gd name="connsiteY621" fmla="*/ 91687 h 103188"/>
              <a:gd name="connsiteX622" fmla="*/ 502843 w 1303338"/>
              <a:gd name="connsiteY622" fmla="*/ 92646 h 103188"/>
              <a:gd name="connsiteX623" fmla="*/ 495922 w 1303338"/>
              <a:gd name="connsiteY623" fmla="*/ 98077 h 103188"/>
              <a:gd name="connsiteX624" fmla="*/ 484283 w 1303338"/>
              <a:gd name="connsiteY624" fmla="*/ 101910 h 103188"/>
              <a:gd name="connsiteX625" fmla="*/ 460375 w 1303338"/>
              <a:gd name="connsiteY625" fmla="*/ 69964 h 103188"/>
              <a:gd name="connsiteX626" fmla="*/ 489631 w 1303338"/>
              <a:gd name="connsiteY626" fmla="*/ 33544 h 103188"/>
              <a:gd name="connsiteX627" fmla="*/ 501585 w 1303338"/>
              <a:gd name="connsiteY627" fmla="*/ 36100 h 103188"/>
              <a:gd name="connsiteX628" fmla="*/ 502528 w 1303338"/>
              <a:gd name="connsiteY628" fmla="*/ 36739 h 103188"/>
              <a:gd name="connsiteX629" fmla="*/ 503787 w 1303338"/>
              <a:gd name="connsiteY629" fmla="*/ 34503 h 103188"/>
              <a:gd name="connsiteX630" fmla="*/ 503472 w 1303338"/>
              <a:gd name="connsiteY630" fmla="*/ 32266 h 103188"/>
              <a:gd name="connsiteX631" fmla="*/ 503472 w 1303338"/>
              <a:gd name="connsiteY631" fmla="*/ 17890 h 103188"/>
              <a:gd name="connsiteX632" fmla="*/ 497181 w 1303338"/>
              <a:gd name="connsiteY632" fmla="*/ 9584 h 103188"/>
              <a:gd name="connsiteX633" fmla="*/ 494349 w 1303338"/>
              <a:gd name="connsiteY633" fmla="*/ 7029 h 103188"/>
              <a:gd name="connsiteX634" fmla="*/ 494349 w 1303338"/>
              <a:gd name="connsiteY634" fmla="*/ 4792 h 103188"/>
              <a:gd name="connsiteX635" fmla="*/ 496866 w 1303338"/>
              <a:gd name="connsiteY635" fmla="*/ 2556 h 103188"/>
              <a:gd name="connsiteX636" fmla="*/ 515741 w 1303338"/>
              <a:gd name="connsiteY636" fmla="*/ 320 h 103188"/>
              <a:gd name="connsiteX637" fmla="*/ 517314 w 1303338"/>
              <a:gd name="connsiteY637" fmla="*/ 0 h 103188"/>
              <a:gd name="connsiteX638" fmla="*/ 251656 w 1303338"/>
              <a:gd name="connsiteY638" fmla="*/ 0 h 103188"/>
              <a:gd name="connsiteX639" fmla="*/ 253214 w 1303338"/>
              <a:gd name="connsiteY639" fmla="*/ 2230 h 103188"/>
              <a:gd name="connsiteX640" fmla="*/ 253214 w 1303338"/>
              <a:gd name="connsiteY640" fmla="*/ 4141 h 103188"/>
              <a:gd name="connsiteX641" fmla="*/ 252902 w 1303338"/>
              <a:gd name="connsiteY641" fmla="*/ 21658 h 103188"/>
              <a:gd name="connsiteX642" fmla="*/ 252591 w 1303338"/>
              <a:gd name="connsiteY642" fmla="*/ 40131 h 103188"/>
              <a:gd name="connsiteX643" fmla="*/ 252279 w 1303338"/>
              <a:gd name="connsiteY643" fmla="*/ 42360 h 103188"/>
              <a:gd name="connsiteX644" fmla="*/ 252279 w 1303338"/>
              <a:gd name="connsiteY644" fmla="*/ 43316 h 103188"/>
              <a:gd name="connsiteX645" fmla="*/ 252902 w 1303338"/>
              <a:gd name="connsiteY645" fmla="*/ 43953 h 103188"/>
              <a:gd name="connsiteX646" fmla="*/ 258199 w 1303338"/>
              <a:gd name="connsiteY646" fmla="*/ 39494 h 103188"/>
              <a:gd name="connsiteX647" fmla="*/ 271285 w 1303338"/>
              <a:gd name="connsiteY647" fmla="*/ 33442 h 103188"/>
              <a:gd name="connsiteX648" fmla="*/ 295275 w 1303338"/>
              <a:gd name="connsiteY648" fmla="*/ 64336 h 103188"/>
              <a:gd name="connsiteX649" fmla="*/ 261315 w 1303338"/>
              <a:gd name="connsiteY649" fmla="*/ 101600 h 103188"/>
              <a:gd name="connsiteX650" fmla="*/ 239817 w 1303338"/>
              <a:gd name="connsiteY650" fmla="*/ 95867 h 103188"/>
              <a:gd name="connsiteX651" fmla="*/ 237636 w 1303338"/>
              <a:gd name="connsiteY651" fmla="*/ 91408 h 103188"/>
              <a:gd name="connsiteX652" fmla="*/ 237636 w 1303338"/>
              <a:gd name="connsiteY652" fmla="*/ 90134 h 103188"/>
              <a:gd name="connsiteX653" fmla="*/ 238259 w 1303338"/>
              <a:gd name="connsiteY653" fmla="*/ 48412 h 103188"/>
              <a:gd name="connsiteX654" fmla="*/ 238259 w 1303338"/>
              <a:gd name="connsiteY654" fmla="*/ 41086 h 103188"/>
              <a:gd name="connsiteX655" fmla="*/ 237636 w 1303338"/>
              <a:gd name="connsiteY655" fmla="*/ 14014 h 103188"/>
              <a:gd name="connsiteX656" fmla="*/ 232651 w 1303338"/>
              <a:gd name="connsiteY656" fmla="*/ 9237 h 103188"/>
              <a:gd name="connsiteX657" fmla="*/ 228600 w 1303338"/>
              <a:gd name="connsiteY657" fmla="*/ 7007 h 103188"/>
              <a:gd name="connsiteX658" fmla="*/ 228600 w 1303338"/>
              <a:gd name="connsiteY658" fmla="*/ 5096 h 103188"/>
              <a:gd name="connsiteX659" fmla="*/ 230781 w 1303338"/>
              <a:gd name="connsiteY659" fmla="*/ 3185 h 103188"/>
              <a:gd name="connsiteX660" fmla="*/ 249475 w 1303338"/>
              <a:gd name="connsiteY660" fmla="*/ 319 h 103188"/>
              <a:gd name="connsiteX661" fmla="*/ 251656 w 1303338"/>
              <a:gd name="connsiteY661" fmla="*/ 0 h 103188"/>
              <a:gd name="connsiteX662" fmla="*/ 212250 w 1303338"/>
              <a:gd name="connsiteY662" fmla="*/ 0 h 103188"/>
              <a:gd name="connsiteX663" fmla="*/ 213860 w 1303338"/>
              <a:gd name="connsiteY663" fmla="*/ 2556 h 103188"/>
              <a:gd name="connsiteX664" fmla="*/ 213216 w 1303338"/>
              <a:gd name="connsiteY664" fmla="*/ 42809 h 103188"/>
              <a:gd name="connsiteX665" fmla="*/ 213216 w 1303338"/>
              <a:gd name="connsiteY665" fmla="*/ 66769 h 103188"/>
              <a:gd name="connsiteX666" fmla="*/ 214182 w 1303338"/>
              <a:gd name="connsiteY666" fmla="*/ 89771 h 103188"/>
              <a:gd name="connsiteX667" fmla="*/ 221907 w 1303338"/>
              <a:gd name="connsiteY667" fmla="*/ 93604 h 103188"/>
              <a:gd name="connsiteX668" fmla="*/ 223838 w 1303338"/>
              <a:gd name="connsiteY668" fmla="*/ 94882 h 103188"/>
              <a:gd name="connsiteX669" fmla="*/ 223838 w 1303338"/>
              <a:gd name="connsiteY669" fmla="*/ 97438 h 103188"/>
              <a:gd name="connsiteX670" fmla="*/ 220941 w 1303338"/>
              <a:gd name="connsiteY670" fmla="*/ 99674 h 103188"/>
              <a:gd name="connsiteX671" fmla="*/ 203881 w 1303338"/>
              <a:gd name="connsiteY671" fmla="*/ 102869 h 103188"/>
              <a:gd name="connsiteX672" fmla="*/ 201628 w 1303338"/>
              <a:gd name="connsiteY672" fmla="*/ 103188 h 103188"/>
              <a:gd name="connsiteX673" fmla="*/ 200018 w 1303338"/>
              <a:gd name="connsiteY673" fmla="*/ 100952 h 103188"/>
              <a:gd name="connsiteX674" fmla="*/ 199697 w 1303338"/>
              <a:gd name="connsiteY674" fmla="*/ 95202 h 103188"/>
              <a:gd name="connsiteX675" fmla="*/ 198409 w 1303338"/>
              <a:gd name="connsiteY675" fmla="*/ 91687 h 103188"/>
              <a:gd name="connsiteX676" fmla="*/ 197443 w 1303338"/>
              <a:gd name="connsiteY676" fmla="*/ 92646 h 103188"/>
              <a:gd name="connsiteX677" fmla="*/ 190684 w 1303338"/>
              <a:gd name="connsiteY677" fmla="*/ 98077 h 103188"/>
              <a:gd name="connsiteX678" fmla="*/ 178774 w 1303338"/>
              <a:gd name="connsiteY678" fmla="*/ 101910 h 103188"/>
              <a:gd name="connsiteX679" fmla="*/ 153988 w 1303338"/>
              <a:gd name="connsiteY679" fmla="*/ 69964 h 103188"/>
              <a:gd name="connsiteX680" fmla="*/ 184246 w 1303338"/>
              <a:gd name="connsiteY680" fmla="*/ 33544 h 103188"/>
              <a:gd name="connsiteX681" fmla="*/ 196156 w 1303338"/>
              <a:gd name="connsiteY681" fmla="*/ 36100 h 103188"/>
              <a:gd name="connsiteX682" fmla="*/ 197121 w 1303338"/>
              <a:gd name="connsiteY682" fmla="*/ 36739 h 103188"/>
              <a:gd name="connsiteX683" fmla="*/ 198409 w 1303338"/>
              <a:gd name="connsiteY683" fmla="*/ 34503 h 103188"/>
              <a:gd name="connsiteX684" fmla="*/ 198087 w 1303338"/>
              <a:gd name="connsiteY684" fmla="*/ 32266 h 103188"/>
              <a:gd name="connsiteX685" fmla="*/ 198087 w 1303338"/>
              <a:gd name="connsiteY685" fmla="*/ 17890 h 103188"/>
              <a:gd name="connsiteX686" fmla="*/ 191971 w 1303338"/>
              <a:gd name="connsiteY686" fmla="*/ 9584 h 103188"/>
              <a:gd name="connsiteX687" fmla="*/ 189074 w 1303338"/>
              <a:gd name="connsiteY687" fmla="*/ 7029 h 103188"/>
              <a:gd name="connsiteX688" fmla="*/ 189074 w 1303338"/>
              <a:gd name="connsiteY688" fmla="*/ 4792 h 103188"/>
              <a:gd name="connsiteX689" fmla="*/ 191649 w 1303338"/>
              <a:gd name="connsiteY689" fmla="*/ 2556 h 103188"/>
              <a:gd name="connsiteX690" fmla="*/ 210641 w 1303338"/>
              <a:gd name="connsiteY690" fmla="*/ 320 h 103188"/>
              <a:gd name="connsiteX691" fmla="*/ 212250 w 1303338"/>
              <a:gd name="connsiteY691" fmla="*/ 0 h 10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Lst>
            <a:rect l="l" t="t" r="r" b="b"/>
            <a:pathLst>
              <a:path w="1303338" h="103188">
                <a:moveTo>
                  <a:pt x="124181" y="71438"/>
                </a:moveTo>
                <a:cubicBezTo>
                  <a:pt x="124181" y="71438"/>
                  <a:pt x="123873" y="71438"/>
                  <a:pt x="123565" y="71766"/>
                </a:cubicBezTo>
                <a:cubicBezTo>
                  <a:pt x="122025" y="72093"/>
                  <a:pt x="122025" y="72093"/>
                  <a:pt x="122025" y="72093"/>
                </a:cubicBezTo>
                <a:cubicBezTo>
                  <a:pt x="115248" y="73404"/>
                  <a:pt x="112784" y="73731"/>
                  <a:pt x="110320" y="75697"/>
                </a:cubicBezTo>
                <a:cubicBezTo>
                  <a:pt x="106623" y="77662"/>
                  <a:pt x="104775" y="80611"/>
                  <a:pt x="104775" y="84214"/>
                </a:cubicBezTo>
                <a:cubicBezTo>
                  <a:pt x="104775" y="88800"/>
                  <a:pt x="107856" y="92076"/>
                  <a:pt x="112168" y="92076"/>
                </a:cubicBezTo>
                <a:cubicBezTo>
                  <a:pt x="115864" y="92076"/>
                  <a:pt x="120177" y="89783"/>
                  <a:pt x="122949" y="86835"/>
                </a:cubicBezTo>
                <a:cubicBezTo>
                  <a:pt x="124797" y="84542"/>
                  <a:pt x="125413" y="82576"/>
                  <a:pt x="125413" y="77662"/>
                </a:cubicBezTo>
                <a:lnTo>
                  <a:pt x="125413" y="73731"/>
                </a:lnTo>
                <a:cubicBezTo>
                  <a:pt x="125413" y="72093"/>
                  <a:pt x="125105" y="71438"/>
                  <a:pt x="124181" y="71438"/>
                </a:cubicBezTo>
                <a:close/>
                <a:moveTo>
                  <a:pt x="338465" y="44450"/>
                </a:moveTo>
                <a:cubicBezTo>
                  <a:pt x="328806" y="44450"/>
                  <a:pt x="322263" y="54228"/>
                  <a:pt x="322263" y="67790"/>
                </a:cubicBezTo>
                <a:cubicBezTo>
                  <a:pt x="322263" y="81667"/>
                  <a:pt x="329429" y="92075"/>
                  <a:pt x="339400" y="92075"/>
                </a:cubicBezTo>
                <a:cubicBezTo>
                  <a:pt x="348435" y="92075"/>
                  <a:pt x="355601" y="82298"/>
                  <a:pt x="355601" y="69997"/>
                </a:cubicBezTo>
                <a:cubicBezTo>
                  <a:pt x="355601" y="54858"/>
                  <a:pt x="348435" y="44450"/>
                  <a:pt x="338465" y="44450"/>
                </a:cubicBezTo>
                <a:close/>
                <a:moveTo>
                  <a:pt x="266701" y="44450"/>
                </a:moveTo>
                <a:cubicBezTo>
                  <a:pt x="261621" y="44450"/>
                  <a:pt x="256858" y="48335"/>
                  <a:pt x="254636" y="54811"/>
                </a:cubicBezTo>
                <a:cubicBezTo>
                  <a:pt x="253048" y="58372"/>
                  <a:pt x="252413" y="63876"/>
                  <a:pt x="252413" y="72294"/>
                </a:cubicBezTo>
                <a:cubicBezTo>
                  <a:pt x="252413" y="82655"/>
                  <a:pt x="252731" y="86217"/>
                  <a:pt x="254001" y="88483"/>
                </a:cubicBezTo>
                <a:cubicBezTo>
                  <a:pt x="255271" y="91397"/>
                  <a:pt x="259716" y="93663"/>
                  <a:pt x="263208" y="93663"/>
                </a:cubicBezTo>
                <a:cubicBezTo>
                  <a:pt x="273368" y="93663"/>
                  <a:pt x="280988" y="82655"/>
                  <a:pt x="280988" y="67762"/>
                </a:cubicBezTo>
                <a:cubicBezTo>
                  <a:pt x="280988" y="53840"/>
                  <a:pt x="275273" y="44450"/>
                  <a:pt x="266701" y="44450"/>
                </a:cubicBezTo>
                <a:close/>
                <a:moveTo>
                  <a:pt x="490400" y="42863"/>
                </a:moveTo>
                <a:cubicBezTo>
                  <a:pt x="481220" y="42863"/>
                  <a:pt x="474663" y="52388"/>
                  <a:pt x="474663" y="66041"/>
                </a:cubicBezTo>
                <a:cubicBezTo>
                  <a:pt x="474663" y="80328"/>
                  <a:pt x="480893" y="90488"/>
                  <a:pt x="490400" y="90488"/>
                </a:cubicBezTo>
                <a:cubicBezTo>
                  <a:pt x="499908" y="90488"/>
                  <a:pt x="504826" y="82551"/>
                  <a:pt x="504826" y="66993"/>
                </a:cubicBezTo>
                <a:cubicBezTo>
                  <a:pt x="504826" y="58738"/>
                  <a:pt x="503843" y="53341"/>
                  <a:pt x="501876" y="49531"/>
                </a:cubicBezTo>
                <a:cubicBezTo>
                  <a:pt x="499253" y="45403"/>
                  <a:pt x="494990" y="42863"/>
                  <a:pt x="490400" y="42863"/>
                </a:cubicBezTo>
                <a:close/>
                <a:moveTo>
                  <a:pt x="185083" y="42863"/>
                </a:moveTo>
                <a:cubicBezTo>
                  <a:pt x="176075" y="42863"/>
                  <a:pt x="169863" y="52388"/>
                  <a:pt x="169863" y="66041"/>
                </a:cubicBezTo>
                <a:cubicBezTo>
                  <a:pt x="169863" y="80328"/>
                  <a:pt x="176075" y="90488"/>
                  <a:pt x="185083" y="90488"/>
                </a:cubicBezTo>
                <a:cubicBezTo>
                  <a:pt x="194090" y="90488"/>
                  <a:pt x="198438" y="82551"/>
                  <a:pt x="198438" y="66993"/>
                </a:cubicBezTo>
                <a:cubicBezTo>
                  <a:pt x="198438" y="58738"/>
                  <a:pt x="197506" y="53341"/>
                  <a:pt x="195643" y="49531"/>
                </a:cubicBezTo>
                <a:cubicBezTo>
                  <a:pt x="193469" y="45403"/>
                  <a:pt x="189431" y="42863"/>
                  <a:pt x="185083" y="42863"/>
                </a:cubicBezTo>
                <a:close/>
                <a:moveTo>
                  <a:pt x="1176894" y="41275"/>
                </a:moveTo>
                <a:cubicBezTo>
                  <a:pt x="1172606" y="41275"/>
                  <a:pt x="1168318" y="43302"/>
                  <a:pt x="1165679" y="46342"/>
                </a:cubicBezTo>
                <a:cubicBezTo>
                  <a:pt x="1163700" y="49044"/>
                  <a:pt x="1162050" y="53097"/>
                  <a:pt x="1162050" y="55461"/>
                </a:cubicBezTo>
                <a:cubicBezTo>
                  <a:pt x="1162050" y="56812"/>
                  <a:pt x="1162380" y="57150"/>
                  <a:pt x="1164029" y="57150"/>
                </a:cubicBezTo>
                <a:lnTo>
                  <a:pt x="1166998" y="57150"/>
                </a:lnTo>
                <a:cubicBezTo>
                  <a:pt x="1173266" y="56475"/>
                  <a:pt x="1173266" y="56475"/>
                  <a:pt x="1173266" y="56475"/>
                </a:cubicBezTo>
                <a:cubicBezTo>
                  <a:pt x="1175575" y="56137"/>
                  <a:pt x="1182172" y="55799"/>
                  <a:pt x="1184481" y="55461"/>
                </a:cubicBezTo>
                <a:cubicBezTo>
                  <a:pt x="1186461" y="55124"/>
                  <a:pt x="1187450" y="54448"/>
                  <a:pt x="1187450" y="52422"/>
                </a:cubicBezTo>
                <a:cubicBezTo>
                  <a:pt x="1187450" y="50057"/>
                  <a:pt x="1186461" y="47017"/>
                  <a:pt x="1184811" y="44653"/>
                </a:cubicBezTo>
                <a:cubicBezTo>
                  <a:pt x="1183162" y="42289"/>
                  <a:pt x="1180523" y="41275"/>
                  <a:pt x="1176894" y="41275"/>
                </a:cubicBezTo>
                <a:close/>
                <a:moveTo>
                  <a:pt x="891340" y="41275"/>
                </a:moveTo>
                <a:cubicBezTo>
                  <a:pt x="886661" y="41275"/>
                  <a:pt x="882650" y="43302"/>
                  <a:pt x="879977" y="46342"/>
                </a:cubicBezTo>
                <a:cubicBezTo>
                  <a:pt x="877971" y="49044"/>
                  <a:pt x="876300" y="53097"/>
                  <a:pt x="876300" y="55461"/>
                </a:cubicBezTo>
                <a:cubicBezTo>
                  <a:pt x="876300" y="56812"/>
                  <a:pt x="876634" y="57150"/>
                  <a:pt x="877971" y="57150"/>
                </a:cubicBezTo>
                <a:lnTo>
                  <a:pt x="880979" y="57150"/>
                </a:lnTo>
                <a:cubicBezTo>
                  <a:pt x="887329" y="56475"/>
                  <a:pt x="887329" y="56475"/>
                  <a:pt x="887329" y="56475"/>
                </a:cubicBezTo>
                <a:cubicBezTo>
                  <a:pt x="890003" y="56137"/>
                  <a:pt x="896687" y="55799"/>
                  <a:pt x="899027" y="55461"/>
                </a:cubicBezTo>
                <a:cubicBezTo>
                  <a:pt x="901032" y="55124"/>
                  <a:pt x="901700" y="54448"/>
                  <a:pt x="901700" y="52422"/>
                </a:cubicBezTo>
                <a:cubicBezTo>
                  <a:pt x="901700" y="50057"/>
                  <a:pt x="901032" y="47017"/>
                  <a:pt x="899361" y="44653"/>
                </a:cubicBezTo>
                <a:cubicBezTo>
                  <a:pt x="897690" y="42289"/>
                  <a:pt x="895016" y="41275"/>
                  <a:pt x="891340" y="41275"/>
                </a:cubicBezTo>
                <a:close/>
                <a:moveTo>
                  <a:pt x="1235711" y="33338"/>
                </a:moveTo>
                <a:cubicBezTo>
                  <a:pt x="1236981" y="33338"/>
                  <a:pt x="1237298" y="34295"/>
                  <a:pt x="1237298" y="35890"/>
                </a:cubicBezTo>
                <a:cubicBezTo>
                  <a:pt x="1237298" y="36209"/>
                  <a:pt x="1237298" y="36209"/>
                  <a:pt x="1237298" y="41314"/>
                </a:cubicBezTo>
                <a:cubicBezTo>
                  <a:pt x="1236981" y="43547"/>
                  <a:pt x="1236981" y="56308"/>
                  <a:pt x="1236981" y="63645"/>
                </a:cubicBezTo>
                <a:cubicBezTo>
                  <a:pt x="1236981" y="70344"/>
                  <a:pt x="1236981" y="70344"/>
                  <a:pt x="1236981" y="70344"/>
                </a:cubicBezTo>
                <a:cubicBezTo>
                  <a:pt x="1236981" y="78001"/>
                  <a:pt x="1236981" y="85019"/>
                  <a:pt x="1237298" y="88210"/>
                </a:cubicBezTo>
                <a:cubicBezTo>
                  <a:pt x="1237616" y="91081"/>
                  <a:pt x="1238251" y="91719"/>
                  <a:pt x="1242061" y="92995"/>
                </a:cubicBezTo>
                <a:cubicBezTo>
                  <a:pt x="1245871" y="94271"/>
                  <a:pt x="1246188" y="94271"/>
                  <a:pt x="1246188" y="96185"/>
                </a:cubicBezTo>
                <a:cubicBezTo>
                  <a:pt x="1246188" y="98418"/>
                  <a:pt x="1246188" y="98418"/>
                  <a:pt x="1246188" y="98418"/>
                </a:cubicBezTo>
                <a:cubicBezTo>
                  <a:pt x="1246188" y="99694"/>
                  <a:pt x="1245553" y="100013"/>
                  <a:pt x="1244601" y="100013"/>
                </a:cubicBezTo>
                <a:cubicBezTo>
                  <a:pt x="1243648" y="100013"/>
                  <a:pt x="1243648" y="100013"/>
                  <a:pt x="1243648" y="100013"/>
                </a:cubicBezTo>
                <a:cubicBezTo>
                  <a:pt x="1240473" y="100013"/>
                  <a:pt x="1234441" y="99694"/>
                  <a:pt x="1229678" y="99694"/>
                </a:cubicBezTo>
                <a:cubicBezTo>
                  <a:pt x="1224598" y="99694"/>
                  <a:pt x="1218565" y="100013"/>
                  <a:pt x="1215390" y="100013"/>
                </a:cubicBezTo>
                <a:cubicBezTo>
                  <a:pt x="1214437" y="100013"/>
                  <a:pt x="1214437" y="100013"/>
                  <a:pt x="1214437" y="100013"/>
                </a:cubicBezTo>
                <a:cubicBezTo>
                  <a:pt x="1213167" y="100013"/>
                  <a:pt x="1212850" y="99694"/>
                  <a:pt x="1212850" y="98418"/>
                </a:cubicBezTo>
                <a:cubicBezTo>
                  <a:pt x="1212850" y="96185"/>
                  <a:pt x="1212850" y="96185"/>
                  <a:pt x="1212850" y="96185"/>
                </a:cubicBezTo>
                <a:cubicBezTo>
                  <a:pt x="1212850" y="94271"/>
                  <a:pt x="1212850" y="94271"/>
                  <a:pt x="1216977" y="92995"/>
                </a:cubicBezTo>
                <a:cubicBezTo>
                  <a:pt x="1221105" y="91719"/>
                  <a:pt x="1221740" y="91081"/>
                  <a:pt x="1221740" y="88210"/>
                </a:cubicBezTo>
                <a:cubicBezTo>
                  <a:pt x="1222058" y="84700"/>
                  <a:pt x="1222058" y="78639"/>
                  <a:pt x="1222058" y="70344"/>
                </a:cubicBezTo>
                <a:lnTo>
                  <a:pt x="1222058" y="59498"/>
                </a:lnTo>
                <a:cubicBezTo>
                  <a:pt x="1222058" y="43547"/>
                  <a:pt x="1221740" y="42590"/>
                  <a:pt x="1216660" y="42271"/>
                </a:cubicBezTo>
                <a:cubicBezTo>
                  <a:pt x="1213485" y="41952"/>
                  <a:pt x="1212850" y="41314"/>
                  <a:pt x="1212850" y="40038"/>
                </a:cubicBezTo>
                <a:cubicBezTo>
                  <a:pt x="1212850" y="37805"/>
                  <a:pt x="1212850" y="37805"/>
                  <a:pt x="1212850" y="37805"/>
                </a:cubicBezTo>
                <a:cubicBezTo>
                  <a:pt x="1212850" y="36209"/>
                  <a:pt x="1213167" y="35890"/>
                  <a:pt x="1215072" y="35571"/>
                </a:cubicBezTo>
                <a:cubicBezTo>
                  <a:pt x="1233806" y="33657"/>
                  <a:pt x="1233806" y="33657"/>
                  <a:pt x="1233806" y="33657"/>
                </a:cubicBezTo>
                <a:cubicBezTo>
                  <a:pt x="1234758" y="33657"/>
                  <a:pt x="1234758" y="33657"/>
                  <a:pt x="1234758" y="33657"/>
                </a:cubicBezTo>
                <a:cubicBezTo>
                  <a:pt x="1235076" y="33338"/>
                  <a:pt x="1235393" y="33338"/>
                  <a:pt x="1235711" y="33338"/>
                </a:cubicBezTo>
                <a:close/>
                <a:moveTo>
                  <a:pt x="1177658" y="33338"/>
                </a:moveTo>
                <a:cubicBezTo>
                  <a:pt x="1193069" y="33338"/>
                  <a:pt x="1201738" y="42270"/>
                  <a:pt x="1201738" y="57900"/>
                </a:cubicBezTo>
                <a:cubicBezTo>
                  <a:pt x="1201738" y="61728"/>
                  <a:pt x="1200133" y="62685"/>
                  <a:pt x="1195317" y="62685"/>
                </a:cubicBezTo>
                <a:lnTo>
                  <a:pt x="1164815" y="62685"/>
                </a:lnTo>
                <a:cubicBezTo>
                  <a:pt x="1159678" y="62685"/>
                  <a:pt x="1159357" y="63004"/>
                  <a:pt x="1159357" y="67470"/>
                </a:cubicBezTo>
                <a:cubicBezTo>
                  <a:pt x="1159357" y="80229"/>
                  <a:pt x="1167705" y="89799"/>
                  <a:pt x="1178942" y="89799"/>
                </a:cubicBezTo>
                <a:cubicBezTo>
                  <a:pt x="1185364" y="89799"/>
                  <a:pt x="1194996" y="86609"/>
                  <a:pt x="1199170" y="82781"/>
                </a:cubicBezTo>
                <a:cubicBezTo>
                  <a:pt x="1199491" y="82781"/>
                  <a:pt x="1199491" y="82462"/>
                  <a:pt x="1199812" y="82462"/>
                </a:cubicBezTo>
                <a:cubicBezTo>
                  <a:pt x="1200133" y="82462"/>
                  <a:pt x="1200454" y="83100"/>
                  <a:pt x="1200454" y="83738"/>
                </a:cubicBezTo>
                <a:cubicBezTo>
                  <a:pt x="1200454" y="85652"/>
                  <a:pt x="1199491" y="94584"/>
                  <a:pt x="1199170" y="95541"/>
                </a:cubicBezTo>
                <a:cubicBezTo>
                  <a:pt x="1198849" y="96178"/>
                  <a:pt x="1197243" y="97135"/>
                  <a:pt x="1193712" y="98411"/>
                </a:cubicBezTo>
                <a:cubicBezTo>
                  <a:pt x="1188896" y="100325"/>
                  <a:pt x="1182474" y="101601"/>
                  <a:pt x="1177016" y="101601"/>
                </a:cubicBezTo>
                <a:cubicBezTo>
                  <a:pt x="1157752" y="101601"/>
                  <a:pt x="1144588" y="88523"/>
                  <a:pt x="1144588" y="69384"/>
                </a:cubicBezTo>
                <a:cubicBezTo>
                  <a:pt x="1144588" y="48969"/>
                  <a:pt x="1158715" y="33338"/>
                  <a:pt x="1177658" y="33338"/>
                </a:cubicBezTo>
                <a:close/>
                <a:moveTo>
                  <a:pt x="1070830" y="33338"/>
                </a:moveTo>
                <a:cubicBezTo>
                  <a:pt x="1071792" y="33338"/>
                  <a:pt x="1072433" y="34295"/>
                  <a:pt x="1072433" y="35890"/>
                </a:cubicBezTo>
                <a:cubicBezTo>
                  <a:pt x="1072433" y="36209"/>
                  <a:pt x="1072433" y="36209"/>
                  <a:pt x="1072433" y="41314"/>
                </a:cubicBezTo>
                <a:cubicBezTo>
                  <a:pt x="1072112" y="43547"/>
                  <a:pt x="1072112" y="56308"/>
                  <a:pt x="1072112" y="63645"/>
                </a:cubicBezTo>
                <a:cubicBezTo>
                  <a:pt x="1072112" y="70344"/>
                  <a:pt x="1072112" y="70344"/>
                  <a:pt x="1072112" y="70344"/>
                </a:cubicBezTo>
                <a:cubicBezTo>
                  <a:pt x="1072112" y="78001"/>
                  <a:pt x="1072112" y="85019"/>
                  <a:pt x="1072433" y="88210"/>
                </a:cubicBezTo>
                <a:cubicBezTo>
                  <a:pt x="1072433" y="91081"/>
                  <a:pt x="1073394" y="91719"/>
                  <a:pt x="1077241" y="92995"/>
                </a:cubicBezTo>
                <a:cubicBezTo>
                  <a:pt x="1081088" y="94271"/>
                  <a:pt x="1081088" y="94271"/>
                  <a:pt x="1081088" y="96185"/>
                </a:cubicBezTo>
                <a:cubicBezTo>
                  <a:pt x="1081088" y="98418"/>
                  <a:pt x="1081088" y="98418"/>
                  <a:pt x="1081088" y="98418"/>
                </a:cubicBezTo>
                <a:cubicBezTo>
                  <a:pt x="1081088" y="99694"/>
                  <a:pt x="1080767" y="100013"/>
                  <a:pt x="1079806" y="100013"/>
                </a:cubicBezTo>
                <a:cubicBezTo>
                  <a:pt x="1078844" y="100013"/>
                  <a:pt x="1078844" y="100013"/>
                  <a:pt x="1078844" y="100013"/>
                </a:cubicBezTo>
                <a:cubicBezTo>
                  <a:pt x="1075318" y="100013"/>
                  <a:pt x="1069548" y="99694"/>
                  <a:pt x="1064739" y="99694"/>
                </a:cubicBezTo>
                <a:cubicBezTo>
                  <a:pt x="1059931" y="99694"/>
                  <a:pt x="1053520" y="100013"/>
                  <a:pt x="1050314" y="100013"/>
                </a:cubicBezTo>
                <a:cubicBezTo>
                  <a:pt x="1049353" y="100013"/>
                  <a:pt x="1049353" y="100013"/>
                  <a:pt x="1049353" y="100013"/>
                </a:cubicBezTo>
                <a:cubicBezTo>
                  <a:pt x="1048070" y="100013"/>
                  <a:pt x="1047750" y="99694"/>
                  <a:pt x="1047750" y="98418"/>
                </a:cubicBezTo>
                <a:cubicBezTo>
                  <a:pt x="1047750" y="96185"/>
                  <a:pt x="1047750" y="96185"/>
                  <a:pt x="1047750" y="96185"/>
                </a:cubicBezTo>
                <a:cubicBezTo>
                  <a:pt x="1047750" y="94271"/>
                  <a:pt x="1047750" y="94271"/>
                  <a:pt x="1051917" y="92995"/>
                </a:cubicBezTo>
                <a:cubicBezTo>
                  <a:pt x="1056084" y="91719"/>
                  <a:pt x="1056725" y="91081"/>
                  <a:pt x="1057046" y="88210"/>
                </a:cubicBezTo>
                <a:cubicBezTo>
                  <a:pt x="1057046" y="84700"/>
                  <a:pt x="1057046" y="78639"/>
                  <a:pt x="1057046" y="70344"/>
                </a:cubicBezTo>
                <a:lnTo>
                  <a:pt x="1057046" y="59498"/>
                </a:lnTo>
                <a:cubicBezTo>
                  <a:pt x="1057046" y="43547"/>
                  <a:pt x="1057046" y="42590"/>
                  <a:pt x="1051596" y="42271"/>
                </a:cubicBezTo>
                <a:cubicBezTo>
                  <a:pt x="1048711" y="41952"/>
                  <a:pt x="1047750" y="41314"/>
                  <a:pt x="1047750" y="40038"/>
                </a:cubicBezTo>
                <a:cubicBezTo>
                  <a:pt x="1047750" y="37805"/>
                  <a:pt x="1047750" y="37805"/>
                  <a:pt x="1047750" y="37805"/>
                </a:cubicBezTo>
                <a:cubicBezTo>
                  <a:pt x="1047750" y="36209"/>
                  <a:pt x="1048391" y="35890"/>
                  <a:pt x="1049994" y="35571"/>
                </a:cubicBezTo>
                <a:cubicBezTo>
                  <a:pt x="1068907" y="33657"/>
                  <a:pt x="1068907" y="33657"/>
                  <a:pt x="1068907" y="33657"/>
                </a:cubicBezTo>
                <a:cubicBezTo>
                  <a:pt x="1069868" y="33657"/>
                  <a:pt x="1069868" y="33657"/>
                  <a:pt x="1069868" y="33657"/>
                </a:cubicBezTo>
                <a:cubicBezTo>
                  <a:pt x="1070189" y="33338"/>
                  <a:pt x="1070509" y="33338"/>
                  <a:pt x="1070830" y="33338"/>
                </a:cubicBezTo>
                <a:close/>
                <a:moveTo>
                  <a:pt x="1017588" y="33338"/>
                </a:moveTo>
                <a:cubicBezTo>
                  <a:pt x="1022668" y="33338"/>
                  <a:pt x="1028065" y="34295"/>
                  <a:pt x="1030923" y="35571"/>
                </a:cubicBezTo>
                <a:cubicBezTo>
                  <a:pt x="1033145" y="36528"/>
                  <a:pt x="1033780" y="37166"/>
                  <a:pt x="1033780" y="38761"/>
                </a:cubicBezTo>
                <a:cubicBezTo>
                  <a:pt x="1033780" y="39080"/>
                  <a:pt x="1033780" y="39080"/>
                  <a:pt x="1033780" y="39080"/>
                </a:cubicBezTo>
                <a:lnTo>
                  <a:pt x="1032828" y="47055"/>
                </a:lnTo>
                <a:cubicBezTo>
                  <a:pt x="1032510" y="49288"/>
                  <a:pt x="1032510" y="49607"/>
                  <a:pt x="1030923" y="49607"/>
                </a:cubicBezTo>
                <a:cubicBezTo>
                  <a:pt x="1029018" y="49607"/>
                  <a:pt x="1029018" y="49607"/>
                  <a:pt x="1029018" y="49607"/>
                </a:cubicBezTo>
                <a:cubicBezTo>
                  <a:pt x="1027430" y="49607"/>
                  <a:pt x="1027430" y="49607"/>
                  <a:pt x="1026160" y="46098"/>
                </a:cubicBezTo>
                <a:cubicBezTo>
                  <a:pt x="1024890" y="42589"/>
                  <a:pt x="1020763" y="40675"/>
                  <a:pt x="1015048" y="40675"/>
                </a:cubicBezTo>
                <a:cubicBezTo>
                  <a:pt x="1009015" y="40675"/>
                  <a:pt x="1004887" y="44184"/>
                  <a:pt x="1004887" y="49288"/>
                </a:cubicBezTo>
                <a:cubicBezTo>
                  <a:pt x="1004887" y="52796"/>
                  <a:pt x="1006475" y="55348"/>
                  <a:pt x="1011555" y="58219"/>
                </a:cubicBezTo>
                <a:cubicBezTo>
                  <a:pt x="1014730" y="59814"/>
                  <a:pt x="1014730" y="59814"/>
                  <a:pt x="1023303" y="63961"/>
                </a:cubicBezTo>
                <a:cubicBezTo>
                  <a:pt x="1031558" y="67789"/>
                  <a:pt x="1036638" y="74168"/>
                  <a:pt x="1036638" y="81505"/>
                </a:cubicBezTo>
                <a:cubicBezTo>
                  <a:pt x="1036638" y="93308"/>
                  <a:pt x="1025843" y="101601"/>
                  <a:pt x="1009650" y="101601"/>
                </a:cubicBezTo>
                <a:cubicBezTo>
                  <a:pt x="1003300" y="101601"/>
                  <a:pt x="996950" y="100325"/>
                  <a:pt x="992822" y="98092"/>
                </a:cubicBezTo>
                <a:cubicBezTo>
                  <a:pt x="990917" y="97135"/>
                  <a:pt x="990600" y="96497"/>
                  <a:pt x="990600" y="94265"/>
                </a:cubicBezTo>
                <a:cubicBezTo>
                  <a:pt x="991552" y="85333"/>
                  <a:pt x="991552" y="85333"/>
                  <a:pt x="991552" y="85333"/>
                </a:cubicBezTo>
                <a:cubicBezTo>
                  <a:pt x="991552" y="83738"/>
                  <a:pt x="992187" y="82781"/>
                  <a:pt x="993775" y="82781"/>
                </a:cubicBezTo>
                <a:cubicBezTo>
                  <a:pt x="995997" y="82781"/>
                  <a:pt x="995997" y="82781"/>
                  <a:pt x="995997" y="82781"/>
                </a:cubicBezTo>
                <a:cubicBezTo>
                  <a:pt x="997267" y="82781"/>
                  <a:pt x="997585" y="82781"/>
                  <a:pt x="998220" y="86290"/>
                </a:cubicBezTo>
                <a:cubicBezTo>
                  <a:pt x="999490" y="91075"/>
                  <a:pt x="1004887" y="94265"/>
                  <a:pt x="1010920" y="94265"/>
                </a:cubicBezTo>
                <a:cubicBezTo>
                  <a:pt x="1017588" y="94265"/>
                  <a:pt x="1022350" y="90756"/>
                  <a:pt x="1022350" y="85652"/>
                </a:cubicBezTo>
                <a:cubicBezTo>
                  <a:pt x="1022350" y="81505"/>
                  <a:pt x="1020128" y="79591"/>
                  <a:pt x="1013142" y="76082"/>
                </a:cubicBezTo>
                <a:cubicBezTo>
                  <a:pt x="996315" y="68427"/>
                  <a:pt x="992187" y="63961"/>
                  <a:pt x="992187" y="54072"/>
                </a:cubicBezTo>
                <a:cubicBezTo>
                  <a:pt x="992187" y="41313"/>
                  <a:pt x="1001712" y="33338"/>
                  <a:pt x="1017588" y="33338"/>
                </a:cubicBezTo>
                <a:close/>
                <a:moveTo>
                  <a:pt x="950175" y="33338"/>
                </a:moveTo>
                <a:cubicBezTo>
                  <a:pt x="951111" y="33338"/>
                  <a:pt x="951735" y="34295"/>
                  <a:pt x="951735" y="35571"/>
                </a:cubicBezTo>
                <a:cubicBezTo>
                  <a:pt x="951423" y="41633"/>
                  <a:pt x="951423" y="41633"/>
                  <a:pt x="951423" y="41633"/>
                </a:cubicBezTo>
                <a:cubicBezTo>
                  <a:pt x="951423" y="47375"/>
                  <a:pt x="951735" y="48332"/>
                  <a:pt x="952670" y="48332"/>
                </a:cubicBezTo>
                <a:cubicBezTo>
                  <a:pt x="952982" y="48332"/>
                  <a:pt x="954229" y="47375"/>
                  <a:pt x="955165" y="46099"/>
                </a:cubicBezTo>
                <a:cubicBezTo>
                  <a:pt x="957036" y="43866"/>
                  <a:pt x="957036" y="43866"/>
                  <a:pt x="960154" y="40357"/>
                </a:cubicBezTo>
                <a:cubicBezTo>
                  <a:pt x="963584" y="36209"/>
                  <a:pt x="964832" y="35252"/>
                  <a:pt x="968574" y="34295"/>
                </a:cubicBezTo>
                <a:cubicBezTo>
                  <a:pt x="970445" y="33657"/>
                  <a:pt x="972316" y="33338"/>
                  <a:pt x="974810" y="33338"/>
                </a:cubicBezTo>
                <a:cubicBezTo>
                  <a:pt x="977929" y="33338"/>
                  <a:pt x="979488" y="34295"/>
                  <a:pt x="979176" y="36528"/>
                </a:cubicBezTo>
                <a:cubicBezTo>
                  <a:pt x="978864" y="46099"/>
                  <a:pt x="978864" y="46099"/>
                  <a:pt x="978864" y="46099"/>
                </a:cubicBezTo>
                <a:cubicBezTo>
                  <a:pt x="978552" y="48332"/>
                  <a:pt x="977929" y="49289"/>
                  <a:pt x="976993" y="49289"/>
                </a:cubicBezTo>
                <a:cubicBezTo>
                  <a:pt x="976681" y="49289"/>
                  <a:pt x="976369" y="48970"/>
                  <a:pt x="975746" y="48970"/>
                </a:cubicBezTo>
                <a:cubicBezTo>
                  <a:pt x="974187" y="48332"/>
                  <a:pt x="971380" y="48332"/>
                  <a:pt x="968262" y="48332"/>
                </a:cubicBezTo>
                <a:cubicBezTo>
                  <a:pt x="963584" y="48332"/>
                  <a:pt x="960154" y="49608"/>
                  <a:pt x="957659" y="51841"/>
                </a:cubicBezTo>
                <a:cubicBezTo>
                  <a:pt x="954853" y="55032"/>
                  <a:pt x="954229" y="57584"/>
                  <a:pt x="954229" y="70663"/>
                </a:cubicBezTo>
                <a:cubicBezTo>
                  <a:pt x="954229" y="76406"/>
                  <a:pt x="954229" y="76406"/>
                  <a:pt x="954229" y="76406"/>
                </a:cubicBezTo>
                <a:cubicBezTo>
                  <a:pt x="954541" y="85019"/>
                  <a:pt x="954541" y="85019"/>
                  <a:pt x="954541" y="85019"/>
                </a:cubicBezTo>
                <a:cubicBezTo>
                  <a:pt x="954541" y="89486"/>
                  <a:pt x="954853" y="90443"/>
                  <a:pt x="956724" y="91400"/>
                </a:cubicBezTo>
                <a:cubicBezTo>
                  <a:pt x="957659" y="92038"/>
                  <a:pt x="957659" y="92038"/>
                  <a:pt x="963272" y="93314"/>
                </a:cubicBezTo>
                <a:cubicBezTo>
                  <a:pt x="967014" y="94271"/>
                  <a:pt x="967326" y="94271"/>
                  <a:pt x="967326" y="96185"/>
                </a:cubicBezTo>
                <a:cubicBezTo>
                  <a:pt x="967326" y="98099"/>
                  <a:pt x="967326" y="98099"/>
                  <a:pt x="967326" y="98099"/>
                </a:cubicBezTo>
                <a:cubicBezTo>
                  <a:pt x="967326" y="99375"/>
                  <a:pt x="966703" y="100013"/>
                  <a:pt x="965455" y="100013"/>
                </a:cubicBezTo>
                <a:cubicBezTo>
                  <a:pt x="965143" y="100013"/>
                  <a:pt x="965143" y="100013"/>
                  <a:pt x="965143" y="100013"/>
                </a:cubicBezTo>
                <a:cubicBezTo>
                  <a:pt x="961401" y="100013"/>
                  <a:pt x="951111" y="99694"/>
                  <a:pt x="946122" y="99694"/>
                </a:cubicBezTo>
                <a:cubicBezTo>
                  <a:pt x="942068" y="99694"/>
                  <a:pt x="935831" y="100013"/>
                  <a:pt x="933025" y="100013"/>
                </a:cubicBezTo>
                <a:cubicBezTo>
                  <a:pt x="932089" y="100013"/>
                  <a:pt x="932089" y="100013"/>
                  <a:pt x="932089" y="100013"/>
                </a:cubicBezTo>
                <a:cubicBezTo>
                  <a:pt x="931154" y="100013"/>
                  <a:pt x="930530" y="99694"/>
                  <a:pt x="930530" y="98418"/>
                </a:cubicBezTo>
                <a:cubicBezTo>
                  <a:pt x="930530" y="96185"/>
                  <a:pt x="930530" y="96185"/>
                  <a:pt x="930530" y="96185"/>
                </a:cubicBezTo>
                <a:cubicBezTo>
                  <a:pt x="930530" y="94271"/>
                  <a:pt x="930530" y="94271"/>
                  <a:pt x="934584" y="92995"/>
                </a:cubicBezTo>
                <a:cubicBezTo>
                  <a:pt x="938326" y="91719"/>
                  <a:pt x="938949" y="91081"/>
                  <a:pt x="939261" y="88210"/>
                </a:cubicBezTo>
                <a:cubicBezTo>
                  <a:pt x="939261" y="85019"/>
                  <a:pt x="939573" y="78958"/>
                  <a:pt x="939573" y="70344"/>
                </a:cubicBezTo>
                <a:cubicBezTo>
                  <a:pt x="939573" y="65878"/>
                  <a:pt x="939573" y="65878"/>
                  <a:pt x="939573" y="65878"/>
                </a:cubicBezTo>
                <a:cubicBezTo>
                  <a:pt x="939573" y="59179"/>
                  <a:pt x="938638" y="51522"/>
                  <a:pt x="937390" y="48013"/>
                </a:cubicBezTo>
                <a:cubicBezTo>
                  <a:pt x="936143" y="44823"/>
                  <a:pt x="934272" y="43547"/>
                  <a:pt x="930530" y="43547"/>
                </a:cubicBezTo>
                <a:cubicBezTo>
                  <a:pt x="927723" y="43228"/>
                  <a:pt x="927100" y="42909"/>
                  <a:pt x="927100" y="41633"/>
                </a:cubicBezTo>
                <a:lnTo>
                  <a:pt x="927100" y="39400"/>
                </a:lnTo>
                <a:cubicBezTo>
                  <a:pt x="927100" y="37166"/>
                  <a:pt x="927723" y="36847"/>
                  <a:pt x="929594" y="36528"/>
                </a:cubicBezTo>
                <a:cubicBezTo>
                  <a:pt x="947993" y="33657"/>
                  <a:pt x="947993" y="33657"/>
                  <a:pt x="947993" y="33657"/>
                </a:cubicBezTo>
                <a:cubicBezTo>
                  <a:pt x="948928" y="33657"/>
                  <a:pt x="948928" y="33657"/>
                  <a:pt x="948928" y="33657"/>
                </a:cubicBezTo>
                <a:cubicBezTo>
                  <a:pt x="949552" y="33338"/>
                  <a:pt x="949864" y="33338"/>
                  <a:pt x="950175" y="33338"/>
                </a:cubicBezTo>
                <a:close/>
                <a:moveTo>
                  <a:pt x="892445" y="33338"/>
                </a:moveTo>
                <a:cubicBezTo>
                  <a:pt x="907513" y="33338"/>
                  <a:pt x="915988" y="42270"/>
                  <a:pt x="915988" y="57900"/>
                </a:cubicBezTo>
                <a:cubicBezTo>
                  <a:pt x="915988" y="61728"/>
                  <a:pt x="914419" y="62685"/>
                  <a:pt x="909710" y="62685"/>
                </a:cubicBezTo>
                <a:lnTo>
                  <a:pt x="879574" y="62685"/>
                </a:lnTo>
                <a:cubicBezTo>
                  <a:pt x="874865" y="62685"/>
                  <a:pt x="874551" y="63004"/>
                  <a:pt x="874551" y="67470"/>
                </a:cubicBezTo>
                <a:cubicBezTo>
                  <a:pt x="874551" y="80229"/>
                  <a:pt x="882399" y="89799"/>
                  <a:pt x="893700" y="89799"/>
                </a:cubicBezTo>
                <a:cubicBezTo>
                  <a:pt x="899979" y="89799"/>
                  <a:pt x="909082" y="86609"/>
                  <a:pt x="913477" y="82781"/>
                </a:cubicBezTo>
                <a:cubicBezTo>
                  <a:pt x="913791" y="82781"/>
                  <a:pt x="913791" y="82462"/>
                  <a:pt x="913791" y="82462"/>
                </a:cubicBezTo>
                <a:cubicBezTo>
                  <a:pt x="914419" y="82462"/>
                  <a:pt x="914733" y="83100"/>
                  <a:pt x="914733" y="83738"/>
                </a:cubicBezTo>
                <a:cubicBezTo>
                  <a:pt x="914733" y="85652"/>
                  <a:pt x="913477" y="94584"/>
                  <a:pt x="913163" y="95541"/>
                </a:cubicBezTo>
                <a:cubicBezTo>
                  <a:pt x="912849" y="96178"/>
                  <a:pt x="911593" y="97135"/>
                  <a:pt x="907826" y="98411"/>
                </a:cubicBezTo>
                <a:cubicBezTo>
                  <a:pt x="903432" y="100325"/>
                  <a:pt x="897153" y="101601"/>
                  <a:pt x="891817" y="101601"/>
                </a:cubicBezTo>
                <a:cubicBezTo>
                  <a:pt x="872982" y="101601"/>
                  <a:pt x="860425" y="88523"/>
                  <a:pt x="860425" y="69384"/>
                </a:cubicBezTo>
                <a:cubicBezTo>
                  <a:pt x="860425" y="48969"/>
                  <a:pt x="873924" y="33338"/>
                  <a:pt x="892445" y="33338"/>
                </a:cubicBezTo>
                <a:close/>
                <a:moveTo>
                  <a:pt x="792786" y="33338"/>
                </a:moveTo>
                <a:cubicBezTo>
                  <a:pt x="793102" y="33338"/>
                  <a:pt x="793102" y="33338"/>
                  <a:pt x="799106" y="33662"/>
                </a:cubicBezTo>
                <a:cubicBezTo>
                  <a:pt x="800370" y="33985"/>
                  <a:pt x="802581" y="33985"/>
                  <a:pt x="805741" y="33985"/>
                </a:cubicBezTo>
                <a:cubicBezTo>
                  <a:pt x="811744" y="33985"/>
                  <a:pt x="815536" y="33662"/>
                  <a:pt x="819327" y="33338"/>
                </a:cubicBezTo>
                <a:cubicBezTo>
                  <a:pt x="820907" y="33338"/>
                  <a:pt x="820907" y="33338"/>
                  <a:pt x="820907" y="33338"/>
                </a:cubicBezTo>
                <a:cubicBezTo>
                  <a:pt x="822171" y="33338"/>
                  <a:pt x="822803" y="33985"/>
                  <a:pt x="822803" y="35279"/>
                </a:cubicBezTo>
                <a:cubicBezTo>
                  <a:pt x="822803" y="37544"/>
                  <a:pt x="822803" y="37544"/>
                  <a:pt x="822803" y="37544"/>
                </a:cubicBezTo>
                <a:cubicBezTo>
                  <a:pt x="822803" y="39485"/>
                  <a:pt x="822487" y="39485"/>
                  <a:pt x="819011" y="40456"/>
                </a:cubicBezTo>
                <a:cubicBezTo>
                  <a:pt x="815536" y="41426"/>
                  <a:pt x="813956" y="42397"/>
                  <a:pt x="813956" y="44014"/>
                </a:cubicBezTo>
                <a:cubicBezTo>
                  <a:pt x="813956" y="44661"/>
                  <a:pt x="813956" y="45632"/>
                  <a:pt x="814588" y="46926"/>
                </a:cubicBezTo>
                <a:cubicBezTo>
                  <a:pt x="815220" y="48867"/>
                  <a:pt x="815852" y="50808"/>
                  <a:pt x="816168" y="52750"/>
                </a:cubicBezTo>
                <a:cubicBezTo>
                  <a:pt x="819643" y="63426"/>
                  <a:pt x="819643" y="63426"/>
                  <a:pt x="819643" y="63426"/>
                </a:cubicBezTo>
                <a:cubicBezTo>
                  <a:pt x="823435" y="76690"/>
                  <a:pt x="826278" y="85425"/>
                  <a:pt x="826594" y="85425"/>
                </a:cubicBezTo>
                <a:cubicBezTo>
                  <a:pt x="826594" y="85425"/>
                  <a:pt x="826910" y="84455"/>
                  <a:pt x="826910" y="83808"/>
                </a:cubicBezTo>
                <a:cubicBezTo>
                  <a:pt x="827542" y="81866"/>
                  <a:pt x="827542" y="81866"/>
                  <a:pt x="827542" y="81866"/>
                </a:cubicBezTo>
                <a:cubicBezTo>
                  <a:pt x="828806" y="78308"/>
                  <a:pt x="828806" y="78308"/>
                  <a:pt x="828806" y="78308"/>
                </a:cubicBezTo>
                <a:cubicBezTo>
                  <a:pt x="829438" y="76043"/>
                  <a:pt x="830386" y="73455"/>
                  <a:pt x="831018" y="70867"/>
                </a:cubicBezTo>
                <a:cubicBezTo>
                  <a:pt x="834809" y="60191"/>
                  <a:pt x="834809" y="60191"/>
                  <a:pt x="834809" y="60191"/>
                </a:cubicBezTo>
                <a:cubicBezTo>
                  <a:pt x="838917" y="48544"/>
                  <a:pt x="839865" y="44985"/>
                  <a:pt x="839865" y="43367"/>
                </a:cubicBezTo>
                <a:cubicBezTo>
                  <a:pt x="839865" y="41750"/>
                  <a:pt x="837653" y="40456"/>
                  <a:pt x="834493" y="39809"/>
                </a:cubicBezTo>
                <a:cubicBezTo>
                  <a:pt x="832914" y="39162"/>
                  <a:pt x="832598" y="38838"/>
                  <a:pt x="832598" y="37544"/>
                </a:cubicBezTo>
                <a:cubicBezTo>
                  <a:pt x="832598" y="35279"/>
                  <a:pt x="832598" y="35279"/>
                  <a:pt x="832598" y="35279"/>
                </a:cubicBezTo>
                <a:cubicBezTo>
                  <a:pt x="832598" y="33985"/>
                  <a:pt x="833230" y="33338"/>
                  <a:pt x="834177" y="33338"/>
                </a:cubicBezTo>
                <a:cubicBezTo>
                  <a:pt x="834493" y="33338"/>
                  <a:pt x="834809" y="33338"/>
                  <a:pt x="835441" y="33662"/>
                </a:cubicBezTo>
                <a:cubicBezTo>
                  <a:pt x="837021" y="33662"/>
                  <a:pt x="842392" y="33985"/>
                  <a:pt x="844920" y="33985"/>
                </a:cubicBezTo>
                <a:cubicBezTo>
                  <a:pt x="847448" y="33985"/>
                  <a:pt x="850291" y="33662"/>
                  <a:pt x="853135" y="33338"/>
                </a:cubicBezTo>
                <a:cubicBezTo>
                  <a:pt x="854399" y="33338"/>
                  <a:pt x="854399" y="33338"/>
                  <a:pt x="854399" y="33338"/>
                </a:cubicBezTo>
                <a:cubicBezTo>
                  <a:pt x="855347" y="33338"/>
                  <a:pt x="855663" y="33985"/>
                  <a:pt x="855663" y="35279"/>
                </a:cubicBezTo>
                <a:lnTo>
                  <a:pt x="855663" y="37544"/>
                </a:lnTo>
                <a:cubicBezTo>
                  <a:pt x="855663" y="39485"/>
                  <a:pt x="855663" y="39485"/>
                  <a:pt x="853135" y="40132"/>
                </a:cubicBezTo>
                <a:cubicBezTo>
                  <a:pt x="851555" y="41103"/>
                  <a:pt x="850607" y="42397"/>
                  <a:pt x="848712" y="47897"/>
                </a:cubicBezTo>
                <a:cubicBezTo>
                  <a:pt x="847132" y="51779"/>
                  <a:pt x="847132" y="51779"/>
                  <a:pt x="836073" y="79602"/>
                </a:cubicBezTo>
                <a:cubicBezTo>
                  <a:pt x="831966" y="89954"/>
                  <a:pt x="831018" y="92543"/>
                  <a:pt x="830070" y="95131"/>
                </a:cubicBezTo>
                <a:cubicBezTo>
                  <a:pt x="829122" y="98366"/>
                  <a:pt x="829122" y="98366"/>
                  <a:pt x="828490" y="99337"/>
                </a:cubicBezTo>
                <a:cubicBezTo>
                  <a:pt x="828174" y="99984"/>
                  <a:pt x="827542" y="100307"/>
                  <a:pt x="825646" y="100631"/>
                </a:cubicBezTo>
                <a:cubicBezTo>
                  <a:pt x="824699" y="100631"/>
                  <a:pt x="824067" y="100631"/>
                  <a:pt x="819643" y="101601"/>
                </a:cubicBezTo>
                <a:cubicBezTo>
                  <a:pt x="819011" y="101601"/>
                  <a:pt x="818695" y="101601"/>
                  <a:pt x="818063" y="101601"/>
                </a:cubicBezTo>
                <a:cubicBezTo>
                  <a:pt x="816800" y="101601"/>
                  <a:pt x="816800" y="101601"/>
                  <a:pt x="815536" y="97072"/>
                </a:cubicBezTo>
                <a:cubicBezTo>
                  <a:pt x="813640" y="92543"/>
                  <a:pt x="812692" y="89307"/>
                  <a:pt x="806689" y="72808"/>
                </a:cubicBezTo>
                <a:cubicBezTo>
                  <a:pt x="800370" y="55338"/>
                  <a:pt x="798158" y="48544"/>
                  <a:pt x="795946" y="43367"/>
                </a:cubicBezTo>
                <a:cubicBezTo>
                  <a:pt x="794998" y="41103"/>
                  <a:pt x="794682" y="40779"/>
                  <a:pt x="791839" y="39809"/>
                </a:cubicBezTo>
                <a:cubicBezTo>
                  <a:pt x="790891" y="39485"/>
                  <a:pt x="790575" y="38838"/>
                  <a:pt x="790575" y="37544"/>
                </a:cubicBezTo>
                <a:cubicBezTo>
                  <a:pt x="790575" y="35279"/>
                  <a:pt x="790575" y="35279"/>
                  <a:pt x="790575" y="35279"/>
                </a:cubicBezTo>
                <a:cubicBezTo>
                  <a:pt x="790575" y="33985"/>
                  <a:pt x="791207" y="33338"/>
                  <a:pt x="792786" y="33338"/>
                </a:cubicBezTo>
                <a:close/>
                <a:moveTo>
                  <a:pt x="775335" y="33338"/>
                </a:moveTo>
                <a:cubicBezTo>
                  <a:pt x="776605" y="33338"/>
                  <a:pt x="776923" y="34295"/>
                  <a:pt x="776923" y="35890"/>
                </a:cubicBezTo>
                <a:cubicBezTo>
                  <a:pt x="776923" y="36209"/>
                  <a:pt x="776923" y="36209"/>
                  <a:pt x="776923" y="41314"/>
                </a:cubicBezTo>
                <a:cubicBezTo>
                  <a:pt x="776605" y="43547"/>
                  <a:pt x="776605" y="56308"/>
                  <a:pt x="776605" y="63645"/>
                </a:cubicBezTo>
                <a:cubicBezTo>
                  <a:pt x="776605" y="70344"/>
                  <a:pt x="776605" y="70344"/>
                  <a:pt x="776605" y="70344"/>
                </a:cubicBezTo>
                <a:cubicBezTo>
                  <a:pt x="776605" y="78001"/>
                  <a:pt x="776605" y="85019"/>
                  <a:pt x="776923" y="88210"/>
                </a:cubicBezTo>
                <a:cubicBezTo>
                  <a:pt x="777240" y="91081"/>
                  <a:pt x="777875" y="91719"/>
                  <a:pt x="781685" y="92995"/>
                </a:cubicBezTo>
                <a:cubicBezTo>
                  <a:pt x="785495" y="94271"/>
                  <a:pt x="785813" y="94271"/>
                  <a:pt x="785813" y="96185"/>
                </a:cubicBezTo>
                <a:cubicBezTo>
                  <a:pt x="785813" y="98418"/>
                  <a:pt x="785813" y="98418"/>
                  <a:pt x="785813" y="98418"/>
                </a:cubicBezTo>
                <a:cubicBezTo>
                  <a:pt x="785813" y="99694"/>
                  <a:pt x="785178" y="100013"/>
                  <a:pt x="784225" y="100013"/>
                </a:cubicBezTo>
                <a:cubicBezTo>
                  <a:pt x="783273" y="100013"/>
                  <a:pt x="783273" y="100013"/>
                  <a:pt x="783273" y="100013"/>
                </a:cubicBezTo>
                <a:cubicBezTo>
                  <a:pt x="780098" y="100013"/>
                  <a:pt x="774065" y="99694"/>
                  <a:pt x="769303" y="99694"/>
                </a:cubicBezTo>
                <a:cubicBezTo>
                  <a:pt x="764222" y="99694"/>
                  <a:pt x="758190" y="100013"/>
                  <a:pt x="754697" y="100013"/>
                </a:cubicBezTo>
                <a:cubicBezTo>
                  <a:pt x="753745" y="100013"/>
                  <a:pt x="753745" y="100013"/>
                  <a:pt x="753745" y="100013"/>
                </a:cubicBezTo>
                <a:cubicBezTo>
                  <a:pt x="752792" y="100013"/>
                  <a:pt x="752475" y="99694"/>
                  <a:pt x="752475" y="98418"/>
                </a:cubicBezTo>
                <a:cubicBezTo>
                  <a:pt x="752475" y="96185"/>
                  <a:pt x="752475" y="96185"/>
                  <a:pt x="752475" y="96185"/>
                </a:cubicBezTo>
                <a:cubicBezTo>
                  <a:pt x="752475" y="94271"/>
                  <a:pt x="752475" y="94271"/>
                  <a:pt x="756602" y="92995"/>
                </a:cubicBezTo>
                <a:cubicBezTo>
                  <a:pt x="760412" y="91719"/>
                  <a:pt x="761047" y="91081"/>
                  <a:pt x="761365" y="88210"/>
                </a:cubicBezTo>
                <a:cubicBezTo>
                  <a:pt x="761682" y="84700"/>
                  <a:pt x="761682" y="78639"/>
                  <a:pt x="761682" y="70344"/>
                </a:cubicBezTo>
                <a:lnTo>
                  <a:pt x="761682" y="59498"/>
                </a:lnTo>
                <a:cubicBezTo>
                  <a:pt x="761682" y="43547"/>
                  <a:pt x="761365" y="42590"/>
                  <a:pt x="755967" y="42271"/>
                </a:cubicBezTo>
                <a:cubicBezTo>
                  <a:pt x="753110" y="41952"/>
                  <a:pt x="752475" y="41314"/>
                  <a:pt x="752475" y="40038"/>
                </a:cubicBezTo>
                <a:cubicBezTo>
                  <a:pt x="752475" y="37805"/>
                  <a:pt x="752475" y="37805"/>
                  <a:pt x="752475" y="37805"/>
                </a:cubicBezTo>
                <a:cubicBezTo>
                  <a:pt x="752475" y="36209"/>
                  <a:pt x="752792" y="35890"/>
                  <a:pt x="754697" y="35571"/>
                </a:cubicBezTo>
                <a:cubicBezTo>
                  <a:pt x="773113" y="33657"/>
                  <a:pt x="773113" y="33657"/>
                  <a:pt x="773113" y="33657"/>
                </a:cubicBezTo>
                <a:cubicBezTo>
                  <a:pt x="774383" y="33657"/>
                  <a:pt x="774383" y="33657"/>
                  <a:pt x="774383" y="33657"/>
                </a:cubicBezTo>
                <a:cubicBezTo>
                  <a:pt x="774700" y="33338"/>
                  <a:pt x="775018" y="33338"/>
                  <a:pt x="775335" y="33338"/>
                </a:cubicBezTo>
                <a:close/>
                <a:moveTo>
                  <a:pt x="686303" y="33338"/>
                </a:moveTo>
                <a:cubicBezTo>
                  <a:pt x="687263" y="33338"/>
                  <a:pt x="687904" y="34295"/>
                  <a:pt x="688224" y="35890"/>
                </a:cubicBezTo>
                <a:cubicBezTo>
                  <a:pt x="688224" y="37166"/>
                  <a:pt x="688544" y="43228"/>
                  <a:pt x="688544" y="43866"/>
                </a:cubicBezTo>
                <a:cubicBezTo>
                  <a:pt x="688544" y="45461"/>
                  <a:pt x="689184" y="46737"/>
                  <a:pt x="689824" y="46737"/>
                </a:cubicBezTo>
                <a:cubicBezTo>
                  <a:pt x="690144" y="46737"/>
                  <a:pt x="690785" y="46418"/>
                  <a:pt x="691105" y="45780"/>
                </a:cubicBezTo>
                <a:cubicBezTo>
                  <a:pt x="692385" y="44504"/>
                  <a:pt x="692385" y="44504"/>
                  <a:pt x="692385" y="44504"/>
                </a:cubicBezTo>
                <a:cubicBezTo>
                  <a:pt x="694946" y="41952"/>
                  <a:pt x="694946" y="41952"/>
                  <a:pt x="694946" y="41952"/>
                </a:cubicBezTo>
                <a:cubicBezTo>
                  <a:pt x="701348" y="34933"/>
                  <a:pt x="704550" y="33338"/>
                  <a:pt x="712232" y="33338"/>
                </a:cubicBezTo>
                <a:cubicBezTo>
                  <a:pt x="721516" y="33338"/>
                  <a:pt x="728558" y="37166"/>
                  <a:pt x="731119" y="43228"/>
                </a:cubicBezTo>
                <a:cubicBezTo>
                  <a:pt x="732079" y="46418"/>
                  <a:pt x="732079" y="46418"/>
                  <a:pt x="732079" y="65878"/>
                </a:cubicBezTo>
                <a:cubicBezTo>
                  <a:pt x="732079" y="70344"/>
                  <a:pt x="732079" y="70344"/>
                  <a:pt x="732079" y="70344"/>
                </a:cubicBezTo>
                <a:cubicBezTo>
                  <a:pt x="732079" y="78001"/>
                  <a:pt x="732400" y="85657"/>
                  <a:pt x="732400" y="88210"/>
                </a:cubicBezTo>
                <a:cubicBezTo>
                  <a:pt x="732720" y="91081"/>
                  <a:pt x="733360" y="91719"/>
                  <a:pt x="737201" y="92995"/>
                </a:cubicBezTo>
                <a:cubicBezTo>
                  <a:pt x="741363" y="94271"/>
                  <a:pt x="741363" y="94271"/>
                  <a:pt x="741363" y="96185"/>
                </a:cubicBezTo>
                <a:cubicBezTo>
                  <a:pt x="741363" y="98418"/>
                  <a:pt x="741363" y="98418"/>
                  <a:pt x="741363" y="98418"/>
                </a:cubicBezTo>
                <a:cubicBezTo>
                  <a:pt x="741363" y="99694"/>
                  <a:pt x="741043" y="100013"/>
                  <a:pt x="739762" y="100013"/>
                </a:cubicBezTo>
                <a:cubicBezTo>
                  <a:pt x="739122" y="100013"/>
                  <a:pt x="739122" y="100013"/>
                  <a:pt x="739122" y="100013"/>
                </a:cubicBezTo>
                <a:cubicBezTo>
                  <a:pt x="735601" y="100013"/>
                  <a:pt x="729518" y="99694"/>
                  <a:pt x="724717" y="99694"/>
                </a:cubicBezTo>
                <a:cubicBezTo>
                  <a:pt x="719915" y="99694"/>
                  <a:pt x="713833" y="100013"/>
                  <a:pt x="710312" y="100013"/>
                </a:cubicBezTo>
                <a:cubicBezTo>
                  <a:pt x="709351" y="100013"/>
                  <a:pt x="709351" y="100013"/>
                  <a:pt x="709351" y="100013"/>
                </a:cubicBezTo>
                <a:cubicBezTo>
                  <a:pt x="708391" y="100013"/>
                  <a:pt x="708071" y="99694"/>
                  <a:pt x="708071" y="98418"/>
                </a:cubicBezTo>
                <a:cubicBezTo>
                  <a:pt x="708071" y="96185"/>
                  <a:pt x="708071" y="96185"/>
                  <a:pt x="708071" y="96185"/>
                </a:cubicBezTo>
                <a:cubicBezTo>
                  <a:pt x="708071" y="94271"/>
                  <a:pt x="708071" y="94271"/>
                  <a:pt x="711912" y="92995"/>
                </a:cubicBezTo>
                <a:cubicBezTo>
                  <a:pt x="716074" y="91719"/>
                  <a:pt x="716714" y="91081"/>
                  <a:pt x="717034" y="88210"/>
                </a:cubicBezTo>
                <a:cubicBezTo>
                  <a:pt x="717034" y="85338"/>
                  <a:pt x="717354" y="78001"/>
                  <a:pt x="717354" y="70344"/>
                </a:cubicBezTo>
                <a:cubicBezTo>
                  <a:pt x="717354" y="65878"/>
                  <a:pt x="717354" y="65878"/>
                  <a:pt x="717354" y="65878"/>
                </a:cubicBezTo>
                <a:cubicBezTo>
                  <a:pt x="717354" y="57584"/>
                  <a:pt x="716714" y="53755"/>
                  <a:pt x="715754" y="51203"/>
                </a:cubicBezTo>
                <a:cubicBezTo>
                  <a:pt x="714473" y="47375"/>
                  <a:pt x="710952" y="45461"/>
                  <a:pt x="706150" y="45461"/>
                </a:cubicBezTo>
                <a:cubicBezTo>
                  <a:pt x="700708" y="45461"/>
                  <a:pt x="695586" y="48013"/>
                  <a:pt x="692705" y="52160"/>
                </a:cubicBezTo>
                <a:cubicBezTo>
                  <a:pt x="690464" y="55351"/>
                  <a:pt x="689824" y="58222"/>
                  <a:pt x="689824" y="66835"/>
                </a:cubicBezTo>
                <a:cubicBezTo>
                  <a:pt x="689824" y="70344"/>
                  <a:pt x="689824" y="70344"/>
                  <a:pt x="689824" y="70344"/>
                </a:cubicBezTo>
                <a:cubicBezTo>
                  <a:pt x="689824" y="78320"/>
                  <a:pt x="690144" y="85338"/>
                  <a:pt x="690144" y="88210"/>
                </a:cubicBezTo>
                <a:cubicBezTo>
                  <a:pt x="690464" y="91081"/>
                  <a:pt x="691105" y="91719"/>
                  <a:pt x="694946" y="92995"/>
                </a:cubicBezTo>
                <a:cubicBezTo>
                  <a:pt x="698787" y="94271"/>
                  <a:pt x="699108" y="94271"/>
                  <a:pt x="699108" y="96185"/>
                </a:cubicBezTo>
                <a:cubicBezTo>
                  <a:pt x="699108" y="98418"/>
                  <a:pt x="699108" y="98418"/>
                  <a:pt x="699108" y="98418"/>
                </a:cubicBezTo>
                <a:cubicBezTo>
                  <a:pt x="699108" y="99694"/>
                  <a:pt x="698787" y="100013"/>
                  <a:pt x="697507" y="100013"/>
                </a:cubicBezTo>
                <a:cubicBezTo>
                  <a:pt x="696547" y="100013"/>
                  <a:pt x="696547" y="100013"/>
                  <a:pt x="696547" y="100013"/>
                </a:cubicBezTo>
                <a:cubicBezTo>
                  <a:pt x="693345" y="100013"/>
                  <a:pt x="687583" y="99694"/>
                  <a:pt x="682462" y="99694"/>
                </a:cubicBezTo>
                <a:cubicBezTo>
                  <a:pt x="677660" y="99694"/>
                  <a:pt x="670937" y="100013"/>
                  <a:pt x="668056" y="100013"/>
                </a:cubicBezTo>
                <a:cubicBezTo>
                  <a:pt x="667096" y="100013"/>
                  <a:pt x="667096" y="100013"/>
                  <a:pt x="667096" y="100013"/>
                </a:cubicBezTo>
                <a:cubicBezTo>
                  <a:pt x="666136" y="100013"/>
                  <a:pt x="665495" y="99694"/>
                  <a:pt x="665495" y="98418"/>
                </a:cubicBezTo>
                <a:cubicBezTo>
                  <a:pt x="665495" y="96185"/>
                  <a:pt x="665495" y="96185"/>
                  <a:pt x="665495" y="96185"/>
                </a:cubicBezTo>
                <a:cubicBezTo>
                  <a:pt x="665495" y="94271"/>
                  <a:pt x="665816" y="94271"/>
                  <a:pt x="669657" y="92995"/>
                </a:cubicBezTo>
                <a:cubicBezTo>
                  <a:pt x="673498" y="91719"/>
                  <a:pt x="674459" y="91081"/>
                  <a:pt x="674779" y="88210"/>
                </a:cubicBezTo>
                <a:cubicBezTo>
                  <a:pt x="674779" y="85338"/>
                  <a:pt x="674779" y="78320"/>
                  <a:pt x="674779" y="70344"/>
                </a:cubicBezTo>
                <a:cubicBezTo>
                  <a:pt x="674779" y="65559"/>
                  <a:pt x="674779" y="65559"/>
                  <a:pt x="674779" y="65559"/>
                </a:cubicBezTo>
                <a:cubicBezTo>
                  <a:pt x="674779" y="59179"/>
                  <a:pt x="674139" y="48651"/>
                  <a:pt x="673498" y="46418"/>
                </a:cubicBezTo>
                <a:cubicBezTo>
                  <a:pt x="672538" y="44185"/>
                  <a:pt x="671258" y="43228"/>
                  <a:pt x="667416" y="42909"/>
                </a:cubicBezTo>
                <a:cubicBezTo>
                  <a:pt x="664215" y="42590"/>
                  <a:pt x="663575" y="42590"/>
                  <a:pt x="663575" y="41314"/>
                </a:cubicBezTo>
                <a:lnTo>
                  <a:pt x="663575" y="38762"/>
                </a:lnTo>
                <a:cubicBezTo>
                  <a:pt x="663575" y="36528"/>
                  <a:pt x="663895" y="36209"/>
                  <a:pt x="665495" y="35890"/>
                </a:cubicBezTo>
                <a:cubicBezTo>
                  <a:pt x="684062" y="33657"/>
                  <a:pt x="684062" y="33657"/>
                  <a:pt x="684062" y="33657"/>
                </a:cubicBezTo>
                <a:cubicBezTo>
                  <a:pt x="685343" y="33657"/>
                  <a:pt x="685983" y="33338"/>
                  <a:pt x="686303" y="33338"/>
                </a:cubicBezTo>
                <a:close/>
                <a:moveTo>
                  <a:pt x="401220" y="33338"/>
                </a:moveTo>
                <a:cubicBezTo>
                  <a:pt x="402169" y="33338"/>
                  <a:pt x="402485" y="33973"/>
                  <a:pt x="402485" y="34926"/>
                </a:cubicBezTo>
                <a:cubicBezTo>
                  <a:pt x="402485" y="35561"/>
                  <a:pt x="402485" y="36831"/>
                  <a:pt x="402485" y="37783"/>
                </a:cubicBezTo>
                <a:cubicBezTo>
                  <a:pt x="401853" y="44133"/>
                  <a:pt x="401853" y="52706"/>
                  <a:pt x="401853" y="59056"/>
                </a:cubicBezTo>
                <a:cubicBezTo>
                  <a:pt x="401853" y="69216"/>
                  <a:pt x="401853" y="69216"/>
                  <a:pt x="401853" y="69216"/>
                </a:cubicBezTo>
                <a:cubicBezTo>
                  <a:pt x="401853" y="81281"/>
                  <a:pt x="401853" y="83186"/>
                  <a:pt x="404066" y="86044"/>
                </a:cubicBezTo>
                <a:cubicBezTo>
                  <a:pt x="405647" y="88266"/>
                  <a:pt x="408492" y="89536"/>
                  <a:pt x="411970" y="89536"/>
                </a:cubicBezTo>
                <a:cubicBezTo>
                  <a:pt x="417977" y="89536"/>
                  <a:pt x="423667" y="86679"/>
                  <a:pt x="425881" y="81916"/>
                </a:cubicBezTo>
                <a:cubicBezTo>
                  <a:pt x="427461" y="79059"/>
                  <a:pt x="427778" y="75566"/>
                  <a:pt x="427778" y="65723"/>
                </a:cubicBezTo>
                <a:cubicBezTo>
                  <a:pt x="427778" y="59056"/>
                  <a:pt x="427778" y="59056"/>
                  <a:pt x="427778" y="59056"/>
                </a:cubicBezTo>
                <a:cubicBezTo>
                  <a:pt x="427778" y="53976"/>
                  <a:pt x="427778" y="46991"/>
                  <a:pt x="427461" y="45721"/>
                </a:cubicBezTo>
                <a:cubicBezTo>
                  <a:pt x="426829" y="43498"/>
                  <a:pt x="425564" y="42228"/>
                  <a:pt x="422403" y="41911"/>
                </a:cubicBezTo>
                <a:cubicBezTo>
                  <a:pt x="419241" y="41593"/>
                  <a:pt x="418609" y="41276"/>
                  <a:pt x="418609" y="40006"/>
                </a:cubicBezTo>
                <a:cubicBezTo>
                  <a:pt x="418609" y="37466"/>
                  <a:pt x="418609" y="37466"/>
                  <a:pt x="418609" y="37466"/>
                </a:cubicBezTo>
                <a:cubicBezTo>
                  <a:pt x="418609" y="36196"/>
                  <a:pt x="419241" y="35561"/>
                  <a:pt x="420822" y="35561"/>
                </a:cubicBezTo>
                <a:cubicBezTo>
                  <a:pt x="439475" y="33656"/>
                  <a:pt x="439475" y="33656"/>
                  <a:pt x="439475" y="33656"/>
                </a:cubicBezTo>
                <a:cubicBezTo>
                  <a:pt x="440424" y="33338"/>
                  <a:pt x="441056" y="33338"/>
                  <a:pt x="441688" y="33338"/>
                </a:cubicBezTo>
                <a:cubicBezTo>
                  <a:pt x="442953" y="33338"/>
                  <a:pt x="443269" y="33973"/>
                  <a:pt x="443269" y="34926"/>
                </a:cubicBezTo>
                <a:cubicBezTo>
                  <a:pt x="443269" y="38418"/>
                  <a:pt x="443269" y="38418"/>
                  <a:pt x="443269" y="38418"/>
                </a:cubicBezTo>
                <a:cubicBezTo>
                  <a:pt x="442953" y="41911"/>
                  <a:pt x="442953" y="41911"/>
                  <a:pt x="442953" y="47626"/>
                </a:cubicBezTo>
                <a:cubicBezTo>
                  <a:pt x="442637" y="50166"/>
                  <a:pt x="442637" y="53023"/>
                  <a:pt x="442637" y="56198"/>
                </a:cubicBezTo>
                <a:lnTo>
                  <a:pt x="442637" y="65723"/>
                </a:lnTo>
                <a:cubicBezTo>
                  <a:pt x="442953" y="77789"/>
                  <a:pt x="442953" y="85091"/>
                  <a:pt x="443269" y="87314"/>
                </a:cubicBezTo>
                <a:cubicBezTo>
                  <a:pt x="443902" y="90806"/>
                  <a:pt x="445166" y="91759"/>
                  <a:pt x="449908" y="92394"/>
                </a:cubicBezTo>
                <a:cubicBezTo>
                  <a:pt x="452122" y="92711"/>
                  <a:pt x="452438" y="93029"/>
                  <a:pt x="452438" y="94616"/>
                </a:cubicBezTo>
                <a:cubicBezTo>
                  <a:pt x="452438" y="96521"/>
                  <a:pt x="452438" y="96521"/>
                  <a:pt x="452438" y="96521"/>
                </a:cubicBezTo>
                <a:cubicBezTo>
                  <a:pt x="452438" y="98109"/>
                  <a:pt x="452122" y="98744"/>
                  <a:pt x="450225" y="98744"/>
                </a:cubicBezTo>
                <a:cubicBezTo>
                  <a:pt x="432520" y="101284"/>
                  <a:pt x="432520" y="101284"/>
                  <a:pt x="432520" y="101284"/>
                </a:cubicBezTo>
                <a:cubicBezTo>
                  <a:pt x="431888" y="101284"/>
                  <a:pt x="430939" y="101601"/>
                  <a:pt x="430939" y="101601"/>
                </a:cubicBezTo>
                <a:cubicBezTo>
                  <a:pt x="429358" y="101601"/>
                  <a:pt x="429358" y="101601"/>
                  <a:pt x="428410" y="92394"/>
                </a:cubicBezTo>
                <a:cubicBezTo>
                  <a:pt x="428410" y="90489"/>
                  <a:pt x="427778" y="89536"/>
                  <a:pt x="427145" y="89536"/>
                </a:cubicBezTo>
                <a:cubicBezTo>
                  <a:pt x="426829" y="89536"/>
                  <a:pt x="426197" y="89854"/>
                  <a:pt x="424300" y="91441"/>
                </a:cubicBezTo>
                <a:cubicBezTo>
                  <a:pt x="415764" y="99696"/>
                  <a:pt x="413234" y="101284"/>
                  <a:pt x="405963" y="101284"/>
                </a:cubicBezTo>
                <a:cubicBezTo>
                  <a:pt x="401220" y="101284"/>
                  <a:pt x="396162" y="100014"/>
                  <a:pt x="393000" y="97791"/>
                </a:cubicBezTo>
                <a:cubicBezTo>
                  <a:pt x="388890" y="94934"/>
                  <a:pt x="386993" y="90489"/>
                  <a:pt x="386993" y="83186"/>
                </a:cubicBezTo>
                <a:cubicBezTo>
                  <a:pt x="386993" y="82234"/>
                  <a:pt x="386993" y="80011"/>
                  <a:pt x="386993" y="77471"/>
                </a:cubicBezTo>
                <a:cubicBezTo>
                  <a:pt x="386993" y="70804"/>
                  <a:pt x="386993" y="70804"/>
                  <a:pt x="386993" y="70804"/>
                </a:cubicBezTo>
                <a:cubicBezTo>
                  <a:pt x="386993" y="59373"/>
                  <a:pt x="386993" y="59373"/>
                  <a:pt x="386993" y="59373"/>
                </a:cubicBezTo>
                <a:cubicBezTo>
                  <a:pt x="386993" y="43816"/>
                  <a:pt x="386677" y="42546"/>
                  <a:pt x="381619" y="42228"/>
                </a:cubicBezTo>
                <a:cubicBezTo>
                  <a:pt x="378457" y="41911"/>
                  <a:pt x="377825" y="41276"/>
                  <a:pt x="377825" y="40006"/>
                </a:cubicBezTo>
                <a:cubicBezTo>
                  <a:pt x="377825" y="37783"/>
                  <a:pt x="377825" y="37783"/>
                  <a:pt x="377825" y="37783"/>
                </a:cubicBezTo>
                <a:cubicBezTo>
                  <a:pt x="377825" y="36196"/>
                  <a:pt x="378141" y="35878"/>
                  <a:pt x="380038" y="35561"/>
                </a:cubicBezTo>
                <a:cubicBezTo>
                  <a:pt x="399007" y="33656"/>
                  <a:pt x="399007" y="33656"/>
                  <a:pt x="399007" y="33656"/>
                </a:cubicBezTo>
                <a:cubicBezTo>
                  <a:pt x="400272" y="33656"/>
                  <a:pt x="401220" y="33338"/>
                  <a:pt x="401220" y="33338"/>
                </a:cubicBezTo>
                <a:close/>
                <a:moveTo>
                  <a:pt x="339251" y="33338"/>
                </a:moveTo>
                <a:cubicBezTo>
                  <a:pt x="351695" y="33338"/>
                  <a:pt x="361585" y="38442"/>
                  <a:pt x="366690" y="47374"/>
                </a:cubicBezTo>
                <a:cubicBezTo>
                  <a:pt x="369562" y="52477"/>
                  <a:pt x="371476" y="59176"/>
                  <a:pt x="371476" y="65875"/>
                </a:cubicBezTo>
                <a:cubicBezTo>
                  <a:pt x="371476" y="74806"/>
                  <a:pt x="368286" y="83738"/>
                  <a:pt x="363181" y="90118"/>
                </a:cubicBezTo>
                <a:cubicBezTo>
                  <a:pt x="357119" y="97773"/>
                  <a:pt x="348185" y="101601"/>
                  <a:pt x="337018" y="101601"/>
                </a:cubicBezTo>
                <a:cubicBezTo>
                  <a:pt x="318512" y="101601"/>
                  <a:pt x="306388" y="88842"/>
                  <a:pt x="306388" y="69384"/>
                </a:cubicBezTo>
                <a:cubicBezTo>
                  <a:pt x="306388" y="58857"/>
                  <a:pt x="309579" y="49607"/>
                  <a:pt x="315641" y="43227"/>
                </a:cubicBezTo>
                <a:cubicBezTo>
                  <a:pt x="321703" y="36528"/>
                  <a:pt x="329360" y="33338"/>
                  <a:pt x="339251" y="33338"/>
                </a:cubicBezTo>
                <a:close/>
                <a:moveTo>
                  <a:pt x="115607" y="33338"/>
                </a:moveTo>
                <a:cubicBezTo>
                  <a:pt x="131630" y="33338"/>
                  <a:pt x="139171" y="39454"/>
                  <a:pt x="139171" y="52330"/>
                </a:cubicBezTo>
                <a:cubicBezTo>
                  <a:pt x="138857" y="76793"/>
                  <a:pt x="138857" y="76793"/>
                  <a:pt x="138857" y="76793"/>
                </a:cubicBezTo>
                <a:cubicBezTo>
                  <a:pt x="138857" y="90313"/>
                  <a:pt x="138857" y="90635"/>
                  <a:pt x="140428" y="91922"/>
                </a:cubicBezTo>
                <a:cubicBezTo>
                  <a:pt x="141685" y="92888"/>
                  <a:pt x="142941" y="93210"/>
                  <a:pt x="146083" y="93532"/>
                </a:cubicBezTo>
                <a:cubicBezTo>
                  <a:pt x="148597" y="93853"/>
                  <a:pt x="149225" y="94175"/>
                  <a:pt x="149225" y="95785"/>
                </a:cubicBezTo>
                <a:cubicBezTo>
                  <a:pt x="149225" y="98038"/>
                  <a:pt x="149225" y="98038"/>
                  <a:pt x="149225" y="98038"/>
                </a:cubicBezTo>
                <a:cubicBezTo>
                  <a:pt x="149225" y="99647"/>
                  <a:pt x="148911" y="99647"/>
                  <a:pt x="146712" y="100291"/>
                </a:cubicBezTo>
                <a:cubicBezTo>
                  <a:pt x="131316" y="102866"/>
                  <a:pt x="131316" y="102866"/>
                  <a:pt x="131316" y="102866"/>
                </a:cubicBezTo>
                <a:cubicBezTo>
                  <a:pt x="130688" y="103188"/>
                  <a:pt x="129431" y="103188"/>
                  <a:pt x="128489" y="103188"/>
                </a:cubicBezTo>
                <a:cubicBezTo>
                  <a:pt x="127232" y="103188"/>
                  <a:pt x="126603" y="102544"/>
                  <a:pt x="126289" y="101257"/>
                </a:cubicBezTo>
                <a:cubicBezTo>
                  <a:pt x="125975" y="100291"/>
                  <a:pt x="125661" y="97072"/>
                  <a:pt x="125661" y="95785"/>
                </a:cubicBezTo>
                <a:cubicBezTo>
                  <a:pt x="125661" y="93532"/>
                  <a:pt x="125347" y="92244"/>
                  <a:pt x="124718" y="92244"/>
                </a:cubicBezTo>
                <a:cubicBezTo>
                  <a:pt x="124718" y="92244"/>
                  <a:pt x="124404" y="92566"/>
                  <a:pt x="124090" y="92888"/>
                </a:cubicBezTo>
                <a:cubicBezTo>
                  <a:pt x="123147" y="93853"/>
                  <a:pt x="117806" y="97716"/>
                  <a:pt x="116235" y="98682"/>
                </a:cubicBezTo>
                <a:cubicBezTo>
                  <a:pt x="112779" y="100935"/>
                  <a:pt x="108066" y="102223"/>
                  <a:pt x="103353" y="102223"/>
                </a:cubicBezTo>
                <a:cubicBezTo>
                  <a:pt x="95498" y="102223"/>
                  <a:pt x="88900" y="94819"/>
                  <a:pt x="88900" y="85162"/>
                </a:cubicBezTo>
                <a:cubicBezTo>
                  <a:pt x="88900" y="80656"/>
                  <a:pt x="90471" y="74862"/>
                  <a:pt x="92042" y="72287"/>
                </a:cubicBezTo>
                <a:cubicBezTo>
                  <a:pt x="93299" y="70999"/>
                  <a:pt x="93299" y="70677"/>
                  <a:pt x="100211" y="69390"/>
                </a:cubicBezTo>
                <a:cubicBezTo>
                  <a:pt x="117178" y="65849"/>
                  <a:pt x="117178" y="65849"/>
                  <a:pt x="117178" y="65849"/>
                </a:cubicBezTo>
                <a:cubicBezTo>
                  <a:pt x="124404" y="64240"/>
                  <a:pt x="125347" y="63596"/>
                  <a:pt x="125347" y="59733"/>
                </a:cubicBezTo>
                <a:cubicBezTo>
                  <a:pt x="125347" y="57158"/>
                  <a:pt x="125347" y="57158"/>
                  <a:pt x="125347" y="57158"/>
                </a:cubicBezTo>
                <a:cubicBezTo>
                  <a:pt x="125347" y="48145"/>
                  <a:pt x="121890" y="44604"/>
                  <a:pt x="113407" y="44604"/>
                </a:cubicBezTo>
                <a:cubicBezTo>
                  <a:pt x="107752" y="44604"/>
                  <a:pt x="100525" y="46858"/>
                  <a:pt x="95498" y="49755"/>
                </a:cubicBezTo>
                <a:cubicBezTo>
                  <a:pt x="94556" y="50398"/>
                  <a:pt x="93927" y="50720"/>
                  <a:pt x="93613" y="50720"/>
                </a:cubicBezTo>
                <a:cubicBezTo>
                  <a:pt x="92985" y="50720"/>
                  <a:pt x="92671" y="50076"/>
                  <a:pt x="92671" y="49111"/>
                </a:cubicBezTo>
                <a:cubicBezTo>
                  <a:pt x="92671" y="48145"/>
                  <a:pt x="92671" y="48145"/>
                  <a:pt x="92671" y="48145"/>
                </a:cubicBezTo>
                <a:lnTo>
                  <a:pt x="93613" y="41385"/>
                </a:lnTo>
                <a:cubicBezTo>
                  <a:pt x="93927" y="37523"/>
                  <a:pt x="94870" y="36557"/>
                  <a:pt x="98954" y="35591"/>
                </a:cubicBezTo>
                <a:cubicBezTo>
                  <a:pt x="103353" y="34304"/>
                  <a:pt x="110580" y="33338"/>
                  <a:pt x="115607" y="33338"/>
                </a:cubicBezTo>
                <a:close/>
                <a:moveTo>
                  <a:pt x="28982" y="15875"/>
                </a:moveTo>
                <a:cubicBezTo>
                  <a:pt x="26052" y="15875"/>
                  <a:pt x="25400" y="16190"/>
                  <a:pt x="25400" y="17761"/>
                </a:cubicBezTo>
                <a:lnTo>
                  <a:pt x="25400" y="20591"/>
                </a:lnTo>
                <a:cubicBezTo>
                  <a:pt x="25400" y="36308"/>
                  <a:pt x="25400" y="36308"/>
                  <a:pt x="25400" y="36308"/>
                </a:cubicBezTo>
                <a:cubicBezTo>
                  <a:pt x="25400" y="41024"/>
                  <a:pt x="25400" y="41024"/>
                  <a:pt x="25400" y="41024"/>
                </a:cubicBezTo>
                <a:cubicBezTo>
                  <a:pt x="25400" y="44796"/>
                  <a:pt x="25400" y="44796"/>
                  <a:pt x="25400" y="44796"/>
                </a:cubicBezTo>
                <a:cubicBezTo>
                  <a:pt x="25400" y="47311"/>
                  <a:pt x="25726" y="47625"/>
                  <a:pt x="28331" y="47625"/>
                </a:cubicBezTo>
                <a:cubicBezTo>
                  <a:pt x="36798" y="47625"/>
                  <a:pt x="42008" y="46682"/>
                  <a:pt x="44939" y="44482"/>
                </a:cubicBezTo>
                <a:cubicBezTo>
                  <a:pt x="48846" y="41338"/>
                  <a:pt x="50800" y="36623"/>
                  <a:pt x="50800" y="31279"/>
                </a:cubicBezTo>
                <a:cubicBezTo>
                  <a:pt x="50800" y="24049"/>
                  <a:pt x="46893" y="18390"/>
                  <a:pt x="40380" y="16818"/>
                </a:cubicBezTo>
                <a:cubicBezTo>
                  <a:pt x="37775" y="16190"/>
                  <a:pt x="33867" y="15875"/>
                  <a:pt x="28982" y="15875"/>
                </a:cubicBezTo>
                <a:close/>
                <a:moveTo>
                  <a:pt x="1279718" y="9525"/>
                </a:moveTo>
                <a:cubicBezTo>
                  <a:pt x="1280365" y="9525"/>
                  <a:pt x="1281012" y="10478"/>
                  <a:pt x="1281012" y="11748"/>
                </a:cubicBezTo>
                <a:cubicBezTo>
                  <a:pt x="1281012" y="12383"/>
                  <a:pt x="1280689" y="13970"/>
                  <a:pt x="1280365" y="15558"/>
                </a:cubicBezTo>
                <a:cubicBezTo>
                  <a:pt x="1280041" y="18733"/>
                  <a:pt x="1279071" y="29845"/>
                  <a:pt x="1279071" y="32385"/>
                </a:cubicBezTo>
                <a:cubicBezTo>
                  <a:pt x="1279071" y="34925"/>
                  <a:pt x="1279718" y="35243"/>
                  <a:pt x="1283601" y="35243"/>
                </a:cubicBezTo>
                <a:cubicBezTo>
                  <a:pt x="1294602" y="35243"/>
                  <a:pt x="1294602" y="35243"/>
                  <a:pt x="1294602" y="35243"/>
                </a:cubicBezTo>
                <a:cubicBezTo>
                  <a:pt x="1297514" y="35243"/>
                  <a:pt x="1299455" y="34925"/>
                  <a:pt x="1301397" y="34925"/>
                </a:cubicBezTo>
                <a:cubicBezTo>
                  <a:pt x="1302044" y="34925"/>
                  <a:pt x="1302044" y="34925"/>
                  <a:pt x="1302044" y="34925"/>
                </a:cubicBezTo>
                <a:cubicBezTo>
                  <a:pt x="1302691" y="34925"/>
                  <a:pt x="1303338" y="35243"/>
                  <a:pt x="1303338" y="35878"/>
                </a:cubicBezTo>
                <a:cubicBezTo>
                  <a:pt x="1303338" y="36830"/>
                  <a:pt x="1302691" y="38100"/>
                  <a:pt x="1301720" y="41910"/>
                </a:cubicBezTo>
                <a:cubicBezTo>
                  <a:pt x="1300750" y="44768"/>
                  <a:pt x="1300103" y="45403"/>
                  <a:pt x="1298161" y="45403"/>
                </a:cubicBezTo>
                <a:cubicBezTo>
                  <a:pt x="1297514" y="45403"/>
                  <a:pt x="1297514" y="45403"/>
                  <a:pt x="1293955" y="45085"/>
                </a:cubicBezTo>
                <a:cubicBezTo>
                  <a:pt x="1292984" y="45085"/>
                  <a:pt x="1291690" y="44768"/>
                  <a:pt x="1289101" y="44768"/>
                </a:cubicBezTo>
                <a:cubicBezTo>
                  <a:pt x="1286189" y="44768"/>
                  <a:pt x="1285219" y="44768"/>
                  <a:pt x="1283924" y="44768"/>
                </a:cubicBezTo>
                <a:cubicBezTo>
                  <a:pt x="1279718" y="44768"/>
                  <a:pt x="1279718" y="44768"/>
                  <a:pt x="1279718" y="50165"/>
                </a:cubicBezTo>
                <a:cubicBezTo>
                  <a:pt x="1279718" y="70803"/>
                  <a:pt x="1279718" y="70803"/>
                  <a:pt x="1279718" y="70803"/>
                </a:cubicBezTo>
                <a:cubicBezTo>
                  <a:pt x="1279718" y="80963"/>
                  <a:pt x="1280041" y="84455"/>
                  <a:pt x="1281336" y="86995"/>
                </a:cubicBezTo>
                <a:cubicBezTo>
                  <a:pt x="1282630" y="89535"/>
                  <a:pt x="1285219" y="90805"/>
                  <a:pt x="1289425" y="90805"/>
                </a:cubicBezTo>
                <a:cubicBezTo>
                  <a:pt x="1292337" y="90805"/>
                  <a:pt x="1295249" y="90170"/>
                  <a:pt x="1300103" y="89218"/>
                </a:cubicBezTo>
                <a:cubicBezTo>
                  <a:pt x="1301073" y="88900"/>
                  <a:pt x="1301720" y="88583"/>
                  <a:pt x="1302044" y="88583"/>
                </a:cubicBezTo>
                <a:cubicBezTo>
                  <a:pt x="1302691" y="88583"/>
                  <a:pt x="1303015" y="89218"/>
                  <a:pt x="1303015" y="89853"/>
                </a:cubicBezTo>
                <a:cubicBezTo>
                  <a:pt x="1303015" y="91758"/>
                  <a:pt x="1301720" y="98108"/>
                  <a:pt x="1301397" y="98425"/>
                </a:cubicBezTo>
                <a:cubicBezTo>
                  <a:pt x="1300426" y="100013"/>
                  <a:pt x="1291043" y="101600"/>
                  <a:pt x="1284895" y="101600"/>
                </a:cubicBezTo>
                <a:cubicBezTo>
                  <a:pt x="1270011" y="101600"/>
                  <a:pt x="1264510" y="97155"/>
                  <a:pt x="1264510" y="85725"/>
                </a:cubicBezTo>
                <a:cubicBezTo>
                  <a:pt x="1264510" y="77788"/>
                  <a:pt x="1264510" y="77788"/>
                  <a:pt x="1264510" y="77788"/>
                </a:cubicBezTo>
                <a:cubicBezTo>
                  <a:pt x="1264834" y="74613"/>
                  <a:pt x="1264834" y="72390"/>
                  <a:pt x="1264834" y="70803"/>
                </a:cubicBezTo>
                <a:lnTo>
                  <a:pt x="1264834" y="52705"/>
                </a:lnTo>
                <a:cubicBezTo>
                  <a:pt x="1264834" y="45085"/>
                  <a:pt x="1264834" y="45085"/>
                  <a:pt x="1261598" y="45085"/>
                </a:cubicBezTo>
                <a:cubicBezTo>
                  <a:pt x="1260951" y="45085"/>
                  <a:pt x="1260951" y="45085"/>
                  <a:pt x="1259010" y="45085"/>
                </a:cubicBezTo>
                <a:cubicBezTo>
                  <a:pt x="1255774" y="45085"/>
                  <a:pt x="1255774" y="45085"/>
                  <a:pt x="1255774" y="45085"/>
                </a:cubicBezTo>
                <a:cubicBezTo>
                  <a:pt x="1254803" y="45403"/>
                  <a:pt x="1253833" y="45403"/>
                  <a:pt x="1253833" y="45403"/>
                </a:cubicBezTo>
                <a:cubicBezTo>
                  <a:pt x="1252862" y="45403"/>
                  <a:pt x="1252538" y="44768"/>
                  <a:pt x="1252538" y="44450"/>
                </a:cubicBezTo>
                <a:cubicBezTo>
                  <a:pt x="1252538" y="44133"/>
                  <a:pt x="1252538" y="43498"/>
                  <a:pt x="1252862" y="42863"/>
                </a:cubicBezTo>
                <a:cubicBezTo>
                  <a:pt x="1254480" y="38418"/>
                  <a:pt x="1254480" y="38418"/>
                  <a:pt x="1254480" y="38418"/>
                </a:cubicBezTo>
                <a:cubicBezTo>
                  <a:pt x="1255450" y="35560"/>
                  <a:pt x="1255774" y="35243"/>
                  <a:pt x="1257068" y="35243"/>
                </a:cubicBezTo>
                <a:cubicBezTo>
                  <a:pt x="1257715" y="35243"/>
                  <a:pt x="1258686" y="35243"/>
                  <a:pt x="1260304" y="35560"/>
                </a:cubicBezTo>
                <a:cubicBezTo>
                  <a:pt x="1260951" y="35560"/>
                  <a:pt x="1261275" y="35560"/>
                  <a:pt x="1261922" y="35560"/>
                </a:cubicBezTo>
                <a:cubicBezTo>
                  <a:pt x="1264187" y="35560"/>
                  <a:pt x="1265157" y="34925"/>
                  <a:pt x="1265157" y="32703"/>
                </a:cubicBezTo>
                <a:cubicBezTo>
                  <a:pt x="1265157" y="32068"/>
                  <a:pt x="1265157" y="27940"/>
                  <a:pt x="1264834" y="24130"/>
                </a:cubicBezTo>
                <a:cubicBezTo>
                  <a:pt x="1264834" y="21908"/>
                  <a:pt x="1264834" y="20003"/>
                  <a:pt x="1264834" y="18415"/>
                </a:cubicBezTo>
                <a:cubicBezTo>
                  <a:pt x="1264834" y="15558"/>
                  <a:pt x="1265481" y="14605"/>
                  <a:pt x="1268393" y="13653"/>
                </a:cubicBezTo>
                <a:cubicBezTo>
                  <a:pt x="1276482" y="10478"/>
                  <a:pt x="1276482" y="10478"/>
                  <a:pt x="1276482" y="10478"/>
                </a:cubicBezTo>
                <a:cubicBezTo>
                  <a:pt x="1279071" y="9525"/>
                  <a:pt x="1279071" y="9525"/>
                  <a:pt x="1279718" y="9525"/>
                </a:cubicBezTo>
                <a:close/>
                <a:moveTo>
                  <a:pt x="1114941" y="9525"/>
                </a:moveTo>
                <a:cubicBezTo>
                  <a:pt x="1115588" y="9525"/>
                  <a:pt x="1116235" y="10478"/>
                  <a:pt x="1116235" y="11748"/>
                </a:cubicBezTo>
                <a:cubicBezTo>
                  <a:pt x="1116235" y="12383"/>
                  <a:pt x="1116235" y="13970"/>
                  <a:pt x="1115912" y="15558"/>
                </a:cubicBezTo>
                <a:cubicBezTo>
                  <a:pt x="1115265" y="18733"/>
                  <a:pt x="1114617" y="29845"/>
                  <a:pt x="1114617" y="32385"/>
                </a:cubicBezTo>
                <a:cubicBezTo>
                  <a:pt x="1114617" y="34925"/>
                  <a:pt x="1115265" y="35243"/>
                  <a:pt x="1118824" y="35243"/>
                </a:cubicBezTo>
                <a:cubicBezTo>
                  <a:pt x="1129825" y="35243"/>
                  <a:pt x="1129825" y="35243"/>
                  <a:pt x="1129825" y="35243"/>
                </a:cubicBezTo>
                <a:cubicBezTo>
                  <a:pt x="1133061" y="35243"/>
                  <a:pt x="1134679" y="34925"/>
                  <a:pt x="1136296" y="34925"/>
                </a:cubicBezTo>
                <a:cubicBezTo>
                  <a:pt x="1137267" y="34925"/>
                  <a:pt x="1137267" y="34925"/>
                  <a:pt x="1137267" y="34925"/>
                </a:cubicBezTo>
                <a:cubicBezTo>
                  <a:pt x="1137914" y="34925"/>
                  <a:pt x="1138238" y="35243"/>
                  <a:pt x="1138238" y="35878"/>
                </a:cubicBezTo>
                <a:cubicBezTo>
                  <a:pt x="1138238" y="36830"/>
                  <a:pt x="1137914" y="38100"/>
                  <a:pt x="1136620" y="41910"/>
                </a:cubicBezTo>
                <a:cubicBezTo>
                  <a:pt x="1135973" y="44768"/>
                  <a:pt x="1135326" y="45403"/>
                  <a:pt x="1133384" y="45403"/>
                </a:cubicBezTo>
                <a:cubicBezTo>
                  <a:pt x="1132737" y="45403"/>
                  <a:pt x="1132737" y="45403"/>
                  <a:pt x="1129501" y="45085"/>
                </a:cubicBezTo>
                <a:cubicBezTo>
                  <a:pt x="1128531" y="45085"/>
                  <a:pt x="1126913" y="44768"/>
                  <a:pt x="1124324" y="44768"/>
                </a:cubicBezTo>
                <a:cubicBezTo>
                  <a:pt x="1121412" y="44768"/>
                  <a:pt x="1120442" y="44768"/>
                  <a:pt x="1119471" y="44768"/>
                </a:cubicBezTo>
                <a:cubicBezTo>
                  <a:pt x="1115265" y="44768"/>
                  <a:pt x="1115265" y="44768"/>
                  <a:pt x="1115265" y="50165"/>
                </a:cubicBezTo>
                <a:cubicBezTo>
                  <a:pt x="1115265" y="70803"/>
                  <a:pt x="1115265" y="70803"/>
                  <a:pt x="1115265" y="70803"/>
                </a:cubicBezTo>
                <a:cubicBezTo>
                  <a:pt x="1115265" y="80963"/>
                  <a:pt x="1115265" y="84455"/>
                  <a:pt x="1116559" y="86995"/>
                </a:cubicBezTo>
                <a:cubicBezTo>
                  <a:pt x="1117853" y="89535"/>
                  <a:pt x="1120442" y="90805"/>
                  <a:pt x="1124648" y="90805"/>
                </a:cubicBezTo>
                <a:cubicBezTo>
                  <a:pt x="1127560" y="90805"/>
                  <a:pt x="1130796" y="90170"/>
                  <a:pt x="1135326" y="89218"/>
                </a:cubicBezTo>
                <a:cubicBezTo>
                  <a:pt x="1136296" y="88900"/>
                  <a:pt x="1136943" y="88583"/>
                  <a:pt x="1136943" y="88583"/>
                </a:cubicBezTo>
                <a:cubicBezTo>
                  <a:pt x="1137914" y="88583"/>
                  <a:pt x="1137914" y="89218"/>
                  <a:pt x="1137914" y="89853"/>
                </a:cubicBezTo>
                <a:cubicBezTo>
                  <a:pt x="1137914" y="91758"/>
                  <a:pt x="1136943" y="98108"/>
                  <a:pt x="1136620" y="98425"/>
                </a:cubicBezTo>
                <a:cubicBezTo>
                  <a:pt x="1135649" y="100013"/>
                  <a:pt x="1126589" y="101600"/>
                  <a:pt x="1120442" y="101600"/>
                </a:cubicBezTo>
                <a:cubicBezTo>
                  <a:pt x="1105234" y="101600"/>
                  <a:pt x="1099410" y="97155"/>
                  <a:pt x="1099410" y="85725"/>
                </a:cubicBezTo>
                <a:cubicBezTo>
                  <a:pt x="1099733" y="77788"/>
                  <a:pt x="1099733" y="77788"/>
                  <a:pt x="1099733" y="77788"/>
                </a:cubicBezTo>
                <a:cubicBezTo>
                  <a:pt x="1099733" y="74613"/>
                  <a:pt x="1100057" y="72390"/>
                  <a:pt x="1100057" y="70803"/>
                </a:cubicBezTo>
                <a:lnTo>
                  <a:pt x="1100057" y="52705"/>
                </a:lnTo>
                <a:cubicBezTo>
                  <a:pt x="1099733" y="45085"/>
                  <a:pt x="1099733" y="45085"/>
                  <a:pt x="1096498" y="45085"/>
                </a:cubicBezTo>
                <a:cubicBezTo>
                  <a:pt x="1096174" y="45085"/>
                  <a:pt x="1096174" y="45085"/>
                  <a:pt x="1094233" y="45085"/>
                </a:cubicBezTo>
                <a:cubicBezTo>
                  <a:pt x="1090673" y="45085"/>
                  <a:pt x="1090673" y="45085"/>
                  <a:pt x="1090673" y="45085"/>
                </a:cubicBezTo>
                <a:cubicBezTo>
                  <a:pt x="1089703" y="45403"/>
                  <a:pt x="1089056" y="45403"/>
                  <a:pt x="1088732" y="45403"/>
                </a:cubicBezTo>
                <a:cubicBezTo>
                  <a:pt x="1088085" y="45403"/>
                  <a:pt x="1087438" y="44768"/>
                  <a:pt x="1087438" y="44450"/>
                </a:cubicBezTo>
                <a:cubicBezTo>
                  <a:pt x="1087438" y="44133"/>
                  <a:pt x="1087761" y="43498"/>
                  <a:pt x="1088085" y="42863"/>
                </a:cubicBezTo>
                <a:cubicBezTo>
                  <a:pt x="1089703" y="38418"/>
                  <a:pt x="1089703" y="38418"/>
                  <a:pt x="1089703" y="38418"/>
                </a:cubicBezTo>
                <a:cubicBezTo>
                  <a:pt x="1090673" y="35560"/>
                  <a:pt x="1090997" y="35243"/>
                  <a:pt x="1092291" y="35243"/>
                </a:cubicBezTo>
                <a:cubicBezTo>
                  <a:pt x="1092615" y="35243"/>
                  <a:pt x="1093909" y="35243"/>
                  <a:pt x="1095527" y="35560"/>
                </a:cubicBezTo>
                <a:cubicBezTo>
                  <a:pt x="1095850" y="35560"/>
                  <a:pt x="1096498" y="35560"/>
                  <a:pt x="1097145" y="35560"/>
                </a:cubicBezTo>
                <a:cubicBezTo>
                  <a:pt x="1099410" y="35560"/>
                  <a:pt x="1100380" y="34925"/>
                  <a:pt x="1100380" y="32703"/>
                </a:cubicBezTo>
                <a:cubicBezTo>
                  <a:pt x="1100380" y="32068"/>
                  <a:pt x="1100057" y="27940"/>
                  <a:pt x="1100057" y="24130"/>
                </a:cubicBezTo>
                <a:cubicBezTo>
                  <a:pt x="1099733" y="21908"/>
                  <a:pt x="1099733" y="20003"/>
                  <a:pt x="1099733" y="18415"/>
                </a:cubicBezTo>
                <a:cubicBezTo>
                  <a:pt x="1099733" y="15558"/>
                  <a:pt x="1100704" y="14605"/>
                  <a:pt x="1103616" y="13653"/>
                </a:cubicBezTo>
                <a:cubicBezTo>
                  <a:pt x="1111705" y="10478"/>
                  <a:pt x="1111705" y="10478"/>
                  <a:pt x="1111705" y="10478"/>
                </a:cubicBezTo>
                <a:cubicBezTo>
                  <a:pt x="1114617" y="9525"/>
                  <a:pt x="1114617" y="9525"/>
                  <a:pt x="1114941" y="9525"/>
                </a:cubicBezTo>
                <a:close/>
                <a:moveTo>
                  <a:pt x="1228577" y="6350"/>
                </a:moveTo>
                <a:cubicBezTo>
                  <a:pt x="1234382" y="6350"/>
                  <a:pt x="1238251" y="9606"/>
                  <a:pt x="1238251" y="14638"/>
                </a:cubicBezTo>
                <a:cubicBezTo>
                  <a:pt x="1238251" y="19965"/>
                  <a:pt x="1233737" y="23813"/>
                  <a:pt x="1227932" y="23813"/>
                </a:cubicBezTo>
                <a:cubicBezTo>
                  <a:pt x="1222128" y="23813"/>
                  <a:pt x="1217613" y="19965"/>
                  <a:pt x="1217613" y="14934"/>
                </a:cubicBezTo>
                <a:cubicBezTo>
                  <a:pt x="1217613" y="9606"/>
                  <a:pt x="1222128" y="6350"/>
                  <a:pt x="1228577" y="6350"/>
                </a:cubicBezTo>
                <a:close/>
                <a:moveTo>
                  <a:pt x="1063477" y="6350"/>
                </a:moveTo>
                <a:cubicBezTo>
                  <a:pt x="1068959" y="6350"/>
                  <a:pt x="1073151" y="9606"/>
                  <a:pt x="1073151" y="14638"/>
                </a:cubicBezTo>
                <a:cubicBezTo>
                  <a:pt x="1073151" y="19965"/>
                  <a:pt x="1068636" y="23813"/>
                  <a:pt x="1062832" y="23813"/>
                </a:cubicBezTo>
                <a:cubicBezTo>
                  <a:pt x="1057350" y="23813"/>
                  <a:pt x="1052513" y="19965"/>
                  <a:pt x="1052513" y="14934"/>
                </a:cubicBezTo>
                <a:cubicBezTo>
                  <a:pt x="1052513" y="9606"/>
                  <a:pt x="1057027" y="6350"/>
                  <a:pt x="1063477" y="6350"/>
                </a:cubicBezTo>
                <a:close/>
                <a:moveTo>
                  <a:pt x="767879" y="6350"/>
                </a:moveTo>
                <a:cubicBezTo>
                  <a:pt x="773684" y="6350"/>
                  <a:pt x="777876" y="9606"/>
                  <a:pt x="777876" y="14638"/>
                </a:cubicBezTo>
                <a:cubicBezTo>
                  <a:pt x="777876" y="19965"/>
                  <a:pt x="773361" y="23813"/>
                  <a:pt x="767557" y="23813"/>
                </a:cubicBezTo>
                <a:cubicBezTo>
                  <a:pt x="761752" y="23813"/>
                  <a:pt x="757238" y="19965"/>
                  <a:pt x="757238" y="14934"/>
                </a:cubicBezTo>
                <a:cubicBezTo>
                  <a:pt x="757238" y="9606"/>
                  <a:pt x="761430" y="6350"/>
                  <a:pt x="767879" y="6350"/>
                </a:cubicBezTo>
                <a:close/>
                <a:moveTo>
                  <a:pt x="570243" y="6350"/>
                </a:moveTo>
                <a:cubicBezTo>
                  <a:pt x="570882" y="6350"/>
                  <a:pt x="573440" y="6350"/>
                  <a:pt x="575358" y="6669"/>
                </a:cubicBezTo>
                <a:cubicBezTo>
                  <a:pt x="577916" y="6669"/>
                  <a:pt x="581752" y="6987"/>
                  <a:pt x="585589" y="6987"/>
                </a:cubicBezTo>
                <a:cubicBezTo>
                  <a:pt x="590384" y="6987"/>
                  <a:pt x="593901" y="6669"/>
                  <a:pt x="596459" y="6669"/>
                </a:cubicBezTo>
                <a:cubicBezTo>
                  <a:pt x="598377" y="6350"/>
                  <a:pt x="600615" y="6350"/>
                  <a:pt x="601254" y="6350"/>
                </a:cubicBezTo>
                <a:cubicBezTo>
                  <a:pt x="602533" y="6350"/>
                  <a:pt x="603173" y="6987"/>
                  <a:pt x="603173" y="8262"/>
                </a:cubicBezTo>
                <a:cubicBezTo>
                  <a:pt x="603173" y="11129"/>
                  <a:pt x="603173" y="11129"/>
                  <a:pt x="603173" y="11129"/>
                </a:cubicBezTo>
                <a:cubicBezTo>
                  <a:pt x="603173" y="13040"/>
                  <a:pt x="602533" y="13359"/>
                  <a:pt x="599656" y="13996"/>
                </a:cubicBezTo>
                <a:cubicBezTo>
                  <a:pt x="595500" y="15270"/>
                  <a:pt x="594541" y="16226"/>
                  <a:pt x="594541" y="19411"/>
                </a:cubicBezTo>
                <a:cubicBezTo>
                  <a:pt x="594221" y="23871"/>
                  <a:pt x="594221" y="35658"/>
                  <a:pt x="594221" y="42666"/>
                </a:cubicBezTo>
                <a:cubicBezTo>
                  <a:pt x="594221" y="56683"/>
                  <a:pt x="594221" y="56683"/>
                  <a:pt x="594221" y="56683"/>
                </a:cubicBezTo>
                <a:cubicBezTo>
                  <a:pt x="594221" y="71974"/>
                  <a:pt x="594860" y="77708"/>
                  <a:pt x="597098" y="81849"/>
                </a:cubicBezTo>
                <a:cubicBezTo>
                  <a:pt x="600295" y="88221"/>
                  <a:pt x="607648" y="92043"/>
                  <a:pt x="616920" y="92043"/>
                </a:cubicBezTo>
                <a:cubicBezTo>
                  <a:pt x="627790" y="92043"/>
                  <a:pt x="635463" y="87584"/>
                  <a:pt x="638340" y="79301"/>
                </a:cubicBezTo>
                <a:cubicBezTo>
                  <a:pt x="640258" y="74204"/>
                  <a:pt x="640258" y="72611"/>
                  <a:pt x="640258" y="56046"/>
                </a:cubicBezTo>
                <a:cubicBezTo>
                  <a:pt x="640258" y="42666"/>
                  <a:pt x="640258" y="42666"/>
                  <a:pt x="640258" y="42666"/>
                </a:cubicBezTo>
                <a:cubicBezTo>
                  <a:pt x="640258" y="34702"/>
                  <a:pt x="640258" y="24508"/>
                  <a:pt x="639939" y="19411"/>
                </a:cubicBezTo>
                <a:cubicBezTo>
                  <a:pt x="639939" y="16226"/>
                  <a:pt x="638980" y="15270"/>
                  <a:pt x="634504" y="13996"/>
                </a:cubicBezTo>
                <a:cubicBezTo>
                  <a:pt x="631626" y="13359"/>
                  <a:pt x="630987" y="13040"/>
                  <a:pt x="630987" y="11129"/>
                </a:cubicBezTo>
                <a:cubicBezTo>
                  <a:pt x="630987" y="8262"/>
                  <a:pt x="630987" y="8262"/>
                  <a:pt x="630987" y="8262"/>
                </a:cubicBezTo>
                <a:cubicBezTo>
                  <a:pt x="630987" y="6987"/>
                  <a:pt x="631307" y="6350"/>
                  <a:pt x="632585" y="6350"/>
                </a:cubicBezTo>
                <a:cubicBezTo>
                  <a:pt x="633545" y="6350"/>
                  <a:pt x="635782" y="6350"/>
                  <a:pt x="638020" y="6669"/>
                </a:cubicBezTo>
                <a:cubicBezTo>
                  <a:pt x="640578" y="6669"/>
                  <a:pt x="643136" y="6987"/>
                  <a:pt x="645374" y="6987"/>
                </a:cubicBezTo>
                <a:cubicBezTo>
                  <a:pt x="648251" y="6987"/>
                  <a:pt x="650809" y="6669"/>
                  <a:pt x="653366" y="6669"/>
                </a:cubicBezTo>
                <a:cubicBezTo>
                  <a:pt x="655604" y="6350"/>
                  <a:pt x="657842" y="6350"/>
                  <a:pt x="658801" y="6350"/>
                </a:cubicBezTo>
                <a:cubicBezTo>
                  <a:pt x="660080" y="6350"/>
                  <a:pt x="660400" y="6987"/>
                  <a:pt x="660400" y="8262"/>
                </a:cubicBezTo>
                <a:cubicBezTo>
                  <a:pt x="660400" y="11129"/>
                  <a:pt x="660400" y="11129"/>
                  <a:pt x="660400" y="11129"/>
                </a:cubicBezTo>
                <a:cubicBezTo>
                  <a:pt x="660400" y="13040"/>
                  <a:pt x="659760" y="13359"/>
                  <a:pt x="656883" y="13996"/>
                </a:cubicBezTo>
                <a:cubicBezTo>
                  <a:pt x="652407" y="15270"/>
                  <a:pt x="651448" y="16226"/>
                  <a:pt x="651448" y="19411"/>
                </a:cubicBezTo>
                <a:cubicBezTo>
                  <a:pt x="651128" y="23871"/>
                  <a:pt x="651128" y="35339"/>
                  <a:pt x="651128" y="42666"/>
                </a:cubicBezTo>
                <a:cubicBezTo>
                  <a:pt x="651128" y="55409"/>
                  <a:pt x="651128" y="55409"/>
                  <a:pt x="651128" y="55409"/>
                </a:cubicBezTo>
                <a:cubicBezTo>
                  <a:pt x="651128" y="71018"/>
                  <a:pt x="650809" y="74841"/>
                  <a:pt x="649849" y="79301"/>
                </a:cubicBezTo>
                <a:cubicBezTo>
                  <a:pt x="646333" y="93955"/>
                  <a:pt x="633864" y="101600"/>
                  <a:pt x="613403" y="101600"/>
                </a:cubicBezTo>
                <a:cubicBezTo>
                  <a:pt x="597418" y="101600"/>
                  <a:pt x="586228" y="96503"/>
                  <a:pt x="581113" y="86946"/>
                </a:cubicBezTo>
                <a:cubicBezTo>
                  <a:pt x="578555" y="81212"/>
                  <a:pt x="577596" y="75160"/>
                  <a:pt x="577596" y="56046"/>
                </a:cubicBezTo>
                <a:lnTo>
                  <a:pt x="577596" y="42666"/>
                </a:lnTo>
                <a:cubicBezTo>
                  <a:pt x="577596" y="34384"/>
                  <a:pt x="577596" y="24827"/>
                  <a:pt x="577596" y="19411"/>
                </a:cubicBezTo>
                <a:cubicBezTo>
                  <a:pt x="577276" y="16226"/>
                  <a:pt x="576317" y="15270"/>
                  <a:pt x="571842" y="13996"/>
                </a:cubicBezTo>
                <a:cubicBezTo>
                  <a:pt x="568964" y="13359"/>
                  <a:pt x="568325" y="13040"/>
                  <a:pt x="568325" y="11129"/>
                </a:cubicBezTo>
                <a:cubicBezTo>
                  <a:pt x="568325" y="8262"/>
                  <a:pt x="568325" y="8262"/>
                  <a:pt x="568325" y="8262"/>
                </a:cubicBezTo>
                <a:cubicBezTo>
                  <a:pt x="568325" y="6987"/>
                  <a:pt x="568964" y="6350"/>
                  <a:pt x="570243" y="6350"/>
                </a:cubicBezTo>
                <a:close/>
                <a:moveTo>
                  <a:pt x="1569" y="6350"/>
                </a:moveTo>
                <a:cubicBezTo>
                  <a:pt x="2824" y="6350"/>
                  <a:pt x="4706" y="6350"/>
                  <a:pt x="6902" y="6669"/>
                </a:cubicBezTo>
                <a:cubicBezTo>
                  <a:pt x="9412" y="6669"/>
                  <a:pt x="12236" y="6987"/>
                  <a:pt x="16314" y="6987"/>
                </a:cubicBezTo>
                <a:cubicBezTo>
                  <a:pt x="22903" y="6987"/>
                  <a:pt x="22903" y="6987"/>
                  <a:pt x="34511" y="6350"/>
                </a:cubicBezTo>
                <a:cubicBezTo>
                  <a:pt x="37335" y="6350"/>
                  <a:pt x="39531" y="6350"/>
                  <a:pt x="41727" y="6350"/>
                </a:cubicBezTo>
                <a:cubicBezTo>
                  <a:pt x="50512" y="6350"/>
                  <a:pt x="56473" y="8262"/>
                  <a:pt x="60865" y="13040"/>
                </a:cubicBezTo>
                <a:cubicBezTo>
                  <a:pt x="64630" y="17182"/>
                  <a:pt x="67140" y="23235"/>
                  <a:pt x="67140" y="29288"/>
                </a:cubicBezTo>
                <a:cubicBezTo>
                  <a:pt x="67140" y="39483"/>
                  <a:pt x="60865" y="48722"/>
                  <a:pt x="52708" y="51270"/>
                </a:cubicBezTo>
                <a:cubicBezTo>
                  <a:pt x="49884" y="51907"/>
                  <a:pt x="49570" y="52226"/>
                  <a:pt x="49570" y="52863"/>
                </a:cubicBezTo>
                <a:cubicBezTo>
                  <a:pt x="49570" y="52863"/>
                  <a:pt x="49570" y="53182"/>
                  <a:pt x="49884" y="53500"/>
                </a:cubicBezTo>
                <a:cubicBezTo>
                  <a:pt x="50825" y="55093"/>
                  <a:pt x="51767" y="56368"/>
                  <a:pt x="52080" y="57642"/>
                </a:cubicBezTo>
                <a:cubicBezTo>
                  <a:pt x="54904" y="64014"/>
                  <a:pt x="63375" y="79305"/>
                  <a:pt x="67767" y="85358"/>
                </a:cubicBezTo>
                <a:cubicBezTo>
                  <a:pt x="71218" y="90456"/>
                  <a:pt x="73101" y="92049"/>
                  <a:pt x="76865" y="93004"/>
                </a:cubicBezTo>
                <a:cubicBezTo>
                  <a:pt x="79375" y="93642"/>
                  <a:pt x="79375" y="93642"/>
                  <a:pt x="79375" y="95872"/>
                </a:cubicBezTo>
                <a:cubicBezTo>
                  <a:pt x="79375" y="98102"/>
                  <a:pt x="79375" y="98102"/>
                  <a:pt x="79375" y="98102"/>
                </a:cubicBezTo>
                <a:cubicBezTo>
                  <a:pt x="79375" y="99376"/>
                  <a:pt x="78748" y="100013"/>
                  <a:pt x="77493" y="100013"/>
                </a:cubicBezTo>
                <a:cubicBezTo>
                  <a:pt x="76238" y="100013"/>
                  <a:pt x="76238" y="100013"/>
                  <a:pt x="76238" y="100013"/>
                </a:cubicBezTo>
                <a:cubicBezTo>
                  <a:pt x="73414" y="100013"/>
                  <a:pt x="69022" y="100013"/>
                  <a:pt x="65885" y="100013"/>
                </a:cubicBezTo>
                <a:cubicBezTo>
                  <a:pt x="64002" y="100013"/>
                  <a:pt x="61179" y="100013"/>
                  <a:pt x="58355" y="100013"/>
                </a:cubicBezTo>
                <a:cubicBezTo>
                  <a:pt x="56473" y="100013"/>
                  <a:pt x="56473" y="100013"/>
                  <a:pt x="56473" y="100013"/>
                </a:cubicBezTo>
                <a:cubicBezTo>
                  <a:pt x="53963" y="100013"/>
                  <a:pt x="53963" y="100013"/>
                  <a:pt x="50825" y="92049"/>
                </a:cubicBezTo>
                <a:cubicBezTo>
                  <a:pt x="49570" y="89181"/>
                  <a:pt x="40786" y="70385"/>
                  <a:pt x="36394" y="60509"/>
                </a:cubicBezTo>
                <a:cubicBezTo>
                  <a:pt x="34197" y="55730"/>
                  <a:pt x="33570" y="55412"/>
                  <a:pt x="30433" y="55412"/>
                </a:cubicBezTo>
                <a:cubicBezTo>
                  <a:pt x="29805" y="55412"/>
                  <a:pt x="29805" y="55412"/>
                  <a:pt x="29805" y="55412"/>
                </a:cubicBezTo>
                <a:cubicBezTo>
                  <a:pt x="29178" y="55412"/>
                  <a:pt x="28864" y="55412"/>
                  <a:pt x="28864" y="55412"/>
                </a:cubicBezTo>
                <a:cubicBezTo>
                  <a:pt x="26668" y="55412"/>
                  <a:pt x="26668" y="55412"/>
                  <a:pt x="26668" y="55412"/>
                </a:cubicBezTo>
                <a:cubicBezTo>
                  <a:pt x="26040" y="55412"/>
                  <a:pt x="25413" y="56368"/>
                  <a:pt x="25413" y="57642"/>
                </a:cubicBezTo>
                <a:lnTo>
                  <a:pt x="25413" y="64014"/>
                </a:lnTo>
                <a:cubicBezTo>
                  <a:pt x="25413" y="71022"/>
                  <a:pt x="25413" y="82491"/>
                  <a:pt x="25727" y="86951"/>
                </a:cubicBezTo>
                <a:cubicBezTo>
                  <a:pt x="25727" y="90137"/>
                  <a:pt x="26668" y="91093"/>
                  <a:pt x="31060" y="92367"/>
                </a:cubicBezTo>
                <a:cubicBezTo>
                  <a:pt x="33884" y="93004"/>
                  <a:pt x="34197" y="93323"/>
                  <a:pt x="34197" y="95235"/>
                </a:cubicBezTo>
                <a:cubicBezTo>
                  <a:pt x="34197" y="98102"/>
                  <a:pt x="34197" y="98102"/>
                  <a:pt x="34197" y="98102"/>
                </a:cubicBezTo>
                <a:cubicBezTo>
                  <a:pt x="34197" y="99695"/>
                  <a:pt x="33884" y="100013"/>
                  <a:pt x="32629" y="100013"/>
                </a:cubicBezTo>
                <a:cubicBezTo>
                  <a:pt x="31688" y="100013"/>
                  <a:pt x="29805" y="100013"/>
                  <a:pt x="27609" y="100013"/>
                </a:cubicBezTo>
                <a:cubicBezTo>
                  <a:pt x="25099" y="99695"/>
                  <a:pt x="21334" y="99695"/>
                  <a:pt x="17569" y="99695"/>
                </a:cubicBezTo>
                <a:cubicBezTo>
                  <a:pt x="12863" y="99695"/>
                  <a:pt x="9412" y="99695"/>
                  <a:pt x="6902" y="100013"/>
                </a:cubicBezTo>
                <a:cubicBezTo>
                  <a:pt x="4706" y="100013"/>
                  <a:pt x="2510" y="100013"/>
                  <a:pt x="1883" y="100013"/>
                </a:cubicBezTo>
                <a:cubicBezTo>
                  <a:pt x="314" y="100013"/>
                  <a:pt x="0" y="99695"/>
                  <a:pt x="0" y="98102"/>
                </a:cubicBezTo>
                <a:cubicBezTo>
                  <a:pt x="0" y="95235"/>
                  <a:pt x="0" y="95235"/>
                  <a:pt x="0" y="95235"/>
                </a:cubicBezTo>
                <a:cubicBezTo>
                  <a:pt x="0" y="93323"/>
                  <a:pt x="628" y="93004"/>
                  <a:pt x="3451" y="92367"/>
                </a:cubicBezTo>
                <a:cubicBezTo>
                  <a:pt x="7844" y="91093"/>
                  <a:pt x="8785" y="90137"/>
                  <a:pt x="8785" y="86951"/>
                </a:cubicBezTo>
                <a:cubicBezTo>
                  <a:pt x="9099" y="81854"/>
                  <a:pt x="9099" y="72297"/>
                  <a:pt x="9099" y="64014"/>
                </a:cubicBezTo>
                <a:cubicBezTo>
                  <a:pt x="9099" y="42669"/>
                  <a:pt x="9099" y="42669"/>
                  <a:pt x="9099" y="42669"/>
                </a:cubicBezTo>
                <a:cubicBezTo>
                  <a:pt x="9099" y="34385"/>
                  <a:pt x="9099" y="24828"/>
                  <a:pt x="8785" y="19412"/>
                </a:cubicBezTo>
                <a:cubicBezTo>
                  <a:pt x="8785" y="16226"/>
                  <a:pt x="7844" y="15271"/>
                  <a:pt x="3451" y="13996"/>
                </a:cubicBezTo>
                <a:cubicBezTo>
                  <a:pt x="628" y="13359"/>
                  <a:pt x="0" y="13040"/>
                  <a:pt x="0" y="11129"/>
                </a:cubicBezTo>
                <a:cubicBezTo>
                  <a:pt x="0" y="8580"/>
                  <a:pt x="0" y="8580"/>
                  <a:pt x="0" y="8580"/>
                </a:cubicBezTo>
                <a:cubicBezTo>
                  <a:pt x="0" y="6987"/>
                  <a:pt x="314" y="6350"/>
                  <a:pt x="1569" y="6350"/>
                </a:cubicBezTo>
                <a:close/>
                <a:moveTo>
                  <a:pt x="517314" y="0"/>
                </a:moveTo>
                <a:cubicBezTo>
                  <a:pt x="518572" y="0"/>
                  <a:pt x="519201" y="959"/>
                  <a:pt x="519201" y="2556"/>
                </a:cubicBezTo>
                <a:cubicBezTo>
                  <a:pt x="518257" y="42809"/>
                  <a:pt x="518257" y="42809"/>
                  <a:pt x="518257" y="42809"/>
                </a:cubicBezTo>
                <a:cubicBezTo>
                  <a:pt x="518257" y="66769"/>
                  <a:pt x="518257" y="66769"/>
                  <a:pt x="518257" y="66769"/>
                </a:cubicBezTo>
                <a:cubicBezTo>
                  <a:pt x="518257" y="83701"/>
                  <a:pt x="518257" y="88173"/>
                  <a:pt x="519201" y="89771"/>
                </a:cubicBezTo>
                <a:cubicBezTo>
                  <a:pt x="520459" y="92326"/>
                  <a:pt x="521088" y="92965"/>
                  <a:pt x="526751" y="93604"/>
                </a:cubicBezTo>
                <a:cubicBezTo>
                  <a:pt x="528009" y="93604"/>
                  <a:pt x="528638" y="93924"/>
                  <a:pt x="528638" y="94882"/>
                </a:cubicBezTo>
                <a:cubicBezTo>
                  <a:pt x="528638" y="97438"/>
                  <a:pt x="528638" y="97438"/>
                  <a:pt x="528638" y="97438"/>
                </a:cubicBezTo>
                <a:cubicBezTo>
                  <a:pt x="528638" y="98716"/>
                  <a:pt x="528324" y="99355"/>
                  <a:pt x="525807" y="99674"/>
                </a:cubicBezTo>
                <a:cubicBezTo>
                  <a:pt x="509449" y="102869"/>
                  <a:pt x="509449" y="102869"/>
                  <a:pt x="509449" y="102869"/>
                </a:cubicBezTo>
                <a:cubicBezTo>
                  <a:pt x="508191" y="103188"/>
                  <a:pt x="507562" y="103188"/>
                  <a:pt x="506933" y="103188"/>
                </a:cubicBezTo>
                <a:cubicBezTo>
                  <a:pt x="505989" y="103188"/>
                  <a:pt x="505674" y="102549"/>
                  <a:pt x="505360" y="100952"/>
                </a:cubicBezTo>
                <a:cubicBezTo>
                  <a:pt x="505045" y="95202"/>
                  <a:pt x="505045" y="95202"/>
                  <a:pt x="505045" y="95202"/>
                </a:cubicBezTo>
                <a:cubicBezTo>
                  <a:pt x="504730" y="92007"/>
                  <a:pt x="504730" y="91687"/>
                  <a:pt x="503787" y="91687"/>
                </a:cubicBezTo>
                <a:cubicBezTo>
                  <a:pt x="503787" y="91687"/>
                  <a:pt x="503158" y="92007"/>
                  <a:pt x="502843" y="92646"/>
                </a:cubicBezTo>
                <a:cubicBezTo>
                  <a:pt x="501585" y="93604"/>
                  <a:pt x="498124" y="96479"/>
                  <a:pt x="495922" y="98077"/>
                </a:cubicBezTo>
                <a:cubicBezTo>
                  <a:pt x="492147" y="100952"/>
                  <a:pt x="488687" y="101910"/>
                  <a:pt x="484283" y="101910"/>
                </a:cubicBezTo>
                <a:cubicBezTo>
                  <a:pt x="470442" y="101910"/>
                  <a:pt x="460375" y="88493"/>
                  <a:pt x="460375" y="69964"/>
                </a:cubicBezTo>
                <a:cubicBezTo>
                  <a:pt x="460375" y="48559"/>
                  <a:pt x="472329" y="33544"/>
                  <a:pt x="489631" y="33544"/>
                </a:cubicBezTo>
                <a:cubicBezTo>
                  <a:pt x="493091" y="33544"/>
                  <a:pt x="500012" y="35142"/>
                  <a:pt x="501585" y="36100"/>
                </a:cubicBezTo>
                <a:cubicBezTo>
                  <a:pt x="502214" y="36739"/>
                  <a:pt x="502528" y="36739"/>
                  <a:pt x="502528" y="36739"/>
                </a:cubicBezTo>
                <a:cubicBezTo>
                  <a:pt x="503158" y="36739"/>
                  <a:pt x="503787" y="35781"/>
                  <a:pt x="503787" y="34503"/>
                </a:cubicBezTo>
                <a:cubicBezTo>
                  <a:pt x="503787" y="34503"/>
                  <a:pt x="503787" y="34503"/>
                  <a:pt x="503472" y="32266"/>
                </a:cubicBezTo>
                <a:cubicBezTo>
                  <a:pt x="503472" y="17890"/>
                  <a:pt x="503472" y="17890"/>
                  <a:pt x="503472" y="17890"/>
                </a:cubicBezTo>
                <a:cubicBezTo>
                  <a:pt x="503472" y="10862"/>
                  <a:pt x="503158" y="10543"/>
                  <a:pt x="497181" y="9584"/>
                </a:cubicBezTo>
                <a:cubicBezTo>
                  <a:pt x="494979" y="9265"/>
                  <a:pt x="494349" y="8945"/>
                  <a:pt x="494349" y="7029"/>
                </a:cubicBezTo>
                <a:cubicBezTo>
                  <a:pt x="494349" y="4792"/>
                  <a:pt x="494349" y="4792"/>
                  <a:pt x="494349" y="4792"/>
                </a:cubicBezTo>
                <a:cubicBezTo>
                  <a:pt x="494349" y="3514"/>
                  <a:pt x="494979" y="2875"/>
                  <a:pt x="496866" y="2556"/>
                </a:cubicBezTo>
                <a:lnTo>
                  <a:pt x="515741" y="320"/>
                </a:lnTo>
                <a:cubicBezTo>
                  <a:pt x="516370" y="0"/>
                  <a:pt x="516999" y="0"/>
                  <a:pt x="517314" y="0"/>
                </a:cubicBezTo>
                <a:close/>
                <a:moveTo>
                  <a:pt x="251656" y="0"/>
                </a:moveTo>
                <a:cubicBezTo>
                  <a:pt x="252591" y="0"/>
                  <a:pt x="253214" y="956"/>
                  <a:pt x="253214" y="2230"/>
                </a:cubicBezTo>
                <a:cubicBezTo>
                  <a:pt x="253214" y="2548"/>
                  <a:pt x="253214" y="3185"/>
                  <a:pt x="253214" y="4141"/>
                </a:cubicBezTo>
                <a:cubicBezTo>
                  <a:pt x="252902" y="7007"/>
                  <a:pt x="252902" y="10829"/>
                  <a:pt x="252902" y="21658"/>
                </a:cubicBezTo>
                <a:cubicBezTo>
                  <a:pt x="252902" y="29939"/>
                  <a:pt x="252591" y="36309"/>
                  <a:pt x="252591" y="40131"/>
                </a:cubicBezTo>
                <a:cubicBezTo>
                  <a:pt x="252279" y="42360"/>
                  <a:pt x="252279" y="42360"/>
                  <a:pt x="252279" y="42360"/>
                </a:cubicBezTo>
                <a:cubicBezTo>
                  <a:pt x="252279" y="43316"/>
                  <a:pt x="252279" y="43316"/>
                  <a:pt x="252279" y="43316"/>
                </a:cubicBezTo>
                <a:cubicBezTo>
                  <a:pt x="252279" y="43634"/>
                  <a:pt x="252591" y="43953"/>
                  <a:pt x="252902" y="43953"/>
                </a:cubicBezTo>
                <a:cubicBezTo>
                  <a:pt x="253837" y="43953"/>
                  <a:pt x="255083" y="42679"/>
                  <a:pt x="258199" y="39494"/>
                </a:cubicBezTo>
                <a:cubicBezTo>
                  <a:pt x="261938" y="34716"/>
                  <a:pt x="265053" y="33442"/>
                  <a:pt x="271285" y="33442"/>
                </a:cubicBezTo>
                <a:cubicBezTo>
                  <a:pt x="285928" y="33442"/>
                  <a:pt x="295275" y="45227"/>
                  <a:pt x="295275" y="64336"/>
                </a:cubicBezTo>
                <a:cubicBezTo>
                  <a:pt x="295275" y="86312"/>
                  <a:pt x="281566" y="101600"/>
                  <a:pt x="261315" y="101600"/>
                </a:cubicBezTo>
                <a:cubicBezTo>
                  <a:pt x="254460" y="101600"/>
                  <a:pt x="245425" y="99052"/>
                  <a:pt x="239817" y="95867"/>
                </a:cubicBezTo>
                <a:cubicBezTo>
                  <a:pt x="238259" y="94912"/>
                  <a:pt x="237636" y="93638"/>
                  <a:pt x="237636" y="91408"/>
                </a:cubicBezTo>
                <a:cubicBezTo>
                  <a:pt x="237636" y="90134"/>
                  <a:pt x="237636" y="90134"/>
                  <a:pt x="237636" y="90134"/>
                </a:cubicBezTo>
                <a:cubicBezTo>
                  <a:pt x="237947" y="78669"/>
                  <a:pt x="237947" y="64973"/>
                  <a:pt x="238259" y="48412"/>
                </a:cubicBezTo>
                <a:lnTo>
                  <a:pt x="238259" y="41086"/>
                </a:lnTo>
                <a:cubicBezTo>
                  <a:pt x="238259" y="29620"/>
                  <a:pt x="237947" y="16562"/>
                  <a:pt x="237636" y="14014"/>
                </a:cubicBezTo>
                <a:cubicBezTo>
                  <a:pt x="237636" y="10829"/>
                  <a:pt x="236078" y="9874"/>
                  <a:pt x="232651" y="9237"/>
                </a:cubicBezTo>
                <a:cubicBezTo>
                  <a:pt x="229223" y="9237"/>
                  <a:pt x="228600" y="8600"/>
                  <a:pt x="228600" y="7007"/>
                </a:cubicBezTo>
                <a:cubicBezTo>
                  <a:pt x="228600" y="5096"/>
                  <a:pt x="228600" y="5096"/>
                  <a:pt x="228600" y="5096"/>
                </a:cubicBezTo>
                <a:cubicBezTo>
                  <a:pt x="228600" y="3822"/>
                  <a:pt x="229223" y="3504"/>
                  <a:pt x="230781" y="3185"/>
                </a:cubicBezTo>
                <a:cubicBezTo>
                  <a:pt x="249475" y="319"/>
                  <a:pt x="249475" y="319"/>
                  <a:pt x="249475" y="319"/>
                </a:cubicBezTo>
                <a:cubicBezTo>
                  <a:pt x="251656" y="0"/>
                  <a:pt x="251656" y="0"/>
                  <a:pt x="251656" y="0"/>
                </a:cubicBezTo>
                <a:close/>
                <a:moveTo>
                  <a:pt x="212250" y="0"/>
                </a:moveTo>
                <a:cubicBezTo>
                  <a:pt x="213216" y="0"/>
                  <a:pt x="213860" y="959"/>
                  <a:pt x="213860" y="2556"/>
                </a:cubicBezTo>
                <a:cubicBezTo>
                  <a:pt x="213216" y="42809"/>
                  <a:pt x="213216" y="42809"/>
                  <a:pt x="213216" y="42809"/>
                </a:cubicBezTo>
                <a:cubicBezTo>
                  <a:pt x="213216" y="66769"/>
                  <a:pt x="213216" y="66769"/>
                  <a:pt x="213216" y="66769"/>
                </a:cubicBezTo>
                <a:cubicBezTo>
                  <a:pt x="213216" y="83701"/>
                  <a:pt x="213216" y="88173"/>
                  <a:pt x="214182" y="89771"/>
                </a:cubicBezTo>
                <a:cubicBezTo>
                  <a:pt x="215469" y="92326"/>
                  <a:pt x="216113" y="92965"/>
                  <a:pt x="221907" y="93604"/>
                </a:cubicBezTo>
                <a:cubicBezTo>
                  <a:pt x="223194" y="93604"/>
                  <a:pt x="223838" y="93924"/>
                  <a:pt x="223838" y="94882"/>
                </a:cubicBezTo>
                <a:cubicBezTo>
                  <a:pt x="223838" y="97438"/>
                  <a:pt x="223838" y="97438"/>
                  <a:pt x="223838" y="97438"/>
                </a:cubicBezTo>
                <a:cubicBezTo>
                  <a:pt x="223838" y="98716"/>
                  <a:pt x="223516" y="99355"/>
                  <a:pt x="220941" y="99674"/>
                </a:cubicBezTo>
                <a:cubicBezTo>
                  <a:pt x="203881" y="102869"/>
                  <a:pt x="203881" y="102869"/>
                  <a:pt x="203881" y="102869"/>
                </a:cubicBezTo>
                <a:cubicBezTo>
                  <a:pt x="202915" y="103188"/>
                  <a:pt x="202272" y="103188"/>
                  <a:pt x="201628" y="103188"/>
                </a:cubicBezTo>
                <a:cubicBezTo>
                  <a:pt x="200662" y="103188"/>
                  <a:pt x="200340" y="102549"/>
                  <a:pt x="200018" y="100952"/>
                </a:cubicBezTo>
                <a:cubicBezTo>
                  <a:pt x="199697" y="95202"/>
                  <a:pt x="199697" y="95202"/>
                  <a:pt x="199697" y="95202"/>
                </a:cubicBezTo>
                <a:cubicBezTo>
                  <a:pt x="199375" y="92007"/>
                  <a:pt x="199375" y="91687"/>
                  <a:pt x="198409" y="91687"/>
                </a:cubicBezTo>
                <a:cubicBezTo>
                  <a:pt x="198409" y="91687"/>
                  <a:pt x="197765" y="92007"/>
                  <a:pt x="197443" y="92646"/>
                </a:cubicBezTo>
                <a:cubicBezTo>
                  <a:pt x="196156" y="93604"/>
                  <a:pt x="192937" y="96479"/>
                  <a:pt x="190684" y="98077"/>
                </a:cubicBezTo>
                <a:cubicBezTo>
                  <a:pt x="186499" y="100952"/>
                  <a:pt x="183280" y="101910"/>
                  <a:pt x="178774" y="101910"/>
                </a:cubicBezTo>
                <a:cubicBezTo>
                  <a:pt x="164289" y="101910"/>
                  <a:pt x="153988" y="88493"/>
                  <a:pt x="153988" y="69964"/>
                </a:cubicBezTo>
                <a:cubicBezTo>
                  <a:pt x="153988" y="48559"/>
                  <a:pt x="166542" y="33544"/>
                  <a:pt x="184246" y="33544"/>
                </a:cubicBezTo>
                <a:cubicBezTo>
                  <a:pt x="187787" y="33544"/>
                  <a:pt x="194546" y="35142"/>
                  <a:pt x="196156" y="36100"/>
                </a:cubicBezTo>
                <a:cubicBezTo>
                  <a:pt x="196800" y="36739"/>
                  <a:pt x="197121" y="36739"/>
                  <a:pt x="197121" y="36739"/>
                </a:cubicBezTo>
                <a:cubicBezTo>
                  <a:pt x="197765" y="36739"/>
                  <a:pt x="198409" y="35781"/>
                  <a:pt x="198409" y="34503"/>
                </a:cubicBezTo>
                <a:cubicBezTo>
                  <a:pt x="198409" y="34503"/>
                  <a:pt x="198409" y="34503"/>
                  <a:pt x="198087" y="32266"/>
                </a:cubicBezTo>
                <a:cubicBezTo>
                  <a:pt x="198087" y="17890"/>
                  <a:pt x="198087" y="17890"/>
                  <a:pt x="198087" y="17890"/>
                </a:cubicBezTo>
                <a:cubicBezTo>
                  <a:pt x="198087" y="10862"/>
                  <a:pt x="197443" y="10543"/>
                  <a:pt x="191971" y="9584"/>
                </a:cubicBezTo>
                <a:cubicBezTo>
                  <a:pt x="189396" y="9265"/>
                  <a:pt x="189074" y="8945"/>
                  <a:pt x="189074" y="7029"/>
                </a:cubicBezTo>
                <a:cubicBezTo>
                  <a:pt x="189074" y="4792"/>
                  <a:pt x="189074" y="4792"/>
                  <a:pt x="189074" y="4792"/>
                </a:cubicBezTo>
                <a:cubicBezTo>
                  <a:pt x="189074" y="3514"/>
                  <a:pt x="189396" y="2875"/>
                  <a:pt x="191649" y="2556"/>
                </a:cubicBezTo>
                <a:lnTo>
                  <a:pt x="210641" y="320"/>
                </a:lnTo>
                <a:cubicBezTo>
                  <a:pt x="211285" y="0"/>
                  <a:pt x="211928" y="0"/>
                  <a:pt x="212250" y="0"/>
                </a:cubicBezTo>
                <a:close/>
              </a:path>
            </a:pathLst>
          </a:custGeom>
          <a:solidFill>
            <a:schemeClr val="bg1"/>
          </a:solidFill>
          <a:ln>
            <a:noFill/>
          </a:ln>
        </p:spPr>
        <p:txBody>
          <a:bodyPr vert="horz" wrap="square" lIns="130090" tIns="65045" rIns="130090" bIns="65045" numCol="1" anchor="t" anchorCtr="0" compatLnSpc="1">
            <a:prstTxWarp prst="textNoShape">
              <a:avLst/>
            </a:prstTxWarp>
            <a:noAutofit/>
          </a:bodyPr>
          <a:lstStyle/>
          <a:p>
            <a:endParaRPr lang="nl-NL" sz="3699"/>
          </a:p>
        </p:txBody>
      </p:sp>
      <p:sp>
        <p:nvSpPr>
          <p:cNvPr id="7" name="Vrije vorm: vorm 112">
            <a:extLst>
              <a:ext uri="{FF2B5EF4-FFF2-40B4-BE49-F238E27FC236}">
                <a16:creationId xmlns:a16="http://schemas.microsoft.com/office/drawing/2014/main" id="{9668B9EC-76A2-44F2-BE3A-70ABD9A97E44}"/>
              </a:ext>
            </a:extLst>
          </p:cNvPr>
          <p:cNvSpPr>
            <a:spLocks noSelect="1"/>
          </p:cNvSpPr>
          <p:nvPr userDrawn="1"/>
        </p:nvSpPr>
        <p:spPr bwMode="auto">
          <a:xfrm>
            <a:off x="8489305" y="9049861"/>
            <a:ext cx="390356" cy="501391"/>
          </a:xfrm>
          <a:custGeom>
            <a:avLst/>
            <a:gdLst>
              <a:gd name="connsiteX0" fmla="*/ 179614 w 274335"/>
              <a:gd name="connsiteY0" fmla="*/ 329218 h 352426"/>
              <a:gd name="connsiteX1" fmla="*/ 183242 w 274335"/>
              <a:gd name="connsiteY1" fmla="*/ 330730 h 352426"/>
              <a:gd name="connsiteX2" fmla="*/ 182033 w 274335"/>
              <a:gd name="connsiteY2" fmla="*/ 334358 h 352426"/>
              <a:gd name="connsiteX3" fmla="*/ 178102 w 274335"/>
              <a:gd name="connsiteY3" fmla="*/ 332847 h 352426"/>
              <a:gd name="connsiteX4" fmla="*/ 179614 w 274335"/>
              <a:gd name="connsiteY4" fmla="*/ 329218 h 352426"/>
              <a:gd name="connsiteX5" fmla="*/ 121935 w 274335"/>
              <a:gd name="connsiteY5" fmla="*/ 325438 h 352426"/>
              <a:gd name="connsiteX6" fmla="*/ 126698 w 274335"/>
              <a:gd name="connsiteY6" fmla="*/ 327026 h 352426"/>
              <a:gd name="connsiteX7" fmla="*/ 140985 w 274335"/>
              <a:gd name="connsiteY7" fmla="*/ 344489 h 352426"/>
              <a:gd name="connsiteX8" fmla="*/ 139398 w 274335"/>
              <a:gd name="connsiteY8" fmla="*/ 330201 h 352426"/>
              <a:gd name="connsiteX9" fmla="*/ 137810 w 274335"/>
              <a:gd name="connsiteY9" fmla="*/ 328613 h 352426"/>
              <a:gd name="connsiteX10" fmla="*/ 137810 w 274335"/>
              <a:gd name="connsiteY10" fmla="*/ 327026 h 352426"/>
              <a:gd name="connsiteX11" fmla="*/ 142573 w 274335"/>
              <a:gd name="connsiteY11" fmla="*/ 327026 h 352426"/>
              <a:gd name="connsiteX12" fmla="*/ 142573 w 274335"/>
              <a:gd name="connsiteY12" fmla="*/ 328613 h 352426"/>
              <a:gd name="connsiteX13" fmla="*/ 142573 w 274335"/>
              <a:gd name="connsiteY13" fmla="*/ 330201 h 352426"/>
              <a:gd name="connsiteX14" fmla="*/ 144160 w 274335"/>
              <a:gd name="connsiteY14" fmla="*/ 352426 h 352426"/>
              <a:gd name="connsiteX15" fmla="*/ 140985 w 274335"/>
              <a:gd name="connsiteY15" fmla="*/ 352426 h 352426"/>
              <a:gd name="connsiteX16" fmla="*/ 126698 w 274335"/>
              <a:gd name="connsiteY16" fmla="*/ 334963 h 352426"/>
              <a:gd name="connsiteX17" fmla="*/ 125110 w 274335"/>
              <a:gd name="connsiteY17" fmla="*/ 349251 h 352426"/>
              <a:gd name="connsiteX18" fmla="*/ 126698 w 274335"/>
              <a:gd name="connsiteY18" fmla="*/ 350839 h 352426"/>
              <a:gd name="connsiteX19" fmla="*/ 126698 w 274335"/>
              <a:gd name="connsiteY19" fmla="*/ 352426 h 352426"/>
              <a:gd name="connsiteX20" fmla="*/ 118760 w 274335"/>
              <a:gd name="connsiteY20" fmla="*/ 352426 h 352426"/>
              <a:gd name="connsiteX21" fmla="*/ 118760 w 274335"/>
              <a:gd name="connsiteY21" fmla="*/ 350839 h 352426"/>
              <a:gd name="connsiteX22" fmla="*/ 120348 w 274335"/>
              <a:gd name="connsiteY22" fmla="*/ 349251 h 352426"/>
              <a:gd name="connsiteX23" fmla="*/ 123523 w 274335"/>
              <a:gd name="connsiteY23" fmla="*/ 328613 h 352426"/>
              <a:gd name="connsiteX24" fmla="*/ 121935 w 274335"/>
              <a:gd name="connsiteY24" fmla="*/ 327026 h 352426"/>
              <a:gd name="connsiteX25" fmla="*/ 166854 w 274335"/>
              <a:gd name="connsiteY25" fmla="*/ 323850 h 352426"/>
              <a:gd name="connsiteX26" fmla="*/ 168153 w 274335"/>
              <a:gd name="connsiteY26" fmla="*/ 329248 h 352426"/>
              <a:gd name="connsiteX27" fmla="*/ 167178 w 274335"/>
              <a:gd name="connsiteY27" fmla="*/ 329883 h 352426"/>
              <a:gd name="connsiteX28" fmla="*/ 159385 w 274335"/>
              <a:gd name="connsiteY28" fmla="*/ 327660 h 352426"/>
              <a:gd name="connsiteX29" fmla="*/ 154190 w 274335"/>
              <a:gd name="connsiteY29" fmla="*/ 337503 h 352426"/>
              <a:gd name="connsiteX30" fmla="*/ 166529 w 274335"/>
              <a:gd name="connsiteY30" fmla="*/ 334963 h 352426"/>
              <a:gd name="connsiteX31" fmla="*/ 167503 w 274335"/>
              <a:gd name="connsiteY31" fmla="*/ 332740 h 352426"/>
              <a:gd name="connsiteX32" fmla="*/ 168802 w 274335"/>
              <a:gd name="connsiteY32" fmla="*/ 332423 h 352426"/>
              <a:gd name="connsiteX33" fmla="*/ 170426 w 274335"/>
              <a:gd name="connsiteY33" fmla="*/ 338138 h 352426"/>
              <a:gd name="connsiteX34" fmla="*/ 169127 w 274335"/>
              <a:gd name="connsiteY34" fmla="*/ 338455 h 352426"/>
              <a:gd name="connsiteX35" fmla="*/ 167828 w 274335"/>
              <a:gd name="connsiteY35" fmla="*/ 337503 h 352426"/>
              <a:gd name="connsiteX36" fmla="*/ 155164 w 274335"/>
              <a:gd name="connsiteY36" fmla="*/ 340360 h 352426"/>
              <a:gd name="connsiteX37" fmla="*/ 165230 w 274335"/>
              <a:gd name="connsiteY37" fmla="*/ 347663 h 352426"/>
              <a:gd name="connsiteX38" fmla="*/ 171725 w 274335"/>
              <a:gd name="connsiteY38" fmla="*/ 339725 h 352426"/>
              <a:gd name="connsiteX39" fmla="*/ 172374 w 274335"/>
              <a:gd name="connsiteY39" fmla="*/ 339725 h 352426"/>
              <a:gd name="connsiteX40" fmla="*/ 174322 w 274335"/>
              <a:gd name="connsiteY40" fmla="*/ 345440 h 352426"/>
              <a:gd name="connsiteX41" fmla="*/ 165880 w 274335"/>
              <a:gd name="connsiteY41" fmla="*/ 350838 h 352426"/>
              <a:gd name="connsiteX42" fmla="*/ 148994 w 274335"/>
              <a:gd name="connsiteY42" fmla="*/ 341313 h 352426"/>
              <a:gd name="connsiteX43" fmla="*/ 160035 w 274335"/>
              <a:gd name="connsiteY43" fmla="*/ 324803 h 352426"/>
              <a:gd name="connsiteX44" fmla="*/ 166854 w 274335"/>
              <a:gd name="connsiteY44" fmla="*/ 323850 h 352426"/>
              <a:gd name="connsiteX45" fmla="*/ 109235 w 274335"/>
              <a:gd name="connsiteY45" fmla="*/ 323850 h 352426"/>
              <a:gd name="connsiteX46" fmla="*/ 117173 w 274335"/>
              <a:gd name="connsiteY46" fmla="*/ 325438 h 352426"/>
              <a:gd name="connsiteX47" fmla="*/ 117173 w 274335"/>
              <a:gd name="connsiteY47" fmla="*/ 327025 h 352426"/>
              <a:gd name="connsiteX48" fmla="*/ 115586 w 274335"/>
              <a:gd name="connsiteY48" fmla="*/ 327025 h 352426"/>
              <a:gd name="connsiteX49" fmla="*/ 110823 w 274335"/>
              <a:gd name="connsiteY49" fmla="*/ 347663 h 352426"/>
              <a:gd name="connsiteX50" fmla="*/ 112411 w 274335"/>
              <a:gd name="connsiteY50" fmla="*/ 349251 h 352426"/>
              <a:gd name="connsiteX51" fmla="*/ 112411 w 274335"/>
              <a:gd name="connsiteY51" fmla="*/ 350838 h 352426"/>
              <a:gd name="connsiteX52" fmla="*/ 102885 w 274335"/>
              <a:gd name="connsiteY52" fmla="*/ 349251 h 352426"/>
              <a:gd name="connsiteX53" fmla="*/ 104473 w 274335"/>
              <a:gd name="connsiteY53" fmla="*/ 347663 h 352426"/>
              <a:gd name="connsiteX54" fmla="*/ 106060 w 274335"/>
              <a:gd name="connsiteY54" fmla="*/ 347663 h 352426"/>
              <a:gd name="connsiteX55" fmla="*/ 110823 w 274335"/>
              <a:gd name="connsiteY55" fmla="*/ 327025 h 352426"/>
              <a:gd name="connsiteX56" fmla="*/ 109235 w 274335"/>
              <a:gd name="connsiteY56" fmla="*/ 325438 h 352426"/>
              <a:gd name="connsiteX57" fmla="*/ 82248 w 274335"/>
              <a:gd name="connsiteY57" fmla="*/ 312738 h 352426"/>
              <a:gd name="connsiteX58" fmla="*/ 85423 w 274335"/>
              <a:gd name="connsiteY58" fmla="*/ 314326 h 352426"/>
              <a:gd name="connsiteX59" fmla="*/ 85423 w 274335"/>
              <a:gd name="connsiteY59" fmla="*/ 330201 h 352426"/>
              <a:gd name="connsiteX60" fmla="*/ 94948 w 274335"/>
              <a:gd name="connsiteY60" fmla="*/ 319088 h 352426"/>
              <a:gd name="connsiteX61" fmla="*/ 101298 w 274335"/>
              <a:gd name="connsiteY61" fmla="*/ 320676 h 352426"/>
              <a:gd name="connsiteX62" fmla="*/ 101298 w 274335"/>
              <a:gd name="connsiteY62" fmla="*/ 322263 h 352426"/>
              <a:gd name="connsiteX63" fmla="*/ 99711 w 274335"/>
              <a:gd name="connsiteY63" fmla="*/ 323851 h 352426"/>
              <a:gd name="connsiteX64" fmla="*/ 96536 w 274335"/>
              <a:gd name="connsiteY64" fmla="*/ 344488 h 352426"/>
              <a:gd name="connsiteX65" fmla="*/ 98123 w 274335"/>
              <a:gd name="connsiteY65" fmla="*/ 346076 h 352426"/>
              <a:gd name="connsiteX66" fmla="*/ 98123 w 274335"/>
              <a:gd name="connsiteY66" fmla="*/ 347663 h 352426"/>
              <a:gd name="connsiteX67" fmla="*/ 90186 w 274335"/>
              <a:gd name="connsiteY67" fmla="*/ 344488 h 352426"/>
              <a:gd name="connsiteX68" fmla="*/ 91773 w 274335"/>
              <a:gd name="connsiteY68" fmla="*/ 342901 h 352426"/>
              <a:gd name="connsiteX69" fmla="*/ 94948 w 274335"/>
              <a:gd name="connsiteY69" fmla="*/ 325438 h 352426"/>
              <a:gd name="connsiteX70" fmla="*/ 82248 w 274335"/>
              <a:gd name="connsiteY70" fmla="*/ 341313 h 352426"/>
              <a:gd name="connsiteX71" fmla="*/ 79073 w 274335"/>
              <a:gd name="connsiteY71" fmla="*/ 339726 h 352426"/>
              <a:gd name="connsiteX72" fmla="*/ 80660 w 274335"/>
              <a:gd name="connsiteY72" fmla="*/ 320676 h 352426"/>
              <a:gd name="connsiteX73" fmla="*/ 69548 w 274335"/>
              <a:gd name="connsiteY73" fmla="*/ 333376 h 352426"/>
              <a:gd name="connsiteX74" fmla="*/ 71135 w 274335"/>
              <a:gd name="connsiteY74" fmla="*/ 334963 h 352426"/>
              <a:gd name="connsiteX75" fmla="*/ 71135 w 274335"/>
              <a:gd name="connsiteY75" fmla="*/ 336551 h 352426"/>
              <a:gd name="connsiteX76" fmla="*/ 64785 w 274335"/>
              <a:gd name="connsiteY76" fmla="*/ 331788 h 352426"/>
              <a:gd name="connsiteX77" fmla="*/ 66373 w 274335"/>
              <a:gd name="connsiteY77" fmla="*/ 331788 h 352426"/>
              <a:gd name="connsiteX78" fmla="*/ 67960 w 274335"/>
              <a:gd name="connsiteY78" fmla="*/ 331788 h 352426"/>
              <a:gd name="connsiteX79" fmla="*/ 82248 w 274335"/>
              <a:gd name="connsiteY79" fmla="*/ 315913 h 352426"/>
              <a:gd name="connsiteX80" fmla="*/ 80660 w 274335"/>
              <a:gd name="connsiteY80" fmla="*/ 314326 h 352426"/>
              <a:gd name="connsiteX81" fmla="*/ 59506 w 274335"/>
              <a:gd name="connsiteY81" fmla="*/ 305157 h 352426"/>
              <a:gd name="connsiteX82" fmla="*/ 54756 w 274335"/>
              <a:gd name="connsiteY82" fmla="*/ 308928 h 352426"/>
              <a:gd name="connsiteX83" fmla="*/ 50497 w 274335"/>
              <a:gd name="connsiteY83" fmla="*/ 317183 h 352426"/>
              <a:gd name="connsiteX84" fmla="*/ 52463 w 274335"/>
              <a:gd name="connsiteY84" fmla="*/ 320358 h 352426"/>
              <a:gd name="connsiteX85" fmla="*/ 52790 w 274335"/>
              <a:gd name="connsiteY85" fmla="*/ 320676 h 352426"/>
              <a:gd name="connsiteX86" fmla="*/ 56721 w 274335"/>
              <a:gd name="connsiteY86" fmla="*/ 322263 h 352426"/>
              <a:gd name="connsiteX87" fmla="*/ 64256 w 274335"/>
              <a:gd name="connsiteY87" fmla="*/ 318453 h 352426"/>
              <a:gd name="connsiteX88" fmla="*/ 66877 w 274335"/>
              <a:gd name="connsiteY88" fmla="*/ 306070 h 352426"/>
              <a:gd name="connsiteX89" fmla="*/ 66221 w 274335"/>
              <a:gd name="connsiteY89" fmla="*/ 305435 h 352426"/>
              <a:gd name="connsiteX90" fmla="*/ 59506 w 274335"/>
              <a:gd name="connsiteY90" fmla="*/ 305157 h 352426"/>
              <a:gd name="connsiteX91" fmla="*/ 202691 w 274335"/>
              <a:gd name="connsiteY91" fmla="*/ 304800 h 352426"/>
              <a:gd name="connsiteX92" fmla="*/ 201195 w 274335"/>
              <a:gd name="connsiteY92" fmla="*/ 307947 h 352426"/>
              <a:gd name="connsiteX93" fmla="*/ 200896 w 274335"/>
              <a:gd name="connsiteY93" fmla="*/ 310149 h 352426"/>
              <a:gd name="connsiteX94" fmla="*/ 197905 w 274335"/>
              <a:gd name="connsiteY94" fmla="*/ 310778 h 352426"/>
              <a:gd name="connsiteX95" fmla="*/ 190427 w 274335"/>
              <a:gd name="connsiteY95" fmla="*/ 315183 h 352426"/>
              <a:gd name="connsiteX96" fmla="*/ 193718 w 274335"/>
              <a:gd name="connsiteY96" fmla="*/ 322420 h 352426"/>
              <a:gd name="connsiteX97" fmla="*/ 200298 w 274335"/>
              <a:gd name="connsiteY97" fmla="*/ 318644 h 352426"/>
              <a:gd name="connsiteX98" fmla="*/ 202092 w 274335"/>
              <a:gd name="connsiteY98" fmla="*/ 316442 h 352426"/>
              <a:gd name="connsiteX99" fmla="*/ 204485 w 274335"/>
              <a:gd name="connsiteY99" fmla="*/ 321476 h 352426"/>
              <a:gd name="connsiteX100" fmla="*/ 201494 w 274335"/>
              <a:gd name="connsiteY100" fmla="*/ 321476 h 352426"/>
              <a:gd name="connsiteX101" fmla="*/ 195213 w 274335"/>
              <a:gd name="connsiteY101" fmla="*/ 324937 h 352426"/>
              <a:gd name="connsiteX102" fmla="*/ 199700 w 274335"/>
              <a:gd name="connsiteY102" fmla="*/ 335006 h 352426"/>
              <a:gd name="connsiteX103" fmla="*/ 201494 w 274335"/>
              <a:gd name="connsiteY103" fmla="*/ 335320 h 352426"/>
              <a:gd name="connsiteX104" fmla="*/ 202092 w 274335"/>
              <a:gd name="connsiteY104" fmla="*/ 335950 h 352426"/>
              <a:gd name="connsiteX105" fmla="*/ 195512 w 274335"/>
              <a:gd name="connsiteY105" fmla="*/ 339725 h 352426"/>
              <a:gd name="connsiteX106" fmla="*/ 194914 w 274335"/>
              <a:gd name="connsiteY106" fmla="*/ 338467 h 352426"/>
              <a:gd name="connsiteX107" fmla="*/ 195213 w 274335"/>
              <a:gd name="connsiteY107" fmla="*/ 336893 h 352426"/>
              <a:gd name="connsiteX108" fmla="*/ 186240 w 274335"/>
              <a:gd name="connsiteY108" fmla="*/ 317700 h 352426"/>
              <a:gd name="connsiteX109" fmla="*/ 184146 w 274335"/>
              <a:gd name="connsiteY109" fmla="*/ 317700 h 352426"/>
              <a:gd name="connsiteX110" fmla="*/ 183847 w 274335"/>
              <a:gd name="connsiteY110" fmla="*/ 316442 h 352426"/>
              <a:gd name="connsiteX111" fmla="*/ 202691 w 274335"/>
              <a:gd name="connsiteY111" fmla="*/ 304800 h 352426"/>
              <a:gd name="connsiteX112" fmla="*/ 59543 w 274335"/>
              <a:gd name="connsiteY112" fmla="*/ 300352 h 352426"/>
              <a:gd name="connsiteX113" fmla="*/ 68644 w 274335"/>
              <a:gd name="connsiteY113" fmla="*/ 302863 h 352426"/>
              <a:gd name="connsiteX114" fmla="*/ 68957 w 274335"/>
              <a:gd name="connsiteY114" fmla="*/ 303176 h 352426"/>
              <a:gd name="connsiteX115" fmla="*/ 69271 w 274335"/>
              <a:gd name="connsiteY115" fmla="*/ 303490 h 352426"/>
              <a:gd name="connsiteX116" fmla="*/ 69585 w 274335"/>
              <a:gd name="connsiteY116" fmla="*/ 304118 h 352426"/>
              <a:gd name="connsiteX117" fmla="*/ 72409 w 274335"/>
              <a:gd name="connsiteY117" fmla="*/ 312905 h 352426"/>
              <a:gd name="connsiteX118" fmla="*/ 67388 w 274335"/>
              <a:gd name="connsiteY118" fmla="*/ 322633 h 352426"/>
              <a:gd name="connsiteX119" fmla="*/ 50756 w 274335"/>
              <a:gd name="connsiteY119" fmla="*/ 322947 h 352426"/>
              <a:gd name="connsiteX120" fmla="*/ 50442 w 274335"/>
              <a:gd name="connsiteY120" fmla="*/ 322633 h 352426"/>
              <a:gd name="connsiteX121" fmla="*/ 49815 w 274335"/>
              <a:gd name="connsiteY121" fmla="*/ 306315 h 352426"/>
              <a:gd name="connsiteX122" fmla="*/ 59543 w 274335"/>
              <a:gd name="connsiteY122" fmla="*/ 300352 h 352426"/>
              <a:gd name="connsiteX123" fmla="*/ 216912 w 274335"/>
              <a:gd name="connsiteY123" fmla="*/ 293688 h 352426"/>
              <a:gd name="connsiteX124" fmla="*/ 220873 w 274335"/>
              <a:gd name="connsiteY124" fmla="*/ 297857 h 352426"/>
              <a:gd name="connsiteX125" fmla="*/ 220264 w 274335"/>
              <a:gd name="connsiteY125" fmla="*/ 299140 h 352426"/>
              <a:gd name="connsiteX126" fmla="*/ 212952 w 274335"/>
              <a:gd name="connsiteY126" fmla="*/ 300744 h 352426"/>
              <a:gd name="connsiteX127" fmla="*/ 212952 w 274335"/>
              <a:gd name="connsiteY127" fmla="*/ 311969 h 352426"/>
              <a:gd name="connsiteX128" fmla="*/ 222092 w 274335"/>
              <a:gd name="connsiteY128" fmla="*/ 303630 h 352426"/>
              <a:gd name="connsiteX129" fmla="*/ 222092 w 274335"/>
              <a:gd name="connsiteY129" fmla="*/ 301065 h 352426"/>
              <a:gd name="connsiteX130" fmla="*/ 222701 w 274335"/>
              <a:gd name="connsiteY130" fmla="*/ 300102 h 352426"/>
              <a:gd name="connsiteX131" fmla="*/ 226662 w 274335"/>
              <a:gd name="connsiteY131" fmla="*/ 304272 h 352426"/>
              <a:gd name="connsiteX132" fmla="*/ 225748 w 274335"/>
              <a:gd name="connsiteY132" fmla="*/ 305234 h 352426"/>
              <a:gd name="connsiteX133" fmla="*/ 224225 w 274335"/>
              <a:gd name="connsiteY133" fmla="*/ 304913 h 352426"/>
              <a:gd name="connsiteX134" fmla="*/ 215084 w 274335"/>
              <a:gd name="connsiteY134" fmla="*/ 314214 h 352426"/>
              <a:gd name="connsiteX135" fmla="*/ 226662 w 274335"/>
              <a:gd name="connsiteY135" fmla="*/ 315496 h 352426"/>
              <a:gd name="connsiteX136" fmla="*/ 228490 w 274335"/>
              <a:gd name="connsiteY136" fmla="*/ 305234 h 352426"/>
              <a:gd name="connsiteX137" fmla="*/ 229404 w 274335"/>
              <a:gd name="connsiteY137" fmla="*/ 304592 h 352426"/>
              <a:gd name="connsiteX138" fmla="*/ 233060 w 274335"/>
              <a:gd name="connsiteY138" fmla="*/ 309082 h 352426"/>
              <a:gd name="connsiteX139" fmla="*/ 228490 w 274335"/>
              <a:gd name="connsiteY139" fmla="*/ 318062 h 352426"/>
              <a:gd name="connsiteX140" fmla="*/ 209905 w 274335"/>
              <a:gd name="connsiteY140" fmla="*/ 318062 h 352426"/>
              <a:gd name="connsiteX141" fmla="*/ 212038 w 274335"/>
              <a:gd name="connsiteY141" fmla="*/ 297857 h 352426"/>
              <a:gd name="connsiteX142" fmla="*/ 216912 w 274335"/>
              <a:gd name="connsiteY142" fmla="*/ 293688 h 352426"/>
              <a:gd name="connsiteX143" fmla="*/ 225963 w 274335"/>
              <a:gd name="connsiteY143" fmla="*/ 282575 h 352426"/>
              <a:gd name="connsiteX144" fmla="*/ 227208 w 274335"/>
              <a:gd name="connsiteY144" fmla="*/ 283528 h 352426"/>
              <a:gd name="connsiteX145" fmla="*/ 226586 w 274335"/>
              <a:gd name="connsiteY145" fmla="*/ 285433 h 352426"/>
              <a:gd name="connsiteX146" fmla="*/ 242772 w 274335"/>
              <a:gd name="connsiteY146" fmla="*/ 299086 h 352426"/>
              <a:gd name="connsiteX147" fmla="*/ 248064 w 274335"/>
              <a:gd name="connsiteY147" fmla="*/ 291148 h 352426"/>
              <a:gd name="connsiteX148" fmla="*/ 247752 w 274335"/>
              <a:gd name="connsiteY148" fmla="*/ 286703 h 352426"/>
              <a:gd name="connsiteX149" fmla="*/ 249309 w 274335"/>
              <a:gd name="connsiteY149" fmla="*/ 284798 h 352426"/>
              <a:gd name="connsiteX150" fmla="*/ 252110 w 274335"/>
              <a:gd name="connsiteY150" fmla="*/ 291783 h 352426"/>
              <a:gd name="connsiteX151" fmla="*/ 239659 w 274335"/>
              <a:gd name="connsiteY151" fmla="*/ 306388 h 352426"/>
              <a:gd name="connsiteX152" fmla="*/ 239037 w 274335"/>
              <a:gd name="connsiteY152" fmla="*/ 305118 h 352426"/>
              <a:gd name="connsiteX153" fmla="*/ 239348 w 274335"/>
              <a:gd name="connsiteY153" fmla="*/ 303213 h 352426"/>
              <a:gd name="connsiteX154" fmla="*/ 223473 w 274335"/>
              <a:gd name="connsiteY154" fmla="*/ 289878 h 352426"/>
              <a:gd name="connsiteX155" fmla="*/ 221917 w 274335"/>
              <a:gd name="connsiteY155" fmla="*/ 290830 h 352426"/>
              <a:gd name="connsiteX156" fmla="*/ 220360 w 274335"/>
              <a:gd name="connsiteY156" fmla="*/ 289878 h 352426"/>
              <a:gd name="connsiteX157" fmla="*/ 225963 w 274335"/>
              <a:gd name="connsiteY157" fmla="*/ 282575 h 352426"/>
              <a:gd name="connsiteX158" fmla="*/ 42559 w 274335"/>
              <a:gd name="connsiteY158" fmla="*/ 276225 h 352426"/>
              <a:gd name="connsiteX159" fmla="*/ 45734 w 274335"/>
              <a:gd name="connsiteY159" fmla="*/ 279400 h 352426"/>
              <a:gd name="connsiteX160" fmla="*/ 40972 w 274335"/>
              <a:gd name="connsiteY160" fmla="*/ 301626 h 352426"/>
              <a:gd name="connsiteX161" fmla="*/ 52084 w 274335"/>
              <a:gd name="connsiteY161" fmla="*/ 290513 h 352426"/>
              <a:gd name="connsiteX162" fmla="*/ 52084 w 274335"/>
              <a:gd name="connsiteY162" fmla="*/ 288925 h 352426"/>
              <a:gd name="connsiteX163" fmla="*/ 56847 w 274335"/>
              <a:gd name="connsiteY163" fmla="*/ 292100 h 352426"/>
              <a:gd name="connsiteX164" fmla="*/ 55260 w 274335"/>
              <a:gd name="connsiteY164" fmla="*/ 293688 h 352426"/>
              <a:gd name="connsiteX165" fmla="*/ 53672 w 274335"/>
              <a:gd name="connsiteY165" fmla="*/ 293688 h 352426"/>
              <a:gd name="connsiteX166" fmla="*/ 37797 w 274335"/>
              <a:gd name="connsiteY166" fmla="*/ 309563 h 352426"/>
              <a:gd name="connsiteX167" fmla="*/ 34622 w 274335"/>
              <a:gd name="connsiteY167" fmla="*/ 307976 h 352426"/>
              <a:gd name="connsiteX168" fmla="*/ 39384 w 274335"/>
              <a:gd name="connsiteY168" fmla="*/ 284163 h 352426"/>
              <a:gd name="connsiteX169" fmla="*/ 28272 w 274335"/>
              <a:gd name="connsiteY169" fmla="*/ 293688 h 352426"/>
              <a:gd name="connsiteX170" fmla="*/ 28272 w 274335"/>
              <a:gd name="connsiteY170" fmla="*/ 295276 h 352426"/>
              <a:gd name="connsiteX171" fmla="*/ 26684 w 274335"/>
              <a:gd name="connsiteY171" fmla="*/ 296863 h 352426"/>
              <a:gd name="connsiteX172" fmla="*/ 21922 w 274335"/>
              <a:gd name="connsiteY172" fmla="*/ 290513 h 352426"/>
              <a:gd name="connsiteX173" fmla="*/ 23509 w 274335"/>
              <a:gd name="connsiteY173" fmla="*/ 288925 h 352426"/>
              <a:gd name="connsiteX174" fmla="*/ 25097 w 274335"/>
              <a:gd name="connsiteY174" fmla="*/ 290513 h 352426"/>
              <a:gd name="connsiteX175" fmla="*/ 42559 w 274335"/>
              <a:gd name="connsiteY175" fmla="*/ 277813 h 352426"/>
              <a:gd name="connsiteX176" fmla="*/ 28489 w 274335"/>
              <a:gd name="connsiteY176" fmla="*/ 272068 h 352426"/>
              <a:gd name="connsiteX177" fmla="*/ 33901 w 274335"/>
              <a:gd name="connsiteY177" fmla="*/ 273580 h 352426"/>
              <a:gd name="connsiteX178" fmla="*/ 32097 w 274335"/>
              <a:gd name="connsiteY178" fmla="*/ 277208 h 352426"/>
              <a:gd name="connsiteX179" fmla="*/ 27406 w 274335"/>
              <a:gd name="connsiteY179" fmla="*/ 275697 h 352426"/>
              <a:gd name="connsiteX180" fmla="*/ 28489 w 274335"/>
              <a:gd name="connsiteY180" fmla="*/ 272068 h 352426"/>
              <a:gd name="connsiteX181" fmla="*/ 236235 w 274335"/>
              <a:gd name="connsiteY181" fmla="*/ 266700 h 352426"/>
              <a:gd name="connsiteX182" fmla="*/ 237823 w 274335"/>
              <a:gd name="connsiteY182" fmla="*/ 268288 h 352426"/>
              <a:gd name="connsiteX183" fmla="*/ 236235 w 274335"/>
              <a:gd name="connsiteY183" fmla="*/ 268288 h 352426"/>
              <a:gd name="connsiteX184" fmla="*/ 256873 w 274335"/>
              <a:gd name="connsiteY184" fmla="*/ 279401 h 352426"/>
              <a:gd name="connsiteX185" fmla="*/ 258461 w 274335"/>
              <a:gd name="connsiteY185" fmla="*/ 279401 h 352426"/>
              <a:gd name="connsiteX186" fmla="*/ 260048 w 274335"/>
              <a:gd name="connsiteY186" fmla="*/ 279401 h 352426"/>
              <a:gd name="connsiteX187" fmla="*/ 255286 w 274335"/>
              <a:gd name="connsiteY187" fmla="*/ 287338 h 352426"/>
              <a:gd name="connsiteX188" fmla="*/ 253698 w 274335"/>
              <a:gd name="connsiteY188" fmla="*/ 285751 h 352426"/>
              <a:gd name="connsiteX189" fmla="*/ 253698 w 274335"/>
              <a:gd name="connsiteY189" fmla="*/ 284163 h 352426"/>
              <a:gd name="connsiteX190" fmla="*/ 236235 w 274335"/>
              <a:gd name="connsiteY190" fmla="*/ 273050 h 352426"/>
              <a:gd name="connsiteX191" fmla="*/ 233060 w 274335"/>
              <a:gd name="connsiteY191" fmla="*/ 274638 h 352426"/>
              <a:gd name="connsiteX192" fmla="*/ 31447 w 274335"/>
              <a:gd name="connsiteY192" fmla="*/ 255588 h 352426"/>
              <a:gd name="connsiteX193" fmla="*/ 36210 w 274335"/>
              <a:gd name="connsiteY193" fmla="*/ 263526 h 352426"/>
              <a:gd name="connsiteX194" fmla="*/ 34622 w 274335"/>
              <a:gd name="connsiteY194" fmla="*/ 263526 h 352426"/>
              <a:gd name="connsiteX195" fmla="*/ 33035 w 274335"/>
              <a:gd name="connsiteY195" fmla="*/ 261938 h 352426"/>
              <a:gd name="connsiteX196" fmla="*/ 13984 w 274335"/>
              <a:gd name="connsiteY196" fmla="*/ 271463 h 352426"/>
              <a:gd name="connsiteX197" fmla="*/ 13984 w 274335"/>
              <a:gd name="connsiteY197" fmla="*/ 273051 h 352426"/>
              <a:gd name="connsiteX198" fmla="*/ 12397 w 274335"/>
              <a:gd name="connsiteY198" fmla="*/ 274638 h 352426"/>
              <a:gd name="connsiteX199" fmla="*/ 9222 w 274335"/>
              <a:gd name="connsiteY199" fmla="*/ 265113 h 352426"/>
              <a:gd name="connsiteX200" fmla="*/ 10809 w 274335"/>
              <a:gd name="connsiteY200" fmla="*/ 266701 h 352426"/>
              <a:gd name="connsiteX201" fmla="*/ 31447 w 274335"/>
              <a:gd name="connsiteY201" fmla="*/ 258763 h 352426"/>
              <a:gd name="connsiteX202" fmla="*/ 247030 w 274335"/>
              <a:gd name="connsiteY202" fmla="*/ 242888 h 352426"/>
              <a:gd name="connsiteX203" fmla="*/ 252428 w 274335"/>
              <a:gd name="connsiteY203" fmla="*/ 244855 h 352426"/>
              <a:gd name="connsiteX204" fmla="*/ 252110 w 274335"/>
              <a:gd name="connsiteY204" fmla="*/ 246495 h 352426"/>
              <a:gd name="connsiteX205" fmla="*/ 245760 w 274335"/>
              <a:gd name="connsiteY205" fmla="*/ 250757 h 352426"/>
              <a:gd name="connsiteX206" fmla="*/ 250840 w 274335"/>
              <a:gd name="connsiteY206" fmla="*/ 261576 h 352426"/>
              <a:gd name="connsiteX207" fmla="*/ 264811 w 274335"/>
              <a:gd name="connsiteY207" fmla="*/ 258953 h 352426"/>
              <a:gd name="connsiteX208" fmla="*/ 262588 w 274335"/>
              <a:gd name="connsiteY208" fmla="*/ 248790 h 352426"/>
              <a:gd name="connsiteX209" fmla="*/ 263541 w 274335"/>
              <a:gd name="connsiteY209" fmla="*/ 247806 h 352426"/>
              <a:gd name="connsiteX210" fmla="*/ 268621 w 274335"/>
              <a:gd name="connsiteY210" fmla="*/ 250101 h 352426"/>
              <a:gd name="connsiteX211" fmla="*/ 267668 w 274335"/>
              <a:gd name="connsiteY211" fmla="*/ 261248 h 352426"/>
              <a:gd name="connsiteX212" fmla="*/ 248935 w 274335"/>
              <a:gd name="connsiteY212" fmla="*/ 268789 h 352426"/>
              <a:gd name="connsiteX213" fmla="*/ 243855 w 274335"/>
              <a:gd name="connsiteY213" fmla="*/ 248790 h 352426"/>
              <a:gd name="connsiteX214" fmla="*/ 247030 w 274335"/>
              <a:gd name="connsiteY214" fmla="*/ 242888 h 352426"/>
              <a:gd name="connsiteX215" fmla="*/ 158446 w 274335"/>
              <a:gd name="connsiteY215" fmla="*/ 239713 h 352426"/>
              <a:gd name="connsiteX216" fmla="*/ 158446 w 274335"/>
              <a:gd name="connsiteY216" fmla="*/ 280988 h 352426"/>
              <a:gd name="connsiteX217" fmla="*/ 179084 w 274335"/>
              <a:gd name="connsiteY217" fmla="*/ 239713 h 352426"/>
              <a:gd name="connsiteX218" fmla="*/ 158446 w 274335"/>
              <a:gd name="connsiteY218" fmla="*/ 239713 h 352426"/>
              <a:gd name="connsiteX219" fmla="*/ 94946 w 274335"/>
              <a:gd name="connsiteY219" fmla="*/ 239713 h 352426"/>
              <a:gd name="connsiteX220" fmla="*/ 117171 w 274335"/>
              <a:gd name="connsiteY220" fmla="*/ 280988 h 352426"/>
              <a:gd name="connsiteX221" fmla="*/ 117171 w 274335"/>
              <a:gd name="connsiteY221" fmla="*/ 239713 h 352426"/>
              <a:gd name="connsiteX222" fmla="*/ 94946 w 274335"/>
              <a:gd name="connsiteY222" fmla="*/ 239713 h 352426"/>
              <a:gd name="connsiteX223" fmla="*/ 13217 w 274335"/>
              <a:gd name="connsiteY223" fmla="*/ 233399 h 352426"/>
              <a:gd name="connsiteX224" fmla="*/ 30453 w 274335"/>
              <a:gd name="connsiteY224" fmla="*/ 244636 h 352426"/>
              <a:gd name="connsiteX225" fmla="*/ 31448 w 274335"/>
              <a:gd name="connsiteY225" fmla="*/ 250737 h 352426"/>
              <a:gd name="connsiteX226" fmla="*/ 25813 w 274335"/>
              <a:gd name="connsiteY226" fmla="*/ 252342 h 352426"/>
              <a:gd name="connsiteX227" fmla="*/ 25150 w 274335"/>
              <a:gd name="connsiteY227" fmla="*/ 251379 h 352426"/>
              <a:gd name="connsiteX228" fmla="*/ 27139 w 274335"/>
              <a:gd name="connsiteY228" fmla="*/ 243673 h 352426"/>
              <a:gd name="connsiteX229" fmla="*/ 17195 w 274335"/>
              <a:gd name="connsiteY229" fmla="*/ 238857 h 352426"/>
              <a:gd name="connsiteX230" fmla="*/ 20178 w 274335"/>
              <a:gd name="connsiteY230" fmla="*/ 251058 h 352426"/>
              <a:gd name="connsiteX231" fmla="*/ 22167 w 274335"/>
              <a:gd name="connsiteY231" fmla="*/ 252021 h 352426"/>
              <a:gd name="connsiteX232" fmla="*/ 22830 w 274335"/>
              <a:gd name="connsiteY232" fmla="*/ 253305 h 352426"/>
              <a:gd name="connsiteX233" fmla="*/ 16863 w 274335"/>
              <a:gd name="connsiteY233" fmla="*/ 254910 h 352426"/>
              <a:gd name="connsiteX234" fmla="*/ 16201 w 274335"/>
              <a:gd name="connsiteY234" fmla="*/ 253626 h 352426"/>
              <a:gd name="connsiteX235" fmla="*/ 17195 w 274335"/>
              <a:gd name="connsiteY235" fmla="*/ 252342 h 352426"/>
              <a:gd name="connsiteX236" fmla="*/ 13880 w 274335"/>
              <a:gd name="connsiteY236" fmla="*/ 239820 h 352426"/>
              <a:gd name="connsiteX237" fmla="*/ 6257 w 274335"/>
              <a:gd name="connsiteY237" fmla="*/ 249773 h 352426"/>
              <a:gd name="connsiteX238" fmla="*/ 14875 w 274335"/>
              <a:gd name="connsiteY238" fmla="*/ 256516 h 352426"/>
              <a:gd name="connsiteX239" fmla="*/ 14875 w 274335"/>
              <a:gd name="connsiteY239" fmla="*/ 257479 h 352426"/>
              <a:gd name="connsiteX240" fmla="*/ 8908 w 274335"/>
              <a:gd name="connsiteY240" fmla="*/ 258763 h 352426"/>
              <a:gd name="connsiteX241" fmla="*/ 3274 w 274335"/>
              <a:gd name="connsiteY241" fmla="*/ 250415 h 352426"/>
              <a:gd name="connsiteX242" fmla="*/ 13217 w 274335"/>
              <a:gd name="connsiteY242" fmla="*/ 233399 h 352426"/>
              <a:gd name="connsiteX243" fmla="*/ 247348 w 274335"/>
              <a:gd name="connsiteY243" fmla="*/ 231775 h 352426"/>
              <a:gd name="connsiteX244" fmla="*/ 248935 w 274335"/>
              <a:gd name="connsiteY244" fmla="*/ 231775 h 352426"/>
              <a:gd name="connsiteX245" fmla="*/ 248935 w 274335"/>
              <a:gd name="connsiteY245" fmla="*/ 233363 h 352426"/>
              <a:gd name="connsiteX246" fmla="*/ 271161 w 274335"/>
              <a:gd name="connsiteY246" fmla="*/ 236538 h 352426"/>
              <a:gd name="connsiteX247" fmla="*/ 272748 w 274335"/>
              <a:gd name="connsiteY247" fmla="*/ 234950 h 352426"/>
              <a:gd name="connsiteX248" fmla="*/ 271161 w 274335"/>
              <a:gd name="connsiteY248" fmla="*/ 244475 h 352426"/>
              <a:gd name="connsiteX249" fmla="*/ 269573 w 274335"/>
              <a:gd name="connsiteY249" fmla="*/ 244475 h 352426"/>
              <a:gd name="connsiteX250" fmla="*/ 269573 w 274335"/>
              <a:gd name="connsiteY250" fmla="*/ 241300 h 352426"/>
              <a:gd name="connsiteX251" fmla="*/ 248935 w 274335"/>
              <a:gd name="connsiteY251" fmla="*/ 238125 h 352426"/>
              <a:gd name="connsiteX252" fmla="*/ 247348 w 274335"/>
              <a:gd name="connsiteY252" fmla="*/ 239713 h 352426"/>
              <a:gd name="connsiteX253" fmla="*/ 245760 w 274335"/>
              <a:gd name="connsiteY253" fmla="*/ 239713 h 352426"/>
              <a:gd name="connsiteX254" fmla="*/ 3170 w 274335"/>
              <a:gd name="connsiteY254" fmla="*/ 209550 h 352426"/>
              <a:gd name="connsiteX255" fmla="*/ 3170 w 274335"/>
              <a:gd name="connsiteY255" fmla="*/ 214746 h 352426"/>
              <a:gd name="connsiteX256" fmla="*/ 13588 w 274335"/>
              <a:gd name="connsiteY256" fmla="*/ 223514 h 352426"/>
              <a:gd name="connsiteX257" fmla="*/ 21327 w 274335"/>
              <a:gd name="connsiteY257" fmla="*/ 216045 h 352426"/>
              <a:gd name="connsiteX258" fmla="*/ 21922 w 274335"/>
              <a:gd name="connsiteY258" fmla="*/ 210200 h 352426"/>
              <a:gd name="connsiteX259" fmla="*/ 3170 w 274335"/>
              <a:gd name="connsiteY259" fmla="*/ 209550 h 352426"/>
              <a:gd name="connsiteX260" fmla="*/ 11 w 274335"/>
              <a:gd name="connsiteY260" fmla="*/ 201613 h 352426"/>
              <a:gd name="connsiteX261" fmla="*/ 1580 w 274335"/>
              <a:gd name="connsiteY261" fmla="*/ 201613 h 352426"/>
              <a:gd name="connsiteX262" fmla="*/ 2835 w 274335"/>
              <a:gd name="connsiteY262" fmla="*/ 203541 h 352426"/>
              <a:gd name="connsiteX263" fmla="*/ 24175 w 274335"/>
              <a:gd name="connsiteY263" fmla="*/ 203862 h 352426"/>
              <a:gd name="connsiteX264" fmla="*/ 25116 w 274335"/>
              <a:gd name="connsiteY264" fmla="*/ 202256 h 352426"/>
              <a:gd name="connsiteX265" fmla="*/ 26685 w 274335"/>
              <a:gd name="connsiteY265" fmla="*/ 202256 h 352426"/>
              <a:gd name="connsiteX266" fmla="*/ 26058 w 274335"/>
              <a:gd name="connsiteY266" fmla="*/ 213822 h 352426"/>
              <a:gd name="connsiteX267" fmla="*/ 14133 w 274335"/>
              <a:gd name="connsiteY267" fmla="*/ 228601 h 352426"/>
              <a:gd name="connsiteX268" fmla="*/ 11 w 274335"/>
              <a:gd name="connsiteY268" fmla="*/ 215107 h 352426"/>
              <a:gd name="connsiteX269" fmla="*/ 11 w 274335"/>
              <a:gd name="connsiteY269" fmla="*/ 201613 h 352426"/>
              <a:gd name="connsiteX270" fmla="*/ 247347 w 274335"/>
              <a:gd name="connsiteY270" fmla="*/ 200025 h 352426"/>
              <a:gd name="connsiteX271" fmla="*/ 253862 w 274335"/>
              <a:gd name="connsiteY271" fmla="*/ 204374 h 352426"/>
              <a:gd name="connsiteX272" fmla="*/ 252311 w 274335"/>
              <a:gd name="connsiteY272" fmla="*/ 204995 h 352426"/>
              <a:gd name="connsiteX273" fmla="*/ 251380 w 274335"/>
              <a:gd name="connsiteY273" fmla="*/ 213070 h 352426"/>
              <a:gd name="connsiteX274" fmla="*/ 272784 w 274335"/>
              <a:gd name="connsiteY274" fmla="*/ 212760 h 352426"/>
              <a:gd name="connsiteX275" fmla="*/ 273094 w 274335"/>
              <a:gd name="connsiteY275" fmla="*/ 211828 h 352426"/>
              <a:gd name="connsiteX276" fmla="*/ 274335 w 274335"/>
              <a:gd name="connsiteY276" fmla="*/ 211828 h 352426"/>
              <a:gd name="connsiteX277" fmla="*/ 274335 w 274335"/>
              <a:gd name="connsiteY277" fmla="*/ 219593 h 352426"/>
              <a:gd name="connsiteX278" fmla="*/ 273715 w 274335"/>
              <a:gd name="connsiteY278" fmla="*/ 219593 h 352426"/>
              <a:gd name="connsiteX279" fmla="*/ 272784 w 274335"/>
              <a:gd name="connsiteY279" fmla="*/ 217729 h 352426"/>
              <a:gd name="connsiteX280" fmla="*/ 251690 w 274335"/>
              <a:gd name="connsiteY280" fmla="*/ 218040 h 352426"/>
              <a:gd name="connsiteX281" fmla="*/ 252000 w 274335"/>
              <a:gd name="connsiteY281" fmla="*/ 224252 h 352426"/>
              <a:gd name="connsiteX282" fmla="*/ 253241 w 274335"/>
              <a:gd name="connsiteY282" fmla="*/ 224873 h 352426"/>
              <a:gd name="connsiteX283" fmla="*/ 247657 w 274335"/>
              <a:gd name="connsiteY283" fmla="*/ 228600 h 352426"/>
              <a:gd name="connsiteX284" fmla="*/ 248588 w 274335"/>
              <a:gd name="connsiteY284" fmla="*/ 224873 h 352426"/>
              <a:gd name="connsiteX285" fmla="*/ 248898 w 274335"/>
              <a:gd name="connsiteY285" fmla="*/ 205305 h 352426"/>
              <a:gd name="connsiteX286" fmla="*/ 247347 w 274335"/>
              <a:gd name="connsiteY286" fmla="*/ 200025 h 352426"/>
              <a:gd name="connsiteX287" fmla="*/ 12926 w 274335"/>
              <a:gd name="connsiteY287" fmla="*/ 192844 h 352426"/>
              <a:gd name="connsiteX288" fmla="*/ 16555 w 274335"/>
              <a:gd name="connsiteY288" fmla="*/ 193978 h 352426"/>
              <a:gd name="connsiteX289" fmla="*/ 15043 w 274335"/>
              <a:gd name="connsiteY289" fmla="*/ 199270 h 352426"/>
              <a:gd name="connsiteX290" fmla="*/ 11415 w 274335"/>
              <a:gd name="connsiteY290" fmla="*/ 197380 h 352426"/>
              <a:gd name="connsiteX291" fmla="*/ 12926 w 274335"/>
              <a:gd name="connsiteY291" fmla="*/ 192844 h 352426"/>
              <a:gd name="connsiteX292" fmla="*/ 158446 w 274335"/>
              <a:gd name="connsiteY292" fmla="*/ 177800 h 352426"/>
              <a:gd name="connsiteX293" fmla="*/ 158446 w 274335"/>
              <a:gd name="connsiteY293" fmla="*/ 200025 h 352426"/>
              <a:gd name="connsiteX294" fmla="*/ 195747 w 274335"/>
              <a:gd name="connsiteY294" fmla="*/ 200025 h 352426"/>
              <a:gd name="connsiteX295" fmla="*/ 202896 w 274335"/>
              <a:gd name="connsiteY295" fmla="*/ 177800 h 352426"/>
              <a:gd name="connsiteX296" fmla="*/ 158446 w 274335"/>
              <a:gd name="connsiteY296" fmla="*/ 177800 h 352426"/>
              <a:gd name="connsiteX297" fmla="*/ 125369 w 274335"/>
              <a:gd name="connsiteY297" fmla="*/ 177800 h 352426"/>
              <a:gd name="connsiteX298" fmla="*/ 125369 w 274335"/>
              <a:gd name="connsiteY298" fmla="*/ 208990 h 352426"/>
              <a:gd name="connsiteX299" fmla="*/ 82246 w 274335"/>
              <a:gd name="connsiteY299" fmla="*/ 208990 h 352426"/>
              <a:gd name="connsiteX300" fmla="*/ 83820 w 274335"/>
              <a:gd name="connsiteY300" fmla="*/ 212491 h 352426"/>
              <a:gd name="connsiteX301" fmla="*/ 91374 w 274335"/>
              <a:gd name="connsiteY301" fmla="*/ 230632 h 352426"/>
              <a:gd name="connsiteX302" fmla="*/ 120962 w 274335"/>
              <a:gd name="connsiteY302" fmla="*/ 230632 h 352426"/>
              <a:gd name="connsiteX303" fmla="*/ 125369 w 274335"/>
              <a:gd name="connsiteY303" fmla="*/ 230632 h 352426"/>
              <a:gd name="connsiteX304" fmla="*/ 125369 w 274335"/>
              <a:gd name="connsiteY304" fmla="*/ 295559 h 352426"/>
              <a:gd name="connsiteX305" fmla="*/ 134182 w 274335"/>
              <a:gd name="connsiteY305" fmla="*/ 307017 h 352426"/>
              <a:gd name="connsiteX306" fmla="*/ 136700 w 274335"/>
              <a:gd name="connsiteY306" fmla="*/ 309563 h 352426"/>
              <a:gd name="connsiteX307" fmla="*/ 139219 w 274335"/>
              <a:gd name="connsiteY307" fmla="*/ 307017 h 352426"/>
              <a:gd name="connsiteX308" fmla="*/ 148347 w 274335"/>
              <a:gd name="connsiteY308" fmla="*/ 295559 h 352426"/>
              <a:gd name="connsiteX309" fmla="*/ 148347 w 274335"/>
              <a:gd name="connsiteY309" fmla="*/ 230632 h 352426"/>
              <a:gd name="connsiteX310" fmla="*/ 152753 w 274335"/>
              <a:gd name="connsiteY310" fmla="*/ 230632 h 352426"/>
              <a:gd name="connsiteX311" fmla="*/ 182656 w 274335"/>
              <a:gd name="connsiteY311" fmla="*/ 230632 h 352426"/>
              <a:gd name="connsiteX312" fmla="*/ 190525 w 274335"/>
              <a:gd name="connsiteY312" fmla="*/ 212491 h 352426"/>
              <a:gd name="connsiteX313" fmla="*/ 191784 w 274335"/>
              <a:gd name="connsiteY313" fmla="*/ 208990 h 352426"/>
              <a:gd name="connsiteX314" fmla="*/ 148347 w 274335"/>
              <a:gd name="connsiteY314" fmla="*/ 208990 h 352426"/>
              <a:gd name="connsiteX315" fmla="*/ 148347 w 274335"/>
              <a:gd name="connsiteY315" fmla="*/ 177800 h 352426"/>
              <a:gd name="connsiteX316" fmla="*/ 136700 w 274335"/>
              <a:gd name="connsiteY316" fmla="*/ 177800 h 352426"/>
              <a:gd name="connsiteX317" fmla="*/ 125369 w 274335"/>
              <a:gd name="connsiteY317" fmla="*/ 177800 h 352426"/>
              <a:gd name="connsiteX318" fmla="*/ 71134 w 274335"/>
              <a:gd name="connsiteY318" fmla="*/ 177800 h 352426"/>
              <a:gd name="connsiteX319" fmla="*/ 78266 w 274335"/>
              <a:gd name="connsiteY319" fmla="*/ 200025 h 352426"/>
              <a:gd name="connsiteX320" fmla="*/ 117172 w 274335"/>
              <a:gd name="connsiteY320" fmla="*/ 200025 h 352426"/>
              <a:gd name="connsiteX321" fmla="*/ 117172 w 274335"/>
              <a:gd name="connsiteY321" fmla="*/ 177800 h 352426"/>
              <a:gd name="connsiteX322" fmla="*/ 71134 w 274335"/>
              <a:gd name="connsiteY322" fmla="*/ 177800 h 352426"/>
              <a:gd name="connsiteX323" fmla="*/ 265125 w 274335"/>
              <a:gd name="connsiteY323" fmla="*/ 173038 h 352426"/>
              <a:gd name="connsiteX324" fmla="*/ 271091 w 274335"/>
              <a:gd name="connsiteY324" fmla="*/ 181707 h 352426"/>
              <a:gd name="connsiteX325" fmla="*/ 260816 w 274335"/>
              <a:gd name="connsiteY325" fmla="*/ 198724 h 352426"/>
              <a:gd name="connsiteX326" fmla="*/ 243911 w 274335"/>
              <a:gd name="connsiteY326" fmla="*/ 187486 h 352426"/>
              <a:gd name="connsiteX327" fmla="*/ 242585 w 274335"/>
              <a:gd name="connsiteY327" fmla="*/ 180744 h 352426"/>
              <a:gd name="connsiteX328" fmla="*/ 248220 w 274335"/>
              <a:gd name="connsiteY328" fmla="*/ 179460 h 352426"/>
              <a:gd name="connsiteX329" fmla="*/ 249214 w 274335"/>
              <a:gd name="connsiteY329" fmla="*/ 180423 h 352426"/>
              <a:gd name="connsiteX330" fmla="*/ 246894 w 274335"/>
              <a:gd name="connsiteY330" fmla="*/ 188128 h 352426"/>
              <a:gd name="connsiteX331" fmla="*/ 257170 w 274335"/>
              <a:gd name="connsiteY331" fmla="*/ 193265 h 352426"/>
              <a:gd name="connsiteX332" fmla="*/ 254186 w 274335"/>
              <a:gd name="connsiteY332" fmla="*/ 180744 h 352426"/>
              <a:gd name="connsiteX333" fmla="*/ 251866 w 274335"/>
              <a:gd name="connsiteY333" fmla="*/ 179781 h 352426"/>
              <a:gd name="connsiteX334" fmla="*/ 251535 w 274335"/>
              <a:gd name="connsiteY334" fmla="*/ 178496 h 352426"/>
              <a:gd name="connsiteX335" fmla="*/ 257501 w 274335"/>
              <a:gd name="connsiteY335" fmla="*/ 176891 h 352426"/>
              <a:gd name="connsiteX336" fmla="*/ 257832 w 274335"/>
              <a:gd name="connsiteY336" fmla="*/ 177854 h 352426"/>
              <a:gd name="connsiteX337" fmla="*/ 256838 w 274335"/>
              <a:gd name="connsiteY337" fmla="*/ 179460 h 352426"/>
              <a:gd name="connsiteX338" fmla="*/ 260153 w 274335"/>
              <a:gd name="connsiteY338" fmla="*/ 192302 h 352426"/>
              <a:gd name="connsiteX339" fmla="*/ 267776 w 274335"/>
              <a:gd name="connsiteY339" fmla="*/ 182349 h 352426"/>
              <a:gd name="connsiteX340" fmla="*/ 259158 w 274335"/>
              <a:gd name="connsiteY340" fmla="*/ 175286 h 352426"/>
              <a:gd name="connsiteX341" fmla="*/ 259158 w 274335"/>
              <a:gd name="connsiteY341" fmla="*/ 174323 h 352426"/>
              <a:gd name="connsiteX342" fmla="*/ 265125 w 274335"/>
              <a:gd name="connsiteY342" fmla="*/ 173038 h 352426"/>
              <a:gd name="connsiteX343" fmla="*/ 10809 w 274335"/>
              <a:gd name="connsiteY343" fmla="*/ 160338 h 352426"/>
              <a:gd name="connsiteX344" fmla="*/ 12397 w 274335"/>
              <a:gd name="connsiteY344" fmla="*/ 160338 h 352426"/>
              <a:gd name="connsiteX345" fmla="*/ 12397 w 274335"/>
              <a:gd name="connsiteY345" fmla="*/ 161926 h 352426"/>
              <a:gd name="connsiteX346" fmla="*/ 31447 w 274335"/>
              <a:gd name="connsiteY346" fmla="*/ 169863 h 352426"/>
              <a:gd name="connsiteX347" fmla="*/ 33034 w 274335"/>
              <a:gd name="connsiteY347" fmla="*/ 169863 h 352426"/>
              <a:gd name="connsiteX348" fmla="*/ 34622 w 274335"/>
              <a:gd name="connsiteY348" fmla="*/ 169863 h 352426"/>
              <a:gd name="connsiteX349" fmla="*/ 33034 w 274335"/>
              <a:gd name="connsiteY349" fmla="*/ 174626 h 352426"/>
              <a:gd name="connsiteX350" fmla="*/ 12397 w 274335"/>
              <a:gd name="connsiteY350" fmla="*/ 182564 h 352426"/>
              <a:gd name="connsiteX351" fmla="*/ 26684 w 274335"/>
              <a:gd name="connsiteY351" fmla="*/ 185739 h 352426"/>
              <a:gd name="connsiteX352" fmla="*/ 28272 w 274335"/>
              <a:gd name="connsiteY352" fmla="*/ 184151 h 352426"/>
              <a:gd name="connsiteX353" fmla="*/ 28272 w 274335"/>
              <a:gd name="connsiteY353" fmla="*/ 185739 h 352426"/>
              <a:gd name="connsiteX354" fmla="*/ 26684 w 274335"/>
              <a:gd name="connsiteY354" fmla="*/ 190501 h 352426"/>
              <a:gd name="connsiteX355" fmla="*/ 25097 w 274335"/>
              <a:gd name="connsiteY355" fmla="*/ 188914 h 352426"/>
              <a:gd name="connsiteX356" fmla="*/ 2872 w 274335"/>
              <a:gd name="connsiteY356" fmla="*/ 184151 h 352426"/>
              <a:gd name="connsiteX357" fmla="*/ 4459 w 274335"/>
              <a:gd name="connsiteY357" fmla="*/ 180976 h 352426"/>
              <a:gd name="connsiteX358" fmla="*/ 25097 w 274335"/>
              <a:gd name="connsiteY358" fmla="*/ 171451 h 352426"/>
              <a:gd name="connsiteX359" fmla="*/ 12397 w 274335"/>
              <a:gd name="connsiteY359" fmla="*/ 166688 h 352426"/>
              <a:gd name="connsiteX360" fmla="*/ 10809 w 274335"/>
              <a:gd name="connsiteY360" fmla="*/ 168276 h 352426"/>
              <a:gd name="connsiteX361" fmla="*/ 9222 w 274335"/>
              <a:gd name="connsiteY361" fmla="*/ 166688 h 352426"/>
              <a:gd name="connsiteX362" fmla="*/ 140984 w 274335"/>
              <a:gd name="connsiteY362" fmla="*/ 157163 h 352426"/>
              <a:gd name="connsiteX363" fmla="*/ 140984 w 274335"/>
              <a:gd name="connsiteY363" fmla="*/ 168276 h 352426"/>
              <a:gd name="connsiteX364" fmla="*/ 148922 w 274335"/>
              <a:gd name="connsiteY364" fmla="*/ 168276 h 352426"/>
              <a:gd name="connsiteX365" fmla="*/ 133047 w 274335"/>
              <a:gd name="connsiteY365" fmla="*/ 157163 h 352426"/>
              <a:gd name="connsiteX366" fmla="*/ 125109 w 274335"/>
              <a:gd name="connsiteY366" fmla="*/ 168276 h 352426"/>
              <a:gd name="connsiteX367" fmla="*/ 133047 w 274335"/>
              <a:gd name="connsiteY367" fmla="*/ 168276 h 352426"/>
              <a:gd name="connsiteX368" fmla="*/ 243426 w 274335"/>
              <a:gd name="connsiteY368" fmla="*/ 155576 h 352426"/>
              <a:gd name="connsiteX369" fmla="*/ 240344 w 274335"/>
              <a:gd name="connsiteY369" fmla="*/ 169863 h 352426"/>
              <a:gd name="connsiteX370" fmla="*/ 253698 w 274335"/>
              <a:gd name="connsiteY370" fmla="*/ 163513 h 352426"/>
              <a:gd name="connsiteX371" fmla="*/ 243426 w 274335"/>
              <a:gd name="connsiteY371" fmla="*/ 155576 h 352426"/>
              <a:gd name="connsiteX372" fmla="*/ 150509 w 274335"/>
              <a:gd name="connsiteY372" fmla="*/ 153988 h 352426"/>
              <a:gd name="connsiteX373" fmla="*/ 160034 w 274335"/>
              <a:gd name="connsiteY373" fmla="*/ 168276 h 352426"/>
              <a:gd name="connsiteX374" fmla="*/ 182259 w 274335"/>
              <a:gd name="connsiteY374" fmla="*/ 168276 h 352426"/>
              <a:gd name="connsiteX375" fmla="*/ 123521 w 274335"/>
              <a:gd name="connsiteY375" fmla="*/ 153988 h 352426"/>
              <a:gd name="connsiteX376" fmla="*/ 91771 w 274335"/>
              <a:gd name="connsiteY376" fmla="*/ 168276 h 352426"/>
              <a:gd name="connsiteX377" fmla="*/ 113996 w 274335"/>
              <a:gd name="connsiteY377" fmla="*/ 168276 h 352426"/>
              <a:gd name="connsiteX378" fmla="*/ 17159 w 274335"/>
              <a:gd name="connsiteY378" fmla="*/ 147638 h 352426"/>
              <a:gd name="connsiteX379" fmla="*/ 17159 w 274335"/>
              <a:gd name="connsiteY379" fmla="*/ 149226 h 352426"/>
              <a:gd name="connsiteX380" fmla="*/ 18747 w 274335"/>
              <a:gd name="connsiteY380" fmla="*/ 150813 h 352426"/>
              <a:gd name="connsiteX381" fmla="*/ 36210 w 274335"/>
              <a:gd name="connsiteY381" fmla="*/ 160339 h 352426"/>
              <a:gd name="connsiteX382" fmla="*/ 37797 w 274335"/>
              <a:gd name="connsiteY382" fmla="*/ 158751 h 352426"/>
              <a:gd name="connsiteX383" fmla="*/ 39385 w 274335"/>
              <a:gd name="connsiteY383" fmla="*/ 160339 h 352426"/>
              <a:gd name="connsiteX384" fmla="*/ 36210 w 274335"/>
              <a:gd name="connsiteY384" fmla="*/ 168276 h 352426"/>
              <a:gd name="connsiteX385" fmla="*/ 34622 w 274335"/>
              <a:gd name="connsiteY385" fmla="*/ 166689 h 352426"/>
              <a:gd name="connsiteX386" fmla="*/ 34622 w 274335"/>
              <a:gd name="connsiteY386" fmla="*/ 165101 h 352426"/>
              <a:gd name="connsiteX387" fmla="*/ 15572 w 274335"/>
              <a:gd name="connsiteY387" fmla="*/ 155576 h 352426"/>
              <a:gd name="connsiteX388" fmla="*/ 13984 w 274335"/>
              <a:gd name="connsiteY388" fmla="*/ 157163 h 352426"/>
              <a:gd name="connsiteX389" fmla="*/ 12397 w 274335"/>
              <a:gd name="connsiteY389" fmla="*/ 157163 h 352426"/>
              <a:gd name="connsiteX390" fmla="*/ 155271 w 274335"/>
              <a:gd name="connsiteY390" fmla="*/ 146050 h 352426"/>
              <a:gd name="connsiteX391" fmla="*/ 205733 w 274335"/>
              <a:gd name="connsiteY391" fmla="*/ 168275 h 352426"/>
              <a:gd name="connsiteX392" fmla="*/ 209246 w 274335"/>
              <a:gd name="connsiteY392" fmla="*/ 154075 h 352426"/>
              <a:gd name="connsiteX393" fmla="*/ 155271 w 274335"/>
              <a:gd name="connsiteY393" fmla="*/ 146050 h 352426"/>
              <a:gd name="connsiteX394" fmla="*/ 118759 w 274335"/>
              <a:gd name="connsiteY394" fmla="*/ 146050 h 352426"/>
              <a:gd name="connsiteX395" fmla="*/ 64784 w 274335"/>
              <a:gd name="connsiteY395" fmla="*/ 154075 h 352426"/>
              <a:gd name="connsiteX396" fmla="*/ 68297 w 274335"/>
              <a:gd name="connsiteY396" fmla="*/ 168275 h 352426"/>
              <a:gd name="connsiteX397" fmla="*/ 118759 w 274335"/>
              <a:gd name="connsiteY397" fmla="*/ 146050 h 352426"/>
              <a:gd name="connsiteX398" fmla="*/ 251158 w 274335"/>
              <a:gd name="connsiteY398" fmla="*/ 141288 h 352426"/>
              <a:gd name="connsiteX399" fmla="*/ 256238 w 274335"/>
              <a:gd name="connsiteY399" fmla="*/ 149226 h 352426"/>
              <a:gd name="connsiteX400" fmla="*/ 255603 w 274335"/>
              <a:gd name="connsiteY400" fmla="*/ 162243 h 352426"/>
              <a:gd name="connsiteX401" fmla="*/ 261953 w 274335"/>
              <a:gd name="connsiteY401" fmla="*/ 159068 h 352426"/>
              <a:gd name="connsiteX402" fmla="*/ 264810 w 274335"/>
              <a:gd name="connsiteY402" fmla="*/ 164783 h 352426"/>
              <a:gd name="connsiteX403" fmla="*/ 263858 w 274335"/>
              <a:gd name="connsiteY403" fmla="*/ 165101 h 352426"/>
              <a:gd name="connsiteX404" fmla="*/ 262270 w 274335"/>
              <a:gd name="connsiteY404" fmla="*/ 164148 h 352426"/>
              <a:gd name="connsiteX405" fmla="*/ 243220 w 274335"/>
              <a:gd name="connsiteY405" fmla="*/ 173991 h 352426"/>
              <a:gd name="connsiteX406" fmla="*/ 242903 w 274335"/>
              <a:gd name="connsiteY406" fmla="*/ 175261 h 352426"/>
              <a:gd name="connsiteX407" fmla="*/ 240998 w 274335"/>
              <a:gd name="connsiteY407" fmla="*/ 176213 h 352426"/>
              <a:gd name="connsiteX408" fmla="*/ 235600 w 274335"/>
              <a:gd name="connsiteY408" fmla="*/ 163831 h 352426"/>
              <a:gd name="connsiteX409" fmla="*/ 241633 w 274335"/>
              <a:gd name="connsiteY409" fmla="*/ 151448 h 352426"/>
              <a:gd name="connsiteX410" fmla="*/ 251793 w 274335"/>
              <a:gd name="connsiteY410" fmla="*/ 155258 h 352426"/>
              <a:gd name="connsiteX411" fmla="*/ 252110 w 274335"/>
              <a:gd name="connsiteY411" fmla="*/ 146051 h 352426"/>
              <a:gd name="connsiteX412" fmla="*/ 250205 w 274335"/>
              <a:gd name="connsiteY412" fmla="*/ 142241 h 352426"/>
              <a:gd name="connsiteX413" fmla="*/ 251158 w 274335"/>
              <a:gd name="connsiteY413" fmla="*/ 141288 h 352426"/>
              <a:gd name="connsiteX414" fmla="*/ 60660 w 274335"/>
              <a:gd name="connsiteY414" fmla="*/ 107950 h 352426"/>
              <a:gd name="connsiteX415" fmla="*/ 60021 w 274335"/>
              <a:gd name="connsiteY415" fmla="*/ 116956 h 352426"/>
              <a:gd name="connsiteX416" fmla="*/ 62577 w 274335"/>
              <a:gd name="connsiteY416" fmla="*/ 144940 h 352426"/>
              <a:gd name="connsiteX417" fmla="*/ 122319 w 274335"/>
              <a:gd name="connsiteY417" fmla="*/ 135612 h 352426"/>
              <a:gd name="connsiteX418" fmla="*/ 121041 w 274335"/>
              <a:gd name="connsiteY418" fmla="*/ 141402 h 352426"/>
              <a:gd name="connsiteX419" fmla="*/ 136376 w 274335"/>
              <a:gd name="connsiteY419" fmla="*/ 157163 h 352426"/>
              <a:gd name="connsiteX420" fmla="*/ 136696 w 274335"/>
              <a:gd name="connsiteY420" fmla="*/ 157163 h 352426"/>
              <a:gd name="connsiteX421" fmla="*/ 137335 w 274335"/>
              <a:gd name="connsiteY421" fmla="*/ 157163 h 352426"/>
              <a:gd name="connsiteX422" fmla="*/ 152670 w 274335"/>
              <a:gd name="connsiteY422" fmla="*/ 141402 h 352426"/>
              <a:gd name="connsiteX423" fmla="*/ 151711 w 274335"/>
              <a:gd name="connsiteY423" fmla="*/ 135612 h 352426"/>
              <a:gd name="connsiteX424" fmla="*/ 211453 w 274335"/>
              <a:gd name="connsiteY424" fmla="*/ 144940 h 352426"/>
              <a:gd name="connsiteX425" fmla="*/ 214009 w 274335"/>
              <a:gd name="connsiteY425" fmla="*/ 116956 h 352426"/>
              <a:gd name="connsiteX426" fmla="*/ 213690 w 274335"/>
              <a:gd name="connsiteY426" fmla="*/ 107950 h 352426"/>
              <a:gd name="connsiteX427" fmla="*/ 177269 w 274335"/>
              <a:gd name="connsiteY427" fmla="*/ 107950 h 352426"/>
              <a:gd name="connsiteX428" fmla="*/ 166407 w 274335"/>
              <a:gd name="connsiteY428" fmla="*/ 109558 h 352426"/>
              <a:gd name="connsiteX429" fmla="*/ 166407 w 274335"/>
              <a:gd name="connsiteY429" fmla="*/ 112453 h 352426"/>
              <a:gd name="connsiteX430" fmla="*/ 171838 w 274335"/>
              <a:gd name="connsiteY430" fmla="*/ 120173 h 352426"/>
              <a:gd name="connsiteX431" fmla="*/ 171838 w 274335"/>
              <a:gd name="connsiteY431" fmla="*/ 120494 h 352426"/>
              <a:gd name="connsiteX432" fmla="*/ 160337 w 274335"/>
              <a:gd name="connsiteY432" fmla="*/ 129179 h 352426"/>
              <a:gd name="connsiteX433" fmla="*/ 149475 w 274335"/>
              <a:gd name="connsiteY433" fmla="*/ 133360 h 352426"/>
              <a:gd name="connsiteX434" fmla="*/ 147877 w 274335"/>
              <a:gd name="connsiteY434" fmla="*/ 132074 h 352426"/>
              <a:gd name="connsiteX435" fmla="*/ 138932 w 274335"/>
              <a:gd name="connsiteY435" fmla="*/ 119529 h 352426"/>
              <a:gd name="connsiteX436" fmla="*/ 140849 w 274335"/>
              <a:gd name="connsiteY436" fmla="*/ 112131 h 352426"/>
              <a:gd name="connsiteX437" fmla="*/ 136696 w 274335"/>
              <a:gd name="connsiteY437" fmla="*/ 107950 h 352426"/>
              <a:gd name="connsiteX438" fmla="*/ 136376 w 274335"/>
              <a:gd name="connsiteY438" fmla="*/ 107950 h 352426"/>
              <a:gd name="connsiteX439" fmla="*/ 135737 w 274335"/>
              <a:gd name="connsiteY439" fmla="*/ 107950 h 352426"/>
              <a:gd name="connsiteX440" fmla="*/ 130306 w 274335"/>
              <a:gd name="connsiteY440" fmla="*/ 111810 h 352426"/>
              <a:gd name="connsiteX441" fmla="*/ 133182 w 274335"/>
              <a:gd name="connsiteY441" fmla="*/ 114704 h 352426"/>
              <a:gd name="connsiteX442" fmla="*/ 133182 w 274335"/>
              <a:gd name="connsiteY442" fmla="*/ 115026 h 352426"/>
              <a:gd name="connsiteX443" fmla="*/ 134140 w 274335"/>
              <a:gd name="connsiteY443" fmla="*/ 117278 h 352426"/>
              <a:gd name="connsiteX444" fmla="*/ 134459 w 274335"/>
              <a:gd name="connsiteY444" fmla="*/ 119529 h 352426"/>
              <a:gd name="connsiteX445" fmla="*/ 125514 w 274335"/>
              <a:gd name="connsiteY445" fmla="*/ 132074 h 352426"/>
              <a:gd name="connsiteX446" fmla="*/ 123597 w 274335"/>
              <a:gd name="connsiteY446" fmla="*/ 133360 h 352426"/>
              <a:gd name="connsiteX447" fmla="*/ 113054 w 274335"/>
              <a:gd name="connsiteY447" fmla="*/ 129179 h 352426"/>
              <a:gd name="connsiteX448" fmla="*/ 101553 w 274335"/>
              <a:gd name="connsiteY448" fmla="*/ 120494 h 352426"/>
              <a:gd name="connsiteX449" fmla="*/ 101553 w 274335"/>
              <a:gd name="connsiteY449" fmla="*/ 120173 h 352426"/>
              <a:gd name="connsiteX450" fmla="*/ 106984 w 274335"/>
              <a:gd name="connsiteY450" fmla="*/ 112453 h 352426"/>
              <a:gd name="connsiteX451" fmla="*/ 107304 w 274335"/>
              <a:gd name="connsiteY451" fmla="*/ 109558 h 352426"/>
              <a:gd name="connsiteX452" fmla="*/ 96122 w 274335"/>
              <a:gd name="connsiteY452" fmla="*/ 107950 h 352426"/>
              <a:gd name="connsiteX453" fmla="*/ 60660 w 274335"/>
              <a:gd name="connsiteY453" fmla="*/ 107950 h 352426"/>
              <a:gd name="connsiteX454" fmla="*/ 62567 w 274335"/>
              <a:gd name="connsiteY454" fmla="*/ 95250 h 352426"/>
              <a:gd name="connsiteX455" fmla="*/ 61609 w 274335"/>
              <a:gd name="connsiteY455" fmla="*/ 99796 h 352426"/>
              <a:gd name="connsiteX456" fmla="*/ 96117 w 274335"/>
              <a:gd name="connsiteY456" fmla="*/ 99796 h 352426"/>
              <a:gd name="connsiteX457" fmla="*/ 117525 w 274335"/>
              <a:gd name="connsiteY457" fmla="*/ 112135 h 352426"/>
              <a:gd name="connsiteX458" fmla="*/ 113371 w 274335"/>
              <a:gd name="connsiteY458" fmla="*/ 119928 h 352426"/>
              <a:gd name="connsiteX459" fmla="*/ 123276 w 274335"/>
              <a:gd name="connsiteY459" fmla="*/ 123825 h 352426"/>
              <a:gd name="connsiteX460" fmla="*/ 125513 w 274335"/>
              <a:gd name="connsiteY460" fmla="*/ 117655 h 352426"/>
              <a:gd name="connsiteX461" fmla="*/ 123276 w 274335"/>
              <a:gd name="connsiteY461" fmla="*/ 116032 h 352426"/>
              <a:gd name="connsiteX462" fmla="*/ 120720 w 274335"/>
              <a:gd name="connsiteY462" fmla="*/ 115382 h 352426"/>
              <a:gd name="connsiteX463" fmla="*/ 120720 w 274335"/>
              <a:gd name="connsiteY463" fmla="*/ 111486 h 352426"/>
              <a:gd name="connsiteX464" fmla="*/ 126791 w 274335"/>
              <a:gd name="connsiteY464" fmla="*/ 104342 h 352426"/>
              <a:gd name="connsiteX465" fmla="*/ 127430 w 274335"/>
              <a:gd name="connsiteY465" fmla="*/ 103692 h 352426"/>
              <a:gd name="connsiteX466" fmla="*/ 136696 w 274335"/>
              <a:gd name="connsiteY466" fmla="*/ 100445 h 352426"/>
              <a:gd name="connsiteX467" fmla="*/ 149477 w 274335"/>
              <a:gd name="connsiteY467" fmla="*/ 111810 h 352426"/>
              <a:gd name="connsiteX468" fmla="*/ 147240 w 274335"/>
              <a:gd name="connsiteY468" fmla="*/ 118954 h 352426"/>
              <a:gd name="connsiteX469" fmla="*/ 150116 w 274335"/>
              <a:gd name="connsiteY469" fmla="*/ 123825 h 352426"/>
              <a:gd name="connsiteX470" fmla="*/ 160021 w 274335"/>
              <a:gd name="connsiteY470" fmla="*/ 119928 h 352426"/>
              <a:gd name="connsiteX471" fmla="*/ 155867 w 274335"/>
              <a:gd name="connsiteY471" fmla="*/ 112135 h 352426"/>
              <a:gd name="connsiteX472" fmla="*/ 177275 w 274335"/>
              <a:gd name="connsiteY472" fmla="*/ 99796 h 352426"/>
              <a:gd name="connsiteX473" fmla="*/ 212422 w 274335"/>
              <a:gd name="connsiteY473" fmla="*/ 99796 h 352426"/>
              <a:gd name="connsiteX474" fmla="*/ 211464 w 274335"/>
              <a:gd name="connsiteY474" fmla="*/ 95250 h 352426"/>
              <a:gd name="connsiteX475" fmla="*/ 136696 w 274335"/>
              <a:gd name="connsiteY475" fmla="*/ 95250 h 352426"/>
              <a:gd name="connsiteX476" fmla="*/ 62567 w 274335"/>
              <a:gd name="connsiteY476" fmla="*/ 95250 h 352426"/>
              <a:gd name="connsiteX477" fmla="*/ 175483 w 274335"/>
              <a:gd name="connsiteY477" fmla="*/ 57150 h 352426"/>
              <a:gd name="connsiteX478" fmla="*/ 164536 w 274335"/>
              <a:gd name="connsiteY478" fmla="*/ 59076 h 352426"/>
              <a:gd name="connsiteX479" fmla="*/ 163209 w 274335"/>
              <a:gd name="connsiteY479" fmla="*/ 62929 h 352426"/>
              <a:gd name="connsiteX480" fmla="*/ 163209 w 274335"/>
              <a:gd name="connsiteY480" fmla="*/ 85725 h 352426"/>
              <a:gd name="connsiteX481" fmla="*/ 185434 w 274335"/>
              <a:gd name="connsiteY481" fmla="*/ 85725 h 352426"/>
              <a:gd name="connsiteX482" fmla="*/ 185434 w 274335"/>
              <a:gd name="connsiteY482" fmla="*/ 63892 h 352426"/>
              <a:gd name="connsiteX483" fmla="*/ 175483 w 274335"/>
              <a:gd name="connsiteY483" fmla="*/ 57150 h 352426"/>
              <a:gd name="connsiteX484" fmla="*/ 98940 w 274335"/>
              <a:gd name="connsiteY484" fmla="*/ 57150 h 352426"/>
              <a:gd name="connsiteX485" fmla="*/ 90184 w 274335"/>
              <a:gd name="connsiteY485" fmla="*/ 63892 h 352426"/>
              <a:gd name="connsiteX486" fmla="*/ 90184 w 274335"/>
              <a:gd name="connsiteY486" fmla="*/ 85725 h 352426"/>
              <a:gd name="connsiteX487" fmla="*/ 110822 w 274335"/>
              <a:gd name="connsiteY487" fmla="*/ 85725 h 352426"/>
              <a:gd name="connsiteX488" fmla="*/ 110822 w 274335"/>
              <a:gd name="connsiteY488" fmla="*/ 62929 h 352426"/>
              <a:gd name="connsiteX489" fmla="*/ 109571 w 274335"/>
              <a:gd name="connsiteY489" fmla="*/ 59076 h 352426"/>
              <a:gd name="connsiteX490" fmla="*/ 98940 w 274335"/>
              <a:gd name="connsiteY490" fmla="*/ 57150 h 352426"/>
              <a:gd name="connsiteX491" fmla="*/ 136862 w 274335"/>
              <a:gd name="connsiteY491" fmla="*/ 49213 h 352426"/>
              <a:gd name="connsiteX492" fmla="*/ 120346 w 274335"/>
              <a:gd name="connsiteY492" fmla="*/ 63183 h 352426"/>
              <a:gd name="connsiteX493" fmla="*/ 120346 w 274335"/>
              <a:gd name="connsiteY493" fmla="*/ 85726 h 352426"/>
              <a:gd name="connsiteX494" fmla="*/ 136862 w 274335"/>
              <a:gd name="connsiteY494" fmla="*/ 85726 h 352426"/>
              <a:gd name="connsiteX495" fmla="*/ 153684 w 274335"/>
              <a:gd name="connsiteY495" fmla="*/ 85726 h 352426"/>
              <a:gd name="connsiteX496" fmla="*/ 153684 w 274335"/>
              <a:gd name="connsiteY496" fmla="*/ 63183 h 352426"/>
              <a:gd name="connsiteX497" fmla="*/ 136862 w 274335"/>
              <a:gd name="connsiteY497" fmla="*/ 49213 h 352426"/>
              <a:gd name="connsiteX498" fmla="*/ 147334 w 274335"/>
              <a:gd name="connsiteY498" fmla="*/ 38100 h 352426"/>
              <a:gd name="connsiteX499" fmla="*/ 147334 w 274335"/>
              <a:gd name="connsiteY499" fmla="*/ 40957 h 352426"/>
              <a:gd name="connsiteX500" fmla="*/ 160794 w 274335"/>
              <a:gd name="connsiteY500" fmla="*/ 50800 h 352426"/>
              <a:gd name="connsiteX501" fmla="*/ 169559 w 274335"/>
              <a:gd name="connsiteY501" fmla="*/ 48260 h 352426"/>
              <a:gd name="connsiteX502" fmla="*/ 147334 w 274335"/>
              <a:gd name="connsiteY502" fmla="*/ 38100 h 352426"/>
              <a:gd name="connsiteX503" fmla="*/ 126696 w 274335"/>
              <a:gd name="connsiteY503" fmla="*/ 38100 h 352426"/>
              <a:gd name="connsiteX504" fmla="*/ 104471 w 274335"/>
              <a:gd name="connsiteY504" fmla="*/ 48260 h 352426"/>
              <a:gd name="connsiteX505" fmla="*/ 113361 w 274335"/>
              <a:gd name="connsiteY505" fmla="*/ 50800 h 352426"/>
              <a:gd name="connsiteX506" fmla="*/ 126696 w 274335"/>
              <a:gd name="connsiteY506" fmla="*/ 40957 h 352426"/>
              <a:gd name="connsiteX507" fmla="*/ 126696 w 274335"/>
              <a:gd name="connsiteY507" fmla="*/ 38100 h 352426"/>
              <a:gd name="connsiteX508" fmla="*/ 134634 w 274335"/>
              <a:gd name="connsiteY508" fmla="*/ 6350 h 352426"/>
              <a:gd name="connsiteX509" fmla="*/ 134634 w 274335"/>
              <a:gd name="connsiteY509" fmla="*/ 20637 h 352426"/>
              <a:gd name="connsiteX510" fmla="*/ 120346 w 274335"/>
              <a:gd name="connsiteY510" fmla="*/ 20637 h 352426"/>
              <a:gd name="connsiteX511" fmla="*/ 120346 w 274335"/>
              <a:gd name="connsiteY511" fmla="*/ 26988 h 352426"/>
              <a:gd name="connsiteX512" fmla="*/ 134634 w 274335"/>
              <a:gd name="connsiteY512" fmla="*/ 26988 h 352426"/>
              <a:gd name="connsiteX513" fmla="*/ 134634 w 274335"/>
              <a:gd name="connsiteY513" fmla="*/ 39688 h 352426"/>
              <a:gd name="connsiteX514" fmla="*/ 136221 w 274335"/>
              <a:gd name="connsiteY514" fmla="*/ 39688 h 352426"/>
              <a:gd name="connsiteX515" fmla="*/ 139397 w 274335"/>
              <a:gd name="connsiteY515" fmla="*/ 39688 h 352426"/>
              <a:gd name="connsiteX516" fmla="*/ 139397 w 274335"/>
              <a:gd name="connsiteY516" fmla="*/ 26988 h 352426"/>
              <a:gd name="connsiteX517" fmla="*/ 153684 w 274335"/>
              <a:gd name="connsiteY517" fmla="*/ 26988 h 352426"/>
              <a:gd name="connsiteX518" fmla="*/ 153684 w 274335"/>
              <a:gd name="connsiteY518" fmla="*/ 20637 h 352426"/>
              <a:gd name="connsiteX519" fmla="*/ 139397 w 274335"/>
              <a:gd name="connsiteY519" fmla="*/ 20637 h 352426"/>
              <a:gd name="connsiteX520" fmla="*/ 139397 w 274335"/>
              <a:gd name="connsiteY520" fmla="*/ 6350 h 352426"/>
              <a:gd name="connsiteX521" fmla="*/ 136221 w 274335"/>
              <a:gd name="connsiteY521" fmla="*/ 6350 h 352426"/>
              <a:gd name="connsiteX522" fmla="*/ 127511 w 274335"/>
              <a:gd name="connsiteY522" fmla="*/ 0 h 352426"/>
              <a:gd name="connsiteX523" fmla="*/ 137335 w 274335"/>
              <a:gd name="connsiteY523" fmla="*/ 0 h 352426"/>
              <a:gd name="connsiteX524" fmla="*/ 147476 w 274335"/>
              <a:gd name="connsiteY524" fmla="*/ 0 h 352426"/>
              <a:gd name="connsiteX525" fmla="*/ 147476 w 274335"/>
              <a:gd name="connsiteY525" fmla="*/ 13309 h 352426"/>
              <a:gd name="connsiteX526" fmla="*/ 161103 w 274335"/>
              <a:gd name="connsiteY526" fmla="*/ 13309 h 352426"/>
              <a:gd name="connsiteX527" fmla="*/ 161103 w 274335"/>
              <a:gd name="connsiteY527" fmla="*/ 33272 h 352426"/>
              <a:gd name="connsiteX528" fmla="*/ 183604 w 274335"/>
              <a:gd name="connsiteY528" fmla="*/ 49749 h 352426"/>
              <a:gd name="connsiteX529" fmla="*/ 194696 w 274335"/>
              <a:gd name="connsiteY529" fmla="*/ 64642 h 352426"/>
              <a:gd name="connsiteX530" fmla="*/ 194696 w 274335"/>
              <a:gd name="connsiteY530" fmla="*/ 86189 h 352426"/>
              <a:gd name="connsiteX531" fmla="*/ 218465 w 274335"/>
              <a:gd name="connsiteY531" fmla="*/ 86189 h 352426"/>
              <a:gd name="connsiteX532" fmla="*/ 219415 w 274335"/>
              <a:gd name="connsiteY532" fmla="*/ 89674 h 352426"/>
              <a:gd name="connsiteX533" fmla="*/ 223535 w 274335"/>
              <a:gd name="connsiteY533" fmla="*/ 117876 h 352426"/>
              <a:gd name="connsiteX534" fmla="*/ 200084 w 274335"/>
              <a:gd name="connsiteY534" fmla="*/ 216422 h 352426"/>
              <a:gd name="connsiteX535" fmla="*/ 146842 w 274335"/>
              <a:gd name="connsiteY535" fmla="*/ 313701 h 352426"/>
              <a:gd name="connsiteX536" fmla="*/ 137652 w 274335"/>
              <a:gd name="connsiteY536" fmla="*/ 319088 h 352426"/>
              <a:gd name="connsiteX537" fmla="*/ 137335 w 274335"/>
              <a:gd name="connsiteY537" fmla="*/ 319088 h 352426"/>
              <a:gd name="connsiteX538" fmla="*/ 137018 w 274335"/>
              <a:gd name="connsiteY538" fmla="*/ 319088 h 352426"/>
              <a:gd name="connsiteX539" fmla="*/ 128144 w 274335"/>
              <a:gd name="connsiteY539" fmla="*/ 313701 h 352426"/>
              <a:gd name="connsiteX540" fmla="*/ 75220 w 274335"/>
              <a:gd name="connsiteY540" fmla="*/ 216422 h 352426"/>
              <a:gd name="connsiteX541" fmla="*/ 52085 w 274335"/>
              <a:gd name="connsiteY541" fmla="*/ 117876 h 352426"/>
              <a:gd name="connsiteX542" fmla="*/ 56205 w 274335"/>
              <a:gd name="connsiteY542" fmla="*/ 89674 h 352426"/>
              <a:gd name="connsiteX543" fmla="*/ 57156 w 274335"/>
              <a:gd name="connsiteY543" fmla="*/ 86189 h 352426"/>
              <a:gd name="connsiteX544" fmla="*/ 80607 w 274335"/>
              <a:gd name="connsiteY544" fmla="*/ 86189 h 352426"/>
              <a:gd name="connsiteX545" fmla="*/ 80607 w 274335"/>
              <a:gd name="connsiteY545" fmla="*/ 64642 h 352426"/>
              <a:gd name="connsiteX546" fmla="*/ 91382 w 274335"/>
              <a:gd name="connsiteY546" fmla="*/ 49749 h 352426"/>
              <a:gd name="connsiteX547" fmla="*/ 114200 w 274335"/>
              <a:gd name="connsiteY547" fmla="*/ 33272 h 352426"/>
              <a:gd name="connsiteX548" fmla="*/ 114200 w 274335"/>
              <a:gd name="connsiteY548" fmla="*/ 13309 h 352426"/>
              <a:gd name="connsiteX549" fmla="*/ 127511 w 274335"/>
              <a:gd name="connsiteY549" fmla="*/ 13309 h 352426"/>
              <a:gd name="connsiteX550" fmla="*/ 127511 w 274335"/>
              <a:gd name="connsiteY550"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Lst>
            <a:rect l="l" t="t" r="r" b="b"/>
            <a:pathLst>
              <a:path w="274335" h="352426">
                <a:moveTo>
                  <a:pt x="179614" y="329218"/>
                </a:moveTo>
                <a:cubicBezTo>
                  <a:pt x="181126" y="328613"/>
                  <a:pt x="182638" y="329218"/>
                  <a:pt x="183242" y="330730"/>
                </a:cubicBezTo>
                <a:cubicBezTo>
                  <a:pt x="183847" y="331939"/>
                  <a:pt x="183545" y="333754"/>
                  <a:pt x="182033" y="334358"/>
                </a:cubicBezTo>
                <a:cubicBezTo>
                  <a:pt x="180521" y="334963"/>
                  <a:pt x="178707" y="334358"/>
                  <a:pt x="178102" y="332847"/>
                </a:cubicBezTo>
                <a:cubicBezTo>
                  <a:pt x="177497" y="331637"/>
                  <a:pt x="178102" y="329823"/>
                  <a:pt x="179614" y="329218"/>
                </a:cubicBezTo>
                <a:close/>
                <a:moveTo>
                  <a:pt x="121935" y="325438"/>
                </a:moveTo>
                <a:lnTo>
                  <a:pt x="126698" y="327026"/>
                </a:lnTo>
                <a:lnTo>
                  <a:pt x="140985" y="344489"/>
                </a:lnTo>
                <a:lnTo>
                  <a:pt x="139398" y="330201"/>
                </a:lnTo>
                <a:lnTo>
                  <a:pt x="137810" y="328613"/>
                </a:lnTo>
                <a:lnTo>
                  <a:pt x="137810" y="327026"/>
                </a:lnTo>
                <a:lnTo>
                  <a:pt x="142573" y="327026"/>
                </a:lnTo>
                <a:lnTo>
                  <a:pt x="142573" y="328613"/>
                </a:lnTo>
                <a:lnTo>
                  <a:pt x="142573" y="330201"/>
                </a:lnTo>
                <a:lnTo>
                  <a:pt x="144160" y="352426"/>
                </a:lnTo>
                <a:lnTo>
                  <a:pt x="140985" y="352426"/>
                </a:lnTo>
                <a:lnTo>
                  <a:pt x="126698" y="334963"/>
                </a:lnTo>
                <a:lnTo>
                  <a:pt x="125110" y="349251"/>
                </a:lnTo>
                <a:lnTo>
                  <a:pt x="126698" y="350839"/>
                </a:lnTo>
                <a:lnTo>
                  <a:pt x="126698" y="352426"/>
                </a:lnTo>
                <a:lnTo>
                  <a:pt x="118760" y="352426"/>
                </a:lnTo>
                <a:lnTo>
                  <a:pt x="118760" y="350839"/>
                </a:lnTo>
                <a:lnTo>
                  <a:pt x="120348" y="349251"/>
                </a:lnTo>
                <a:lnTo>
                  <a:pt x="123523" y="328613"/>
                </a:lnTo>
                <a:lnTo>
                  <a:pt x="121935" y="327026"/>
                </a:lnTo>
                <a:close/>
                <a:moveTo>
                  <a:pt x="166854" y="323850"/>
                </a:moveTo>
                <a:cubicBezTo>
                  <a:pt x="168153" y="329248"/>
                  <a:pt x="168153" y="329248"/>
                  <a:pt x="168153" y="329248"/>
                </a:cubicBezTo>
                <a:cubicBezTo>
                  <a:pt x="167178" y="329883"/>
                  <a:pt x="167178" y="329883"/>
                  <a:pt x="167178" y="329883"/>
                </a:cubicBezTo>
                <a:cubicBezTo>
                  <a:pt x="165230" y="327660"/>
                  <a:pt x="162308" y="327025"/>
                  <a:pt x="159385" y="327660"/>
                </a:cubicBezTo>
                <a:cubicBezTo>
                  <a:pt x="155164" y="328613"/>
                  <a:pt x="152566" y="333693"/>
                  <a:pt x="154190" y="337503"/>
                </a:cubicBezTo>
                <a:cubicBezTo>
                  <a:pt x="166529" y="334963"/>
                  <a:pt x="166529" y="334963"/>
                  <a:pt x="166529" y="334963"/>
                </a:cubicBezTo>
                <a:cubicBezTo>
                  <a:pt x="167503" y="332740"/>
                  <a:pt x="167503" y="332740"/>
                  <a:pt x="167503" y="332740"/>
                </a:cubicBezTo>
                <a:cubicBezTo>
                  <a:pt x="168802" y="332423"/>
                  <a:pt x="168802" y="332423"/>
                  <a:pt x="168802" y="332423"/>
                </a:cubicBezTo>
                <a:cubicBezTo>
                  <a:pt x="170426" y="338138"/>
                  <a:pt x="170426" y="338138"/>
                  <a:pt x="170426" y="338138"/>
                </a:cubicBezTo>
                <a:cubicBezTo>
                  <a:pt x="169127" y="338455"/>
                  <a:pt x="169127" y="338455"/>
                  <a:pt x="169127" y="338455"/>
                </a:cubicBezTo>
                <a:cubicBezTo>
                  <a:pt x="167828" y="337503"/>
                  <a:pt x="167828" y="337503"/>
                  <a:pt x="167828" y="337503"/>
                </a:cubicBezTo>
                <a:cubicBezTo>
                  <a:pt x="155164" y="340360"/>
                  <a:pt x="155164" y="340360"/>
                  <a:pt x="155164" y="340360"/>
                </a:cubicBezTo>
                <a:cubicBezTo>
                  <a:pt x="155489" y="345123"/>
                  <a:pt x="160359" y="348615"/>
                  <a:pt x="165230" y="347663"/>
                </a:cubicBezTo>
                <a:cubicBezTo>
                  <a:pt x="168153" y="347028"/>
                  <a:pt x="171725" y="343535"/>
                  <a:pt x="171725" y="339725"/>
                </a:cubicBezTo>
                <a:cubicBezTo>
                  <a:pt x="172374" y="339725"/>
                  <a:pt x="172374" y="339725"/>
                  <a:pt x="172374" y="339725"/>
                </a:cubicBezTo>
                <a:cubicBezTo>
                  <a:pt x="174322" y="345440"/>
                  <a:pt x="174322" y="345440"/>
                  <a:pt x="174322" y="345440"/>
                </a:cubicBezTo>
                <a:cubicBezTo>
                  <a:pt x="172049" y="348298"/>
                  <a:pt x="169776" y="349885"/>
                  <a:pt x="165880" y="350838"/>
                </a:cubicBezTo>
                <a:cubicBezTo>
                  <a:pt x="158086" y="352425"/>
                  <a:pt x="151267" y="350520"/>
                  <a:pt x="148994" y="341313"/>
                </a:cubicBezTo>
                <a:cubicBezTo>
                  <a:pt x="145747" y="331153"/>
                  <a:pt x="152242" y="327025"/>
                  <a:pt x="160035" y="324803"/>
                </a:cubicBezTo>
                <a:cubicBezTo>
                  <a:pt x="162632" y="324168"/>
                  <a:pt x="164256" y="324168"/>
                  <a:pt x="166854" y="323850"/>
                </a:cubicBezTo>
                <a:close/>
                <a:moveTo>
                  <a:pt x="109235" y="323850"/>
                </a:moveTo>
                <a:lnTo>
                  <a:pt x="117173" y="325438"/>
                </a:lnTo>
                <a:lnTo>
                  <a:pt x="117173" y="327025"/>
                </a:lnTo>
                <a:lnTo>
                  <a:pt x="115586" y="327025"/>
                </a:lnTo>
                <a:lnTo>
                  <a:pt x="110823" y="347663"/>
                </a:lnTo>
                <a:lnTo>
                  <a:pt x="112411" y="349251"/>
                </a:lnTo>
                <a:lnTo>
                  <a:pt x="112411" y="350838"/>
                </a:lnTo>
                <a:lnTo>
                  <a:pt x="102885" y="349251"/>
                </a:lnTo>
                <a:lnTo>
                  <a:pt x="104473" y="347663"/>
                </a:lnTo>
                <a:lnTo>
                  <a:pt x="106060" y="347663"/>
                </a:lnTo>
                <a:lnTo>
                  <a:pt x="110823" y="327025"/>
                </a:lnTo>
                <a:lnTo>
                  <a:pt x="109235" y="325438"/>
                </a:lnTo>
                <a:close/>
                <a:moveTo>
                  <a:pt x="82248" y="312738"/>
                </a:moveTo>
                <a:lnTo>
                  <a:pt x="85423" y="314326"/>
                </a:lnTo>
                <a:lnTo>
                  <a:pt x="85423" y="330201"/>
                </a:lnTo>
                <a:lnTo>
                  <a:pt x="94948" y="319088"/>
                </a:lnTo>
                <a:lnTo>
                  <a:pt x="101298" y="320676"/>
                </a:lnTo>
                <a:lnTo>
                  <a:pt x="101298" y="322263"/>
                </a:lnTo>
                <a:lnTo>
                  <a:pt x="99711" y="323851"/>
                </a:lnTo>
                <a:lnTo>
                  <a:pt x="96536" y="344488"/>
                </a:lnTo>
                <a:lnTo>
                  <a:pt x="98123" y="346076"/>
                </a:lnTo>
                <a:lnTo>
                  <a:pt x="98123" y="347663"/>
                </a:lnTo>
                <a:lnTo>
                  <a:pt x="90186" y="344488"/>
                </a:lnTo>
                <a:lnTo>
                  <a:pt x="91773" y="342901"/>
                </a:lnTo>
                <a:lnTo>
                  <a:pt x="94948" y="325438"/>
                </a:lnTo>
                <a:lnTo>
                  <a:pt x="82248" y="341313"/>
                </a:lnTo>
                <a:lnTo>
                  <a:pt x="79073" y="339726"/>
                </a:lnTo>
                <a:lnTo>
                  <a:pt x="80660" y="320676"/>
                </a:lnTo>
                <a:lnTo>
                  <a:pt x="69548" y="333376"/>
                </a:lnTo>
                <a:lnTo>
                  <a:pt x="71135" y="334963"/>
                </a:lnTo>
                <a:lnTo>
                  <a:pt x="71135" y="336551"/>
                </a:lnTo>
                <a:lnTo>
                  <a:pt x="64785" y="331788"/>
                </a:lnTo>
                <a:lnTo>
                  <a:pt x="66373" y="331788"/>
                </a:lnTo>
                <a:lnTo>
                  <a:pt x="67960" y="331788"/>
                </a:lnTo>
                <a:lnTo>
                  <a:pt x="82248" y="315913"/>
                </a:lnTo>
                <a:lnTo>
                  <a:pt x="80660" y="314326"/>
                </a:lnTo>
                <a:close/>
                <a:moveTo>
                  <a:pt x="59506" y="305157"/>
                </a:moveTo>
                <a:cubicBezTo>
                  <a:pt x="57377" y="306308"/>
                  <a:pt x="55575" y="308134"/>
                  <a:pt x="54756" y="308928"/>
                </a:cubicBezTo>
                <a:cubicBezTo>
                  <a:pt x="53118" y="310833"/>
                  <a:pt x="50497" y="314326"/>
                  <a:pt x="50497" y="317183"/>
                </a:cubicBezTo>
                <a:cubicBezTo>
                  <a:pt x="50825" y="318453"/>
                  <a:pt x="51152" y="319406"/>
                  <a:pt x="52463" y="320358"/>
                </a:cubicBezTo>
                <a:cubicBezTo>
                  <a:pt x="52463" y="320358"/>
                  <a:pt x="52463" y="320358"/>
                  <a:pt x="52790" y="320676"/>
                </a:cubicBezTo>
                <a:cubicBezTo>
                  <a:pt x="53773" y="321946"/>
                  <a:pt x="55083" y="322263"/>
                  <a:pt x="56721" y="322263"/>
                </a:cubicBezTo>
                <a:cubicBezTo>
                  <a:pt x="59997" y="322263"/>
                  <a:pt x="63273" y="319088"/>
                  <a:pt x="64256" y="318453"/>
                </a:cubicBezTo>
                <a:cubicBezTo>
                  <a:pt x="65566" y="317183"/>
                  <a:pt x="71135" y="310198"/>
                  <a:pt x="66877" y="306070"/>
                </a:cubicBezTo>
                <a:cubicBezTo>
                  <a:pt x="66877" y="306070"/>
                  <a:pt x="66877" y="306070"/>
                  <a:pt x="66221" y="305435"/>
                </a:cubicBezTo>
                <a:cubicBezTo>
                  <a:pt x="64092" y="303530"/>
                  <a:pt x="61635" y="304007"/>
                  <a:pt x="59506" y="305157"/>
                </a:cubicBezTo>
                <a:close/>
                <a:moveTo>
                  <a:pt x="202691" y="304800"/>
                </a:moveTo>
                <a:cubicBezTo>
                  <a:pt x="202691" y="304800"/>
                  <a:pt x="201494" y="306688"/>
                  <a:pt x="201195" y="307947"/>
                </a:cubicBezTo>
                <a:cubicBezTo>
                  <a:pt x="200896" y="308576"/>
                  <a:pt x="200896" y="310149"/>
                  <a:pt x="200896" y="310149"/>
                </a:cubicBezTo>
                <a:cubicBezTo>
                  <a:pt x="200896" y="310149"/>
                  <a:pt x="198802" y="310464"/>
                  <a:pt x="197905" y="310778"/>
                </a:cubicBezTo>
                <a:cubicBezTo>
                  <a:pt x="195213" y="311722"/>
                  <a:pt x="190427" y="315183"/>
                  <a:pt x="190427" y="315183"/>
                </a:cubicBezTo>
                <a:cubicBezTo>
                  <a:pt x="190427" y="315183"/>
                  <a:pt x="190427" y="315183"/>
                  <a:pt x="193718" y="322420"/>
                </a:cubicBezTo>
                <a:cubicBezTo>
                  <a:pt x="193718" y="322420"/>
                  <a:pt x="198503" y="320532"/>
                  <a:pt x="200298" y="318644"/>
                </a:cubicBezTo>
                <a:cubicBezTo>
                  <a:pt x="201195" y="318015"/>
                  <a:pt x="202092" y="316442"/>
                  <a:pt x="202092" y="316442"/>
                </a:cubicBezTo>
                <a:cubicBezTo>
                  <a:pt x="202092" y="316442"/>
                  <a:pt x="202092" y="316442"/>
                  <a:pt x="204485" y="321476"/>
                </a:cubicBezTo>
                <a:cubicBezTo>
                  <a:pt x="204485" y="321476"/>
                  <a:pt x="202691" y="321476"/>
                  <a:pt x="201494" y="321476"/>
                </a:cubicBezTo>
                <a:cubicBezTo>
                  <a:pt x="198802" y="322105"/>
                  <a:pt x="195213" y="324937"/>
                  <a:pt x="195213" y="324937"/>
                </a:cubicBezTo>
                <a:cubicBezTo>
                  <a:pt x="195213" y="324937"/>
                  <a:pt x="195213" y="324937"/>
                  <a:pt x="199700" y="335006"/>
                </a:cubicBezTo>
                <a:cubicBezTo>
                  <a:pt x="199700" y="335006"/>
                  <a:pt x="199700" y="335006"/>
                  <a:pt x="201494" y="335320"/>
                </a:cubicBezTo>
                <a:cubicBezTo>
                  <a:pt x="201494" y="335320"/>
                  <a:pt x="201494" y="335320"/>
                  <a:pt x="202092" y="335950"/>
                </a:cubicBezTo>
                <a:cubicBezTo>
                  <a:pt x="202092" y="335950"/>
                  <a:pt x="202092" y="335950"/>
                  <a:pt x="195512" y="339725"/>
                </a:cubicBezTo>
                <a:lnTo>
                  <a:pt x="194914" y="338467"/>
                </a:lnTo>
                <a:cubicBezTo>
                  <a:pt x="194914" y="338467"/>
                  <a:pt x="194914" y="338467"/>
                  <a:pt x="195213" y="336893"/>
                </a:cubicBezTo>
                <a:cubicBezTo>
                  <a:pt x="195213" y="336893"/>
                  <a:pt x="195213" y="336893"/>
                  <a:pt x="186240" y="317700"/>
                </a:cubicBezTo>
                <a:cubicBezTo>
                  <a:pt x="186240" y="317700"/>
                  <a:pt x="186240" y="317700"/>
                  <a:pt x="184146" y="317700"/>
                </a:cubicBezTo>
                <a:cubicBezTo>
                  <a:pt x="184146" y="317700"/>
                  <a:pt x="184146" y="317700"/>
                  <a:pt x="183847" y="316442"/>
                </a:cubicBezTo>
                <a:cubicBezTo>
                  <a:pt x="183847" y="316442"/>
                  <a:pt x="183847" y="316442"/>
                  <a:pt x="202691" y="304800"/>
                </a:cubicBezTo>
                <a:close/>
                <a:moveTo>
                  <a:pt x="59543" y="300352"/>
                </a:moveTo>
                <a:cubicBezTo>
                  <a:pt x="62995" y="300038"/>
                  <a:pt x="66133" y="300666"/>
                  <a:pt x="68644" y="302863"/>
                </a:cubicBezTo>
                <a:cubicBezTo>
                  <a:pt x="68644" y="302863"/>
                  <a:pt x="68644" y="302863"/>
                  <a:pt x="68957" y="303176"/>
                </a:cubicBezTo>
                <a:cubicBezTo>
                  <a:pt x="68957" y="303176"/>
                  <a:pt x="68957" y="303176"/>
                  <a:pt x="69271" y="303490"/>
                </a:cubicBezTo>
                <a:cubicBezTo>
                  <a:pt x="69271" y="303490"/>
                  <a:pt x="69271" y="303490"/>
                  <a:pt x="69585" y="304118"/>
                </a:cubicBezTo>
                <a:cubicBezTo>
                  <a:pt x="72096" y="306315"/>
                  <a:pt x="72723" y="309453"/>
                  <a:pt x="72409" y="312905"/>
                </a:cubicBezTo>
                <a:cubicBezTo>
                  <a:pt x="72409" y="316670"/>
                  <a:pt x="70527" y="320122"/>
                  <a:pt x="67388" y="322633"/>
                </a:cubicBezTo>
                <a:cubicBezTo>
                  <a:pt x="62367" y="327026"/>
                  <a:pt x="55777" y="327026"/>
                  <a:pt x="50756" y="322947"/>
                </a:cubicBezTo>
                <a:cubicBezTo>
                  <a:pt x="50756" y="322947"/>
                  <a:pt x="50756" y="322947"/>
                  <a:pt x="50442" y="322633"/>
                </a:cubicBezTo>
                <a:cubicBezTo>
                  <a:pt x="45735" y="317926"/>
                  <a:pt x="45735" y="311336"/>
                  <a:pt x="49815" y="306315"/>
                </a:cubicBezTo>
                <a:cubicBezTo>
                  <a:pt x="52012" y="302863"/>
                  <a:pt x="55777" y="300666"/>
                  <a:pt x="59543" y="300352"/>
                </a:cubicBezTo>
                <a:close/>
                <a:moveTo>
                  <a:pt x="216912" y="293688"/>
                </a:moveTo>
                <a:cubicBezTo>
                  <a:pt x="220873" y="297857"/>
                  <a:pt x="220873" y="297857"/>
                  <a:pt x="220873" y="297857"/>
                </a:cubicBezTo>
                <a:cubicBezTo>
                  <a:pt x="220264" y="299140"/>
                  <a:pt x="220264" y="299140"/>
                  <a:pt x="220264" y="299140"/>
                </a:cubicBezTo>
                <a:cubicBezTo>
                  <a:pt x="217522" y="298178"/>
                  <a:pt x="214780" y="298820"/>
                  <a:pt x="212952" y="300744"/>
                </a:cubicBezTo>
                <a:cubicBezTo>
                  <a:pt x="209600" y="303630"/>
                  <a:pt x="209905" y="309082"/>
                  <a:pt x="212952" y="311969"/>
                </a:cubicBezTo>
                <a:cubicBezTo>
                  <a:pt x="222092" y="303630"/>
                  <a:pt x="222092" y="303630"/>
                  <a:pt x="222092" y="303630"/>
                </a:cubicBezTo>
                <a:cubicBezTo>
                  <a:pt x="222092" y="301065"/>
                  <a:pt x="222092" y="301065"/>
                  <a:pt x="222092" y="301065"/>
                </a:cubicBezTo>
                <a:cubicBezTo>
                  <a:pt x="222701" y="300102"/>
                  <a:pt x="222701" y="300102"/>
                  <a:pt x="222701" y="300102"/>
                </a:cubicBezTo>
                <a:cubicBezTo>
                  <a:pt x="226662" y="304272"/>
                  <a:pt x="226662" y="304272"/>
                  <a:pt x="226662" y="304272"/>
                </a:cubicBezTo>
                <a:cubicBezTo>
                  <a:pt x="225748" y="305234"/>
                  <a:pt x="225748" y="305234"/>
                  <a:pt x="225748" y="305234"/>
                </a:cubicBezTo>
                <a:cubicBezTo>
                  <a:pt x="224225" y="304913"/>
                  <a:pt x="224225" y="304913"/>
                  <a:pt x="224225" y="304913"/>
                </a:cubicBezTo>
                <a:cubicBezTo>
                  <a:pt x="215084" y="314214"/>
                  <a:pt x="215084" y="314214"/>
                  <a:pt x="215084" y="314214"/>
                </a:cubicBezTo>
                <a:cubicBezTo>
                  <a:pt x="217217" y="318383"/>
                  <a:pt x="223006" y="319345"/>
                  <a:pt x="226662" y="315496"/>
                </a:cubicBezTo>
                <a:cubicBezTo>
                  <a:pt x="228795" y="313572"/>
                  <a:pt x="230013" y="308761"/>
                  <a:pt x="228490" y="305234"/>
                </a:cubicBezTo>
                <a:cubicBezTo>
                  <a:pt x="229404" y="304592"/>
                  <a:pt x="229404" y="304592"/>
                  <a:pt x="229404" y="304592"/>
                </a:cubicBezTo>
                <a:cubicBezTo>
                  <a:pt x="233060" y="309082"/>
                  <a:pt x="233060" y="309082"/>
                  <a:pt x="233060" y="309082"/>
                </a:cubicBezTo>
                <a:cubicBezTo>
                  <a:pt x="232451" y="313251"/>
                  <a:pt x="231232" y="315496"/>
                  <a:pt x="228490" y="318062"/>
                </a:cubicBezTo>
                <a:cubicBezTo>
                  <a:pt x="223006" y="323835"/>
                  <a:pt x="216303" y="325438"/>
                  <a:pt x="209905" y="318062"/>
                </a:cubicBezTo>
                <a:cubicBezTo>
                  <a:pt x="202897" y="310365"/>
                  <a:pt x="206553" y="303309"/>
                  <a:pt x="212038" y="297857"/>
                </a:cubicBezTo>
                <a:cubicBezTo>
                  <a:pt x="213561" y="296254"/>
                  <a:pt x="215084" y="295292"/>
                  <a:pt x="216912" y="293688"/>
                </a:cubicBezTo>
                <a:close/>
                <a:moveTo>
                  <a:pt x="225963" y="282575"/>
                </a:moveTo>
                <a:cubicBezTo>
                  <a:pt x="225963" y="282575"/>
                  <a:pt x="225963" y="282575"/>
                  <a:pt x="227208" y="283528"/>
                </a:cubicBezTo>
                <a:cubicBezTo>
                  <a:pt x="227208" y="283528"/>
                  <a:pt x="227208" y="283528"/>
                  <a:pt x="226586" y="285433"/>
                </a:cubicBezTo>
                <a:cubicBezTo>
                  <a:pt x="226586" y="285433"/>
                  <a:pt x="226586" y="285433"/>
                  <a:pt x="242772" y="299086"/>
                </a:cubicBezTo>
                <a:cubicBezTo>
                  <a:pt x="242772" y="299086"/>
                  <a:pt x="247441" y="294641"/>
                  <a:pt x="248064" y="291148"/>
                </a:cubicBezTo>
                <a:cubicBezTo>
                  <a:pt x="248375" y="289560"/>
                  <a:pt x="247752" y="286703"/>
                  <a:pt x="247752" y="286703"/>
                </a:cubicBezTo>
                <a:cubicBezTo>
                  <a:pt x="247752" y="286703"/>
                  <a:pt x="247752" y="286703"/>
                  <a:pt x="249309" y="284798"/>
                </a:cubicBezTo>
                <a:cubicBezTo>
                  <a:pt x="249309" y="284798"/>
                  <a:pt x="249309" y="284798"/>
                  <a:pt x="252110" y="291783"/>
                </a:cubicBezTo>
                <a:cubicBezTo>
                  <a:pt x="252110" y="291783"/>
                  <a:pt x="252110" y="291783"/>
                  <a:pt x="239659" y="306388"/>
                </a:cubicBezTo>
                <a:lnTo>
                  <a:pt x="239037" y="305118"/>
                </a:lnTo>
                <a:cubicBezTo>
                  <a:pt x="239037" y="305118"/>
                  <a:pt x="239037" y="305118"/>
                  <a:pt x="239348" y="303213"/>
                </a:cubicBezTo>
                <a:cubicBezTo>
                  <a:pt x="239348" y="303213"/>
                  <a:pt x="239348" y="303213"/>
                  <a:pt x="223473" y="289878"/>
                </a:cubicBezTo>
                <a:cubicBezTo>
                  <a:pt x="223473" y="289878"/>
                  <a:pt x="223473" y="289878"/>
                  <a:pt x="221917" y="290830"/>
                </a:cubicBezTo>
                <a:cubicBezTo>
                  <a:pt x="221917" y="290830"/>
                  <a:pt x="221917" y="290830"/>
                  <a:pt x="220360" y="289878"/>
                </a:cubicBezTo>
                <a:cubicBezTo>
                  <a:pt x="220360" y="289878"/>
                  <a:pt x="220360" y="289878"/>
                  <a:pt x="225963" y="282575"/>
                </a:cubicBezTo>
                <a:close/>
                <a:moveTo>
                  <a:pt x="42559" y="276225"/>
                </a:moveTo>
                <a:lnTo>
                  <a:pt x="45734" y="279400"/>
                </a:lnTo>
                <a:lnTo>
                  <a:pt x="40972" y="301626"/>
                </a:lnTo>
                <a:lnTo>
                  <a:pt x="52084" y="290513"/>
                </a:lnTo>
                <a:lnTo>
                  <a:pt x="52084" y="288925"/>
                </a:lnTo>
                <a:lnTo>
                  <a:pt x="56847" y="292100"/>
                </a:lnTo>
                <a:lnTo>
                  <a:pt x="55260" y="293688"/>
                </a:lnTo>
                <a:lnTo>
                  <a:pt x="53672" y="293688"/>
                </a:lnTo>
                <a:lnTo>
                  <a:pt x="37797" y="309563"/>
                </a:lnTo>
                <a:lnTo>
                  <a:pt x="34622" y="307976"/>
                </a:lnTo>
                <a:lnTo>
                  <a:pt x="39384" y="284163"/>
                </a:lnTo>
                <a:lnTo>
                  <a:pt x="28272" y="293688"/>
                </a:lnTo>
                <a:lnTo>
                  <a:pt x="28272" y="295276"/>
                </a:lnTo>
                <a:lnTo>
                  <a:pt x="26684" y="296863"/>
                </a:lnTo>
                <a:lnTo>
                  <a:pt x="21922" y="290513"/>
                </a:lnTo>
                <a:lnTo>
                  <a:pt x="23509" y="288925"/>
                </a:lnTo>
                <a:lnTo>
                  <a:pt x="25097" y="290513"/>
                </a:lnTo>
                <a:lnTo>
                  <a:pt x="42559" y="277813"/>
                </a:lnTo>
                <a:close/>
                <a:moveTo>
                  <a:pt x="28489" y="272068"/>
                </a:moveTo>
                <a:cubicBezTo>
                  <a:pt x="30293" y="271463"/>
                  <a:pt x="32458" y="272068"/>
                  <a:pt x="33901" y="273580"/>
                </a:cubicBezTo>
                <a:cubicBezTo>
                  <a:pt x="34623" y="274789"/>
                  <a:pt x="33540" y="276604"/>
                  <a:pt x="32097" y="277208"/>
                </a:cubicBezTo>
                <a:cubicBezTo>
                  <a:pt x="30293" y="277813"/>
                  <a:pt x="28128" y="277208"/>
                  <a:pt x="27406" y="275697"/>
                </a:cubicBezTo>
                <a:cubicBezTo>
                  <a:pt x="26685" y="274185"/>
                  <a:pt x="27406" y="272673"/>
                  <a:pt x="28489" y="272068"/>
                </a:cubicBezTo>
                <a:close/>
                <a:moveTo>
                  <a:pt x="236235" y="266700"/>
                </a:moveTo>
                <a:lnTo>
                  <a:pt x="237823" y="268288"/>
                </a:lnTo>
                <a:lnTo>
                  <a:pt x="236235" y="268288"/>
                </a:lnTo>
                <a:lnTo>
                  <a:pt x="256873" y="279401"/>
                </a:lnTo>
                <a:lnTo>
                  <a:pt x="258461" y="279401"/>
                </a:lnTo>
                <a:lnTo>
                  <a:pt x="260048" y="279401"/>
                </a:lnTo>
                <a:lnTo>
                  <a:pt x="255286" y="287338"/>
                </a:lnTo>
                <a:lnTo>
                  <a:pt x="253698" y="285751"/>
                </a:lnTo>
                <a:lnTo>
                  <a:pt x="253698" y="284163"/>
                </a:lnTo>
                <a:lnTo>
                  <a:pt x="236235" y="273050"/>
                </a:lnTo>
                <a:lnTo>
                  <a:pt x="233060" y="274638"/>
                </a:lnTo>
                <a:close/>
                <a:moveTo>
                  <a:pt x="31447" y="255588"/>
                </a:moveTo>
                <a:lnTo>
                  <a:pt x="36210" y="263526"/>
                </a:lnTo>
                <a:lnTo>
                  <a:pt x="34622" y="263526"/>
                </a:lnTo>
                <a:lnTo>
                  <a:pt x="33035" y="261938"/>
                </a:lnTo>
                <a:lnTo>
                  <a:pt x="13984" y="271463"/>
                </a:lnTo>
                <a:lnTo>
                  <a:pt x="13984" y="273051"/>
                </a:lnTo>
                <a:lnTo>
                  <a:pt x="12397" y="274638"/>
                </a:lnTo>
                <a:lnTo>
                  <a:pt x="9222" y="265113"/>
                </a:lnTo>
                <a:lnTo>
                  <a:pt x="10809" y="266701"/>
                </a:lnTo>
                <a:lnTo>
                  <a:pt x="31447" y="258763"/>
                </a:lnTo>
                <a:close/>
                <a:moveTo>
                  <a:pt x="247030" y="242888"/>
                </a:moveTo>
                <a:cubicBezTo>
                  <a:pt x="252428" y="244855"/>
                  <a:pt x="252428" y="244855"/>
                  <a:pt x="252428" y="244855"/>
                </a:cubicBezTo>
                <a:cubicBezTo>
                  <a:pt x="252110" y="246495"/>
                  <a:pt x="252110" y="246495"/>
                  <a:pt x="252110" y="246495"/>
                </a:cubicBezTo>
                <a:cubicBezTo>
                  <a:pt x="249253" y="246495"/>
                  <a:pt x="247030" y="248134"/>
                  <a:pt x="245760" y="250757"/>
                </a:cubicBezTo>
                <a:cubicBezTo>
                  <a:pt x="243855" y="255019"/>
                  <a:pt x="247030" y="258625"/>
                  <a:pt x="250840" y="261576"/>
                </a:cubicBezTo>
                <a:cubicBezTo>
                  <a:pt x="254651" y="264527"/>
                  <a:pt x="262588" y="263543"/>
                  <a:pt x="264811" y="258953"/>
                </a:cubicBezTo>
                <a:cubicBezTo>
                  <a:pt x="266081" y="256003"/>
                  <a:pt x="265446" y="251740"/>
                  <a:pt x="262588" y="248790"/>
                </a:cubicBezTo>
                <a:cubicBezTo>
                  <a:pt x="263541" y="247806"/>
                  <a:pt x="263541" y="247806"/>
                  <a:pt x="263541" y="247806"/>
                </a:cubicBezTo>
                <a:cubicBezTo>
                  <a:pt x="268621" y="250101"/>
                  <a:pt x="268621" y="250101"/>
                  <a:pt x="268621" y="250101"/>
                </a:cubicBezTo>
                <a:cubicBezTo>
                  <a:pt x="269573" y="254363"/>
                  <a:pt x="269256" y="257314"/>
                  <a:pt x="267668" y="261248"/>
                </a:cubicBezTo>
                <a:cubicBezTo>
                  <a:pt x="264176" y="268133"/>
                  <a:pt x="258778" y="273051"/>
                  <a:pt x="248935" y="268789"/>
                </a:cubicBezTo>
                <a:cubicBezTo>
                  <a:pt x="239410" y="264527"/>
                  <a:pt x="240680" y="256330"/>
                  <a:pt x="243855" y="248790"/>
                </a:cubicBezTo>
                <a:cubicBezTo>
                  <a:pt x="244808" y="246167"/>
                  <a:pt x="245760" y="245183"/>
                  <a:pt x="247030" y="242888"/>
                </a:cubicBezTo>
                <a:close/>
                <a:moveTo>
                  <a:pt x="158446" y="239713"/>
                </a:moveTo>
                <a:lnTo>
                  <a:pt x="158446" y="280988"/>
                </a:lnTo>
                <a:cubicBezTo>
                  <a:pt x="164915" y="269380"/>
                  <a:pt x="172000" y="255191"/>
                  <a:pt x="179084" y="239713"/>
                </a:cubicBezTo>
                <a:cubicBezTo>
                  <a:pt x="158446" y="239713"/>
                  <a:pt x="158446" y="239713"/>
                  <a:pt x="158446" y="239713"/>
                </a:cubicBezTo>
                <a:close/>
                <a:moveTo>
                  <a:pt x="94946" y="239713"/>
                </a:moveTo>
                <a:cubicBezTo>
                  <a:pt x="102244" y="255191"/>
                  <a:pt x="109873" y="269380"/>
                  <a:pt x="117171" y="280988"/>
                </a:cubicBezTo>
                <a:cubicBezTo>
                  <a:pt x="117171" y="239713"/>
                  <a:pt x="117171" y="239713"/>
                  <a:pt x="117171" y="239713"/>
                </a:cubicBezTo>
                <a:cubicBezTo>
                  <a:pt x="94946" y="239713"/>
                  <a:pt x="94946" y="239713"/>
                  <a:pt x="94946" y="239713"/>
                </a:cubicBezTo>
                <a:close/>
                <a:moveTo>
                  <a:pt x="13217" y="233399"/>
                </a:moveTo>
                <a:cubicBezTo>
                  <a:pt x="23824" y="230188"/>
                  <a:pt x="28133" y="236610"/>
                  <a:pt x="30453" y="244636"/>
                </a:cubicBezTo>
                <a:cubicBezTo>
                  <a:pt x="31116" y="246884"/>
                  <a:pt x="31116" y="248489"/>
                  <a:pt x="31448" y="250737"/>
                </a:cubicBezTo>
                <a:cubicBezTo>
                  <a:pt x="25813" y="252342"/>
                  <a:pt x="25813" y="252342"/>
                  <a:pt x="25813" y="252342"/>
                </a:cubicBezTo>
                <a:cubicBezTo>
                  <a:pt x="25150" y="251379"/>
                  <a:pt x="25150" y="251379"/>
                  <a:pt x="25150" y="251379"/>
                </a:cubicBezTo>
                <a:cubicBezTo>
                  <a:pt x="27139" y="249452"/>
                  <a:pt x="28133" y="246563"/>
                  <a:pt x="27139" y="243673"/>
                </a:cubicBezTo>
                <a:cubicBezTo>
                  <a:pt x="26144" y="239499"/>
                  <a:pt x="21172" y="237252"/>
                  <a:pt x="17195" y="238857"/>
                </a:cubicBezTo>
                <a:cubicBezTo>
                  <a:pt x="20178" y="251058"/>
                  <a:pt x="20178" y="251058"/>
                  <a:pt x="20178" y="251058"/>
                </a:cubicBezTo>
                <a:cubicBezTo>
                  <a:pt x="22167" y="252021"/>
                  <a:pt x="22167" y="252021"/>
                  <a:pt x="22167" y="252021"/>
                </a:cubicBezTo>
                <a:cubicBezTo>
                  <a:pt x="22830" y="253305"/>
                  <a:pt x="22830" y="253305"/>
                  <a:pt x="22830" y="253305"/>
                </a:cubicBezTo>
                <a:cubicBezTo>
                  <a:pt x="16863" y="254910"/>
                  <a:pt x="16863" y="254910"/>
                  <a:pt x="16863" y="254910"/>
                </a:cubicBezTo>
                <a:cubicBezTo>
                  <a:pt x="16201" y="253626"/>
                  <a:pt x="16201" y="253626"/>
                  <a:pt x="16201" y="253626"/>
                </a:cubicBezTo>
                <a:cubicBezTo>
                  <a:pt x="17195" y="252342"/>
                  <a:pt x="17195" y="252342"/>
                  <a:pt x="17195" y="252342"/>
                </a:cubicBezTo>
                <a:cubicBezTo>
                  <a:pt x="13880" y="239820"/>
                  <a:pt x="13880" y="239820"/>
                  <a:pt x="13880" y="239820"/>
                </a:cubicBezTo>
                <a:cubicBezTo>
                  <a:pt x="8908" y="240141"/>
                  <a:pt x="5262" y="244957"/>
                  <a:pt x="6257" y="249773"/>
                </a:cubicBezTo>
                <a:cubicBezTo>
                  <a:pt x="7251" y="252663"/>
                  <a:pt x="10897" y="256195"/>
                  <a:pt x="14875" y="256516"/>
                </a:cubicBezTo>
                <a:cubicBezTo>
                  <a:pt x="14875" y="257479"/>
                  <a:pt x="14875" y="257479"/>
                  <a:pt x="14875" y="257479"/>
                </a:cubicBezTo>
                <a:cubicBezTo>
                  <a:pt x="8908" y="258763"/>
                  <a:pt x="8908" y="258763"/>
                  <a:pt x="8908" y="258763"/>
                </a:cubicBezTo>
                <a:cubicBezTo>
                  <a:pt x="5594" y="256516"/>
                  <a:pt x="4268" y="254268"/>
                  <a:pt x="3274" y="250415"/>
                </a:cubicBezTo>
                <a:cubicBezTo>
                  <a:pt x="1285" y="243031"/>
                  <a:pt x="3274" y="235967"/>
                  <a:pt x="13217" y="233399"/>
                </a:cubicBezTo>
                <a:close/>
                <a:moveTo>
                  <a:pt x="247348" y="231775"/>
                </a:moveTo>
                <a:lnTo>
                  <a:pt x="248935" y="231775"/>
                </a:lnTo>
                <a:lnTo>
                  <a:pt x="248935" y="233363"/>
                </a:lnTo>
                <a:lnTo>
                  <a:pt x="271161" y="236538"/>
                </a:lnTo>
                <a:lnTo>
                  <a:pt x="272748" y="234950"/>
                </a:lnTo>
                <a:lnTo>
                  <a:pt x="271161" y="244475"/>
                </a:lnTo>
                <a:lnTo>
                  <a:pt x="269573" y="244475"/>
                </a:lnTo>
                <a:lnTo>
                  <a:pt x="269573" y="241300"/>
                </a:lnTo>
                <a:lnTo>
                  <a:pt x="248935" y="238125"/>
                </a:lnTo>
                <a:lnTo>
                  <a:pt x="247348" y="239713"/>
                </a:lnTo>
                <a:lnTo>
                  <a:pt x="245760" y="239713"/>
                </a:lnTo>
                <a:close/>
                <a:moveTo>
                  <a:pt x="3170" y="209550"/>
                </a:moveTo>
                <a:cubicBezTo>
                  <a:pt x="3170" y="209550"/>
                  <a:pt x="2872" y="210524"/>
                  <a:pt x="3170" y="214746"/>
                </a:cubicBezTo>
                <a:cubicBezTo>
                  <a:pt x="3468" y="218643"/>
                  <a:pt x="8230" y="223838"/>
                  <a:pt x="13588" y="223514"/>
                </a:cubicBezTo>
                <a:cubicBezTo>
                  <a:pt x="17457" y="223189"/>
                  <a:pt x="21029" y="219292"/>
                  <a:pt x="21327" y="216045"/>
                </a:cubicBezTo>
                <a:cubicBezTo>
                  <a:pt x="21922" y="213772"/>
                  <a:pt x="21922" y="212473"/>
                  <a:pt x="21922" y="210200"/>
                </a:cubicBezTo>
                <a:cubicBezTo>
                  <a:pt x="21922" y="210200"/>
                  <a:pt x="21922" y="210200"/>
                  <a:pt x="3170" y="209550"/>
                </a:cubicBezTo>
                <a:close/>
                <a:moveTo>
                  <a:pt x="11" y="201613"/>
                </a:moveTo>
                <a:cubicBezTo>
                  <a:pt x="11" y="201613"/>
                  <a:pt x="11" y="201613"/>
                  <a:pt x="1580" y="201613"/>
                </a:cubicBezTo>
                <a:cubicBezTo>
                  <a:pt x="1580" y="201613"/>
                  <a:pt x="1580" y="201613"/>
                  <a:pt x="2835" y="203541"/>
                </a:cubicBezTo>
                <a:cubicBezTo>
                  <a:pt x="2835" y="203541"/>
                  <a:pt x="2835" y="203541"/>
                  <a:pt x="24175" y="203862"/>
                </a:cubicBezTo>
                <a:cubicBezTo>
                  <a:pt x="24175" y="203862"/>
                  <a:pt x="24175" y="203862"/>
                  <a:pt x="25116" y="202256"/>
                </a:cubicBezTo>
                <a:lnTo>
                  <a:pt x="26685" y="202256"/>
                </a:lnTo>
                <a:cubicBezTo>
                  <a:pt x="26685" y="202256"/>
                  <a:pt x="26685" y="202256"/>
                  <a:pt x="26058" y="213822"/>
                </a:cubicBezTo>
                <a:cubicBezTo>
                  <a:pt x="25430" y="220569"/>
                  <a:pt x="21664" y="227959"/>
                  <a:pt x="14133" y="228601"/>
                </a:cubicBezTo>
                <a:cubicBezTo>
                  <a:pt x="5974" y="228601"/>
                  <a:pt x="-303" y="221212"/>
                  <a:pt x="11" y="215107"/>
                </a:cubicBezTo>
                <a:cubicBezTo>
                  <a:pt x="11" y="215107"/>
                  <a:pt x="11" y="215107"/>
                  <a:pt x="11" y="201613"/>
                </a:cubicBezTo>
                <a:close/>
                <a:moveTo>
                  <a:pt x="247347" y="200025"/>
                </a:moveTo>
                <a:cubicBezTo>
                  <a:pt x="253862" y="204374"/>
                  <a:pt x="253862" y="204374"/>
                  <a:pt x="253862" y="204374"/>
                </a:cubicBezTo>
                <a:cubicBezTo>
                  <a:pt x="253241" y="204374"/>
                  <a:pt x="252621" y="204684"/>
                  <a:pt x="252311" y="204995"/>
                </a:cubicBezTo>
                <a:cubicBezTo>
                  <a:pt x="251380" y="205616"/>
                  <a:pt x="251380" y="208722"/>
                  <a:pt x="251380" y="213070"/>
                </a:cubicBezTo>
                <a:cubicBezTo>
                  <a:pt x="272784" y="212760"/>
                  <a:pt x="272784" y="212760"/>
                  <a:pt x="272784" y="212760"/>
                </a:cubicBezTo>
                <a:cubicBezTo>
                  <a:pt x="273094" y="211828"/>
                  <a:pt x="273094" y="211828"/>
                  <a:pt x="273094" y="211828"/>
                </a:cubicBezTo>
                <a:cubicBezTo>
                  <a:pt x="274335" y="211828"/>
                  <a:pt x="274335" y="211828"/>
                  <a:pt x="274335" y="211828"/>
                </a:cubicBezTo>
                <a:cubicBezTo>
                  <a:pt x="274335" y="219593"/>
                  <a:pt x="274335" y="219593"/>
                  <a:pt x="274335" y="219593"/>
                </a:cubicBezTo>
                <a:cubicBezTo>
                  <a:pt x="273715" y="219593"/>
                  <a:pt x="273715" y="219593"/>
                  <a:pt x="273715" y="219593"/>
                </a:cubicBezTo>
                <a:cubicBezTo>
                  <a:pt x="272784" y="217729"/>
                  <a:pt x="272784" y="217729"/>
                  <a:pt x="272784" y="217729"/>
                </a:cubicBezTo>
                <a:cubicBezTo>
                  <a:pt x="251690" y="218040"/>
                  <a:pt x="251690" y="218040"/>
                  <a:pt x="251690" y="218040"/>
                </a:cubicBezTo>
                <a:cubicBezTo>
                  <a:pt x="251690" y="220214"/>
                  <a:pt x="251380" y="223631"/>
                  <a:pt x="252000" y="224252"/>
                </a:cubicBezTo>
                <a:cubicBezTo>
                  <a:pt x="252000" y="224562"/>
                  <a:pt x="252621" y="224873"/>
                  <a:pt x="253241" y="224873"/>
                </a:cubicBezTo>
                <a:cubicBezTo>
                  <a:pt x="247657" y="228600"/>
                  <a:pt x="247657" y="228600"/>
                  <a:pt x="247657" y="228600"/>
                </a:cubicBezTo>
                <a:lnTo>
                  <a:pt x="248588" y="224873"/>
                </a:lnTo>
                <a:cubicBezTo>
                  <a:pt x="248898" y="205305"/>
                  <a:pt x="248898" y="205305"/>
                  <a:pt x="248898" y="205305"/>
                </a:cubicBezTo>
                <a:cubicBezTo>
                  <a:pt x="247347" y="200025"/>
                  <a:pt x="247347" y="200025"/>
                  <a:pt x="247347" y="200025"/>
                </a:cubicBezTo>
                <a:close/>
                <a:moveTo>
                  <a:pt x="12926" y="192844"/>
                </a:moveTo>
                <a:cubicBezTo>
                  <a:pt x="14136" y="192088"/>
                  <a:pt x="15950" y="192466"/>
                  <a:pt x="16555" y="193978"/>
                </a:cubicBezTo>
                <a:cubicBezTo>
                  <a:pt x="17160" y="195868"/>
                  <a:pt x="16555" y="197758"/>
                  <a:pt x="15043" y="199270"/>
                </a:cubicBezTo>
                <a:cubicBezTo>
                  <a:pt x="13834" y="200026"/>
                  <a:pt x="12019" y="199270"/>
                  <a:pt x="11415" y="197380"/>
                </a:cubicBezTo>
                <a:cubicBezTo>
                  <a:pt x="10810" y="195490"/>
                  <a:pt x="11415" y="193600"/>
                  <a:pt x="12926" y="192844"/>
                </a:cubicBezTo>
                <a:close/>
                <a:moveTo>
                  <a:pt x="158446" y="177800"/>
                </a:moveTo>
                <a:lnTo>
                  <a:pt x="158446" y="200025"/>
                </a:lnTo>
                <a:cubicBezTo>
                  <a:pt x="195747" y="200025"/>
                  <a:pt x="195747" y="200025"/>
                  <a:pt x="195747" y="200025"/>
                </a:cubicBezTo>
                <a:cubicBezTo>
                  <a:pt x="198544" y="192507"/>
                  <a:pt x="200720" y="184990"/>
                  <a:pt x="202896" y="177800"/>
                </a:cubicBezTo>
                <a:cubicBezTo>
                  <a:pt x="158446" y="177800"/>
                  <a:pt x="158446" y="177800"/>
                  <a:pt x="158446" y="177800"/>
                </a:cubicBezTo>
                <a:close/>
                <a:moveTo>
                  <a:pt x="125369" y="177800"/>
                </a:moveTo>
                <a:cubicBezTo>
                  <a:pt x="125369" y="208990"/>
                  <a:pt x="125369" y="208990"/>
                  <a:pt x="125369" y="208990"/>
                </a:cubicBezTo>
                <a:cubicBezTo>
                  <a:pt x="82246" y="208990"/>
                  <a:pt x="82246" y="208990"/>
                  <a:pt x="82246" y="208990"/>
                </a:cubicBezTo>
                <a:cubicBezTo>
                  <a:pt x="82875" y="209945"/>
                  <a:pt x="83190" y="211218"/>
                  <a:pt x="83820" y="212491"/>
                </a:cubicBezTo>
                <a:cubicBezTo>
                  <a:pt x="86023" y="218538"/>
                  <a:pt x="88541" y="224585"/>
                  <a:pt x="91374" y="230632"/>
                </a:cubicBezTo>
                <a:cubicBezTo>
                  <a:pt x="120962" y="230632"/>
                  <a:pt x="120962" y="230632"/>
                  <a:pt x="120962" y="230632"/>
                </a:cubicBezTo>
                <a:cubicBezTo>
                  <a:pt x="125369" y="230632"/>
                  <a:pt x="125369" y="230632"/>
                  <a:pt x="125369" y="230632"/>
                </a:cubicBezTo>
                <a:cubicBezTo>
                  <a:pt x="125369" y="295559"/>
                  <a:pt x="125369" y="295559"/>
                  <a:pt x="125369" y="295559"/>
                </a:cubicBezTo>
                <a:cubicBezTo>
                  <a:pt x="128831" y="300333"/>
                  <a:pt x="131664" y="304471"/>
                  <a:pt x="134182" y="307017"/>
                </a:cubicBezTo>
                <a:cubicBezTo>
                  <a:pt x="135127" y="307972"/>
                  <a:pt x="136071" y="308927"/>
                  <a:pt x="136700" y="309563"/>
                </a:cubicBezTo>
                <a:cubicBezTo>
                  <a:pt x="137645" y="308927"/>
                  <a:pt x="138589" y="307972"/>
                  <a:pt x="139219" y="307017"/>
                </a:cubicBezTo>
                <a:cubicBezTo>
                  <a:pt x="141737" y="304471"/>
                  <a:pt x="144884" y="300333"/>
                  <a:pt x="148347" y="295559"/>
                </a:cubicBezTo>
                <a:cubicBezTo>
                  <a:pt x="148347" y="230632"/>
                  <a:pt x="148347" y="230632"/>
                  <a:pt x="148347" y="230632"/>
                </a:cubicBezTo>
                <a:cubicBezTo>
                  <a:pt x="152753" y="230632"/>
                  <a:pt x="152753" y="230632"/>
                  <a:pt x="152753" y="230632"/>
                </a:cubicBezTo>
                <a:cubicBezTo>
                  <a:pt x="182656" y="230632"/>
                  <a:pt x="182656" y="230632"/>
                  <a:pt x="182656" y="230632"/>
                </a:cubicBezTo>
                <a:cubicBezTo>
                  <a:pt x="185489" y="224585"/>
                  <a:pt x="188007" y="218538"/>
                  <a:pt x="190525" y="212491"/>
                </a:cubicBezTo>
                <a:cubicBezTo>
                  <a:pt x="190840" y="211218"/>
                  <a:pt x="191469" y="209945"/>
                  <a:pt x="191784" y="208990"/>
                </a:cubicBezTo>
                <a:cubicBezTo>
                  <a:pt x="148347" y="208990"/>
                  <a:pt x="148347" y="208990"/>
                  <a:pt x="148347" y="208990"/>
                </a:cubicBezTo>
                <a:lnTo>
                  <a:pt x="148347" y="177800"/>
                </a:lnTo>
                <a:cubicBezTo>
                  <a:pt x="136700" y="177800"/>
                  <a:pt x="136700" y="177800"/>
                  <a:pt x="136700" y="177800"/>
                </a:cubicBezTo>
                <a:cubicBezTo>
                  <a:pt x="125369" y="177800"/>
                  <a:pt x="125369" y="177800"/>
                  <a:pt x="125369" y="177800"/>
                </a:cubicBezTo>
                <a:close/>
                <a:moveTo>
                  <a:pt x="71134" y="177800"/>
                </a:moveTo>
                <a:cubicBezTo>
                  <a:pt x="73079" y="184990"/>
                  <a:pt x="75673" y="192507"/>
                  <a:pt x="78266" y="200025"/>
                </a:cubicBezTo>
                <a:cubicBezTo>
                  <a:pt x="117172" y="200025"/>
                  <a:pt x="117172" y="200025"/>
                  <a:pt x="117172" y="200025"/>
                </a:cubicBezTo>
                <a:lnTo>
                  <a:pt x="117172" y="177800"/>
                </a:lnTo>
                <a:cubicBezTo>
                  <a:pt x="71134" y="177800"/>
                  <a:pt x="71134" y="177800"/>
                  <a:pt x="71134" y="177800"/>
                </a:cubicBezTo>
                <a:close/>
                <a:moveTo>
                  <a:pt x="265125" y="173038"/>
                </a:moveTo>
                <a:cubicBezTo>
                  <a:pt x="268439" y="175607"/>
                  <a:pt x="270097" y="177854"/>
                  <a:pt x="271091" y="181707"/>
                </a:cubicBezTo>
                <a:cubicBezTo>
                  <a:pt x="272748" y="189092"/>
                  <a:pt x="270759" y="196155"/>
                  <a:pt x="260816" y="198724"/>
                </a:cubicBezTo>
                <a:cubicBezTo>
                  <a:pt x="250540" y="201613"/>
                  <a:pt x="245900" y="195192"/>
                  <a:pt x="243911" y="187486"/>
                </a:cubicBezTo>
                <a:cubicBezTo>
                  <a:pt x="243248" y="184918"/>
                  <a:pt x="243248" y="183312"/>
                  <a:pt x="242585" y="180744"/>
                </a:cubicBezTo>
                <a:cubicBezTo>
                  <a:pt x="248220" y="179460"/>
                  <a:pt x="248220" y="179460"/>
                  <a:pt x="248220" y="179460"/>
                </a:cubicBezTo>
                <a:cubicBezTo>
                  <a:pt x="249214" y="180423"/>
                  <a:pt x="249214" y="180423"/>
                  <a:pt x="249214" y="180423"/>
                </a:cubicBezTo>
                <a:cubicBezTo>
                  <a:pt x="246894" y="182349"/>
                  <a:pt x="246231" y="185239"/>
                  <a:pt x="246894" y="188128"/>
                </a:cubicBezTo>
                <a:cubicBezTo>
                  <a:pt x="247889" y="192302"/>
                  <a:pt x="252861" y="194871"/>
                  <a:pt x="257170" y="193265"/>
                </a:cubicBezTo>
                <a:cubicBezTo>
                  <a:pt x="254186" y="180744"/>
                  <a:pt x="254186" y="180744"/>
                  <a:pt x="254186" y="180744"/>
                </a:cubicBezTo>
                <a:cubicBezTo>
                  <a:pt x="251866" y="179781"/>
                  <a:pt x="251866" y="179781"/>
                  <a:pt x="251866" y="179781"/>
                </a:cubicBezTo>
                <a:cubicBezTo>
                  <a:pt x="251535" y="178496"/>
                  <a:pt x="251535" y="178496"/>
                  <a:pt x="251535" y="178496"/>
                </a:cubicBezTo>
                <a:cubicBezTo>
                  <a:pt x="257501" y="176891"/>
                  <a:pt x="257501" y="176891"/>
                  <a:pt x="257501" y="176891"/>
                </a:cubicBezTo>
                <a:cubicBezTo>
                  <a:pt x="257832" y="177854"/>
                  <a:pt x="257832" y="177854"/>
                  <a:pt x="257832" y="177854"/>
                </a:cubicBezTo>
                <a:cubicBezTo>
                  <a:pt x="256838" y="179460"/>
                  <a:pt x="256838" y="179460"/>
                  <a:pt x="256838" y="179460"/>
                </a:cubicBezTo>
                <a:cubicBezTo>
                  <a:pt x="260153" y="192302"/>
                  <a:pt x="260153" y="192302"/>
                  <a:pt x="260153" y="192302"/>
                </a:cubicBezTo>
                <a:cubicBezTo>
                  <a:pt x="265125" y="191981"/>
                  <a:pt x="268771" y="186844"/>
                  <a:pt x="267776" y="182349"/>
                </a:cubicBezTo>
                <a:cubicBezTo>
                  <a:pt x="267113" y="179139"/>
                  <a:pt x="263467" y="175928"/>
                  <a:pt x="259158" y="175286"/>
                </a:cubicBezTo>
                <a:cubicBezTo>
                  <a:pt x="259158" y="174323"/>
                  <a:pt x="259158" y="174323"/>
                  <a:pt x="259158" y="174323"/>
                </a:cubicBezTo>
                <a:cubicBezTo>
                  <a:pt x="265125" y="173038"/>
                  <a:pt x="265125" y="173038"/>
                  <a:pt x="265125" y="173038"/>
                </a:cubicBezTo>
                <a:close/>
                <a:moveTo>
                  <a:pt x="10809" y="160338"/>
                </a:moveTo>
                <a:lnTo>
                  <a:pt x="12397" y="160338"/>
                </a:lnTo>
                <a:lnTo>
                  <a:pt x="12397" y="161926"/>
                </a:lnTo>
                <a:lnTo>
                  <a:pt x="31447" y="169863"/>
                </a:lnTo>
                <a:lnTo>
                  <a:pt x="33034" y="169863"/>
                </a:lnTo>
                <a:lnTo>
                  <a:pt x="34622" y="169863"/>
                </a:lnTo>
                <a:lnTo>
                  <a:pt x="33034" y="174626"/>
                </a:lnTo>
                <a:lnTo>
                  <a:pt x="12397" y="182564"/>
                </a:lnTo>
                <a:lnTo>
                  <a:pt x="26684" y="185739"/>
                </a:lnTo>
                <a:lnTo>
                  <a:pt x="28272" y="184151"/>
                </a:lnTo>
                <a:lnTo>
                  <a:pt x="28272" y="185739"/>
                </a:lnTo>
                <a:lnTo>
                  <a:pt x="26684" y="190501"/>
                </a:lnTo>
                <a:lnTo>
                  <a:pt x="25097" y="188914"/>
                </a:lnTo>
                <a:lnTo>
                  <a:pt x="2872" y="184151"/>
                </a:lnTo>
                <a:lnTo>
                  <a:pt x="4459" y="180976"/>
                </a:lnTo>
                <a:lnTo>
                  <a:pt x="25097" y="171451"/>
                </a:lnTo>
                <a:lnTo>
                  <a:pt x="12397" y="166688"/>
                </a:lnTo>
                <a:lnTo>
                  <a:pt x="10809" y="168276"/>
                </a:lnTo>
                <a:lnTo>
                  <a:pt x="9222" y="166688"/>
                </a:lnTo>
                <a:close/>
                <a:moveTo>
                  <a:pt x="140984" y="157163"/>
                </a:moveTo>
                <a:lnTo>
                  <a:pt x="140984" y="168276"/>
                </a:lnTo>
                <a:lnTo>
                  <a:pt x="148922" y="168276"/>
                </a:lnTo>
                <a:close/>
                <a:moveTo>
                  <a:pt x="133047" y="157163"/>
                </a:moveTo>
                <a:lnTo>
                  <a:pt x="125109" y="168276"/>
                </a:lnTo>
                <a:lnTo>
                  <a:pt x="133047" y="168276"/>
                </a:lnTo>
                <a:close/>
                <a:moveTo>
                  <a:pt x="243426" y="155576"/>
                </a:moveTo>
                <a:cubicBezTo>
                  <a:pt x="236235" y="157163"/>
                  <a:pt x="237947" y="164783"/>
                  <a:pt x="240344" y="169863"/>
                </a:cubicBezTo>
                <a:lnTo>
                  <a:pt x="253698" y="163513"/>
                </a:lnTo>
                <a:cubicBezTo>
                  <a:pt x="253013" y="159386"/>
                  <a:pt x="249589" y="153988"/>
                  <a:pt x="243426" y="155576"/>
                </a:cubicBezTo>
                <a:close/>
                <a:moveTo>
                  <a:pt x="150509" y="153988"/>
                </a:moveTo>
                <a:lnTo>
                  <a:pt x="160034" y="168276"/>
                </a:lnTo>
                <a:lnTo>
                  <a:pt x="182259" y="168276"/>
                </a:lnTo>
                <a:close/>
                <a:moveTo>
                  <a:pt x="123521" y="153988"/>
                </a:moveTo>
                <a:lnTo>
                  <a:pt x="91771" y="168276"/>
                </a:lnTo>
                <a:lnTo>
                  <a:pt x="113996" y="168276"/>
                </a:lnTo>
                <a:close/>
                <a:moveTo>
                  <a:pt x="17159" y="147638"/>
                </a:moveTo>
                <a:lnTo>
                  <a:pt x="17159" y="149226"/>
                </a:lnTo>
                <a:lnTo>
                  <a:pt x="18747" y="150813"/>
                </a:lnTo>
                <a:lnTo>
                  <a:pt x="36210" y="160339"/>
                </a:lnTo>
                <a:lnTo>
                  <a:pt x="37797" y="158751"/>
                </a:lnTo>
                <a:lnTo>
                  <a:pt x="39385" y="160339"/>
                </a:lnTo>
                <a:lnTo>
                  <a:pt x="36210" y="168276"/>
                </a:lnTo>
                <a:lnTo>
                  <a:pt x="34622" y="166689"/>
                </a:lnTo>
                <a:lnTo>
                  <a:pt x="34622" y="165101"/>
                </a:lnTo>
                <a:lnTo>
                  <a:pt x="15572" y="155576"/>
                </a:lnTo>
                <a:lnTo>
                  <a:pt x="13984" y="157163"/>
                </a:lnTo>
                <a:lnTo>
                  <a:pt x="12397" y="157163"/>
                </a:lnTo>
                <a:close/>
                <a:moveTo>
                  <a:pt x="155271" y="146050"/>
                </a:moveTo>
                <a:lnTo>
                  <a:pt x="205733" y="168275"/>
                </a:lnTo>
                <a:cubicBezTo>
                  <a:pt x="207011" y="163336"/>
                  <a:pt x="208288" y="158706"/>
                  <a:pt x="209246" y="154075"/>
                </a:cubicBezTo>
                <a:cubicBezTo>
                  <a:pt x="198707" y="152532"/>
                  <a:pt x="173156" y="148519"/>
                  <a:pt x="155271" y="146050"/>
                </a:cubicBezTo>
                <a:close/>
                <a:moveTo>
                  <a:pt x="118759" y="146050"/>
                </a:moveTo>
                <a:cubicBezTo>
                  <a:pt x="100874" y="148519"/>
                  <a:pt x="75323" y="152532"/>
                  <a:pt x="64784" y="154075"/>
                </a:cubicBezTo>
                <a:cubicBezTo>
                  <a:pt x="65742" y="158706"/>
                  <a:pt x="67019" y="163336"/>
                  <a:pt x="68297" y="168275"/>
                </a:cubicBezTo>
                <a:cubicBezTo>
                  <a:pt x="118759" y="146050"/>
                  <a:pt x="118759" y="146050"/>
                  <a:pt x="118759" y="146050"/>
                </a:cubicBezTo>
                <a:close/>
                <a:moveTo>
                  <a:pt x="251158" y="141288"/>
                </a:moveTo>
                <a:cubicBezTo>
                  <a:pt x="254333" y="144146"/>
                  <a:pt x="255603" y="145098"/>
                  <a:pt x="256238" y="149226"/>
                </a:cubicBezTo>
                <a:cubicBezTo>
                  <a:pt x="256873" y="152083"/>
                  <a:pt x="255603" y="157481"/>
                  <a:pt x="255603" y="162243"/>
                </a:cubicBezTo>
                <a:cubicBezTo>
                  <a:pt x="255603" y="162243"/>
                  <a:pt x="255603" y="162243"/>
                  <a:pt x="261953" y="159068"/>
                </a:cubicBezTo>
                <a:lnTo>
                  <a:pt x="264810" y="164783"/>
                </a:lnTo>
                <a:cubicBezTo>
                  <a:pt x="264810" y="164783"/>
                  <a:pt x="264810" y="164783"/>
                  <a:pt x="263858" y="165101"/>
                </a:cubicBezTo>
                <a:cubicBezTo>
                  <a:pt x="263858" y="165101"/>
                  <a:pt x="263858" y="165101"/>
                  <a:pt x="262270" y="164148"/>
                </a:cubicBezTo>
                <a:cubicBezTo>
                  <a:pt x="262270" y="164148"/>
                  <a:pt x="262270" y="164148"/>
                  <a:pt x="243220" y="173991"/>
                </a:cubicBezTo>
                <a:cubicBezTo>
                  <a:pt x="243220" y="173991"/>
                  <a:pt x="243220" y="173991"/>
                  <a:pt x="242903" y="175261"/>
                </a:cubicBezTo>
                <a:cubicBezTo>
                  <a:pt x="242903" y="175261"/>
                  <a:pt x="242903" y="175261"/>
                  <a:pt x="240998" y="176213"/>
                </a:cubicBezTo>
                <a:cubicBezTo>
                  <a:pt x="240998" y="176213"/>
                  <a:pt x="240998" y="176213"/>
                  <a:pt x="235600" y="163831"/>
                </a:cubicBezTo>
                <a:cubicBezTo>
                  <a:pt x="233060" y="158751"/>
                  <a:pt x="236235" y="153036"/>
                  <a:pt x="241633" y="151448"/>
                </a:cubicBezTo>
                <a:cubicBezTo>
                  <a:pt x="246078" y="150178"/>
                  <a:pt x="250205" y="151766"/>
                  <a:pt x="251793" y="155258"/>
                </a:cubicBezTo>
                <a:cubicBezTo>
                  <a:pt x="252745" y="151766"/>
                  <a:pt x="252745" y="149543"/>
                  <a:pt x="252110" y="146051"/>
                </a:cubicBezTo>
                <a:cubicBezTo>
                  <a:pt x="251475" y="143828"/>
                  <a:pt x="251158" y="143828"/>
                  <a:pt x="250205" y="142241"/>
                </a:cubicBezTo>
                <a:cubicBezTo>
                  <a:pt x="250205" y="142241"/>
                  <a:pt x="250205" y="142241"/>
                  <a:pt x="251158" y="141288"/>
                </a:cubicBezTo>
                <a:close/>
                <a:moveTo>
                  <a:pt x="60660" y="107950"/>
                </a:moveTo>
                <a:cubicBezTo>
                  <a:pt x="60340" y="110845"/>
                  <a:pt x="60021" y="113740"/>
                  <a:pt x="60021" y="116956"/>
                </a:cubicBezTo>
                <a:cubicBezTo>
                  <a:pt x="60021" y="125319"/>
                  <a:pt x="60979" y="134647"/>
                  <a:pt x="62577" y="144940"/>
                </a:cubicBezTo>
                <a:cubicBezTo>
                  <a:pt x="122319" y="135612"/>
                  <a:pt x="122319" y="135612"/>
                  <a:pt x="122319" y="135612"/>
                </a:cubicBezTo>
                <a:cubicBezTo>
                  <a:pt x="121680" y="137220"/>
                  <a:pt x="121041" y="139472"/>
                  <a:pt x="121041" y="141402"/>
                </a:cubicBezTo>
                <a:cubicBezTo>
                  <a:pt x="121041" y="150086"/>
                  <a:pt x="127750" y="157163"/>
                  <a:pt x="136376" y="157163"/>
                </a:cubicBezTo>
                <a:cubicBezTo>
                  <a:pt x="136376" y="157163"/>
                  <a:pt x="136696" y="157163"/>
                  <a:pt x="136696" y="157163"/>
                </a:cubicBezTo>
                <a:cubicBezTo>
                  <a:pt x="137015" y="157163"/>
                  <a:pt x="137015" y="157163"/>
                  <a:pt x="137335" y="157163"/>
                </a:cubicBezTo>
                <a:cubicBezTo>
                  <a:pt x="145961" y="157163"/>
                  <a:pt x="152670" y="150086"/>
                  <a:pt x="152670" y="141402"/>
                </a:cubicBezTo>
                <a:cubicBezTo>
                  <a:pt x="152670" y="139472"/>
                  <a:pt x="152350" y="137220"/>
                  <a:pt x="151711" y="135612"/>
                </a:cubicBezTo>
                <a:cubicBezTo>
                  <a:pt x="211453" y="144940"/>
                  <a:pt x="211453" y="144940"/>
                  <a:pt x="211453" y="144940"/>
                </a:cubicBezTo>
                <a:cubicBezTo>
                  <a:pt x="213051" y="134647"/>
                  <a:pt x="214009" y="125319"/>
                  <a:pt x="214009" y="116956"/>
                </a:cubicBezTo>
                <a:cubicBezTo>
                  <a:pt x="214009" y="113740"/>
                  <a:pt x="214009" y="110845"/>
                  <a:pt x="213690" y="107950"/>
                </a:cubicBezTo>
                <a:cubicBezTo>
                  <a:pt x="177269" y="107950"/>
                  <a:pt x="177269" y="107950"/>
                  <a:pt x="177269" y="107950"/>
                </a:cubicBezTo>
                <a:cubicBezTo>
                  <a:pt x="167685" y="107950"/>
                  <a:pt x="166727" y="109236"/>
                  <a:pt x="166407" y="109558"/>
                </a:cubicBezTo>
                <a:cubicBezTo>
                  <a:pt x="165449" y="110201"/>
                  <a:pt x="165449" y="111810"/>
                  <a:pt x="166407" y="112453"/>
                </a:cubicBezTo>
                <a:cubicBezTo>
                  <a:pt x="168643" y="113740"/>
                  <a:pt x="171838" y="115348"/>
                  <a:pt x="171838" y="120173"/>
                </a:cubicBezTo>
                <a:cubicBezTo>
                  <a:pt x="171838" y="120494"/>
                  <a:pt x="171838" y="120494"/>
                  <a:pt x="171838" y="120494"/>
                </a:cubicBezTo>
                <a:cubicBezTo>
                  <a:pt x="171838" y="124354"/>
                  <a:pt x="168324" y="125962"/>
                  <a:pt x="160337" y="129179"/>
                </a:cubicBezTo>
                <a:cubicBezTo>
                  <a:pt x="157781" y="129822"/>
                  <a:pt x="149475" y="133360"/>
                  <a:pt x="149475" y="133360"/>
                </a:cubicBezTo>
                <a:cubicBezTo>
                  <a:pt x="147877" y="132074"/>
                  <a:pt x="147877" y="132074"/>
                  <a:pt x="147877" y="132074"/>
                </a:cubicBezTo>
                <a:cubicBezTo>
                  <a:pt x="145002" y="130787"/>
                  <a:pt x="138932" y="126606"/>
                  <a:pt x="138932" y="119529"/>
                </a:cubicBezTo>
                <a:cubicBezTo>
                  <a:pt x="138932" y="115669"/>
                  <a:pt x="140849" y="115026"/>
                  <a:pt x="140849" y="112131"/>
                </a:cubicBezTo>
                <a:cubicBezTo>
                  <a:pt x="140849" y="109880"/>
                  <a:pt x="139252" y="107950"/>
                  <a:pt x="136696" y="107950"/>
                </a:cubicBezTo>
                <a:cubicBezTo>
                  <a:pt x="136376" y="107950"/>
                  <a:pt x="136376" y="107950"/>
                  <a:pt x="136376" y="107950"/>
                </a:cubicBezTo>
                <a:cubicBezTo>
                  <a:pt x="136057" y="107950"/>
                  <a:pt x="136057" y="107950"/>
                  <a:pt x="135737" y="107950"/>
                </a:cubicBezTo>
                <a:cubicBezTo>
                  <a:pt x="130945" y="108271"/>
                  <a:pt x="130306" y="111810"/>
                  <a:pt x="130306" y="111810"/>
                </a:cubicBezTo>
                <a:cubicBezTo>
                  <a:pt x="130306" y="111810"/>
                  <a:pt x="131904" y="112453"/>
                  <a:pt x="133182" y="114704"/>
                </a:cubicBezTo>
                <a:cubicBezTo>
                  <a:pt x="133182" y="115026"/>
                  <a:pt x="133182" y="115026"/>
                  <a:pt x="133182" y="115026"/>
                </a:cubicBezTo>
                <a:cubicBezTo>
                  <a:pt x="133501" y="115669"/>
                  <a:pt x="133820" y="116313"/>
                  <a:pt x="134140" y="117278"/>
                </a:cubicBezTo>
                <a:cubicBezTo>
                  <a:pt x="134140" y="117921"/>
                  <a:pt x="134459" y="118564"/>
                  <a:pt x="134459" y="119529"/>
                </a:cubicBezTo>
                <a:cubicBezTo>
                  <a:pt x="134459" y="126606"/>
                  <a:pt x="128389" y="130787"/>
                  <a:pt x="125514" y="132074"/>
                </a:cubicBezTo>
                <a:cubicBezTo>
                  <a:pt x="123597" y="133360"/>
                  <a:pt x="123597" y="133360"/>
                  <a:pt x="123597" y="133360"/>
                </a:cubicBezTo>
                <a:cubicBezTo>
                  <a:pt x="123597" y="133360"/>
                  <a:pt x="115610" y="129822"/>
                  <a:pt x="113054" y="129179"/>
                </a:cubicBezTo>
                <a:cubicBezTo>
                  <a:pt x="105068" y="125962"/>
                  <a:pt x="101553" y="124354"/>
                  <a:pt x="101553" y="120494"/>
                </a:cubicBezTo>
                <a:cubicBezTo>
                  <a:pt x="101553" y="120173"/>
                  <a:pt x="101553" y="120173"/>
                  <a:pt x="101553" y="120173"/>
                </a:cubicBezTo>
                <a:cubicBezTo>
                  <a:pt x="101553" y="115348"/>
                  <a:pt x="105068" y="113740"/>
                  <a:pt x="106984" y="112453"/>
                </a:cubicBezTo>
                <a:cubicBezTo>
                  <a:pt x="107943" y="111810"/>
                  <a:pt x="107943" y="110201"/>
                  <a:pt x="107304" y="109558"/>
                </a:cubicBezTo>
                <a:cubicBezTo>
                  <a:pt x="106665" y="109236"/>
                  <a:pt x="106026" y="107950"/>
                  <a:pt x="96122" y="107950"/>
                </a:cubicBezTo>
                <a:cubicBezTo>
                  <a:pt x="60660" y="107950"/>
                  <a:pt x="60660" y="107950"/>
                  <a:pt x="60660" y="107950"/>
                </a:cubicBezTo>
                <a:close/>
                <a:moveTo>
                  <a:pt x="62567" y="95250"/>
                </a:moveTo>
                <a:cubicBezTo>
                  <a:pt x="62248" y="96549"/>
                  <a:pt x="61928" y="98172"/>
                  <a:pt x="61609" y="99796"/>
                </a:cubicBezTo>
                <a:cubicBezTo>
                  <a:pt x="96117" y="99796"/>
                  <a:pt x="96117" y="99796"/>
                  <a:pt x="96117" y="99796"/>
                </a:cubicBezTo>
                <a:cubicBezTo>
                  <a:pt x="111135" y="99796"/>
                  <a:pt x="117525" y="103368"/>
                  <a:pt x="117525" y="112135"/>
                </a:cubicBezTo>
                <a:cubicBezTo>
                  <a:pt x="117525" y="115057"/>
                  <a:pt x="115927" y="117980"/>
                  <a:pt x="113371" y="119928"/>
                </a:cubicBezTo>
                <a:cubicBezTo>
                  <a:pt x="115288" y="120578"/>
                  <a:pt x="122318" y="123175"/>
                  <a:pt x="123276" y="123825"/>
                </a:cubicBezTo>
                <a:cubicBezTo>
                  <a:pt x="125513" y="122526"/>
                  <a:pt x="126472" y="119279"/>
                  <a:pt x="125513" y="117655"/>
                </a:cubicBezTo>
                <a:cubicBezTo>
                  <a:pt x="124874" y="117006"/>
                  <a:pt x="124555" y="116356"/>
                  <a:pt x="123276" y="116032"/>
                </a:cubicBezTo>
                <a:cubicBezTo>
                  <a:pt x="122318" y="115382"/>
                  <a:pt x="120720" y="115382"/>
                  <a:pt x="120720" y="115382"/>
                </a:cubicBezTo>
                <a:cubicBezTo>
                  <a:pt x="120720" y="111486"/>
                  <a:pt x="120720" y="111486"/>
                  <a:pt x="120720" y="111486"/>
                </a:cubicBezTo>
                <a:cubicBezTo>
                  <a:pt x="120720" y="107914"/>
                  <a:pt x="122957" y="105316"/>
                  <a:pt x="126791" y="104342"/>
                </a:cubicBezTo>
                <a:cubicBezTo>
                  <a:pt x="127111" y="104017"/>
                  <a:pt x="127111" y="104017"/>
                  <a:pt x="127430" y="103692"/>
                </a:cubicBezTo>
                <a:cubicBezTo>
                  <a:pt x="129347" y="102069"/>
                  <a:pt x="132223" y="100770"/>
                  <a:pt x="136696" y="100445"/>
                </a:cubicBezTo>
                <a:cubicBezTo>
                  <a:pt x="145962" y="100770"/>
                  <a:pt x="149477" y="106290"/>
                  <a:pt x="149477" y="111810"/>
                </a:cubicBezTo>
                <a:cubicBezTo>
                  <a:pt x="149477" y="115382"/>
                  <a:pt x="148199" y="117655"/>
                  <a:pt x="147240" y="118954"/>
                </a:cubicBezTo>
                <a:cubicBezTo>
                  <a:pt x="147560" y="121227"/>
                  <a:pt x="149157" y="122851"/>
                  <a:pt x="150116" y="123825"/>
                </a:cubicBezTo>
                <a:cubicBezTo>
                  <a:pt x="151075" y="123175"/>
                  <a:pt x="158104" y="120578"/>
                  <a:pt x="160021" y="119928"/>
                </a:cubicBezTo>
                <a:cubicBezTo>
                  <a:pt x="157465" y="117980"/>
                  <a:pt x="155867" y="115057"/>
                  <a:pt x="155867" y="112135"/>
                </a:cubicBezTo>
                <a:cubicBezTo>
                  <a:pt x="155867" y="103368"/>
                  <a:pt x="162258" y="99796"/>
                  <a:pt x="177275" y="99796"/>
                </a:cubicBezTo>
                <a:cubicBezTo>
                  <a:pt x="212422" y="99796"/>
                  <a:pt x="212422" y="99796"/>
                  <a:pt x="212422" y="99796"/>
                </a:cubicBezTo>
                <a:cubicBezTo>
                  <a:pt x="212103" y="98172"/>
                  <a:pt x="211783" y="96549"/>
                  <a:pt x="211464" y="95250"/>
                </a:cubicBezTo>
                <a:cubicBezTo>
                  <a:pt x="136696" y="95250"/>
                  <a:pt x="136696" y="95250"/>
                  <a:pt x="136696" y="95250"/>
                </a:cubicBezTo>
                <a:cubicBezTo>
                  <a:pt x="62567" y="95250"/>
                  <a:pt x="62567" y="95250"/>
                  <a:pt x="62567" y="95250"/>
                </a:cubicBezTo>
                <a:close/>
                <a:moveTo>
                  <a:pt x="175483" y="57150"/>
                </a:moveTo>
                <a:cubicBezTo>
                  <a:pt x="168517" y="57150"/>
                  <a:pt x="165531" y="58113"/>
                  <a:pt x="164536" y="59076"/>
                </a:cubicBezTo>
                <a:cubicBezTo>
                  <a:pt x="163873" y="59397"/>
                  <a:pt x="163209" y="60039"/>
                  <a:pt x="163209" y="62929"/>
                </a:cubicBezTo>
                <a:cubicBezTo>
                  <a:pt x="163209" y="85725"/>
                  <a:pt x="163209" y="85725"/>
                  <a:pt x="163209" y="85725"/>
                </a:cubicBezTo>
                <a:cubicBezTo>
                  <a:pt x="185434" y="85725"/>
                  <a:pt x="185434" y="85725"/>
                  <a:pt x="185434" y="85725"/>
                </a:cubicBezTo>
                <a:cubicBezTo>
                  <a:pt x="185434" y="63892"/>
                  <a:pt x="185434" y="63892"/>
                  <a:pt x="185434" y="63892"/>
                </a:cubicBezTo>
                <a:cubicBezTo>
                  <a:pt x="185434" y="61003"/>
                  <a:pt x="184439" y="57150"/>
                  <a:pt x="175483" y="57150"/>
                </a:cubicBezTo>
                <a:close/>
                <a:moveTo>
                  <a:pt x="98940" y="57150"/>
                </a:moveTo>
                <a:cubicBezTo>
                  <a:pt x="90809" y="57150"/>
                  <a:pt x="90184" y="61003"/>
                  <a:pt x="90184" y="63892"/>
                </a:cubicBezTo>
                <a:cubicBezTo>
                  <a:pt x="90184" y="85725"/>
                  <a:pt x="90184" y="85725"/>
                  <a:pt x="90184" y="85725"/>
                </a:cubicBezTo>
                <a:cubicBezTo>
                  <a:pt x="110822" y="85725"/>
                  <a:pt x="110822" y="85725"/>
                  <a:pt x="110822" y="85725"/>
                </a:cubicBezTo>
                <a:cubicBezTo>
                  <a:pt x="110822" y="78019"/>
                  <a:pt x="110822" y="62929"/>
                  <a:pt x="110822" y="62929"/>
                </a:cubicBezTo>
                <a:cubicBezTo>
                  <a:pt x="110822" y="60039"/>
                  <a:pt x="110197" y="59397"/>
                  <a:pt x="109571" y="59076"/>
                </a:cubicBezTo>
                <a:cubicBezTo>
                  <a:pt x="108321" y="58113"/>
                  <a:pt x="105819" y="57150"/>
                  <a:pt x="98940" y="57150"/>
                </a:cubicBezTo>
                <a:close/>
                <a:moveTo>
                  <a:pt x="136862" y="49213"/>
                </a:moveTo>
                <a:cubicBezTo>
                  <a:pt x="124628" y="49213"/>
                  <a:pt x="120346" y="56515"/>
                  <a:pt x="120346" y="63183"/>
                </a:cubicBezTo>
                <a:cubicBezTo>
                  <a:pt x="120346" y="85726"/>
                  <a:pt x="120346" y="85726"/>
                  <a:pt x="120346" y="85726"/>
                </a:cubicBezTo>
                <a:cubicBezTo>
                  <a:pt x="136862" y="85726"/>
                  <a:pt x="136862" y="85726"/>
                  <a:pt x="136862" y="85726"/>
                </a:cubicBezTo>
                <a:cubicBezTo>
                  <a:pt x="153684" y="85726"/>
                  <a:pt x="153684" y="85726"/>
                  <a:pt x="153684" y="85726"/>
                </a:cubicBezTo>
                <a:cubicBezTo>
                  <a:pt x="153684" y="63183"/>
                  <a:pt x="153684" y="63183"/>
                  <a:pt x="153684" y="63183"/>
                </a:cubicBezTo>
                <a:cubicBezTo>
                  <a:pt x="153684" y="56515"/>
                  <a:pt x="149402" y="49213"/>
                  <a:pt x="136862" y="49213"/>
                </a:cubicBezTo>
                <a:close/>
                <a:moveTo>
                  <a:pt x="147334" y="38100"/>
                </a:moveTo>
                <a:lnTo>
                  <a:pt x="147334" y="40957"/>
                </a:lnTo>
                <a:cubicBezTo>
                  <a:pt x="152969" y="42862"/>
                  <a:pt x="157664" y="46037"/>
                  <a:pt x="160794" y="50800"/>
                </a:cubicBezTo>
                <a:cubicBezTo>
                  <a:pt x="163299" y="49212"/>
                  <a:pt x="166429" y="48577"/>
                  <a:pt x="169559" y="48260"/>
                </a:cubicBezTo>
                <a:cubicBezTo>
                  <a:pt x="163299" y="43180"/>
                  <a:pt x="155473" y="39687"/>
                  <a:pt x="147334" y="38100"/>
                </a:cubicBezTo>
                <a:close/>
                <a:moveTo>
                  <a:pt x="126696" y="38100"/>
                </a:moveTo>
                <a:cubicBezTo>
                  <a:pt x="118441" y="39687"/>
                  <a:pt x="110821" y="43180"/>
                  <a:pt x="104471" y="48260"/>
                </a:cubicBezTo>
                <a:cubicBezTo>
                  <a:pt x="107646" y="48577"/>
                  <a:pt x="110821" y="49212"/>
                  <a:pt x="113361" y="50800"/>
                </a:cubicBezTo>
                <a:cubicBezTo>
                  <a:pt x="116536" y="46037"/>
                  <a:pt x="120981" y="42862"/>
                  <a:pt x="126696" y="40957"/>
                </a:cubicBezTo>
                <a:cubicBezTo>
                  <a:pt x="126696" y="38100"/>
                  <a:pt x="126696" y="38100"/>
                  <a:pt x="126696" y="38100"/>
                </a:cubicBezTo>
                <a:close/>
                <a:moveTo>
                  <a:pt x="134634" y="6350"/>
                </a:moveTo>
                <a:lnTo>
                  <a:pt x="134634" y="20637"/>
                </a:lnTo>
                <a:lnTo>
                  <a:pt x="120346" y="20637"/>
                </a:lnTo>
                <a:lnTo>
                  <a:pt x="120346" y="26988"/>
                </a:lnTo>
                <a:lnTo>
                  <a:pt x="134634" y="26988"/>
                </a:lnTo>
                <a:lnTo>
                  <a:pt x="134634" y="39688"/>
                </a:lnTo>
                <a:lnTo>
                  <a:pt x="136221" y="39688"/>
                </a:lnTo>
                <a:lnTo>
                  <a:pt x="139397" y="39688"/>
                </a:lnTo>
                <a:lnTo>
                  <a:pt x="139397" y="26988"/>
                </a:lnTo>
                <a:lnTo>
                  <a:pt x="153684" y="26988"/>
                </a:lnTo>
                <a:lnTo>
                  <a:pt x="153684" y="20637"/>
                </a:lnTo>
                <a:lnTo>
                  <a:pt x="139397" y="20637"/>
                </a:lnTo>
                <a:lnTo>
                  <a:pt x="139397" y="6350"/>
                </a:lnTo>
                <a:lnTo>
                  <a:pt x="136221" y="6350"/>
                </a:lnTo>
                <a:close/>
                <a:moveTo>
                  <a:pt x="127511" y="0"/>
                </a:moveTo>
                <a:cubicBezTo>
                  <a:pt x="127511" y="0"/>
                  <a:pt x="127511" y="0"/>
                  <a:pt x="137335" y="0"/>
                </a:cubicBezTo>
                <a:cubicBezTo>
                  <a:pt x="137335" y="0"/>
                  <a:pt x="137335" y="0"/>
                  <a:pt x="147476" y="0"/>
                </a:cubicBezTo>
                <a:cubicBezTo>
                  <a:pt x="147476" y="0"/>
                  <a:pt x="147476" y="0"/>
                  <a:pt x="147476" y="13309"/>
                </a:cubicBezTo>
                <a:cubicBezTo>
                  <a:pt x="147476" y="13309"/>
                  <a:pt x="147476" y="13309"/>
                  <a:pt x="161103" y="13309"/>
                </a:cubicBezTo>
                <a:cubicBezTo>
                  <a:pt x="161103" y="13309"/>
                  <a:pt x="161103" y="13309"/>
                  <a:pt x="161103" y="33272"/>
                </a:cubicBezTo>
                <a:cubicBezTo>
                  <a:pt x="169977" y="37074"/>
                  <a:pt x="177900" y="42778"/>
                  <a:pt x="183604" y="49749"/>
                </a:cubicBezTo>
                <a:cubicBezTo>
                  <a:pt x="191844" y="52284"/>
                  <a:pt x="194696" y="58621"/>
                  <a:pt x="194696" y="64642"/>
                </a:cubicBezTo>
                <a:cubicBezTo>
                  <a:pt x="194696" y="64642"/>
                  <a:pt x="194696" y="64642"/>
                  <a:pt x="194696" y="86189"/>
                </a:cubicBezTo>
                <a:cubicBezTo>
                  <a:pt x="194696" y="86189"/>
                  <a:pt x="194696" y="86189"/>
                  <a:pt x="218465" y="86189"/>
                </a:cubicBezTo>
                <a:cubicBezTo>
                  <a:pt x="218465" y="86189"/>
                  <a:pt x="218465" y="86189"/>
                  <a:pt x="219415" y="89674"/>
                </a:cubicBezTo>
                <a:cubicBezTo>
                  <a:pt x="222268" y="98230"/>
                  <a:pt x="223535" y="107736"/>
                  <a:pt x="223535" y="117876"/>
                </a:cubicBezTo>
                <a:cubicBezTo>
                  <a:pt x="223535" y="149880"/>
                  <a:pt x="211809" y="187270"/>
                  <a:pt x="200084" y="216422"/>
                </a:cubicBezTo>
                <a:cubicBezTo>
                  <a:pt x="182337" y="260467"/>
                  <a:pt x="159202" y="300393"/>
                  <a:pt x="146842" y="313701"/>
                </a:cubicBezTo>
                <a:cubicBezTo>
                  <a:pt x="143990" y="316553"/>
                  <a:pt x="141455" y="319088"/>
                  <a:pt x="137652" y="319088"/>
                </a:cubicBezTo>
                <a:cubicBezTo>
                  <a:pt x="137652" y="319088"/>
                  <a:pt x="137652" y="319088"/>
                  <a:pt x="137335" y="319088"/>
                </a:cubicBezTo>
                <a:cubicBezTo>
                  <a:pt x="137335" y="319088"/>
                  <a:pt x="137335" y="319088"/>
                  <a:pt x="137018" y="319088"/>
                </a:cubicBezTo>
                <a:cubicBezTo>
                  <a:pt x="133215" y="319088"/>
                  <a:pt x="130997" y="316553"/>
                  <a:pt x="128144" y="313701"/>
                </a:cubicBezTo>
                <a:cubicBezTo>
                  <a:pt x="116102" y="300393"/>
                  <a:pt x="92967" y="260467"/>
                  <a:pt x="75220" y="216422"/>
                </a:cubicBezTo>
                <a:cubicBezTo>
                  <a:pt x="63811" y="187270"/>
                  <a:pt x="52085" y="149880"/>
                  <a:pt x="52085" y="117876"/>
                </a:cubicBezTo>
                <a:cubicBezTo>
                  <a:pt x="52085" y="107736"/>
                  <a:pt x="53353" y="98230"/>
                  <a:pt x="56205" y="89674"/>
                </a:cubicBezTo>
                <a:cubicBezTo>
                  <a:pt x="56205" y="89674"/>
                  <a:pt x="56205" y="89674"/>
                  <a:pt x="57156" y="86189"/>
                </a:cubicBezTo>
                <a:cubicBezTo>
                  <a:pt x="57156" y="86189"/>
                  <a:pt x="57156" y="86189"/>
                  <a:pt x="80607" y="86189"/>
                </a:cubicBezTo>
                <a:cubicBezTo>
                  <a:pt x="80607" y="86189"/>
                  <a:pt x="80607" y="86189"/>
                  <a:pt x="80607" y="64642"/>
                </a:cubicBezTo>
                <a:cubicBezTo>
                  <a:pt x="80607" y="58621"/>
                  <a:pt x="83777" y="52284"/>
                  <a:pt x="91382" y="49749"/>
                </a:cubicBezTo>
                <a:cubicBezTo>
                  <a:pt x="97087" y="42778"/>
                  <a:pt x="105327" y="37074"/>
                  <a:pt x="114200" y="33272"/>
                </a:cubicBezTo>
                <a:cubicBezTo>
                  <a:pt x="114200" y="33272"/>
                  <a:pt x="114200" y="33272"/>
                  <a:pt x="114200" y="13309"/>
                </a:cubicBezTo>
                <a:cubicBezTo>
                  <a:pt x="114200" y="13309"/>
                  <a:pt x="114200" y="13309"/>
                  <a:pt x="127511" y="13309"/>
                </a:cubicBezTo>
                <a:cubicBezTo>
                  <a:pt x="127511" y="13309"/>
                  <a:pt x="127511" y="13309"/>
                  <a:pt x="127511" y="0"/>
                </a:cubicBezTo>
                <a:close/>
              </a:path>
            </a:pathLst>
          </a:custGeom>
          <a:solidFill>
            <a:schemeClr val="bg1"/>
          </a:solidFill>
          <a:ln>
            <a:noFill/>
          </a:ln>
        </p:spPr>
        <p:txBody>
          <a:bodyPr vert="horz" wrap="square" lIns="130090" tIns="65045" rIns="130090" bIns="65045" numCol="1" anchor="t" anchorCtr="0" compatLnSpc="1">
            <a:prstTxWarp prst="textNoShape">
              <a:avLst/>
            </a:prstTxWarp>
            <a:noAutofit/>
          </a:bodyPr>
          <a:lstStyle/>
          <a:p>
            <a:endParaRPr lang="nl-NL" sz="3699"/>
          </a:p>
        </p:txBody>
      </p:sp>
      <p:sp>
        <p:nvSpPr>
          <p:cNvPr id="5" name="Tijdelijke aanduiding voor tekst 3 (JU-Free)">
            <a:extLst>
              <a:ext uri="{FF2B5EF4-FFF2-40B4-BE49-F238E27FC236}">
                <a16:creationId xmlns:a16="http://schemas.microsoft.com/office/drawing/2014/main" id="{FE10598B-5335-4C41-B925-F9DA24742C91}"/>
              </a:ext>
            </a:extLst>
          </p:cNvPr>
          <p:cNvSpPr>
            <a:spLocks noGrp="1"/>
          </p:cNvSpPr>
          <p:nvPr>
            <p:ph type="body" sz="quarter" idx="10" hasCustomPrompt="1"/>
          </p:nvPr>
        </p:nvSpPr>
        <p:spPr>
          <a:xfrm>
            <a:off x="1230423" y="3994900"/>
            <a:ext cx="14855250" cy="3073000"/>
          </a:xfrm>
        </p:spPr>
        <p:txBody>
          <a:bodyPr/>
          <a:lstStyle>
            <a:lvl1pPr marL="0" indent="0" algn="ctr">
              <a:spcBef>
                <a:spcPts val="0"/>
              </a:spcBef>
              <a:buFontTx/>
              <a:buNone/>
              <a:defRPr sz="9674" cap="all" baseline="0">
                <a:solidFill>
                  <a:srgbClr val="EE1C25"/>
                </a:solidFill>
                <a:latin typeface="+mj-lt"/>
              </a:defRPr>
            </a:lvl1pPr>
            <a:lvl2pPr marL="0" indent="0" algn="ctr">
              <a:spcBef>
                <a:spcPts val="0"/>
              </a:spcBef>
              <a:buFontTx/>
              <a:buNone/>
              <a:defRPr sz="5122" i="0" cap="all" baseline="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0" indent="0" algn="ctr">
              <a:buFontTx/>
              <a:buNone/>
              <a:defRPr/>
            </a:lvl3pPr>
            <a:lvl4pPr algn="ctr">
              <a:spcBef>
                <a:spcPts val="0"/>
              </a:spcBef>
              <a:defRPr>
                <a:solidFill>
                  <a:schemeClr val="tx1"/>
                </a:solidFill>
                <a:latin typeface="+mn-lt"/>
              </a:defRPr>
            </a:lvl4pPr>
            <a:lvl5pPr algn="ctr">
              <a:defRPr/>
            </a:lvl5pPr>
            <a:lvl6pPr marL="0" algn="ctr">
              <a:defRPr/>
            </a:lvl6pPr>
            <a:lvl7pPr marL="0" algn="ctr">
              <a:defRPr/>
            </a:lvl7pPr>
            <a:lvl8pPr marL="0" algn="ctr">
              <a:defRPr/>
            </a:lvl8pPr>
            <a:lvl9pPr algn="ctr">
              <a:defRPr/>
            </a:lvl9pPr>
          </a:lstStyle>
          <a:p>
            <a:pPr lvl="0"/>
            <a:r>
              <a:rPr lang="nl-NL"/>
              <a:t>[Titel]</a:t>
            </a:r>
          </a:p>
          <a:p>
            <a:pPr lvl="0"/>
            <a:r>
              <a:rPr lang="nl-NL"/>
              <a:t>JU-LEVEL1=Standaard</a:t>
            </a:r>
          </a:p>
          <a:p>
            <a:pPr lvl="1"/>
            <a:r>
              <a:rPr lang="nl-NL"/>
              <a:t>JU-LEVEL2=Titel light</a:t>
            </a:r>
          </a:p>
        </p:txBody>
      </p:sp>
    </p:spTree>
    <p:extLst>
      <p:ext uri="{BB962C8B-B14F-4D97-AF65-F5344CB8AC3E}">
        <p14:creationId xmlns:p14="http://schemas.microsoft.com/office/powerpoint/2010/main" val="134215642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el en tekst 2-kolomsindeling">
    <p:bg>
      <p:bgPr>
        <a:solidFill>
          <a:srgbClr val="F2F2F2"/>
        </a:solidFill>
        <a:effectLst/>
      </p:bgPr>
    </p:bg>
    <p:spTree>
      <p:nvGrpSpPr>
        <p:cNvPr id="1" name=""/>
        <p:cNvGrpSpPr/>
        <p:nvPr/>
      </p:nvGrpSpPr>
      <p:grpSpPr>
        <a:xfrm>
          <a:off x="0" y="0"/>
          <a:ext cx="0" cy="0"/>
          <a:chOff x="0" y="0"/>
          <a:chExt cx="0" cy="0"/>
        </a:xfrm>
      </p:grpSpPr>
      <p:sp>
        <p:nvSpPr>
          <p:cNvPr id="11" name="Achtergrondvlak"/>
          <p:cNvSpPr>
            <a:spLocks noSelect="1"/>
          </p:cNvSpPr>
          <p:nvPr userDrawn="1"/>
        </p:nvSpPr>
        <p:spPr>
          <a:xfrm>
            <a:off x="1229400" y="2112380"/>
            <a:ext cx="14855250" cy="6709383"/>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3699"/>
          </a:p>
        </p:txBody>
      </p:sp>
      <p:sp>
        <p:nvSpPr>
          <p:cNvPr id="7" name="Tijdelijke aanduiding voor datum 6"/>
          <p:cNvSpPr>
            <a:spLocks noGrp="1" noSelect="1"/>
          </p:cNvSpPr>
          <p:nvPr>
            <p:ph type="dt" sz="half" idx="10"/>
          </p:nvPr>
        </p:nvSpPr>
        <p:spPr/>
        <p:txBody>
          <a:bodyPr/>
          <a:lstStyle/>
          <a:p>
            <a:fld id="{66E39909-5A72-4E11-A7E5-8A25068E12D3}" type="datetime1">
              <a:rPr lang="nl-NL" noProof="1" smtClean="0"/>
              <a:t>18-6-2024</a:t>
            </a:fld>
            <a:endParaRPr lang="nl-NL" noProof="1"/>
          </a:p>
        </p:txBody>
      </p:sp>
      <p:sp>
        <p:nvSpPr>
          <p:cNvPr id="8" name="Tijdelijke aanduiding voor voettekst 7"/>
          <p:cNvSpPr>
            <a:spLocks noGrp="1" noSelect="1"/>
          </p:cNvSpPr>
          <p:nvPr>
            <p:ph type="ftr" sz="quarter" idx="11"/>
          </p:nvPr>
        </p:nvSpPr>
        <p:spPr/>
        <p:txBody>
          <a:bodyPr/>
          <a:lstStyle/>
          <a:p>
            <a:endParaRPr lang="nl-NL" noProof="1"/>
          </a:p>
        </p:txBody>
      </p:sp>
      <p:sp>
        <p:nvSpPr>
          <p:cNvPr id="9" name="Tijdelijke aanduiding voor dianummer 8"/>
          <p:cNvSpPr>
            <a:spLocks noGrp="1" noSelect="1"/>
          </p:cNvSpPr>
          <p:nvPr>
            <p:ph type="sldNum" sz="quarter" idx="12"/>
          </p:nvPr>
        </p:nvSpPr>
        <p:spPr/>
        <p:txBody>
          <a:bodyPr/>
          <a:lstStyle/>
          <a:p>
            <a:r>
              <a:rPr lang="nl-NL" noProof="1"/>
              <a:t>| </a:t>
            </a:r>
            <a:fld id="{1336C48C-F87C-4E4B-81EF-5027B17D1F61}" type="slidenum">
              <a:rPr lang="nl-NL" noProof="1" smtClean="0"/>
              <a:pPr/>
              <a:t>‹#›</a:t>
            </a:fld>
            <a:endParaRPr lang="nl-NL" noProof="1"/>
          </a:p>
        </p:txBody>
      </p:sp>
      <p:sp>
        <p:nvSpPr>
          <p:cNvPr id="2" name="Titel 1"/>
          <p:cNvSpPr>
            <a:spLocks noGrp="1" noSelect="1"/>
          </p:cNvSpPr>
          <p:nvPr>
            <p:ph type="title" hasCustomPrompt="1"/>
          </p:nvPr>
        </p:nvSpPr>
        <p:spPr bwMode="gray">
          <a:xfrm>
            <a:off x="1229400" y="1274356"/>
            <a:ext cx="14855250" cy="409733"/>
          </a:xfrm>
        </p:spPr>
        <p:txBody>
          <a:bodyPr/>
          <a:lstStyle>
            <a:lvl1pPr>
              <a:defRPr sz="2845"/>
            </a:lvl1pPr>
          </a:lstStyle>
          <a:p>
            <a:r>
              <a:rPr lang="nl-NL" noProof="1"/>
              <a:t>[Titel]</a:t>
            </a:r>
          </a:p>
        </p:txBody>
      </p:sp>
      <p:sp>
        <p:nvSpPr>
          <p:cNvPr id="10" name="Kopregel (JU-Free)"/>
          <p:cNvSpPr>
            <a:spLocks noGrp="1"/>
          </p:cNvSpPr>
          <p:nvPr>
            <p:ph type="body" sz="quarter" idx="1002" hasCustomPrompt="1"/>
          </p:nvPr>
        </p:nvSpPr>
        <p:spPr>
          <a:xfrm>
            <a:off x="1229400" y="967995"/>
            <a:ext cx="14855250" cy="307300"/>
          </a:xfrm>
        </p:spPr>
        <p:txBody>
          <a:bodyPr/>
          <a:lstStyle>
            <a:lvl1pPr marL="0" indent="0">
              <a:spcBef>
                <a:spcPts val="0"/>
              </a:spcBef>
              <a:buNone/>
              <a:defRPr cap="all">
                <a:solidFill>
                  <a:schemeClr val="accent5"/>
                </a:solidFill>
              </a:defRPr>
            </a:lvl1pPr>
            <a:lvl2pPr marL="0" indent="0">
              <a:spcBef>
                <a:spcPts val="0"/>
              </a:spcBef>
              <a:buNone/>
              <a:defRPr cap="all">
                <a:solidFill>
                  <a:schemeClr val="accent5"/>
                </a:solidFill>
              </a:defRPr>
            </a:lvl2pPr>
            <a:lvl3pPr marL="0" indent="0">
              <a:spcBef>
                <a:spcPts val="0"/>
              </a:spcBef>
              <a:buFont typeface="Arial" panose="020B0604020202020204" pitchFamily="34" charset="0"/>
              <a:buNone/>
              <a:defRPr cap="all">
                <a:solidFill>
                  <a:schemeClr val="accent5"/>
                </a:solidFill>
              </a:defRPr>
            </a:lvl3pPr>
            <a:lvl4pPr marL="0" indent="0">
              <a:spcBef>
                <a:spcPts val="0"/>
              </a:spcBef>
              <a:buFont typeface="Arial" panose="020B0604020202020204" pitchFamily="34" charset="0"/>
              <a:buNone/>
              <a:defRPr cap="all">
                <a:solidFill>
                  <a:schemeClr val="accent5"/>
                </a:solidFill>
              </a:defRPr>
            </a:lvl4pPr>
            <a:lvl5pPr marL="0" indent="0">
              <a:spcBef>
                <a:spcPts val="0"/>
              </a:spcBef>
              <a:buFont typeface="Arial" panose="020B0604020202020204" pitchFamily="34" charset="0"/>
              <a:buNone/>
              <a:defRPr cap="all">
                <a:solidFill>
                  <a:schemeClr val="accent5"/>
                </a:solidFill>
              </a:defRPr>
            </a:lvl5pPr>
            <a:lvl6pPr marL="0" indent="0">
              <a:spcBef>
                <a:spcPts val="0"/>
              </a:spcBef>
              <a:buFont typeface="Arial" panose="020B0604020202020204" pitchFamily="34" charset="0"/>
              <a:buNone/>
              <a:defRPr cap="all">
                <a:solidFill>
                  <a:schemeClr val="accent5"/>
                </a:solidFill>
              </a:defRPr>
            </a:lvl6pPr>
            <a:lvl7pPr marL="0" indent="0">
              <a:spcBef>
                <a:spcPts val="0"/>
              </a:spcBef>
              <a:buFont typeface="Arial" panose="020B0604020202020204" pitchFamily="34" charset="0"/>
              <a:buNone/>
              <a:defRPr cap="all">
                <a:solidFill>
                  <a:schemeClr val="accent5"/>
                </a:solidFill>
              </a:defRPr>
            </a:lvl7pPr>
            <a:lvl8pPr marL="0" indent="0">
              <a:spcBef>
                <a:spcPts val="0"/>
              </a:spcBef>
              <a:buFont typeface="Arial" panose="020B0604020202020204" pitchFamily="34" charset="0"/>
              <a:buNone/>
              <a:defRPr cap="all">
                <a:solidFill>
                  <a:schemeClr val="accent5"/>
                </a:solidFill>
              </a:defRPr>
            </a:lvl8pPr>
            <a:lvl9pPr marL="0" indent="0">
              <a:spcBef>
                <a:spcPts val="0"/>
              </a:spcBef>
              <a:buFont typeface="Arial" panose="020B0604020202020204" pitchFamily="34" charset="0"/>
              <a:buNone/>
              <a:defRPr cap="all">
                <a:solidFill>
                  <a:schemeClr val="accent5"/>
                </a:solidFill>
              </a:defRPr>
            </a:lvl9pPr>
          </a:lstStyle>
          <a:p>
            <a:pPr lvl="0"/>
            <a:r>
              <a:rPr lang="nl-NL"/>
              <a:t>[kopregel]</a:t>
            </a:r>
          </a:p>
          <a:p>
            <a:pPr lvl="0"/>
            <a:r>
              <a:rPr lang="nl-NL"/>
              <a:t>JU-LEVEL1=Standaard</a:t>
            </a:r>
          </a:p>
        </p:txBody>
      </p:sp>
      <p:sp>
        <p:nvSpPr>
          <p:cNvPr id="5" name="Tijdelijke aanduiding voor tekst 4 (JU-Free)"/>
          <p:cNvSpPr>
            <a:spLocks noGrp="1"/>
          </p:cNvSpPr>
          <p:nvPr>
            <p:ph type="body" sz="quarter" idx="1003" hasCustomPrompt="1"/>
          </p:nvPr>
        </p:nvSpPr>
        <p:spPr>
          <a:xfrm>
            <a:off x="1515709" y="3037149"/>
            <a:ext cx="14317388" cy="5172883"/>
          </a:xfrm>
        </p:spPr>
        <p:txBody>
          <a:bodyPr numCol="2" spcCol="1080000"/>
          <a:lstStyle>
            <a:lvl1pPr>
              <a:defRPr/>
            </a:lvl1pPr>
            <a:lvl4pPr>
              <a:defRPr/>
            </a:lvl4pPr>
            <a:lvl5pPr>
              <a:defRPr/>
            </a:lvl5pPr>
            <a:lvl6pPr>
              <a:defRPr baseline="0"/>
            </a:lvl6pPr>
            <a:lvl7pPr>
              <a:defRPr/>
            </a:lvl7pPr>
          </a:lstStyle>
          <a:p>
            <a:pPr lvl="0"/>
            <a:r>
              <a:rPr lang="nl-NL"/>
              <a:t>[Tekst 2-kolomsindeling]</a:t>
            </a:r>
          </a:p>
          <a:p>
            <a:pPr lvl="0"/>
            <a:r>
              <a:rPr lang="nl-NL"/>
              <a:t>JU-LEVEL1=Standaard</a:t>
            </a:r>
          </a:p>
          <a:p>
            <a:pPr lvl="1"/>
            <a:r>
              <a:rPr lang="nl-NL"/>
              <a:t>JU-LEVEL2=</a:t>
            </a:r>
            <a:r>
              <a:rPr lang="nl-NL" noProof="1"/>
              <a:t> Opsomming 2e niveau</a:t>
            </a:r>
            <a:endParaRPr lang="nl-NL"/>
          </a:p>
          <a:p>
            <a:pPr lvl="2"/>
            <a:r>
              <a:rPr lang="nl-NL"/>
              <a:t>JU-LEVEL3=</a:t>
            </a:r>
            <a:r>
              <a:rPr lang="nl-NL" noProof="1"/>
              <a:t> Opsomming nummer 1e niveau</a:t>
            </a:r>
            <a:endParaRPr lang="nl-NL"/>
          </a:p>
          <a:p>
            <a:pPr lvl="3"/>
            <a:r>
              <a:rPr lang="nl-NL"/>
              <a:t>JU-LEVEL4=Kop</a:t>
            </a:r>
          </a:p>
          <a:p>
            <a:pPr lvl="4"/>
            <a:r>
              <a:rPr lang="nl-NL"/>
              <a:t>JU-LEVEL5=Basistekst</a:t>
            </a:r>
          </a:p>
          <a:p>
            <a:pPr lvl="5"/>
            <a:r>
              <a:rPr lang="nl-NL"/>
              <a:t>JU-LEVEL6=Zwevend 1e niveau</a:t>
            </a:r>
          </a:p>
          <a:p>
            <a:pPr lvl="6"/>
            <a:r>
              <a:rPr lang="nl-NL"/>
              <a:t>JU-LEVEL7=Zwevend 2e niveau</a:t>
            </a:r>
          </a:p>
        </p:txBody>
      </p:sp>
    </p:spTree>
    <p:extLst>
      <p:ext uri="{BB962C8B-B14F-4D97-AF65-F5344CB8AC3E}">
        <p14:creationId xmlns:p14="http://schemas.microsoft.com/office/powerpoint/2010/main" val="10527689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tandaard">
    <p:bg>
      <p:bgPr>
        <a:solidFill>
          <a:srgbClr val="F2F2F2"/>
        </a:solidFill>
        <a:effectLst/>
      </p:bgPr>
    </p:bg>
    <p:spTree>
      <p:nvGrpSpPr>
        <p:cNvPr id="1" name=""/>
        <p:cNvGrpSpPr/>
        <p:nvPr/>
      </p:nvGrpSpPr>
      <p:grpSpPr>
        <a:xfrm>
          <a:off x="0" y="0"/>
          <a:ext cx="0" cy="0"/>
          <a:chOff x="0" y="0"/>
          <a:chExt cx="0" cy="0"/>
        </a:xfrm>
      </p:grpSpPr>
      <p:sp>
        <p:nvSpPr>
          <p:cNvPr id="11" name="Achtergrondvlak"/>
          <p:cNvSpPr>
            <a:spLocks noSelect="1"/>
          </p:cNvSpPr>
          <p:nvPr userDrawn="1"/>
        </p:nvSpPr>
        <p:spPr>
          <a:xfrm>
            <a:off x="1229400" y="2112380"/>
            <a:ext cx="14855250" cy="6709383"/>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3699"/>
          </a:p>
        </p:txBody>
      </p:sp>
      <p:sp>
        <p:nvSpPr>
          <p:cNvPr id="3" name="Tijdelijke aanduiding voor inhoud 2 (JU-Free)"/>
          <p:cNvSpPr>
            <a:spLocks noGrp="1"/>
          </p:cNvSpPr>
          <p:nvPr>
            <p:ph idx="1" hasCustomPrompt="1"/>
          </p:nvPr>
        </p:nvSpPr>
        <p:spPr bwMode="gray">
          <a:xfrm>
            <a:off x="1516867" y="2523744"/>
            <a:ext cx="14317388" cy="5992350"/>
          </a:xfrm>
        </p:spPr>
        <p:txBody>
          <a:bodyPr/>
          <a:lstStyle>
            <a:lvl1pPr>
              <a:defRPr baseline="0"/>
            </a:lvl1pPr>
          </a:lstStyle>
          <a:p>
            <a:pPr lvl="0"/>
            <a:r>
              <a:rPr lang="nl-NL"/>
              <a:t>[Tekst 2-kolomsindeling]</a:t>
            </a:r>
          </a:p>
          <a:p>
            <a:pPr lvl="0"/>
            <a:r>
              <a:rPr lang="nl-NL"/>
              <a:t>JU-LEVEL1=Standaard</a:t>
            </a:r>
          </a:p>
          <a:p>
            <a:pPr lvl="1"/>
            <a:r>
              <a:rPr lang="nl-NL"/>
              <a:t>JU-LEVEL2=</a:t>
            </a:r>
            <a:r>
              <a:rPr lang="nl-NL" noProof="1"/>
              <a:t> Opsomming 2e niveau</a:t>
            </a:r>
            <a:endParaRPr lang="nl-NL"/>
          </a:p>
          <a:p>
            <a:pPr lvl="2"/>
            <a:r>
              <a:rPr lang="nl-NL"/>
              <a:t>JU-LEVEL3=</a:t>
            </a:r>
            <a:r>
              <a:rPr lang="nl-NL" noProof="1"/>
              <a:t> Opsomming nummer 1e niveau</a:t>
            </a:r>
            <a:endParaRPr lang="nl-NL"/>
          </a:p>
          <a:p>
            <a:pPr lvl="3"/>
            <a:r>
              <a:rPr lang="nl-NL"/>
              <a:t>JU-LEVEL4=Kop</a:t>
            </a:r>
          </a:p>
          <a:p>
            <a:pPr lvl="4"/>
            <a:r>
              <a:rPr lang="nl-NL"/>
              <a:t>JU-LEVEL5=Basistekst</a:t>
            </a:r>
          </a:p>
          <a:p>
            <a:pPr lvl="5"/>
            <a:r>
              <a:rPr lang="nl-NL"/>
              <a:t>JU-LEVEL6=Zwevend 1e niveau</a:t>
            </a:r>
          </a:p>
          <a:p>
            <a:pPr lvl="6"/>
            <a:r>
              <a:rPr lang="nl-NL"/>
              <a:t>JU-LEVEL7=Zwevend 2e niveau</a:t>
            </a:r>
          </a:p>
          <a:p>
            <a:pPr lvl="0"/>
            <a:endParaRPr lang="nl-NL" noProof="1"/>
          </a:p>
        </p:txBody>
      </p:sp>
      <p:sp>
        <p:nvSpPr>
          <p:cNvPr id="7" name="Tijdelijke aanduiding voor datum 6"/>
          <p:cNvSpPr>
            <a:spLocks noGrp="1" noSelect="1"/>
          </p:cNvSpPr>
          <p:nvPr>
            <p:ph type="dt" sz="half" idx="10"/>
          </p:nvPr>
        </p:nvSpPr>
        <p:spPr/>
        <p:txBody>
          <a:bodyPr/>
          <a:lstStyle/>
          <a:p>
            <a:fld id="{BBFC27A0-17F0-4CAB-AE13-B1C1444EFA76}" type="datetime1">
              <a:rPr lang="nl-NL" noProof="1" smtClean="0"/>
              <a:t>18-6-2024</a:t>
            </a:fld>
            <a:endParaRPr lang="nl-NL" noProof="1"/>
          </a:p>
        </p:txBody>
      </p:sp>
      <p:sp>
        <p:nvSpPr>
          <p:cNvPr id="8" name="Tijdelijke aanduiding voor voettekst 7"/>
          <p:cNvSpPr>
            <a:spLocks noGrp="1" noSelect="1"/>
          </p:cNvSpPr>
          <p:nvPr>
            <p:ph type="ftr" sz="quarter" idx="11"/>
          </p:nvPr>
        </p:nvSpPr>
        <p:spPr/>
        <p:txBody>
          <a:bodyPr/>
          <a:lstStyle/>
          <a:p>
            <a:endParaRPr lang="nl-NL" noProof="1"/>
          </a:p>
        </p:txBody>
      </p:sp>
      <p:sp>
        <p:nvSpPr>
          <p:cNvPr id="9" name="Tijdelijke aanduiding voor dianummer 8"/>
          <p:cNvSpPr>
            <a:spLocks noGrp="1" noSelect="1"/>
          </p:cNvSpPr>
          <p:nvPr>
            <p:ph type="sldNum" sz="quarter" idx="12"/>
          </p:nvPr>
        </p:nvSpPr>
        <p:spPr/>
        <p:txBody>
          <a:bodyPr/>
          <a:lstStyle/>
          <a:p>
            <a:r>
              <a:rPr lang="nl-NL" noProof="1"/>
              <a:t>| </a:t>
            </a:r>
            <a:fld id="{1336C48C-F87C-4E4B-81EF-5027B17D1F61}" type="slidenum">
              <a:rPr lang="nl-NL" noProof="1" smtClean="0"/>
              <a:pPr/>
              <a:t>‹#›</a:t>
            </a:fld>
            <a:endParaRPr lang="nl-NL" noProof="1"/>
          </a:p>
        </p:txBody>
      </p:sp>
      <p:sp>
        <p:nvSpPr>
          <p:cNvPr id="2" name="Titel 1"/>
          <p:cNvSpPr>
            <a:spLocks noGrp="1" noSelect="1"/>
          </p:cNvSpPr>
          <p:nvPr>
            <p:ph type="title" hasCustomPrompt="1"/>
          </p:nvPr>
        </p:nvSpPr>
        <p:spPr bwMode="gray">
          <a:xfrm>
            <a:off x="1229400" y="1274356"/>
            <a:ext cx="14855250" cy="409733"/>
          </a:xfrm>
        </p:spPr>
        <p:txBody>
          <a:bodyPr/>
          <a:lstStyle>
            <a:lvl1pPr>
              <a:defRPr sz="2845"/>
            </a:lvl1pPr>
          </a:lstStyle>
          <a:p>
            <a:r>
              <a:rPr lang="nl-NL" noProof="1"/>
              <a:t>[Titel]</a:t>
            </a:r>
          </a:p>
        </p:txBody>
      </p:sp>
      <p:sp>
        <p:nvSpPr>
          <p:cNvPr id="10" name="Kopregel (JU-Free)"/>
          <p:cNvSpPr>
            <a:spLocks noGrp="1"/>
          </p:cNvSpPr>
          <p:nvPr>
            <p:ph type="body" sz="quarter" idx="1002" hasCustomPrompt="1"/>
          </p:nvPr>
        </p:nvSpPr>
        <p:spPr>
          <a:xfrm>
            <a:off x="1229401" y="967995"/>
            <a:ext cx="14888280" cy="307300"/>
          </a:xfrm>
        </p:spPr>
        <p:txBody>
          <a:bodyPr/>
          <a:lstStyle>
            <a:lvl1pPr marL="0" indent="0">
              <a:spcBef>
                <a:spcPts val="0"/>
              </a:spcBef>
              <a:buNone/>
              <a:defRPr cap="all">
                <a:solidFill>
                  <a:schemeClr val="accent5"/>
                </a:solidFill>
              </a:defRPr>
            </a:lvl1pPr>
            <a:lvl2pPr marL="0" indent="0">
              <a:spcBef>
                <a:spcPts val="0"/>
              </a:spcBef>
              <a:buNone/>
              <a:defRPr cap="all">
                <a:solidFill>
                  <a:schemeClr val="accent5"/>
                </a:solidFill>
              </a:defRPr>
            </a:lvl2pPr>
            <a:lvl3pPr marL="0" indent="0">
              <a:spcBef>
                <a:spcPts val="0"/>
              </a:spcBef>
              <a:buFont typeface="Arial" panose="020B0604020202020204" pitchFamily="34" charset="0"/>
              <a:buNone/>
              <a:defRPr cap="all">
                <a:solidFill>
                  <a:schemeClr val="accent5"/>
                </a:solidFill>
              </a:defRPr>
            </a:lvl3pPr>
            <a:lvl4pPr marL="0" indent="0">
              <a:spcBef>
                <a:spcPts val="0"/>
              </a:spcBef>
              <a:buFont typeface="Arial" panose="020B0604020202020204" pitchFamily="34" charset="0"/>
              <a:buNone/>
              <a:defRPr cap="all">
                <a:solidFill>
                  <a:schemeClr val="accent5"/>
                </a:solidFill>
              </a:defRPr>
            </a:lvl4pPr>
            <a:lvl5pPr marL="0" indent="0">
              <a:spcBef>
                <a:spcPts val="0"/>
              </a:spcBef>
              <a:buFont typeface="Arial" panose="020B0604020202020204" pitchFamily="34" charset="0"/>
              <a:buNone/>
              <a:defRPr cap="all">
                <a:solidFill>
                  <a:schemeClr val="accent5"/>
                </a:solidFill>
              </a:defRPr>
            </a:lvl5pPr>
            <a:lvl6pPr marL="0" indent="0">
              <a:spcBef>
                <a:spcPts val="0"/>
              </a:spcBef>
              <a:buFont typeface="Arial" panose="020B0604020202020204" pitchFamily="34" charset="0"/>
              <a:buNone/>
              <a:defRPr cap="all">
                <a:solidFill>
                  <a:schemeClr val="accent5"/>
                </a:solidFill>
              </a:defRPr>
            </a:lvl6pPr>
            <a:lvl7pPr marL="0" indent="0">
              <a:spcBef>
                <a:spcPts val="0"/>
              </a:spcBef>
              <a:buFont typeface="Arial" panose="020B0604020202020204" pitchFamily="34" charset="0"/>
              <a:buNone/>
              <a:defRPr cap="all">
                <a:solidFill>
                  <a:schemeClr val="accent5"/>
                </a:solidFill>
              </a:defRPr>
            </a:lvl7pPr>
            <a:lvl8pPr marL="0" indent="0">
              <a:spcBef>
                <a:spcPts val="0"/>
              </a:spcBef>
              <a:buFont typeface="Arial" panose="020B0604020202020204" pitchFamily="34" charset="0"/>
              <a:buNone/>
              <a:defRPr cap="all">
                <a:solidFill>
                  <a:schemeClr val="accent5"/>
                </a:solidFill>
              </a:defRPr>
            </a:lvl8pPr>
            <a:lvl9pPr marL="0" indent="0">
              <a:spcBef>
                <a:spcPts val="0"/>
              </a:spcBef>
              <a:buFont typeface="Arial" panose="020B0604020202020204" pitchFamily="34" charset="0"/>
              <a:buNone/>
              <a:defRPr cap="all">
                <a:solidFill>
                  <a:schemeClr val="accent5"/>
                </a:solidFill>
              </a:defRPr>
            </a:lvl9pPr>
          </a:lstStyle>
          <a:p>
            <a:pPr lvl="0"/>
            <a:r>
              <a:rPr lang="nl-NL"/>
              <a:t>[kopregel]</a:t>
            </a:r>
          </a:p>
          <a:p>
            <a:pPr lvl="0"/>
            <a:r>
              <a:rPr lang="nl-NL"/>
              <a:t>JU-LEVEL1=Standaard</a:t>
            </a:r>
          </a:p>
        </p:txBody>
      </p:sp>
    </p:spTree>
    <p:extLst>
      <p:ext uri="{BB962C8B-B14F-4D97-AF65-F5344CB8AC3E}">
        <p14:creationId xmlns:p14="http://schemas.microsoft.com/office/powerpoint/2010/main" val="122375772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el en kader (2)">
    <p:bg>
      <p:bgPr>
        <a:solidFill>
          <a:srgbClr val="F2F2F2"/>
        </a:solidFill>
        <a:effectLst/>
      </p:bgPr>
    </p:bg>
    <p:spTree>
      <p:nvGrpSpPr>
        <p:cNvPr id="1" name=""/>
        <p:cNvGrpSpPr/>
        <p:nvPr/>
      </p:nvGrpSpPr>
      <p:grpSpPr>
        <a:xfrm>
          <a:off x="0" y="0"/>
          <a:ext cx="0" cy="0"/>
          <a:chOff x="0" y="0"/>
          <a:chExt cx="0" cy="0"/>
        </a:xfrm>
      </p:grpSpPr>
      <p:sp>
        <p:nvSpPr>
          <p:cNvPr id="11" name="Achtergrondvlak"/>
          <p:cNvSpPr>
            <a:spLocks noSelect="1"/>
          </p:cNvSpPr>
          <p:nvPr userDrawn="1"/>
        </p:nvSpPr>
        <p:spPr>
          <a:xfrm>
            <a:off x="1229400" y="2112380"/>
            <a:ext cx="14855250" cy="6709383"/>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3699"/>
          </a:p>
        </p:txBody>
      </p:sp>
      <p:sp>
        <p:nvSpPr>
          <p:cNvPr id="7" name="Tijdelijke aanduiding voor datum 6"/>
          <p:cNvSpPr>
            <a:spLocks noGrp="1" noSelect="1"/>
          </p:cNvSpPr>
          <p:nvPr>
            <p:ph type="dt" sz="half" idx="10"/>
          </p:nvPr>
        </p:nvSpPr>
        <p:spPr/>
        <p:txBody>
          <a:bodyPr/>
          <a:lstStyle/>
          <a:p>
            <a:fld id="{49CD1AE4-3FDE-4398-8673-5E95A7BC80EC}" type="datetime1">
              <a:rPr lang="nl-NL" noProof="1" smtClean="0"/>
              <a:t>18-6-2024</a:t>
            </a:fld>
            <a:endParaRPr lang="nl-NL" noProof="1"/>
          </a:p>
        </p:txBody>
      </p:sp>
      <p:sp>
        <p:nvSpPr>
          <p:cNvPr id="8" name="Tijdelijke aanduiding voor voettekst 7"/>
          <p:cNvSpPr>
            <a:spLocks noGrp="1" noSelect="1"/>
          </p:cNvSpPr>
          <p:nvPr>
            <p:ph type="ftr" sz="quarter" idx="11"/>
          </p:nvPr>
        </p:nvSpPr>
        <p:spPr/>
        <p:txBody>
          <a:bodyPr/>
          <a:lstStyle/>
          <a:p>
            <a:endParaRPr lang="nl-NL" noProof="1"/>
          </a:p>
        </p:txBody>
      </p:sp>
      <p:sp>
        <p:nvSpPr>
          <p:cNvPr id="9" name="Tijdelijke aanduiding voor dianummer 8"/>
          <p:cNvSpPr>
            <a:spLocks noGrp="1" noSelect="1"/>
          </p:cNvSpPr>
          <p:nvPr>
            <p:ph type="sldNum" sz="quarter" idx="12"/>
          </p:nvPr>
        </p:nvSpPr>
        <p:spPr/>
        <p:txBody>
          <a:bodyPr/>
          <a:lstStyle/>
          <a:p>
            <a:r>
              <a:rPr lang="nl-NL" noProof="1"/>
              <a:t>| </a:t>
            </a:r>
            <a:fld id="{1336C48C-F87C-4E4B-81EF-5027B17D1F61}" type="slidenum">
              <a:rPr lang="nl-NL" noProof="1" smtClean="0"/>
              <a:pPr/>
              <a:t>‹#›</a:t>
            </a:fld>
            <a:endParaRPr lang="nl-NL" noProof="1"/>
          </a:p>
        </p:txBody>
      </p:sp>
      <p:sp>
        <p:nvSpPr>
          <p:cNvPr id="13" name="Tijdelijke aanduiding voor inhoud R"/>
          <p:cNvSpPr>
            <a:spLocks noGrp="1" noSelect="1"/>
          </p:cNvSpPr>
          <p:nvPr>
            <p:ph idx="1004" hasCustomPrompt="1"/>
          </p:nvPr>
        </p:nvSpPr>
        <p:spPr bwMode="gray">
          <a:xfrm>
            <a:off x="9446497" y="2523744"/>
            <a:ext cx="6387758" cy="5992350"/>
          </a:xfrm>
        </p:spPr>
        <p:txBody>
          <a:bodyPr/>
          <a:lstStyle>
            <a:lvl1pPr>
              <a:defRPr baseline="0"/>
            </a:lvl1pPr>
          </a:lstStyle>
          <a:p>
            <a:pPr lvl="0"/>
            <a:r>
              <a:rPr lang="nl-NL"/>
              <a:t>[Tekst 2-kolomsindeling]</a:t>
            </a:r>
          </a:p>
        </p:txBody>
      </p:sp>
      <p:sp>
        <p:nvSpPr>
          <p:cNvPr id="12" name="Tijdelijke aanduiding voor inhoud L (JU-Free)"/>
          <p:cNvSpPr>
            <a:spLocks noGrp="1"/>
          </p:cNvSpPr>
          <p:nvPr>
            <p:ph idx="1003" hasCustomPrompt="1"/>
          </p:nvPr>
        </p:nvSpPr>
        <p:spPr bwMode="gray">
          <a:xfrm>
            <a:off x="1516867" y="2523744"/>
            <a:ext cx="6387758" cy="5992350"/>
          </a:xfrm>
        </p:spPr>
        <p:txBody>
          <a:bodyPr/>
          <a:lstStyle>
            <a:lvl1pPr>
              <a:defRPr baseline="0"/>
            </a:lvl1pPr>
          </a:lstStyle>
          <a:p>
            <a:pPr lvl="0"/>
            <a:r>
              <a:rPr lang="nl-NL"/>
              <a:t>[Tekst 2-kolomsindeling]</a:t>
            </a:r>
          </a:p>
          <a:p>
            <a:pPr lvl="0"/>
            <a:r>
              <a:rPr lang="nl-NL"/>
              <a:t>JU-LEVEL1=Standaard</a:t>
            </a:r>
          </a:p>
          <a:p>
            <a:pPr lvl="1"/>
            <a:r>
              <a:rPr lang="nl-NL"/>
              <a:t>JU-LEVEL2=</a:t>
            </a:r>
            <a:r>
              <a:rPr lang="nl-NL" noProof="1"/>
              <a:t> Opsomming 2e niveau</a:t>
            </a:r>
            <a:endParaRPr lang="nl-NL"/>
          </a:p>
          <a:p>
            <a:pPr lvl="2"/>
            <a:r>
              <a:rPr lang="nl-NL"/>
              <a:t>JU-LEVEL3=</a:t>
            </a:r>
            <a:r>
              <a:rPr lang="nl-NL" noProof="1"/>
              <a:t> Opsomming nummer 1e niveau</a:t>
            </a:r>
            <a:endParaRPr lang="nl-NL"/>
          </a:p>
          <a:p>
            <a:pPr lvl="3"/>
            <a:r>
              <a:rPr lang="nl-NL"/>
              <a:t>JU-LEVEL4=Kop</a:t>
            </a:r>
          </a:p>
          <a:p>
            <a:pPr lvl="4"/>
            <a:r>
              <a:rPr lang="nl-NL"/>
              <a:t>JU-LEVEL5=Basistekst</a:t>
            </a:r>
          </a:p>
          <a:p>
            <a:pPr lvl="5"/>
            <a:r>
              <a:rPr lang="nl-NL"/>
              <a:t>JU-LEVEL6=Zwevend 1e niveau</a:t>
            </a:r>
          </a:p>
          <a:p>
            <a:pPr lvl="6"/>
            <a:r>
              <a:rPr lang="nl-NL"/>
              <a:t>JU-LEVEL7=Zwevend 2e niveau</a:t>
            </a:r>
          </a:p>
          <a:p>
            <a:pPr lvl="0"/>
            <a:endParaRPr lang="nl-NL" noProof="1"/>
          </a:p>
        </p:txBody>
      </p:sp>
      <p:sp>
        <p:nvSpPr>
          <p:cNvPr id="2" name="Titel 1"/>
          <p:cNvSpPr>
            <a:spLocks noGrp="1" noSelect="1"/>
          </p:cNvSpPr>
          <p:nvPr>
            <p:ph type="title" hasCustomPrompt="1"/>
          </p:nvPr>
        </p:nvSpPr>
        <p:spPr bwMode="gray">
          <a:xfrm>
            <a:off x="1229400" y="1274356"/>
            <a:ext cx="14855250" cy="409733"/>
          </a:xfrm>
        </p:spPr>
        <p:txBody>
          <a:bodyPr/>
          <a:lstStyle>
            <a:lvl1pPr>
              <a:defRPr sz="2845"/>
            </a:lvl1pPr>
          </a:lstStyle>
          <a:p>
            <a:r>
              <a:rPr lang="nl-NL" noProof="1"/>
              <a:t>[Titel]</a:t>
            </a:r>
          </a:p>
        </p:txBody>
      </p:sp>
      <p:sp>
        <p:nvSpPr>
          <p:cNvPr id="10" name="Kopregel (JU-Free)"/>
          <p:cNvSpPr>
            <a:spLocks noGrp="1"/>
          </p:cNvSpPr>
          <p:nvPr>
            <p:ph type="body" sz="quarter" idx="1002" hasCustomPrompt="1"/>
          </p:nvPr>
        </p:nvSpPr>
        <p:spPr>
          <a:xfrm>
            <a:off x="1229401" y="967995"/>
            <a:ext cx="14888280" cy="307300"/>
          </a:xfrm>
        </p:spPr>
        <p:txBody>
          <a:bodyPr/>
          <a:lstStyle>
            <a:lvl1pPr marL="0" indent="0">
              <a:spcBef>
                <a:spcPts val="0"/>
              </a:spcBef>
              <a:buNone/>
              <a:defRPr cap="all">
                <a:solidFill>
                  <a:schemeClr val="accent5"/>
                </a:solidFill>
              </a:defRPr>
            </a:lvl1pPr>
            <a:lvl2pPr marL="0" indent="0">
              <a:spcBef>
                <a:spcPts val="0"/>
              </a:spcBef>
              <a:buNone/>
              <a:defRPr cap="all">
                <a:solidFill>
                  <a:schemeClr val="accent5"/>
                </a:solidFill>
              </a:defRPr>
            </a:lvl2pPr>
            <a:lvl3pPr marL="0" indent="0">
              <a:spcBef>
                <a:spcPts val="0"/>
              </a:spcBef>
              <a:buFont typeface="Arial" panose="020B0604020202020204" pitchFamily="34" charset="0"/>
              <a:buNone/>
              <a:defRPr cap="all">
                <a:solidFill>
                  <a:schemeClr val="accent5"/>
                </a:solidFill>
              </a:defRPr>
            </a:lvl3pPr>
            <a:lvl4pPr marL="0" indent="0">
              <a:spcBef>
                <a:spcPts val="0"/>
              </a:spcBef>
              <a:buFont typeface="Arial" panose="020B0604020202020204" pitchFamily="34" charset="0"/>
              <a:buNone/>
              <a:defRPr cap="all">
                <a:solidFill>
                  <a:schemeClr val="accent5"/>
                </a:solidFill>
              </a:defRPr>
            </a:lvl4pPr>
            <a:lvl5pPr marL="0" indent="0">
              <a:spcBef>
                <a:spcPts val="0"/>
              </a:spcBef>
              <a:buFont typeface="Arial" panose="020B0604020202020204" pitchFamily="34" charset="0"/>
              <a:buNone/>
              <a:defRPr cap="all">
                <a:solidFill>
                  <a:schemeClr val="accent5"/>
                </a:solidFill>
              </a:defRPr>
            </a:lvl5pPr>
            <a:lvl6pPr marL="0" indent="0">
              <a:spcBef>
                <a:spcPts val="0"/>
              </a:spcBef>
              <a:buFont typeface="Arial" panose="020B0604020202020204" pitchFamily="34" charset="0"/>
              <a:buNone/>
              <a:defRPr cap="all">
                <a:solidFill>
                  <a:schemeClr val="accent5"/>
                </a:solidFill>
              </a:defRPr>
            </a:lvl6pPr>
            <a:lvl7pPr marL="0" indent="0">
              <a:spcBef>
                <a:spcPts val="0"/>
              </a:spcBef>
              <a:buFont typeface="Arial" panose="020B0604020202020204" pitchFamily="34" charset="0"/>
              <a:buNone/>
              <a:defRPr cap="all">
                <a:solidFill>
                  <a:schemeClr val="accent5"/>
                </a:solidFill>
              </a:defRPr>
            </a:lvl7pPr>
            <a:lvl8pPr marL="0" indent="0">
              <a:spcBef>
                <a:spcPts val="0"/>
              </a:spcBef>
              <a:buFont typeface="Arial" panose="020B0604020202020204" pitchFamily="34" charset="0"/>
              <a:buNone/>
              <a:defRPr cap="all">
                <a:solidFill>
                  <a:schemeClr val="accent5"/>
                </a:solidFill>
              </a:defRPr>
            </a:lvl8pPr>
            <a:lvl9pPr marL="0" indent="0">
              <a:spcBef>
                <a:spcPts val="0"/>
              </a:spcBef>
              <a:buFont typeface="Arial" panose="020B0604020202020204" pitchFamily="34" charset="0"/>
              <a:buNone/>
              <a:defRPr cap="all">
                <a:solidFill>
                  <a:schemeClr val="accent5"/>
                </a:solidFill>
              </a:defRPr>
            </a:lvl9pPr>
          </a:lstStyle>
          <a:p>
            <a:pPr lvl="0"/>
            <a:r>
              <a:rPr lang="nl-NL"/>
              <a:t>[kopregel]</a:t>
            </a:r>
          </a:p>
          <a:p>
            <a:pPr lvl="0"/>
            <a:r>
              <a:rPr lang="nl-NL"/>
              <a:t>JU-LEVEL1=Standaard</a:t>
            </a:r>
          </a:p>
        </p:txBody>
      </p:sp>
    </p:spTree>
    <p:extLst>
      <p:ext uri="{BB962C8B-B14F-4D97-AF65-F5344CB8AC3E}">
        <p14:creationId xmlns:p14="http://schemas.microsoft.com/office/powerpoint/2010/main" val="196060524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Afbeelding wit vlak">
    <p:spTree>
      <p:nvGrpSpPr>
        <p:cNvPr id="1" name=""/>
        <p:cNvGrpSpPr/>
        <p:nvPr/>
      </p:nvGrpSpPr>
      <p:grpSpPr>
        <a:xfrm>
          <a:off x="0" y="0"/>
          <a:ext cx="0" cy="0"/>
          <a:chOff x="0" y="0"/>
          <a:chExt cx="0" cy="0"/>
        </a:xfrm>
      </p:grpSpPr>
      <p:sp>
        <p:nvSpPr>
          <p:cNvPr id="145" name="Vrije vorm: vorm 144">
            <a:extLst>
              <a:ext uri="{FF2B5EF4-FFF2-40B4-BE49-F238E27FC236}">
                <a16:creationId xmlns:a16="http://schemas.microsoft.com/office/drawing/2014/main" id="{754E9131-9796-4B0B-A865-083D147B392E}"/>
              </a:ext>
            </a:extLst>
          </p:cNvPr>
          <p:cNvSpPr>
            <a:spLocks noSelect="1"/>
          </p:cNvSpPr>
          <p:nvPr userDrawn="1"/>
        </p:nvSpPr>
        <p:spPr bwMode="auto">
          <a:xfrm>
            <a:off x="6514612" y="9250868"/>
            <a:ext cx="1854541" cy="146804"/>
          </a:xfrm>
          <a:custGeom>
            <a:avLst/>
            <a:gdLst>
              <a:gd name="connsiteX0" fmla="*/ 124181 w 1303338"/>
              <a:gd name="connsiteY0" fmla="*/ 71438 h 103188"/>
              <a:gd name="connsiteX1" fmla="*/ 123565 w 1303338"/>
              <a:gd name="connsiteY1" fmla="*/ 71766 h 103188"/>
              <a:gd name="connsiteX2" fmla="*/ 122025 w 1303338"/>
              <a:gd name="connsiteY2" fmla="*/ 72093 h 103188"/>
              <a:gd name="connsiteX3" fmla="*/ 110320 w 1303338"/>
              <a:gd name="connsiteY3" fmla="*/ 75697 h 103188"/>
              <a:gd name="connsiteX4" fmla="*/ 104775 w 1303338"/>
              <a:gd name="connsiteY4" fmla="*/ 84214 h 103188"/>
              <a:gd name="connsiteX5" fmla="*/ 112168 w 1303338"/>
              <a:gd name="connsiteY5" fmla="*/ 92076 h 103188"/>
              <a:gd name="connsiteX6" fmla="*/ 122949 w 1303338"/>
              <a:gd name="connsiteY6" fmla="*/ 86835 h 103188"/>
              <a:gd name="connsiteX7" fmla="*/ 125413 w 1303338"/>
              <a:gd name="connsiteY7" fmla="*/ 77662 h 103188"/>
              <a:gd name="connsiteX8" fmla="*/ 125413 w 1303338"/>
              <a:gd name="connsiteY8" fmla="*/ 73731 h 103188"/>
              <a:gd name="connsiteX9" fmla="*/ 124181 w 1303338"/>
              <a:gd name="connsiteY9" fmla="*/ 71438 h 103188"/>
              <a:gd name="connsiteX10" fmla="*/ 338465 w 1303338"/>
              <a:gd name="connsiteY10" fmla="*/ 44450 h 103188"/>
              <a:gd name="connsiteX11" fmla="*/ 322263 w 1303338"/>
              <a:gd name="connsiteY11" fmla="*/ 67790 h 103188"/>
              <a:gd name="connsiteX12" fmla="*/ 339400 w 1303338"/>
              <a:gd name="connsiteY12" fmla="*/ 92075 h 103188"/>
              <a:gd name="connsiteX13" fmla="*/ 355601 w 1303338"/>
              <a:gd name="connsiteY13" fmla="*/ 69997 h 103188"/>
              <a:gd name="connsiteX14" fmla="*/ 338465 w 1303338"/>
              <a:gd name="connsiteY14" fmla="*/ 44450 h 103188"/>
              <a:gd name="connsiteX15" fmla="*/ 266701 w 1303338"/>
              <a:gd name="connsiteY15" fmla="*/ 44450 h 103188"/>
              <a:gd name="connsiteX16" fmla="*/ 254636 w 1303338"/>
              <a:gd name="connsiteY16" fmla="*/ 54811 h 103188"/>
              <a:gd name="connsiteX17" fmla="*/ 252413 w 1303338"/>
              <a:gd name="connsiteY17" fmla="*/ 72294 h 103188"/>
              <a:gd name="connsiteX18" fmla="*/ 254001 w 1303338"/>
              <a:gd name="connsiteY18" fmla="*/ 88483 h 103188"/>
              <a:gd name="connsiteX19" fmla="*/ 263208 w 1303338"/>
              <a:gd name="connsiteY19" fmla="*/ 93663 h 103188"/>
              <a:gd name="connsiteX20" fmla="*/ 280988 w 1303338"/>
              <a:gd name="connsiteY20" fmla="*/ 67762 h 103188"/>
              <a:gd name="connsiteX21" fmla="*/ 266701 w 1303338"/>
              <a:gd name="connsiteY21" fmla="*/ 44450 h 103188"/>
              <a:gd name="connsiteX22" fmla="*/ 490400 w 1303338"/>
              <a:gd name="connsiteY22" fmla="*/ 42863 h 103188"/>
              <a:gd name="connsiteX23" fmla="*/ 474663 w 1303338"/>
              <a:gd name="connsiteY23" fmla="*/ 66041 h 103188"/>
              <a:gd name="connsiteX24" fmla="*/ 490400 w 1303338"/>
              <a:gd name="connsiteY24" fmla="*/ 90488 h 103188"/>
              <a:gd name="connsiteX25" fmla="*/ 504826 w 1303338"/>
              <a:gd name="connsiteY25" fmla="*/ 66993 h 103188"/>
              <a:gd name="connsiteX26" fmla="*/ 501876 w 1303338"/>
              <a:gd name="connsiteY26" fmla="*/ 49531 h 103188"/>
              <a:gd name="connsiteX27" fmla="*/ 490400 w 1303338"/>
              <a:gd name="connsiteY27" fmla="*/ 42863 h 103188"/>
              <a:gd name="connsiteX28" fmla="*/ 185083 w 1303338"/>
              <a:gd name="connsiteY28" fmla="*/ 42863 h 103188"/>
              <a:gd name="connsiteX29" fmla="*/ 169863 w 1303338"/>
              <a:gd name="connsiteY29" fmla="*/ 66041 h 103188"/>
              <a:gd name="connsiteX30" fmla="*/ 185083 w 1303338"/>
              <a:gd name="connsiteY30" fmla="*/ 90488 h 103188"/>
              <a:gd name="connsiteX31" fmla="*/ 198438 w 1303338"/>
              <a:gd name="connsiteY31" fmla="*/ 66993 h 103188"/>
              <a:gd name="connsiteX32" fmla="*/ 195643 w 1303338"/>
              <a:gd name="connsiteY32" fmla="*/ 49531 h 103188"/>
              <a:gd name="connsiteX33" fmla="*/ 185083 w 1303338"/>
              <a:gd name="connsiteY33" fmla="*/ 42863 h 103188"/>
              <a:gd name="connsiteX34" fmla="*/ 1176894 w 1303338"/>
              <a:gd name="connsiteY34" fmla="*/ 41275 h 103188"/>
              <a:gd name="connsiteX35" fmla="*/ 1165679 w 1303338"/>
              <a:gd name="connsiteY35" fmla="*/ 46342 h 103188"/>
              <a:gd name="connsiteX36" fmla="*/ 1162050 w 1303338"/>
              <a:gd name="connsiteY36" fmla="*/ 55461 h 103188"/>
              <a:gd name="connsiteX37" fmla="*/ 1164029 w 1303338"/>
              <a:gd name="connsiteY37" fmla="*/ 57150 h 103188"/>
              <a:gd name="connsiteX38" fmla="*/ 1166998 w 1303338"/>
              <a:gd name="connsiteY38" fmla="*/ 57150 h 103188"/>
              <a:gd name="connsiteX39" fmla="*/ 1173266 w 1303338"/>
              <a:gd name="connsiteY39" fmla="*/ 56475 h 103188"/>
              <a:gd name="connsiteX40" fmla="*/ 1184481 w 1303338"/>
              <a:gd name="connsiteY40" fmla="*/ 55461 h 103188"/>
              <a:gd name="connsiteX41" fmla="*/ 1187450 w 1303338"/>
              <a:gd name="connsiteY41" fmla="*/ 52422 h 103188"/>
              <a:gd name="connsiteX42" fmla="*/ 1184811 w 1303338"/>
              <a:gd name="connsiteY42" fmla="*/ 44653 h 103188"/>
              <a:gd name="connsiteX43" fmla="*/ 1176894 w 1303338"/>
              <a:gd name="connsiteY43" fmla="*/ 41275 h 103188"/>
              <a:gd name="connsiteX44" fmla="*/ 891340 w 1303338"/>
              <a:gd name="connsiteY44" fmla="*/ 41275 h 103188"/>
              <a:gd name="connsiteX45" fmla="*/ 879977 w 1303338"/>
              <a:gd name="connsiteY45" fmla="*/ 46342 h 103188"/>
              <a:gd name="connsiteX46" fmla="*/ 876300 w 1303338"/>
              <a:gd name="connsiteY46" fmla="*/ 55461 h 103188"/>
              <a:gd name="connsiteX47" fmla="*/ 877971 w 1303338"/>
              <a:gd name="connsiteY47" fmla="*/ 57150 h 103188"/>
              <a:gd name="connsiteX48" fmla="*/ 880979 w 1303338"/>
              <a:gd name="connsiteY48" fmla="*/ 57150 h 103188"/>
              <a:gd name="connsiteX49" fmla="*/ 887329 w 1303338"/>
              <a:gd name="connsiteY49" fmla="*/ 56475 h 103188"/>
              <a:gd name="connsiteX50" fmla="*/ 899027 w 1303338"/>
              <a:gd name="connsiteY50" fmla="*/ 55461 h 103188"/>
              <a:gd name="connsiteX51" fmla="*/ 901700 w 1303338"/>
              <a:gd name="connsiteY51" fmla="*/ 52422 h 103188"/>
              <a:gd name="connsiteX52" fmla="*/ 899361 w 1303338"/>
              <a:gd name="connsiteY52" fmla="*/ 44653 h 103188"/>
              <a:gd name="connsiteX53" fmla="*/ 891340 w 1303338"/>
              <a:gd name="connsiteY53" fmla="*/ 41275 h 103188"/>
              <a:gd name="connsiteX54" fmla="*/ 1235711 w 1303338"/>
              <a:gd name="connsiteY54" fmla="*/ 33338 h 103188"/>
              <a:gd name="connsiteX55" fmla="*/ 1237298 w 1303338"/>
              <a:gd name="connsiteY55" fmla="*/ 35890 h 103188"/>
              <a:gd name="connsiteX56" fmla="*/ 1237298 w 1303338"/>
              <a:gd name="connsiteY56" fmla="*/ 41314 h 103188"/>
              <a:gd name="connsiteX57" fmla="*/ 1236981 w 1303338"/>
              <a:gd name="connsiteY57" fmla="*/ 63645 h 103188"/>
              <a:gd name="connsiteX58" fmla="*/ 1236981 w 1303338"/>
              <a:gd name="connsiteY58" fmla="*/ 70344 h 103188"/>
              <a:gd name="connsiteX59" fmla="*/ 1237298 w 1303338"/>
              <a:gd name="connsiteY59" fmla="*/ 88210 h 103188"/>
              <a:gd name="connsiteX60" fmla="*/ 1242061 w 1303338"/>
              <a:gd name="connsiteY60" fmla="*/ 92995 h 103188"/>
              <a:gd name="connsiteX61" fmla="*/ 1246188 w 1303338"/>
              <a:gd name="connsiteY61" fmla="*/ 96185 h 103188"/>
              <a:gd name="connsiteX62" fmla="*/ 1246188 w 1303338"/>
              <a:gd name="connsiteY62" fmla="*/ 98418 h 103188"/>
              <a:gd name="connsiteX63" fmla="*/ 1244601 w 1303338"/>
              <a:gd name="connsiteY63" fmla="*/ 100013 h 103188"/>
              <a:gd name="connsiteX64" fmla="*/ 1243648 w 1303338"/>
              <a:gd name="connsiteY64" fmla="*/ 100013 h 103188"/>
              <a:gd name="connsiteX65" fmla="*/ 1229678 w 1303338"/>
              <a:gd name="connsiteY65" fmla="*/ 99694 h 103188"/>
              <a:gd name="connsiteX66" fmla="*/ 1215390 w 1303338"/>
              <a:gd name="connsiteY66" fmla="*/ 100013 h 103188"/>
              <a:gd name="connsiteX67" fmla="*/ 1214437 w 1303338"/>
              <a:gd name="connsiteY67" fmla="*/ 100013 h 103188"/>
              <a:gd name="connsiteX68" fmla="*/ 1212850 w 1303338"/>
              <a:gd name="connsiteY68" fmla="*/ 98418 h 103188"/>
              <a:gd name="connsiteX69" fmla="*/ 1212850 w 1303338"/>
              <a:gd name="connsiteY69" fmla="*/ 96185 h 103188"/>
              <a:gd name="connsiteX70" fmla="*/ 1216977 w 1303338"/>
              <a:gd name="connsiteY70" fmla="*/ 92995 h 103188"/>
              <a:gd name="connsiteX71" fmla="*/ 1221740 w 1303338"/>
              <a:gd name="connsiteY71" fmla="*/ 88210 h 103188"/>
              <a:gd name="connsiteX72" fmla="*/ 1222058 w 1303338"/>
              <a:gd name="connsiteY72" fmla="*/ 70344 h 103188"/>
              <a:gd name="connsiteX73" fmla="*/ 1222058 w 1303338"/>
              <a:gd name="connsiteY73" fmla="*/ 59498 h 103188"/>
              <a:gd name="connsiteX74" fmla="*/ 1216660 w 1303338"/>
              <a:gd name="connsiteY74" fmla="*/ 42271 h 103188"/>
              <a:gd name="connsiteX75" fmla="*/ 1212850 w 1303338"/>
              <a:gd name="connsiteY75" fmla="*/ 40038 h 103188"/>
              <a:gd name="connsiteX76" fmla="*/ 1212850 w 1303338"/>
              <a:gd name="connsiteY76" fmla="*/ 37805 h 103188"/>
              <a:gd name="connsiteX77" fmla="*/ 1215072 w 1303338"/>
              <a:gd name="connsiteY77" fmla="*/ 35571 h 103188"/>
              <a:gd name="connsiteX78" fmla="*/ 1233806 w 1303338"/>
              <a:gd name="connsiteY78" fmla="*/ 33657 h 103188"/>
              <a:gd name="connsiteX79" fmla="*/ 1234758 w 1303338"/>
              <a:gd name="connsiteY79" fmla="*/ 33657 h 103188"/>
              <a:gd name="connsiteX80" fmla="*/ 1235711 w 1303338"/>
              <a:gd name="connsiteY80" fmla="*/ 33338 h 103188"/>
              <a:gd name="connsiteX81" fmla="*/ 1177658 w 1303338"/>
              <a:gd name="connsiteY81" fmla="*/ 33338 h 103188"/>
              <a:gd name="connsiteX82" fmla="*/ 1201738 w 1303338"/>
              <a:gd name="connsiteY82" fmla="*/ 57900 h 103188"/>
              <a:gd name="connsiteX83" fmla="*/ 1195317 w 1303338"/>
              <a:gd name="connsiteY83" fmla="*/ 62685 h 103188"/>
              <a:gd name="connsiteX84" fmla="*/ 1164815 w 1303338"/>
              <a:gd name="connsiteY84" fmla="*/ 62685 h 103188"/>
              <a:gd name="connsiteX85" fmla="*/ 1159357 w 1303338"/>
              <a:gd name="connsiteY85" fmla="*/ 67470 h 103188"/>
              <a:gd name="connsiteX86" fmla="*/ 1178942 w 1303338"/>
              <a:gd name="connsiteY86" fmla="*/ 89799 h 103188"/>
              <a:gd name="connsiteX87" fmla="*/ 1199170 w 1303338"/>
              <a:gd name="connsiteY87" fmla="*/ 82781 h 103188"/>
              <a:gd name="connsiteX88" fmla="*/ 1199812 w 1303338"/>
              <a:gd name="connsiteY88" fmla="*/ 82462 h 103188"/>
              <a:gd name="connsiteX89" fmla="*/ 1200454 w 1303338"/>
              <a:gd name="connsiteY89" fmla="*/ 83738 h 103188"/>
              <a:gd name="connsiteX90" fmla="*/ 1199170 w 1303338"/>
              <a:gd name="connsiteY90" fmla="*/ 95541 h 103188"/>
              <a:gd name="connsiteX91" fmla="*/ 1193712 w 1303338"/>
              <a:gd name="connsiteY91" fmla="*/ 98411 h 103188"/>
              <a:gd name="connsiteX92" fmla="*/ 1177016 w 1303338"/>
              <a:gd name="connsiteY92" fmla="*/ 101601 h 103188"/>
              <a:gd name="connsiteX93" fmla="*/ 1144588 w 1303338"/>
              <a:gd name="connsiteY93" fmla="*/ 69384 h 103188"/>
              <a:gd name="connsiteX94" fmla="*/ 1177658 w 1303338"/>
              <a:gd name="connsiteY94" fmla="*/ 33338 h 103188"/>
              <a:gd name="connsiteX95" fmla="*/ 1070830 w 1303338"/>
              <a:gd name="connsiteY95" fmla="*/ 33338 h 103188"/>
              <a:gd name="connsiteX96" fmla="*/ 1072433 w 1303338"/>
              <a:gd name="connsiteY96" fmla="*/ 35890 h 103188"/>
              <a:gd name="connsiteX97" fmla="*/ 1072433 w 1303338"/>
              <a:gd name="connsiteY97" fmla="*/ 41314 h 103188"/>
              <a:gd name="connsiteX98" fmla="*/ 1072112 w 1303338"/>
              <a:gd name="connsiteY98" fmla="*/ 63645 h 103188"/>
              <a:gd name="connsiteX99" fmla="*/ 1072112 w 1303338"/>
              <a:gd name="connsiteY99" fmla="*/ 70344 h 103188"/>
              <a:gd name="connsiteX100" fmla="*/ 1072433 w 1303338"/>
              <a:gd name="connsiteY100" fmla="*/ 88210 h 103188"/>
              <a:gd name="connsiteX101" fmla="*/ 1077241 w 1303338"/>
              <a:gd name="connsiteY101" fmla="*/ 92995 h 103188"/>
              <a:gd name="connsiteX102" fmla="*/ 1081088 w 1303338"/>
              <a:gd name="connsiteY102" fmla="*/ 96185 h 103188"/>
              <a:gd name="connsiteX103" fmla="*/ 1081088 w 1303338"/>
              <a:gd name="connsiteY103" fmla="*/ 98418 h 103188"/>
              <a:gd name="connsiteX104" fmla="*/ 1079806 w 1303338"/>
              <a:gd name="connsiteY104" fmla="*/ 100013 h 103188"/>
              <a:gd name="connsiteX105" fmla="*/ 1078844 w 1303338"/>
              <a:gd name="connsiteY105" fmla="*/ 100013 h 103188"/>
              <a:gd name="connsiteX106" fmla="*/ 1064739 w 1303338"/>
              <a:gd name="connsiteY106" fmla="*/ 99694 h 103188"/>
              <a:gd name="connsiteX107" fmla="*/ 1050314 w 1303338"/>
              <a:gd name="connsiteY107" fmla="*/ 100013 h 103188"/>
              <a:gd name="connsiteX108" fmla="*/ 1049353 w 1303338"/>
              <a:gd name="connsiteY108" fmla="*/ 100013 h 103188"/>
              <a:gd name="connsiteX109" fmla="*/ 1047750 w 1303338"/>
              <a:gd name="connsiteY109" fmla="*/ 98418 h 103188"/>
              <a:gd name="connsiteX110" fmla="*/ 1047750 w 1303338"/>
              <a:gd name="connsiteY110" fmla="*/ 96185 h 103188"/>
              <a:gd name="connsiteX111" fmla="*/ 1051917 w 1303338"/>
              <a:gd name="connsiteY111" fmla="*/ 92995 h 103188"/>
              <a:gd name="connsiteX112" fmla="*/ 1057046 w 1303338"/>
              <a:gd name="connsiteY112" fmla="*/ 88210 h 103188"/>
              <a:gd name="connsiteX113" fmla="*/ 1057046 w 1303338"/>
              <a:gd name="connsiteY113" fmla="*/ 70344 h 103188"/>
              <a:gd name="connsiteX114" fmla="*/ 1057046 w 1303338"/>
              <a:gd name="connsiteY114" fmla="*/ 59498 h 103188"/>
              <a:gd name="connsiteX115" fmla="*/ 1051596 w 1303338"/>
              <a:gd name="connsiteY115" fmla="*/ 42271 h 103188"/>
              <a:gd name="connsiteX116" fmla="*/ 1047750 w 1303338"/>
              <a:gd name="connsiteY116" fmla="*/ 40038 h 103188"/>
              <a:gd name="connsiteX117" fmla="*/ 1047750 w 1303338"/>
              <a:gd name="connsiteY117" fmla="*/ 37805 h 103188"/>
              <a:gd name="connsiteX118" fmla="*/ 1049994 w 1303338"/>
              <a:gd name="connsiteY118" fmla="*/ 35571 h 103188"/>
              <a:gd name="connsiteX119" fmla="*/ 1068907 w 1303338"/>
              <a:gd name="connsiteY119" fmla="*/ 33657 h 103188"/>
              <a:gd name="connsiteX120" fmla="*/ 1069868 w 1303338"/>
              <a:gd name="connsiteY120" fmla="*/ 33657 h 103188"/>
              <a:gd name="connsiteX121" fmla="*/ 1070830 w 1303338"/>
              <a:gd name="connsiteY121" fmla="*/ 33338 h 103188"/>
              <a:gd name="connsiteX122" fmla="*/ 1017588 w 1303338"/>
              <a:gd name="connsiteY122" fmla="*/ 33338 h 103188"/>
              <a:gd name="connsiteX123" fmla="*/ 1030923 w 1303338"/>
              <a:gd name="connsiteY123" fmla="*/ 35571 h 103188"/>
              <a:gd name="connsiteX124" fmla="*/ 1033780 w 1303338"/>
              <a:gd name="connsiteY124" fmla="*/ 38761 h 103188"/>
              <a:gd name="connsiteX125" fmla="*/ 1033780 w 1303338"/>
              <a:gd name="connsiteY125" fmla="*/ 39080 h 103188"/>
              <a:gd name="connsiteX126" fmla="*/ 1032828 w 1303338"/>
              <a:gd name="connsiteY126" fmla="*/ 47055 h 103188"/>
              <a:gd name="connsiteX127" fmla="*/ 1030923 w 1303338"/>
              <a:gd name="connsiteY127" fmla="*/ 49607 h 103188"/>
              <a:gd name="connsiteX128" fmla="*/ 1029018 w 1303338"/>
              <a:gd name="connsiteY128" fmla="*/ 49607 h 103188"/>
              <a:gd name="connsiteX129" fmla="*/ 1026160 w 1303338"/>
              <a:gd name="connsiteY129" fmla="*/ 46098 h 103188"/>
              <a:gd name="connsiteX130" fmla="*/ 1015048 w 1303338"/>
              <a:gd name="connsiteY130" fmla="*/ 40675 h 103188"/>
              <a:gd name="connsiteX131" fmla="*/ 1004887 w 1303338"/>
              <a:gd name="connsiteY131" fmla="*/ 49288 h 103188"/>
              <a:gd name="connsiteX132" fmla="*/ 1011555 w 1303338"/>
              <a:gd name="connsiteY132" fmla="*/ 58219 h 103188"/>
              <a:gd name="connsiteX133" fmla="*/ 1023303 w 1303338"/>
              <a:gd name="connsiteY133" fmla="*/ 63961 h 103188"/>
              <a:gd name="connsiteX134" fmla="*/ 1036638 w 1303338"/>
              <a:gd name="connsiteY134" fmla="*/ 81505 h 103188"/>
              <a:gd name="connsiteX135" fmla="*/ 1009650 w 1303338"/>
              <a:gd name="connsiteY135" fmla="*/ 101601 h 103188"/>
              <a:gd name="connsiteX136" fmla="*/ 992822 w 1303338"/>
              <a:gd name="connsiteY136" fmla="*/ 98092 h 103188"/>
              <a:gd name="connsiteX137" fmla="*/ 990600 w 1303338"/>
              <a:gd name="connsiteY137" fmla="*/ 94265 h 103188"/>
              <a:gd name="connsiteX138" fmla="*/ 991552 w 1303338"/>
              <a:gd name="connsiteY138" fmla="*/ 85333 h 103188"/>
              <a:gd name="connsiteX139" fmla="*/ 993775 w 1303338"/>
              <a:gd name="connsiteY139" fmla="*/ 82781 h 103188"/>
              <a:gd name="connsiteX140" fmla="*/ 995997 w 1303338"/>
              <a:gd name="connsiteY140" fmla="*/ 82781 h 103188"/>
              <a:gd name="connsiteX141" fmla="*/ 998220 w 1303338"/>
              <a:gd name="connsiteY141" fmla="*/ 86290 h 103188"/>
              <a:gd name="connsiteX142" fmla="*/ 1010920 w 1303338"/>
              <a:gd name="connsiteY142" fmla="*/ 94265 h 103188"/>
              <a:gd name="connsiteX143" fmla="*/ 1022350 w 1303338"/>
              <a:gd name="connsiteY143" fmla="*/ 85652 h 103188"/>
              <a:gd name="connsiteX144" fmla="*/ 1013142 w 1303338"/>
              <a:gd name="connsiteY144" fmla="*/ 76082 h 103188"/>
              <a:gd name="connsiteX145" fmla="*/ 992187 w 1303338"/>
              <a:gd name="connsiteY145" fmla="*/ 54072 h 103188"/>
              <a:gd name="connsiteX146" fmla="*/ 1017588 w 1303338"/>
              <a:gd name="connsiteY146" fmla="*/ 33338 h 103188"/>
              <a:gd name="connsiteX147" fmla="*/ 950175 w 1303338"/>
              <a:gd name="connsiteY147" fmla="*/ 33338 h 103188"/>
              <a:gd name="connsiteX148" fmla="*/ 951735 w 1303338"/>
              <a:gd name="connsiteY148" fmla="*/ 35571 h 103188"/>
              <a:gd name="connsiteX149" fmla="*/ 951423 w 1303338"/>
              <a:gd name="connsiteY149" fmla="*/ 41633 h 103188"/>
              <a:gd name="connsiteX150" fmla="*/ 952670 w 1303338"/>
              <a:gd name="connsiteY150" fmla="*/ 48332 h 103188"/>
              <a:gd name="connsiteX151" fmla="*/ 955165 w 1303338"/>
              <a:gd name="connsiteY151" fmla="*/ 46099 h 103188"/>
              <a:gd name="connsiteX152" fmla="*/ 960154 w 1303338"/>
              <a:gd name="connsiteY152" fmla="*/ 40357 h 103188"/>
              <a:gd name="connsiteX153" fmla="*/ 968574 w 1303338"/>
              <a:gd name="connsiteY153" fmla="*/ 34295 h 103188"/>
              <a:gd name="connsiteX154" fmla="*/ 974810 w 1303338"/>
              <a:gd name="connsiteY154" fmla="*/ 33338 h 103188"/>
              <a:gd name="connsiteX155" fmla="*/ 979176 w 1303338"/>
              <a:gd name="connsiteY155" fmla="*/ 36528 h 103188"/>
              <a:gd name="connsiteX156" fmla="*/ 978864 w 1303338"/>
              <a:gd name="connsiteY156" fmla="*/ 46099 h 103188"/>
              <a:gd name="connsiteX157" fmla="*/ 976993 w 1303338"/>
              <a:gd name="connsiteY157" fmla="*/ 49289 h 103188"/>
              <a:gd name="connsiteX158" fmla="*/ 975746 w 1303338"/>
              <a:gd name="connsiteY158" fmla="*/ 48970 h 103188"/>
              <a:gd name="connsiteX159" fmla="*/ 968262 w 1303338"/>
              <a:gd name="connsiteY159" fmla="*/ 48332 h 103188"/>
              <a:gd name="connsiteX160" fmla="*/ 957659 w 1303338"/>
              <a:gd name="connsiteY160" fmla="*/ 51841 h 103188"/>
              <a:gd name="connsiteX161" fmla="*/ 954229 w 1303338"/>
              <a:gd name="connsiteY161" fmla="*/ 70663 h 103188"/>
              <a:gd name="connsiteX162" fmla="*/ 954229 w 1303338"/>
              <a:gd name="connsiteY162" fmla="*/ 76406 h 103188"/>
              <a:gd name="connsiteX163" fmla="*/ 954541 w 1303338"/>
              <a:gd name="connsiteY163" fmla="*/ 85019 h 103188"/>
              <a:gd name="connsiteX164" fmla="*/ 956724 w 1303338"/>
              <a:gd name="connsiteY164" fmla="*/ 91400 h 103188"/>
              <a:gd name="connsiteX165" fmla="*/ 963272 w 1303338"/>
              <a:gd name="connsiteY165" fmla="*/ 93314 h 103188"/>
              <a:gd name="connsiteX166" fmla="*/ 967326 w 1303338"/>
              <a:gd name="connsiteY166" fmla="*/ 96185 h 103188"/>
              <a:gd name="connsiteX167" fmla="*/ 967326 w 1303338"/>
              <a:gd name="connsiteY167" fmla="*/ 98099 h 103188"/>
              <a:gd name="connsiteX168" fmla="*/ 965455 w 1303338"/>
              <a:gd name="connsiteY168" fmla="*/ 100013 h 103188"/>
              <a:gd name="connsiteX169" fmla="*/ 965143 w 1303338"/>
              <a:gd name="connsiteY169" fmla="*/ 100013 h 103188"/>
              <a:gd name="connsiteX170" fmla="*/ 946122 w 1303338"/>
              <a:gd name="connsiteY170" fmla="*/ 99694 h 103188"/>
              <a:gd name="connsiteX171" fmla="*/ 933025 w 1303338"/>
              <a:gd name="connsiteY171" fmla="*/ 100013 h 103188"/>
              <a:gd name="connsiteX172" fmla="*/ 932089 w 1303338"/>
              <a:gd name="connsiteY172" fmla="*/ 100013 h 103188"/>
              <a:gd name="connsiteX173" fmla="*/ 930530 w 1303338"/>
              <a:gd name="connsiteY173" fmla="*/ 98418 h 103188"/>
              <a:gd name="connsiteX174" fmla="*/ 930530 w 1303338"/>
              <a:gd name="connsiteY174" fmla="*/ 96185 h 103188"/>
              <a:gd name="connsiteX175" fmla="*/ 934584 w 1303338"/>
              <a:gd name="connsiteY175" fmla="*/ 92995 h 103188"/>
              <a:gd name="connsiteX176" fmla="*/ 939261 w 1303338"/>
              <a:gd name="connsiteY176" fmla="*/ 88210 h 103188"/>
              <a:gd name="connsiteX177" fmla="*/ 939573 w 1303338"/>
              <a:gd name="connsiteY177" fmla="*/ 70344 h 103188"/>
              <a:gd name="connsiteX178" fmla="*/ 939573 w 1303338"/>
              <a:gd name="connsiteY178" fmla="*/ 65878 h 103188"/>
              <a:gd name="connsiteX179" fmla="*/ 937390 w 1303338"/>
              <a:gd name="connsiteY179" fmla="*/ 48013 h 103188"/>
              <a:gd name="connsiteX180" fmla="*/ 930530 w 1303338"/>
              <a:gd name="connsiteY180" fmla="*/ 43547 h 103188"/>
              <a:gd name="connsiteX181" fmla="*/ 927100 w 1303338"/>
              <a:gd name="connsiteY181" fmla="*/ 41633 h 103188"/>
              <a:gd name="connsiteX182" fmla="*/ 927100 w 1303338"/>
              <a:gd name="connsiteY182" fmla="*/ 39400 h 103188"/>
              <a:gd name="connsiteX183" fmla="*/ 929594 w 1303338"/>
              <a:gd name="connsiteY183" fmla="*/ 36528 h 103188"/>
              <a:gd name="connsiteX184" fmla="*/ 947993 w 1303338"/>
              <a:gd name="connsiteY184" fmla="*/ 33657 h 103188"/>
              <a:gd name="connsiteX185" fmla="*/ 948928 w 1303338"/>
              <a:gd name="connsiteY185" fmla="*/ 33657 h 103188"/>
              <a:gd name="connsiteX186" fmla="*/ 950175 w 1303338"/>
              <a:gd name="connsiteY186" fmla="*/ 33338 h 103188"/>
              <a:gd name="connsiteX187" fmla="*/ 892445 w 1303338"/>
              <a:gd name="connsiteY187" fmla="*/ 33338 h 103188"/>
              <a:gd name="connsiteX188" fmla="*/ 915988 w 1303338"/>
              <a:gd name="connsiteY188" fmla="*/ 57900 h 103188"/>
              <a:gd name="connsiteX189" fmla="*/ 909710 w 1303338"/>
              <a:gd name="connsiteY189" fmla="*/ 62685 h 103188"/>
              <a:gd name="connsiteX190" fmla="*/ 879574 w 1303338"/>
              <a:gd name="connsiteY190" fmla="*/ 62685 h 103188"/>
              <a:gd name="connsiteX191" fmla="*/ 874551 w 1303338"/>
              <a:gd name="connsiteY191" fmla="*/ 67470 h 103188"/>
              <a:gd name="connsiteX192" fmla="*/ 893700 w 1303338"/>
              <a:gd name="connsiteY192" fmla="*/ 89799 h 103188"/>
              <a:gd name="connsiteX193" fmla="*/ 913477 w 1303338"/>
              <a:gd name="connsiteY193" fmla="*/ 82781 h 103188"/>
              <a:gd name="connsiteX194" fmla="*/ 913791 w 1303338"/>
              <a:gd name="connsiteY194" fmla="*/ 82462 h 103188"/>
              <a:gd name="connsiteX195" fmla="*/ 914733 w 1303338"/>
              <a:gd name="connsiteY195" fmla="*/ 83738 h 103188"/>
              <a:gd name="connsiteX196" fmla="*/ 913163 w 1303338"/>
              <a:gd name="connsiteY196" fmla="*/ 95541 h 103188"/>
              <a:gd name="connsiteX197" fmla="*/ 907826 w 1303338"/>
              <a:gd name="connsiteY197" fmla="*/ 98411 h 103188"/>
              <a:gd name="connsiteX198" fmla="*/ 891817 w 1303338"/>
              <a:gd name="connsiteY198" fmla="*/ 101601 h 103188"/>
              <a:gd name="connsiteX199" fmla="*/ 860425 w 1303338"/>
              <a:gd name="connsiteY199" fmla="*/ 69384 h 103188"/>
              <a:gd name="connsiteX200" fmla="*/ 892445 w 1303338"/>
              <a:gd name="connsiteY200" fmla="*/ 33338 h 103188"/>
              <a:gd name="connsiteX201" fmla="*/ 792786 w 1303338"/>
              <a:gd name="connsiteY201" fmla="*/ 33338 h 103188"/>
              <a:gd name="connsiteX202" fmla="*/ 799106 w 1303338"/>
              <a:gd name="connsiteY202" fmla="*/ 33662 h 103188"/>
              <a:gd name="connsiteX203" fmla="*/ 805741 w 1303338"/>
              <a:gd name="connsiteY203" fmla="*/ 33985 h 103188"/>
              <a:gd name="connsiteX204" fmla="*/ 819327 w 1303338"/>
              <a:gd name="connsiteY204" fmla="*/ 33338 h 103188"/>
              <a:gd name="connsiteX205" fmla="*/ 820907 w 1303338"/>
              <a:gd name="connsiteY205" fmla="*/ 33338 h 103188"/>
              <a:gd name="connsiteX206" fmla="*/ 822803 w 1303338"/>
              <a:gd name="connsiteY206" fmla="*/ 35279 h 103188"/>
              <a:gd name="connsiteX207" fmla="*/ 822803 w 1303338"/>
              <a:gd name="connsiteY207" fmla="*/ 37544 h 103188"/>
              <a:gd name="connsiteX208" fmla="*/ 819011 w 1303338"/>
              <a:gd name="connsiteY208" fmla="*/ 40456 h 103188"/>
              <a:gd name="connsiteX209" fmla="*/ 813956 w 1303338"/>
              <a:gd name="connsiteY209" fmla="*/ 44014 h 103188"/>
              <a:gd name="connsiteX210" fmla="*/ 814588 w 1303338"/>
              <a:gd name="connsiteY210" fmla="*/ 46926 h 103188"/>
              <a:gd name="connsiteX211" fmla="*/ 816168 w 1303338"/>
              <a:gd name="connsiteY211" fmla="*/ 52750 h 103188"/>
              <a:gd name="connsiteX212" fmla="*/ 819643 w 1303338"/>
              <a:gd name="connsiteY212" fmla="*/ 63426 h 103188"/>
              <a:gd name="connsiteX213" fmla="*/ 826594 w 1303338"/>
              <a:gd name="connsiteY213" fmla="*/ 85425 h 103188"/>
              <a:gd name="connsiteX214" fmla="*/ 826910 w 1303338"/>
              <a:gd name="connsiteY214" fmla="*/ 83808 h 103188"/>
              <a:gd name="connsiteX215" fmla="*/ 827542 w 1303338"/>
              <a:gd name="connsiteY215" fmla="*/ 81866 h 103188"/>
              <a:gd name="connsiteX216" fmla="*/ 828806 w 1303338"/>
              <a:gd name="connsiteY216" fmla="*/ 78308 h 103188"/>
              <a:gd name="connsiteX217" fmla="*/ 831018 w 1303338"/>
              <a:gd name="connsiteY217" fmla="*/ 70867 h 103188"/>
              <a:gd name="connsiteX218" fmla="*/ 834809 w 1303338"/>
              <a:gd name="connsiteY218" fmla="*/ 60191 h 103188"/>
              <a:gd name="connsiteX219" fmla="*/ 839865 w 1303338"/>
              <a:gd name="connsiteY219" fmla="*/ 43367 h 103188"/>
              <a:gd name="connsiteX220" fmla="*/ 834493 w 1303338"/>
              <a:gd name="connsiteY220" fmla="*/ 39809 h 103188"/>
              <a:gd name="connsiteX221" fmla="*/ 832598 w 1303338"/>
              <a:gd name="connsiteY221" fmla="*/ 37544 h 103188"/>
              <a:gd name="connsiteX222" fmla="*/ 832598 w 1303338"/>
              <a:gd name="connsiteY222" fmla="*/ 35279 h 103188"/>
              <a:gd name="connsiteX223" fmla="*/ 834177 w 1303338"/>
              <a:gd name="connsiteY223" fmla="*/ 33338 h 103188"/>
              <a:gd name="connsiteX224" fmla="*/ 835441 w 1303338"/>
              <a:gd name="connsiteY224" fmla="*/ 33662 h 103188"/>
              <a:gd name="connsiteX225" fmla="*/ 844920 w 1303338"/>
              <a:gd name="connsiteY225" fmla="*/ 33985 h 103188"/>
              <a:gd name="connsiteX226" fmla="*/ 853135 w 1303338"/>
              <a:gd name="connsiteY226" fmla="*/ 33338 h 103188"/>
              <a:gd name="connsiteX227" fmla="*/ 854399 w 1303338"/>
              <a:gd name="connsiteY227" fmla="*/ 33338 h 103188"/>
              <a:gd name="connsiteX228" fmla="*/ 855663 w 1303338"/>
              <a:gd name="connsiteY228" fmla="*/ 35279 h 103188"/>
              <a:gd name="connsiteX229" fmla="*/ 855663 w 1303338"/>
              <a:gd name="connsiteY229" fmla="*/ 37544 h 103188"/>
              <a:gd name="connsiteX230" fmla="*/ 853135 w 1303338"/>
              <a:gd name="connsiteY230" fmla="*/ 40132 h 103188"/>
              <a:gd name="connsiteX231" fmla="*/ 848712 w 1303338"/>
              <a:gd name="connsiteY231" fmla="*/ 47897 h 103188"/>
              <a:gd name="connsiteX232" fmla="*/ 836073 w 1303338"/>
              <a:gd name="connsiteY232" fmla="*/ 79602 h 103188"/>
              <a:gd name="connsiteX233" fmla="*/ 830070 w 1303338"/>
              <a:gd name="connsiteY233" fmla="*/ 95131 h 103188"/>
              <a:gd name="connsiteX234" fmla="*/ 828490 w 1303338"/>
              <a:gd name="connsiteY234" fmla="*/ 99337 h 103188"/>
              <a:gd name="connsiteX235" fmla="*/ 825646 w 1303338"/>
              <a:gd name="connsiteY235" fmla="*/ 100631 h 103188"/>
              <a:gd name="connsiteX236" fmla="*/ 819643 w 1303338"/>
              <a:gd name="connsiteY236" fmla="*/ 101601 h 103188"/>
              <a:gd name="connsiteX237" fmla="*/ 818063 w 1303338"/>
              <a:gd name="connsiteY237" fmla="*/ 101601 h 103188"/>
              <a:gd name="connsiteX238" fmla="*/ 815536 w 1303338"/>
              <a:gd name="connsiteY238" fmla="*/ 97072 h 103188"/>
              <a:gd name="connsiteX239" fmla="*/ 806689 w 1303338"/>
              <a:gd name="connsiteY239" fmla="*/ 72808 h 103188"/>
              <a:gd name="connsiteX240" fmla="*/ 795946 w 1303338"/>
              <a:gd name="connsiteY240" fmla="*/ 43367 h 103188"/>
              <a:gd name="connsiteX241" fmla="*/ 791839 w 1303338"/>
              <a:gd name="connsiteY241" fmla="*/ 39809 h 103188"/>
              <a:gd name="connsiteX242" fmla="*/ 790575 w 1303338"/>
              <a:gd name="connsiteY242" fmla="*/ 37544 h 103188"/>
              <a:gd name="connsiteX243" fmla="*/ 790575 w 1303338"/>
              <a:gd name="connsiteY243" fmla="*/ 35279 h 103188"/>
              <a:gd name="connsiteX244" fmla="*/ 792786 w 1303338"/>
              <a:gd name="connsiteY244" fmla="*/ 33338 h 103188"/>
              <a:gd name="connsiteX245" fmla="*/ 775335 w 1303338"/>
              <a:gd name="connsiteY245" fmla="*/ 33338 h 103188"/>
              <a:gd name="connsiteX246" fmla="*/ 776923 w 1303338"/>
              <a:gd name="connsiteY246" fmla="*/ 35890 h 103188"/>
              <a:gd name="connsiteX247" fmla="*/ 776923 w 1303338"/>
              <a:gd name="connsiteY247" fmla="*/ 41314 h 103188"/>
              <a:gd name="connsiteX248" fmla="*/ 776605 w 1303338"/>
              <a:gd name="connsiteY248" fmla="*/ 63645 h 103188"/>
              <a:gd name="connsiteX249" fmla="*/ 776605 w 1303338"/>
              <a:gd name="connsiteY249" fmla="*/ 70344 h 103188"/>
              <a:gd name="connsiteX250" fmla="*/ 776923 w 1303338"/>
              <a:gd name="connsiteY250" fmla="*/ 88210 h 103188"/>
              <a:gd name="connsiteX251" fmla="*/ 781685 w 1303338"/>
              <a:gd name="connsiteY251" fmla="*/ 92995 h 103188"/>
              <a:gd name="connsiteX252" fmla="*/ 785813 w 1303338"/>
              <a:gd name="connsiteY252" fmla="*/ 96185 h 103188"/>
              <a:gd name="connsiteX253" fmla="*/ 785813 w 1303338"/>
              <a:gd name="connsiteY253" fmla="*/ 98418 h 103188"/>
              <a:gd name="connsiteX254" fmla="*/ 784225 w 1303338"/>
              <a:gd name="connsiteY254" fmla="*/ 100013 h 103188"/>
              <a:gd name="connsiteX255" fmla="*/ 783273 w 1303338"/>
              <a:gd name="connsiteY255" fmla="*/ 100013 h 103188"/>
              <a:gd name="connsiteX256" fmla="*/ 769303 w 1303338"/>
              <a:gd name="connsiteY256" fmla="*/ 99694 h 103188"/>
              <a:gd name="connsiteX257" fmla="*/ 754697 w 1303338"/>
              <a:gd name="connsiteY257" fmla="*/ 100013 h 103188"/>
              <a:gd name="connsiteX258" fmla="*/ 753745 w 1303338"/>
              <a:gd name="connsiteY258" fmla="*/ 100013 h 103188"/>
              <a:gd name="connsiteX259" fmla="*/ 752475 w 1303338"/>
              <a:gd name="connsiteY259" fmla="*/ 98418 h 103188"/>
              <a:gd name="connsiteX260" fmla="*/ 752475 w 1303338"/>
              <a:gd name="connsiteY260" fmla="*/ 96185 h 103188"/>
              <a:gd name="connsiteX261" fmla="*/ 756602 w 1303338"/>
              <a:gd name="connsiteY261" fmla="*/ 92995 h 103188"/>
              <a:gd name="connsiteX262" fmla="*/ 761365 w 1303338"/>
              <a:gd name="connsiteY262" fmla="*/ 88210 h 103188"/>
              <a:gd name="connsiteX263" fmla="*/ 761682 w 1303338"/>
              <a:gd name="connsiteY263" fmla="*/ 70344 h 103188"/>
              <a:gd name="connsiteX264" fmla="*/ 761682 w 1303338"/>
              <a:gd name="connsiteY264" fmla="*/ 59498 h 103188"/>
              <a:gd name="connsiteX265" fmla="*/ 755967 w 1303338"/>
              <a:gd name="connsiteY265" fmla="*/ 42271 h 103188"/>
              <a:gd name="connsiteX266" fmla="*/ 752475 w 1303338"/>
              <a:gd name="connsiteY266" fmla="*/ 40038 h 103188"/>
              <a:gd name="connsiteX267" fmla="*/ 752475 w 1303338"/>
              <a:gd name="connsiteY267" fmla="*/ 37805 h 103188"/>
              <a:gd name="connsiteX268" fmla="*/ 754697 w 1303338"/>
              <a:gd name="connsiteY268" fmla="*/ 35571 h 103188"/>
              <a:gd name="connsiteX269" fmla="*/ 773113 w 1303338"/>
              <a:gd name="connsiteY269" fmla="*/ 33657 h 103188"/>
              <a:gd name="connsiteX270" fmla="*/ 774383 w 1303338"/>
              <a:gd name="connsiteY270" fmla="*/ 33657 h 103188"/>
              <a:gd name="connsiteX271" fmla="*/ 775335 w 1303338"/>
              <a:gd name="connsiteY271" fmla="*/ 33338 h 103188"/>
              <a:gd name="connsiteX272" fmla="*/ 686303 w 1303338"/>
              <a:gd name="connsiteY272" fmla="*/ 33338 h 103188"/>
              <a:gd name="connsiteX273" fmla="*/ 688224 w 1303338"/>
              <a:gd name="connsiteY273" fmla="*/ 35890 h 103188"/>
              <a:gd name="connsiteX274" fmla="*/ 688544 w 1303338"/>
              <a:gd name="connsiteY274" fmla="*/ 43866 h 103188"/>
              <a:gd name="connsiteX275" fmla="*/ 689824 w 1303338"/>
              <a:gd name="connsiteY275" fmla="*/ 46737 h 103188"/>
              <a:gd name="connsiteX276" fmla="*/ 691105 w 1303338"/>
              <a:gd name="connsiteY276" fmla="*/ 45780 h 103188"/>
              <a:gd name="connsiteX277" fmla="*/ 692385 w 1303338"/>
              <a:gd name="connsiteY277" fmla="*/ 44504 h 103188"/>
              <a:gd name="connsiteX278" fmla="*/ 694946 w 1303338"/>
              <a:gd name="connsiteY278" fmla="*/ 41952 h 103188"/>
              <a:gd name="connsiteX279" fmla="*/ 712232 w 1303338"/>
              <a:gd name="connsiteY279" fmla="*/ 33338 h 103188"/>
              <a:gd name="connsiteX280" fmla="*/ 731119 w 1303338"/>
              <a:gd name="connsiteY280" fmla="*/ 43228 h 103188"/>
              <a:gd name="connsiteX281" fmla="*/ 732079 w 1303338"/>
              <a:gd name="connsiteY281" fmla="*/ 65878 h 103188"/>
              <a:gd name="connsiteX282" fmla="*/ 732079 w 1303338"/>
              <a:gd name="connsiteY282" fmla="*/ 70344 h 103188"/>
              <a:gd name="connsiteX283" fmla="*/ 732400 w 1303338"/>
              <a:gd name="connsiteY283" fmla="*/ 88210 h 103188"/>
              <a:gd name="connsiteX284" fmla="*/ 737201 w 1303338"/>
              <a:gd name="connsiteY284" fmla="*/ 92995 h 103188"/>
              <a:gd name="connsiteX285" fmla="*/ 741363 w 1303338"/>
              <a:gd name="connsiteY285" fmla="*/ 96185 h 103188"/>
              <a:gd name="connsiteX286" fmla="*/ 741363 w 1303338"/>
              <a:gd name="connsiteY286" fmla="*/ 98418 h 103188"/>
              <a:gd name="connsiteX287" fmla="*/ 739762 w 1303338"/>
              <a:gd name="connsiteY287" fmla="*/ 100013 h 103188"/>
              <a:gd name="connsiteX288" fmla="*/ 739122 w 1303338"/>
              <a:gd name="connsiteY288" fmla="*/ 100013 h 103188"/>
              <a:gd name="connsiteX289" fmla="*/ 724717 w 1303338"/>
              <a:gd name="connsiteY289" fmla="*/ 99694 h 103188"/>
              <a:gd name="connsiteX290" fmla="*/ 710312 w 1303338"/>
              <a:gd name="connsiteY290" fmla="*/ 100013 h 103188"/>
              <a:gd name="connsiteX291" fmla="*/ 709351 w 1303338"/>
              <a:gd name="connsiteY291" fmla="*/ 100013 h 103188"/>
              <a:gd name="connsiteX292" fmla="*/ 708071 w 1303338"/>
              <a:gd name="connsiteY292" fmla="*/ 98418 h 103188"/>
              <a:gd name="connsiteX293" fmla="*/ 708071 w 1303338"/>
              <a:gd name="connsiteY293" fmla="*/ 96185 h 103188"/>
              <a:gd name="connsiteX294" fmla="*/ 711912 w 1303338"/>
              <a:gd name="connsiteY294" fmla="*/ 92995 h 103188"/>
              <a:gd name="connsiteX295" fmla="*/ 717034 w 1303338"/>
              <a:gd name="connsiteY295" fmla="*/ 88210 h 103188"/>
              <a:gd name="connsiteX296" fmla="*/ 717354 w 1303338"/>
              <a:gd name="connsiteY296" fmla="*/ 70344 h 103188"/>
              <a:gd name="connsiteX297" fmla="*/ 717354 w 1303338"/>
              <a:gd name="connsiteY297" fmla="*/ 65878 h 103188"/>
              <a:gd name="connsiteX298" fmla="*/ 715754 w 1303338"/>
              <a:gd name="connsiteY298" fmla="*/ 51203 h 103188"/>
              <a:gd name="connsiteX299" fmla="*/ 706150 w 1303338"/>
              <a:gd name="connsiteY299" fmla="*/ 45461 h 103188"/>
              <a:gd name="connsiteX300" fmla="*/ 692705 w 1303338"/>
              <a:gd name="connsiteY300" fmla="*/ 52160 h 103188"/>
              <a:gd name="connsiteX301" fmla="*/ 689824 w 1303338"/>
              <a:gd name="connsiteY301" fmla="*/ 66835 h 103188"/>
              <a:gd name="connsiteX302" fmla="*/ 689824 w 1303338"/>
              <a:gd name="connsiteY302" fmla="*/ 70344 h 103188"/>
              <a:gd name="connsiteX303" fmla="*/ 690144 w 1303338"/>
              <a:gd name="connsiteY303" fmla="*/ 88210 h 103188"/>
              <a:gd name="connsiteX304" fmla="*/ 694946 w 1303338"/>
              <a:gd name="connsiteY304" fmla="*/ 92995 h 103188"/>
              <a:gd name="connsiteX305" fmla="*/ 699108 w 1303338"/>
              <a:gd name="connsiteY305" fmla="*/ 96185 h 103188"/>
              <a:gd name="connsiteX306" fmla="*/ 699108 w 1303338"/>
              <a:gd name="connsiteY306" fmla="*/ 98418 h 103188"/>
              <a:gd name="connsiteX307" fmla="*/ 697507 w 1303338"/>
              <a:gd name="connsiteY307" fmla="*/ 100013 h 103188"/>
              <a:gd name="connsiteX308" fmla="*/ 696547 w 1303338"/>
              <a:gd name="connsiteY308" fmla="*/ 100013 h 103188"/>
              <a:gd name="connsiteX309" fmla="*/ 682462 w 1303338"/>
              <a:gd name="connsiteY309" fmla="*/ 99694 h 103188"/>
              <a:gd name="connsiteX310" fmla="*/ 668056 w 1303338"/>
              <a:gd name="connsiteY310" fmla="*/ 100013 h 103188"/>
              <a:gd name="connsiteX311" fmla="*/ 667096 w 1303338"/>
              <a:gd name="connsiteY311" fmla="*/ 100013 h 103188"/>
              <a:gd name="connsiteX312" fmla="*/ 665495 w 1303338"/>
              <a:gd name="connsiteY312" fmla="*/ 98418 h 103188"/>
              <a:gd name="connsiteX313" fmla="*/ 665495 w 1303338"/>
              <a:gd name="connsiteY313" fmla="*/ 96185 h 103188"/>
              <a:gd name="connsiteX314" fmla="*/ 669657 w 1303338"/>
              <a:gd name="connsiteY314" fmla="*/ 92995 h 103188"/>
              <a:gd name="connsiteX315" fmla="*/ 674779 w 1303338"/>
              <a:gd name="connsiteY315" fmla="*/ 88210 h 103188"/>
              <a:gd name="connsiteX316" fmla="*/ 674779 w 1303338"/>
              <a:gd name="connsiteY316" fmla="*/ 70344 h 103188"/>
              <a:gd name="connsiteX317" fmla="*/ 674779 w 1303338"/>
              <a:gd name="connsiteY317" fmla="*/ 65559 h 103188"/>
              <a:gd name="connsiteX318" fmla="*/ 673498 w 1303338"/>
              <a:gd name="connsiteY318" fmla="*/ 46418 h 103188"/>
              <a:gd name="connsiteX319" fmla="*/ 667416 w 1303338"/>
              <a:gd name="connsiteY319" fmla="*/ 42909 h 103188"/>
              <a:gd name="connsiteX320" fmla="*/ 663575 w 1303338"/>
              <a:gd name="connsiteY320" fmla="*/ 41314 h 103188"/>
              <a:gd name="connsiteX321" fmla="*/ 663575 w 1303338"/>
              <a:gd name="connsiteY321" fmla="*/ 38762 h 103188"/>
              <a:gd name="connsiteX322" fmla="*/ 665495 w 1303338"/>
              <a:gd name="connsiteY322" fmla="*/ 35890 h 103188"/>
              <a:gd name="connsiteX323" fmla="*/ 684062 w 1303338"/>
              <a:gd name="connsiteY323" fmla="*/ 33657 h 103188"/>
              <a:gd name="connsiteX324" fmla="*/ 686303 w 1303338"/>
              <a:gd name="connsiteY324" fmla="*/ 33338 h 103188"/>
              <a:gd name="connsiteX325" fmla="*/ 401220 w 1303338"/>
              <a:gd name="connsiteY325" fmla="*/ 33338 h 103188"/>
              <a:gd name="connsiteX326" fmla="*/ 402485 w 1303338"/>
              <a:gd name="connsiteY326" fmla="*/ 34926 h 103188"/>
              <a:gd name="connsiteX327" fmla="*/ 402485 w 1303338"/>
              <a:gd name="connsiteY327" fmla="*/ 37783 h 103188"/>
              <a:gd name="connsiteX328" fmla="*/ 401853 w 1303338"/>
              <a:gd name="connsiteY328" fmla="*/ 59056 h 103188"/>
              <a:gd name="connsiteX329" fmla="*/ 401853 w 1303338"/>
              <a:gd name="connsiteY329" fmla="*/ 69216 h 103188"/>
              <a:gd name="connsiteX330" fmla="*/ 404066 w 1303338"/>
              <a:gd name="connsiteY330" fmla="*/ 86044 h 103188"/>
              <a:gd name="connsiteX331" fmla="*/ 411970 w 1303338"/>
              <a:gd name="connsiteY331" fmla="*/ 89536 h 103188"/>
              <a:gd name="connsiteX332" fmla="*/ 425881 w 1303338"/>
              <a:gd name="connsiteY332" fmla="*/ 81916 h 103188"/>
              <a:gd name="connsiteX333" fmla="*/ 427778 w 1303338"/>
              <a:gd name="connsiteY333" fmla="*/ 65723 h 103188"/>
              <a:gd name="connsiteX334" fmla="*/ 427778 w 1303338"/>
              <a:gd name="connsiteY334" fmla="*/ 59056 h 103188"/>
              <a:gd name="connsiteX335" fmla="*/ 427461 w 1303338"/>
              <a:gd name="connsiteY335" fmla="*/ 45721 h 103188"/>
              <a:gd name="connsiteX336" fmla="*/ 422403 w 1303338"/>
              <a:gd name="connsiteY336" fmla="*/ 41911 h 103188"/>
              <a:gd name="connsiteX337" fmla="*/ 418609 w 1303338"/>
              <a:gd name="connsiteY337" fmla="*/ 40006 h 103188"/>
              <a:gd name="connsiteX338" fmla="*/ 418609 w 1303338"/>
              <a:gd name="connsiteY338" fmla="*/ 37466 h 103188"/>
              <a:gd name="connsiteX339" fmla="*/ 420822 w 1303338"/>
              <a:gd name="connsiteY339" fmla="*/ 35561 h 103188"/>
              <a:gd name="connsiteX340" fmla="*/ 439475 w 1303338"/>
              <a:gd name="connsiteY340" fmla="*/ 33656 h 103188"/>
              <a:gd name="connsiteX341" fmla="*/ 441688 w 1303338"/>
              <a:gd name="connsiteY341" fmla="*/ 33338 h 103188"/>
              <a:gd name="connsiteX342" fmla="*/ 443269 w 1303338"/>
              <a:gd name="connsiteY342" fmla="*/ 34926 h 103188"/>
              <a:gd name="connsiteX343" fmla="*/ 443269 w 1303338"/>
              <a:gd name="connsiteY343" fmla="*/ 38418 h 103188"/>
              <a:gd name="connsiteX344" fmla="*/ 442953 w 1303338"/>
              <a:gd name="connsiteY344" fmla="*/ 47626 h 103188"/>
              <a:gd name="connsiteX345" fmla="*/ 442637 w 1303338"/>
              <a:gd name="connsiteY345" fmla="*/ 56198 h 103188"/>
              <a:gd name="connsiteX346" fmla="*/ 442637 w 1303338"/>
              <a:gd name="connsiteY346" fmla="*/ 65723 h 103188"/>
              <a:gd name="connsiteX347" fmla="*/ 443269 w 1303338"/>
              <a:gd name="connsiteY347" fmla="*/ 87314 h 103188"/>
              <a:gd name="connsiteX348" fmla="*/ 449908 w 1303338"/>
              <a:gd name="connsiteY348" fmla="*/ 92394 h 103188"/>
              <a:gd name="connsiteX349" fmla="*/ 452438 w 1303338"/>
              <a:gd name="connsiteY349" fmla="*/ 94616 h 103188"/>
              <a:gd name="connsiteX350" fmla="*/ 452438 w 1303338"/>
              <a:gd name="connsiteY350" fmla="*/ 96521 h 103188"/>
              <a:gd name="connsiteX351" fmla="*/ 450225 w 1303338"/>
              <a:gd name="connsiteY351" fmla="*/ 98744 h 103188"/>
              <a:gd name="connsiteX352" fmla="*/ 432520 w 1303338"/>
              <a:gd name="connsiteY352" fmla="*/ 101284 h 103188"/>
              <a:gd name="connsiteX353" fmla="*/ 430939 w 1303338"/>
              <a:gd name="connsiteY353" fmla="*/ 101601 h 103188"/>
              <a:gd name="connsiteX354" fmla="*/ 428410 w 1303338"/>
              <a:gd name="connsiteY354" fmla="*/ 92394 h 103188"/>
              <a:gd name="connsiteX355" fmla="*/ 427145 w 1303338"/>
              <a:gd name="connsiteY355" fmla="*/ 89536 h 103188"/>
              <a:gd name="connsiteX356" fmla="*/ 424300 w 1303338"/>
              <a:gd name="connsiteY356" fmla="*/ 91441 h 103188"/>
              <a:gd name="connsiteX357" fmla="*/ 405963 w 1303338"/>
              <a:gd name="connsiteY357" fmla="*/ 101284 h 103188"/>
              <a:gd name="connsiteX358" fmla="*/ 393000 w 1303338"/>
              <a:gd name="connsiteY358" fmla="*/ 97791 h 103188"/>
              <a:gd name="connsiteX359" fmla="*/ 386993 w 1303338"/>
              <a:gd name="connsiteY359" fmla="*/ 83186 h 103188"/>
              <a:gd name="connsiteX360" fmla="*/ 386993 w 1303338"/>
              <a:gd name="connsiteY360" fmla="*/ 77471 h 103188"/>
              <a:gd name="connsiteX361" fmla="*/ 386993 w 1303338"/>
              <a:gd name="connsiteY361" fmla="*/ 70804 h 103188"/>
              <a:gd name="connsiteX362" fmla="*/ 386993 w 1303338"/>
              <a:gd name="connsiteY362" fmla="*/ 59373 h 103188"/>
              <a:gd name="connsiteX363" fmla="*/ 381619 w 1303338"/>
              <a:gd name="connsiteY363" fmla="*/ 42228 h 103188"/>
              <a:gd name="connsiteX364" fmla="*/ 377825 w 1303338"/>
              <a:gd name="connsiteY364" fmla="*/ 40006 h 103188"/>
              <a:gd name="connsiteX365" fmla="*/ 377825 w 1303338"/>
              <a:gd name="connsiteY365" fmla="*/ 37783 h 103188"/>
              <a:gd name="connsiteX366" fmla="*/ 380038 w 1303338"/>
              <a:gd name="connsiteY366" fmla="*/ 35561 h 103188"/>
              <a:gd name="connsiteX367" fmla="*/ 399007 w 1303338"/>
              <a:gd name="connsiteY367" fmla="*/ 33656 h 103188"/>
              <a:gd name="connsiteX368" fmla="*/ 401220 w 1303338"/>
              <a:gd name="connsiteY368" fmla="*/ 33338 h 103188"/>
              <a:gd name="connsiteX369" fmla="*/ 339251 w 1303338"/>
              <a:gd name="connsiteY369" fmla="*/ 33338 h 103188"/>
              <a:gd name="connsiteX370" fmla="*/ 366690 w 1303338"/>
              <a:gd name="connsiteY370" fmla="*/ 47374 h 103188"/>
              <a:gd name="connsiteX371" fmla="*/ 371476 w 1303338"/>
              <a:gd name="connsiteY371" fmla="*/ 65875 h 103188"/>
              <a:gd name="connsiteX372" fmla="*/ 363181 w 1303338"/>
              <a:gd name="connsiteY372" fmla="*/ 90118 h 103188"/>
              <a:gd name="connsiteX373" fmla="*/ 337018 w 1303338"/>
              <a:gd name="connsiteY373" fmla="*/ 101601 h 103188"/>
              <a:gd name="connsiteX374" fmla="*/ 306388 w 1303338"/>
              <a:gd name="connsiteY374" fmla="*/ 69384 h 103188"/>
              <a:gd name="connsiteX375" fmla="*/ 315641 w 1303338"/>
              <a:gd name="connsiteY375" fmla="*/ 43227 h 103188"/>
              <a:gd name="connsiteX376" fmla="*/ 339251 w 1303338"/>
              <a:gd name="connsiteY376" fmla="*/ 33338 h 103188"/>
              <a:gd name="connsiteX377" fmla="*/ 115607 w 1303338"/>
              <a:gd name="connsiteY377" fmla="*/ 33338 h 103188"/>
              <a:gd name="connsiteX378" fmla="*/ 139171 w 1303338"/>
              <a:gd name="connsiteY378" fmla="*/ 52330 h 103188"/>
              <a:gd name="connsiteX379" fmla="*/ 138857 w 1303338"/>
              <a:gd name="connsiteY379" fmla="*/ 76793 h 103188"/>
              <a:gd name="connsiteX380" fmla="*/ 140428 w 1303338"/>
              <a:gd name="connsiteY380" fmla="*/ 91922 h 103188"/>
              <a:gd name="connsiteX381" fmla="*/ 146083 w 1303338"/>
              <a:gd name="connsiteY381" fmla="*/ 93532 h 103188"/>
              <a:gd name="connsiteX382" fmla="*/ 149225 w 1303338"/>
              <a:gd name="connsiteY382" fmla="*/ 95785 h 103188"/>
              <a:gd name="connsiteX383" fmla="*/ 149225 w 1303338"/>
              <a:gd name="connsiteY383" fmla="*/ 98038 h 103188"/>
              <a:gd name="connsiteX384" fmla="*/ 146712 w 1303338"/>
              <a:gd name="connsiteY384" fmla="*/ 100291 h 103188"/>
              <a:gd name="connsiteX385" fmla="*/ 131316 w 1303338"/>
              <a:gd name="connsiteY385" fmla="*/ 102866 h 103188"/>
              <a:gd name="connsiteX386" fmla="*/ 128489 w 1303338"/>
              <a:gd name="connsiteY386" fmla="*/ 103188 h 103188"/>
              <a:gd name="connsiteX387" fmla="*/ 126289 w 1303338"/>
              <a:gd name="connsiteY387" fmla="*/ 101257 h 103188"/>
              <a:gd name="connsiteX388" fmla="*/ 125661 w 1303338"/>
              <a:gd name="connsiteY388" fmla="*/ 95785 h 103188"/>
              <a:gd name="connsiteX389" fmla="*/ 124718 w 1303338"/>
              <a:gd name="connsiteY389" fmla="*/ 92244 h 103188"/>
              <a:gd name="connsiteX390" fmla="*/ 124090 w 1303338"/>
              <a:gd name="connsiteY390" fmla="*/ 92888 h 103188"/>
              <a:gd name="connsiteX391" fmla="*/ 116235 w 1303338"/>
              <a:gd name="connsiteY391" fmla="*/ 98682 h 103188"/>
              <a:gd name="connsiteX392" fmla="*/ 103353 w 1303338"/>
              <a:gd name="connsiteY392" fmla="*/ 102223 h 103188"/>
              <a:gd name="connsiteX393" fmla="*/ 88900 w 1303338"/>
              <a:gd name="connsiteY393" fmla="*/ 85162 h 103188"/>
              <a:gd name="connsiteX394" fmla="*/ 92042 w 1303338"/>
              <a:gd name="connsiteY394" fmla="*/ 72287 h 103188"/>
              <a:gd name="connsiteX395" fmla="*/ 100211 w 1303338"/>
              <a:gd name="connsiteY395" fmla="*/ 69390 h 103188"/>
              <a:gd name="connsiteX396" fmla="*/ 117178 w 1303338"/>
              <a:gd name="connsiteY396" fmla="*/ 65849 h 103188"/>
              <a:gd name="connsiteX397" fmla="*/ 125347 w 1303338"/>
              <a:gd name="connsiteY397" fmla="*/ 59733 h 103188"/>
              <a:gd name="connsiteX398" fmla="*/ 125347 w 1303338"/>
              <a:gd name="connsiteY398" fmla="*/ 57158 h 103188"/>
              <a:gd name="connsiteX399" fmla="*/ 113407 w 1303338"/>
              <a:gd name="connsiteY399" fmla="*/ 44604 h 103188"/>
              <a:gd name="connsiteX400" fmla="*/ 95498 w 1303338"/>
              <a:gd name="connsiteY400" fmla="*/ 49755 h 103188"/>
              <a:gd name="connsiteX401" fmla="*/ 93613 w 1303338"/>
              <a:gd name="connsiteY401" fmla="*/ 50720 h 103188"/>
              <a:gd name="connsiteX402" fmla="*/ 92671 w 1303338"/>
              <a:gd name="connsiteY402" fmla="*/ 49111 h 103188"/>
              <a:gd name="connsiteX403" fmla="*/ 92671 w 1303338"/>
              <a:gd name="connsiteY403" fmla="*/ 48145 h 103188"/>
              <a:gd name="connsiteX404" fmla="*/ 93613 w 1303338"/>
              <a:gd name="connsiteY404" fmla="*/ 41385 h 103188"/>
              <a:gd name="connsiteX405" fmla="*/ 98954 w 1303338"/>
              <a:gd name="connsiteY405" fmla="*/ 35591 h 103188"/>
              <a:gd name="connsiteX406" fmla="*/ 115607 w 1303338"/>
              <a:gd name="connsiteY406" fmla="*/ 33338 h 103188"/>
              <a:gd name="connsiteX407" fmla="*/ 28982 w 1303338"/>
              <a:gd name="connsiteY407" fmla="*/ 15875 h 103188"/>
              <a:gd name="connsiteX408" fmla="*/ 25400 w 1303338"/>
              <a:gd name="connsiteY408" fmla="*/ 17761 h 103188"/>
              <a:gd name="connsiteX409" fmla="*/ 25400 w 1303338"/>
              <a:gd name="connsiteY409" fmla="*/ 20591 h 103188"/>
              <a:gd name="connsiteX410" fmla="*/ 25400 w 1303338"/>
              <a:gd name="connsiteY410" fmla="*/ 36308 h 103188"/>
              <a:gd name="connsiteX411" fmla="*/ 25400 w 1303338"/>
              <a:gd name="connsiteY411" fmla="*/ 41024 h 103188"/>
              <a:gd name="connsiteX412" fmla="*/ 25400 w 1303338"/>
              <a:gd name="connsiteY412" fmla="*/ 44796 h 103188"/>
              <a:gd name="connsiteX413" fmla="*/ 28331 w 1303338"/>
              <a:gd name="connsiteY413" fmla="*/ 47625 h 103188"/>
              <a:gd name="connsiteX414" fmla="*/ 44939 w 1303338"/>
              <a:gd name="connsiteY414" fmla="*/ 44482 h 103188"/>
              <a:gd name="connsiteX415" fmla="*/ 50800 w 1303338"/>
              <a:gd name="connsiteY415" fmla="*/ 31279 h 103188"/>
              <a:gd name="connsiteX416" fmla="*/ 40380 w 1303338"/>
              <a:gd name="connsiteY416" fmla="*/ 16818 h 103188"/>
              <a:gd name="connsiteX417" fmla="*/ 28982 w 1303338"/>
              <a:gd name="connsiteY417" fmla="*/ 15875 h 103188"/>
              <a:gd name="connsiteX418" fmla="*/ 1279718 w 1303338"/>
              <a:gd name="connsiteY418" fmla="*/ 9525 h 103188"/>
              <a:gd name="connsiteX419" fmla="*/ 1281012 w 1303338"/>
              <a:gd name="connsiteY419" fmla="*/ 11748 h 103188"/>
              <a:gd name="connsiteX420" fmla="*/ 1280365 w 1303338"/>
              <a:gd name="connsiteY420" fmla="*/ 15558 h 103188"/>
              <a:gd name="connsiteX421" fmla="*/ 1279071 w 1303338"/>
              <a:gd name="connsiteY421" fmla="*/ 32385 h 103188"/>
              <a:gd name="connsiteX422" fmla="*/ 1283601 w 1303338"/>
              <a:gd name="connsiteY422" fmla="*/ 35243 h 103188"/>
              <a:gd name="connsiteX423" fmla="*/ 1294602 w 1303338"/>
              <a:gd name="connsiteY423" fmla="*/ 35243 h 103188"/>
              <a:gd name="connsiteX424" fmla="*/ 1301397 w 1303338"/>
              <a:gd name="connsiteY424" fmla="*/ 34925 h 103188"/>
              <a:gd name="connsiteX425" fmla="*/ 1302044 w 1303338"/>
              <a:gd name="connsiteY425" fmla="*/ 34925 h 103188"/>
              <a:gd name="connsiteX426" fmla="*/ 1303338 w 1303338"/>
              <a:gd name="connsiteY426" fmla="*/ 35878 h 103188"/>
              <a:gd name="connsiteX427" fmla="*/ 1301720 w 1303338"/>
              <a:gd name="connsiteY427" fmla="*/ 41910 h 103188"/>
              <a:gd name="connsiteX428" fmla="*/ 1298161 w 1303338"/>
              <a:gd name="connsiteY428" fmla="*/ 45403 h 103188"/>
              <a:gd name="connsiteX429" fmla="*/ 1293955 w 1303338"/>
              <a:gd name="connsiteY429" fmla="*/ 45085 h 103188"/>
              <a:gd name="connsiteX430" fmla="*/ 1289101 w 1303338"/>
              <a:gd name="connsiteY430" fmla="*/ 44768 h 103188"/>
              <a:gd name="connsiteX431" fmla="*/ 1283924 w 1303338"/>
              <a:gd name="connsiteY431" fmla="*/ 44768 h 103188"/>
              <a:gd name="connsiteX432" fmla="*/ 1279718 w 1303338"/>
              <a:gd name="connsiteY432" fmla="*/ 50165 h 103188"/>
              <a:gd name="connsiteX433" fmla="*/ 1279718 w 1303338"/>
              <a:gd name="connsiteY433" fmla="*/ 70803 h 103188"/>
              <a:gd name="connsiteX434" fmla="*/ 1281336 w 1303338"/>
              <a:gd name="connsiteY434" fmla="*/ 86995 h 103188"/>
              <a:gd name="connsiteX435" fmla="*/ 1289425 w 1303338"/>
              <a:gd name="connsiteY435" fmla="*/ 90805 h 103188"/>
              <a:gd name="connsiteX436" fmla="*/ 1300103 w 1303338"/>
              <a:gd name="connsiteY436" fmla="*/ 89218 h 103188"/>
              <a:gd name="connsiteX437" fmla="*/ 1302044 w 1303338"/>
              <a:gd name="connsiteY437" fmla="*/ 88583 h 103188"/>
              <a:gd name="connsiteX438" fmla="*/ 1303015 w 1303338"/>
              <a:gd name="connsiteY438" fmla="*/ 89853 h 103188"/>
              <a:gd name="connsiteX439" fmla="*/ 1301397 w 1303338"/>
              <a:gd name="connsiteY439" fmla="*/ 98425 h 103188"/>
              <a:gd name="connsiteX440" fmla="*/ 1284895 w 1303338"/>
              <a:gd name="connsiteY440" fmla="*/ 101600 h 103188"/>
              <a:gd name="connsiteX441" fmla="*/ 1264510 w 1303338"/>
              <a:gd name="connsiteY441" fmla="*/ 85725 h 103188"/>
              <a:gd name="connsiteX442" fmla="*/ 1264510 w 1303338"/>
              <a:gd name="connsiteY442" fmla="*/ 77788 h 103188"/>
              <a:gd name="connsiteX443" fmla="*/ 1264834 w 1303338"/>
              <a:gd name="connsiteY443" fmla="*/ 70803 h 103188"/>
              <a:gd name="connsiteX444" fmla="*/ 1264834 w 1303338"/>
              <a:gd name="connsiteY444" fmla="*/ 52705 h 103188"/>
              <a:gd name="connsiteX445" fmla="*/ 1261598 w 1303338"/>
              <a:gd name="connsiteY445" fmla="*/ 45085 h 103188"/>
              <a:gd name="connsiteX446" fmla="*/ 1259010 w 1303338"/>
              <a:gd name="connsiteY446" fmla="*/ 45085 h 103188"/>
              <a:gd name="connsiteX447" fmla="*/ 1255774 w 1303338"/>
              <a:gd name="connsiteY447" fmla="*/ 45085 h 103188"/>
              <a:gd name="connsiteX448" fmla="*/ 1253833 w 1303338"/>
              <a:gd name="connsiteY448" fmla="*/ 45403 h 103188"/>
              <a:gd name="connsiteX449" fmla="*/ 1252538 w 1303338"/>
              <a:gd name="connsiteY449" fmla="*/ 44450 h 103188"/>
              <a:gd name="connsiteX450" fmla="*/ 1252862 w 1303338"/>
              <a:gd name="connsiteY450" fmla="*/ 42863 h 103188"/>
              <a:gd name="connsiteX451" fmla="*/ 1254480 w 1303338"/>
              <a:gd name="connsiteY451" fmla="*/ 38418 h 103188"/>
              <a:gd name="connsiteX452" fmla="*/ 1257068 w 1303338"/>
              <a:gd name="connsiteY452" fmla="*/ 35243 h 103188"/>
              <a:gd name="connsiteX453" fmla="*/ 1260304 w 1303338"/>
              <a:gd name="connsiteY453" fmla="*/ 35560 h 103188"/>
              <a:gd name="connsiteX454" fmla="*/ 1261922 w 1303338"/>
              <a:gd name="connsiteY454" fmla="*/ 35560 h 103188"/>
              <a:gd name="connsiteX455" fmla="*/ 1265157 w 1303338"/>
              <a:gd name="connsiteY455" fmla="*/ 32703 h 103188"/>
              <a:gd name="connsiteX456" fmla="*/ 1264834 w 1303338"/>
              <a:gd name="connsiteY456" fmla="*/ 24130 h 103188"/>
              <a:gd name="connsiteX457" fmla="*/ 1264834 w 1303338"/>
              <a:gd name="connsiteY457" fmla="*/ 18415 h 103188"/>
              <a:gd name="connsiteX458" fmla="*/ 1268393 w 1303338"/>
              <a:gd name="connsiteY458" fmla="*/ 13653 h 103188"/>
              <a:gd name="connsiteX459" fmla="*/ 1276482 w 1303338"/>
              <a:gd name="connsiteY459" fmla="*/ 10478 h 103188"/>
              <a:gd name="connsiteX460" fmla="*/ 1279718 w 1303338"/>
              <a:gd name="connsiteY460" fmla="*/ 9525 h 103188"/>
              <a:gd name="connsiteX461" fmla="*/ 1114941 w 1303338"/>
              <a:gd name="connsiteY461" fmla="*/ 9525 h 103188"/>
              <a:gd name="connsiteX462" fmla="*/ 1116235 w 1303338"/>
              <a:gd name="connsiteY462" fmla="*/ 11748 h 103188"/>
              <a:gd name="connsiteX463" fmla="*/ 1115912 w 1303338"/>
              <a:gd name="connsiteY463" fmla="*/ 15558 h 103188"/>
              <a:gd name="connsiteX464" fmla="*/ 1114617 w 1303338"/>
              <a:gd name="connsiteY464" fmla="*/ 32385 h 103188"/>
              <a:gd name="connsiteX465" fmla="*/ 1118824 w 1303338"/>
              <a:gd name="connsiteY465" fmla="*/ 35243 h 103188"/>
              <a:gd name="connsiteX466" fmla="*/ 1129825 w 1303338"/>
              <a:gd name="connsiteY466" fmla="*/ 35243 h 103188"/>
              <a:gd name="connsiteX467" fmla="*/ 1136296 w 1303338"/>
              <a:gd name="connsiteY467" fmla="*/ 34925 h 103188"/>
              <a:gd name="connsiteX468" fmla="*/ 1137267 w 1303338"/>
              <a:gd name="connsiteY468" fmla="*/ 34925 h 103188"/>
              <a:gd name="connsiteX469" fmla="*/ 1138238 w 1303338"/>
              <a:gd name="connsiteY469" fmla="*/ 35878 h 103188"/>
              <a:gd name="connsiteX470" fmla="*/ 1136620 w 1303338"/>
              <a:gd name="connsiteY470" fmla="*/ 41910 h 103188"/>
              <a:gd name="connsiteX471" fmla="*/ 1133384 w 1303338"/>
              <a:gd name="connsiteY471" fmla="*/ 45403 h 103188"/>
              <a:gd name="connsiteX472" fmla="*/ 1129501 w 1303338"/>
              <a:gd name="connsiteY472" fmla="*/ 45085 h 103188"/>
              <a:gd name="connsiteX473" fmla="*/ 1124324 w 1303338"/>
              <a:gd name="connsiteY473" fmla="*/ 44768 h 103188"/>
              <a:gd name="connsiteX474" fmla="*/ 1119471 w 1303338"/>
              <a:gd name="connsiteY474" fmla="*/ 44768 h 103188"/>
              <a:gd name="connsiteX475" fmla="*/ 1115265 w 1303338"/>
              <a:gd name="connsiteY475" fmla="*/ 50165 h 103188"/>
              <a:gd name="connsiteX476" fmla="*/ 1115265 w 1303338"/>
              <a:gd name="connsiteY476" fmla="*/ 70803 h 103188"/>
              <a:gd name="connsiteX477" fmla="*/ 1116559 w 1303338"/>
              <a:gd name="connsiteY477" fmla="*/ 86995 h 103188"/>
              <a:gd name="connsiteX478" fmla="*/ 1124648 w 1303338"/>
              <a:gd name="connsiteY478" fmla="*/ 90805 h 103188"/>
              <a:gd name="connsiteX479" fmla="*/ 1135326 w 1303338"/>
              <a:gd name="connsiteY479" fmla="*/ 89218 h 103188"/>
              <a:gd name="connsiteX480" fmla="*/ 1136943 w 1303338"/>
              <a:gd name="connsiteY480" fmla="*/ 88583 h 103188"/>
              <a:gd name="connsiteX481" fmla="*/ 1137914 w 1303338"/>
              <a:gd name="connsiteY481" fmla="*/ 89853 h 103188"/>
              <a:gd name="connsiteX482" fmla="*/ 1136620 w 1303338"/>
              <a:gd name="connsiteY482" fmla="*/ 98425 h 103188"/>
              <a:gd name="connsiteX483" fmla="*/ 1120442 w 1303338"/>
              <a:gd name="connsiteY483" fmla="*/ 101600 h 103188"/>
              <a:gd name="connsiteX484" fmla="*/ 1099410 w 1303338"/>
              <a:gd name="connsiteY484" fmla="*/ 85725 h 103188"/>
              <a:gd name="connsiteX485" fmla="*/ 1099733 w 1303338"/>
              <a:gd name="connsiteY485" fmla="*/ 77788 h 103188"/>
              <a:gd name="connsiteX486" fmla="*/ 1100057 w 1303338"/>
              <a:gd name="connsiteY486" fmla="*/ 70803 h 103188"/>
              <a:gd name="connsiteX487" fmla="*/ 1100057 w 1303338"/>
              <a:gd name="connsiteY487" fmla="*/ 52705 h 103188"/>
              <a:gd name="connsiteX488" fmla="*/ 1096498 w 1303338"/>
              <a:gd name="connsiteY488" fmla="*/ 45085 h 103188"/>
              <a:gd name="connsiteX489" fmla="*/ 1094233 w 1303338"/>
              <a:gd name="connsiteY489" fmla="*/ 45085 h 103188"/>
              <a:gd name="connsiteX490" fmla="*/ 1090673 w 1303338"/>
              <a:gd name="connsiteY490" fmla="*/ 45085 h 103188"/>
              <a:gd name="connsiteX491" fmla="*/ 1088732 w 1303338"/>
              <a:gd name="connsiteY491" fmla="*/ 45403 h 103188"/>
              <a:gd name="connsiteX492" fmla="*/ 1087438 w 1303338"/>
              <a:gd name="connsiteY492" fmla="*/ 44450 h 103188"/>
              <a:gd name="connsiteX493" fmla="*/ 1088085 w 1303338"/>
              <a:gd name="connsiteY493" fmla="*/ 42863 h 103188"/>
              <a:gd name="connsiteX494" fmla="*/ 1089703 w 1303338"/>
              <a:gd name="connsiteY494" fmla="*/ 38418 h 103188"/>
              <a:gd name="connsiteX495" fmla="*/ 1092291 w 1303338"/>
              <a:gd name="connsiteY495" fmla="*/ 35243 h 103188"/>
              <a:gd name="connsiteX496" fmla="*/ 1095527 w 1303338"/>
              <a:gd name="connsiteY496" fmla="*/ 35560 h 103188"/>
              <a:gd name="connsiteX497" fmla="*/ 1097145 w 1303338"/>
              <a:gd name="connsiteY497" fmla="*/ 35560 h 103188"/>
              <a:gd name="connsiteX498" fmla="*/ 1100380 w 1303338"/>
              <a:gd name="connsiteY498" fmla="*/ 32703 h 103188"/>
              <a:gd name="connsiteX499" fmla="*/ 1100057 w 1303338"/>
              <a:gd name="connsiteY499" fmla="*/ 24130 h 103188"/>
              <a:gd name="connsiteX500" fmla="*/ 1099733 w 1303338"/>
              <a:gd name="connsiteY500" fmla="*/ 18415 h 103188"/>
              <a:gd name="connsiteX501" fmla="*/ 1103616 w 1303338"/>
              <a:gd name="connsiteY501" fmla="*/ 13653 h 103188"/>
              <a:gd name="connsiteX502" fmla="*/ 1111705 w 1303338"/>
              <a:gd name="connsiteY502" fmla="*/ 10478 h 103188"/>
              <a:gd name="connsiteX503" fmla="*/ 1114941 w 1303338"/>
              <a:gd name="connsiteY503" fmla="*/ 9525 h 103188"/>
              <a:gd name="connsiteX504" fmla="*/ 1228577 w 1303338"/>
              <a:gd name="connsiteY504" fmla="*/ 6350 h 103188"/>
              <a:gd name="connsiteX505" fmla="*/ 1238251 w 1303338"/>
              <a:gd name="connsiteY505" fmla="*/ 14638 h 103188"/>
              <a:gd name="connsiteX506" fmla="*/ 1227932 w 1303338"/>
              <a:gd name="connsiteY506" fmla="*/ 23813 h 103188"/>
              <a:gd name="connsiteX507" fmla="*/ 1217613 w 1303338"/>
              <a:gd name="connsiteY507" fmla="*/ 14934 h 103188"/>
              <a:gd name="connsiteX508" fmla="*/ 1228577 w 1303338"/>
              <a:gd name="connsiteY508" fmla="*/ 6350 h 103188"/>
              <a:gd name="connsiteX509" fmla="*/ 1063477 w 1303338"/>
              <a:gd name="connsiteY509" fmla="*/ 6350 h 103188"/>
              <a:gd name="connsiteX510" fmla="*/ 1073151 w 1303338"/>
              <a:gd name="connsiteY510" fmla="*/ 14638 h 103188"/>
              <a:gd name="connsiteX511" fmla="*/ 1062832 w 1303338"/>
              <a:gd name="connsiteY511" fmla="*/ 23813 h 103188"/>
              <a:gd name="connsiteX512" fmla="*/ 1052513 w 1303338"/>
              <a:gd name="connsiteY512" fmla="*/ 14934 h 103188"/>
              <a:gd name="connsiteX513" fmla="*/ 1063477 w 1303338"/>
              <a:gd name="connsiteY513" fmla="*/ 6350 h 103188"/>
              <a:gd name="connsiteX514" fmla="*/ 767879 w 1303338"/>
              <a:gd name="connsiteY514" fmla="*/ 6350 h 103188"/>
              <a:gd name="connsiteX515" fmla="*/ 777876 w 1303338"/>
              <a:gd name="connsiteY515" fmla="*/ 14638 h 103188"/>
              <a:gd name="connsiteX516" fmla="*/ 767557 w 1303338"/>
              <a:gd name="connsiteY516" fmla="*/ 23813 h 103188"/>
              <a:gd name="connsiteX517" fmla="*/ 757238 w 1303338"/>
              <a:gd name="connsiteY517" fmla="*/ 14934 h 103188"/>
              <a:gd name="connsiteX518" fmla="*/ 767879 w 1303338"/>
              <a:gd name="connsiteY518" fmla="*/ 6350 h 103188"/>
              <a:gd name="connsiteX519" fmla="*/ 570243 w 1303338"/>
              <a:gd name="connsiteY519" fmla="*/ 6350 h 103188"/>
              <a:gd name="connsiteX520" fmla="*/ 575358 w 1303338"/>
              <a:gd name="connsiteY520" fmla="*/ 6669 h 103188"/>
              <a:gd name="connsiteX521" fmla="*/ 585589 w 1303338"/>
              <a:gd name="connsiteY521" fmla="*/ 6987 h 103188"/>
              <a:gd name="connsiteX522" fmla="*/ 596459 w 1303338"/>
              <a:gd name="connsiteY522" fmla="*/ 6669 h 103188"/>
              <a:gd name="connsiteX523" fmla="*/ 601254 w 1303338"/>
              <a:gd name="connsiteY523" fmla="*/ 6350 h 103188"/>
              <a:gd name="connsiteX524" fmla="*/ 603173 w 1303338"/>
              <a:gd name="connsiteY524" fmla="*/ 8262 h 103188"/>
              <a:gd name="connsiteX525" fmla="*/ 603173 w 1303338"/>
              <a:gd name="connsiteY525" fmla="*/ 11129 h 103188"/>
              <a:gd name="connsiteX526" fmla="*/ 599656 w 1303338"/>
              <a:gd name="connsiteY526" fmla="*/ 13996 h 103188"/>
              <a:gd name="connsiteX527" fmla="*/ 594541 w 1303338"/>
              <a:gd name="connsiteY527" fmla="*/ 19411 h 103188"/>
              <a:gd name="connsiteX528" fmla="*/ 594221 w 1303338"/>
              <a:gd name="connsiteY528" fmla="*/ 42666 h 103188"/>
              <a:gd name="connsiteX529" fmla="*/ 594221 w 1303338"/>
              <a:gd name="connsiteY529" fmla="*/ 56683 h 103188"/>
              <a:gd name="connsiteX530" fmla="*/ 597098 w 1303338"/>
              <a:gd name="connsiteY530" fmla="*/ 81849 h 103188"/>
              <a:gd name="connsiteX531" fmla="*/ 616920 w 1303338"/>
              <a:gd name="connsiteY531" fmla="*/ 92043 h 103188"/>
              <a:gd name="connsiteX532" fmla="*/ 638340 w 1303338"/>
              <a:gd name="connsiteY532" fmla="*/ 79301 h 103188"/>
              <a:gd name="connsiteX533" fmla="*/ 640258 w 1303338"/>
              <a:gd name="connsiteY533" fmla="*/ 56046 h 103188"/>
              <a:gd name="connsiteX534" fmla="*/ 640258 w 1303338"/>
              <a:gd name="connsiteY534" fmla="*/ 42666 h 103188"/>
              <a:gd name="connsiteX535" fmla="*/ 639939 w 1303338"/>
              <a:gd name="connsiteY535" fmla="*/ 19411 h 103188"/>
              <a:gd name="connsiteX536" fmla="*/ 634504 w 1303338"/>
              <a:gd name="connsiteY536" fmla="*/ 13996 h 103188"/>
              <a:gd name="connsiteX537" fmla="*/ 630987 w 1303338"/>
              <a:gd name="connsiteY537" fmla="*/ 11129 h 103188"/>
              <a:gd name="connsiteX538" fmla="*/ 630987 w 1303338"/>
              <a:gd name="connsiteY538" fmla="*/ 8262 h 103188"/>
              <a:gd name="connsiteX539" fmla="*/ 632585 w 1303338"/>
              <a:gd name="connsiteY539" fmla="*/ 6350 h 103188"/>
              <a:gd name="connsiteX540" fmla="*/ 638020 w 1303338"/>
              <a:gd name="connsiteY540" fmla="*/ 6669 h 103188"/>
              <a:gd name="connsiteX541" fmla="*/ 645374 w 1303338"/>
              <a:gd name="connsiteY541" fmla="*/ 6987 h 103188"/>
              <a:gd name="connsiteX542" fmla="*/ 653366 w 1303338"/>
              <a:gd name="connsiteY542" fmla="*/ 6669 h 103188"/>
              <a:gd name="connsiteX543" fmla="*/ 658801 w 1303338"/>
              <a:gd name="connsiteY543" fmla="*/ 6350 h 103188"/>
              <a:gd name="connsiteX544" fmla="*/ 660400 w 1303338"/>
              <a:gd name="connsiteY544" fmla="*/ 8262 h 103188"/>
              <a:gd name="connsiteX545" fmla="*/ 660400 w 1303338"/>
              <a:gd name="connsiteY545" fmla="*/ 11129 h 103188"/>
              <a:gd name="connsiteX546" fmla="*/ 656883 w 1303338"/>
              <a:gd name="connsiteY546" fmla="*/ 13996 h 103188"/>
              <a:gd name="connsiteX547" fmla="*/ 651448 w 1303338"/>
              <a:gd name="connsiteY547" fmla="*/ 19411 h 103188"/>
              <a:gd name="connsiteX548" fmla="*/ 651128 w 1303338"/>
              <a:gd name="connsiteY548" fmla="*/ 42666 h 103188"/>
              <a:gd name="connsiteX549" fmla="*/ 651128 w 1303338"/>
              <a:gd name="connsiteY549" fmla="*/ 55409 h 103188"/>
              <a:gd name="connsiteX550" fmla="*/ 649849 w 1303338"/>
              <a:gd name="connsiteY550" fmla="*/ 79301 h 103188"/>
              <a:gd name="connsiteX551" fmla="*/ 613403 w 1303338"/>
              <a:gd name="connsiteY551" fmla="*/ 101600 h 103188"/>
              <a:gd name="connsiteX552" fmla="*/ 581113 w 1303338"/>
              <a:gd name="connsiteY552" fmla="*/ 86946 h 103188"/>
              <a:gd name="connsiteX553" fmla="*/ 577596 w 1303338"/>
              <a:gd name="connsiteY553" fmla="*/ 56046 h 103188"/>
              <a:gd name="connsiteX554" fmla="*/ 577596 w 1303338"/>
              <a:gd name="connsiteY554" fmla="*/ 42666 h 103188"/>
              <a:gd name="connsiteX555" fmla="*/ 577596 w 1303338"/>
              <a:gd name="connsiteY555" fmla="*/ 19411 h 103188"/>
              <a:gd name="connsiteX556" fmla="*/ 571842 w 1303338"/>
              <a:gd name="connsiteY556" fmla="*/ 13996 h 103188"/>
              <a:gd name="connsiteX557" fmla="*/ 568325 w 1303338"/>
              <a:gd name="connsiteY557" fmla="*/ 11129 h 103188"/>
              <a:gd name="connsiteX558" fmla="*/ 568325 w 1303338"/>
              <a:gd name="connsiteY558" fmla="*/ 8262 h 103188"/>
              <a:gd name="connsiteX559" fmla="*/ 570243 w 1303338"/>
              <a:gd name="connsiteY559" fmla="*/ 6350 h 103188"/>
              <a:gd name="connsiteX560" fmla="*/ 1569 w 1303338"/>
              <a:gd name="connsiteY560" fmla="*/ 6350 h 103188"/>
              <a:gd name="connsiteX561" fmla="*/ 6902 w 1303338"/>
              <a:gd name="connsiteY561" fmla="*/ 6669 h 103188"/>
              <a:gd name="connsiteX562" fmla="*/ 16314 w 1303338"/>
              <a:gd name="connsiteY562" fmla="*/ 6987 h 103188"/>
              <a:gd name="connsiteX563" fmla="*/ 34511 w 1303338"/>
              <a:gd name="connsiteY563" fmla="*/ 6350 h 103188"/>
              <a:gd name="connsiteX564" fmla="*/ 41727 w 1303338"/>
              <a:gd name="connsiteY564" fmla="*/ 6350 h 103188"/>
              <a:gd name="connsiteX565" fmla="*/ 60865 w 1303338"/>
              <a:gd name="connsiteY565" fmla="*/ 13040 h 103188"/>
              <a:gd name="connsiteX566" fmla="*/ 67140 w 1303338"/>
              <a:gd name="connsiteY566" fmla="*/ 29288 h 103188"/>
              <a:gd name="connsiteX567" fmla="*/ 52708 w 1303338"/>
              <a:gd name="connsiteY567" fmla="*/ 51270 h 103188"/>
              <a:gd name="connsiteX568" fmla="*/ 49570 w 1303338"/>
              <a:gd name="connsiteY568" fmla="*/ 52863 h 103188"/>
              <a:gd name="connsiteX569" fmla="*/ 49884 w 1303338"/>
              <a:gd name="connsiteY569" fmla="*/ 53500 h 103188"/>
              <a:gd name="connsiteX570" fmla="*/ 52080 w 1303338"/>
              <a:gd name="connsiteY570" fmla="*/ 57642 h 103188"/>
              <a:gd name="connsiteX571" fmla="*/ 67767 w 1303338"/>
              <a:gd name="connsiteY571" fmla="*/ 85358 h 103188"/>
              <a:gd name="connsiteX572" fmla="*/ 76865 w 1303338"/>
              <a:gd name="connsiteY572" fmla="*/ 93004 h 103188"/>
              <a:gd name="connsiteX573" fmla="*/ 79375 w 1303338"/>
              <a:gd name="connsiteY573" fmla="*/ 95872 h 103188"/>
              <a:gd name="connsiteX574" fmla="*/ 79375 w 1303338"/>
              <a:gd name="connsiteY574" fmla="*/ 98102 h 103188"/>
              <a:gd name="connsiteX575" fmla="*/ 77493 w 1303338"/>
              <a:gd name="connsiteY575" fmla="*/ 100013 h 103188"/>
              <a:gd name="connsiteX576" fmla="*/ 76238 w 1303338"/>
              <a:gd name="connsiteY576" fmla="*/ 100013 h 103188"/>
              <a:gd name="connsiteX577" fmla="*/ 65885 w 1303338"/>
              <a:gd name="connsiteY577" fmla="*/ 100013 h 103188"/>
              <a:gd name="connsiteX578" fmla="*/ 58355 w 1303338"/>
              <a:gd name="connsiteY578" fmla="*/ 100013 h 103188"/>
              <a:gd name="connsiteX579" fmla="*/ 56473 w 1303338"/>
              <a:gd name="connsiteY579" fmla="*/ 100013 h 103188"/>
              <a:gd name="connsiteX580" fmla="*/ 50825 w 1303338"/>
              <a:gd name="connsiteY580" fmla="*/ 92049 h 103188"/>
              <a:gd name="connsiteX581" fmla="*/ 36394 w 1303338"/>
              <a:gd name="connsiteY581" fmla="*/ 60509 h 103188"/>
              <a:gd name="connsiteX582" fmla="*/ 30433 w 1303338"/>
              <a:gd name="connsiteY582" fmla="*/ 55412 h 103188"/>
              <a:gd name="connsiteX583" fmla="*/ 29805 w 1303338"/>
              <a:gd name="connsiteY583" fmla="*/ 55412 h 103188"/>
              <a:gd name="connsiteX584" fmla="*/ 28864 w 1303338"/>
              <a:gd name="connsiteY584" fmla="*/ 55412 h 103188"/>
              <a:gd name="connsiteX585" fmla="*/ 26668 w 1303338"/>
              <a:gd name="connsiteY585" fmla="*/ 55412 h 103188"/>
              <a:gd name="connsiteX586" fmla="*/ 25413 w 1303338"/>
              <a:gd name="connsiteY586" fmla="*/ 57642 h 103188"/>
              <a:gd name="connsiteX587" fmla="*/ 25413 w 1303338"/>
              <a:gd name="connsiteY587" fmla="*/ 64014 h 103188"/>
              <a:gd name="connsiteX588" fmla="*/ 25727 w 1303338"/>
              <a:gd name="connsiteY588" fmla="*/ 86951 h 103188"/>
              <a:gd name="connsiteX589" fmla="*/ 31060 w 1303338"/>
              <a:gd name="connsiteY589" fmla="*/ 92367 h 103188"/>
              <a:gd name="connsiteX590" fmla="*/ 34197 w 1303338"/>
              <a:gd name="connsiteY590" fmla="*/ 95235 h 103188"/>
              <a:gd name="connsiteX591" fmla="*/ 34197 w 1303338"/>
              <a:gd name="connsiteY591" fmla="*/ 98102 h 103188"/>
              <a:gd name="connsiteX592" fmla="*/ 32629 w 1303338"/>
              <a:gd name="connsiteY592" fmla="*/ 100013 h 103188"/>
              <a:gd name="connsiteX593" fmla="*/ 27609 w 1303338"/>
              <a:gd name="connsiteY593" fmla="*/ 100013 h 103188"/>
              <a:gd name="connsiteX594" fmla="*/ 17569 w 1303338"/>
              <a:gd name="connsiteY594" fmla="*/ 99695 h 103188"/>
              <a:gd name="connsiteX595" fmla="*/ 6902 w 1303338"/>
              <a:gd name="connsiteY595" fmla="*/ 100013 h 103188"/>
              <a:gd name="connsiteX596" fmla="*/ 1883 w 1303338"/>
              <a:gd name="connsiteY596" fmla="*/ 100013 h 103188"/>
              <a:gd name="connsiteX597" fmla="*/ 0 w 1303338"/>
              <a:gd name="connsiteY597" fmla="*/ 98102 h 103188"/>
              <a:gd name="connsiteX598" fmla="*/ 0 w 1303338"/>
              <a:gd name="connsiteY598" fmla="*/ 95235 h 103188"/>
              <a:gd name="connsiteX599" fmla="*/ 3451 w 1303338"/>
              <a:gd name="connsiteY599" fmla="*/ 92367 h 103188"/>
              <a:gd name="connsiteX600" fmla="*/ 8785 w 1303338"/>
              <a:gd name="connsiteY600" fmla="*/ 86951 h 103188"/>
              <a:gd name="connsiteX601" fmla="*/ 9099 w 1303338"/>
              <a:gd name="connsiteY601" fmla="*/ 64014 h 103188"/>
              <a:gd name="connsiteX602" fmla="*/ 9099 w 1303338"/>
              <a:gd name="connsiteY602" fmla="*/ 42669 h 103188"/>
              <a:gd name="connsiteX603" fmla="*/ 8785 w 1303338"/>
              <a:gd name="connsiteY603" fmla="*/ 19412 h 103188"/>
              <a:gd name="connsiteX604" fmla="*/ 3451 w 1303338"/>
              <a:gd name="connsiteY604" fmla="*/ 13996 h 103188"/>
              <a:gd name="connsiteX605" fmla="*/ 0 w 1303338"/>
              <a:gd name="connsiteY605" fmla="*/ 11129 h 103188"/>
              <a:gd name="connsiteX606" fmla="*/ 0 w 1303338"/>
              <a:gd name="connsiteY606" fmla="*/ 8580 h 103188"/>
              <a:gd name="connsiteX607" fmla="*/ 1569 w 1303338"/>
              <a:gd name="connsiteY607" fmla="*/ 6350 h 103188"/>
              <a:gd name="connsiteX608" fmla="*/ 517314 w 1303338"/>
              <a:gd name="connsiteY608" fmla="*/ 0 h 103188"/>
              <a:gd name="connsiteX609" fmla="*/ 519201 w 1303338"/>
              <a:gd name="connsiteY609" fmla="*/ 2556 h 103188"/>
              <a:gd name="connsiteX610" fmla="*/ 518257 w 1303338"/>
              <a:gd name="connsiteY610" fmla="*/ 42809 h 103188"/>
              <a:gd name="connsiteX611" fmla="*/ 518257 w 1303338"/>
              <a:gd name="connsiteY611" fmla="*/ 66769 h 103188"/>
              <a:gd name="connsiteX612" fmla="*/ 519201 w 1303338"/>
              <a:gd name="connsiteY612" fmla="*/ 89771 h 103188"/>
              <a:gd name="connsiteX613" fmla="*/ 526751 w 1303338"/>
              <a:gd name="connsiteY613" fmla="*/ 93604 h 103188"/>
              <a:gd name="connsiteX614" fmla="*/ 528638 w 1303338"/>
              <a:gd name="connsiteY614" fmla="*/ 94882 h 103188"/>
              <a:gd name="connsiteX615" fmla="*/ 528638 w 1303338"/>
              <a:gd name="connsiteY615" fmla="*/ 97438 h 103188"/>
              <a:gd name="connsiteX616" fmla="*/ 525807 w 1303338"/>
              <a:gd name="connsiteY616" fmla="*/ 99674 h 103188"/>
              <a:gd name="connsiteX617" fmla="*/ 509449 w 1303338"/>
              <a:gd name="connsiteY617" fmla="*/ 102869 h 103188"/>
              <a:gd name="connsiteX618" fmla="*/ 506933 w 1303338"/>
              <a:gd name="connsiteY618" fmla="*/ 103188 h 103188"/>
              <a:gd name="connsiteX619" fmla="*/ 505360 w 1303338"/>
              <a:gd name="connsiteY619" fmla="*/ 100952 h 103188"/>
              <a:gd name="connsiteX620" fmla="*/ 505045 w 1303338"/>
              <a:gd name="connsiteY620" fmla="*/ 95202 h 103188"/>
              <a:gd name="connsiteX621" fmla="*/ 503787 w 1303338"/>
              <a:gd name="connsiteY621" fmla="*/ 91687 h 103188"/>
              <a:gd name="connsiteX622" fmla="*/ 502843 w 1303338"/>
              <a:gd name="connsiteY622" fmla="*/ 92646 h 103188"/>
              <a:gd name="connsiteX623" fmla="*/ 495922 w 1303338"/>
              <a:gd name="connsiteY623" fmla="*/ 98077 h 103188"/>
              <a:gd name="connsiteX624" fmla="*/ 484283 w 1303338"/>
              <a:gd name="connsiteY624" fmla="*/ 101910 h 103188"/>
              <a:gd name="connsiteX625" fmla="*/ 460375 w 1303338"/>
              <a:gd name="connsiteY625" fmla="*/ 69964 h 103188"/>
              <a:gd name="connsiteX626" fmla="*/ 489631 w 1303338"/>
              <a:gd name="connsiteY626" fmla="*/ 33544 h 103188"/>
              <a:gd name="connsiteX627" fmla="*/ 501585 w 1303338"/>
              <a:gd name="connsiteY627" fmla="*/ 36100 h 103188"/>
              <a:gd name="connsiteX628" fmla="*/ 502528 w 1303338"/>
              <a:gd name="connsiteY628" fmla="*/ 36739 h 103188"/>
              <a:gd name="connsiteX629" fmla="*/ 503787 w 1303338"/>
              <a:gd name="connsiteY629" fmla="*/ 34503 h 103188"/>
              <a:gd name="connsiteX630" fmla="*/ 503472 w 1303338"/>
              <a:gd name="connsiteY630" fmla="*/ 32266 h 103188"/>
              <a:gd name="connsiteX631" fmla="*/ 503472 w 1303338"/>
              <a:gd name="connsiteY631" fmla="*/ 17890 h 103188"/>
              <a:gd name="connsiteX632" fmla="*/ 497181 w 1303338"/>
              <a:gd name="connsiteY632" fmla="*/ 9584 h 103188"/>
              <a:gd name="connsiteX633" fmla="*/ 494349 w 1303338"/>
              <a:gd name="connsiteY633" fmla="*/ 7029 h 103188"/>
              <a:gd name="connsiteX634" fmla="*/ 494349 w 1303338"/>
              <a:gd name="connsiteY634" fmla="*/ 4792 h 103188"/>
              <a:gd name="connsiteX635" fmla="*/ 496866 w 1303338"/>
              <a:gd name="connsiteY635" fmla="*/ 2556 h 103188"/>
              <a:gd name="connsiteX636" fmla="*/ 515741 w 1303338"/>
              <a:gd name="connsiteY636" fmla="*/ 320 h 103188"/>
              <a:gd name="connsiteX637" fmla="*/ 517314 w 1303338"/>
              <a:gd name="connsiteY637" fmla="*/ 0 h 103188"/>
              <a:gd name="connsiteX638" fmla="*/ 251656 w 1303338"/>
              <a:gd name="connsiteY638" fmla="*/ 0 h 103188"/>
              <a:gd name="connsiteX639" fmla="*/ 253214 w 1303338"/>
              <a:gd name="connsiteY639" fmla="*/ 2230 h 103188"/>
              <a:gd name="connsiteX640" fmla="*/ 253214 w 1303338"/>
              <a:gd name="connsiteY640" fmla="*/ 4141 h 103188"/>
              <a:gd name="connsiteX641" fmla="*/ 252902 w 1303338"/>
              <a:gd name="connsiteY641" fmla="*/ 21658 h 103188"/>
              <a:gd name="connsiteX642" fmla="*/ 252591 w 1303338"/>
              <a:gd name="connsiteY642" fmla="*/ 40131 h 103188"/>
              <a:gd name="connsiteX643" fmla="*/ 252279 w 1303338"/>
              <a:gd name="connsiteY643" fmla="*/ 42360 h 103188"/>
              <a:gd name="connsiteX644" fmla="*/ 252279 w 1303338"/>
              <a:gd name="connsiteY644" fmla="*/ 43316 h 103188"/>
              <a:gd name="connsiteX645" fmla="*/ 252902 w 1303338"/>
              <a:gd name="connsiteY645" fmla="*/ 43953 h 103188"/>
              <a:gd name="connsiteX646" fmla="*/ 258199 w 1303338"/>
              <a:gd name="connsiteY646" fmla="*/ 39494 h 103188"/>
              <a:gd name="connsiteX647" fmla="*/ 271285 w 1303338"/>
              <a:gd name="connsiteY647" fmla="*/ 33442 h 103188"/>
              <a:gd name="connsiteX648" fmla="*/ 295275 w 1303338"/>
              <a:gd name="connsiteY648" fmla="*/ 64336 h 103188"/>
              <a:gd name="connsiteX649" fmla="*/ 261315 w 1303338"/>
              <a:gd name="connsiteY649" fmla="*/ 101600 h 103188"/>
              <a:gd name="connsiteX650" fmla="*/ 239817 w 1303338"/>
              <a:gd name="connsiteY650" fmla="*/ 95867 h 103188"/>
              <a:gd name="connsiteX651" fmla="*/ 237636 w 1303338"/>
              <a:gd name="connsiteY651" fmla="*/ 91408 h 103188"/>
              <a:gd name="connsiteX652" fmla="*/ 237636 w 1303338"/>
              <a:gd name="connsiteY652" fmla="*/ 90134 h 103188"/>
              <a:gd name="connsiteX653" fmla="*/ 238259 w 1303338"/>
              <a:gd name="connsiteY653" fmla="*/ 48412 h 103188"/>
              <a:gd name="connsiteX654" fmla="*/ 238259 w 1303338"/>
              <a:gd name="connsiteY654" fmla="*/ 41086 h 103188"/>
              <a:gd name="connsiteX655" fmla="*/ 237636 w 1303338"/>
              <a:gd name="connsiteY655" fmla="*/ 14014 h 103188"/>
              <a:gd name="connsiteX656" fmla="*/ 232651 w 1303338"/>
              <a:gd name="connsiteY656" fmla="*/ 9237 h 103188"/>
              <a:gd name="connsiteX657" fmla="*/ 228600 w 1303338"/>
              <a:gd name="connsiteY657" fmla="*/ 7007 h 103188"/>
              <a:gd name="connsiteX658" fmla="*/ 228600 w 1303338"/>
              <a:gd name="connsiteY658" fmla="*/ 5096 h 103188"/>
              <a:gd name="connsiteX659" fmla="*/ 230781 w 1303338"/>
              <a:gd name="connsiteY659" fmla="*/ 3185 h 103188"/>
              <a:gd name="connsiteX660" fmla="*/ 249475 w 1303338"/>
              <a:gd name="connsiteY660" fmla="*/ 319 h 103188"/>
              <a:gd name="connsiteX661" fmla="*/ 251656 w 1303338"/>
              <a:gd name="connsiteY661" fmla="*/ 0 h 103188"/>
              <a:gd name="connsiteX662" fmla="*/ 212250 w 1303338"/>
              <a:gd name="connsiteY662" fmla="*/ 0 h 103188"/>
              <a:gd name="connsiteX663" fmla="*/ 213860 w 1303338"/>
              <a:gd name="connsiteY663" fmla="*/ 2556 h 103188"/>
              <a:gd name="connsiteX664" fmla="*/ 213216 w 1303338"/>
              <a:gd name="connsiteY664" fmla="*/ 42809 h 103188"/>
              <a:gd name="connsiteX665" fmla="*/ 213216 w 1303338"/>
              <a:gd name="connsiteY665" fmla="*/ 66769 h 103188"/>
              <a:gd name="connsiteX666" fmla="*/ 214182 w 1303338"/>
              <a:gd name="connsiteY666" fmla="*/ 89771 h 103188"/>
              <a:gd name="connsiteX667" fmla="*/ 221907 w 1303338"/>
              <a:gd name="connsiteY667" fmla="*/ 93604 h 103188"/>
              <a:gd name="connsiteX668" fmla="*/ 223838 w 1303338"/>
              <a:gd name="connsiteY668" fmla="*/ 94882 h 103188"/>
              <a:gd name="connsiteX669" fmla="*/ 223838 w 1303338"/>
              <a:gd name="connsiteY669" fmla="*/ 97438 h 103188"/>
              <a:gd name="connsiteX670" fmla="*/ 220941 w 1303338"/>
              <a:gd name="connsiteY670" fmla="*/ 99674 h 103188"/>
              <a:gd name="connsiteX671" fmla="*/ 203881 w 1303338"/>
              <a:gd name="connsiteY671" fmla="*/ 102869 h 103188"/>
              <a:gd name="connsiteX672" fmla="*/ 201628 w 1303338"/>
              <a:gd name="connsiteY672" fmla="*/ 103188 h 103188"/>
              <a:gd name="connsiteX673" fmla="*/ 200018 w 1303338"/>
              <a:gd name="connsiteY673" fmla="*/ 100952 h 103188"/>
              <a:gd name="connsiteX674" fmla="*/ 199697 w 1303338"/>
              <a:gd name="connsiteY674" fmla="*/ 95202 h 103188"/>
              <a:gd name="connsiteX675" fmla="*/ 198409 w 1303338"/>
              <a:gd name="connsiteY675" fmla="*/ 91687 h 103188"/>
              <a:gd name="connsiteX676" fmla="*/ 197443 w 1303338"/>
              <a:gd name="connsiteY676" fmla="*/ 92646 h 103188"/>
              <a:gd name="connsiteX677" fmla="*/ 190684 w 1303338"/>
              <a:gd name="connsiteY677" fmla="*/ 98077 h 103188"/>
              <a:gd name="connsiteX678" fmla="*/ 178774 w 1303338"/>
              <a:gd name="connsiteY678" fmla="*/ 101910 h 103188"/>
              <a:gd name="connsiteX679" fmla="*/ 153988 w 1303338"/>
              <a:gd name="connsiteY679" fmla="*/ 69964 h 103188"/>
              <a:gd name="connsiteX680" fmla="*/ 184246 w 1303338"/>
              <a:gd name="connsiteY680" fmla="*/ 33544 h 103188"/>
              <a:gd name="connsiteX681" fmla="*/ 196156 w 1303338"/>
              <a:gd name="connsiteY681" fmla="*/ 36100 h 103188"/>
              <a:gd name="connsiteX682" fmla="*/ 197121 w 1303338"/>
              <a:gd name="connsiteY682" fmla="*/ 36739 h 103188"/>
              <a:gd name="connsiteX683" fmla="*/ 198409 w 1303338"/>
              <a:gd name="connsiteY683" fmla="*/ 34503 h 103188"/>
              <a:gd name="connsiteX684" fmla="*/ 198087 w 1303338"/>
              <a:gd name="connsiteY684" fmla="*/ 32266 h 103188"/>
              <a:gd name="connsiteX685" fmla="*/ 198087 w 1303338"/>
              <a:gd name="connsiteY685" fmla="*/ 17890 h 103188"/>
              <a:gd name="connsiteX686" fmla="*/ 191971 w 1303338"/>
              <a:gd name="connsiteY686" fmla="*/ 9584 h 103188"/>
              <a:gd name="connsiteX687" fmla="*/ 189074 w 1303338"/>
              <a:gd name="connsiteY687" fmla="*/ 7029 h 103188"/>
              <a:gd name="connsiteX688" fmla="*/ 189074 w 1303338"/>
              <a:gd name="connsiteY688" fmla="*/ 4792 h 103188"/>
              <a:gd name="connsiteX689" fmla="*/ 191649 w 1303338"/>
              <a:gd name="connsiteY689" fmla="*/ 2556 h 103188"/>
              <a:gd name="connsiteX690" fmla="*/ 210641 w 1303338"/>
              <a:gd name="connsiteY690" fmla="*/ 320 h 103188"/>
              <a:gd name="connsiteX691" fmla="*/ 212250 w 1303338"/>
              <a:gd name="connsiteY691" fmla="*/ 0 h 10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Lst>
            <a:rect l="l" t="t" r="r" b="b"/>
            <a:pathLst>
              <a:path w="1303338" h="103188">
                <a:moveTo>
                  <a:pt x="124181" y="71438"/>
                </a:moveTo>
                <a:cubicBezTo>
                  <a:pt x="124181" y="71438"/>
                  <a:pt x="123873" y="71438"/>
                  <a:pt x="123565" y="71766"/>
                </a:cubicBezTo>
                <a:cubicBezTo>
                  <a:pt x="122025" y="72093"/>
                  <a:pt x="122025" y="72093"/>
                  <a:pt x="122025" y="72093"/>
                </a:cubicBezTo>
                <a:cubicBezTo>
                  <a:pt x="115248" y="73404"/>
                  <a:pt x="112784" y="73731"/>
                  <a:pt x="110320" y="75697"/>
                </a:cubicBezTo>
                <a:cubicBezTo>
                  <a:pt x="106623" y="77662"/>
                  <a:pt x="104775" y="80611"/>
                  <a:pt x="104775" y="84214"/>
                </a:cubicBezTo>
                <a:cubicBezTo>
                  <a:pt x="104775" y="88800"/>
                  <a:pt x="107856" y="92076"/>
                  <a:pt x="112168" y="92076"/>
                </a:cubicBezTo>
                <a:cubicBezTo>
                  <a:pt x="115864" y="92076"/>
                  <a:pt x="120177" y="89783"/>
                  <a:pt x="122949" y="86835"/>
                </a:cubicBezTo>
                <a:cubicBezTo>
                  <a:pt x="124797" y="84542"/>
                  <a:pt x="125413" y="82576"/>
                  <a:pt x="125413" y="77662"/>
                </a:cubicBezTo>
                <a:lnTo>
                  <a:pt x="125413" y="73731"/>
                </a:lnTo>
                <a:cubicBezTo>
                  <a:pt x="125413" y="72093"/>
                  <a:pt x="125105" y="71438"/>
                  <a:pt x="124181" y="71438"/>
                </a:cubicBezTo>
                <a:close/>
                <a:moveTo>
                  <a:pt x="338465" y="44450"/>
                </a:moveTo>
                <a:cubicBezTo>
                  <a:pt x="328806" y="44450"/>
                  <a:pt x="322263" y="54228"/>
                  <a:pt x="322263" y="67790"/>
                </a:cubicBezTo>
                <a:cubicBezTo>
                  <a:pt x="322263" y="81667"/>
                  <a:pt x="329429" y="92075"/>
                  <a:pt x="339400" y="92075"/>
                </a:cubicBezTo>
                <a:cubicBezTo>
                  <a:pt x="348435" y="92075"/>
                  <a:pt x="355601" y="82298"/>
                  <a:pt x="355601" y="69997"/>
                </a:cubicBezTo>
                <a:cubicBezTo>
                  <a:pt x="355601" y="54858"/>
                  <a:pt x="348435" y="44450"/>
                  <a:pt x="338465" y="44450"/>
                </a:cubicBezTo>
                <a:close/>
                <a:moveTo>
                  <a:pt x="266701" y="44450"/>
                </a:moveTo>
                <a:cubicBezTo>
                  <a:pt x="261621" y="44450"/>
                  <a:pt x="256858" y="48335"/>
                  <a:pt x="254636" y="54811"/>
                </a:cubicBezTo>
                <a:cubicBezTo>
                  <a:pt x="253048" y="58372"/>
                  <a:pt x="252413" y="63876"/>
                  <a:pt x="252413" y="72294"/>
                </a:cubicBezTo>
                <a:cubicBezTo>
                  <a:pt x="252413" y="82655"/>
                  <a:pt x="252731" y="86217"/>
                  <a:pt x="254001" y="88483"/>
                </a:cubicBezTo>
                <a:cubicBezTo>
                  <a:pt x="255271" y="91397"/>
                  <a:pt x="259716" y="93663"/>
                  <a:pt x="263208" y="93663"/>
                </a:cubicBezTo>
                <a:cubicBezTo>
                  <a:pt x="273368" y="93663"/>
                  <a:pt x="280988" y="82655"/>
                  <a:pt x="280988" y="67762"/>
                </a:cubicBezTo>
                <a:cubicBezTo>
                  <a:pt x="280988" y="53840"/>
                  <a:pt x="275273" y="44450"/>
                  <a:pt x="266701" y="44450"/>
                </a:cubicBezTo>
                <a:close/>
                <a:moveTo>
                  <a:pt x="490400" y="42863"/>
                </a:moveTo>
                <a:cubicBezTo>
                  <a:pt x="481220" y="42863"/>
                  <a:pt x="474663" y="52388"/>
                  <a:pt x="474663" y="66041"/>
                </a:cubicBezTo>
                <a:cubicBezTo>
                  <a:pt x="474663" y="80328"/>
                  <a:pt x="480893" y="90488"/>
                  <a:pt x="490400" y="90488"/>
                </a:cubicBezTo>
                <a:cubicBezTo>
                  <a:pt x="499908" y="90488"/>
                  <a:pt x="504826" y="82551"/>
                  <a:pt x="504826" y="66993"/>
                </a:cubicBezTo>
                <a:cubicBezTo>
                  <a:pt x="504826" y="58738"/>
                  <a:pt x="503843" y="53341"/>
                  <a:pt x="501876" y="49531"/>
                </a:cubicBezTo>
                <a:cubicBezTo>
                  <a:pt x="499253" y="45403"/>
                  <a:pt x="494990" y="42863"/>
                  <a:pt x="490400" y="42863"/>
                </a:cubicBezTo>
                <a:close/>
                <a:moveTo>
                  <a:pt x="185083" y="42863"/>
                </a:moveTo>
                <a:cubicBezTo>
                  <a:pt x="176075" y="42863"/>
                  <a:pt x="169863" y="52388"/>
                  <a:pt x="169863" y="66041"/>
                </a:cubicBezTo>
                <a:cubicBezTo>
                  <a:pt x="169863" y="80328"/>
                  <a:pt x="176075" y="90488"/>
                  <a:pt x="185083" y="90488"/>
                </a:cubicBezTo>
                <a:cubicBezTo>
                  <a:pt x="194090" y="90488"/>
                  <a:pt x="198438" y="82551"/>
                  <a:pt x="198438" y="66993"/>
                </a:cubicBezTo>
                <a:cubicBezTo>
                  <a:pt x="198438" y="58738"/>
                  <a:pt x="197506" y="53341"/>
                  <a:pt x="195643" y="49531"/>
                </a:cubicBezTo>
                <a:cubicBezTo>
                  <a:pt x="193469" y="45403"/>
                  <a:pt x="189431" y="42863"/>
                  <a:pt x="185083" y="42863"/>
                </a:cubicBezTo>
                <a:close/>
                <a:moveTo>
                  <a:pt x="1176894" y="41275"/>
                </a:moveTo>
                <a:cubicBezTo>
                  <a:pt x="1172606" y="41275"/>
                  <a:pt x="1168318" y="43302"/>
                  <a:pt x="1165679" y="46342"/>
                </a:cubicBezTo>
                <a:cubicBezTo>
                  <a:pt x="1163700" y="49044"/>
                  <a:pt x="1162050" y="53097"/>
                  <a:pt x="1162050" y="55461"/>
                </a:cubicBezTo>
                <a:cubicBezTo>
                  <a:pt x="1162050" y="56812"/>
                  <a:pt x="1162380" y="57150"/>
                  <a:pt x="1164029" y="57150"/>
                </a:cubicBezTo>
                <a:lnTo>
                  <a:pt x="1166998" y="57150"/>
                </a:lnTo>
                <a:cubicBezTo>
                  <a:pt x="1173266" y="56475"/>
                  <a:pt x="1173266" y="56475"/>
                  <a:pt x="1173266" y="56475"/>
                </a:cubicBezTo>
                <a:cubicBezTo>
                  <a:pt x="1175575" y="56137"/>
                  <a:pt x="1182172" y="55799"/>
                  <a:pt x="1184481" y="55461"/>
                </a:cubicBezTo>
                <a:cubicBezTo>
                  <a:pt x="1186461" y="55124"/>
                  <a:pt x="1187450" y="54448"/>
                  <a:pt x="1187450" y="52422"/>
                </a:cubicBezTo>
                <a:cubicBezTo>
                  <a:pt x="1187450" y="50057"/>
                  <a:pt x="1186461" y="47017"/>
                  <a:pt x="1184811" y="44653"/>
                </a:cubicBezTo>
                <a:cubicBezTo>
                  <a:pt x="1183162" y="42289"/>
                  <a:pt x="1180523" y="41275"/>
                  <a:pt x="1176894" y="41275"/>
                </a:cubicBezTo>
                <a:close/>
                <a:moveTo>
                  <a:pt x="891340" y="41275"/>
                </a:moveTo>
                <a:cubicBezTo>
                  <a:pt x="886661" y="41275"/>
                  <a:pt x="882650" y="43302"/>
                  <a:pt x="879977" y="46342"/>
                </a:cubicBezTo>
                <a:cubicBezTo>
                  <a:pt x="877971" y="49044"/>
                  <a:pt x="876300" y="53097"/>
                  <a:pt x="876300" y="55461"/>
                </a:cubicBezTo>
                <a:cubicBezTo>
                  <a:pt x="876300" y="56812"/>
                  <a:pt x="876634" y="57150"/>
                  <a:pt x="877971" y="57150"/>
                </a:cubicBezTo>
                <a:lnTo>
                  <a:pt x="880979" y="57150"/>
                </a:lnTo>
                <a:cubicBezTo>
                  <a:pt x="887329" y="56475"/>
                  <a:pt x="887329" y="56475"/>
                  <a:pt x="887329" y="56475"/>
                </a:cubicBezTo>
                <a:cubicBezTo>
                  <a:pt x="890003" y="56137"/>
                  <a:pt x="896687" y="55799"/>
                  <a:pt x="899027" y="55461"/>
                </a:cubicBezTo>
                <a:cubicBezTo>
                  <a:pt x="901032" y="55124"/>
                  <a:pt x="901700" y="54448"/>
                  <a:pt x="901700" y="52422"/>
                </a:cubicBezTo>
                <a:cubicBezTo>
                  <a:pt x="901700" y="50057"/>
                  <a:pt x="901032" y="47017"/>
                  <a:pt x="899361" y="44653"/>
                </a:cubicBezTo>
                <a:cubicBezTo>
                  <a:pt x="897690" y="42289"/>
                  <a:pt x="895016" y="41275"/>
                  <a:pt x="891340" y="41275"/>
                </a:cubicBezTo>
                <a:close/>
                <a:moveTo>
                  <a:pt x="1235711" y="33338"/>
                </a:moveTo>
                <a:cubicBezTo>
                  <a:pt x="1236981" y="33338"/>
                  <a:pt x="1237298" y="34295"/>
                  <a:pt x="1237298" y="35890"/>
                </a:cubicBezTo>
                <a:cubicBezTo>
                  <a:pt x="1237298" y="36209"/>
                  <a:pt x="1237298" y="36209"/>
                  <a:pt x="1237298" y="41314"/>
                </a:cubicBezTo>
                <a:cubicBezTo>
                  <a:pt x="1236981" y="43547"/>
                  <a:pt x="1236981" y="56308"/>
                  <a:pt x="1236981" y="63645"/>
                </a:cubicBezTo>
                <a:cubicBezTo>
                  <a:pt x="1236981" y="70344"/>
                  <a:pt x="1236981" y="70344"/>
                  <a:pt x="1236981" y="70344"/>
                </a:cubicBezTo>
                <a:cubicBezTo>
                  <a:pt x="1236981" y="78001"/>
                  <a:pt x="1236981" y="85019"/>
                  <a:pt x="1237298" y="88210"/>
                </a:cubicBezTo>
                <a:cubicBezTo>
                  <a:pt x="1237616" y="91081"/>
                  <a:pt x="1238251" y="91719"/>
                  <a:pt x="1242061" y="92995"/>
                </a:cubicBezTo>
                <a:cubicBezTo>
                  <a:pt x="1245871" y="94271"/>
                  <a:pt x="1246188" y="94271"/>
                  <a:pt x="1246188" y="96185"/>
                </a:cubicBezTo>
                <a:cubicBezTo>
                  <a:pt x="1246188" y="98418"/>
                  <a:pt x="1246188" y="98418"/>
                  <a:pt x="1246188" y="98418"/>
                </a:cubicBezTo>
                <a:cubicBezTo>
                  <a:pt x="1246188" y="99694"/>
                  <a:pt x="1245553" y="100013"/>
                  <a:pt x="1244601" y="100013"/>
                </a:cubicBezTo>
                <a:cubicBezTo>
                  <a:pt x="1243648" y="100013"/>
                  <a:pt x="1243648" y="100013"/>
                  <a:pt x="1243648" y="100013"/>
                </a:cubicBezTo>
                <a:cubicBezTo>
                  <a:pt x="1240473" y="100013"/>
                  <a:pt x="1234441" y="99694"/>
                  <a:pt x="1229678" y="99694"/>
                </a:cubicBezTo>
                <a:cubicBezTo>
                  <a:pt x="1224598" y="99694"/>
                  <a:pt x="1218565" y="100013"/>
                  <a:pt x="1215390" y="100013"/>
                </a:cubicBezTo>
                <a:cubicBezTo>
                  <a:pt x="1214437" y="100013"/>
                  <a:pt x="1214437" y="100013"/>
                  <a:pt x="1214437" y="100013"/>
                </a:cubicBezTo>
                <a:cubicBezTo>
                  <a:pt x="1213167" y="100013"/>
                  <a:pt x="1212850" y="99694"/>
                  <a:pt x="1212850" y="98418"/>
                </a:cubicBezTo>
                <a:cubicBezTo>
                  <a:pt x="1212850" y="96185"/>
                  <a:pt x="1212850" y="96185"/>
                  <a:pt x="1212850" y="96185"/>
                </a:cubicBezTo>
                <a:cubicBezTo>
                  <a:pt x="1212850" y="94271"/>
                  <a:pt x="1212850" y="94271"/>
                  <a:pt x="1216977" y="92995"/>
                </a:cubicBezTo>
                <a:cubicBezTo>
                  <a:pt x="1221105" y="91719"/>
                  <a:pt x="1221740" y="91081"/>
                  <a:pt x="1221740" y="88210"/>
                </a:cubicBezTo>
                <a:cubicBezTo>
                  <a:pt x="1222058" y="84700"/>
                  <a:pt x="1222058" y="78639"/>
                  <a:pt x="1222058" y="70344"/>
                </a:cubicBezTo>
                <a:lnTo>
                  <a:pt x="1222058" y="59498"/>
                </a:lnTo>
                <a:cubicBezTo>
                  <a:pt x="1222058" y="43547"/>
                  <a:pt x="1221740" y="42590"/>
                  <a:pt x="1216660" y="42271"/>
                </a:cubicBezTo>
                <a:cubicBezTo>
                  <a:pt x="1213485" y="41952"/>
                  <a:pt x="1212850" y="41314"/>
                  <a:pt x="1212850" y="40038"/>
                </a:cubicBezTo>
                <a:cubicBezTo>
                  <a:pt x="1212850" y="37805"/>
                  <a:pt x="1212850" y="37805"/>
                  <a:pt x="1212850" y="37805"/>
                </a:cubicBezTo>
                <a:cubicBezTo>
                  <a:pt x="1212850" y="36209"/>
                  <a:pt x="1213167" y="35890"/>
                  <a:pt x="1215072" y="35571"/>
                </a:cubicBezTo>
                <a:cubicBezTo>
                  <a:pt x="1233806" y="33657"/>
                  <a:pt x="1233806" y="33657"/>
                  <a:pt x="1233806" y="33657"/>
                </a:cubicBezTo>
                <a:cubicBezTo>
                  <a:pt x="1234758" y="33657"/>
                  <a:pt x="1234758" y="33657"/>
                  <a:pt x="1234758" y="33657"/>
                </a:cubicBezTo>
                <a:cubicBezTo>
                  <a:pt x="1235076" y="33338"/>
                  <a:pt x="1235393" y="33338"/>
                  <a:pt x="1235711" y="33338"/>
                </a:cubicBezTo>
                <a:close/>
                <a:moveTo>
                  <a:pt x="1177658" y="33338"/>
                </a:moveTo>
                <a:cubicBezTo>
                  <a:pt x="1193069" y="33338"/>
                  <a:pt x="1201738" y="42270"/>
                  <a:pt x="1201738" y="57900"/>
                </a:cubicBezTo>
                <a:cubicBezTo>
                  <a:pt x="1201738" y="61728"/>
                  <a:pt x="1200133" y="62685"/>
                  <a:pt x="1195317" y="62685"/>
                </a:cubicBezTo>
                <a:lnTo>
                  <a:pt x="1164815" y="62685"/>
                </a:lnTo>
                <a:cubicBezTo>
                  <a:pt x="1159678" y="62685"/>
                  <a:pt x="1159357" y="63004"/>
                  <a:pt x="1159357" y="67470"/>
                </a:cubicBezTo>
                <a:cubicBezTo>
                  <a:pt x="1159357" y="80229"/>
                  <a:pt x="1167705" y="89799"/>
                  <a:pt x="1178942" y="89799"/>
                </a:cubicBezTo>
                <a:cubicBezTo>
                  <a:pt x="1185364" y="89799"/>
                  <a:pt x="1194996" y="86609"/>
                  <a:pt x="1199170" y="82781"/>
                </a:cubicBezTo>
                <a:cubicBezTo>
                  <a:pt x="1199491" y="82781"/>
                  <a:pt x="1199491" y="82462"/>
                  <a:pt x="1199812" y="82462"/>
                </a:cubicBezTo>
                <a:cubicBezTo>
                  <a:pt x="1200133" y="82462"/>
                  <a:pt x="1200454" y="83100"/>
                  <a:pt x="1200454" y="83738"/>
                </a:cubicBezTo>
                <a:cubicBezTo>
                  <a:pt x="1200454" y="85652"/>
                  <a:pt x="1199491" y="94584"/>
                  <a:pt x="1199170" y="95541"/>
                </a:cubicBezTo>
                <a:cubicBezTo>
                  <a:pt x="1198849" y="96178"/>
                  <a:pt x="1197243" y="97135"/>
                  <a:pt x="1193712" y="98411"/>
                </a:cubicBezTo>
                <a:cubicBezTo>
                  <a:pt x="1188896" y="100325"/>
                  <a:pt x="1182474" y="101601"/>
                  <a:pt x="1177016" y="101601"/>
                </a:cubicBezTo>
                <a:cubicBezTo>
                  <a:pt x="1157752" y="101601"/>
                  <a:pt x="1144588" y="88523"/>
                  <a:pt x="1144588" y="69384"/>
                </a:cubicBezTo>
                <a:cubicBezTo>
                  <a:pt x="1144588" y="48969"/>
                  <a:pt x="1158715" y="33338"/>
                  <a:pt x="1177658" y="33338"/>
                </a:cubicBezTo>
                <a:close/>
                <a:moveTo>
                  <a:pt x="1070830" y="33338"/>
                </a:moveTo>
                <a:cubicBezTo>
                  <a:pt x="1071792" y="33338"/>
                  <a:pt x="1072433" y="34295"/>
                  <a:pt x="1072433" y="35890"/>
                </a:cubicBezTo>
                <a:cubicBezTo>
                  <a:pt x="1072433" y="36209"/>
                  <a:pt x="1072433" y="36209"/>
                  <a:pt x="1072433" y="41314"/>
                </a:cubicBezTo>
                <a:cubicBezTo>
                  <a:pt x="1072112" y="43547"/>
                  <a:pt x="1072112" y="56308"/>
                  <a:pt x="1072112" y="63645"/>
                </a:cubicBezTo>
                <a:cubicBezTo>
                  <a:pt x="1072112" y="70344"/>
                  <a:pt x="1072112" y="70344"/>
                  <a:pt x="1072112" y="70344"/>
                </a:cubicBezTo>
                <a:cubicBezTo>
                  <a:pt x="1072112" y="78001"/>
                  <a:pt x="1072112" y="85019"/>
                  <a:pt x="1072433" y="88210"/>
                </a:cubicBezTo>
                <a:cubicBezTo>
                  <a:pt x="1072433" y="91081"/>
                  <a:pt x="1073394" y="91719"/>
                  <a:pt x="1077241" y="92995"/>
                </a:cubicBezTo>
                <a:cubicBezTo>
                  <a:pt x="1081088" y="94271"/>
                  <a:pt x="1081088" y="94271"/>
                  <a:pt x="1081088" y="96185"/>
                </a:cubicBezTo>
                <a:cubicBezTo>
                  <a:pt x="1081088" y="98418"/>
                  <a:pt x="1081088" y="98418"/>
                  <a:pt x="1081088" y="98418"/>
                </a:cubicBezTo>
                <a:cubicBezTo>
                  <a:pt x="1081088" y="99694"/>
                  <a:pt x="1080767" y="100013"/>
                  <a:pt x="1079806" y="100013"/>
                </a:cubicBezTo>
                <a:cubicBezTo>
                  <a:pt x="1078844" y="100013"/>
                  <a:pt x="1078844" y="100013"/>
                  <a:pt x="1078844" y="100013"/>
                </a:cubicBezTo>
                <a:cubicBezTo>
                  <a:pt x="1075318" y="100013"/>
                  <a:pt x="1069548" y="99694"/>
                  <a:pt x="1064739" y="99694"/>
                </a:cubicBezTo>
                <a:cubicBezTo>
                  <a:pt x="1059931" y="99694"/>
                  <a:pt x="1053520" y="100013"/>
                  <a:pt x="1050314" y="100013"/>
                </a:cubicBezTo>
                <a:cubicBezTo>
                  <a:pt x="1049353" y="100013"/>
                  <a:pt x="1049353" y="100013"/>
                  <a:pt x="1049353" y="100013"/>
                </a:cubicBezTo>
                <a:cubicBezTo>
                  <a:pt x="1048070" y="100013"/>
                  <a:pt x="1047750" y="99694"/>
                  <a:pt x="1047750" y="98418"/>
                </a:cubicBezTo>
                <a:cubicBezTo>
                  <a:pt x="1047750" y="96185"/>
                  <a:pt x="1047750" y="96185"/>
                  <a:pt x="1047750" y="96185"/>
                </a:cubicBezTo>
                <a:cubicBezTo>
                  <a:pt x="1047750" y="94271"/>
                  <a:pt x="1047750" y="94271"/>
                  <a:pt x="1051917" y="92995"/>
                </a:cubicBezTo>
                <a:cubicBezTo>
                  <a:pt x="1056084" y="91719"/>
                  <a:pt x="1056725" y="91081"/>
                  <a:pt x="1057046" y="88210"/>
                </a:cubicBezTo>
                <a:cubicBezTo>
                  <a:pt x="1057046" y="84700"/>
                  <a:pt x="1057046" y="78639"/>
                  <a:pt x="1057046" y="70344"/>
                </a:cubicBezTo>
                <a:lnTo>
                  <a:pt x="1057046" y="59498"/>
                </a:lnTo>
                <a:cubicBezTo>
                  <a:pt x="1057046" y="43547"/>
                  <a:pt x="1057046" y="42590"/>
                  <a:pt x="1051596" y="42271"/>
                </a:cubicBezTo>
                <a:cubicBezTo>
                  <a:pt x="1048711" y="41952"/>
                  <a:pt x="1047750" y="41314"/>
                  <a:pt x="1047750" y="40038"/>
                </a:cubicBezTo>
                <a:cubicBezTo>
                  <a:pt x="1047750" y="37805"/>
                  <a:pt x="1047750" y="37805"/>
                  <a:pt x="1047750" y="37805"/>
                </a:cubicBezTo>
                <a:cubicBezTo>
                  <a:pt x="1047750" y="36209"/>
                  <a:pt x="1048391" y="35890"/>
                  <a:pt x="1049994" y="35571"/>
                </a:cubicBezTo>
                <a:cubicBezTo>
                  <a:pt x="1068907" y="33657"/>
                  <a:pt x="1068907" y="33657"/>
                  <a:pt x="1068907" y="33657"/>
                </a:cubicBezTo>
                <a:cubicBezTo>
                  <a:pt x="1069868" y="33657"/>
                  <a:pt x="1069868" y="33657"/>
                  <a:pt x="1069868" y="33657"/>
                </a:cubicBezTo>
                <a:cubicBezTo>
                  <a:pt x="1070189" y="33338"/>
                  <a:pt x="1070509" y="33338"/>
                  <a:pt x="1070830" y="33338"/>
                </a:cubicBezTo>
                <a:close/>
                <a:moveTo>
                  <a:pt x="1017588" y="33338"/>
                </a:moveTo>
                <a:cubicBezTo>
                  <a:pt x="1022668" y="33338"/>
                  <a:pt x="1028065" y="34295"/>
                  <a:pt x="1030923" y="35571"/>
                </a:cubicBezTo>
                <a:cubicBezTo>
                  <a:pt x="1033145" y="36528"/>
                  <a:pt x="1033780" y="37166"/>
                  <a:pt x="1033780" y="38761"/>
                </a:cubicBezTo>
                <a:cubicBezTo>
                  <a:pt x="1033780" y="39080"/>
                  <a:pt x="1033780" y="39080"/>
                  <a:pt x="1033780" y="39080"/>
                </a:cubicBezTo>
                <a:lnTo>
                  <a:pt x="1032828" y="47055"/>
                </a:lnTo>
                <a:cubicBezTo>
                  <a:pt x="1032510" y="49288"/>
                  <a:pt x="1032510" y="49607"/>
                  <a:pt x="1030923" y="49607"/>
                </a:cubicBezTo>
                <a:cubicBezTo>
                  <a:pt x="1029018" y="49607"/>
                  <a:pt x="1029018" y="49607"/>
                  <a:pt x="1029018" y="49607"/>
                </a:cubicBezTo>
                <a:cubicBezTo>
                  <a:pt x="1027430" y="49607"/>
                  <a:pt x="1027430" y="49607"/>
                  <a:pt x="1026160" y="46098"/>
                </a:cubicBezTo>
                <a:cubicBezTo>
                  <a:pt x="1024890" y="42589"/>
                  <a:pt x="1020763" y="40675"/>
                  <a:pt x="1015048" y="40675"/>
                </a:cubicBezTo>
                <a:cubicBezTo>
                  <a:pt x="1009015" y="40675"/>
                  <a:pt x="1004887" y="44184"/>
                  <a:pt x="1004887" y="49288"/>
                </a:cubicBezTo>
                <a:cubicBezTo>
                  <a:pt x="1004887" y="52796"/>
                  <a:pt x="1006475" y="55348"/>
                  <a:pt x="1011555" y="58219"/>
                </a:cubicBezTo>
                <a:cubicBezTo>
                  <a:pt x="1014730" y="59814"/>
                  <a:pt x="1014730" y="59814"/>
                  <a:pt x="1023303" y="63961"/>
                </a:cubicBezTo>
                <a:cubicBezTo>
                  <a:pt x="1031558" y="67789"/>
                  <a:pt x="1036638" y="74168"/>
                  <a:pt x="1036638" y="81505"/>
                </a:cubicBezTo>
                <a:cubicBezTo>
                  <a:pt x="1036638" y="93308"/>
                  <a:pt x="1025843" y="101601"/>
                  <a:pt x="1009650" y="101601"/>
                </a:cubicBezTo>
                <a:cubicBezTo>
                  <a:pt x="1003300" y="101601"/>
                  <a:pt x="996950" y="100325"/>
                  <a:pt x="992822" y="98092"/>
                </a:cubicBezTo>
                <a:cubicBezTo>
                  <a:pt x="990917" y="97135"/>
                  <a:pt x="990600" y="96497"/>
                  <a:pt x="990600" y="94265"/>
                </a:cubicBezTo>
                <a:cubicBezTo>
                  <a:pt x="991552" y="85333"/>
                  <a:pt x="991552" y="85333"/>
                  <a:pt x="991552" y="85333"/>
                </a:cubicBezTo>
                <a:cubicBezTo>
                  <a:pt x="991552" y="83738"/>
                  <a:pt x="992187" y="82781"/>
                  <a:pt x="993775" y="82781"/>
                </a:cubicBezTo>
                <a:cubicBezTo>
                  <a:pt x="995997" y="82781"/>
                  <a:pt x="995997" y="82781"/>
                  <a:pt x="995997" y="82781"/>
                </a:cubicBezTo>
                <a:cubicBezTo>
                  <a:pt x="997267" y="82781"/>
                  <a:pt x="997585" y="82781"/>
                  <a:pt x="998220" y="86290"/>
                </a:cubicBezTo>
                <a:cubicBezTo>
                  <a:pt x="999490" y="91075"/>
                  <a:pt x="1004887" y="94265"/>
                  <a:pt x="1010920" y="94265"/>
                </a:cubicBezTo>
                <a:cubicBezTo>
                  <a:pt x="1017588" y="94265"/>
                  <a:pt x="1022350" y="90756"/>
                  <a:pt x="1022350" y="85652"/>
                </a:cubicBezTo>
                <a:cubicBezTo>
                  <a:pt x="1022350" y="81505"/>
                  <a:pt x="1020128" y="79591"/>
                  <a:pt x="1013142" y="76082"/>
                </a:cubicBezTo>
                <a:cubicBezTo>
                  <a:pt x="996315" y="68427"/>
                  <a:pt x="992187" y="63961"/>
                  <a:pt x="992187" y="54072"/>
                </a:cubicBezTo>
                <a:cubicBezTo>
                  <a:pt x="992187" y="41313"/>
                  <a:pt x="1001712" y="33338"/>
                  <a:pt x="1017588" y="33338"/>
                </a:cubicBezTo>
                <a:close/>
                <a:moveTo>
                  <a:pt x="950175" y="33338"/>
                </a:moveTo>
                <a:cubicBezTo>
                  <a:pt x="951111" y="33338"/>
                  <a:pt x="951735" y="34295"/>
                  <a:pt x="951735" y="35571"/>
                </a:cubicBezTo>
                <a:cubicBezTo>
                  <a:pt x="951423" y="41633"/>
                  <a:pt x="951423" y="41633"/>
                  <a:pt x="951423" y="41633"/>
                </a:cubicBezTo>
                <a:cubicBezTo>
                  <a:pt x="951423" y="47375"/>
                  <a:pt x="951735" y="48332"/>
                  <a:pt x="952670" y="48332"/>
                </a:cubicBezTo>
                <a:cubicBezTo>
                  <a:pt x="952982" y="48332"/>
                  <a:pt x="954229" y="47375"/>
                  <a:pt x="955165" y="46099"/>
                </a:cubicBezTo>
                <a:cubicBezTo>
                  <a:pt x="957036" y="43866"/>
                  <a:pt x="957036" y="43866"/>
                  <a:pt x="960154" y="40357"/>
                </a:cubicBezTo>
                <a:cubicBezTo>
                  <a:pt x="963584" y="36209"/>
                  <a:pt x="964832" y="35252"/>
                  <a:pt x="968574" y="34295"/>
                </a:cubicBezTo>
                <a:cubicBezTo>
                  <a:pt x="970445" y="33657"/>
                  <a:pt x="972316" y="33338"/>
                  <a:pt x="974810" y="33338"/>
                </a:cubicBezTo>
                <a:cubicBezTo>
                  <a:pt x="977929" y="33338"/>
                  <a:pt x="979488" y="34295"/>
                  <a:pt x="979176" y="36528"/>
                </a:cubicBezTo>
                <a:cubicBezTo>
                  <a:pt x="978864" y="46099"/>
                  <a:pt x="978864" y="46099"/>
                  <a:pt x="978864" y="46099"/>
                </a:cubicBezTo>
                <a:cubicBezTo>
                  <a:pt x="978552" y="48332"/>
                  <a:pt x="977929" y="49289"/>
                  <a:pt x="976993" y="49289"/>
                </a:cubicBezTo>
                <a:cubicBezTo>
                  <a:pt x="976681" y="49289"/>
                  <a:pt x="976369" y="48970"/>
                  <a:pt x="975746" y="48970"/>
                </a:cubicBezTo>
                <a:cubicBezTo>
                  <a:pt x="974187" y="48332"/>
                  <a:pt x="971380" y="48332"/>
                  <a:pt x="968262" y="48332"/>
                </a:cubicBezTo>
                <a:cubicBezTo>
                  <a:pt x="963584" y="48332"/>
                  <a:pt x="960154" y="49608"/>
                  <a:pt x="957659" y="51841"/>
                </a:cubicBezTo>
                <a:cubicBezTo>
                  <a:pt x="954853" y="55032"/>
                  <a:pt x="954229" y="57584"/>
                  <a:pt x="954229" y="70663"/>
                </a:cubicBezTo>
                <a:cubicBezTo>
                  <a:pt x="954229" y="76406"/>
                  <a:pt x="954229" y="76406"/>
                  <a:pt x="954229" y="76406"/>
                </a:cubicBezTo>
                <a:cubicBezTo>
                  <a:pt x="954541" y="85019"/>
                  <a:pt x="954541" y="85019"/>
                  <a:pt x="954541" y="85019"/>
                </a:cubicBezTo>
                <a:cubicBezTo>
                  <a:pt x="954541" y="89486"/>
                  <a:pt x="954853" y="90443"/>
                  <a:pt x="956724" y="91400"/>
                </a:cubicBezTo>
                <a:cubicBezTo>
                  <a:pt x="957659" y="92038"/>
                  <a:pt x="957659" y="92038"/>
                  <a:pt x="963272" y="93314"/>
                </a:cubicBezTo>
                <a:cubicBezTo>
                  <a:pt x="967014" y="94271"/>
                  <a:pt x="967326" y="94271"/>
                  <a:pt x="967326" y="96185"/>
                </a:cubicBezTo>
                <a:cubicBezTo>
                  <a:pt x="967326" y="98099"/>
                  <a:pt x="967326" y="98099"/>
                  <a:pt x="967326" y="98099"/>
                </a:cubicBezTo>
                <a:cubicBezTo>
                  <a:pt x="967326" y="99375"/>
                  <a:pt x="966703" y="100013"/>
                  <a:pt x="965455" y="100013"/>
                </a:cubicBezTo>
                <a:cubicBezTo>
                  <a:pt x="965143" y="100013"/>
                  <a:pt x="965143" y="100013"/>
                  <a:pt x="965143" y="100013"/>
                </a:cubicBezTo>
                <a:cubicBezTo>
                  <a:pt x="961401" y="100013"/>
                  <a:pt x="951111" y="99694"/>
                  <a:pt x="946122" y="99694"/>
                </a:cubicBezTo>
                <a:cubicBezTo>
                  <a:pt x="942068" y="99694"/>
                  <a:pt x="935831" y="100013"/>
                  <a:pt x="933025" y="100013"/>
                </a:cubicBezTo>
                <a:cubicBezTo>
                  <a:pt x="932089" y="100013"/>
                  <a:pt x="932089" y="100013"/>
                  <a:pt x="932089" y="100013"/>
                </a:cubicBezTo>
                <a:cubicBezTo>
                  <a:pt x="931154" y="100013"/>
                  <a:pt x="930530" y="99694"/>
                  <a:pt x="930530" y="98418"/>
                </a:cubicBezTo>
                <a:cubicBezTo>
                  <a:pt x="930530" y="96185"/>
                  <a:pt x="930530" y="96185"/>
                  <a:pt x="930530" y="96185"/>
                </a:cubicBezTo>
                <a:cubicBezTo>
                  <a:pt x="930530" y="94271"/>
                  <a:pt x="930530" y="94271"/>
                  <a:pt x="934584" y="92995"/>
                </a:cubicBezTo>
                <a:cubicBezTo>
                  <a:pt x="938326" y="91719"/>
                  <a:pt x="938949" y="91081"/>
                  <a:pt x="939261" y="88210"/>
                </a:cubicBezTo>
                <a:cubicBezTo>
                  <a:pt x="939261" y="85019"/>
                  <a:pt x="939573" y="78958"/>
                  <a:pt x="939573" y="70344"/>
                </a:cubicBezTo>
                <a:cubicBezTo>
                  <a:pt x="939573" y="65878"/>
                  <a:pt x="939573" y="65878"/>
                  <a:pt x="939573" y="65878"/>
                </a:cubicBezTo>
                <a:cubicBezTo>
                  <a:pt x="939573" y="59179"/>
                  <a:pt x="938638" y="51522"/>
                  <a:pt x="937390" y="48013"/>
                </a:cubicBezTo>
                <a:cubicBezTo>
                  <a:pt x="936143" y="44823"/>
                  <a:pt x="934272" y="43547"/>
                  <a:pt x="930530" y="43547"/>
                </a:cubicBezTo>
                <a:cubicBezTo>
                  <a:pt x="927723" y="43228"/>
                  <a:pt x="927100" y="42909"/>
                  <a:pt x="927100" y="41633"/>
                </a:cubicBezTo>
                <a:lnTo>
                  <a:pt x="927100" y="39400"/>
                </a:lnTo>
                <a:cubicBezTo>
                  <a:pt x="927100" y="37166"/>
                  <a:pt x="927723" y="36847"/>
                  <a:pt x="929594" y="36528"/>
                </a:cubicBezTo>
                <a:cubicBezTo>
                  <a:pt x="947993" y="33657"/>
                  <a:pt x="947993" y="33657"/>
                  <a:pt x="947993" y="33657"/>
                </a:cubicBezTo>
                <a:cubicBezTo>
                  <a:pt x="948928" y="33657"/>
                  <a:pt x="948928" y="33657"/>
                  <a:pt x="948928" y="33657"/>
                </a:cubicBezTo>
                <a:cubicBezTo>
                  <a:pt x="949552" y="33338"/>
                  <a:pt x="949864" y="33338"/>
                  <a:pt x="950175" y="33338"/>
                </a:cubicBezTo>
                <a:close/>
                <a:moveTo>
                  <a:pt x="892445" y="33338"/>
                </a:moveTo>
                <a:cubicBezTo>
                  <a:pt x="907513" y="33338"/>
                  <a:pt x="915988" y="42270"/>
                  <a:pt x="915988" y="57900"/>
                </a:cubicBezTo>
                <a:cubicBezTo>
                  <a:pt x="915988" y="61728"/>
                  <a:pt x="914419" y="62685"/>
                  <a:pt x="909710" y="62685"/>
                </a:cubicBezTo>
                <a:lnTo>
                  <a:pt x="879574" y="62685"/>
                </a:lnTo>
                <a:cubicBezTo>
                  <a:pt x="874865" y="62685"/>
                  <a:pt x="874551" y="63004"/>
                  <a:pt x="874551" y="67470"/>
                </a:cubicBezTo>
                <a:cubicBezTo>
                  <a:pt x="874551" y="80229"/>
                  <a:pt x="882399" y="89799"/>
                  <a:pt x="893700" y="89799"/>
                </a:cubicBezTo>
                <a:cubicBezTo>
                  <a:pt x="899979" y="89799"/>
                  <a:pt x="909082" y="86609"/>
                  <a:pt x="913477" y="82781"/>
                </a:cubicBezTo>
                <a:cubicBezTo>
                  <a:pt x="913791" y="82781"/>
                  <a:pt x="913791" y="82462"/>
                  <a:pt x="913791" y="82462"/>
                </a:cubicBezTo>
                <a:cubicBezTo>
                  <a:pt x="914419" y="82462"/>
                  <a:pt x="914733" y="83100"/>
                  <a:pt x="914733" y="83738"/>
                </a:cubicBezTo>
                <a:cubicBezTo>
                  <a:pt x="914733" y="85652"/>
                  <a:pt x="913477" y="94584"/>
                  <a:pt x="913163" y="95541"/>
                </a:cubicBezTo>
                <a:cubicBezTo>
                  <a:pt x="912849" y="96178"/>
                  <a:pt x="911593" y="97135"/>
                  <a:pt x="907826" y="98411"/>
                </a:cubicBezTo>
                <a:cubicBezTo>
                  <a:pt x="903432" y="100325"/>
                  <a:pt x="897153" y="101601"/>
                  <a:pt x="891817" y="101601"/>
                </a:cubicBezTo>
                <a:cubicBezTo>
                  <a:pt x="872982" y="101601"/>
                  <a:pt x="860425" y="88523"/>
                  <a:pt x="860425" y="69384"/>
                </a:cubicBezTo>
                <a:cubicBezTo>
                  <a:pt x="860425" y="48969"/>
                  <a:pt x="873924" y="33338"/>
                  <a:pt x="892445" y="33338"/>
                </a:cubicBezTo>
                <a:close/>
                <a:moveTo>
                  <a:pt x="792786" y="33338"/>
                </a:moveTo>
                <a:cubicBezTo>
                  <a:pt x="793102" y="33338"/>
                  <a:pt x="793102" y="33338"/>
                  <a:pt x="799106" y="33662"/>
                </a:cubicBezTo>
                <a:cubicBezTo>
                  <a:pt x="800370" y="33985"/>
                  <a:pt x="802581" y="33985"/>
                  <a:pt x="805741" y="33985"/>
                </a:cubicBezTo>
                <a:cubicBezTo>
                  <a:pt x="811744" y="33985"/>
                  <a:pt x="815536" y="33662"/>
                  <a:pt x="819327" y="33338"/>
                </a:cubicBezTo>
                <a:cubicBezTo>
                  <a:pt x="820907" y="33338"/>
                  <a:pt x="820907" y="33338"/>
                  <a:pt x="820907" y="33338"/>
                </a:cubicBezTo>
                <a:cubicBezTo>
                  <a:pt x="822171" y="33338"/>
                  <a:pt x="822803" y="33985"/>
                  <a:pt x="822803" y="35279"/>
                </a:cubicBezTo>
                <a:cubicBezTo>
                  <a:pt x="822803" y="37544"/>
                  <a:pt x="822803" y="37544"/>
                  <a:pt x="822803" y="37544"/>
                </a:cubicBezTo>
                <a:cubicBezTo>
                  <a:pt x="822803" y="39485"/>
                  <a:pt x="822487" y="39485"/>
                  <a:pt x="819011" y="40456"/>
                </a:cubicBezTo>
                <a:cubicBezTo>
                  <a:pt x="815536" y="41426"/>
                  <a:pt x="813956" y="42397"/>
                  <a:pt x="813956" y="44014"/>
                </a:cubicBezTo>
                <a:cubicBezTo>
                  <a:pt x="813956" y="44661"/>
                  <a:pt x="813956" y="45632"/>
                  <a:pt x="814588" y="46926"/>
                </a:cubicBezTo>
                <a:cubicBezTo>
                  <a:pt x="815220" y="48867"/>
                  <a:pt x="815852" y="50808"/>
                  <a:pt x="816168" y="52750"/>
                </a:cubicBezTo>
                <a:cubicBezTo>
                  <a:pt x="819643" y="63426"/>
                  <a:pt x="819643" y="63426"/>
                  <a:pt x="819643" y="63426"/>
                </a:cubicBezTo>
                <a:cubicBezTo>
                  <a:pt x="823435" y="76690"/>
                  <a:pt x="826278" y="85425"/>
                  <a:pt x="826594" y="85425"/>
                </a:cubicBezTo>
                <a:cubicBezTo>
                  <a:pt x="826594" y="85425"/>
                  <a:pt x="826910" y="84455"/>
                  <a:pt x="826910" y="83808"/>
                </a:cubicBezTo>
                <a:cubicBezTo>
                  <a:pt x="827542" y="81866"/>
                  <a:pt x="827542" y="81866"/>
                  <a:pt x="827542" y="81866"/>
                </a:cubicBezTo>
                <a:cubicBezTo>
                  <a:pt x="828806" y="78308"/>
                  <a:pt x="828806" y="78308"/>
                  <a:pt x="828806" y="78308"/>
                </a:cubicBezTo>
                <a:cubicBezTo>
                  <a:pt x="829438" y="76043"/>
                  <a:pt x="830386" y="73455"/>
                  <a:pt x="831018" y="70867"/>
                </a:cubicBezTo>
                <a:cubicBezTo>
                  <a:pt x="834809" y="60191"/>
                  <a:pt x="834809" y="60191"/>
                  <a:pt x="834809" y="60191"/>
                </a:cubicBezTo>
                <a:cubicBezTo>
                  <a:pt x="838917" y="48544"/>
                  <a:pt x="839865" y="44985"/>
                  <a:pt x="839865" y="43367"/>
                </a:cubicBezTo>
                <a:cubicBezTo>
                  <a:pt x="839865" y="41750"/>
                  <a:pt x="837653" y="40456"/>
                  <a:pt x="834493" y="39809"/>
                </a:cubicBezTo>
                <a:cubicBezTo>
                  <a:pt x="832914" y="39162"/>
                  <a:pt x="832598" y="38838"/>
                  <a:pt x="832598" y="37544"/>
                </a:cubicBezTo>
                <a:cubicBezTo>
                  <a:pt x="832598" y="35279"/>
                  <a:pt x="832598" y="35279"/>
                  <a:pt x="832598" y="35279"/>
                </a:cubicBezTo>
                <a:cubicBezTo>
                  <a:pt x="832598" y="33985"/>
                  <a:pt x="833230" y="33338"/>
                  <a:pt x="834177" y="33338"/>
                </a:cubicBezTo>
                <a:cubicBezTo>
                  <a:pt x="834493" y="33338"/>
                  <a:pt x="834809" y="33338"/>
                  <a:pt x="835441" y="33662"/>
                </a:cubicBezTo>
                <a:cubicBezTo>
                  <a:pt x="837021" y="33662"/>
                  <a:pt x="842392" y="33985"/>
                  <a:pt x="844920" y="33985"/>
                </a:cubicBezTo>
                <a:cubicBezTo>
                  <a:pt x="847448" y="33985"/>
                  <a:pt x="850291" y="33662"/>
                  <a:pt x="853135" y="33338"/>
                </a:cubicBezTo>
                <a:cubicBezTo>
                  <a:pt x="854399" y="33338"/>
                  <a:pt x="854399" y="33338"/>
                  <a:pt x="854399" y="33338"/>
                </a:cubicBezTo>
                <a:cubicBezTo>
                  <a:pt x="855347" y="33338"/>
                  <a:pt x="855663" y="33985"/>
                  <a:pt x="855663" y="35279"/>
                </a:cubicBezTo>
                <a:lnTo>
                  <a:pt x="855663" y="37544"/>
                </a:lnTo>
                <a:cubicBezTo>
                  <a:pt x="855663" y="39485"/>
                  <a:pt x="855663" y="39485"/>
                  <a:pt x="853135" y="40132"/>
                </a:cubicBezTo>
                <a:cubicBezTo>
                  <a:pt x="851555" y="41103"/>
                  <a:pt x="850607" y="42397"/>
                  <a:pt x="848712" y="47897"/>
                </a:cubicBezTo>
                <a:cubicBezTo>
                  <a:pt x="847132" y="51779"/>
                  <a:pt x="847132" y="51779"/>
                  <a:pt x="836073" y="79602"/>
                </a:cubicBezTo>
                <a:cubicBezTo>
                  <a:pt x="831966" y="89954"/>
                  <a:pt x="831018" y="92543"/>
                  <a:pt x="830070" y="95131"/>
                </a:cubicBezTo>
                <a:cubicBezTo>
                  <a:pt x="829122" y="98366"/>
                  <a:pt x="829122" y="98366"/>
                  <a:pt x="828490" y="99337"/>
                </a:cubicBezTo>
                <a:cubicBezTo>
                  <a:pt x="828174" y="99984"/>
                  <a:pt x="827542" y="100307"/>
                  <a:pt x="825646" y="100631"/>
                </a:cubicBezTo>
                <a:cubicBezTo>
                  <a:pt x="824699" y="100631"/>
                  <a:pt x="824067" y="100631"/>
                  <a:pt x="819643" y="101601"/>
                </a:cubicBezTo>
                <a:cubicBezTo>
                  <a:pt x="819011" y="101601"/>
                  <a:pt x="818695" y="101601"/>
                  <a:pt x="818063" y="101601"/>
                </a:cubicBezTo>
                <a:cubicBezTo>
                  <a:pt x="816800" y="101601"/>
                  <a:pt x="816800" y="101601"/>
                  <a:pt x="815536" y="97072"/>
                </a:cubicBezTo>
                <a:cubicBezTo>
                  <a:pt x="813640" y="92543"/>
                  <a:pt x="812692" y="89307"/>
                  <a:pt x="806689" y="72808"/>
                </a:cubicBezTo>
                <a:cubicBezTo>
                  <a:pt x="800370" y="55338"/>
                  <a:pt x="798158" y="48544"/>
                  <a:pt x="795946" y="43367"/>
                </a:cubicBezTo>
                <a:cubicBezTo>
                  <a:pt x="794998" y="41103"/>
                  <a:pt x="794682" y="40779"/>
                  <a:pt x="791839" y="39809"/>
                </a:cubicBezTo>
                <a:cubicBezTo>
                  <a:pt x="790891" y="39485"/>
                  <a:pt x="790575" y="38838"/>
                  <a:pt x="790575" y="37544"/>
                </a:cubicBezTo>
                <a:cubicBezTo>
                  <a:pt x="790575" y="35279"/>
                  <a:pt x="790575" y="35279"/>
                  <a:pt x="790575" y="35279"/>
                </a:cubicBezTo>
                <a:cubicBezTo>
                  <a:pt x="790575" y="33985"/>
                  <a:pt x="791207" y="33338"/>
                  <a:pt x="792786" y="33338"/>
                </a:cubicBezTo>
                <a:close/>
                <a:moveTo>
                  <a:pt x="775335" y="33338"/>
                </a:moveTo>
                <a:cubicBezTo>
                  <a:pt x="776605" y="33338"/>
                  <a:pt x="776923" y="34295"/>
                  <a:pt x="776923" y="35890"/>
                </a:cubicBezTo>
                <a:cubicBezTo>
                  <a:pt x="776923" y="36209"/>
                  <a:pt x="776923" y="36209"/>
                  <a:pt x="776923" y="41314"/>
                </a:cubicBezTo>
                <a:cubicBezTo>
                  <a:pt x="776605" y="43547"/>
                  <a:pt x="776605" y="56308"/>
                  <a:pt x="776605" y="63645"/>
                </a:cubicBezTo>
                <a:cubicBezTo>
                  <a:pt x="776605" y="70344"/>
                  <a:pt x="776605" y="70344"/>
                  <a:pt x="776605" y="70344"/>
                </a:cubicBezTo>
                <a:cubicBezTo>
                  <a:pt x="776605" y="78001"/>
                  <a:pt x="776605" y="85019"/>
                  <a:pt x="776923" y="88210"/>
                </a:cubicBezTo>
                <a:cubicBezTo>
                  <a:pt x="777240" y="91081"/>
                  <a:pt x="777875" y="91719"/>
                  <a:pt x="781685" y="92995"/>
                </a:cubicBezTo>
                <a:cubicBezTo>
                  <a:pt x="785495" y="94271"/>
                  <a:pt x="785813" y="94271"/>
                  <a:pt x="785813" y="96185"/>
                </a:cubicBezTo>
                <a:cubicBezTo>
                  <a:pt x="785813" y="98418"/>
                  <a:pt x="785813" y="98418"/>
                  <a:pt x="785813" y="98418"/>
                </a:cubicBezTo>
                <a:cubicBezTo>
                  <a:pt x="785813" y="99694"/>
                  <a:pt x="785178" y="100013"/>
                  <a:pt x="784225" y="100013"/>
                </a:cubicBezTo>
                <a:cubicBezTo>
                  <a:pt x="783273" y="100013"/>
                  <a:pt x="783273" y="100013"/>
                  <a:pt x="783273" y="100013"/>
                </a:cubicBezTo>
                <a:cubicBezTo>
                  <a:pt x="780098" y="100013"/>
                  <a:pt x="774065" y="99694"/>
                  <a:pt x="769303" y="99694"/>
                </a:cubicBezTo>
                <a:cubicBezTo>
                  <a:pt x="764222" y="99694"/>
                  <a:pt x="758190" y="100013"/>
                  <a:pt x="754697" y="100013"/>
                </a:cubicBezTo>
                <a:cubicBezTo>
                  <a:pt x="753745" y="100013"/>
                  <a:pt x="753745" y="100013"/>
                  <a:pt x="753745" y="100013"/>
                </a:cubicBezTo>
                <a:cubicBezTo>
                  <a:pt x="752792" y="100013"/>
                  <a:pt x="752475" y="99694"/>
                  <a:pt x="752475" y="98418"/>
                </a:cubicBezTo>
                <a:cubicBezTo>
                  <a:pt x="752475" y="96185"/>
                  <a:pt x="752475" y="96185"/>
                  <a:pt x="752475" y="96185"/>
                </a:cubicBezTo>
                <a:cubicBezTo>
                  <a:pt x="752475" y="94271"/>
                  <a:pt x="752475" y="94271"/>
                  <a:pt x="756602" y="92995"/>
                </a:cubicBezTo>
                <a:cubicBezTo>
                  <a:pt x="760412" y="91719"/>
                  <a:pt x="761047" y="91081"/>
                  <a:pt x="761365" y="88210"/>
                </a:cubicBezTo>
                <a:cubicBezTo>
                  <a:pt x="761682" y="84700"/>
                  <a:pt x="761682" y="78639"/>
                  <a:pt x="761682" y="70344"/>
                </a:cubicBezTo>
                <a:lnTo>
                  <a:pt x="761682" y="59498"/>
                </a:lnTo>
                <a:cubicBezTo>
                  <a:pt x="761682" y="43547"/>
                  <a:pt x="761365" y="42590"/>
                  <a:pt x="755967" y="42271"/>
                </a:cubicBezTo>
                <a:cubicBezTo>
                  <a:pt x="753110" y="41952"/>
                  <a:pt x="752475" y="41314"/>
                  <a:pt x="752475" y="40038"/>
                </a:cubicBezTo>
                <a:cubicBezTo>
                  <a:pt x="752475" y="37805"/>
                  <a:pt x="752475" y="37805"/>
                  <a:pt x="752475" y="37805"/>
                </a:cubicBezTo>
                <a:cubicBezTo>
                  <a:pt x="752475" y="36209"/>
                  <a:pt x="752792" y="35890"/>
                  <a:pt x="754697" y="35571"/>
                </a:cubicBezTo>
                <a:cubicBezTo>
                  <a:pt x="773113" y="33657"/>
                  <a:pt x="773113" y="33657"/>
                  <a:pt x="773113" y="33657"/>
                </a:cubicBezTo>
                <a:cubicBezTo>
                  <a:pt x="774383" y="33657"/>
                  <a:pt x="774383" y="33657"/>
                  <a:pt x="774383" y="33657"/>
                </a:cubicBezTo>
                <a:cubicBezTo>
                  <a:pt x="774700" y="33338"/>
                  <a:pt x="775018" y="33338"/>
                  <a:pt x="775335" y="33338"/>
                </a:cubicBezTo>
                <a:close/>
                <a:moveTo>
                  <a:pt x="686303" y="33338"/>
                </a:moveTo>
                <a:cubicBezTo>
                  <a:pt x="687263" y="33338"/>
                  <a:pt x="687904" y="34295"/>
                  <a:pt x="688224" y="35890"/>
                </a:cubicBezTo>
                <a:cubicBezTo>
                  <a:pt x="688224" y="37166"/>
                  <a:pt x="688544" y="43228"/>
                  <a:pt x="688544" y="43866"/>
                </a:cubicBezTo>
                <a:cubicBezTo>
                  <a:pt x="688544" y="45461"/>
                  <a:pt x="689184" y="46737"/>
                  <a:pt x="689824" y="46737"/>
                </a:cubicBezTo>
                <a:cubicBezTo>
                  <a:pt x="690144" y="46737"/>
                  <a:pt x="690785" y="46418"/>
                  <a:pt x="691105" y="45780"/>
                </a:cubicBezTo>
                <a:cubicBezTo>
                  <a:pt x="692385" y="44504"/>
                  <a:pt x="692385" y="44504"/>
                  <a:pt x="692385" y="44504"/>
                </a:cubicBezTo>
                <a:cubicBezTo>
                  <a:pt x="694946" y="41952"/>
                  <a:pt x="694946" y="41952"/>
                  <a:pt x="694946" y="41952"/>
                </a:cubicBezTo>
                <a:cubicBezTo>
                  <a:pt x="701348" y="34933"/>
                  <a:pt x="704550" y="33338"/>
                  <a:pt x="712232" y="33338"/>
                </a:cubicBezTo>
                <a:cubicBezTo>
                  <a:pt x="721516" y="33338"/>
                  <a:pt x="728558" y="37166"/>
                  <a:pt x="731119" y="43228"/>
                </a:cubicBezTo>
                <a:cubicBezTo>
                  <a:pt x="732079" y="46418"/>
                  <a:pt x="732079" y="46418"/>
                  <a:pt x="732079" y="65878"/>
                </a:cubicBezTo>
                <a:cubicBezTo>
                  <a:pt x="732079" y="70344"/>
                  <a:pt x="732079" y="70344"/>
                  <a:pt x="732079" y="70344"/>
                </a:cubicBezTo>
                <a:cubicBezTo>
                  <a:pt x="732079" y="78001"/>
                  <a:pt x="732400" y="85657"/>
                  <a:pt x="732400" y="88210"/>
                </a:cubicBezTo>
                <a:cubicBezTo>
                  <a:pt x="732720" y="91081"/>
                  <a:pt x="733360" y="91719"/>
                  <a:pt x="737201" y="92995"/>
                </a:cubicBezTo>
                <a:cubicBezTo>
                  <a:pt x="741363" y="94271"/>
                  <a:pt x="741363" y="94271"/>
                  <a:pt x="741363" y="96185"/>
                </a:cubicBezTo>
                <a:cubicBezTo>
                  <a:pt x="741363" y="98418"/>
                  <a:pt x="741363" y="98418"/>
                  <a:pt x="741363" y="98418"/>
                </a:cubicBezTo>
                <a:cubicBezTo>
                  <a:pt x="741363" y="99694"/>
                  <a:pt x="741043" y="100013"/>
                  <a:pt x="739762" y="100013"/>
                </a:cubicBezTo>
                <a:cubicBezTo>
                  <a:pt x="739122" y="100013"/>
                  <a:pt x="739122" y="100013"/>
                  <a:pt x="739122" y="100013"/>
                </a:cubicBezTo>
                <a:cubicBezTo>
                  <a:pt x="735601" y="100013"/>
                  <a:pt x="729518" y="99694"/>
                  <a:pt x="724717" y="99694"/>
                </a:cubicBezTo>
                <a:cubicBezTo>
                  <a:pt x="719915" y="99694"/>
                  <a:pt x="713833" y="100013"/>
                  <a:pt x="710312" y="100013"/>
                </a:cubicBezTo>
                <a:cubicBezTo>
                  <a:pt x="709351" y="100013"/>
                  <a:pt x="709351" y="100013"/>
                  <a:pt x="709351" y="100013"/>
                </a:cubicBezTo>
                <a:cubicBezTo>
                  <a:pt x="708391" y="100013"/>
                  <a:pt x="708071" y="99694"/>
                  <a:pt x="708071" y="98418"/>
                </a:cubicBezTo>
                <a:cubicBezTo>
                  <a:pt x="708071" y="96185"/>
                  <a:pt x="708071" y="96185"/>
                  <a:pt x="708071" y="96185"/>
                </a:cubicBezTo>
                <a:cubicBezTo>
                  <a:pt x="708071" y="94271"/>
                  <a:pt x="708071" y="94271"/>
                  <a:pt x="711912" y="92995"/>
                </a:cubicBezTo>
                <a:cubicBezTo>
                  <a:pt x="716074" y="91719"/>
                  <a:pt x="716714" y="91081"/>
                  <a:pt x="717034" y="88210"/>
                </a:cubicBezTo>
                <a:cubicBezTo>
                  <a:pt x="717034" y="85338"/>
                  <a:pt x="717354" y="78001"/>
                  <a:pt x="717354" y="70344"/>
                </a:cubicBezTo>
                <a:cubicBezTo>
                  <a:pt x="717354" y="65878"/>
                  <a:pt x="717354" y="65878"/>
                  <a:pt x="717354" y="65878"/>
                </a:cubicBezTo>
                <a:cubicBezTo>
                  <a:pt x="717354" y="57584"/>
                  <a:pt x="716714" y="53755"/>
                  <a:pt x="715754" y="51203"/>
                </a:cubicBezTo>
                <a:cubicBezTo>
                  <a:pt x="714473" y="47375"/>
                  <a:pt x="710952" y="45461"/>
                  <a:pt x="706150" y="45461"/>
                </a:cubicBezTo>
                <a:cubicBezTo>
                  <a:pt x="700708" y="45461"/>
                  <a:pt x="695586" y="48013"/>
                  <a:pt x="692705" y="52160"/>
                </a:cubicBezTo>
                <a:cubicBezTo>
                  <a:pt x="690464" y="55351"/>
                  <a:pt x="689824" y="58222"/>
                  <a:pt x="689824" y="66835"/>
                </a:cubicBezTo>
                <a:cubicBezTo>
                  <a:pt x="689824" y="70344"/>
                  <a:pt x="689824" y="70344"/>
                  <a:pt x="689824" y="70344"/>
                </a:cubicBezTo>
                <a:cubicBezTo>
                  <a:pt x="689824" y="78320"/>
                  <a:pt x="690144" y="85338"/>
                  <a:pt x="690144" y="88210"/>
                </a:cubicBezTo>
                <a:cubicBezTo>
                  <a:pt x="690464" y="91081"/>
                  <a:pt x="691105" y="91719"/>
                  <a:pt x="694946" y="92995"/>
                </a:cubicBezTo>
                <a:cubicBezTo>
                  <a:pt x="698787" y="94271"/>
                  <a:pt x="699108" y="94271"/>
                  <a:pt x="699108" y="96185"/>
                </a:cubicBezTo>
                <a:cubicBezTo>
                  <a:pt x="699108" y="98418"/>
                  <a:pt x="699108" y="98418"/>
                  <a:pt x="699108" y="98418"/>
                </a:cubicBezTo>
                <a:cubicBezTo>
                  <a:pt x="699108" y="99694"/>
                  <a:pt x="698787" y="100013"/>
                  <a:pt x="697507" y="100013"/>
                </a:cubicBezTo>
                <a:cubicBezTo>
                  <a:pt x="696547" y="100013"/>
                  <a:pt x="696547" y="100013"/>
                  <a:pt x="696547" y="100013"/>
                </a:cubicBezTo>
                <a:cubicBezTo>
                  <a:pt x="693345" y="100013"/>
                  <a:pt x="687583" y="99694"/>
                  <a:pt x="682462" y="99694"/>
                </a:cubicBezTo>
                <a:cubicBezTo>
                  <a:pt x="677660" y="99694"/>
                  <a:pt x="670937" y="100013"/>
                  <a:pt x="668056" y="100013"/>
                </a:cubicBezTo>
                <a:cubicBezTo>
                  <a:pt x="667096" y="100013"/>
                  <a:pt x="667096" y="100013"/>
                  <a:pt x="667096" y="100013"/>
                </a:cubicBezTo>
                <a:cubicBezTo>
                  <a:pt x="666136" y="100013"/>
                  <a:pt x="665495" y="99694"/>
                  <a:pt x="665495" y="98418"/>
                </a:cubicBezTo>
                <a:cubicBezTo>
                  <a:pt x="665495" y="96185"/>
                  <a:pt x="665495" y="96185"/>
                  <a:pt x="665495" y="96185"/>
                </a:cubicBezTo>
                <a:cubicBezTo>
                  <a:pt x="665495" y="94271"/>
                  <a:pt x="665816" y="94271"/>
                  <a:pt x="669657" y="92995"/>
                </a:cubicBezTo>
                <a:cubicBezTo>
                  <a:pt x="673498" y="91719"/>
                  <a:pt x="674459" y="91081"/>
                  <a:pt x="674779" y="88210"/>
                </a:cubicBezTo>
                <a:cubicBezTo>
                  <a:pt x="674779" y="85338"/>
                  <a:pt x="674779" y="78320"/>
                  <a:pt x="674779" y="70344"/>
                </a:cubicBezTo>
                <a:cubicBezTo>
                  <a:pt x="674779" y="65559"/>
                  <a:pt x="674779" y="65559"/>
                  <a:pt x="674779" y="65559"/>
                </a:cubicBezTo>
                <a:cubicBezTo>
                  <a:pt x="674779" y="59179"/>
                  <a:pt x="674139" y="48651"/>
                  <a:pt x="673498" y="46418"/>
                </a:cubicBezTo>
                <a:cubicBezTo>
                  <a:pt x="672538" y="44185"/>
                  <a:pt x="671258" y="43228"/>
                  <a:pt x="667416" y="42909"/>
                </a:cubicBezTo>
                <a:cubicBezTo>
                  <a:pt x="664215" y="42590"/>
                  <a:pt x="663575" y="42590"/>
                  <a:pt x="663575" y="41314"/>
                </a:cubicBezTo>
                <a:lnTo>
                  <a:pt x="663575" y="38762"/>
                </a:lnTo>
                <a:cubicBezTo>
                  <a:pt x="663575" y="36528"/>
                  <a:pt x="663895" y="36209"/>
                  <a:pt x="665495" y="35890"/>
                </a:cubicBezTo>
                <a:cubicBezTo>
                  <a:pt x="684062" y="33657"/>
                  <a:pt x="684062" y="33657"/>
                  <a:pt x="684062" y="33657"/>
                </a:cubicBezTo>
                <a:cubicBezTo>
                  <a:pt x="685343" y="33657"/>
                  <a:pt x="685983" y="33338"/>
                  <a:pt x="686303" y="33338"/>
                </a:cubicBezTo>
                <a:close/>
                <a:moveTo>
                  <a:pt x="401220" y="33338"/>
                </a:moveTo>
                <a:cubicBezTo>
                  <a:pt x="402169" y="33338"/>
                  <a:pt x="402485" y="33973"/>
                  <a:pt x="402485" y="34926"/>
                </a:cubicBezTo>
                <a:cubicBezTo>
                  <a:pt x="402485" y="35561"/>
                  <a:pt x="402485" y="36831"/>
                  <a:pt x="402485" y="37783"/>
                </a:cubicBezTo>
                <a:cubicBezTo>
                  <a:pt x="401853" y="44133"/>
                  <a:pt x="401853" y="52706"/>
                  <a:pt x="401853" y="59056"/>
                </a:cubicBezTo>
                <a:cubicBezTo>
                  <a:pt x="401853" y="69216"/>
                  <a:pt x="401853" y="69216"/>
                  <a:pt x="401853" y="69216"/>
                </a:cubicBezTo>
                <a:cubicBezTo>
                  <a:pt x="401853" y="81281"/>
                  <a:pt x="401853" y="83186"/>
                  <a:pt x="404066" y="86044"/>
                </a:cubicBezTo>
                <a:cubicBezTo>
                  <a:pt x="405647" y="88266"/>
                  <a:pt x="408492" y="89536"/>
                  <a:pt x="411970" y="89536"/>
                </a:cubicBezTo>
                <a:cubicBezTo>
                  <a:pt x="417977" y="89536"/>
                  <a:pt x="423667" y="86679"/>
                  <a:pt x="425881" y="81916"/>
                </a:cubicBezTo>
                <a:cubicBezTo>
                  <a:pt x="427461" y="79059"/>
                  <a:pt x="427778" y="75566"/>
                  <a:pt x="427778" y="65723"/>
                </a:cubicBezTo>
                <a:cubicBezTo>
                  <a:pt x="427778" y="59056"/>
                  <a:pt x="427778" y="59056"/>
                  <a:pt x="427778" y="59056"/>
                </a:cubicBezTo>
                <a:cubicBezTo>
                  <a:pt x="427778" y="53976"/>
                  <a:pt x="427778" y="46991"/>
                  <a:pt x="427461" y="45721"/>
                </a:cubicBezTo>
                <a:cubicBezTo>
                  <a:pt x="426829" y="43498"/>
                  <a:pt x="425564" y="42228"/>
                  <a:pt x="422403" y="41911"/>
                </a:cubicBezTo>
                <a:cubicBezTo>
                  <a:pt x="419241" y="41593"/>
                  <a:pt x="418609" y="41276"/>
                  <a:pt x="418609" y="40006"/>
                </a:cubicBezTo>
                <a:cubicBezTo>
                  <a:pt x="418609" y="37466"/>
                  <a:pt x="418609" y="37466"/>
                  <a:pt x="418609" y="37466"/>
                </a:cubicBezTo>
                <a:cubicBezTo>
                  <a:pt x="418609" y="36196"/>
                  <a:pt x="419241" y="35561"/>
                  <a:pt x="420822" y="35561"/>
                </a:cubicBezTo>
                <a:cubicBezTo>
                  <a:pt x="439475" y="33656"/>
                  <a:pt x="439475" y="33656"/>
                  <a:pt x="439475" y="33656"/>
                </a:cubicBezTo>
                <a:cubicBezTo>
                  <a:pt x="440424" y="33338"/>
                  <a:pt x="441056" y="33338"/>
                  <a:pt x="441688" y="33338"/>
                </a:cubicBezTo>
                <a:cubicBezTo>
                  <a:pt x="442953" y="33338"/>
                  <a:pt x="443269" y="33973"/>
                  <a:pt x="443269" y="34926"/>
                </a:cubicBezTo>
                <a:cubicBezTo>
                  <a:pt x="443269" y="38418"/>
                  <a:pt x="443269" y="38418"/>
                  <a:pt x="443269" y="38418"/>
                </a:cubicBezTo>
                <a:cubicBezTo>
                  <a:pt x="442953" y="41911"/>
                  <a:pt x="442953" y="41911"/>
                  <a:pt x="442953" y="47626"/>
                </a:cubicBezTo>
                <a:cubicBezTo>
                  <a:pt x="442637" y="50166"/>
                  <a:pt x="442637" y="53023"/>
                  <a:pt x="442637" y="56198"/>
                </a:cubicBezTo>
                <a:lnTo>
                  <a:pt x="442637" y="65723"/>
                </a:lnTo>
                <a:cubicBezTo>
                  <a:pt x="442953" y="77789"/>
                  <a:pt x="442953" y="85091"/>
                  <a:pt x="443269" y="87314"/>
                </a:cubicBezTo>
                <a:cubicBezTo>
                  <a:pt x="443902" y="90806"/>
                  <a:pt x="445166" y="91759"/>
                  <a:pt x="449908" y="92394"/>
                </a:cubicBezTo>
                <a:cubicBezTo>
                  <a:pt x="452122" y="92711"/>
                  <a:pt x="452438" y="93029"/>
                  <a:pt x="452438" y="94616"/>
                </a:cubicBezTo>
                <a:cubicBezTo>
                  <a:pt x="452438" y="96521"/>
                  <a:pt x="452438" y="96521"/>
                  <a:pt x="452438" y="96521"/>
                </a:cubicBezTo>
                <a:cubicBezTo>
                  <a:pt x="452438" y="98109"/>
                  <a:pt x="452122" y="98744"/>
                  <a:pt x="450225" y="98744"/>
                </a:cubicBezTo>
                <a:cubicBezTo>
                  <a:pt x="432520" y="101284"/>
                  <a:pt x="432520" y="101284"/>
                  <a:pt x="432520" y="101284"/>
                </a:cubicBezTo>
                <a:cubicBezTo>
                  <a:pt x="431888" y="101284"/>
                  <a:pt x="430939" y="101601"/>
                  <a:pt x="430939" y="101601"/>
                </a:cubicBezTo>
                <a:cubicBezTo>
                  <a:pt x="429358" y="101601"/>
                  <a:pt x="429358" y="101601"/>
                  <a:pt x="428410" y="92394"/>
                </a:cubicBezTo>
                <a:cubicBezTo>
                  <a:pt x="428410" y="90489"/>
                  <a:pt x="427778" y="89536"/>
                  <a:pt x="427145" y="89536"/>
                </a:cubicBezTo>
                <a:cubicBezTo>
                  <a:pt x="426829" y="89536"/>
                  <a:pt x="426197" y="89854"/>
                  <a:pt x="424300" y="91441"/>
                </a:cubicBezTo>
                <a:cubicBezTo>
                  <a:pt x="415764" y="99696"/>
                  <a:pt x="413234" y="101284"/>
                  <a:pt x="405963" y="101284"/>
                </a:cubicBezTo>
                <a:cubicBezTo>
                  <a:pt x="401220" y="101284"/>
                  <a:pt x="396162" y="100014"/>
                  <a:pt x="393000" y="97791"/>
                </a:cubicBezTo>
                <a:cubicBezTo>
                  <a:pt x="388890" y="94934"/>
                  <a:pt x="386993" y="90489"/>
                  <a:pt x="386993" y="83186"/>
                </a:cubicBezTo>
                <a:cubicBezTo>
                  <a:pt x="386993" y="82234"/>
                  <a:pt x="386993" y="80011"/>
                  <a:pt x="386993" y="77471"/>
                </a:cubicBezTo>
                <a:cubicBezTo>
                  <a:pt x="386993" y="70804"/>
                  <a:pt x="386993" y="70804"/>
                  <a:pt x="386993" y="70804"/>
                </a:cubicBezTo>
                <a:cubicBezTo>
                  <a:pt x="386993" y="59373"/>
                  <a:pt x="386993" y="59373"/>
                  <a:pt x="386993" y="59373"/>
                </a:cubicBezTo>
                <a:cubicBezTo>
                  <a:pt x="386993" y="43816"/>
                  <a:pt x="386677" y="42546"/>
                  <a:pt x="381619" y="42228"/>
                </a:cubicBezTo>
                <a:cubicBezTo>
                  <a:pt x="378457" y="41911"/>
                  <a:pt x="377825" y="41276"/>
                  <a:pt x="377825" y="40006"/>
                </a:cubicBezTo>
                <a:cubicBezTo>
                  <a:pt x="377825" y="37783"/>
                  <a:pt x="377825" y="37783"/>
                  <a:pt x="377825" y="37783"/>
                </a:cubicBezTo>
                <a:cubicBezTo>
                  <a:pt x="377825" y="36196"/>
                  <a:pt x="378141" y="35878"/>
                  <a:pt x="380038" y="35561"/>
                </a:cubicBezTo>
                <a:cubicBezTo>
                  <a:pt x="399007" y="33656"/>
                  <a:pt x="399007" y="33656"/>
                  <a:pt x="399007" y="33656"/>
                </a:cubicBezTo>
                <a:cubicBezTo>
                  <a:pt x="400272" y="33656"/>
                  <a:pt x="401220" y="33338"/>
                  <a:pt x="401220" y="33338"/>
                </a:cubicBezTo>
                <a:close/>
                <a:moveTo>
                  <a:pt x="339251" y="33338"/>
                </a:moveTo>
                <a:cubicBezTo>
                  <a:pt x="351695" y="33338"/>
                  <a:pt x="361585" y="38442"/>
                  <a:pt x="366690" y="47374"/>
                </a:cubicBezTo>
                <a:cubicBezTo>
                  <a:pt x="369562" y="52477"/>
                  <a:pt x="371476" y="59176"/>
                  <a:pt x="371476" y="65875"/>
                </a:cubicBezTo>
                <a:cubicBezTo>
                  <a:pt x="371476" y="74806"/>
                  <a:pt x="368286" y="83738"/>
                  <a:pt x="363181" y="90118"/>
                </a:cubicBezTo>
                <a:cubicBezTo>
                  <a:pt x="357119" y="97773"/>
                  <a:pt x="348185" y="101601"/>
                  <a:pt x="337018" y="101601"/>
                </a:cubicBezTo>
                <a:cubicBezTo>
                  <a:pt x="318512" y="101601"/>
                  <a:pt x="306388" y="88842"/>
                  <a:pt x="306388" y="69384"/>
                </a:cubicBezTo>
                <a:cubicBezTo>
                  <a:pt x="306388" y="58857"/>
                  <a:pt x="309579" y="49607"/>
                  <a:pt x="315641" y="43227"/>
                </a:cubicBezTo>
                <a:cubicBezTo>
                  <a:pt x="321703" y="36528"/>
                  <a:pt x="329360" y="33338"/>
                  <a:pt x="339251" y="33338"/>
                </a:cubicBezTo>
                <a:close/>
                <a:moveTo>
                  <a:pt x="115607" y="33338"/>
                </a:moveTo>
                <a:cubicBezTo>
                  <a:pt x="131630" y="33338"/>
                  <a:pt x="139171" y="39454"/>
                  <a:pt x="139171" y="52330"/>
                </a:cubicBezTo>
                <a:cubicBezTo>
                  <a:pt x="138857" y="76793"/>
                  <a:pt x="138857" y="76793"/>
                  <a:pt x="138857" y="76793"/>
                </a:cubicBezTo>
                <a:cubicBezTo>
                  <a:pt x="138857" y="90313"/>
                  <a:pt x="138857" y="90635"/>
                  <a:pt x="140428" y="91922"/>
                </a:cubicBezTo>
                <a:cubicBezTo>
                  <a:pt x="141685" y="92888"/>
                  <a:pt x="142941" y="93210"/>
                  <a:pt x="146083" y="93532"/>
                </a:cubicBezTo>
                <a:cubicBezTo>
                  <a:pt x="148597" y="93853"/>
                  <a:pt x="149225" y="94175"/>
                  <a:pt x="149225" y="95785"/>
                </a:cubicBezTo>
                <a:cubicBezTo>
                  <a:pt x="149225" y="98038"/>
                  <a:pt x="149225" y="98038"/>
                  <a:pt x="149225" y="98038"/>
                </a:cubicBezTo>
                <a:cubicBezTo>
                  <a:pt x="149225" y="99647"/>
                  <a:pt x="148911" y="99647"/>
                  <a:pt x="146712" y="100291"/>
                </a:cubicBezTo>
                <a:cubicBezTo>
                  <a:pt x="131316" y="102866"/>
                  <a:pt x="131316" y="102866"/>
                  <a:pt x="131316" y="102866"/>
                </a:cubicBezTo>
                <a:cubicBezTo>
                  <a:pt x="130688" y="103188"/>
                  <a:pt x="129431" y="103188"/>
                  <a:pt x="128489" y="103188"/>
                </a:cubicBezTo>
                <a:cubicBezTo>
                  <a:pt x="127232" y="103188"/>
                  <a:pt x="126603" y="102544"/>
                  <a:pt x="126289" y="101257"/>
                </a:cubicBezTo>
                <a:cubicBezTo>
                  <a:pt x="125975" y="100291"/>
                  <a:pt x="125661" y="97072"/>
                  <a:pt x="125661" y="95785"/>
                </a:cubicBezTo>
                <a:cubicBezTo>
                  <a:pt x="125661" y="93532"/>
                  <a:pt x="125347" y="92244"/>
                  <a:pt x="124718" y="92244"/>
                </a:cubicBezTo>
                <a:cubicBezTo>
                  <a:pt x="124718" y="92244"/>
                  <a:pt x="124404" y="92566"/>
                  <a:pt x="124090" y="92888"/>
                </a:cubicBezTo>
                <a:cubicBezTo>
                  <a:pt x="123147" y="93853"/>
                  <a:pt x="117806" y="97716"/>
                  <a:pt x="116235" y="98682"/>
                </a:cubicBezTo>
                <a:cubicBezTo>
                  <a:pt x="112779" y="100935"/>
                  <a:pt x="108066" y="102223"/>
                  <a:pt x="103353" y="102223"/>
                </a:cubicBezTo>
                <a:cubicBezTo>
                  <a:pt x="95498" y="102223"/>
                  <a:pt x="88900" y="94819"/>
                  <a:pt x="88900" y="85162"/>
                </a:cubicBezTo>
                <a:cubicBezTo>
                  <a:pt x="88900" y="80656"/>
                  <a:pt x="90471" y="74862"/>
                  <a:pt x="92042" y="72287"/>
                </a:cubicBezTo>
                <a:cubicBezTo>
                  <a:pt x="93299" y="70999"/>
                  <a:pt x="93299" y="70677"/>
                  <a:pt x="100211" y="69390"/>
                </a:cubicBezTo>
                <a:cubicBezTo>
                  <a:pt x="117178" y="65849"/>
                  <a:pt x="117178" y="65849"/>
                  <a:pt x="117178" y="65849"/>
                </a:cubicBezTo>
                <a:cubicBezTo>
                  <a:pt x="124404" y="64240"/>
                  <a:pt x="125347" y="63596"/>
                  <a:pt x="125347" y="59733"/>
                </a:cubicBezTo>
                <a:cubicBezTo>
                  <a:pt x="125347" y="57158"/>
                  <a:pt x="125347" y="57158"/>
                  <a:pt x="125347" y="57158"/>
                </a:cubicBezTo>
                <a:cubicBezTo>
                  <a:pt x="125347" y="48145"/>
                  <a:pt x="121890" y="44604"/>
                  <a:pt x="113407" y="44604"/>
                </a:cubicBezTo>
                <a:cubicBezTo>
                  <a:pt x="107752" y="44604"/>
                  <a:pt x="100525" y="46858"/>
                  <a:pt x="95498" y="49755"/>
                </a:cubicBezTo>
                <a:cubicBezTo>
                  <a:pt x="94556" y="50398"/>
                  <a:pt x="93927" y="50720"/>
                  <a:pt x="93613" y="50720"/>
                </a:cubicBezTo>
                <a:cubicBezTo>
                  <a:pt x="92985" y="50720"/>
                  <a:pt x="92671" y="50076"/>
                  <a:pt x="92671" y="49111"/>
                </a:cubicBezTo>
                <a:cubicBezTo>
                  <a:pt x="92671" y="48145"/>
                  <a:pt x="92671" y="48145"/>
                  <a:pt x="92671" y="48145"/>
                </a:cubicBezTo>
                <a:lnTo>
                  <a:pt x="93613" y="41385"/>
                </a:lnTo>
                <a:cubicBezTo>
                  <a:pt x="93927" y="37523"/>
                  <a:pt x="94870" y="36557"/>
                  <a:pt x="98954" y="35591"/>
                </a:cubicBezTo>
                <a:cubicBezTo>
                  <a:pt x="103353" y="34304"/>
                  <a:pt x="110580" y="33338"/>
                  <a:pt x="115607" y="33338"/>
                </a:cubicBezTo>
                <a:close/>
                <a:moveTo>
                  <a:pt x="28982" y="15875"/>
                </a:moveTo>
                <a:cubicBezTo>
                  <a:pt x="26052" y="15875"/>
                  <a:pt x="25400" y="16190"/>
                  <a:pt x="25400" y="17761"/>
                </a:cubicBezTo>
                <a:lnTo>
                  <a:pt x="25400" y="20591"/>
                </a:lnTo>
                <a:cubicBezTo>
                  <a:pt x="25400" y="36308"/>
                  <a:pt x="25400" y="36308"/>
                  <a:pt x="25400" y="36308"/>
                </a:cubicBezTo>
                <a:cubicBezTo>
                  <a:pt x="25400" y="41024"/>
                  <a:pt x="25400" y="41024"/>
                  <a:pt x="25400" y="41024"/>
                </a:cubicBezTo>
                <a:cubicBezTo>
                  <a:pt x="25400" y="44796"/>
                  <a:pt x="25400" y="44796"/>
                  <a:pt x="25400" y="44796"/>
                </a:cubicBezTo>
                <a:cubicBezTo>
                  <a:pt x="25400" y="47311"/>
                  <a:pt x="25726" y="47625"/>
                  <a:pt x="28331" y="47625"/>
                </a:cubicBezTo>
                <a:cubicBezTo>
                  <a:pt x="36798" y="47625"/>
                  <a:pt x="42008" y="46682"/>
                  <a:pt x="44939" y="44482"/>
                </a:cubicBezTo>
                <a:cubicBezTo>
                  <a:pt x="48846" y="41338"/>
                  <a:pt x="50800" y="36623"/>
                  <a:pt x="50800" y="31279"/>
                </a:cubicBezTo>
                <a:cubicBezTo>
                  <a:pt x="50800" y="24049"/>
                  <a:pt x="46893" y="18390"/>
                  <a:pt x="40380" y="16818"/>
                </a:cubicBezTo>
                <a:cubicBezTo>
                  <a:pt x="37775" y="16190"/>
                  <a:pt x="33867" y="15875"/>
                  <a:pt x="28982" y="15875"/>
                </a:cubicBezTo>
                <a:close/>
                <a:moveTo>
                  <a:pt x="1279718" y="9525"/>
                </a:moveTo>
                <a:cubicBezTo>
                  <a:pt x="1280365" y="9525"/>
                  <a:pt x="1281012" y="10478"/>
                  <a:pt x="1281012" y="11748"/>
                </a:cubicBezTo>
                <a:cubicBezTo>
                  <a:pt x="1281012" y="12383"/>
                  <a:pt x="1280689" y="13970"/>
                  <a:pt x="1280365" y="15558"/>
                </a:cubicBezTo>
                <a:cubicBezTo>
                  <a:pt x="1280041" y="18733"/>
                  <a:pt x="1279071" y="29845"/>
                  <a:pt x="1279071" y="32385"/>
                </a:cubicBezTo>
                <a:cubicBezTo>
                  <a:pt x="1279071" y="34925"/>
                  <a:pt x="1279718" y="35243"/>
                  <a:pt x="1283601" y="35243"/>
                </a:cubicBezTo>
                <a:cubicBezTo>
                  <a:pt x="1294602" y="35243"/>
                  <a:pt x="1294602" y="35243"/>
                  <a:pt x="1294602" y="35243"/>
                </a:cubicBezTo>
                <a:cubicBezTo>
                  <a:pt x="1297514" y="35243"/>
                  <a:pt x="1299455" y="34925"/>
                  <a:pt x="1301397" y="34925"/>
                </a:cubicBezTo>
                <a:cubicBezTo>
                  <a:pt x="1302044" y="34925"/>
                  <a:pt x="1302044" y="34925"/>
                  <a:pt x="1302044" y="34925"/>
                </a:cubicBezTo>
                <a:cubicBezTo>
                  <a:pt x="1302691" y="34925"/>
                  <a:pt x="1303338" y="35243"/>
                  <a:pt x="1303338" y="35878"/>
                </a:cubicBezTo>
                <a:cubicBezTo>
                  <a:pt x="1303338" y="36830"/>
                  <a:pt x="1302691" y="38100"/>
                  <a:pt x="1301720" y="41910"/>
                </a:cubicBezTo>
                <a:cubicBezTo>
                  <a:pt x="1300750" y="44768"/>
                  <a:pt x="1300103" y="45403"/>
                  <a:pt x="1298161" y="45403"/>
                </a:cubicBezTo>
                <a:cubicBezTo>
                  <a:pt x="1297514" y="45403"/>
                  <a:pt x="1297514" y="45403"/>
                  <a:pt x="1293955" y="45085"/>
                </a:cubicBezTo>
                <a:cubicBezTo>
                  <a:pt x="1292984" y="45085"/>
                  <a:pt x="1291690" y="44768"/>
                  <a:pt x="1289101" y="44768"/>
                </a:cubicBezTo>
                <a:cubicBezTo>
                  <a:pt x="1286189" y="44768"/>
                  <a:pt x="1285219" y="44768"/>
                  <a:pt x="1283924" y="44768"/>
                </a:cubicBezTo>
                <a:cubicBezTo>
                  <a:pt x="1279718" y="44768"/>
                  <a:pt x="1279718" y="44768"/>
                  <a:pt x="1279718" y="50165"/>
                </a:cubicBezTo>
                <a:cubicBezTo>
                  <a:pt x="1279718" y="70803"/>
                  <a:pt x="1279718" y="70803"/>
                  <a:pt x="1279718" y="70803"/>
                </a:cubicBezTo>
                <a:cubicBezTo>
                  <a:pt x="1279718" y="80963"/>
                  <a:pt x="1280041" y="84455"/>
                  <a:pt x="1281336" y="86995"/>
                </a:cubicBezTo>
                <a:cubicBezTo>
                  <a:pt x="1282630" y="89535"/>
                  <a:pt x="1285219" y="90805"/>
                  <a:pt x="1289425" y="90805"/>
                </a:cubicBezTo>
                <a:cubicBezTo>
                  <a:pt x="1292337" y="90805"/>
                  <a:pt x="1295249" y="90170"/>
                  <a:pt x="1300103" y="89218"/>
                </a:cubicBezTo>
                <a:cubicBezTo>
                  <a:pt x="1301073" y="88900"/>
                  <a:pt x="1301720" y="88583"/>
                  <a:pt x="1302044" y="88583"/>
                </a:cubicBezTo>
                <a:cubicBezTo>
                  <a:pt x="1302691" y="88583"/>
                  <a:pt x="1303015" y="89218"/>
                  <a:pt x="1303015" y="89853"/>
                </a:cubicBezTo>
                <a:cubicBezTo>
                  <a:pt x="1303015" y="91758"/>
                  <a:pt x="1301720" y="98108"/>
                  <a:pt x="1301397" y="98425"/>
                </a:cubicBezTo>
                <a:cubicBezTo>
                  <a:pt x="1300426" y="100013"/>
                  <a:pt x="1291043" y="101600"/>
                  <a:pt x="1284895" y="101600"/>
                </a:cubicBezTo>
                <a:cubicBezTo>
                  <a:pt x="1270011" y="101600"/>
                  <a:pt x="1264510" y="97155"/>
                  <a:pt x="1264510" y="85725"/>
                </a:cubicBezTo>
                <a:cubicBezTo>
                  <a:pt x="1264510" y="77788"/>
                  <a:pt x="1264510" y="77788"/>
                  <a:pt x="1264510" y="77788"/>
                </a:cubicBezTo>
                <a:cubicBezTo>
                  <a:pt x="1264834" y="74613"/>
                  <a:pt x="1264834" y="72390"/>
                  <a:pt x="1264834" y="70803"/>
                </a:cubicBezTo>
                <a:lnTo>
                  <a:pt x="1264834" y="52705"/>
                </a:lnTo>
                <a:cubicBezTo>
                  <a:pt x="1264834" y="45085"/>
                  <a:pt x="1264834" y="45085"/>
                  <a:pt x="1261598" y="45085"/>
                </a:cubicBezTo>
                <a:cubicBezTo>
                  <a:pt x="1260951" y="45085"/>
                  <a:pt x="1260951" y="45085"/>
                  <a:pt x="1259010" y="45085"/>
                </a:cubicBezTo>
                <a:cubicBezTo>
                  <a:pt x="1255774" y="45085"/>
                  <a:pt x="1255774" y="45085"/>
                  <a:pt x="1255774" y="45085"/>
                </a:cubicBezTo>
                <a:cubicBezTo>
                  <a:pt x="1254803" y="45403"/>
                  <a:pt x="1253833" y="45403"/>
                  <a:pt x="1253833" y="45403"/>
                </a:cubicBezTo>
                <a:cubicBezTo>
                  <a:pt x="1252862" y="45403"/>
                  <a:pt x="1252538" y="44768"/>
                  <a:pt x="1252538" y="44450"/>
                </a:cubicBezTo>
                <a:cubicBezTo>
                  <a:pt x="1252538" y="44133"/>
                  <a:pt x="1252538" y="43498"/>
                  <a:pt x="1252862" y="42863"/>
                </a:cubicBezTo>
                <a:cubicBezTo>
                  <a:pt x="1254480" y="38418"/>
                  <a:pt x="1254480" y="38418"/>
                  <a:pt x="1254480" y="38418"/>
                </a:cubicBezTo>
                <a:cubicBezTo>
                  <a:pt x="1255450" y="35560"/>
                  <a:pt x="1255774" y="35243"/>
                  <a:pt x="1257068" y="35243"/>
                </a:cubicBezTo>
                <a:cubicBezTo>
                  <a:pt x="1257715" y="35243"/>
                  <a:pt x="1258686" y="35243"/>
                  <a:pt x="1260304" y="35560"/>
                </a:cubicBezTo>
                <a:cubicBezTo>
                  <a:pt x="1260951" y="35560"/>
                  <a:pt x="1261275" y="35560"/>
                  <a:pt x="1261922" y="35560"/>
                </a:cubicBezTo>
                <a:cubicBezTo>
                  <a:pt x="1264187" y="35560"/>
                  <a:pt x="1265157" y="34925"/>
                  <a:pt x="1265157" y="32703"/>
                </a:cubicBezTo>
                <a:cubicBezTo>
                  <a:pt x="1265157" y="32068"/>
                  <a:pt x="1265157" y="27940"/>
                  <a:pt x="1264834" y="24130"/>
                </a:cubicBezTo>
                <a:cubicBezTo>
                  <a:pt x="1264834" y="21908"/>
                  <a:pt x="1264834" y="20003"/>
                  <a:pt x="1264834" y="18415"/>
                </a:cubicBezTo>
                <a:cubicBezTo>
                  <a:pt x="1264834" y="15558"/>
                  <a:pt x="1265481" y="14605"/>
                  <a:pt x="1268393" y="13653"/>
                </a:cubicBezTo>
                <a:cubicBezTo>
                  <a:pt x="1276482" y="10478"/>
                  <a:pt x="1276482" y="10478"/>
                  <a:pt x="1276482" y="10478"/>
                </a:cubicBezTo>
                <a:cubicBezTo>
                  <a:pt x="1279071" y="9525"/>
                  <a:pt x="1279071" y="9525"/>
                  <a:pt x="1279718" y="9525"/>
                </a:cubicBezTo>
                <a:close/>
                <a:moveTo>
                  <a:pt x="1114941" y="9525"/>
                </a:moveTo>
                <a:cubicBezTo>
                  <a:pt x="1115588" y="9525"/>
                  <a:pt x="1116235" y="10478"/>
                  <a:pt x="1116235" y="11748"/>
                </a:cubicBezTo>
                <a:cubicBezTo>
                  <a:pt x="1116235" y="12383"/>
                  <a:pt x="1116235" y="13970"/>
                  <a:pt x="1115912" y="15558"/>
                </a:cubicBezTo>
                <a:cubicBezTo>
                  <a:pt x="1115265" y="18733"/>
                  <a:pt x="1114617" y="29845"/>
                  <a:pt x="1114617" y="32385"/>
                </a:cubicBezTo>
                <a:cubicBezTo>
                  <a:pt x="1114617" y="34925"/>
                  <a:pt x="1115265" y="35243"/>
                  <a:pt x="1118824" y="35243"/>
                </a:cubicBezTo>
                <a:cubicBezTo>
                  <a:pt x="1129825" y="35243"/>
                  <a:pt x="1129825" y="35243"/>
                  <a:pt x="1129825" y="35243"/>
                </a:cubicBezTo>
                <a:cubicBezTo>
                  <a:pt x="1133061" y="35243"/>
                  <a:pt x="1134679" y="34925"/>
                  <a:pt x="1136296" y="34925"/>
                </a:cubicBezTo>
                <a:cubicBezTo>
                  <a:pt x="1137267" y="34925"/>
                  <a:pt x="1137267" y="34925"/>
                  <a:pt x="1137267" y="34925"/>
                </a:cubicBezTo>
                <a:cubicBezTo>
                  <a:pt x="1137914" y="34925"/>
                  <a:pt x="1138238" y="35243"/>
                  <a:pt x="1138238" y="35878"/>
                </a:cubicBezTo>
                <a:cubicBezTo>
                  <a:pt x="1138238" y="36830"/>
                  <a:pt x="1137914" y="38100"/>
                  <a:pt x="1136620" y="41910"/>
                </a:cubicBezTo>
                <a:cubicBezTo>
                  <a:pt x="1135973" y="44768"/>
                  <a:pt x="1135326" y="45403"/>
                  <a:pt x="1133384" y="45403"/>
                </a:cubicBezTo>
                <a:cubicBezTo>
                  <a:pt x="1132737" y="45403"/>
                  <a:pt x="1132737" y="45403"/>
                  <a:pt x="1129501" y="45085"/>
                </a:cubicBezTo>
                <a:cubicBezTo>
                  <a:pt x="1128531" y="45085"/>
                  <a:pt x="1126913" y="44768"/>
                  <a:pt x="1124324" y="44768"/>
                </a:cubicBezTo>
                <a:cubicBezTo>
                  <a:pt x="1121412" y="44768"/>
                  <a:pt x="1120442" y="44768"/>
                  <a:pt x="1119471" y="44768"/>
                </a:cubicBezTo>
                <a:cubicBezTo>
                  <a:pt x="1115265" y="44768"/>
                  <a:pt x="1115265" y="44768"/>
                  <a:pt x="1115265" y="50165"/>
                </a:cubicBezTo>
                <a:cubicBezTo>
                  <a:pt x="1115265" y="70803"/>
                  <a:pt x="1115265" y="70803"/>
                  <a:pt x="1115265" y="70803"/>
                </a:cubicBezTo>
                <a:cubicBezTo>
                  <a:pt x="1115265" y="80963"/>
                  <a:pt x="1115265" y="84455"/>
                  <a:pt x="1116559" y="86995"/>
                </a:cubicBezTo>
                <a:cubicBezTo>
                  <a:pt x="1117853" y="89535"/>
                  <a:pt x="1120442" y="90805"/>
                  <a:pt x="1124648" y="90805"/>
                </a:cubicBezTo>
                <a:cubicBezTo>
                  <a:pt x="1127560" y="90805"/>
                  <a:pt x="1130796" y="90170"/>
                  <a:pt x="1135326" y="89218"/>
                </a:cubicBezTo>
                <a:cubicBezTo>
                  <a:pt x="1136296" y="88900"/>
                  <a:pt x="1136943" y="88583"/>
                  <a:pt x="1136943" y="88583"/>
                </a:cubicBezTo>
                <a:cubicBezTo>
                  <a:pt x="1137914" y="88583"/>
                  <a:pt x="1137914" y="89218"/>
                  <a:pt x="1137914" y="89853"/>
                </a:cubicBezTo>
                <a:cubicBezTo>
                  <a:pt x="1137914" y="91758"/>
                  <a:pt x="1136943" y="98108"/>
                  <a:pt x="1136620" y="98425"/>
                </a:cubicBezTo>
                <a:cubicBezTo>
                  <a:pt x="1135649" y="100013"/>
                  <a:pt x="1126589" y="101600"/>
                  <a:pt x="1120442" y="101600"/>
                </a:cubicBezTo>
                <a:cubicBezTo>
                  <a:pt x="1105234" y="101600"/>
                  <a:pt x="1099410" y="97155"/>
                  <a:pt x="1099410" y="85725"/>
                </a:cubicBezTo>
                <a:cubicBezTo>
                  <a:pt x="1099733" y="77788"/>
                  <a:pt x="1099733" y="77788"/>
                  <a:pt x="1099733" y="77788"/>
                </a:cubicBezTo>
                <a:cubicBezTo>
                  <a:pt x="1099733" y="74613"/>
                  <a:pt x="1100057" y="72390"/>
                  <a:pt x="1100057" y="70803"/>
                </a:cubicBezTo>
                <a:lnTo>
                  <a:pt x="1100057" y="52705"/>
                </a:lnTo>
                <a:cubicBezTo>
                  <a:pt x="1099733" y="45085"/>
                  <a:pt x="1099733" y="45085"/>
                  <a:pt x="1096498" y="45085"/>
                </a:cubicBezTo>
                <a:cubicBezTo>
                  <a:pt x="1096174" y="45085"/>
                  <a:pt x="1096174" y="45085"/>
                  <a:pt x="1094233" y="45085"/>
                </a:cubicBezTo>
                <a:cubicBezTo>
                  <a:pt x="1090673" y="45085"/>
                  <a:pt x="1090673" y="45085"/>
                  <a:pt x="1090673" y="45085"/>
                </a:cubicBezTo>
                <a:cubicBezTo>
                  <a:pt x="1089703" y="45403"/>
                  <a:pt x="1089056" y="45403"/>
                  <a:pt x="1088732" y="45403"/>
                </a:cubicBezTo>
                <a:cubicBezTo>
                  <a:pt x="1088085" y="45403"/>
                  <a:pt x="1087438" y="44768"/>
                  <a:pt x="1087438" y="44450"/>
                </a:cubicBezTo>
                <a:cubicBezTo>
                  <a:pt x="1087438" y="44133"/>
                  <a:pt x="1087761" y="43498"/>
                  <a:pt x="1088085" y="42863"/>
                </a:cubicBezTo>
                <a:cubicBezTo>
                  <a:pt x="1089703" y="38418"/>
                  <a:pt x="1089703" y="38418"/>
                  <a:pt x="1089703" y="38418"/>
                </a:cubicBezTo>
                <a:cubicBezTo>
                  <a:pt x="1090673" y="35560"/>
                  <a:pt x="1090997" y="35243"/>
                  <a:pt x="1092291" y="35243"/>
                </a:cubicBezTo>
                <a:cubicBezTo>
                  <a:pt x="1092615" y="35243"/>
                  <a:pt x="1093909" y="35243"/>
                  <a:pt x="1095527" y="35560"/>
                </a:cubicBezTo>
                <a:cubicBezTo>
                  <a:pt x="1095850" y="35560"/>
                  <a:pt x="1096498" y="35560"/>
                  <a:pt x="1097145" y="35560"/>
                </a:cubicBezTo>
                <a:cubicBezTo>
                  <a:pt x="1099410" y="35560"/>
                  <a:pt x="1100380" y="34925"/>
                  <a:pt x="1100380" y="32703"/>
                </a:cubicBezTo>
                <a:cubicBezTo>
                  <a:pt x="1100380" y="32068"/>
                  <a:pt x="1100057" y="27940"/>
                  <a:pt x="1100057" y="24130"/>
                </a:cubicBezTo>
                <a:cubicBezTo>
                  <a:pt x="1099733" y="21908"/>
                  <a:pt x="1099733" y="20003"/>
                  <a:pt x="1099733" y="18415"/>
                </a:cubicBezTo>
                <a:cubicBezTo>
                  <a:pt x="1099733" y="15558"/>
                  <a:pt x="1100704" y="14605"/>
                  <a:pt x="1103616" y="13653"/>
                </a:cubicBezTo>
                <a:cubicBezTo>
                  <a:pt x="1111705" y="10478"/>
                  <a:pt x="1111705" y="10478"/>
                  <a:pt x="1111705" y="10478"/>
                </a:cubicBezTo>
                <a:cubicBezTo>
                  <a:pt x="1114617" y="9525"/>
                  <a:pt x="1114617" y="9525"/>
                  <a:pt x="1114941" y="9525"/>
                </a:cubicBezTo>
                <a:close/>
                <a:moveTo>
                  <a:pt x="1228577" y="6350"/>
                </a:moveTo>
                <a:cubicBezTo>
                  <a:pt x="1234382" y="6350"/>
                  <a:pt x="1238251" y="9606"/>
                  <a:pt x="1238251" y="14638"/>
                </a:cubicBezTo>
                <a:cubicBezTo>
                  <a:pt x="1238251" y="19965"/>
                  <a:pt x="1233737" y="23813"/>
                  <a:pt x="1227932" y="23813"/>
                </a:cubicBezTo>
                <a:cubicBezTo>
                  <a:pt x="1222128" y="23813"/>
                  <a:pt x="1217613" y="19965"/>
                  <a:pt x="1217613" y="14934"/>
                </a:cubicBezTo>
                <a:cubicBezTo>
                  <a:pt x="1217613" y="9606"/>
                  <a:pt x="1222128" y="6350"/>
                  <a:pt x="1228577" y="6350"/>
                </a:cubicBezTo>
                <a:close/>
                <a:moveTo>
                  <a:pt x="1063477" y="6350"/>
                </a:moveTo>
                <a:cubicBezTo>
                  <a:pt x="1068959" y="6350"/>
                  <a:pt x="1073151" y="9606"/>
                  <a:pt x="1073151" y="14638"/>
                </a:cubicBezTo>
                <a:cubicBezTo>
                  <a:pt x="1073151" y="19965"/>
                  <a:pt x="1068636" y="23813"/>
                  <a:pt x="1062832" y="23813"/>
                </a:cubicBezTo>
                <a:cubicBezTo>
                  <a:pt x="1057350" y="23813"/>
                  <a:pt x="1052513" y="19965"/>
                  <a:pt x="1052513" y="14934"/>
                </a:cubicBezTo>
                <a:cubicBezTo>
                  <a:pt x="1052513" y="9606"/>
                  <a:pt x="1057027" y="6350"/>
                  <a:pt x="1063477" y="6350"/>
                </a:cubicBezTo>
                <a:close/>
                <a:moveTo>
                  <a:pt x="767879" y="6350"/>
                </a:moveTo>
                <a:cubicBezTo>
                  <a:pt x="773684" y="6350"/>
                  <a:pt x="777876" y="9606"/>
                  <a:pt x="777876" y="14638"/>
                </a:cubicBezTo>
                <a:cubicBezTo>
                  <a:pt x="777876" y="19965"/>
                  <a:pt x="773361" y="23813"/>
                  <a:pt x="767557" y="23813"/>
                </a:cubicBezTo>
                <a:cubicBezTo>
                  <a:pt x="761752" y="23813"/>
                  <a:pt x="757238" y="19965"/>
                  <a:pt x="757238" y="14934"/>
                </a:cubicBezTo>
                <a:cubicBezTo>
                  <a:pt x="757238" y="9606"/>
                  <a:pt x="761430" y="6350"/>
                  <a:pt x="767879" y="6350"/>
                </a:cubicBezTo>
                <a:close/>
                <a:moveTo>
                  <a:pt x="570243" y="6350"/>
                </a:moveTo>
                <a:cubicBezTo>
                  <a:pt x="570882" y="6350"/>
                  <a:pt x="573440" y="6350"/>
                  <a:pt x="575358" y="6669"/>
                </a:cubicBezTo>
                <a:cubicBezTo>
                  <a:pt x="577916" y="6669"/>
                  <a:pt x="581752" y="6987"/>
                  <a:pt x="585589" y="6987"/>
                </a:cubicBezTo>
                <a:cubicBezTo>
                  <a:pt x="590384" y="6987"/>
                  <a:pt x="593901" y="6669"/>
                  <a:pt x="596459" y="6669"/>
                </a:cubicBezTo>
                <a:cubicBezTo>
                  <a:pt x="598377" y="6350"/>
                  <a:pt x="600615" y="6350"/>
                  <a:pt x="601254" y="6350"/>
                </a:cubicBezTo>
                <a:cubicBezTo>
                  <a:pt x="602533" y="6350"/>
                  <a:pt x="603173" y="6987"/>
                  <a:pt x="603173" y="8262"/>
                </a:cubicBezTo>
                <a:cubicBezTo>
                  <a:pt x="603173" y="11129"/>
                  <a:pt x="603173" y="11129"/>
                  <a:pt x="603173" y="11129"/>
                </a:cubicBezTo>
                <a:cubicBezTo>
                  <a:pt x="603173" y="13040"/>
                  <a:pt x="602533" y="13359"/>
                  <a:pt x="599656" y="13996"/>
                </a:cubicBezTo>
                <a:cubicBezTo>
                  <a:pt x="595500" y="15270"/>
                  <a:pt x="594541" y="16226"/>
                  <a:pt x="594541" y="19411"/>
                </a:cubicBezTo>
                <a:cubicBezTo>
                  <a:pt x="594221" y="23871"/>
                  <a:pt x="594221" y="35658"/>
                  <a:pt x="594221" y="42666"/>
                </a:cubicBezTo>
                <a:cubicBezTo>
                  <a:pt x="594221" y="56683"/>
                  <a:pt x="594221" y="56683"/>
                  <a:pt x="594221" y="56683"/>
                </a:cubicBezTo>
                <a:cubicBezTo>
                  <a:pt x="594221" y="71974"/>
                  <a:pt x="594860" y="77708"/>
                  <a:pt x="597098" y="81849"/>
                </a:cubicBezTo>
                <a:cubicBezTo>
                  <a:pt x="600295" y="88221"/>
                  <a:pt x="607648" y="92043"/>
                  <a:pt x="616920" y="92043"/>
                </a:cubicBezTo>
                <a:cubicBezTo>
                  <a:pt x="627790" y="92043"/>
                  <a:pt x="635463" y="87584"/>
                  <a:pt x="638340" y="79301"/>
                </a:cubicBezTo>
                <a:cubicBezTo>
                  <a:pt x="640258" y="74204"/>
                  <a:pt x="640258" y="72611"/>
                  <a:pt x="640258" y="56046"/>
                </a:cubicBezTo>
                <a:cubicBezTo>
                  <a:pt x="640258" y="42666"/>
                  <a:pt x="640258" y="42666"/>
                  <a:pt x="640258" y="42666"/>
                </a:cubicBezTo>
                <a:cubicBezTo>
                  <a:pt x="640258" y="34702"/>
                  <a:pt x="640258" y="24508"/>
                  <a:pt x="639939" y="19411"/>
                </a:cubicBezTo>
                <a:cubicBezTo>
                  <a:pt x="639939" y="16226"/>
                  <a:pt x="638980" y="15270"/>
                  <a:pt x="634504" y="13996"/>
                </a:cubicBezTo>
                <a:cubicBezTo>
                  <a:pt x="631626" y="13359"/>
                  <a:pt x="630987" y="13040"/>
                  <a:pt x="630987" y="11129"/>
                </a:cubicBezTo>
                <a:cubicBezTo>
                  <a:pt x="630987" y="8262"/>
                  <a:pt x="630987" y="8262"/>
                  <a:pt x="630987" y="8262"/>
                </a:cubicBezTo>
                <a:cubicBezTo>
                  <a:pt x="630987" y="6987"/>
                  <a:pt x="631307" y="6350"/>
                  <a:pt x="632585" y="6350"/>
                </a:cubicBezTo>
                <a:cubicBezTo>
                  <a:pt x="633545" y="6350"/>
                  <a:pt x="635782" y="6350"/>
                  <a:pt x="638020" y="6669"/>
                </a:cubicBezTo>
                <a:cubicBezTo>
                  <a:pt x="640578" y="6669"/>
                  <a:pt x="643136" y="6987"/>
                  <a:pt x="645374" y="6987"/>
                </a:cubicBezTo>
                <a:cubicBezTo>
                  <a:pt x="648251" y="6987"/>
                  <a:pt x="650809" y="6669"/>
                  <a:pt x="653366" y="6669"/>
                </a:cubicBezTo>
                <a:cubicBezTo>
                  <a:pt x="655604" y="6350"/>
                  <a:pt x="657842" y="6350"/>
                  <a:pt x="658801" y="6350"/>
                </a:cubicBezTo>
                <a:cubicBezTo>
                  <a:pt x="660080" y="6350"/>
                  <a:pt x="660400" y="6987"/>
                  <a:pt x="660400" y="8262"/>
                </a:cubicBezTo>
                <a:cubicBezTo>
                  <a:pt x="660400" y="11129"/>
                  <a:pt x="660400" y="11129"/>
                  <a:pt x="660400" y="11129"/>
                </a:cubicBezTo>
                <a:cubicBezTo>
                  <a:pt x="660400" y="13040"/>
                  <a:pt x="659760" y="13359"/>
                  <a:pt x="656883" y="13996"/>
                </a:cubicBezTo>
                <a:cubicBezTo>
                  <a:pt x="652407" y="15270"/>
                  <a:pt x="651448" y="16226"/>
                  <a:pt x="651448" y="19411"/>
                </a:cubicBezTo>
                <a:cubicBezTo>
                  <a:pt x="651128" y="23871"/>
                  <a:pt x="651128" y="35339"/>
                  <a:pt x="651128" y="42666"/>
                </a:cubicBezTo>
                <a:cubicBezTo>
                  <a:pt x="651128" y="55409"/>
                  <a:pt x="651128" y="55409"/>
                  <a:pt x="651128" y="55409"/>
                </a:cubicBezTo>
                <a:cubicBezTo>
                  <a:pt x="651128" y="71018"/>
                  <a:pt x="650809" y="74841"/>
                  <a:pt x="649849" y="79301"/>
                </a:cubicBezTo>
                <a:cubicBezTo>
                  <a:pt x="646333" y="93955"/>
                  <a:pt x="633864" y="101600"/>
                  <a:pt x="613403" y="101600"/>
                </a:cubicBezTo>
                <a:cubicBezTo>
                  <a:pt x="597418" y="101600"/>
                  <a:pt x="586228" y="96503"/>
                  <a:pt x="581113" y="86946"/>
                </a:cubicBezTo>
                <a:cubicBezTo>
                  <a:pt x="578555" y="81212"/>
                  <a:pt x="577596" y="75160"/>
                  <a:pt x="577596" y="56046"/>
                </a:cubicBezTo>
                <a:lnTo>
                  <a:pt x="577596" y="42666"/>
                </a:lnTo>
                <a:cubicBezTo>
                  <a:pt x="577596" y="34384"/>
                  <a:pt x="577596" y="24827"/>
                  <a:pt x="577596" y="19411"/>
                </a:cubicBezTo>
                <a:cubicBezTo>
                  <a:pt x="577276" y="16226"/>
                  <a:pt x="576317" y="15270"/>
                  <a:pt x="571842" y="13996"/>
                </a:cubicBezTo>
                <a:cubicBezTo>
                  <a:pt x="568964" y="13359"/>
                  <a:pt x="568325" y="13040"/>
                  <a:pt x="568325" y="11129"/>
                </a:cubicBezTo>
                <a:cubicBezTo>
                  <a:pt x="568325" y="8262"/>
                  <a:pt x="568325" y="8262"/>
                  <a:pt x="568325" y="8262"/>
                </a:cubicBezTo>
                <a:cubicBezTo>
                  <a:pt x="568325" y="6987"/>
                  <a:pt x="568964" y="6350"/>
                  <a:pt x="570243" y="6350"/>
                </a:cubicBezTo>
                <a:close/>
                <a:moveTo>
                  <a:pt x="1569" y="6350"/>
                </a:moveTo>
                <a:cubicBezTo>
                  <a:pt x="2824" y="6350"/>
                  <a:pt x="4706" y="6350"/>
                  <a:pt x="6902" y="6669"/>
                </a:cubicBezTo>
                <a:cubicBezTo>
                  <a:pt x="9412" y="6669"/>
                  <a:pt x="12236" y="6987"/>
                  <a:pt x="16314" y="6987"/>
                </a:cubicBezTo>
                <a:cubicBezTo>
                  <a:pt x="22903" y="6987"/>
                  <a:pt x="22903" y="6987"/>
                  <a:pt x="34511" y="6350"/>
                </a:cubicBezTo>
                <a:cubicBezTo>
                  <a:pt x="37335" y="6350"/>
                  <a:pt x="39531" y="6350"/>
                  <a:pt x="41727" y="6350"/>
                </a:cubicBezTo>
                <a:cubicBezTo>
                  <a:pt x="50512" y="6350"/>
                  <a:pt x="56473" y="8262"/>
                  <a:pt x="60865" y="13040"/>
                </a:cubicBezTo>
                <a:cubicBezTo>
                  <a:pt x="64630" y="17182"/>
                  <a:pt x="67140" y="23235"/>
                  <a:pt x="67140" y="29288"/>
                </a:cubicBezTo>
                <a:cubicBezTo>
                  <a:pt x="67140" y="39483"/>
                  <a:pt x="60865" y="48722"/>
                  <a:pt x="52708" y="51270"/>
                </a:cubicBezTo>
                <a:cubicBezTo>
                  <a:pt x="49884" y="51907"/>
                  <a:pt x="49570" y="52226"/>
                  <a:pt x="49570" y="52863"/>
                </a:cubicBezTo>
                <a:cubicBezTo>
                  <a:pt x="49570" y="52863"/>
                  <a:pt x="49570" y="53182"/>
                  <a:pt x="49884" y="53500"/>
                </a:cubicBezTo>
                <a:cubicBezTo>
                  <a:pt x="50825" y="55093"/>
                  <a:pt x="51767" y="56368"/>
                  <a:pt x="52080" y="57642"/>
                </a:cubicBezTo>
                <a:cubicBezTo>
                  <a:pt x="54904" y="64014"/>
                  <a:pt x="63375" y="79305"/>
                  <a:pt x="67767" y="85358"/>
                </a:cubicBezTo>
                <a:cubicBezTo>
                  <a:pt x="71218" y="90456"/>
                  <a:pt x="73101" y="92049"/>
                  <a:pt x="76865" y="93004"/>
                </a:cubicBezTo>
                <a:cubicBezTo>
                  <a:pt x="79375" y="93642"/>
                  <a:pt x="79375" y="93642"/>
                  <a:pt x="79375" y="95872"/>
                </a:cubicBezTo>
                <a:cubicBezTo>
                  <a:pt x="79375" y="98102"/>
                  <a:pt x="79375" y="98102"/>
                  <a:pt x="79375" y="98102"/>
                </a:cubicBezTo>
                <a:cubicBezTo>
                  <a:pt x="79375" y="99376"/>
                  <a:pt x="78748" y="100013"/>
                  <a:pt x="77493" y="100013"/>
                </a:cubicBezTo>
                <a:cubicBezTo>
                  <a:pt x="76238" y="100013"/>
                  <a:pt x="76238" y="100013"/>
                  <a:pt x="76238" y="100013"/>
                </a:cubicBezTo>
                <a:cubicBezTo>
                  <a:pt x="73414" y="100013"/>
                  <a:pt x="69022" y="100013"/>
                  <a:pt x="65885" y="100013"/>
                </a:cubicBezTo>
                <a:cubicBezTo>
                  <a:pt x="64002" y="100013"/>
                  <a:pt x="61179" y="100013"/>
                  <a:pt x="58355" y="100013"/>
                </a:cubicBezTo>
                <a:cubicBezTo>
                  <a:pt x="56473" y="100013"/>
                  <a:pt x="56473" y="100013"/>
                  <a:pt x="56473" y="100013"/>
                </a:cubicBezTo>
                <a:cubicBezTo>
                  <a:pt x="53963" y="100013"/>
                  <a:pt x="53963" y="100013"/>
                  <a:pt x="50825" y="92049"/>
                </a:cubicBezTo>
                <a:cubicBezTo>
                  <a:pt x="49570" y="89181"/>
                  <a:pt x="40786" y="70385"/>
                  <a:pt x="36394" y="60509"/>
                </a:cubicBezTo>
                <a:cubicBezTo>
                  <a:pt x="34197" y="55730"/>
                  <a:pt x="33570" y="55412"/>
                  <a:pt x="30433" y="55412"/>
                </a:cubicBezTo>
                <a:cubicBezTo>
                  <a:pt x="29805" y="55412"/>
                  <a:pt x="29805" y="55412"/>
                  <a:pt x="29805" y="55412"/>
                </a:cubicBezTo>
                <a:cubicBezTo>
                  <a:pt x="29178" y="55412"/>
                  <a:pt x="28864" y="55412"/>
                  <a:pt x="28864" y="55412"/>
                </a:cubicBezTo>
                <a:cubicBezTo>
                  <a:pt x="26668" y="55412"/>
                  <a:pt x="26668" y="55412"/>
                  <a:pt x="26668" y="55412"/>
                </a:cubicBezTo>
                <a:cubicBezTo>
                  <a:pt x="26040" y="55412"/>
                  <a:pt x="25413" y="56368"/>
                  <a:pt x="25413" y="57642"/>
                </a:cubicBezTo>
                <a:lnTo>
                  <a:pt x="25413" y="64014"/>
                </a:lnTo>
                <a:cubicBezTo>
                  <a:pt x="25413" y="71022"/>
                  <a:pt x="25413" y="82491"/>
                  <a:pt x="25727" y="86951"/>
                </a:cubicBezTo>
                <a:cubicBezTo>
                  <a:pt x="25727" y="90137"/>
                  <a:pt x="26668" y="91093"/>
                  <a:pt x="31060" y="92367"/>
                </a:cubicBezTo>
                <a:cubicBezTo>
                  <a:pt x="33884" y="93004"/>
                  <a:pt x="34197" y="93323"/>
                  <a:pt x="34197" y="95235"/>
                </a:cubicBezTo>
                <a:cubicBezTo>
                  <a:pt x="34197" y="98102"/>
                  <a:pt x="34197" y="98102"/>
                  <a:pt x="34197" y="98102"/>
                </a:cubicBezTo>
                <a:cubicBezTo>
                  <a:pt x="34197" y="99695"/>
                  <a:pt x="33884" y="100013"/>
                  <a:pt x="32629" y="100013"/>
                </a:cubicBezTo>
                <a:cubicBezTo>
                  <a:pt x="31688" y="100013"/>
                  <a:pt x="29805" y="100013"/>
                  <a:pt x="27609" y="100013"/>
                </a:cubicBezTo>
                <a:cubicBezTo>
                  <a:pt x="25099" y="99695"/>
                  <a:pt x="21334" y="99695"/>
                  <a:pt x="17569" y="99695"/>
                </a:cubicBezTo>
                <a:cubicBezTo>
                  <a:pt x="12863" y="99695"/>
                  <a:pt x="9412" y="99695"/>
                  <a:pt x="6902" y="100013"/>
                </a:cubicBezTo>
                <a:cubicBezTo>
                  <a:pt x="4706" y="100013"/>
                  <a:pt x="2510" y="100013"/>
                  <a:pt x="1883" y="100013"/>
                </a:cubicBezTo>
                <a:cubicBezTo>
                  <a:pt x="314" y="100013"/>
                  <a:pt x="0" y="99695"/>
                  <a:pt x="0" y="98102"/>
                </a:cubicBezTo>
                <a:cubicBezTo>
                  <a:pt x="0" y="95235"/>
                  <a:pt x="0" y="95235"/>
                  <a:pt x="0" y="95235"/>
                </a:cubicBezTo>
                <a:cubicBezTo>
                  <a:pt x="0" y="93323"/>
                  <a:pt x="628" y="93004"/>
                  <a:pt x="3451" y="92367"/>
                </a:cubicBezTo>
                <a:cubicBezTo>
                  <a:pt x="7844" y="91093"/>
                  <a:pt x="8785" y="90137"/>
                  <a:pt x="8785" y="86951"/>
                </a:cubicBezTo>
                <a:cubicBezTo>
                  <a:pt x="9099" y="81854"/>
                  <a:pt x="9099" y="72297"/>
                  <a:pt x="9099" y="64014"/>
                </a:cubicBezTo>
                <a:cubicBezTo>
                  <a:pt x="9099" y="42669"/>
                  <a:pt x="9099" y="42669"/>
                  <a:pt x="9099" y="42669"/>
                </a:cubicBezTo>
                <a:cubicBezTo>
                  <a:pt x="9099" y="34385"/>
                  <a:pt x="9099" y="24828"/>
                  <a:pt x="8785" y="19412"/>
                </a:cubicBezTo>
                <a:cubicBezTo>
                  <a:pt x="8785" y="16226"/>
                  <a:pt x="7844" y="15271"/>
                  <a:pt x="3451" y="13996"/>
                </a:cubicBezTo>
                <a:cubicBezTo>
                  <a:pt x="628" y="13359"/>
                  <a:pt x="0" y="13040"/>
                  <a:pt x="0" y="11129"/>
                </a:cubicBezTo>
                <a:cubicBezTo>
                  <a:pt x="0" y="8580"/>
                  <a:pt x="0" y="8580"/>
                  <a:pt x="0" y="8580"/>
                </a:cubicBezTo>
                <a:cubicBezTo>
                  <a:pt x="0" y="6987"/>
                  <a:pt x="314" y="6350"/>
                  <a:pt x="1569" y="6350"/>
                </a:cubicBezTo>
                <a:close/>
                <a:moveTo>
                  <a:pt x="517314" y="0"/>
                </a:moveTo>
                <a:cubicBezTo>
                  <a:pt x="518572" y="0"/>
                  <a:pt x="519201" y="959"/>
                  <a:pt x="519201" y="2556"/>
                </a:cubicBezTo>
                <a:cubicBezTo>
                  <a:pt x="518257" y="42809"/>
                  <a:pt x="518257" y="42809"/>
                  <a:pt x="518257" y="42809"/>
                </a:cubicBezTo>
                <a:cubicBezTo>
                  <a:pt x="518257" y="66769"/>
                  <a:pt x="518257" y="66769"/>
                  <a:pt x="518257" y="66769"/>
                </a:cubicBezTo>
                <a:cubicBezTo>
                  <a:pt x="518257" y="83701"/>
                  <a:pt x="518257" y="88173"/>
                  <a:pt x="519201" y="89771"/>
                </a:cubicBezTo>
                <a:cubicBezTo>
                  <a:pt x="520459" y="92326"/>
                  <a:pt x="521088" y="92965"/>
                  <a:pt x="526751" y="93604"/>
                </a:cubicBezTo>
                <a:cubicBezTo>
                  <a:pt x="528009" y="93604"/>
                  <a:pt x="528638" y="93924"/>
                  <a:pt x="528638" y="94882"/>
                </a:cubicBezTo>
                <a:cubicBezTo>
                  <a:pt x="528638" y="97438"/>
                  <a:pt x="528638" y="97438"/>
                  <a:pt x="528638" y="97438"/>
                </a:cubicBezTo>
                <a:cubicBezTo>
                  <a:pt x="528638" y="98716"/>
                  <a:pt x="528324" y="99355"/>
                  <a:pt x="525807" y="99674"/>
                </a:cubicBezTo>
                <a:cubicBezTo>
                  <a:pt x="509449" y="102869"/>
                  <a:pt x="509449" y="102869"/>
                  <a:pt x="509449" y="102869"/>
                </a:cubicBezTo>
                <a:cubicBezTo>
                  <a:pt x="508191" y="103188"/>
                  <a:pt x="507562" y="103188"/>
                  <a:pt x="506933" y="103188"/>
                </a:cubicBezTo>
                <a:cubicBezTo>
                  <a:pt x="505989" y="103188"/>
                  <a:pt x="505674" y="102549"/>
                  <a:pt x="505360" y="100952"/>
                </a:cubicBezTo>
                <a:cubicBezTo>
                  <a:pt x="505045" y="95202"/>
                  <a:pt x="505045" y="95202"/>
                  <a:pt x="505045" y="95202"/>
                </a:cubicBezTo>
                <a:cubicBezTo>
                  <a:pt x="504730" y="92007"/>
                  <a:pt x="504730" y="91687"/>
                  <a:pt x="503787" y="91687"/>
                </a:cubicBezTo>
                <a:cubicBezTo>
                  <a:pt x="503787" y="91687"/>
                  <a:pt x="503158" y="92007"/>
                  <a:pt x="502843" y="92646"/>
                </a:cubicBezTo>
                <a:cubicBezTo>
                  <a:pt x="501585" y="93604"/>
                  <a:pt x="498124" y="96479"/>
                  <a:pt x="495922" y="98077"/>
                </a:cubicBezTo>
                <a:cubicBezTo>
                  <a:pt x="492147" y="100952"/>
                  <a:pt x="488687" y="101910"/>
                  <a:pt x="484283" y="101910"/>
                </a:cubicBezTo>
                <a:cubicBezTo>
                  <a:pt x="470442" y="101910"/>
                  <a:pt x="460375" y="88493"/>
                  <a:pt x="460375" y="69964"/>
                </a:cubicBezTo>
                <a:cubicBezTo>
                  <a:pt x="460375" y="48559"/>
                  <a:pt x="472329" y="33544"/>
                  <a:pt x="489631" y="33544"/>
                </a:cubicBezTo>
                <a:cubicBezTo>
                  <a:pt x="493091" y="33544"/>
                  <a:pt x="500012" y="35142"/>
                  <a:pt x="501585" y="36100"/>
                </a:cubicBezTo>
                <a:cubicBezTo>
                  <a:pt x="502214" y="36739"/>
                  <a:pt x="502528" y="36739"/>
                  <a:pt x="502528" y="36739"/>
                </a:cubicBezTo>
                <a:cubicBezTo>
                  <a:pt x="503158" y="36739"/>
                  <a:pt x="503787" y="35781"/>
                  <a:pt x="503787" y="34503"/>
                </a:cubicBezTo>
                <a:cubicBezTo>
                  <a:pt x="503787" y="34503"/>
                  <a:pt x="503787" y="34503"/>
                  <a:pt x="503472" y="32266"/>
                </a:cubicBezTo>
                <a:cubicBezTo>
                  <a:pt x="503472" y="17890"/>
                  <a:pt x="503472" y="17890"/>
                  <a:pt x="503472" y="17890"/>
                </a:cubicBezTo>
                <a:cubicBezTo>
                  <a:pt x="503472" y="10862"/>
                  <a:pt x="503158" y="10543"/>
                  <a:pt x="497181" y="9584"/>
                </a:cubicBezTo>
                <a:cubicBezTo>
                  <a:pt x="494979" y="9265"/>
                  <a:pt x="494349" y="8945"/>
                  <a:pt x="494349" y="7029"/>
                </a:cubicBezTo>
                <a:cubicBezTo>
                  <a:pt x="494349" y="4792"/>
                  <a:pt x="494349" y="4792"/>
                  <a:pt x="494349" y="4792"/>
                </a:cubicBezTo>
                <a:cubicBezTo>
                  <a:pt x="494349" y="3514"/>
                  <a:pt x="494979" y="2875"/>
                  <a:pt x="496866" y="2556"/>
                </a:cubicBezTo>
                <a:lnTo>
                  <a:pt x="515741" y="320"/>
                </a:lnTo>
                <a:cubicBezTo>
                  <a:pt x="516370" y="0"/>
                  <a:pt x="516999" y="0"/>
                  <a:pt x="517314" y="0"/>
                </a:cubicBezTo>
                <a:close/>
                <a:moveTo>
                  <a:pt x="251656" y="0"/>
                </a:moveTo>
                <a:cubicBezTo>
                  <a:pt x="252591" y="0"/>
                  <a:pt x="253214" y="956"/>
                  <a:pt x="253214" y="2230"/>
                </a:cubicBezTo>
                <a:cubicBezTo>
                  <a:pt x="253214" y="2548"/>
                  <a:pt x="253214" y="3185"/>
                  <a:pt x="253214" y="4141"/>
                </a:cubicBezTo>
                <a:cubicBezTo>
                  <a:pt x="252902" y="7007"/>
                  <a:pt x="252902" y="10829"/>
                  <a:pt x="252902" y="21658"/>
                </a:cubicBezTo>
                <a:cubicBezTo>
                  <a:pt x="252902" y="29939"/>
                  <a:pt x="252591" y="36309"/>
                  <a:pt x="252591" y="40131"/>
                </a:cubicBezTo>
                <a:cubicBezTo>
                  <a:pt x="252279" y="42360"/>
                  <a:pt x="252279" y="42360"/>
                  <a:pt x="252279" y="42360"/>
                </a:cubicBezTo>
                <a:cubicBezTo>
                  <a:pt x="252279" y="43316"/>
                  <a:pt x="252279" y="43316"/>
                  <a:pt x="252279" y="43316"/>
                </a:cubicBezTo>
                <a:cubicBezTo>
                  <a:pt x="252279" y="43634"/>
                  <a:pt x="252591" y="43953"/>
                  <a:pt x="252902" y="43953"/>
                </a:cubicBezTo>
                <a:cubicBezTo>
                  <a:pt x="253837" y="43953"/>
                  <a:pt x="255083" y="42679"/>
                  <a:pt x="258199" y="39494"/>
                </a:cubicBezTo>
                <a:cubicBezTo>
                  <a:pt x="261938" y="34716"/>
                  <a:pt x="265053" y="33442"/>
                  <a:pt x="271285" y="33442"/>
                </a:cubicBezTo>
                <a:cubicBezTo>
                  <a:pt x="285928" y="33442"/>
                  <a:pt x="295275" y="45227"/>
                  <a:pt x="295275" y="64336"/>
                </a:cubicBezTo>
                <a:cubicBezTo>
                  <a:pt x="295275" y="86312"/>
                  <a:pt x="281566" y="101600"/>
                  <a:pt x="261315" y="101600"/>
                </a:cubicBezTo>
                <a:cubicBezTo>
                  <a:pt x="254460" y="101600"/>
                  <a:pt x="245425" y="99052"/>
                  <a:pt x="239817" y="95867"/>
                </a:cubicBezTo>
                <a:cubicBezTo>
                  <a:pt x="238259" y="94912"/>
                  <a:pt x="237636" y="93638"/>
                  <a:pt x="237636" y="91408"/>
                </a:cubicBezTo>
                <a:cubicBezTo>
                  <a:pt x="237636" y="90134"/>
                  <a:pt x="237636" y="90134"/>
                  <a:pt x="237636" y="90134"/>
                </a:cubicBezTo>
                <a:cubicBezTo>
                  <a:pt x="237947" y="78669"/>
                  <a:pt x="237947" y="64973"/>
                  <a:pt x="238259" y="48412"/>
                </a:cubicBezTo>
                <a:lnTo>
                  <a:pt x="238259" y="41086"/>
                </a:lnTo>
                <a:cubicBezTo>
                  <a:pt x="238259" y="29620"/>
                  <a:pt x="237947" y="16562"/>
                  <a:pt x="237636" y="14014"/>
                </a:cubicBezTo>
                <a:cubicBezTo>
                  <a:pt x="237636" y="10829"/>
                  <a:pt x="236078" y="9874"/>
                  <a:pt x="232651" y="9237"/>
                </a:cubicBezTo>
                <a:cubicBezTo>
                  <a:pt x="229223" y="9237"/>
                  <a:pt x="228600" y="8600"/>
                  <a:pt x="228600" y="7007"/>
                </a:cubicBezTo>
                <a:cubicBezTo>
                  <a:pt x="228600" y="5096"/>
                  <a:pt x="228600" y="5096"/>
                  <a:pt x="228600" y="5096"/>
                </a:cubicBezTo>
                <a:cubicBezTo>
                  <a:pt x="228600" y="3822"/>
                  <a:pt x="229223" y="3504"/>
                  <a:pt x="230781" y="3185"/>
                </a:cubicBezTo>
                <a:cubicBezTo>
                  <a:pt x="249475" y="319"/>
                  <a:pt x="249475" y="319"/>
                  <a:pt x="249475" y="319"/>
                </a:cubicBezTo>
                <a:cubicBezTo>
                  <a:pt x="251656" y="0"/>
                  <a:pt x="251656" y="0"/>
                  <a:pt x="251656" y="0"/>
                </a:cubicBezTo>
                <a:close/>
                <a:moveTo>
                  <a:pt x="212250" y="0"/>
                </a:moveTo>
                <a:cubicBezTo>
                  <a:pt x="213216" y="0"/>
                  <a:pt x="213860" y="959"/>
                  <a:pt x="213860" y="2556"/>
                </a:cubicBezTo>
                <a:cubicBezTo>
                  <a:pt x="213216" y="42809"/>
                  <a:pt x="213216" y="42809"/>
                  <a:pt x="213216" y="42809"/>
                </a:cubicBezTo>
                <a:cubicBezTo>
                  <a:pt x="213216" y="66769"/>
                  <a:pt x="213216" y="66769"/>
                  <a:pt x="213216" y="66769"/>
                </a:cubicBezTo>
                <a:cubicBezTo>
                  <a:pt x="213216" y="83701"/>
                  <a:pt x="213216" y="88173"/>
                  <a:pt x="214182" y="89771"/>
                </a:cubicBezTo>
                <a:cubicBezTo>
                  <a:pt x="215469" y="92326"/>
                  <a:pt x="216113" y="92965"/>
                  <a:pt x="221907" y="93604"/>
                </a:cubicBezTo>
                <a:cubicBezTo>
                  <a:pt x="223194" y="93604"/>
                  <a:pt x="223838" y="93924"/>
                  <a:pt x="223838" y="94882"/>
                </a:cubicBezTo>
                <a:cubicBezTo>
                  <a:pt x="223838" y="97438"/>
                  <a:pt x="223838" y="97438"/>
                  <a:pt x="223838" y="97438"/>
                </a:cubicBezTo>
                <a:cubicBezTo>
                  <a:pt x="223838" y="98716"/>
                  <a:pt x="223516" y="99355"/>
                  <a:pt x="220941" y="99674"/>
                </a:cubicBezTo>
                <a:cubicBezTo>
                  <a:pt x="203881" y="102869"/>
                  <a:pt x="203881" y="102869"/>
                  <a:pt x="203881" y="102869"/>
                </a:cubicBezTo>
                <a:cubicBezTo>
                  <a:pt x="202915" y="103188"/>
                  <a:pt x="202272" y="103188"/>
                  <a:pt x="201628" y="103188"/>
                </a:cubicBezTo>
                <a:cubicBezTo>
                  <a:pt x="200662" y="103188"/>
                  <a:pt x="200340" y="102549"/>
                  <a:pt x="200018" y="100952"/>
                </a:cubicBezTo>
                <a:cubicBezTo>
                  <a:pt x="199697" y="95202"/>
                  <a:pt x="199697" y="95202"/>
                  <a:pt x="199697" y="95202"/>
                </a:cubicBezTo>
                <a:cubicBezTo>
                  <a:pt x="199375" y="92007"/>
                  <a:pt x="199375" y="91687"/>
                  <a:pt x="198409" y="91687"/>
                </a:cubicBezTo>
                <a:cubicBezTo>
                  <a:pt x="198409" y="91687"/>
                  <a:pt x="197765" y="92007"/>
                  <a:pt x="197443" y="92646"/>
                </a:cubicBezTo>
                <a:cubicBezTo>
                  <a:pt x="196156" y="93604"/>
                  <a:pt x="192937" y="96479"/>
                  <a:pt x="190684" y="98077"/>
                </a:cubicBezTo>
                <a:cubicBezTo>
                  <a:pt x="186499" y="100952"/>
                  <a:pt x="183280" y="101910"/>
                  <a:pt x="178774" y="101910"/>
                </a:cubicBezTo>
                <a:cubicBezTo>
                  <a:pt x="164289" y="101910"/>
                  <a:pt x="153988" y="88493"/>
                  <a:pt x="153988" y="69964"/>
                </a:cubicBezTo>
                <a:cubicBezTo>
                  <a:pt x="153988" y="48559"/>
                  <a:pt x="166542" y="33544"/>
                  <a:pt x="184246" y="33544"/>
                </a:cubicBezTo>
                <a:cubicBezTo>
                  <a:pt x="187787" y="33544"/>
                  <a:pt x="194546" y="35142"/>
                  <a:pt x="196156" y="36100"/>
                </a:cubicBezTo>
                <a:cubicBezTo>
                  <a:pt x="196800" y="36739"/>
                  <a:pt x="197121" y="36739"/>
                  <a:pt x="197121" y="36739"/>
                </a:cubicBezTo>
                <a:cubicBezTo>
                  <a:pt x="197765" y="36739"/>
                  <a:pt x="198409" y="35781"/>
                  <a:pt x="198409" y="34503"/>
                </a:cubicBezTo>
                <a:cubicBezTo>
                  <a:pt x="198409" y="34503"/>
                  <a:pt x="198409" y="34503"/>
                  <a:pt x="198087" y="32266"/>
                </a:cubicBezTo>
                <a:cubicBezTo>
                  <a:pt x="198087" y="17890"/>
                  <a:pt x="198087" y="17890"/>
                  <a:pt x="198087" y="17890"/>
                </a:cubicBezTo>
                <a:cubicBezTo>
                  <a:pt x="198087" y="10862"/>
                  <a:pt x="197443" y="10543"/>
                  <a:pt x="191971" y="9584"/>
                </a:cubicBezTo>
                <a:cubicBezTo>
                  <a:pt x="189396" y="9265"/>
                  <a:pt x="189074" y="8945"/>
                  <a:pt x="189074" y="7029"/>
                </a:cubicBezTo>
                <a:cubicBezTo>
                  <a:pt x="189074" y="4792"/>
                  <a:pt x="189074" y="4792"/>
                  <a:pt x="189074" y="4792"/>
                </a:cubicBezTo>
                <a:cubicBezTo>
                  <a:pt x="189074" y="3514"/>
                  <a:pt x="189396" y="2875"/>
                  <a:pt x="191649" y="2556"/>
                </a:cubicBezTo>
                <a:lnTo>
                  <a:pt x="210641" y="320"/>
                </a:lnTo>
                <a:cubicBezTo>
                  <a:pt x="211285" y="0"/>
                  <a:pt x="211928" y="0"/>
                  <a:pt x="212250" y="0"/>
                </a:cubicBezTo>
                <a:close/>
              </a:path>
            </a:pathLst>
          </a:custGeom>
          <a:solidFill>
            <a:srgbClr val="FFFFFF"/>
          </a:solidFill>
          <a:ln w="9525">
            <a:solidFill>
              <a:srgbClr val="FFFFFF"/>
            </a:solidFill>
          </a:ln>
        </p:spPr>
        <p:txBody>
          <a:bodyPr vert="horz" wrap="square" lIns="130090" tIns="65045" rIns="130090" bIns="65045" numCol="1" anchor="t" anchorCtr="0" compatLnSpc="1">
            <a:prstTxWarp prst="textNoShape">
              <a:avLst/>
            </a:prstTxWarp>
            <a:noAutofit/>
          </a:bodyPr>
          <a:lstStyle/>
          <a:p>
            <a:endParaRPr lang="nl-NL" sz="3699"/>
          </a:p>
        </p:txBody>
      </p:sp>
      <p:sp>
        <p:nvSpPr>
          <p:cNvPr id="146" name="Vrije vorm: vorm 145">
            <a:extLst>
              <a:ext uri="{FF2B5EF4-FFF2-40B4-BE49-F238E27FC236}">
                <a16:creationId xmlns:a16="http://schemas.microsoft.com/office/drawing/2014/main" id="{B997C24F-7213-4041-B645-BD0D1D2A27A7}"/>
              </a:ext>
            </a:extLst>
          </p:cNvPr>
          <p:cNvSpPr>
            <a:spLocks noSelect="1"/>
          </p:cNvSpPr>
          <p:nvPr userDrawn="1"/>
        </p:nvSpPr>
        <p:spPr bwMode="auto">
          <a:xfrm>
            <a:off x="8489305" y="9052121"/>
            <a:ext cx="390356" cy="501391"/>
          </a:xfrm>
          <a:custGeom>
            <a:avLst/>
            <a:gdLst>
              <a:gd name="connsiteX0" fmla="*/ 179614 w 274335"/>
              <a:gd name="connsiteY0" fmla="*/ 329218 h 352426"/>
              <a:gd name="connsiteX1" fmla="*/ 183242 w 274335"/>
              <a:gd name="connsiteY1" fmla="*/ 330730 h 352426"/>
              <a:gd name="connsiteX2" fmla="*/ 182033 w 274335"/>
              <a:gd name="connsiteY2" fmla="*/ 334358 h 352426"/>
              <a:gd name="connsiteX3" fmla="*/ 178102 w 274335"/>
              <a:gd name="connsiteY3" fmla="*/ 332847 h 352426"/>
              <a:gd name="connsiteX4" fmla="*/ 179614 w 274335"/>
              <a:gd name="connsiteY4" fmla="*/ 329218 h 352426"/>
              <a:gd name="connsiteX5" fmla="*/ 121935 w 274335"/>
              <a:gd name="connsiteY5" fmla="*/ 325438 h 352426"/>
              <a:gd name="connsiteX6" fmla="*/ 126698 w 274335"/>
              <a:gd name="connsiteY6" fmla="*/ 327026 h 352426"/>
              <a:gd name="connsiteX7" fmla="*/ 140985 w 274335"/>
              <a:gd name="connsiteY7" fmla="*/ 344489 h 352426"/>
              <a:gd name="connsiteX8" fmla="*/ 139398 w 274335"/>
              <a:gd name="connsiteY8" fmla="*/ 330201 h 352426"/>
              <a:gd name="connsiteX9" fmla="*/ 137810 w 274335"/>
              <a:gd name="connsiteY9" fmla="*/ 328613 h 352426"/>
              <a:gd name="connsiteX10" fmla="*/ 137810 w 274335"/>
              <a:gd name="connsiteY10" fmla="*/ 327026 h 352426"/>
              <a:gd name="connsiteX11" fmla="*/ 142573 w 274335"/>
              <a:gd name="connsiteY11" fmla="*/ 327026 h 352426"/>
              <a:gd name="connsiteX12" fmla="*/ 142573 w 274335"/>
              <a:gd name="connsiteY12" fmla="*/ 328613 h 352426"/>
              <a:gd name="connsiteX13" fmla="*/ 142573 w 274335"/>
              <a:gd name="connsiteY13" fmla="*/ 330201 h 352426"/>
              <a:gd name="connsiteX14" fmla="*/ 144160 w 274335"/>
              <a:gd name="connsiteY14" fmla="*/ 352426 h 352426"/>
              <a:gd name="connsiteX15" fmla="*/ 140985 w 274335"/>
              <a:gd name="connsiteY15" fmla="*/ 352426 h 352426"/>
              <a:gd name="connsiteX16" fmla="*/ 126698 w 274335"/>
              <a:gd name="connsiteY16" fmla="*/ 334963 h 352426"/>
              <a:gd name="connsiteX17" fmla="*/ 125110 w 274335"/>
              <a:gd name="connsiteY17" fmla="*/ 349251 h 352426"/>
              <a:gd name="connsiteX18" fmla="*/ 126698 w 274335"/>
              <a:gd name="connsiteY18" fmla="*/ 350839 h 352426"/>
              <a:gd name="connsiteX19" fmla="*/ 126698 w 274335"/>
              <a:gd name="connsiteY19" fmla="*/ 352426 h 352426"/>
              <a:gd name="connsiteX20" fmla="*/ 118760 w 274335"/>
              <a:gd name="connsiteY20" fmla="*/ 352426 h 352426"/>
              <a:gd name="connsiteX21" fmla="*/ 118760 w 274335"/>
              <a:gd name="connsiteY21" fmla="*/ 350839 h 352426"/>
              <a:gd name="connsiteX22" fmla="*/ 120348 w 274335"/>
              <a:gd name="connsiteY22" fmla="*/ 349251 h 352426"/>
              <a:gd name="connsiteX23" fmla="*/ 123523 w 274335"/>
              <a:gd name="connsiteY23" fmla="*/ 328613 h 352426"/>
              <a:gd name="connsiteX24" fmla="*/ 121935 w 274335"/>
              <a:gd name="connsiteY24" fmla="*/ 327026 h 352426"/>
              <a:gd name="connsiteX25" fmla="*/ 166854 w 274335"/>
              <a:gd name="connsiteY25" fmla="*/ 323850 h 352426"/>
              <a:gd name="connsiteX26" fmla="*/ 168153 w 274335"/>
              <a:gd name="connsiteY26" fmla="*/ 329248 h 352426"/>
              <a:gd name="connsiteX27" fmla="*/ 167178 w 274335"/>
              <a:gd name="connsiteY27" fmla="*/ 329883 h 352426"/>
              <a:gd name="connsiteX28" fmla="*/ 159385 w 274335"/>
              <a:gd name="connsiteY28" fmla="*/ 327660 h 352426"/>
              <a:gd name="connsiteX29" fmla="*/ 154190 w 274335"/>
              <a:gd name="connsiteY29" fmla="*/ 337503 h 352426"/>
              <a:gd name="connsiteX30" fmla="*/ 166529 w 274335"/>
              <a:gd name="connsiteY30" fmla="*/ 334963 h 352426"/>
              <a:gd name="connsiteX31" fmla="*/ 167503 w 274335"/>
              <a:gd name="connsiteY31" fmla="*/ 332740 h 352426"/>
              <a:gd name="connsiteX32" fmla="*/ 168802 w 274335"/>
              <a:gd name="connsiteY32" fmla="*/ 332423 h 352426"/>
              <a:gd name="connsiteX33" fmla="*/ 170426 w 274335"/>
              <a:gd name="connsiteY33" fmla="*/ 338138 h 352426"/>
              <a:gd name="connsiteX34" fmla="*/ 169127 w 274335"/>
              <a:gd name="connsiteY34" fmla="*/ 338455 h 352426"/>
              <a:gd name="connsiteX35" fmla="*/ 167828 w 274335"/>
              <a:gd name="connsiteY35" fmla="*/ 337503 h 352426"/>
              <a:gd name="connsiteX36" fmla="*/ 155164 w 274335"/>
              <a:gd name="connsiteY36" fmla="*/ 340360 h 352426"/>
              <a:gd name="connsiteX37" fmla="*/ 165230 w 274335"/>
              <a:gd name="connsiteY37" fmla="*/ 347663 h 352426"/>
              <a:gd name="connsiteX38" fmla="*/ 171725 w 274335"/>
              <a:gd name="connsiteY38" fmla="*/ 339725 h 352426"/>
              <a:gd name="connsiteX39" fmla="*/ 172374 w 274335"/>
              <a:gd name="connsiteY39" fmla="*/ 339725 h 352426"/>
              <a:gd name="connsiteX40" fmla="*/ 174322 w 274335"/>
              <a:gd name="connsiteY40" fmla="*/ 345440 h 352426"/>
              <a:gd name="connsiteX41" fmla="*/ 165880 w 274335"/>
              <a:gd name="connsiteY41" fmla="*/ 350838 h 352426"/>
              <a:gd name="connsiteX42" fmla="*/ 148994 w 274335"/>
              <a:gd name="connsiteY42" fmla="*/ 341313 h 352426"/>
              <a:gd name="connsiteX43" fmla="*/ 160035 w 274335"/>
              <a:gd name="connsiteY43" fmla="*/ 324803 h 352426"/>
              <a:gd name="connsiteX44" fmla="*/ 166854 w 274335"/>
              <a:gd name="connsiteY44" fmla="*/ 323850 h 352426"/>
              <a:gd name="connsiteX45" fmla="*/ 109235 w 274335"/>
              <a:gd name="connsiteY45" fmla="*/ 323850 h 352426"/>
              <a:gd name="connsiteX46" fmla="*/ 117173 w 274335"/>
              <a:gd name="connsiteY46" fmla="*/ 325438 h 352426"/>
              <a:gd name="connsiteX47" fmla="*/ 117173 w 274335"/>
              <a:gd name="connsiteY47" fmla="*/ 327025 h 352426"/>
              <a:gd name="connsiteX48" fmla="*/ 115586 w 274335"/>
              <a:gd name="connsiteY48" fmla="*/ 327025 h 352426"/>
              <a:gd name="connsiteX49" fmla="*/ 110823 w 274335"/>
              <a:gd name="connsiteY49" fmla="*/ 347663 h 352426"/>
              <a:gd name="connsiteX50" fmla="*/ 112411 w 274335"/>
              <a:gd name="connsiteY50" fmla="*/ 349251 h 352426"/>
              <a:gd name="connsiteX51" fmla="*/ 112411 w 274335"/>
              <a:gd name="connsiteY51" fmla="*/ 350838 h 352426"/>
              <a:gd name="connsiteX52" fmla="*/ 102885 w 274335"/>
              <a:gd name="connsiteY52" fmla="*/ 349251 h 352426"/>
              <a:gd name="connsiteX53" fmla="*/ 104473 w 274335"/>
              <a:gd name="connsiteY53" fmla="*/ 347663 h 352426"/>
              <a:gd name="connsiteX54" fmla="*/ 106060 w 274335"/>
              <a:gd name="connsiteY54" fmla="*/ 347663 h 352426"/>
              <a:gd name="connsiteX55" fmla="*/ 110823 w 274335"/>
              <a:gd name="connsiteY55" fmla="*/ 327025 h 352426"/>
              <a:gd name="connsiteX56" fmla="*/ 109235 w 274335"/>
              <a:gd name="connsiteY56" fmla="*/ 325438 h 352426"/>
              <a:gd name="connsiteX57" fmla="*/ 82248 w 274335"/>
              <a:gd name="connsiteY57" fmla="*/ 312738 h 352426"/>
              <a:gd name="connsiteX58" fmla="*/ 85423 w 274335"/>
              <a:gd name="connsiteY58" fmla="*/ 314326 h 352426"/>
              <a:gd name="connsiteX59" fmla="*/ 85423 w 274335"/>
              <a:gd name="connsiteY59" fmla="*/ 330201 h 352426"/>
              <a:gd name="connsiteX60" fmla="*/ 94948 w 274335"/>
              <a:gd name="connsiteY60" fmla="*/ 319088 h 352426"/>
              <a:gd name="connsiteX61" fmla="*/ 101298 w 274335"/>
              <a:gd name="connsiteY61" fmla="*/ 320676 h 352426"/>
              <a:gd name="connsiteX62" fmla="*/ 101298 w 274335"/>
              <a:gd name="connsiteY62" fmla="*/ 322263 h 352426"/>
              <a:gd name="connsiteX63" fmla="*/ 99711 w 274335"/>
              <a:gd name="connsiteY63" fmla="*/ 323851 h 352426"/>
              <a:gd name="connsiteX64" fmla="*/ 96536 w 274335"/>
              <a:gd name="connsiteY64" fmla="*/ 344488 h 352426"/>
              <a:gd name="connsiteX65" fmla="*/ 98123 w 274335"/>
              <a:gd name="connsiteY65" fmla="*/ 346076 h 352426"/>
              <a:gd name="connsiteX66" fmla="*/ 98123 w 274335"/>
              <a:gd name="connsiteY66" fmla="*/ 347663 h 352426"/>
              <a:gd name="connsiteX67" fmla="*/ 90186 w 274335"/>
              <a:gd name="connsiteY67" fmla="*/ 344488 h 352426"/>
              <a:gd name="connsiteX68" fmla="*/ 91773 w 274335"/>
              <a:gd name="connsiteY68" fmla="*/ 342901 h 352426"/>
              <a:gd name="connsiteX69" fmla="*/ 94948 w 274335"/>
              <a:gd name="connsiteY69" fmla="*/ 325438 h 352426"/>
              <a:gd name="connsiteX70" fmla="*/ 82248 w 274335"/>
              <a:gd name="connsiteY70" fmla="*/ 341313 h 352426"/>
              <a:gd name="connsiteX71" fmla="*/ 79073 w 274335"/>
              <a:gd name="connsiteY71" fmla="*/ 339726 h 352426"/>
              <a:gd name="connsiteX72" fmla="*/ 80660 w 274335"/>
              <a:gd name="connsiteY72" fmla="*/ 320676 h 352426"/>
              <a:gd name="connsiteX73" fmla="*/ 69548 w 274335"/>
              <a:gd name="connsiteY73" fmla="*/ 333376 h 352426"/>
              <a:gd name="connsiteX74" fmla="*/ 71135 w 274335"/>
              <a:gd name="connsiteY74" fmla="*/ 334963 h 352426"/>
              <a:gd name="connsiteX75" fmla="*/ 71135 w 274335"/>
              <a:gd name="connsiteY75" fmla="*/ 336551 h 352426"/>
              <a:gd name="connsiteX76" fmla="*/ 64785 w 274335"/>
              <a:gd name="connsiteY76" fmla="*/ 331788 h 352426"/>
              <a:gd name="connsiteX77" fmla="*/ 66373 w 274335"/>
              <a:gd name="connsiteY77" fmla="*/ 331788 h 352426"/>
              <a:gd name="connsiteX78" fmla="*/ 67960 w 274335"/>
              <a:gd name="connsiteY78" fmla="*/ 331788 h 352426"/>
              <a:gd name="connsiteX79" fmla="*/ 82248 w 274335"/>
              <a:gd name="connsiteY79" fmla="*/ 315913 h 352426"/>
              <a:gd name="connsiteX80" fmla="*/ 80660 w 274335"/>
              <a:gd name="connsiteY80" fmla="*/ 314326 h 352426"/>
              <a:gd name="connsiteX81" fmla="*/ 59506 w 274335"/>
              <a:gd name="connsiteY81" fmla="*/ 305157 h 352426"/>
              <a:gd name="connsiteX82" fmla="*/ 54756 w 274335"/>
              <a:gd name="connsiteY82" fmla="*/ 308928 h 352426"/>
              <a:gd name="connsiteX83" fmla="*/ 50497 w 274335"/>
              <a:gd name="connsiteY83" fmla="*/ 317183 h 352426"/>
              <a:gd name="connsiteX84" fmla="*/ 52463 w 274335"/>
              <a:gd name="connsiteY84" fmla="*/ 320358 h 352426"/>
              <a:gd name="connsiteX85" fmla="*/ 52790 w 274335"/>
              <a:gd name="connsiteY85" fmla="*/ 320676 h 352426"/>
              <a:gd name="connsiteX86" fmla="*/ 56721 w 274335"/>
              <a:gd name="connsiteY86" fmla="*/ 322263 h 352426"/>
              <a:gd name="connsiteX87" fmla="*/ 64256 w 274335"/>
              <a:gd name="connsiteY87" fmla="*/ 318453 h 352426"/>
              <a:gd name="connsiteX88" fmla="*/ 66877 w 274335"/>
              <a:gd name="connsiteY88" fmla="*/ 306070 h 352426"/>
              <a:gd name="connsiteX89" fmla="*/ 66221 w 274335"/>
              <a:gd name="connsiteY89" fmla="*/ 305435 h 352426"/>
              <a:gd name="connsiteX90" fmla="*/ 59506 w 274335"/>
              <a:gd name="connsiteY90" fmla="*/ 305157 h 352426"/>
              <a:gd name="connsiteX91" fmla="*/ 202691 w 274335"/>
              <a:gd name="connsiteY91" fmla="*/ 304800 h 352426"/>
              <a:gd name="connsiteX92" fmla="*/ 201195 w 274335"/>
              <a:gd name="connsiteY92" fmla="*/ 307947 h 352426"/>
              <a:gd name="connsiteX93" fmla="*/ 200896 w 274335"/>
              <a:gd name="connsiteY93" fmla="*/ 310149 h 352426"/>
              <a:gd name="connsiteX94" fmla="*/ 197905 w 274335"/>
              <a:gd name="connsiteY94" fmla="*/ 310778 h 352426"/>
              <a:gd name="connsiteX95" fmla="*/ 190427 w 274335"/>
              <a:gd name="connsiteY95" fmla="*/ 315183 h 352426"/>
              <a:gd name="connsiteX96" fmla="*/ 193718 w 274335"/>
              <a:gd name="connsiteY96" fmla="*/ 322420 h 352426"/>
              <a:gd name="connsiteX97" fmla="*/ 200298 w 274335"/>
              <a:gd name="connsiteY97" fmla="*/ 318644 h 352426"/>
              <a:gd name="connsiteX98" fmla="*/ 202092 w 274335"/>
              <a:gd name="connsiteY98" fmla="*/ 316442 h 352426"/>
              <a:gd name="connsiteX99" fmla="*/ 204485 w 274335"/>
              <a:gd name="connsiteY99" fmla="*/ 321476 h 352426"/>
              <a:gd name="connsiteX100" fmla="*/ 201494 w 274335"/>
              <a:gd name="connsiteY100" fmla="*/ 321476 h 352426"/>
              <a:gd name="connsiteX101" fmla="*/ 195213 w 274335"/>
              <a:gd name="connsiteY101" fmla="*/ 324937 h 352426"/>
              <a:gd name="connsiteX102" fmla="*/ 199700 w 274335"/>
              <a:gd name="connsiteY102" fmla="*/ 335006 h 352426"/>
              <a:gd name="connsiteX103" fmla="*/ 201494 w 274335"/>
              <a:gd name="connsiteY103" fmla="*/ 335320 h 352426"/>
              <a:gd name="connsiteX104" fmla="*/ 202092 w 274335"/>
              <a:gd name="connsiteY104" fmla="*/ 335950 h 352426"/>
              <a:gd name="connsiteX105" fmla="*/ 195512 w 274335"/>
              <a:gd name="connsiteY105" fmla="*/ 339725 h 352426"/>
              <a:gd name="connsiteX106" fmla="*/ 194914 w 274335"/>
              <a:gd name="connsiteY106" fmla="*/ 338467 h 352426"/>
              <a:gd name="connsiteX107" fmla="*/ 195213 w 274335"/>
              <a:gd name="connsiteY107" fmla="*/ 336893 h 352426"/>
              <a:gd name="connsiteX108" fmla="*/ 186240 w 274335"/>
              <a:gd name="connsiteY108" fmla="*/ 317700 h 352426"/>
              <a:gd name="connsiteX109" fmla="*/ 184146 w 274335"/>
              <a:gd name="connsiteY109" fmla="*/ 317700 h 352426"/>
              <a:gd name="connsiteX110" fmla="*/ 183847 w 274335"/>
              <a:gd name="connsiteY110" fmla="*/ 316442 h 352426"/>
              <a:gd name="connsiteX111" fmla="*/ 202691 w 274335"/>
              <a:gd name="connsiteY111" fmla="*/ 304800 h 352426"/>
              <a:gd name="connsiteX112" fmla="*/ 59543 w 274335"/>
              <a:gd name="connsiteY112" fmla="*/ 300352 h 352426"/>
              <a:gd name="connsiteX113" fmla="*/ 68644 w 274335"/>
              <a:gd name="connsiteY113" fmla="*/ 302863 h 352426"/>
              <a:gd name="connsiteX114" fmla="*/ 68957 w 274335"/>
              <a:gd name="connsiteY114" fmla="*/ 303176 h 352426"/>
              <a:gd name="connsiteX115" fmla="*/ 69271 w 274335"/>
              <a:gd name="connsiteY115" fmla="*/ 303490 h 352426"/>
              <a:gd name="connsiteX116" fmla="*/ 69585 w 274335"/>
              <a:gd name="connsiteY116" fmla="*/ 304118 h 352426"/>
              <a:gd name="connsiteX117" fmla="*/ 72409 w 274335"/>
              <a:gd name="connsiteY117" fmla="*/ 312905 h 352426"/>
              <a:gd name="connsiteX118" fmla="*/ 67388 w 274335"/>
              <a:gd name="connsiteY118" fmla="*/ 322633 h 352426"/>
              <a:gd name="connsiteX119" fmla="*/ 50756 w 274335"/>
              <a:gd name="connsiteY119" fmla="*/ 322947 h 352426"/>
              <a:gd name="connsiteX120" fmla="*/ 50442 w 274335"/>
              <a:gd name="connsiteY120" fmla="*/ 322633 h 352426"/>
              <a:gd name="connsiteX121" fmla="*/ 49815 w 274335"/>
              <a:gd name="connsiteY121" fmla="*/ 306315 h 352426"/>
              <a:gd name="connsiteX122" fmla="*/ 59543 w 274335"/>
              <a:gd name="connsiteY122" fmla="*/ 300352 h 352426"/>
              <a:gd name="connsiteX123" fmla="*/ 216912 w 274335"/>
              <a:gd name="connsiteY123" fmla="*/ 293688 h 352426"/>
              <a:gd name="connsiteX124" fmla="*/ 220873 w 274335"/>
              <a:gd name="connsiteY124" fmla="*/ 297857 h 352426"/>
              <a:gd name="connsiteX125" fmla="*/ 220264 w 274335"/>
              <a:gd name="connsiteY125" fmla="*/ 299140 h 352426"/>
              <a:gd name="connsiteX126" fmla="*/ 212952 w 274335"/>
              <a:gd name="connsiteY126" fmla="*/ 300744 h 352426"/>
              <a:gd name="connsiteX127" fmla="*/ 212952 w 274335"/>
              <a:gd name="connsiteY127" fmla="*/ 311969 h 352426"/>
              <a:gd name="connsiteX128" fmla="*/ 222092 w 274335"/>
              <a:gd name="connsiteY128" fmla="*/ 303630 h 352426"/>
              <a:gd name="connsiteX129" fmla="*/ 222092 w 274335"/>
              <a:gd name="connsiteY129" fmla="*/ 301065 h 352426"/>
              <a:gd name="connsiteX130" fmla="*/ 222701 w 274335"/>
              <a:gd name="connsiteY130" fmla="*/ 300102 h 352426"/>
              <a:gd name="connsiteX131" fmla="*/ 226662 w 274335"/>
              <a:gd name="connsiteY131" fmla="*/ 304272 h 352426"/>
              <a:gd name="connsiteX132" fmla="*/ 225748 w 274335"/>
              <a:gd name="connsiteY132" fmla="*/ 305234 h 352426"/>
              <a:gd name="connsiteX133" fmla="*/ 224225 w 274335"/>
              <a:gd name="connsiteY133" fmla="*/ 304913 h 352426"/>
              <a:gd name="connsiteX134" fmla="*/ 215084 w 274335"/>
              <a:gd name="connsiteY134" fmla="*/ 314214 h 352426"/>
              <a:gd name="connsiteX135" fmla="*/ 226662 w 274335"/>
              <a:gd name="connsiteY135" fmla="*/ 315496 h 352426"/>
              <a:gd name="connsiteX136" fmla="*/ 228490 w 274335"/>
              <a:gd name="connsiteY136" fmla="*/ 305234 h 352426"/>
              <a:gd name="connsiteX137" fmla="*/ 229404 w 274335"/>
              <a:gd name="connsiteY137" fmla="*/ 304592 h 352426"/>
              <a:gd name="connsiteX138" fmla="*/ 233060 w 274335"/>
              <a:gd name="connsiteY138" fmla="*/ 309082 h 352426"/>
              <a:gd name="connsiteX139" fmla="*/ 228490 w 274335"/>
              <a:gd name="connsiteY139" fmla="*/ 318062 h 352426"/>
              <a:gd name="connsiteX140" fmla="*/ 209905 w 274335"/>
              <a:gd name="connsiteY140" fmla="*/ 318062 h 352426"/>
              <a:gd name="connsiteX141" fmla="*/ 212038 w 274335"/>
              <a:gd name="connsiteY141" fmla="*/ 297857 h 352426"/>
              <a:gd name="connsiteX142" fmla="*/ 216912 w 274335"/>
              <a:gd name="connsiteY142" fmla="*/ 293688 h 352426"/>
              <a:gd name="connsiteX143" fmla="*/ 225963 w 274335"/>
              <a:gd name="connsiteY143" fmla="*/ 282575 h 352426"/>
              <a:gd name="connsiteX144" fmla="*/ 227208 w 274335"/>
              <a:gd name="connsiteY144" fmla="*/ 283528 h 352426"/>
              <a:gd name="connsiteX145" fmla="*/ 226586 w 274335"/>
              <a:gd name="connsiteY145" fmla="*/ 285433 h 352426"/>
              <a:gd name="connsiteX146" fmla="*/ 242772 w 274335"/>
              <a:gd name="connsiteY146" fmla="*/ 299086 h 352426"/>
              <a:gd name="connsiteX147" fmla="*/ 248064 w 274335"/>
              <a:gd name="connsiteY147" fmla="*/ 291148 h 352426"/>
              <a:gd name="connsiteX148" fmla="*/ 247752 w 274335"/>
              <a:gd name="connsiteY148" fmla="*/ 286703 h 352426"/>
              <a:gd name="connsiteX149" fmla="*/ 249309 w 274335"/>
              <a:gd name="connsiteY149" fmla="*/ 284798 h 352426"/>
              <a:gd name="connsiteX150" fmla="*/ 252110 w 274335"/>
              <a:gd name="connsiteY150" fmla="*/ 291783 h 352426"/>
              <a:gd name="connsiteX151" fmla="*/ 239659 w 274335"/>
              <a:gd name="connsiteY151" fmla="*/ 306388 h 352426"/>
              <a:gd name="connsiteX152" fmla="*/ 239037 w 274335"/>
              <a:gd name="connsiteY152" fmla="*/ 305118 h 352426"/>
              <a:gd name="connsiteX153" fmla="*/ 239348 w 274335"/>
              <a:gd name="connsiteY153" fmla="*/ 303213 h 352426"/>
              <a:gd name="connsiteX154" fmla="*/ 223473 w 274335"/>
              <a:gd name="connsiteY154" fmla="*/ 289878 h 352426"/>
              <a:gd name="connsiteX155" fmla="*/ 221917 w 274335"/>
              <a:gd name="connsiteY155" fmla="*/ 290830 h 352426"/>
              <a:gd name="connsiteX156" fmla="*/ 220360 w 274335"/>
              <a:gd name="connsiteY156" fmla="*/ 289878 h 352426"/>
              <a:gd name="connsiteX157" fmla="*/ 225963 w 274335"/>
              <a:gd name="connsiteY157" fmla="*/ 282575 h 352426"/>
              <a:gd name="connsiteX158" fmla="*/ 42559 w 274335"/>
              <a:gd name="connsiteY158" fmla="*/ 276225 h 352426"/>
              <a:gd name="connsiteX159" fmla="*/ 45734 w 274335"/>
              <a:gd name="connsiteY159" fmla="*/ 279400 h 352426"/>
              <a:gd name="connsiteX160" fmla="*/ 40972 w 274335"/>
              <a:gd name="connsiteY160" fmla="*/ 301626 h 352426"/>
              <a:gd name="connsiteX161" fmla="*/ 52084 w 274335"/>
              <a:gd name="connsiteY161" fmla="*/ 290513 h 352426"/>
              <a:gd name="connsiteX162" fmla="*/ 52084 w 274335"/>
              <a:gd name="connsiteY162" fmla="*/ 288925 h 352426"/>
              <a:gd name="connsiteX163" fmla="*/ 56847 w 274335"/>
              <a:gd name="connsiteY163" fmla="*/ 292100 h 352426"/>
              <a:gd name="connsiteX164" fmla="*/ 55260 w 274335"/>
              <a:gd name="connsiteY164" fmla="*/ 293688 h 352426"/>
              <a:gd name="connsiteX165" fmla="*/ 53672 w 274335"/>
              <a:gd name="connsiteY165" fmla="*/ 293688 h 352426"/>
              <a:gd name="connsiteX166" fmla="*/ 37797 w 274335"/>
              <a:gd name="connsiteY166" fmla="*/ 309563 h 352426"/>
              <a:gd name="connsiteX167" fmla="*/ 34622 w 274335"/>
              <a:gd name="connsiteY167" fmla="*/ 307976 h 352426"/>
              <a:gd name="connsiteX168" fmla="*/ 39384 w 274335"/>
              <a:gd name="connsiteY168" fmla="*/ 284163 h 352426"/>
              <a:gd name="connsiteX169" fmla="*/ 28272 w 274335"/>
              <a:gd name="connsiteY169" fmla="*/ 293688 h 352426"/>
              <a:gd name="connsiteX170" fmla="*/ 28272 w 274335"/>
              <a:gd name="connsiteY170" fmla="*/ 295276 h 352426"/>
              <a:gd name="connsiteX171" fmla="*/ 26684 w 274335"/>
              <a:gd name="connsiteY171" fmla="*/ 296863 h 352426"/>
              <a:gd name="connsiteX172" fmla="*/ 21922 w 274335"/>
              <a:gd name="connsiteY172" fmla="*/ 290513 h 352426"/>
              <a:gd name="connsiteX173" fmla="*/ 23509 w 274335"/>
              <a:gd name="connsiteY173" fmla="*/ 288925 h 352426"/>
              <a:gd name="connsiteX174" fmla="*/ 25097 w 274335"/>
              <a:gd name="connsiteY174" fmla="*/ 290513 h 352426"/>
              <a:gd name="connsiteX175" fmla="*/ 42559 w 274335"/>
              <a:gd name="connsiteY175" fmla="*/ 277813 h 352426"/>
              <a:gd name="connsiteX176" fmla="*/ 28489 w 274335"/>
              <a:gd name="connsiteY176" fmla="*/ 272068 h 352426"/>
              <a:gd name="connsiteX177" fmla="*/ 33901 w 274335"/>
              <a:gd name="connsiteY177" fmla="*/ 273580 h 352426"/>
              <a:gd name="connsiteX178" fmla="*/ 32097 w 274335"/>
              <a:gd name="connsiteY178" fmla="*/ 277208 h 352426"/>
              <a:gd name="connsiteX179" fmla="*/ 27406 w 274335"/>
              <a:gd name="connsiteY179" fmla="*/ 275697 h 352426"/>
              <a:gd name="connsiteX180" fmla="*/ 28489 w 274335"/>
              <a:gd name="connsiteY180" fmla="*/ 272068 h 352426"/>
              <a:gd name="connsiteX181" fmla="*/ 236235 w 274335"/>
              <a:gd name="connsiteY181" fmla="*/ 266700 h 352426"/>
              <a:gd name="connsiteX182" fmla="*/ 237823 w 274335"/>
              <a:gd name="connsiteY182" fmla="*/ 268288 h 352426"/>
              <a:gd name="connsiteX183" fmla="*/ 236235 w 274335"/>
              <a:gd name="connsiteY183" fmla="*/ 268288 h 352426"/>
              <a:gd name="connsiteX184" fmla="*/ 256873 w 274335"/>
              <a:gd name="connsiteY184" fmla="*/ 279401 h 352426"/>
              <a:gd name="connsiteX185" fmla="*/ 258461 w 274335"/>
              <a:gd name="connsiteY185" fmla="*/ 279401 h 352426"/>
              <a:gd name="connsiteX186" fmla="*/ 260048 w 274335"/>
              <a:gd name="connsiteY186" fmla="*/ 279401 h 352426"/>
              <a:gd name="connsiteX187" fmla="*/ 255286 w 274335"/>
              <a:gd name="connsiteY187" fmla="*/ 287338 h 352426"/>
              <a:gd name="connsiteX188" fmla="*/ 253698 w 274335"/>
              <a:gd name="connsiteY188" fmla="*/ 285751 h 352426"/>
              <a:gd name="connsiteX189" fmla="*/ 253698 w 274335"/>
              <a:gd name="connsiteY189" fmla="*/ 284163 h 352426"/>
              <a:gd name="connsiteX190" fmla="*/ 236235 w 274335"/>
              <a:gd name="connsiteY190" fmla="*/ 273050 h 352426"/>
              <a:gd name="connsiteX191" fmla="*/ 233060 w 274335"/>
              <a:gd name="connsiteY191" fmla="*/ 274638 h 352426"/>
              <a:gd name="connsiteX192" fmla="*/ 31447 w 274335"/>
              <a:gd name="connsiteY192" fmla="*/ 255588 h 352426"/>
              <a:gd name="connsiteX193" fmla="*/ 36210 w 274335"/>
              <a:gd name="connsiteY193" fmla="*/ 263526 h 352426"/>
              <a:gd name="connsiteX194" fmla="*/ 34622 w 274335"/>
              <a:gd name="connsiteY194" fmla="*/ 263526 h 352426"/>
              <a:gd name="connsiteX195" fmla="*/ 33035 w 274335"/>
              <a:gd name="connsiteY195" fmla="*/ 261938 h 352426"/>
              <a:gd name="connsiteX196" fmla="*/ 13984 w 274335"/>
              <a:gd name="connsiteY196" fmla="*/ 271463 h 352426"/>
              <a:gd name="connsiteX197" fmla="*/ 13984 w 274335"/>
              <a:gd name="connsiteY197" fmla="*/ 273051 h 352426"/>
              <a:gd name="connsiteX198" fmla="*/ 12397 w 274335"/>
              <a:gd name="connsiteY198" fmla="*/ 274638 h 352426"/>
              <a:gd name="connsiteX199" fmla="*/ 9222 w 274335"/>
              <a:gd name="connsiteY199" fmla="*/ 265113 h 352426"/>
              <a:gd name="connsiteX200" fmla="*/ 10809 w 274335"/>
              <a:gd name="connsiteY200" fmla="*/ 266701 h 352426"/>
              <a:gd name="connsiteX201" fmla="*/ 31447 w 274335"/>
              <a:gd name="connsiteY201" fmla="*/ 258763 h 352426"/>
              <a:gd name="connsiteX202" fmla="*/ 247030 w 274335"/>
              <a:gd name="connsiteY202" fmla="*/ 242888 h 352426"/>
              <a:gd name="connsiteX203" fmla="*/ 252428 w 274335"/>
              <a:gd name="connsiteY203" fmla="*/ 244855 h 352426"/>
              <a:gd name="connsiteX204" fmla="*/ 252110 w 274335"/>
              <a:gd name="connsiteY204" fmla="*/ 246495 h 352426"/>
              <a:gd name="connsiteX205" fmla="*/ 245760 w 274335"/>
              <a:gd name="connsiteY205" fmla="*/ 250757 h 352426"/>
              <a:gd name="connsiteX206" fmla="*/ 250840 w 274335"/>
              <a:gd name="connsiteY206" fmla="*/ 261576 h 352426"/>
              <a:gd name="connsiteX207" fmla="*/ 264811 w 274335"/>
              <a:gd name="connsiteY207" fmla="*/ 258953 h 352426"/>
              <a:gd name="connsiteX208" fmla="*/ 262588 w 274335"/>
              <a:gd name="connsiteY208" fmla="*/ 248790 h 352426"/>
              <a:gd name="connsiteX209" fmla="*/ 263541 w 274335"/>
              <a:gd name="connsiteY209" fmla="*/ 247806 h 352426"/>
              <a:gd name="connsiteX210" fmla="*/ 268621 w 274335"/>
              <a:gd name="connsiteY210" fmla="*/ 250101 h 352426"/>
              <a:gd name="connsiteX211" fmla="*/ 267668 w 274335"/>
              <a:gd name="connsiteY211" fmla="*/ 261248 h 352426"/>
              <a:gd name="connsiteX212" fmla="*/ 248935 w 274335"/>
              <a:gd name="connsiteY212" fmla="*/ 268789 h 352426"/>
              <a:gd name="connsiteX213" fmla="*/ 243855 w 274335"/>
              <a:gd name="connsiteY213" fmla="*/ 248790 h 352426"/>
              <a:gd name="connsiteX214" fmla="*/ 247030 w 274335"/>
              <a:gd name="connsiteY214" fmla="*/ 242888 h 352426"/>
              <a:gd name="connsiteX215" fmla="*/ 158446 w 274335"/>
              <a:gd name="connsiteY215" fmla="*/ 239713 h 352426"/>
              <a:gd name="connsiteX216" fmla="*/ 158446 w 274335"/>
              <a:gd name="connsiteY216" fmla="*/ 280988 h 352426"/>
              <a:gd name="connsiteX217" fmla="*/ 179084 w 274335"/>
              <a:gd name="connsiteY217" fmla="*/ 239713 h 352426"/>
              <a:gd name="connsiteX218" fmla="*/ 158446 w 274335"/>
              <a:gd name="connsiteY218" fmla="*/ 239713 h 352426"/>
              <a:gd name="connsiteX219" fmla="*/ 94946 w 274335"/>
              <a:gd name="connsiteY219" fmla="*/ 239713 h 352426"/>
              <a:gd name="connsiteX220" fmla="*/ 117171 w 274335"/>
              <a:gd name="connsiteY220" fmla="*/ 280988 h 352426"/>
              <a:gd name="connsiteX221" fmla="*/ 117171 w 274335"/>
              <a:gd name="connsiteY221" fmla="*/ 239713 h 352426"/>
              <a:gd name="connsiteX222" fmla="*/ 94946 w 274335"/>
              <a:gd name="connsiteY222" fmla="*/ 239713 h 352426"/>
              <a:gd name="connsiteX223" fmla="*/ 13217 w 274335"/>
              <a:gd name="connsiteY223" fmla="*/ 233399 h 352426"/>
              <a:gd name="connsiteX224" fmla="*/ 30453 w 274335"/>
              <a:gd name="connsiteY224" fmla="*/ 244636 h 352426"/>
              <a:gd name="connsiteX225" fmla="*/ 31448 w 274335"/>
              <a:gd name="connsiteY225" fmla="*/ 250737 h 352426"/>
              <a:gd name="connsiteX226" fmla="*/ 25813 w 274335"/>
              <a:gd name="connsiteY226" fmla="*/ 252342 h 352426"/>
              <a:gd name="connsiteX227" fmla="*/ 25150 w 274335"/>
              <a:gd name="connsiteY227" fmla="*/ 251379 h 352426"/>
              <a:gd name="connsiteX228" fmla="*/ 27139 w 274335"/>
              <a:gd name="connsiteY228" fmla="*/ 243673 h 352426"/>
              <a:gd name="connsiteX229" fmla="*/ 17195 w 274335"/>
              <a:gd name="connsiteY229" fmla="*/ 238857 h 352426"/>
              <a:gd name="connsiteX230" fmla="*/ 20178 w 274335"/>
              <a:gd name="connsiteY230" fmla="*/ 251058 h 352426"/>
              <a:gd name="connsiteX231" fmla="*/ 22167 w 274335"/>
              <a:gd name="connsiteY231" fmla="*/ 252021 h 352426"/>
              <a:gd name="connsiteX232" fmla="*/ 22830 w 274335"/>
              <a:gd name="connsiteY232" fmla="*/ 253305 h 352426"/>
              <a:gd name="connsiteX233" fmla="*/ 16863 w 274335"/>
              <a:gd name="connsiteY233" fmla="*/ 254910 h 352426"/>
              <a:gd name="connsiteX234" fmla="*/ 16201 w 274335"/>
              <a:gd name="connsiteY234" fmla="*/ 253626 h 352426"/>
              <a:gd name="connsiteX235" fmla="*/ 17195 w 274335"/>
              <a:gd name="connsiteY235" fmla="*/ 252342 h 352426"/>
              <a:gd name="connsiteX236" fmla="*/ 13880 w 274335"/>
              <a:gd name="connsiteY236" fmla="*/ 239820 h 352426"/>
              <a:gd name="connsiteX237" fmla="*/ 6257 w 274335"/>
              <a:gd name="connsiteY237" fmla="*/ 249773 h 352426"/>
              <a:gd name="connsiteX238" fmla="*/ 14875 w 274335"/>
              <a:gd name="connsiteY238" fmla="*/ 256516 h 352426"/>
              <a:gd name="connsiteX239" fmla="*/ 14875 w 274335"/>
              <a:gd name="connsiteY239" fmla="*/ 257479 h 352426"/>
              <a:gd name="connsiteX240" fmla="*/ 8908 w 274335"/>
              <a:gd name="connsiteY240" fmla="*/ 258763 h 352426"/>
              <a:gd name="connsiteX241" fmla="*/ 3274 w 274335"/>
              <a:gd name="connsiteY241" fmla="*/ 250415 h 352426"/>
              <a:gd name="connsiteX242" fmla="*/ 13217 w 274335"/>
              <a:gd name="connsiteY242" fmla="*/ 233399 h 352426"/>
              <a:gd name="connsiteX243" fmla="*/ 247348 w 274335"/>
              <a:gd name="connsiteY243" fmla="*/ 231775 h 352426"/>
              <a:gd name="connsiteX244" fmla="*/ 248935 w 274335"/>
              <a:gd name="connsiteY244" fmla="*/ 231775 h 352426"/>
              <a:gd name="connsiteX245" fmla="*/ 248935 w 274335"/>
              <a:gd name="connsiteY245" fmla="*/ 233363 h 352426"/>
              <a:gd name="connsiteX246" fmla="*/ 271161 w 274335"/>
              <a:gd name="connsiteY246" fmla="*/ 236538 h 352426"/>
              <a:gd name="connsiteX247" fmla="*/ 272748 w 274335"/>
              <a:gd name="connsiteY247" fmla="*/ 234950 h 352426"/>
              <a:gd name="connsiteX248" fmla="*/ 271161 w 274335"/>
              <a:gd name="connsiteY248" fmla="*/ 244475 h 352426"/>
              <a:gd name="connsiteX249" fmla="*/ 269573 w 274335"/>
              <a:gd name="connsiteY249" fmla="*/ 244475 h 352426"/>
              <a:gd name="connsiteX250" fmla="*/ 269573 w 274335"/>
              <a:gd name="connsiteY250" fmla="*/ 241300 h 352426"/>
              <a:gd name="connsiteX251" fmla="*/ 248935 w 274335"/>
              <a:gd name="connsiteY251" fmla="*/ 238125 h 352426"/>
              <a:gd name="connsiteX252" fmla="*/ 247348 w 274335"/>
              <a:gd name="connsiteY252" fmla="*/ 239713 h 352426"/>
              <a:gd name="connsiteX253" fmla="*/ 245760 w 274335"/>
              <a:gd name="connsiteY253" fmla="*/ 239713 h 352426"/>
              <a:gd name="connsiteX254" fmla="*/ 3170 w 274335"/>
              <a:gd name="connsiteY254" fmla="*/ 209550 h 352426"/>
              <a:gd name="connsiteX255" fmla="*/ 3170 w 274335"/>
              <a:gd name="connsiteY255" fmla="*/ 214746 h 352426"/>
              <a:gd name="connsiteX256" fmla="*/ 13588 w 274335"/>
              <a:gd name="connsiteY256" fmla="*/ 223514 h 352426"/>
              <a:gd name="connsiteX257" fmla="*/ 21327 w 274335"/>
              <a:gd name="connsiteY257" fmla="*/ 216045 h 352426"/>
              <a:gd name="connsiteX258" fmla="*/ 21922 w 274335"/>
              <a:gd name="connsiteY258" fmla="*/ 210200 h 352426"/>
              <a:gd name="connsiteX259" fmla="*/ 3170 w 274335"/>
              <a:gd name="connsiteY259" fmla="*/ 209550 h 352426"/>
              <a:gd name="connsiteX260" fmla="*/ 11 w 274335"/>
              <a:gd name="connsiteY260" fmla="*/ 201613 h 352426"/>
              <a:gd name="connsiteX261" fmla="*/ 1580 w 274335"/>
              <a:gd name="connsiteY261" fmla="*/ 201613 h 352426"/>
              <a:gd name="connsiteX262" fmla="*/ 2835 w 274335"/>
              <a:gd name="connsiteY262" fmla="*/ 203541 h 352426"/>
              <a:gd name="connsiteX263" fmla="*/ 24175 w 274335"/>
              <a:gd name="connsiteY263" fmla="*/ 203862 h 352426"/>
              <a:gd name="connsiteX264" fmla="*/ 25116 w 274335"/>
              <a:gd name="connsiteY264" fmla="*/ 202256 h 352426"/>
              <a:gd name="connsiteX265" fmla="*/ 26685 w 274335"/>
              <a:gd name="connsiteY265" fmla="*/ 202256 h 352426"/>
              <a:gd name="connsiteX266" fmla="*/ 26058 w 274335"/>
              <a:gd name="connsiteY266" fmla="*/ 213822 h 352426"/>
              <a:gd name="connsiteX267" fmla="*/ 14133 w 274335"/>
              <a:gd name="connsiteY267" fmla="*/ 228601 h 352426"/>
              <a:gd name="connsiteX268" fmla="*/ 11 w 274335"/>
              <a:gd name="connsiteY268" fmla="*/ 215107 h 352426"/>
              <a:gd name="connsiteX269" fmla="*/ 11 w 274335"/>
              <a:gd name="connsiteY269" fmla="*/ 201613 h 352426"/>
              <a:gd name="connsiteX270" fmla="*/ 247347 w 274335"/>
              <a:gd name="connsiteY270" fmla="*/ 200025 h 352426"/>
              <a:gd name="connsiteX271" fmla="*/ 253862 w 274335"/>
              <a:gd name="connsiteY271" fmla="*/ 204374 h 352426"/>
              <a:gd name="connsiteX272" fmla="*/ 252311 w 274335"/>
              <a:gd name="connsiteY272" fmla="*/ 204995 h 352426"/>
              <a:gd name="connsiteX273" fmla="*/ 251380 w 274335"/>
              <a:gd name="connsiteY273" fmla="*/ 213070 h 352426"/>
              <a:gd name="connsiteX274" fmla="*/ 272784 w 274335"/>
              <a:gd name="connsiteY274" fmla="*/ 212760 h 352426"/>
              <a:gd name="connsiteX275" fmla="*/ 273094 w 274335"/>
              <a:gd name="connsiteY275" fmla="*/ 211828 h 352426"/>
              <a:gd name="connsiteX276" fmla="*/ 274335 w 274335"/>
              <a:gd name="connsiteY276" fmla="*/ 211828 h 352426"/>
              <a:gd name="connsiteX277" fmla="*/ 274335 w 274335"/>
              <a:gd name="connsiteY277" fmla="*/ 219593 h 352426"/>
              <a:gd name="connsiteX278" fmla="*/ 273715 w 274335"/>
              <a:gd name="connsiteY278" fmla="*/ 219593 h 352426"/>
              <a:gd name="connsiteX279" fmla="*/ 272784 w 274335"/>
              <a:gd name="connsiteY279" fmla="*/ 217729 h 352426"/>
              <a:gd name="connsiteX280" fmla="*/ 251690 w 274335"/>
              <a:gd name="connsiteY280" fmla="*/ 218040 h 352426"/>
              <a:gd name="connsiteX281" fmla="*/ 252000 w 274335"/>
              <a:gd name="connsiteY281" fmla="*/ 224252 h 352426"/>
              <a:gd name="connsiteX282" fmla="*/ 253241 w 274335"/>
              <a:gd name="connsiteY282" fmla="*/ 224873 h 352426"/>
              <a:gd name="connsiteX283" fmla="*/ 247657 w 274335"/>
              <a:gd name="connsiteY283" fmla="*/ 228600 h 352426"/>
              <a:gd name="connsiteX284" fmla="*/ 248588 w 274335"/>
              <a:gd name="connsiteY284" fmla="*/ 224873 h 352426"/>
              <a:gd name="connsiteX285" fmla="*/ 248898 w 274335"/>
              <a:gd name="connsiteY285" fmla="*/ 205305 h 352426"/>
              <a:gd name="connsiteX286" fmla="*/ 247347 w 274335"/>
              <a:gd name="connsiteY286" fmla="*/ 200025 h 352426"/>
              <a:gd name="connsiteX287" fmla="*/ 12926 w 274335"/>
              <a:gd name="connsiteY287" fmla="*/ 192844 h 352426"/>
              <a:gd name="connsiteX288" fmla="*/ 16555 w 274335"/>
              <a:gd name="connsiteY288" fmla="*/ 193978 h 352426"/>
              <a:gd name="connsiteX289" fmla="*/ 15043 w 274335"/>
              <a:gd name="connsiteY289" fmla="*/ 199270 h 352426"/>
              <a:gd name="connsiteX290" fmla="*/ 11415 w 274335"/>
              <a:gd name="connsiteY290" fmla="*/ 197380 h 352426"/>
              <a:gd name="connsiteX291" fmla="*/ 12926 w 274335"/>
              <a:gd name="connsiteY291" fmla="*/ 192844 h 352426"/>
              <a:gd name="connsiteX292" fmla="*/ 158446 w 274335"/>
              <a:gd name="connsiteY292" fmla="*/ 177800 h 352426"/>
              <a:gd name="connsiteX293" fmla="*/ 158446 w 274335"/>
              <a:gd name="connsiteY293" fmla="*/ 200025 h 352426"/>
              <a:gd name="connsiteX294" fmla="*/ 195747 w 274335"/>
              <a:gd name="connsiteY294" fmla="*/ 200025 h 352426"/>
              <a:gd name="connsiteX295" fmla="*/ 202896 w 274335"/>
              <a:gd name="connsiteY295" fmla="*/ 177800 h 352426"/>
              <a:gd name="connsiteX296" fmla="*/ 158446 w 274335"/>
              <a:gd name="connsiteY296" fmla="*/ 177800 h 352426"/>
              <a:gd name="connsiteX297" fmla="*/ 125369 w 274335"/>
              <a:gd name="connsiteY297" fmla="*/ 177800 h 352426"/>
              <a:gd name="connsiteX298" fmla="*/ 125369 w 274335"/>
              <a:gd name="connsiteY298" fmla="*/ 208990 h 352426"/>
              <a:gd name="connsiteX299" fmla="*/ 82246 w 274335"/>
              <a:gd name="connsiteY299" fmla="*/ 208990 h 352426"/>
              <a:gd name="connsiteX300" fmla="*/ 83820 w 274335"/>
              <a:gd name="connsiteY300" fmla="*/ 212491 h 352426"/>
              <a:gd name="connsiteX301" fmla="*/ 91374 w 274335"/>
              <a:gd name="connsiteY301" fmla="*/ 230632 h 352426"/>
              <a:gd name="connsiteX302" fmla="*/ 120962 w 274335"/>
              <a:gd name="connsiteY302" fmla="*/ 230632 h 352426"/>
              <a:gd name="connsiteX303" fmla="*/ 125369 w 274335"/>
              <a:gd name="connsiteY303" fmla="*/ 230632 h 352426"/>
              <a:gd name="connsiteX304" fmla="*/ 125369 w 274335"/>
              <a:gd name="connsiteY304" fmla="*/ 295559 h 352426"/>
              <a:gd name="connsiteX305" fmla="*/ 134182 w 274335"/>
              <a:gd name="connsiteY305" fmla="*/ 307017 h 352426"/>
              <a:gd name="connsiteX306" fmla="*/ 136700 w 274335"/>
              <a:gd name="connsiteY306" fmla="*/ 309563 h 352426"/>
              <a:gd name="connsiteX307" fmla="*/ 139219 w 274335"/>
              <a:gd name="connsiteY307" fmla="*/ 307017 h 352426"/>
              <a:gd name="connsiteX308" fmla="*/ 148347 w 274335"/>
              <a:gd name="connsiteY308" fmla="*/ 295559 h 352426"/>
              <a:gd name="connsiteX309" fmla="*/ 148347 w 274335"/>
              <a:gd name="connsiteY309" fmla="*/ 230632 h 352426"/>
              <a:gd name="connsiteX310" fmla="*/ 152753 w 274335"/>
              <a:gd name="connsiteY310" fmla="*/ 230632 h 352426"/>
              <a:gd name="connsiteX311" fmla="*/ 182656 w 274335"/>
              <a:gd name="connsiteY311" fmla="*/ 230632 h 352426"/>
              <a:gd name="connsiteX312" fmla="*/ 190525 w 274335"/>
              <a:gd name="connsiteY312" fmla="*/ 212491 h 352426"/>
              <a:gd name="connsiteX313" fmla="*/ 191784 w 274335"/>
              <a:gd name="connsiteY313" fmla="*/ 208990 h 352426"/>
              <a:gd name="connsiteX314" fmla="*/ 148347 w 274335"/>
              <a:gd name="connsiteY314" fmla="*/ 208990 h 352426"/>
              <a:gd name="connsiteX315" fmla="*/ 148347 w 274335"/>
              <a:gd name="connsiteY315" fmla="*/ 177800 h 352426"/>
              <a:gd name="connsiteX316" fmla="*/ 136700 w 274335"/>
              <a:gd name="connsiteY316" fmla="*/ 177800 h 352426"/>
              <a:gd name="connsiteX317" fmla="*/ 125369 w 274335"/>
              <a:gd name="connsiteY317" fmla="*/ 177800 h 352426"/>
              <a:gd name="connsiteX318" fmla="*/ 71134 w 274335"/>
              <a:gd name="connsiteY318" fmla="*/ 177800 h 352426"/>
              <a:gd name="connsiteX319" fmla="*/ 78266 w 274335"/>
              <a:gd name="connsiteY319" fmla="*/ 200025 h 352426"/>
              <a:gd name="connsiteX320" fmla="*/ 117172 w 274335"/>
              <a:gd name="connsiteY320" fmla="*/ 200025 h 352426"/>
              <a:gd name="connsiteX321" fmla="*/ 117172 w 274335"/>
              <a:gd name="connsiteY321" fmla="*/ 177800 h 352426"/>
              <a:gd name="connsiteX322" fmla="*/ 71134 w 274335"/>
              <a:gd name="connsiteY322" fmla="*/ 177800 h 352426"/>
              <a:gd name="connsiteX323" fmla="*/ 265125 w 274335"/>
              <a:gd name="connsiteY323" fmla="*/ 173038 h 352426"/>
              <a:gd name="connsiteX324" fmla="*/ 271091 w 274335"/>
              <a:gd name="connsiteY324" fmla="*/ 181707 h 352426"/>
              <a:gd name="connsiteX325" fmla="*/ 260816 w 274335"/>
              <a:gd name="connsiteY325" fmla="*/ 198724 h 352426"/>
              <a:gd name="connsiteX326" fmla="*/ 243911 w 274335"/>
              <a:gd name="connsiteY326" fmla="*/ 187486 h 352426"/>
              <a:gd name="connsiteX327" fmla="*/ 242585 w 274335"/>
              <a:gd name="connsiteY327" fmla="*/ 180744 h 352426"/>
              <a:gd name="connsiteX328" fmla="*/ 248220 w 274335"/>
              <a:gd name="connsiteY328" fmla="*/ 179460 h 352426"/>
              <a:gd name="connsiteX329" fmla="*/ 249214 w 274335"/>
              <a:gd name="connsiteY329" fmla="*/ 180423 h 352426"/>
              <a:gd name="connsiteX330" fmla="*/ 246894 w 274335"/>
              <a:gd name="connsiteY330" fmla="*/ 188128 h 352426"/>
              <a:gd name="connsiteX331" fmla="*/ 257170 w 274335"/>
              <a:gd name="connsiteY331" fmla="*/ 193265 h 352426"/>
              <a:gd name="connsiteX332" fmla="*/ 254186 w 274335"/>
              <a:gd name="connsiteY332" fmla="*/ 180744 h 352426"/>
              <a:gd name="connsiteX333" fmla="*/ 251866 w 274335"/>
              <a:gd name="connsiteY333" fmla="*/ 179781 h 352426"/>
              <a:gd name="connsiteX334" fmla="*/ 251535 w 274335"/>
              <a:gd name="connsiteY334" fmla="*/ 178496 h 352426"/>
              <a:gd name="connsiteX335" fmla="*/ 257501 w 274335"/>
              <a:gd name="connsiteY335" fmla="*/ 176891 h 352426"/>
              <a:gd name="connsiteX336" fmla="*/ 257832 w 274335"/>
              <a:gd name="connsiteY336" fmla="*/ 177854 h 352426"/>
              <a:gd name="connsiteX337" fmla="*/ 256838 w 274335"/>
              <a:gd name="connsiteY337" fmla="*/ 179460 h 352426"/>
              <a:gd name="connsiteX338" fmla="*/ 260153 w 274335"/>
              <a:gd name="connsiteY338" fmla="*/ 192302 h 352426"/>
              <a:gd name="connsiteX339" fmla="*/ 267776 w 274335"/>
              <a:gd name="connsiteY339" fmla="*/ 182349 h 352426"/>
              <a:gd name="connsiteX340" fmla="*/ 259158 w 274335"/>
              <a:gd name="connsiteY340" fmla="*/ 175286 h 352426"/>
              <a:gd name="connsiteX341" fmla="*/ 259158 w 274335"/>
              <a:gd name="connsiteY341" fmla="*/ 174323 h 352426"/>
              <a:gd name="connsiteX342" fmla="*/ 265125 w 274335"/>
              <a:gd name="connsiteY342" fmla="*/ 173038 h 352426"/>
              <a:gd name="connsiteX343" fmla="*/ 10809 w 274335"/>
              <a:gd name="connsiteY343" fmla="*/ 160338 h 352426"/>
              <a:gd name="connsiteX344" fmla="*/ 12397 w 274335"/>
              <a:gd name="connsiteY344" fmla="*/ 160338 h 352426"/>
              <a:gd name="connsiteX345" fmla="*/ 12397 w 274335"/>
              <a:gd name="connsiteY345" fmla="*/ 161926 h 352426"/>
              <a:gd name="connsiteX346" fmla="*/ 31447 w 274335"/>
              <a:gd name="connsiteY346" fmla="*/ 169863 h 352426"/>
              <a:gd name="connsiteX347" fmla="*/ 33034 w 274335"/>
              <a:gd name="connsiteY347" fmla="*/ 169863 h 352426"/>
              <a:gd name="connsiteX348" fmla="*/ 34622 w 274335"/>
              <a:gd name="connsiteY348" fmla="*/ 169863 h 352426"/>
              <a:gd name="connsiteX349" fmla="*/ 33034 w 274335"/>
              <a:gd name="connsiteY349" fmla="*/ 174626 h 352426"/>
              <a:gd name="connsiteX350" fmla="*/ 12397 w 274335"/>
              <a:gd name="connsiteY350" fmla="*/ 182564 h 352426"/>
              <a:gd name="connsiteX351" fmla="*/ 26684 w 274335"/>
              <a:gd name="connsiteY351" fmla="*/ 185739 h 352426"/>
              <a:gd name="connsiteX352" fmla="*/ 28272 w 274335"/>
              <a:gd name="connsiteY352" fmla="*/ 184151 h 352426"/>
              <a:gd name="connsiteX353" fmla="*/ 28272 w 274335"/>
              <a:gd name="connsiteY353" fmla="*/ 185739 h 352426"/>
              <a:gd name="connsiteX354" fmla="*/ 26684 w 274335"/>
              <a:gd name="connsiteY354" fmla="*/ 190501 h 352426"/>
              <a:gd name="connsiteX355" fmla="*/ 25097 w 274335"/>
              <a:gd name="connsiteY355" fmla="*/ 188914 h 352426"/>
              <a:gd name="connsiteX356" fmla="*/ 2872 w 274335"/>
              <a:gd name="connsiteY356" fmla="*/ 184151 h 352426"/>
              <a:gd name="connsiteX357" fmla="*/ 4459 w 274335"/>
              <a:gd name="connsiteY357" fmla="*/ 180976 h 352426"/>
              <a:gd name="connsiteX358" fmla="*/ 25097 w 274335"/>
              <a:gd name="connsiteY358" fmla="*/ 171451 h 352426"/>
              <a:gd name="connsiteX359" fmla="*/ 12397 w 274335"/>
              <a:gd name="connsiteY359" fmla="*/ 166688 h 352426"/>
              <a:gd name="connsiteX360" fmla="*/ 10809 w 274335"/>
              <a:gd name="connsiteY360" fmla="*/ 168276 h 352426"/>
              <a:gd name="connsiteX361" fmla="*/ 9222 w 274335"/>
              <a:gd name="connsiteY361" fmla="*/ 166688 h 352426"/>
              <a:gd name="connsiteX362" fmla="*/ 140984 w 274335"/>
              <a:gd name="connsiteY362" fmla="*/ 157163 h 352426"/>
              <a:gd name="connsiteX363" fmla="*/ 140984 w 274335"/>
              <a:gd name="connsiteY363" fmla="*/ 168276 h 352426"/>
              <a:gd name="connsiteX364" fmla="*/ 148922 w 274335"/>
              <a:gd name="connsiteY364" fmla="*/ 168276 h 352426"/>
              <a:gd name="connsiteX365" fmla="*/ 133047 w 274335"/>
              <a:gd name="connsiteY365" fmla="*/ 157163 h 352426"/>
              <a:gd name="connsiteX366" fmla="*/ 125109 w 274335"/>
              <a:gd name="connsiteY366" fmla="*/ 168276 h 352426"/>
              <a:gd name="connsiteX367" fmla="*/ 133047 w 274335"/>
              <a:gd name="connsiteY367" fmla="*/ 168276 h 352426"/>
              <a:gd name="connsiteX368" fmla="*/ 243426 w 274335"/>
              <a:gd name="connsiteY368" fmla="*/ 155576 h 352426"/>
              <a:gd name="connsiteX369" fmla="*/ 240344 w 274335"/>
              <a:gd name="connsiteY369" fmla="*/ 169863 h 352426"/>
              <a:gd name="connsiteX370" fmla="*/ 253698 w 274335"/>
              <a:gd name="connsiteY370" fmla="*/ 163513 h 352426"/>
              <a:gd name="connsiteX371" fmla="*/ 243426 w 274335"/>
              <a:gd name="connsiteY371" fmla="*/ 155576 h 352426"/>
              <a:gd name="connsiteX372" fmla="*/ 150509 w 274335"/>
              <a:gd name="connsiteY372" fmla="*/ 153988 h 352426"/>
              <a:gd name="connsiteX373" fmla="*/ 160034 w 274335"/>
              <a:gd name="connsiteY373" fmla="*/ 168276 h 352426"/>
              <a:gd name="connsiteX374" fmla="*/ 182259 w 274335"/>
              <a:gd name="connsiteY374" fmla="*/ 168276 h 352426"/>
              <a:gd name="connsiteX375" fmla="*/ 123521 w 274335"/>
              <a:gd name="connsiteY375" fmla="*/ 153988 h 352426"/>
              <a:gd name="connsiteX376" fmla="*/ 91771 w 274335"/>
              <a:gd name="connsiteY376" fmla="*/ 168276 h 352426"/>
              <a:gd name="connsiteX377" fmla="*/ 113996 w 274335"/>
              <a:gd name="connsiteY377" fmla="*/ 168276 h 352426"/>
              <a:gd name="connsiteX378" fmla="*/ 17159 w 274335"/>
              <a:gd name="connsiteY378" fmla="*/ 147638 h 352426"/>
              <a:gd name="connsiteX379" fmla="*/ 17159 w 274335"/>
              <a:gd name="connsiteY379" fmla="*/ 149226 h 352426"/>
              <a:gd name="connsiteX380" fmla="*/ 18747 w 274335"/>
              <a:gd name="connsiteY380" fmla="*/ 150813 h 352426"/>
              <a:gd name="connsiteX381" fmla="*/ 36210 w 274335"/>
              <a:gd name="connsiteY381" fmla="*/ 160339 h 352426"/>
              <a:gd name="connsiteX382" fmla="*/ 37797 w 274335"/>
              <a:gd name="connsiteY382" fmla="*/ 158751 h 352426"/>
              <a:gd name="connsiteX383" fmla="*/ 39385 w 274335"/>
              <a:gd name="connsiteY383" fmla="*/ 160339 h 352426"/>
              <a:gd name="connsiteX384" fmla="*/ 36210 w 274335"/>
              <a:gd name="connsiteY384" fmla="*/ 168276 h 352426"/>
              <a:gd name="connsiteX385" fmla="*/ 34622 w 274335"/>
              <a:gd name="connsiteY385" fmla="*/ 166689 h 352426"/>
              <a:gd name="connsiteX386" fmla="*/ 34622 w 274335"/>
              <a:gd name="connsiteY386" fmla="*/ 165101 h 352426"/>
              <a:gd name="connsiteX387" fmla="*/ 15572 w 274335"/>
              <a:gd name="connsiteY387" fmla="*/ 155576 h 352426"/>
              <a:gd name="connsiteX388" fmla="*/ 13984 w 274335"/>
              <a:gd name="connsiteY388" fmla="*/ 157163 h 352426"/>
              <a:gd name="connsiteX389" fmla="*/ 12397 w 274335"/>
              <a:gd name="connsiteY389" fmla="*/ 157163 h 352426"/>
              <a:gd name="connsiteX390" fmla="*/ 155271 w 274335"/>
              <a:gd name="connsiteY390" fmla="*/ 146050 h 352426"/>
              <a:gd name="connsiteX391" fmla="*/ 205733 w 274335"/>
              <a:gd name="connsiteY391" fmla="*/ 168275 h 352426"/>
              <a:gd name="connsiteX392" fmla="*/ 209246 w 274335"/>
              <a:gd name="connsiteY392" fmla="*/ 154075 h 352426"/>
              <a:gd name="connsiteX393" fmla="*/ 155271 w 274335"/>
              <a:gd name="connsiteY393" fmla="*/ 146050 h 352426"/>
              <a:gd name="connsiteX394" fmla="*/ 118759 w 274335"/>
              <a:gd name="connsiteY394" fmla="*/ 146050 h 352426"/>
              <a:gd name="connsiteX395" fmla="*/ 64784 w 274335"/>
              <a:gd name="connsiteY395" fmla="*/ 154075 h 352426"/>
              <a:gd name="connsiteX396" fmla="*/ 68297 w 274335"/>
              <a:gd name="connsiteY396" fmla="*/ 168275 h 352426"/>
              <a:gd name="connsiteX397" fmla="*/ 118759 w 274335"/>
              <a:gd name="connsiteY397" fmla="*/ 146050 h 352426"/>
              <a:gd name="connsiteX398" fmla="*/ 251158 w 274335"/>
              <a:gd name="connsiteY398" fmla="*/ 141288 h 352426"/>
              <a:gd name="connsiteX399" fmla="*/ 256238 w 274335"/>
              <a:gd name="connsiteY399" fmla="*/ 149226 h 352426"/>
              <a:gd name="connsiteX400" fmla="*/ 255603 w 274335"/>
              <a:gd name="connsiteY400" fmla="*/ 162243 h 352426"/>
              <a:gd name="connsiteX401" fmla="*/ 261953 w 274335"/>
              <a:gd name="connsiteY401" fmla="*/ 159068 h 352426"/>
              <a:gd name="connsiteX402" fmla="*/ 264810 w 274335"/>
              <a:gd name="connsiteY402" fmla="*/ 164783 h 352426"/>
              <a:gd name="connsiteX403" fmla="*/ 263858 w 274335"/>
              <a:gd name="connsiteY403" fmla="*/ 165101 h 352426"/>
              <a:gd name="connsiteX404" fmla="*/ 262270 w 274335"/>
              <a:gd name="connsiteY404" fmla="*/ 164148 h 352426"/>
              <a:gd name="connsiteX405" fmla="*/ 243220 w 274335"/>
              <a:gd name="connsiteY405" fmla="*/ 173991 h 352426"/>
              <a:gd name="connsiteX406" fmla="*/ 242903 w 274335"/>
              <a:gd name="connsiteY406" fmla="*/ 175261 h 352426"/>
              <a:gd name="connsiteX407" fmla="*/ 240998 w 274335"/>
              <a:gd name="connsiteY407" fmla="*/ 176213 h 352426"/>
              <a:gd name="connsiteX408" fmla="*/ 235600 w 274335"/>
              <a:gd name="connsiteY408" fmla="*/ 163831 h 352426"/>
              <a:gd name="connsiteX409" fmla="*/ 241633 w 274335"/>
              <a:gd name="connsiteY409" fmla="*/ 151448 h 352426"/>
              <a:gd name="connsiteX410" fmla="*/ 251793 w 274335"/>
              <a:gd name="connsiteY410" fmla="*/ 155258 h 352426"/>
              <a:gd name="connsiteX411" fmla="*/ 252110 w 274335"/>
              <a:gd name="connsiteY411" fmla="*/ 146051 h 352426"/>
              <a:gd name="connsiteX412" fmla="*/ 250205 w 274335"/>
              <a:gd name="connsiteY412" fmla="*/ 142241 h 352426"/>
              <a:gd name="connsiteX413" fmla="*/ 251158 w 274335"/>
              <a:gd name="connsiteY413" fmla="*/ 141288 h 352426"/>
              <a:gd name="connsiteX414" fmla="*/ 60660 w 274335"/>
              <a:gd name="connsiteY414" fmla="*/ 107950 h 352426"/>
              <a:gd name="connsiteX415" fmla="*/ 60021 w 274335"/>
              <a:gd name="connsiteY415" fmla="*/ 116956 h 352426"/>
              <a:gd name="connsiteX416" fmla="*/ 62577 w 274335"/>
              <a:gd name="connsiteY416" fmla="*/ 144940 h 352426"/>
              <a:gd name="connsiteX417" fmla="*/ 122319 w 274335"/>
              <a:gd name="connsiteY417" fmla="*/ 135612 h 352426"/>
              <a:gd name="connsiteX418" fmla="*/ 121041 w 274335"/>
              <a:gd name="connsiteY418" fmla="*/ 141402 h 352426"/>
              <a:gd name="connsiteX419" fmla="*/ 136376 w 274335"/>
              <a:gd name="connsiteY419" fmla="*/ 157163 h 352426"/>
              <a:gd name="connsiteX420" fmla="*/ 136696 w 274335"/>
              <a:gd name="connsiteY420" fmla="*/ 157163 h 352426"/>
              <a:gd name="connsiteX421" fmla="*/ 137335 w 274335"/>
              <a:gd name="connsiteY421" fmla="*/ 157163 h 352426"/>
              <a:gd name="connsiteX422" fmla="*/ 152670 w 274335"/>
              <a:gd name="connsiteY422" fmla="*/ 141402 h 352426"/>
              <a:gd name="connsiteX423" fmla="*/ 151711 w 274335"/>
              <a:gd name="connsiteY423" fmla="*/ 135612 h 352426"/>
              <a:gd name="connsiteX424" fmla="*/ 211453 w 274335"/>
              <a:gd name="connsiteY424" fmla="*/ 144940 h 352426"/>
              <a:gd name="connsiteX425" fmla="*/ 214009 w 274335"/>
              <a:gd name="connsiteY425" fmla="*/ 116956 h 352426"/>
              <a:gd name="connsiteX426" fmla="*/ 213690 w 274335"/>
              <a:gd name="connsiteY426" fmla="*/ 107950 h 352426"/>
              <a:gd name="connsiteX427" fmla="*/ 177269 w 274335"/>
              <a:gd name="connsiteY427" fmla="*/ 107950 h 352426"/>
              <a:gd name="connsiteX428" fmla="*/ 166407 w 274335"/>
              <a:gd name="connsiteY428" fmla="*/ 109558 h 352426"/>
              <a:gd name="connsiteX429" fmla="*/ 166407 w 274335"/>
              <a:gd name="connsiteY429" fmla="*/ 112453 h 352426"/>
              <a:gd name="connsiteX430" fmla="*/ 171838 w 274335"/>
              <a:gd name="connsiteY430" fmla="*/ 120173 h 352426"/>
              <a:gd name="connsiteX431" fmla="*/ 171838 w 274335"/>
              <a:gd name="connsiteY431" fmla="*/ 120494 h 352426"/>
              <a:gd name="connsiteX432" fmla="*/ 160337 w 274335"/>
              <a:gd name="connsiteY432" fmla="*/ 129179 h 352426"/>
              <a:gd name="connsiteX433" fmla="*/ 149475 w 274335"/>
              <a:gd name="connsiteY433" fmla="*/ 133360 h 352426"/>
              <a:gd name="connsiteX434" fmla="*/ 147877 w 274335"/>
              <a:gd name="connsiteY434" fmla="*/ 132074 h 352426"/>
              <a:gd name="connsiteX435" fmla="*/ 138932 w 274335"/>
              <a:gd name="connsiteY435" fmla="*/ 119529 h 352426"/>
              <a:gd name="connsiteX436" fmla="*/ 140849 w 274335"/>
              <a:gd name="connsiteY436" fmla="*/ 112131 h 352426"/>
              <a:gd name="connsiteX437" fmla="*/ 136696 w 274335"/>
              <a:gd name="connsiteY437" fmla="*/ 107950 h 352426"/>
              <a:gd name="connsiteX438" fmla="*/ 136376 w 274335"/>
              <a:gd name="connsiteY438" fmla="*/ 107950 h 352426"/>
              <a:gd name="connsiteX439" fmla="*/ 135737 w 274335"/>
              <a:gd name="connsiteY439" fmla="*/ 107950 h 352426"/>
              <a:gd name="connsiteX440" fmla="*/ 130306 w 274335"/>
              <a:gd name="connsiteY440" fmla="*/ 111810 h 352426"/>
              <a:gd name="connsiteX441" fmla="*/ 133182 w 274335"/>
              <a:gd name="connsiteY441" fmla="*/ 114704 h 352426"/>
              <a:gd name="connsiteX442" fmla="*/ 133182 w 274335"/>
              <a:gd name="connsiteY442" fmla="*/ 115026 h 352426"/>
              <a:gd name="connsiteX443" fmla="*/ 134140 w 274335"/>
              <a:gd name="connsiteY443" fmla="*/ 117278 h 352426"/>
              <a:gd name="connsiteX444" fmla="*/ 134459 w 274335"/>
              <a:gd name="connsiteY444" fmla="*/ 119529 h 352426"/>
              <a:gd name="connsiteX445" fmla="*/ 125514 w 274335"/>
              <a:gd name="connsiteY445" fmla="*/ 132074 h 352426"/>
              <a:gd name="connsiteX446" fmla="*/ 123597 w 274335"/>
              <a:gd name="connsiteY446" fmla="*/ 133360 h 352426"/>
              <a:gd name="connsiteX447" fmla="*/ 113054 w 274335"/>
              <a:gd name="connsiteY447" fmla="*/ 129179 h 352426"/>
              <a:gd name="connsiteX448" fmla="*/ 101553 w 274335"/>
              <a:gd name="connsiteY448" fmla="*/ 120494 h 352426"/>
              <a:gd name="connsiteX449" fmla="*/ 101553 w 274335"/>
              <a:gd name="connsiteY449" fmla="*/ 120173 h 352426"/>
              <a:gd name="connsiteX450" fmla="*/ 106984 w 274335"/>
              <a:gd name="connsiteY450" fmla="*/ 112453 h 352426"/>
              <a:gd name="connsiteX451" fmla="*/ 107304 w 274335"/>
              <a:gd name="connsiteY451" fmla="*/ 109558 h 352426"/>
              <a:gd name="connsiteX452" fmla="*/ 96122 w 274335"/>
              <a:gd name="connsiteY452" fmla="*/ 107950 h 352426"/>
              <a:gd name="connsiteX453" fmla="*/ 60660 w 274335"/>
              <a:gd name="connsiteY453" fmla="*/ 107950 h 352426"/>
              <a:gd name="connsiteX454" fmla="*/ 62567 w 274335"/>
              <a:gd name="connsiteY454" fmla="*/ 95250 h 352426"/>
              <a:gd name="connsiteX455" fmla="*/ 61609 w 274335"/>
              <a:gd name="connsiteY455" fmla="*/ 99796 h 352426"/>
              <a:gd name="connsiteX456" fmla="*/ 96117 w 274335"/>
              <a:gd name="connsiteY456" fmla="*/ 99796 h 352426"/>
              <a:gd name="connsiteX457" fmla="*/ 117525 w 274335"/>
              <a:gd name="connsiteY457" fmla="*/ 112135 h 352426"/>
              <a:gd name="connsiteX458" fmla="*/ 113371 w 274335"/>
              <a:gd name="connsiteY458" fmla="*/ 119928 h 352426"/>
              <a:gd name="connsiteX459" fmla="*/ 123276 w 274335"/>
              <a:gd name="connsiteY459" fmla="*/ 123825 h 352426"/>
              <a:gd name="connsiteX460" fmla="*/ 125513 w 274335"/>
              <a:gd name="connsiteY460" fmla="*/ 117655 h 352426"/>
              <a:gd name="connsiteX461" fmla="*/ 123276 w 274335"/>
              <a:gd name="connsiteY461" fmla="*/ 116032 h 352426"/>
              <a:gd name="connsiteX462" fmla="*/ 120720 w 274335"/>
              <a:gd name="connsiteY462" fmla="*/ 115382 h 352426"/>
              <a:gd name="connsiteX463" fmla="*/ 120720 w 274335"/>
              <a:gd name="connsiteY463" fmla="*/ 111486 h 352426"/>
              <a:gd name="connsiteX464" fmla="*/ 126791 w 274335"/>
              <a:gd name="connsiteY464" fmla="*/ 104342 h 352426"/>
              <a:gd name="connsiteX465" fmla="*/ 127430 w 274335"/>
              <a:gd name="connsiteY465" fmla="*/ 103692 h 352426"/>
              <a:gd name="connsiteX466" fmla="*/ 136696 w 274335"/>
              <a:gd name="connsiteY466" fmla="*/ 100445 h 352426"/>
              <a:gd name="connsiteX467" fmla="*/ 149477 w 274335"/>
              <a:gd name="connsiteY467" fmla="*/ 111810 h 352426"/>
              <a:gd name="connsiteX468" fmla="*/ 147240 w 274335"/>
              <a:gd name="connsiteY468" fmla="*/ 118954 h 352426"/>
              <a:gd name="connsiteX469" fmla="*/ 150116 w 274335"/>
              <a:gd name="connsiteY469" fmla="*/ 123825 h 352426"/>
              <a:gd name="connsiteX470" fmla="*/ 160021 w 274335"/>
              <a:gd name="connsiteY470" fmla="*/ 119928 h 352426"/>
              <a:gd name="connsiteX471" fmla="*/ 155867 w 274335"/>
              <a:gd name="connsiteY471" fmla="*/ 112135 h 352426"/>
              <a:gd name="connsiteX472" fmla="*/ 177275 w 274335"/>
              <a:gd name="connsiteY472" fmla="*/ 99796 h 352426"/>
              <a:gd name="connsiteX473" fmla="*/ 212422 w 274335"/>
              <a:gd name="connsiteY473" fmla="*/ 99796 h 352426"/>
              <a:gd name="connsiteX474" fmla="*/ 211464 w 274335"/>
              <a:gd name="connsiteY474" fmla="*/ 95250 h 352426"/>
              <a:gd name="connsiteX475" fmla="*/ 136696 w 274335"/>
              <a:gd name="connsiteY475" fmla="*/ 95250 h 352426"/>
              <a:gd name="connsiteX476" fmla="*/ 62567 w 274335"/>
              <a:gd name="connsiteY476" fmla="*/ 95250 h 352426"/>
              <a:gd name="connsiteX477" fmla="*/ 175483 w 274335"/>
              <a:gd name="connsiteY477" fmla="*/ 57150 h 352426"/>
              <a:gd name="connsiteX478" fmla="*/ 164536 w 274335"/>
              <a:gd name="connsiteY478" fmla="*/ 59076 h 352426"/>
              <a:gd name="connsiteX479" fmla="*/ 163209 w 274335"/>
              <a:gd name="connsiteY479" fmla="*/ 62929 h 352426"/>
              <a:gd name="connsiteX480" fmla="*/ 163209 w 274335"/>
              <a:gd name="connsiteY480" fmla="*/ 85725 h 352426"/>
              <a:gd name="connsiteX481" fmla="*/ 185434 w 274335"/>
              <a:gd name="connsiteY481" fmla="*/ 85725 h 352426"/>
              <a:gd name="connsiteX482" fmla="*/ 185434 w 274335"/>
              <a:gd name="connsiteY482" fmla="*/ 63892 h 352426"/>
              <a:gd name="connsiteX483" fmla="*/ 175483 w 274335"/>
              <a:gd name="connsiteY483" fmla="*/ 57150 h 352426"/>
              <a:gd name="connsiteX484" fmla="*/ 98940 w 274335"/>
              <a:gd name="connsiteY484" fmla="*/ 57150 h 352426"/>
              <a:gd name="connsiteX485" fmla="*/ 90184 w 274335"/>
              <a:gd name="connsiteY485" fmla="*/ 63892 h 352426"/>
              <a:gd name="connsiteX486" fmla="*/ 90184 w 274335"/>
              <a:gd name="connsiteY486" fmla="*/ 85725 h 352426"/>
              <a:gd name="connsiteX487" fmla="*/ 110822 w 274335"/>
              <a:gd name="connsiteY487" fmla="*/ 85725 h 352426"/>
              <a:gd name="connsiteX488" fmla="*/ 110822 w 274335"/>
              <a:gd name="connsiteY488" fmla="*/ 62929 h 352426"/>
              <a:gd name="connsiteX489" fmla="*/ 109571 w 274335"/>
              <a:gd name="connsiteY489" fmla="*/ 59076 h 352426"/>
              <a:gd name="connsiteX490" fmla="*/ 98940 w 274335"/>
              <a:gd name="connsiteY490" fmla="*/ 57150 h 352426"/>
              <a:gd name="connsiteX491" fmla="*/ 136862 w 274335"/>
              <a:gd name="connsiteY491" fmla="*/ 49213 h 352426"/>
              <a:gd name="connsiteX492" fmla="*/ 120346 w 274335"/>
              <a:gd name="connsiteY492" fmla="*/ 63183 h 352426"/>
              <a:gd name="connsiteX493" fmla="*/ 120346 w 274335"/>
              <a:gd name="connsiteY493" fmla="*/ 85726 h 352426"/>
              <a:gd name="connsiteX494" fmla="*/ 136862 w 274335"/>
              <a:gd name="connsiteY494" fmla="*/ 85726 h 352426"/>
              <a:gd name="connsiteX495" fmla="*/ 153684 w 274335"/>
              <a:gd name="connsiteY495" fmla="*/ 85726 h 352426"/>
              <a:gd name="connsiteX496" fmla="*/ 153684 w 274335"/>
              <a:gd name="connsiteY496" fmla="*/ 63183 h 352426"/>
              <a:gd name="connsiteX497" fmla="*/ 136862 w 274335"/>
              <a:gd name="connsiteY497" fmla="*/ 49213 h 352426"/>
              <a:gd name="connsiteX498" fmla="*/ 147334 w 274335"/>
              <a:gd name="connsiteY498" fmla="*/ 38100 h 352426"/>
              <a:gd name="connsiteX499" fmla="*/ 147334 w 274335"/>
              <a:gd name="connsiteY499" fmla="*/ 40957 h 352426"/>
              <a:gd name="connsiteX500" fmla="*/ 160794 w 274335"/>
              <a:gd name="connsiteY500" fmla="*/ 50800 h 352426"/>
              <a:gd name="connsiteX501" fmla="*/ 169559 w 274335"/>
              <a:gd name="connsiteY501" fmla="*/ 48260 h 352426"/>
              <a:gd name="connsiteX502" fmla="*/ 147334 w 274335"/>
              <a:gd name="connsiteY502" fmla="*/ 38100 h 352426"/>
              <a:gd name="connsiteX503" fmla="*/ 126696 w 274335"/>
              <a:gd name="connsiteY503" fmla="*/ 38100 h 352426"/>
              <a:gd name="connsiteX504" fmla="*/ 104471 w 274335"/>
              <a:gd name="connsiteY504" fmla="*/ 48260 h 352426"/>
              <a:gd name="connsiteX505" fmla="*/ 113361 w 274335"/>
              <a:gd name="connsiteY505" fmla="*/ 50800 h 352426"/>
              <a:gd name="connsiteX506" fmla="*/ 126696 w 274335"/>
              <a:gd name="connsiteY506" fmla="*/ 40957 h 352426"/>
              <a:gd name="connsiteX507" fmla="*/ 126696 w 274335"/>
              <a:gd name="connsiteY507" fmla="*/ 38100 h 352426"/>
              <a:gd name="connsiteX508" fmla="*/ 134634 w 274335"/>
              <a:gd name="connsiteY508" fmla="*/ 6350 h 352426"/>
              <a:gd name="connsiteX509" fmla="*/ 134634 w 274335"/>
              <a:gd name="connsiteY509" fmla="*/ 20637 h 352426"/>
              <a:gd name="connsiteX510" fmla="*/ 120346 w 274335"/>
              <a:gd name="connsiteY510" fmla="*/ 20637 h 352426"/>
              <a:gd name="connsiteX511" fmla="*/ 120346 w 274335"/>
              <a:gd name="connsiteY511" fmla="*/ 26988 h 352426"/>
              <a:gd name="connsiteX512" fmla="*/ 134634 w 274335"/>
              <a:gd name="connsiteY512" fmla="*/ 26988 h 352426"/>
              <a:gd name="connsiteX513" fmla="*/ 134634 w 274335"/>
              <a:gd name="connsiteY513" fmla="*/ 39688 h 352426"/>
              <a:gd name="connsiteX514" fmla="*/ 136221 w 274335"/>
              <a:gd name="connsiteY514" fmla="*/ 39688 h 352426"/>
              <a:gd name="connsiteX515" fmla="*/ 139397 w 274335"/>
              <a:gd name="connsiteY515" fmla="*/ 39688 h 352426"/>
              <a:gd name="connsiteX516" fmla="*/ 139397 w 274335"/>
              <a:gd name="connsiteY516" fmla="*/ 26988 h 352426"/>
              <a:gd name="connsiteX517" fmla="*/ 153684 w 274335"/>
              <a:gd name="connsiteY517" fmla="*/ 26988 h 352426"/>
              <a:gd name="connsiteX518" fmla="*/ 153684 w 274335"/>
              <a:gd name="connsiteY518" fmla="*/ 20637 h 352426"/>
              <a:gd name="connsiteX519" fmla="*/ 139397 w 274335"/>
              <a:gd name="connsiteY519" fmla="*/ 20637 h 352426"/>
              <a:gd name="connsiteX520" fmla="*/ 139397 w 274335"/>
              <a:gd name="connsiteY520" fmla="*/ 6350 h 352426"/>
              <a:gd name="connsiteX521" fmla="*/ 136221 w 274335"/>
              <a:gd name="connsiteY521" fmla="*/ 6350 h 352426"/>
              <a:gd name="connsiteX522" fmla="*/ 127511 w 274335"/>
              <a:gd name="connsiteY522" fmla="*/ 0 h 352426"/>
              <a:gd name="connsiteX523" fmla="*/ 137335 w 274335"/>
              <a:gd name="connsiteY523" fmla="*/ 0 h 352426"/>
              <a:gd name="connsiteX524" fmla="*/ 147476 w 274335"/>
              <a:gd name="connsiteY524" fmla="*/ 0 h 352426"/>
              <a:gd name="connsiteX525" fmla="*/ 147476 w 274335"/>
              <a:gd name="connsiteY525" fmla="*/ 13309 h 352426"/>
              <a:gd name="connsiteX526" fmla="*/ 161103 w 274335"/>
              <a:gd name="connsiteY526" fmla="*/ 13309 h 352426"/>
              <a:gd name="connsiteX527" fmla="*/ 161103 w 274335"/>
              <a:gd name="connsiteY527" fmla="*/ 33272 h 352426"/>
              <a:gd name="connsiteX528" fmla="*/ 183604 w 274335"/>
              <a:gd name="connsiteY528" fmla="*/ 49749 h 352426"/>
              <a:gd name="connsiteX529" fmla="*/ 194696 w 274335"/>
              <a:gd name="connsiteY529" fmla="*/ 64642 h 352426"/>
              <a:gd name="connsiteX530" fmla="*/ 194696 w 274335"/>
              <a:gd name="connsiteY530" fmla="*/ 86189 h 352426"/>
              <a:gd name="connsiteX531" fmla="*/ 218465 w 274335"/>
              <a:gd name="connsiteY531" fmla="*/ 86189 h 352426"/>
              <a:gd name="connsiteX532" fmla="*/ 219415 w 274335"/>
              <a:gd name="connsiteY532" fmla="*/ 89674 h 352426"/>
              <a:gd name="connsiteX533" fmla="*/ 223535 w 274335"/>
              <a:gd name="connsiteY533" fmla="*/ 117876 h 352426"/>
              <a:gd name="connsiteX534" fmla="*/ 200084 w 274335"/>
              <a:gd name="connsiteY534" fmla="*/ 216422 h 352426"/>
              <a:gd name="connsiteX535" fmla="*/ 146842 w 274335"/>
              <a:gd name="connsiteY535" fmla="*/ 313701 h 352426"/>
              <a:gd name="connsiteX536" fmla="*/ 137652 w 274335"/>
              <a:gd name="connsiteY536" fmla="*/ 319088 h 352426"/>
              <a:gd name="connsiteX537" fmla="*/ 137335 w 274335"/>
              <a:gd name="connsiteY537" fmla="*/ 319088 h 352426"/>
              <a:gd name="connsiteX538" fmla="*/ 137018 w 274335"/>
              <a:gd name="connsiteY538" fmla="*/ 319088 h 352426"/>
              <a:gd name="connsiteX539" fmla="*/ 128144 w 274335"/>
              <a:gd name="connsiteY539" fmla="*/ 313701 h 352426"/>
              <a:gd name="connsiteX540" fmla="*/ 75220 w 274335"/>
              <a:gd name="connsiteY540" fmla="*/ 216422 h 352426"/>
              <a:gd name="connsiteX541" fmla="*/ 52085 w 274335"/>
              <a:gd name="connsiteY541" fmla="*/ 117876 h 352426"/>
              <a:gd name="connsiteX542" fmla="*/ 56205 w 274335"/>
              <a:gd name="connsiteY542" fmla="*/ 89674 h 352426"/>
              <a:gd name="connsiteX543" fmla="*/ 57156 w 274335"/>
              <a:gd name="connsiteY543" fmla="*/ 86189 h 352426"/>
              <a:gd name="connsiteX544" fmla="*/ 80607 w 274335"/>
              <a:gd name="connsiteY544" fmla="*/ 86189 h 352426"/>
              <a:gd name="connsiteX545" fmla="*/ 80607 w 274335"/>
              <a:gd name="connsiteY545" fmla="*/ 64642 h 352426"/>
              <a:gd name="connsiteX546" fmla="*/ 91382 w 274335"/>
              <a:gd name="connsiteY546" fmla="*/ 49749 h 352426"/>
              <a:gd name="connsiteX547" fmla="*/ 114200 w 274335"/>
              <a:gd name="connsiteY547" fmla="*/ 33272 h 352426"/>
              <a:gd name="connsiteX548" fmla="*/ 114200 w 274335"/>
              <a:gd name="connsiteY548" fmla="*/ 13309 h 352426"/>
              <a:gd name="connsiteX549" fmla="*/ 127511 w 274335"/>
              <a:gd name="connsiteY549" fmla="*/ 13309 h 352426"/>
              <a:gd name="connsiteX550" fmla="*/ 127511 w 274335"/>
              <a:gd name="connsiteY550"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Lst>
            <a:rect l="l" t="t" r="r" b="b"/>
            <a:pathLst>
              <a:path w="274335" h="352426">
                <a:moveTo>
                  <a:pt x="179614" y="329218"/>
                </a:moveTo>
                <a:cubicBezTo>
                  <a:pt x="181126" y="328613"/>
                  <a:pt x="182638" y="329218"/>
                  <a:pt x="183242" y="330730"/>
                </a:cubicBezTo>
                <a:cubicBezTo>
                  <a:pt x="183847" y="331939"/>
                  <a:pt x="183545" y="333754"/>
                  <a:pt x="182033" y="334358"/>
                </a:cubicBezTo>
                <a:cubicBezTo>
                  <a:pt x="180521" y="334963"/>
                  <a:pt x="178707" y="334358"/>
                  <a:pt x="178102" y="332847"/>
                </a:cubicBezTo>
                <a:cubicBezTo>
                  <a:pt x="177497" y="331637"/>
                  <a:pt x="178102" y="329823"/>
                  <a:pt x="179614" y="329218"/>
                </a:cubicBezTo>
                <a:close/>
                <a:moveTo>
                  <a:pt x="121935" y="325438"/>
                </a:moveTo>
                <a:lnTo>
                  <a:pt x="126698" y="327026"/>
                </a:lnTo>
                <a:lnTo>
                  <a:pt x="140985" y="344489"/>
                </a:lnTo>
                <a:lnTo>
                  <a:pt x="139398" y="330201"/>
                </a:lnTo>
                <a:lnTo>
                  <a:pt x="137810" y="328613"/>
                </a:lnTo>
                <a:lnTo>
                  <a:pt x="137810" y="327026"/>
                </a:lnTo>
                <a:lnTo>
                  <a:pt x="142573" y="327026"/>
                </a:lnTo>
                <a:lnTo>
                  <a:pt x="142573" y="328613"/>
                </a:lnTo>
                <a:lnTo>
                  <a:pt x="142573" y="330201"/>
                </a:lnTo>
                <a:lnTo>
                  <a:pt x="144160" y="352426"/>
                </a:lnTo>
                <a:lnTo>
                  <a:pt x="140985" y="352426"/>
                </a:lnTo>
                <a:lnTo>
                  <a:pt x="126698" y="334963"/>
                </a:lnTo>
                <a:lnTo>
                  <a:pt x="125110" y="349251"/>
                </a:lnTo>
                <a:lnTo>
                  <a:pt x="126698" y="350839"/>
                </a:lnTo>
                <a:lnTo>
                  <a:pt x="126698" y="352426"/>
                </a:lnTo>
                <a:lnTo>
                  <a:pt x="118760" y="352426"/>
                </a:lnTo>
                <a:lnTo>
                  <a:pt x="118760" y="350839"/>
                </a:lnTo>
                <a:lnTo>
                  <a:pt x="120348" y="349251"/>
                </a:lnTo>
                <a:lnTo>
                  <a:pt x="123523" y="328613"/>
                </a:lnTo>
                <a:lnTo>
                  <a:pt x="121935" y="327026"/>
                </a:lnTo>
                <a:close/>
                <a:moveTo>
                  <a:pt x="166854" y="323850"/>
                </a:moveTo>
                <a:cubicBezTo>
                  <a:pt x="168153" y="329248"/>
                  <a:pt x="168153" y="329248"/>
                  <a:pt x="168153" y="329248"/>
                </a:cubicBezTo>
                <a:cubicBezTo>
                  <a:pt x="167178" y="329883"/>
                  <a:pt x="167178" y="329883"/>
                  <a:pt x="167178" y="329883"/>
                </a:cubicBezTo>
                <a:cubicBezTo>
                  <a:pt x="165230" y="327660"/>
                  <a:pt x="162308" y="327025"/>
                  <a:pt x="159385" y="327660"/>
                </a:cubicBezTo>
                <a:cubicBezTo>
                  <a:pt x="155164" y="328613"/>
                  <a:pt x="152566" y="333693"/>
                  <a:pt x="154190" y="337503"/>
                </a:cubicBezTo>
                <a:cubicBezTo>
                  <a:pt x="166529" y="334963"/>
                  <a:pt x="166529" y="334963"/>
                  <a:pt x="166529" y="334963"/>
                </a:cubicBezTo>
                <a:cubicBezTo>
                  <a:pt x="167503" y="332740"/>
                  <a:pt x="167503" y="332740"/>
                  <a:pt x="167503" y="332740"/>
                </a:cubicBezTo>
                <a:cubicBezTo>
                  <a:pt x="168802" y="332423"/>
                  <a:pt x="168802" y="332423"/>
                  <a:pt x="168802" y="332423"/>
                </a:cubicBezTo>
                <a:cubicBezTo>
                  <a:pt x="170426" y="338138"/>
                  <a:pt x="170426" y="338138"/>
                  <a:pt x="170426" y="338138"/>
                </a:cubicBezTo>
                <a:cubicBezTo>
                  <a:pt x="169127" y="338455"/>
                  <a:pt x="169127" y="338455"/>
                  <a:pt x="169127" y="338455"/>
                </a:cubicBezTo>
                <a:cubicBezTo>
                  <a:pt x="167828" y="337503"/>
                  <a:pt x="167828" y="337503"/>
                  <a:pt x="167828" y="337503"/>
                </a:cubicBezTo>
                <a:cubicBezTo>
                  <a:pt x="155164" y="340360"/>
                  <a:pt x="155164" y="340360"/>
                  <a:pt x="155164" y="340360"/>
                </a:cubicBezTo>
                <a:cubicBezTo>
                  <a:pt x="155489" y="345123"/>
                  <a:pt x="160359" y="348615"/>
                  <a:pt x="165230" y="347663"/>
                </a:cubicBezTo>
                <a:cubicBezTo>
                  <a:pt x="168153" y="347028"/>
                  <a:pt x="171725" y="343535"/>
                  <a:pt x="171725" y="339725"/>
                </a:cubicBezTo>
                <a:cubicBezTo>
                  <a:pt x="172374" y="339725"/>
                  <a:pt x="172374" y="339725"/>
                  <a:pt x="172374" y="339725"/>
                </a:cubicBezTo>
                <a:cubicBezTo>
                  <a:pt x="174322" y="345440"/>
                  <a:pt x="174322" y="345440"/>
                  <a:pt x="174322" y="345440"/>
                </a:cubicBezTo>
                <a:cubicBezTo>
                  <a:pt x="172049" y="348298"/>
                  <a:pt x="169776" y="349885"/>
                  <a:pt x="165880" y="350838"/>
                </a:cubicBezTo>
                <a:cubicBezTo>
                  <a:pt x="158086" y="352425"/>
                  <a:pt x="151267" y="350520"/>
                  <a:pt x="148994" y="341313"/>
                </a:cubicBezTo>
                <a:cubicBezTo>
                  <a:pt x="145747" y="331153"/>
                  <a:pt x="152242" y="327025"/>
                  <a:pt x="160035" y="324803"/>
                </a:cubicBezTo>
                <a:cubicBezTo>
                  <a:pt x="162632" y="324168"/>
                  <a:pt x="164256" y="324168"/>
                  <a:pt x="166854" y="323850"/>
                </a:cubicBezTo>
                <a:close/>
                <a:moveTo>
                  <a:pt x="109235" y="323850"/>
                </a:moveTo>
                <a:lnTo>
                  <a:pt x="117173" y="325438"/>
                </a:lnTo>
                <a:lnTo>
                  <a:pt x="117173" y="327025"/>
                </a:lnTo>
                <a:lnTo>
                  <a:pt x="115586" y="327025"/>
                </a:lnTo>
                <a:lnTo>
                  <a:pt x="110823" y="347663"/>
                </a:lnTo>
                <a:lnTo>
                  <a:pt x="112411" y="349251"/>
                </a:lnTo>
                <a:lnTo>
                  <a:pt x="112411" y="350838"/>
                </a:lnTo>
                <a:lnTo>
                  <a:pt x="102885" y="349251"/>
                </a:lnTo>
                <a:lnTo>
                  <a:pt x="104473" y="347663"/>
                </a:lnTo>
                <a:lnTo>
                  <a:pt x="106060" y="347663"/>
                </a:lnTo>
                <a:lnTo>
                  <a:pt x="110823" y="327025"/>
                </a:lnTo>
                <a:lnTo>
                  <a:pt x="109235" y="325438"/>
                </a:lnTo>
                <a:close/>
                <a:moveTo>
                  <a:pt x="82248" y="312738"/>
                </a:moveTo>
                <a:lnTo>
                  <a:pt x="85423" y="314326"/>
                </a:lnTo>
                <a:lnTo>
                  <a:pt x="85423" y="330201"/>
                </a:lnTo>
                <a:lnTo>
                  <a:pt x="94948" y="319088"/>
                </a:lnTo>
                <a:lnTo>
                  <a:pt x="101298" y="320676"/>
                </a:lnTo>
                <a:lnTo>
                  <a:pt x="101298" y="322263"/>
                </a:lnTo>
                <a:lnTo>
                  <a:pt x="99711" y="323851"/>
                </a:lnTo>
                <a:lnTo>
                  <a:pt x="96536" y="344488"/>
                </a:lnTo>
                <a:lnTo>
                  <a:pt x="98123" y="346076"/>
                </a:lnTo>
                <a:lnTo>
                  <a:pt x="98123" y="347663"/>
                </a:lnTo>
                <a:lnTo>
                  <a:pt x="90186" y="344488"/>
                </a:lnTo>
                <a:lnTo>
                  <a:pt x="91773" y="342901"/>
                </a:lnTo>
                <a:lnTo>
                  <a:pt x="94948" y="325438"/>
                </a:lnTo>
                <a:lnTo>
                  <a:pt x="82248" y="341313"/>
                </a:lnTo>
                <a:lnTo>
                  <a:pt x="79073" y="339726"/>
                </a:lnTo>
                <a:lnTo>
                  <a:pt x="80660" y="320676"/>
                </a:lnTo>
                <a:lnTo>
                  <a:pt x="69548" y="333376"/>
                </a:lnTo>
                <a:lnTo>
                  <a:pt x="71135" y="334963"/>
                </a:lnTo>
                <a:lnTo>
                  <a:pt x="71135" y="336551"/>
                </a:lnTo>
                <a:lnTo>
                  <a:pt x="64785" y="331788"/>
                </a:lnTo>
                <a:lnTo>
                  <a:pt x="66373" y="331788"/>
                </a:lnTo>
                <a:lnTo>
                  <a:pt x="67960" y="331788"/>
                </a:lnTo>
                <a:lnTo>
                  <a:pt x="82248" y="315913"/>
                </a:lnTo>
                <a:lnTo>
                  <a:pt x="80660" y="314326"/>
                </a:lnTo>
                <a:close/>
                <a:moveTo>
                  <a:pt x="59506" y="305157"/>
                </a:moveTo>
                <a:cubicBezTo>
                  <a:pt x="57377" y="306308"/>
                  <a:pt x="55575" y="308134"/>
                  <a:pt x="54756" y="308928"/>
                </a:cubicBezTo>
                <a:cubicBezTo>
                  <a:pt x="53118" y="310833"/>
                  <a:pt x="50497" y="314326"/>
                  <a:pt x="50497" y="317183"/>
                </a:cubicBezTo>
                <a:cubicBezTo>
                  <a:pt x="50825" y="318453"/>
                  <a:pt x="51152" y="319406"/>
                  <a:pt x="52463" y="320358"/>
                </a:cubicBezTo>
                <a:cubicBezTo>
                  <a:pt x="52463" y="320358"/>
                  <a:pt x="52463" y="320358"/>
                  <a:pt x="52790" y="320676"/>
                </a:cubicBezTo>
                <a:cubicBezTo>
                  <a:pt x="53773" y="321946"/>
                  <a:pt x="55083" y="322263"/>
                  <a:pt x="56721" y="322263"/>
                </a:cubicBezTo>
                <a:cubicBezTo>
                  <a:pt x="59997" y="322263"/>
                  <a:pt x="63273" y="319088"/>
                  <a:pt x="64256" y="318453"/>
                </a:cubicBezTo>
                <a:cubicBezTo>
                  <a:pt x="65566" y="317183"/>
                  <a:pt x="71135" y="310198"/>
                  <a:pt x="66877" y="306070"/>
                </a:cubicBezTo>
                <a:cubicBezTo>
                  <a:pt x="66877" y="306070"/>
                  <a:pt x="66877" y="306070"/>
                  <a:pt x="66221" y="305435"/>
                </a:cubicBezTo>
                <a:cubicBezTo>
                  <a:pt x="64092" y="303530"/>
                  <a:pt x="61635" y="304007"/>
                  <a:pt x="59506" y="305157"/>
                </a:cubicBezTo>
                <a:close/>
                <a:moveTo>
                  <a:pt x="202691" y="304800"/>
                </a:moveTo>
                <a:cubicBezTo>
                  <a:pt x="202691" y="304800"/>
                  <a:pt x="201494" y="306688"/>
                  <a:pt x="201195" y="307947"/>
                </a:cubicBezTo>
                <a:cubicBezTo>
                  <a:pt x="200896" y="308576"/>
                  <a:pt x="200896" y="310149"/>
                  <a:pt x="200896" y="310149"/>
                </a:cubicBezTo>
                <a:cubicBezTo>
                  <a:pt x="200896" y="310149"/>
                  <a:pt x="198802" y="310464"/>
                  <a:pt x="197905" y="310778"/>
                </a:cubicBezTo>
                <a:cubicBezTo>
                  <a:pt x="195213" y="311722"/>
                  <a:pt x="190427" y="315183"/>
                  <a:pt x="190427" y="315183"/>
                </a:cubicBezTo>
                <a:cubicBezTo>
                  <a:pt x="190427" y="315183"/>
                  <a:pt x="190427" y="315183"/>
                  <a:pt x="193718" y="322420"/>
                </a:cubicBezTo>
                <a:cubicBezTo>
                  <a:pt x="193718" y="322420"/>
                  <a:pt x="198503" y="320532"/>
                  <a:pt x="200298" y="318644"/>
                </a:cubicBezTo>
                <a:cubicBezTo>
                  <a:pt x="201195" y="318015"/>
                  <a:pt x="202092" y="316442"/>
                  <a:pt x="202092" y="316442"/>
                </a:cubicBezTo>
                <a:cubicBezTo>
                  <a:pt x="202092" y="316442"/>
                  <a:pt x="202092" y="316442"/>
                  <a:pt x="204485" y="321476"/>
                </a:cubicBezTo>
                <a:cubicBezTo>
                  <a:pt x="204485" y="321476"/>
                  <a:pt x="202691" y="321476"/>
                  <a:pt x="201494" y="321476"/>
                </a:cubicBezTo>
                <a:cubicBezTo>
                  <a:pt x="198802" y="322105"/>
                  <a:pt x="195213" y="324937"/>
                  <a:pt x="195213" y="324937"/>
                </a:cubicBezTo>
                <a:cubicBezTo>
                  <a:pt x="195213" y="324937"/>
                  <a:pt x="195213" y="324937"/>
                  <a:pt x="199700" y="335006"/>
                </a:cubicBezTo>
                <a:cubicBezTo>
                  <a:pt x="199700" y="335006"/>
                  <a:pt x="199700" y="335006"/>
                  <a:pt x="201494" y="335320"/>
                </a:cubicBezTo>
                <a:cubicBezTo>
                  <a:pt x="201494" y="335320"/>
                  <a:pt x="201494" y="335320"/>
                  <a:pt x="202092" y="335950"/>
                </a:cubicBezTo>
                <a:cubicBezTo>
                  <a:pt x="202092" y="335950"/>
                  <a:pt x="202092" y="335950"/>
                  <a:pt x="195512" y="339725"/>
                </a:cubicBezTo>
                <a:lnTo>
                  <a:pt x="194914" y="338467"/>
                </a:lnTo>
                <a:cubicBezTo>
                  <a:pt x="194914" y="338467"/>
                  <a:pt x="194914" y="338467"/>
                  <a:pt x="195213" y="336893"/>
                </a:cubicBezTo>
                <a:cubicBezTo>
                  <a:pt x="195213" y="336893"/>
                  <a:pt x="195213" y="336893"/>
                  <a:pt x="186240" y="317700"/>
                </a:cubicBezTo>
                <a:cubicBezTo>
                  <a:pt x="186240" y="317700"/>
                  <a:pt x="186240" y="317700"/>
                  <a:pt x="184146" y="317700"/>
                </a:cubicBezTo>
                <a:cubicBezTo>
                  <a:pt x="184146" y="317700"/>
                  <a:pt x="184146" y="317700"/>
                  <a:pt x="183847" y="316442"/>
                </a:cubicBezTo>
                <a:cubicBezTo>
                  <a:pt x="183847" y="316442"/>
                  <a:pt x="183847" y="316442"/>
                  <a:pt x="202691" y="304800"/>
                </a:cubicBezTo>
                <a:close/>
                <a:moveTo>
                  <a:pt x="59543" y="300352"/>
                </a:moveTo>
                <a:cubicBezTo>
                  <a:pt x="62995" y="300038"/>
                  <a:pt x="66133" y="300666"/>
                  <a:pt x="68644" y="302863"/>
                </a:cubicBezTo>
                <a:cubicBezTo>
                  <a:pt x="68644" y="302863"/>
                  <a:pt x="68644" y="302863"/>
                  <a:pt x="68957" y="303176"/>
                </a:cubicBezTo>
                <a:cubicBezTo>
                  <a:pt x="68957" y="303176"/>
                  <a:pt x="68957" y="303176"/>
                  <a:pt x="69271" y="303490"/>
                </a:cubicBezTo>
                <a:cubicBezTo>
                  <a:pt x="69271" y="303490"/>
                  <a:pt x="69271" y="303490"/>
                  <a:pt x="69585" y="304118"/>
                </a:cubicBezTo>
                <a:cubicBezTo>
                  <a:pt x="72096" y="306315"/>
                  <a:pt x="72723" y="309453"/>
                  <a:pt x="72409" y="312905"/>
                </a:cubicBezTo>
                <a:cubicBezTo>
                  <a:pt x="72409" y="316670"/>
                  <a:pt x="70527" y="320122"/>
                  <a:pt x="67388" y="322633"/>
                </a:cubicBezTo>
                <a:cubicBezTo>
                  <a:pt x="62367" y="327026"/>
                  <a:pt x="55777" y="327026"/>
                  <a:pt x="50756" y="322947"/>
                </a:cubicBezTo>
                <a:cubicBezTo>
                  <a:pt x="50756" y="322947"/>
                  <a:pt x="50756" y="322947"/>
                  <a:pt x="50442" y="322633"/>
                </a:cubicBezTo>
                <a:cubicBezTo>
                  <a:pt x="45735" y="317926"/>
                  <a:pt x="45735" y="311336"/>
                  <a:pt x="49815" y="306315"/>
                </a:cubicBezTo>
                <a:cubicBezTo>
                  <a:pt x="52012" y="302863"/>
                  <a:pt x="55777" y="300666"/>
                  <a:pt x="59543" y="300352"/>
                </a:cubicBezTo>
                <a:close/>
                <a:moveTo>
                  <a:pt x="216912" y="293688"/>
                </a:moveTo>
                <a:cubicBezTo>
                  <a:pt x="220873" y="297857"/>
                  <a:pt x="220873" y="297857"/>
                  <a:pt x="220873" y="297857"/>
                </a:cubicBezTo>
                <a:cubicBezTo>
                  <a:pt x="220264" y="299140"/>
                  <a:pt x="220264" y="299140"/>
                  <a:pt x="220264" y="299140"/>
                </a:cubicBezTo>
                <a:cubicBezTo>
                  <a:pt x="217522" y="298178"/>
                  <a:pt x="214780" y="298820"/>
                  <a:pt x="212952" y="300744"/>
                </a:cubicBezTo>
                <a:cubicBezTo>
                  <a:pt x="209600" y="303630"/>
                  <a:pt x="209905" y="309082"/>
                  <a:pt x="212952" y="311969"/>
                </a:cubicBezTo>
                <a:cubicBezTo>
                  <a:pt x="222092" y="303630"/>
                  <a:pt x="222092" y="303630"/>
                  <a:pt x="222092" y="303630"/>
                </a:cubicBezTo>
                <a:cubicBezTo>
                  <a:pt x="222092" y="301065"/>
                  <a:pt x="222092" y="301065"/>
                  <a:pt x="222092" y="301065"/>
                </a:cubicBezTo>
                <a:cubicBezTo>
                  <a:pt x="222701" y="300102"/>
                  <a:pt x="222701" y="300102"/>
                  <a:pt x="222701" y="300102"/>
                </a:cubicBezTo>
                <a:cubicBezTo>
                  <a:pt x="226662" y="304272"/>
                  <a:pt x="226662" y="304272"/>
                  <a:pt x="226662" y="304272"/>
                </a:cubicBezTo>
                <a:cubicBezTo>
                  <a:pt x="225748" y="305234"/>
                  <a:pt x="225748" y="305234"/>
                  <a:pt x="225748" y="305234"/>
                </a:cubicBezTo>
                <a:cubicBezTo>
                  <a:pt x="224225" y="304913"/>
                  <a:pt x="224225" y="304913"/>
                  <a:pt x="224225" y="304913"/>
                </a:cubicBezTo>
                <a:cubicBezTo>
                  <a:pt x="215084" y="314214"/>
                  <a:pt x="215084" y="314214"/>
                  <a:pt x="215084" y="314214"/>
                </a:cubicBezTo>
                <a:cubicBezTo>
                  <a:pt x="217217" y="318383"/>
                  <a:pt x="223006" y="319345"/>
                  <a:pt x="226662" y="315496"/>
                </a:cubicBezTo>
                <a:cubicBezTo>
                  <a:pt x="228795" y="313572"/>
                  <a:pt x="230013" y="308761"/>
                  <a:pt x="228490" y="305234"/>
                </a:cubicBezTo>
                <a:cubicBezTo>
                  <a:pt x="229404" y="304592"/>
                  <a:pt x="229404" y="304592"/>
                  <a:pt x="229404" y="304592"/>
                </a:cubicBezTo>
                <a:cubicBezTo>
                  <a:pt x="233060" y="309082"/>
                  <a:pt x="233060" y="309082"/>
                  <a:pt x="233060" y="309082"/>
                </a:cubicBezTo>
                <a:cubicBezTo>
                  <a:pt x="232451" y="313251"/>
                  <a:pt x="231232" y="315496"/>
                  <a:pt x="228490" y="318062"/>
                </a:cubicBezTo>
                <a:cubicBezTo>
                  <a:pt x="223006" y="323835"/>
                  <a:pt x="216303" y="325438"/>
                  <a:pt x="209905" y="318062"/>
                </a:cubicBezTo>
                <a:cubicBezTo>
                  <a:pt x="202897" y="310365"/>
                  <a:pt x="206553" y="303309"/>
                  <a:pt x="212038" y="297857"/>
                </a:cubicBezTo>
                <a:cubicBezTo>
                  <a:pt x="213561" y="296254"/>
                  <a:pt x="215084" y="295292"/>
                  <a:pt x="216912" y="293688"/>
                </a:cubicBezTo>
                <a:close/>
                <a:moveTo>
                  <a:pt x="225963" y="282575"/>
                </a:moveTo>
                <a:cubicBezTo>
                  <a:pt x="225963" y="282575"/>
                  <a:pt x="225963" y="282575"/>
                  <a:pt x="227208" y="283528"/>
                </a:cubicBezTo>
                <a:cubicBezTo>
                  <a:pt x="227208" y="283528"/>
                  <a:pt x="227208" y="283528"/>
                  <a:pt x="226586" y="285433"/>
                </a:cubicBezTo>
                <a:cubicBezTo>
                  <a:pt x="226586" y="285433"/>
                  <a:pt x="226586" y="285433"/>
                  <a:pt x="242772" y="299086"/>
                </a:cubicBezTo>
                <a:cubicBezTo>
                  <a:pt x="242772" y="299086"/>
                  <a:pt x="247441" y="294641"/>
                  <a:pt x="248064" y="291148"/>
                </a:cubicBezTo>
                <a:cubicBezTo>
                  <a:pt x="248375" y="289560"/>
                  <a:pt x="247752" y="286703"/>
                  <a:pt x="247752" y="286703"/>
                </a:cubicBezTo>
                <a:cubicBezTo>
                  <a:pt x="247752" y="286703"/>
                  <a:pt x="247752" y="286703"/>
                  <a:pt x="249309" y="284798"/>
                </a:cubicBezTo>
                <a:cubicBezTo>
                  <a:pt x="249309" y="284798"/>
                  <a:pt x="249309" y="284798"/>
                  <a:pt x="252110" y="291783"/>
                </a:cubicBezTo>
                <a:cubicBezTo>
                  <a:pt x="252110" y="291783"/>
                  <a:pt x="252110" y="291783"/>
                  <a:pt x="239659" y="306388"/>
                </a:cubicBezTo>
                <a:lnTo>
                  <a:pt x="239037" y="305118"/>
                </a:lnTo>
                <a:cubicBezTo>
                  <a:pt x="239037" y="305118"/>
                  <a:pt x="239037" y="305118"/>
                  <a:pt x="239348" y="303213"/>
                </a:cubicBezTo>
                <a:cubicBezTo>
                  <a:pt x="239348" y="303213"/>
                  <a:pt x="239348" y="303213"/>
                  <a:pt x="223473" y="289878"/>
                </a:cubicBezTo>
                <a:cubicBezTo>
                  <a:pt x="223473" y="289878"/>
                  <a:pt x="223473" y="289878"/>
                  <a:pt x="221917" y="290830"/>
                </a:cubicBezTo>
                <a:cubicBezTo>
                  <a:pt x="221917" y="290830"/>
                  <a:pt x="221917" y="290830"/>
                  <a:pt x="220360" y="289878"/>
                </a:cubicBezTo>
                <a:cubicBezTo>
                  <a:pt x="220360" y="289878"/>
                  <a:pt x="220360" y="289878"/>
                  <a:pt x="225963" y="282575"/>
                </a:cubicBezTo>
                <a:close/>
                <a:moveTo>
                  <a:pt x="42559" y="276225"/>
                </a:moveTo>
                <a:lnTo>
                  <a:pt x="45734" y="279400"/>
                </a:lnTo>
                <a:lnTo>
                  <a:pt x="40972" y="301626"/>
                </a:lnTo>
                <a:lnTo>
                  <a:pt x="52084" y="290513"/>
                </a:lnTo>
                <a:lnTo>
                  <a:pt x="52084" y="288925"/>
                </a:lnTo>
                <a:lnTo>
                  <a:pt x="56847" y="292100"/>
                </a:lnTo>
                <a:lnTo>
                  <a:pt x="55260" y="293688"/>
                </a:lnTo>
                <a:lnTo>
                  <a:pt x="53672" y="293688"/>
                </a:lnTo>
                <a:lnTo>
                  <a:pt x="37797" y="309563"/>
                </a:lnTo>
                <a:lnTo>
                  <a:pt x="34622" y="307976"/>
                </a:lnTo>
                <a:lnTo>
                  <a:pt x="39384" y="284163"/>
                </a:lnTo>
                <a:lnTo>
                  <a:pt x="28272" y="293688"/>
                </a:lnTo>
                <a:lnTo>
                  <a:pt x="28272" y="295276"/>
                </a:lnTo>
                <a:lnTo>
                  <a:pt x="26684" y="296863"/>
                </a:lnTo>
                <a:lnTo>
                  <a:pt x="21922" y="290513"/>
                </a:lnTo>
                <a:lnTo>
                  <a:pt x="23509" y="288925"/>
                </a:lnTo>
                <a:lnTo>
                  <a:pt x="25097" y="290513"/>
                </a:lnTo>
                <a:lnTo>
                  <a:pt x="42559" y="277813"/>
                </a:lnTo>
                <a:close/>
                <a:moveTo>
                  <a:pt x="28489" y="272068"/>
                </a:moveTo>
                <a:cubicBezTo>
                  <a:pt x="30293" y="271463"/>
                  <a:pt x="32458" y="272068"/>
                  <a:pt x="33901" y="273580"/>
                </a:cubicBezTo>
                <a:cubicBezTo>
                  <a:pt x="34623" y="274789"/>
                  <a:pt x="33540" y="276604"/>
                  <a:pt x="32097" y="277208"/>
                </a:cubicBezTo>
                <a:cubicBezTo>
                  <a:pt x="30293" y="277813"/>
                  <a:pt x="28128" y="277208"/>
                  <a:pt x="27406" y="275697"/>
                </a:cubicBezTo>
                <a:cubicBezTo>
                  <a:pt x="26685" y="274185"/>
                  <a:pt x="27406" y="272673"/>
                  <a:pt x="28489" y="272068"/>
                </a:cubicBezTo>
                <a:close/>
                <a:moveTo>
                  <a:pt x="236235" y="266700"/>
                </a:moveTo>
                <a:lnTo>
                  <a:pt x="237823" y="268288"/>
                </a:lnTo>
                <a:lnTo>
                  <a:pt x="236235" y="268288"/>
                </a:lnTo>
                <a:lnTo>
                  <a:pt x="256873" y="279401"/>
                </a:lnTo>
                <a:lnTo>
                  <a:pt x="258461" y="279401"/>
                </a:lnTo>
                <a:lnTo>
                  <a:pt x="260048" y="279401"/>
                </a:lnTo>
                <a:lnTo>
                  <a:pt x="255286" y="287338"/>
                </a:lnTo>
                <a:lnTo>
                  <a:pt x="253698" y="285751"/>
                </a:lnTo>
                <a:lnTo>
                  <a:pt x="253698" y="284163"/>
                </a:lnTo>
                <a:lnTo>
                  <a:pt x="236235" y="273050"/>
                </a:lnTo>
                <a:lnTo>
                  <a:pt x="233060" y="274638"/>
                </a:lnTo>
                <a:close/>
                <a:moveTo>
                  <a:pt x="31447" y="255588"/>
                </a:moveTo>
                <a:lnTo>
                  <a:pt x="36210" y="263526"/>
                </a:lnTo>
                <a:lnTo>
                  <a:pt x="34622" y="263526"/>
                </a:lnTo>
                <a:lnTo>
                  <a:pt x="33035" y="261938"/>
                </a:lnTo>
                <a:lnTo>
                  <a:pt x="13984" y="271463"/>
                </a:lnTo>
                <a:lnTo>
                  <a:pt x="13984" y="273051"/>
                </a:lnTo>
                <a:lnTo>
                  <a:pt x="12397" y="274638"/>
                </a:lnTo>
                <a:lnTo>
                  <a:pt x="9222" y="265113"/>
                </a:lnTo>
                <a:lnTo>
                  <a:pt x="10809" y="266701"/>
                </a:lnTo>
                <a:lnTo>
                  <a:pt x="31447" y="258763"/>
                </a:lnTo>
                <a:close/>
                <a:moveTo>
                  <a:pt x="247030" y="242888"/>
                </a:moveTo>
                <a:cubicBezTo>
                  <a:pt x="252428" y="244855"/>
                  <a:pt x="252428" y="244855"/>
                  <a:pt x="252428" y="244855"/>
                </a:cubicBezTo>
                <a:cubicBezTo>
                  <a:pt x="252110" y="246495"/>
                  <a:pt x="252110" y="246495"/>
                  <a:pt x="252110" y="246495"/>
                </a:cubicBezTo>
                <a:cubicBezTo>
                  <a:pt x="249253" y="246495"/>
                  <a:pt x="247030" y="248134"/>
                  <a:pt x="245760" y="250757"/>
                </a:cubicBezTo>
                <a:cubicBezTo>
                  <a:pt x="243855" y="255019"/>
                  <a:pt x="247030" y="258625"/>
                  <a:pt x="250840" y="261576"/>
                </a:cubicBezTo>
                <a:cubicBezTo>
                  <a:pt x="254651" y="264527"/>
                  <a:pt x="262588" y="263543"/>
                  <a:pt x="264811" y="258953"/>
                </a:cubicBezTo>
                <a:cubicBezTo>
                  <a:pt x="266081" y="256003"/>
                  <a:pt x="265446" y="251740"/>
                  <a:pt x="262588" y="248790"/>
                </a:cubicBezTo>
                <a:cubicBezTo>
                  <a:pt x="263541" y="247806"/>
                  <a:pt x="263541" y="247806"/>
                  <a:pt x="263541" y="247806"/>
                </a:cubicBezTo>
                <a:cubicBezTo>
                  <a:pt x="268621" y="250101"/>
                  <a:pt x="268621" y="250101"/>
                  <a:pt x="268621" y="250101"/>
                </a:cubicBezTo>
                <a:cubicBezTo>
                  <a:pt x="269573" y="254363"/>
                  <a:pt x="269256" y="257314"/>
                  <a:pt x="267668" y="261248"/>
                </a:cubicBezTo>
                <a:cubicBezTo>
                  <a:pt x="264176" y="268133"/>
                  <a:pt x="258778" y="273051"/>
                  <a:pt x="248935" y="268789"/>
                </a:cubicBezTo>
                <a:cubicBezTo>
                  <a:pt x="239410" y="264527"/>
                  <a:pt x="240680" y="256330"/>
                  <a:pt x="243855" y="248790"/>
                </a:cubicBezTo>
                <a:cubicBezTo>
                  <a:pt x="244808" y="246167"/>
                  <a:pt x="245760" y="245183"/>
                  <a:pt x="247030" y="242888"/>
                </a:cubicBezTo>
                <a:close/>
                <a:moveTo>
                  <a:pt x="158446" y="239713"/>
                </a:moveTo>
                <a:lnTo>
                  <a:pt x="158446" y="280988"/>
                </a:lnTo>
                <a:cubicBezTo>
                  <a:pt x="164915" y="269380"/>
                  <a:pt x="172000" y="255191"/>
                  <a:pt x="179084" y="239713"/>
                </a:cubicBezTo>
                <a:cubicBezTo>
                  <a:pt x="158446" y="239713"/>
                  <a:pt x="158446" y="239713"/>
                  <a:pt x="158446" y="239713"/>
                </a:cubicBezTo>
                <a:close/>
                <a:moveTo>
                  <a:pt x="94946" y="239713"/>
                </a:moveTo>
                <a:cubicBezTo>
                  <a:pt x="102244" y="255191"/>
                  <a:pt x="109873" y="269380"/>
                  <a:pt x="117171" y="280988"/>
                </a:cubicBezTo>
                <a:cubicBezTo>
                  <a:pt x="117171" y="239713"/>
                  <a:pt x="117171" y="239713"/>
                  <a:pt x="117171" y="239713"/>
                </a:cubicBezTo>
                <a:cubicBezTo>
                  <a:pt x="94946" y="239713"/>
                  <a:pt x="94946" y="239713"/>
                  <a:pt x="94946" y="239713"/>
                </a:cubicBezTo>
                <a:close/>
                <a:moveTo>
                  <a:pt x="13217" y="233399"/>
                </a:moveTo>
                <a:cubicBezTo>
                  <a:pt x="23824" y="230188"/>
                  <a:pt x="28133" y="236610"/>
                  <a:pt x="30453" y="244636"/>
                </a:cubicBezTo>
                <a:cubicBezTo>
                  <a:pt x="31116" y="246884"/>
                  <a:pt x="31116" y="248489"/>
                  <a:pt x="31448" y="250737"/>
                </a:cubicBezTo>
                <a:cubicBezTo>
                  <a:pt x="25813" y="252342"/>
                  <a:pt x="25813" y="252342"/>
                  <a:pt x="25813" y="252342"/>
                </a:cubicBezTo>
                <a:cubicBezTo>
                  <a:pt x="25150" y="251379"/>
                  <a:pt x="25150" y="251379"/>
                  <a:pt x="25150" y="251379"/>
                </a:cubicBezTo>
                <a:cubicBezTo>
                  <a:pt x="27139" y="249452"/>
                  <a:pt x="28133" y="246563"/>
                  <a:pt x="27139" y="243673"/>
                </a:cubicBezTo>
                <a:cubicBezTo>
                  <a:pt x="26144" y="239499"/>
                  <a:pt x="21172" y="237252"/>
                  <a:pt x="17195" y="238857"/>
                </a:cubicBezTo>
                <a:cubicBezTo>
                  <a:pt x="20178" y="251058"/>
                  <a:pt x="20178" y="251058"/>
                  <a:pt x="20178" y="251058"/>
                </a:cubicBezTo>
                <a:cubicBezTo>
                  <a:pt x="22167" y="252021"/>
                  <a:pt x="22167" y="252021"/>
                  <a:pt x="22167" y="252021"/>
                </a:cubicBezTo>
                <a:cubicBezTo>
                  <a:pt x="22830" y="253305"/>
                  <a:pt x="22830" y="253305"/>
                  <a:pt x="22830" y="253305"/>
                </a:cubicBezTo>
                <a:cubicBezTo>
                  <a:pt x="16863" y="254910"/>
                  <a:pt x="16863" y="254910"/>
                  <a:pt x="16863" y="254910"/>
                </a:cubicBezTo>
                <a:cubicBezTo>
                  <a:pt x="16201" y="253626"/>
                  <a:pt x="16201" y="253626"/>
                  <a:pt x="16201" y="253626"/>
                </a:cubicBezTo>
                <a:cubicBezTo>
                  <a:pt x="17195" y="252342"/>
                  <a:pt x="17195" y="252342"/>
                  <a:pt x="17195" y="252342"/>
                </a:cubicBezTo>
                <a:cubicBezTo>
                  <a:pt x="13880" y="239820"/>
                  <a:pt x="13880" y="239820"/>
                  <a:pt x="13880" y="239820"/>
                </a:cubicBezTo>
                <a:cubicBezTo>
                  <a:pt x="8908" y="240141"/>
                  <a:pt x="5262" y="244957"/>
                  <a:pt x="6257" y="249773"/>
                </a:cubicBezTo>
                <a:cubicBezTo>
                  <a:pt x="7251" y="252663"/>
                  <a:pt x="10897" y="256195"/>
                  <a:pt x="14875" y="256516"/>
                </a:cubicBezTo>
                <a:cubicBezTo>
                  <a:pt x="14875" y="257479"/>
                  <a:pt x="14875" y="257479"/>
                  <a:pt x="14875" y="257479"/>
                </a:cubicBezTo>
                <a:cubicBezTo>
                  <a:pt x="8908" y="258763"/>
                  <a:pt x="8908" y="258763"/>
                  <a:pt x="8908" y="258763"/>
                </a:cubicBezTo>
                <a:cubicBezTo>
                  <a:pt x="5594" y="256516"/>
                  <a:pt x="4268" y="254268"/>
                  <a:pt x="3274" y="250415"/>
                </a:cubicBezTo>
                <a:cubicBezTo>
                  <a:pt x="1285" y="243031"/>
                  <a:pt x="3274" y="235967"/>
                  <a:pt x="13217" y="233399"/>
                </a:cubicBezTo>
                <a:close/>
                <a:moveTo>
                  <a:pt x="247348" y="231775"/>
                </a:moveTo>
                <a:lnTo>
                  <a:pt x="248935" y="231775"/>
                </a:lnTo>
                <a:lnTo>
                  <a:pt x="248935" y="233363"/>
                </a:lnTo>
                <a:lnTo>
                  <a:pt x="271161" y="236538"/>
                </a:lnTo>
                <a:lnTo>
                  <a:pt x="272748" y="234950"/>
                </a:lnTo>
                <a:lnTo>
                  <a:pt x="271161" y="244475"/>
                </a:lnTo>
                <a:lnTo>
                  <a:pt x="269573" y="244475"/>
                </a:lnTo>
                <a:lnTo>
                  <a:pt x="269573" y="241300"/>
                </a:lnTo>
                <a:lnTo>
                  <a:pt x="248935" y="238125"/>
                </a:lnTo>
                <a:lnTo>
                  <a:pt x="247348" y="239713"/>
                </a:lnTo>
                <a:lnTo>
                  <a:pt x="245760" y="239713"/>
                </a:lnTo>
                <a:close/>
                <a:moveTo>
                  <a:pt x="3170" y="209550"/>
                </a:moveTo>
                <a:cubicBezTo>
                  <a:pt x="3170" y="209550"/>
                  <a:pt x="2872" y="210524"/>
                  <a:pt x="3170" y="214746"/>
                </a:cubicBezTo>
                <a:cubicBezTo>
                  <a:pt x="3468" y="218643"/>
                  <a:pt x="8230" y="223838"/>
                  <a:pt x="13588" y="223514"/>
                </a:cubicBezTo>
                <a:cubicBezTo>
                  <a:pt x="17457" y="223189"/>
                  <a:pt x="21029" y="219292"/>
                  <a:pt x="21327" y="216045"/>
                </a:cubicBezTo>
                <a:cubicBezTo>
                  <a:pt x="21922" y="213772"/>
                  <a:pt x="21922" y="212473"/>
                  <a:pt x="21922" y="210200"/>
                </a:cubicBezTo>
                <a:cubicBezTo>
                  <a:pt x="21922" y="210200"/>
                  <a:pt x="21922" y="210200"/>
                  <a:pt x="3170" y="209550"/>
                </a:cubicBezTo>
                <a:close/>
                <a:moveTo>
                  <a:pt x="11" y="201613"/>
                </a:moveTo>
                <a:cubicBezTo>
                  <a:pt x="11" y="201613"/>
                  <a:pt x="11" y="201613"/>
                  <a:pt x="1580" y="201613"/>
                </a:cubicBezTo>
                <a:cubicBezTo>
                  <a:pt x="1580" y="201613"/>
                  <a:pt x="1580" y="201613"/>
                  <a:pt x="2835" y="203541"/>
                </a:cubicBezTo>
                <a:cubicBezTo>
                  <a:pt x="2835" y="203541"/>
                  <a:pt x="2835" y="203541"/>
                  <a:pt x="24175" y="203862"/>
                </a:cubicBezTo>
                <a:cubicBezTo>
                  <a:pt x="24175" y="203862"/>
                  <a:pt x="24175" y="203862"/>
                  <a:pt x="25116" y="202256"/>
                </a:cubicBezTo>
                <a:lnTo>
                  <a:pt x="26685" y="202256"/>
                </a:lnTo>
                <a:cubicBezTo>
                  <a:pt x="26685" y="202256"/>
                  <a:pt x="26685" y="202256"/>
                  <a:pt x="26058" y="213822"/>
                </a:cubicBezTo>
                <a:cubicBezTo>
                  <a:pt x="25430" y="220569"/>
                  <a:pt x="21664" y="227959"/>
                  <a:pt x="14133" y="228601"/>
                </a:cubicBezTo>
                <a:cubicBezTo>
                  <a:pt x="5974" y="228601"/>
                  <a:pt x="-303" y="221212"/>
                  <a:pt x="11" y="215107"/>
                </a:cubicBezTo>
                <a:cubicBezTo>
                  <a:pt x="11" y="215107"/>
                  <a:pt x="11" y="215107"/>
                  <a:pt x="11" y="201613"/>
                </a:cubicBezTo>
                <a:close/>
                <a:moveTo>
                  <a:pt x="247347" y="200025"/>
                </a:moveTo>
                <a:cubicBezTo>
                  <a:pt x="253862" y="204374"/>
                  <a:pt x="253862" y="204374"/>
                  <a:pt x="253862" y="204374"/>
                </a:cubicBezTo>
                <a:cubicBezTo>
                  <a:pt x="253241" y="204374"/>
                  <a:pt x="252621" y="204684"/>
                  <a:pt x="252311" y="204995"/>
                </a:cubicBezTo>
                <a:cubicBezTo>
                  <a:pt x="251380" y="205616"/>
                  <a:pt x="251380" y="208722"/>
                  <a:pt x="251380" y="213070"/>
                </a:cubicBezTo>
                <a:cubicBezTo>
                  <a:pt x="272784" y="212760"/>
                  <a:pt x="272784" y="212760"/>
                  <a:pt x="272784" y="212760"/>
                </a:cubicBezTo>
                <a:cubicBezTo>
                  <a:pt x="273094" y="211828"/>
                  <a:pt x="273094" y="211828"/>
                  <a:pt x="273094" y="211828"/>
                </a:cubicBezTo>
                <a:cubicBezTo>
                  <a:pt x="274335" y="211828"/>
                  <a:pt x="274335" y="211828"/>
                  <a:pt x="274335" y="211828"/>
                </a:cubicBezTo>
                <a:cubicBezTo>
                  <a:pt x="274335" y="219593"/>
                  <a:pt x="274335" y="219593"/>
                  <a:pt x="274335" y="219593"/>
                </a:cubicBezTo>
                <a:cubicBezTo>
                  <a:pt x="273715" y="219593"/>
                  <a:pt x="273715" y="219593"/>
                  <a:pt x="273715" y="219593"/>
                </a:cubicBezTo>
                <a:cubicBezTo>
                  <a:pt x="272784" y="217729"/>
                  <a:pt x="272784" y="217729"/>
                  <a:pt x="272784" y="217729"/>
                </a:cubicBezTo>
                <a:cubicBezTo>
                  <a:pt x="251690" y="218040"/>
                  <a:pt x="251690" y="218040"/>
                  <a:pt x="251690" y="218040"/>
                </a:cubicBezTo>
                <a:cubicBezTo>
                  <a:pt x="251690" y="220214"/>
                  <a:pt x="251380" y="223631"/>
                  <a:pt x="252000" y="224252"/>
                </a:cubicBezTo>
                <a:cubicBezTo>
                  <a:pt x="252000" y="224562"/>
                  <a:pt x="252621" y="224873"/>
                  <a:pt x="253241" y="224873"/>
                </a:cubicBezTo>
                <a:cubicBezTo>
                  <a:pt x="247657" y="228600"/>
                  <a:pt x="247657" y="228600"/>
                  <a:pt x="247657" y="228600"/>
                </a:cubicBezTo>
                <a:lnTo>
                  <a:pt x="248588" y="224873"/>
                </a:lnTo>
                <a:cubicBezTo>
                  <a:pt x="248898" y="205305"/>
                  <a:pt x="248898" y="205305"/>
                  <a:pt x="248898" y="205305"/>
                </a:cubicBezTo>
                <a:cubicBezTo>
                  <a:pt x="247347" y="200025"/>
                  <a:pt x="247347" y="200025"/>
                  <a:pt x="247347" y="200025"/>
                </a:cubicBezTo>
                <a:close/>
                <a:moveTo>
                  <a:pt x="12926" y="192844"/>
                </a:moveTo>
                <a:cubicBezTo>
                  <a:pt x="14136" y="192088"/>
                  <a:pt x="15950" y="192466"/>
                  <a:pt x="16555" y="193978"/>
                </a:cubicBezTo>
                <a:cubicBezTo>
                  <a:pt x="17160" y="195868"/>
                  <a:pt x="16555" y="197758"/>
                  <a:pt x="15043" y="199270"/>
                </a:cubicBezTo>
                <a:cubicBezTo>
                  <a:pt x="13834" y="200026"/>
                  <a:pt x="12019" y="199270"/>
                  <a:pt x="11415" y="197380"/>
                </a:cubicBezTo>
                <a:cubicBezTo>
                  <a:pt x="10810" y="195490"/>
                  <a:pt x="11415" y="193600"/>
                  <a:pt x="12926" y="192844"/>
                </a:cubicBezTo>
                <a:close/>
                <a:moveTo>
                  <a:pt x="158446" y="177800"/>
                </a:moveTo>
                <a:lnTo>
                  <a:pt x="158446" y="200025"/>
                </a:lnTo>
                <a:cubicBezTo>
                  <a:pt x="195747" y="200025"/>
                  <a:pt x="195747" y="200025"/>
                  <a:pt x="195747" y="200025"/>
                </a:cubicBezTo>
                <a:cubicBezTo>
                  <a:pt x="198544" y="192507"/>
                  <a:pt x="200720" y="184990"/>
                  <a:pt x="202896" y="177800"/>
                </a:cubicBezTo>
                <a:cubicBezTo>
                  <a:pt x="158446" y="177800"/>
                  <a:pt x="158446" y="177800"/>
                  <a:pt x="158446" y="177800"/>
                </a:cubicBezTo>
                <a:close/>
                <a:moveTo>
                  <a:pt x="125369" y="177800"/>
                </a:moveTo>
                <a:cubicBezTo>
                  <a:pt x="125369" y="208990"/>
                  <a:pt x="125369" y="208990"/>
                  <a:pt x="125369" y="208990"/>
                </a:cubicBezTo>
                <a:cubicBezTo>
                  <a:pt x="82246" y="208990"/>
                  <a:pt x="82246" y="208990"/>
                  <a:pt x="82246" y="208990"/>
                </a:cubicBezTo>
                <a:cubicBezTo>
                  <a:pt x="82875" y="209945"/>
                  <a:pt x="83190" y="211218"/>
                  <a:pt x="83820" y="212491"/>
                </a:cubicBezTo>
                <a:cubicBezTo>
                  <a:pt x="86023" y="218538"/>
                  <a:pt x="88541" y="224585"/>
                  <a:pt x="91374" y="230632"/>
                </a:cubicBezTo>
                <a:cubicBezTo>
                  <a:pt x="120962" y="230632"/>
                  <a:pt x="120962" y="230632"/>
                  <a:pt x="120962" y="230632"/>
                </a:cubicBezTo>
                <a:cubicBezTo>
                  <a:pt x="125369" y="230632"/>
                  <a:pt x="125369" y="230632"/>
                  <a:pt x="125369" y="230632"/>
                </a:cubicBezTo>
                <a:cubicBezTo>
                  <a:pt x="125369" y="295559"/>
                  <a:pt x="125369" y="295559"/>
                  <a:pt x="125369" y="295559"/>
                </a:cubicBezTo>
                <a:cubicBezTo>
                  <a:pt x="128831" y="300333"/>
                  <a:pt x="131664" y="304471"/>
                  <a:pt x="134182" y="307017"/>
                </a:cubicBezTo>
                <a:cubicBezTo>
                  <a:pt x="135127" y="307972"/>
                  <a:pt x="136071" y="308927"/>
                  <a:pt x="136700" y="309563"/>
                </a:cubicBezTo>
                <a:cubicBezTo>
                  <a:pt x="137645" y="308927"/>
                  <a:pt x="138589" y="307972"/>
                  <a:pt x="139219" y="307017"/>
                </a:cubicBezTo>
                <a:cubicBezTo>
                  <a:pt x="141737" y="304471"/>
                  <a:pt x="144884" y="300333"/>
                  <a:pt x="148347" y="295559"/>
                </a:cubicBezTo>
                <a:cubicBezTo>
                  <a:pt x="148347" y="230632"/>
                  <a:pt x="148347" y="230632"/>
                  <a:pt x="148347" y="230632"/>
                </a:cubicBezTo>
                <a:cubicBezTo>
                  <a:pt x="152753" y="230632"/>
                  <a:pt x="152753" y="230632"/>
                  <a:pt x="152753" y="230632"/>
                </a:cubicBezTo>
                <a:cubicBezTo>
                  <a:pt x="182656" y="230632"/>
                  <a:pt x="182656" y="230632"/>
                  <a:pt x="182656" y="230632"/>
                </a:cubicBezTo>
                <a:cubicBezTo>
                  <a:pt x="185489" y="224585"/>
                  <a:pt x="188007" y="218538"/>
                  <a:pt x="190525" y="212491"/>
                </a:cubicBezTo>
                <a:cubicBezTo>
                  <a:pt x="190840" y="211218"/>
                  <a:pt x="191469" y="209945"/>
                  <a:pt x="191784" y="208990"/>
                </a:cubicBezTo>
                <a:cubicBezTo>
                  <a:pt x="148347" y="208990"/>
                  <a:pt x="148347" y="208990"/>
                  <a:pt x="148347" y="208990"/>
                </a:cubicBezTo>
                <a:lnTo>
                  <a:pt x="148347" y="177800"/>
                </a:lnTo>
                <a:cubicBezTo>
                  <a:pt x="136700" y="177800"/>
                  <a:pt x="136700" y="177800"/>
                  <a:pt x="136700" y="177800"/>
                </a:cubicBezTo>
                <a:cubicBezTo>
                  <a:pt x="125369" y="177800"/>
                  <a:pt x="125369" y="177800"/>
                  <a:pt x="125369" y="177800"/>
                </a:cubicBezTo>
                <a:close/>
                <a:moveTo>
                  <a:pt x="71134" y="177800"/>
                </a:moveTo>
                <a:cubicBezTo>
                  <a:pt x="73079" y="184990"/>
                  <a:pt x="75673" y="192507"/>
                  <a:pt x="78266" y="200025"/>
                </a:cubicBezTo>
                <a:cubicBezTo>
                  <a:pt x="117172" y="200025"/>
                  <a:pt x="117172" y="200025"/>
                  <a:pt x="117172" y="200025"/>
                </a:cubicBezTo>
                <a:lnTo>
                  <a:pt x="117172" y="177800"/>
                </a:lnTo>
                <a:cubicBezTo>
                  <a:pt x="71134" y="177800"/>
                  <a:pt x="71134" y="177800"/>
                  <a:pt x="71134" y="177800"/>
                </a:cubicBezTo>
                <a:close/>
                <a:moveTo>
                  <a:pt x="265125" y="173038"/>
                </a:moveTo>
                <a:cubicBezTo>
                  <a:pt x="268439" y="175607"/>
                  <a:pt x="270097" y="177854"/>
                  <a:pt x="271091" y="181707"/>
                </a:cubicBezTo>
                <a:cubicBezTo>
                  <a:pt x="272748" y="189092"/>
                  <a:pt x="270759" y="196155"/>
                  <a:pt x="260816" y="198724"/>
                </a:cubicBezTo>
                <a:cubicBezTo>
                  <a:pt x="250540" y="201613"/>
                  <a:pt x="245900" y="195192"/>
                  <a:pt x="243911" y="187486"/>
                </a:cubicBezTo>
                <a:cubicBezTo>
                  <a:pt x="243248" y="184918"/>
                  <a:pt x="243248" y="183312"/>
                  <a:pt x="242585" y="180744"/>
                </a:cubicBezTo>
                <a:cubicBezTo>
                  <a:pt x="248220" y="179460"/>
                  <a:pt x="248220" y="179460"/>
                  <a:pt x="248220" y="179460"/>
                </a:cubicBezTo>
                <a:cubicBezTo>
                  <a:pt x="249214" y="180423"/>
                  <a:pt x="249214" y="180423"/>
                  <a:pt x="249214" y="180423"/>
                </a:cubicBezTo>
                <a:cubicBezTo>
                  <a:pt x="246894" y="182349"/>
                  <a:pt x="246231" y="185239"/>
                  <a:pt x="246894" y="188128"/>
                </a:cubicBezTo>
                <a:cubicBezTo>
                  <a:pt x="247889" y="192302"/>
                  <a:pt x="252861" y="194871"/>
                  <a:pt x="257170" y="193265"/>
                </a:cubicBezTo>
                <a:cubicBezTo>
                  <a:pt x="254186" y="180744"/>
                  <a:pt x="254186" y="180744"/>
                  <a:pt x="254186" y="180744"/>
                </a:cubicBezTo>
                <a:cubicBezTo>
                  <a:pt x="251866" y="179781"/>
                  <a:pt x="251866" y="179781"/>
                  <a:pt x="251866" y="179781"/>
                </a:cubicBezTo>
                <a:cubicBezTo>
                  <a:pt x="251535" y="178496"/>
                  <a:pt x="251535" y="178496"/>
                  <a:pt x="251535" y="178496"/>
                </a:cubicBezTo>
                <a:cubicBezTo>
                  <a:pt x="257501" y="176891"/>
                  <a:pt x="257501" y="176891"/>
                  <a:pt x="257501" y="176891"/>
                </a:cubicBezTo>
                <a:cubicBezTo>
                  <a:pt x="257832" y="177854"/>
                  <a:pt x="257832" y="177854"/>
                  <a:pt x="257832" y="177854"/>
                </a:cubicBezTo>
                <a:cubicBezTo>
                  <a:pt x="256838" y="179460"/>
                  <a:pt x="256838" y="179460"/>
                  <a:pt x="256838" y="179460"/>
                </a:cubicBezTo>
                <a:cubicBezTo>
                  <a:pt x="260153" y="192302"/>
                  <a:pt x="260153" y="192302"/>
                  <a:pt x="260153" y="192302"/>
                </a:cubicBezTo>
                <a:cubicBezTo>
                  <a:pt x="265125" y="191981"/>
                  <a:pt x="268771" y="186844"/>
                  <a:pt x="267776" y="182349"/>
                </a:cubicBezTo>
                <a:cubicBezTo>
                  <a:pt x="267113" y="179139"/>
                  <a:pt x="263467" y="175928"/>
                  <a:pt x="259158" y="175286"/>
                </a:cubicBezTo>
                <a:cubicBezTo>
                  <a:pt x="259158" y="174323"/>
                  <a:pt x="259158" y="174323"/>
                  <a:pt x="259158" y="174323"/>
                </a:cubicBezTo>
                <a:cubicBezTo>
                  <a:pt x="265125" y="173038"/>
                  <a:pt x="265125" y="173038"/>
                  <a:pt x="265125" y="173038"/>
                </a:cubicBezTo>
                <a:close/>
                <a:moveTo>
                  <a:pt x="10809" y="160338"/>
                </a:moveTo>
                <a:lnTo>
                  <a:pt x="12397" y="160338"/>
                </a:lnTo>
                <a:lnTo>
                  <a:pt x="12397" y="161926"/>
                </a:lnTo>
                <a:lnTo>
                  <a:pt x="31447" y="169863"/>
                </a:lnTo>
                <a:lnTo>
                  <a:pt x="33034" y="169863"/>
                </a:lnTo>
                <a:lnTo>
                  <a:pt x="34622" y="169863"/>
                </a:lnTo>
                <a:lnTo>
                  <a:pt x="33034" y="174626"/>
                </a:lnTo>
                <a:lnTo>
                  <a:pt x="12397" y="182564"/>
                </a:lnTo>
                <a:lnTo>
                  <a:pt x="26684" y="185739"/>
                </a:lnTo>
                <a:lnTo>
                  <a:pt x="28272" y="184151"/>
                </a:lnTo>
                <a:lnTo>
                  <a:pt x="28272" y="185739"/>
                </a:lnTo>
                <a:lnTo>
                  <a:pt x="26684" y="190501"/>
                </a:lnTo>
                <a:lnTo>
                  <a:pt x="25097" y="188914"/>
                </a:lnTo>
                <a:lnTo>
                  <a:pt x="2872" y="184151"/>
                </a:lnTo>
                <a:lnTo>
                  <a:pt x="4459" y="180976"/>
                </a:lnTo>
                <a:lnTo>
                  <a:pt x="25097" y="171451"/>
                </a:lnTo>
                <a:lnTo>
                  <a:pt x="12397" y="166688"/>
                </a:lnTo>
                <a:lnTo>
                  <a:pt x="10809" y="168276"/>
                </a:lnTo>
                <a:lnTo>
                  <a:pt x="9222" y="166688"/>
                </a:lnTo>
                <a:close/>
                <a:moveTo>
                  <a:pt x="140984" y="157163"/>
                </a:moveTo>
                <a:lnTo>
                  <a:pt x="140984" y="168276"/>
                </a:lnTo>
                <a:lnTo>
                  <a:pt x="148922" y="168276"/>
                </a:lnTo>
                <a:close/>
                <a:moveTo>
                  <a:pt x="133047" y="157163"/>
                </a:moveTo>
                <a:lnTo>
                  <a:pt x="125109" y="168276"/>
                </a:lnTo>
                <a:lnTo>
                  <a:pt x="133047" y="168276"/>
                </a:lnTo>
                <a:close/>
                <a:moveTo>
                  <a:pt x="243426" y="155576"/>
                </a:moveTo>
                <a:cubicBezTo>
                  <a:pt x="236235" y="157163"/>
                  <a:pt x="237947" y="164783"/>
                  <a:pt x="240344" y="169863"/>
                </a:cubicBezTo>
                <a:lnTo>
                  <a:pt x="253698" y="163513"/>
                </a:lnTo>
                <a:cubicBezTo>
                  <a:pt x="253013" y="159386"/>
                  <a:pt x="249589" y="153988"/>
                  <a:pt x="243426" y="155576"/>
                </a:cubicBezTo>
                <a:close/>
                <a:moveTo>
                  <a:pt x="150509" y="153988"/>
                </a:moveTo>
                <a:lnTo>
                  <a:pt x="160034" y="168276"/>
                </a:lnTo>
                <a:lnTo>
                  <a:pt x="182259" y="168276"/>
                </a:lnTo>
                <a:close/>
                <a:moveTo>
                  <a:pt x="123521" y="153988"/>
                </a:moveTo>
                <a:lnTo>
                  <a:pt x="91771" y="168276"/>
                </a:lnTo>
                <a:lnTo>
                  <a:pt x="113996" y="168276"/>
                </a:lnTo>
                <a:close/>
                <a:moveTo>
                  <a:pt x="17159" y="147638"/>
                </a:moveTo>
                <a:lnTo>
                  <a:pt x="17159" y="149226"/>
                </a:lnTo>
                <a:lnTo>
                  <a:pt x="18747" y="150813"/>
                </a:lnTo>
                <a:lnTo>
                  <a:pt x="36210" y="160339"/>
                </a:lnTo>
                <a:lnTo>
                  <a:pt x="37797" y="158751"/>
                </a:lnTo>
                <a:lnTo>
                  <a:pt x="39385" y="160339"/>
                </a:lnTo>
                <a:lnTo>
                  <a:pt x="36210" y="168276"/>
                </a:lnTo>
                <a:lnTo>
                  <a:pt x="34622" y="166689"/>
                </a:lnTo>
                <a:lnTo>
                  <a:pt x="34622" y="165101"/>
                </a:lnTo>
                <a:lnTo>
                  <a:pt x="15572" y="155576"/>
                </a:lnTo>
                <a:lnTo>
                  <a:pt x="13984" y="157163"/>
                </a:lnTo>
                <a:lnTo>
                  <a:pt x="12397" y="157163"/>
                </a:lnTo>
                <a:close/>
                <a:moveTo>
                  <a:pt x="155271" y="146050"/>
                </a:moveTo>
                <a:lnTo>
                  <a:pt x="205733" y="168275"/>
                </a:lnTo>
                <a:cubicBezTo>
                  <a:pt x="207011" y="163336"/>
                  <a:pt x="208288" y="158706"/>
                  <a:pt x="209246" y="154075"/>
                </a:cubicBezTo>
                <a:cubicBezTo>
                  <a:pt x="198707" y="152532"/>
                  <a:pt x="173156" y="148519"/>
                  <a:pt x="155271" y="146050"/>
                </a:cubicBezTo>
                <a:close/>
                <a:moveTo>
                  <a:pt x="118759" y="146050"/>
                </a:moveTo>
                <a:cubicBezTo>
                  <a:pt x="100874" y="148519"/>
                  <a:pt x="75323" y="152532"/>
                  <a:pt x="64784" y="154075"/>
                </a:cubicBezTo>
                <a:cubicBezTo>
                  <a:pt x="65742" y="158706"/>
                  <a:pt x="67019" y="163336"/>
                  <a:pt x="68297" y="168275"/>
                </a:cubicBezTo>
                <a:cubicBezTo>
                  <a:pt x="118759" y="146050"/>
                  <a:pt x="118759" y="146050"/>
                  <a:pt x="118759" y="146050"/>
                </a:cubicBezTo>
                <a:close/>
                <a:moveTo>
                  <a:pt x="251158" y="141288"/>
                </a:moveTo>
                <a:cubicBezTo>
                  <a:pt x="254333" y="144146"/>
                  <a:pt x="255603" y="145098"/>
                  <a:pt x="256238" y="149226"/>
                </a:cubicBezTo>
                <a:cubicBezTo>
                  <a:pt x="256873" y="152083"/>
                  <a:pt x="255603" y="157481"/>
                  <a:pt x="255603" y="162243"/>
                </a:cubicBezTo>
                <a:cubicBezTo>
                  <a:pt x="255603" y="162243"/>
                  <a:pt x="255603" y="162243"/>
                  <a:pt x="261953" y="159068"/>
                </a:cubicBezTo>
                <a:lnTo>
                  <a:pt x="264810" y="164783"/>
                </a:lnTo>
                <a:cubicBezTo>
                  <a:pt x="264810" y="164783"/>
                  <a:pt x="264810" y="164783"/>
                  <a:pt x="263858" y="165101"/>
                </a:cubicBezTo>
                <a:cubicBezTo>
                  <a:pt x="263858" y="165101"/>
                  <a:pt x="263858" y="165101"/>
                  <a:pt x="262270" y="164148"/>
                </a:cubicBezTo>
                <a:cubicBezTo>
                  <a:pt x="262270" y="164148"/>
                  <a:pt x="262270" y="164148"/>
                  <a:pt x="243220" y="173991"/>
                </a:cubicBezTo>
                <a:cubicBezTo>
                  <a:pt x="243220" y="173991"/>
                  <a:pt x="243220" y="173991"/>
                  <a:pt x="242903" y="175261"/>
                </a:cubicBezTo>
                <a:cubicBezTo>
                  <a:pt x="242903" y="175261"/>
                  <a:pt x="242903" y="175261"/>
                  <a:pt x="240998" y="176213"/>
                </a:cubicBezTo>
                <a:cubicBezTo>
                  <a:pt x="240998" y="176213"/>
                  <a:pt x="240998" y="176213"/>
                  <a:pt x="235600" y="163831"/>
                </a:cubicBezTo>
                <a:cubicBezTo>
                  <a:pt x="233060" y="158751"/>
                  <a:pt x="236235" y="153036"/>
                  <a:pt x="241633" y="151448"/>
                </a:cubicBezTo>
                <a:cubicBezTo>
                  <a:pt x="246078" y="150178"/>
                  <a:pt x="250205" y="151766"/>
                  <a:pt x="251793" y="155258"/>
                </a:cubicBezTo>
                <a:cubicBezTo>
                  <a:pt x="252745" y="151766"/>
                  <a:pt x="252745" y="149543"/>
                  <a:pt x="252110" y="146051"/>
                </a:cubicBezTo>
                <a:cubicBezTo>
                  <a:pt x="251475" y="143828"/>
                  <a:pt x="251158" y="143828"/>
                  <a:pt x="250205" y="142241"/>
                </a:cubicBezTo>
                <a:cubicBezTo>
                  <a:pt x="250205" y="142241"/>
                  <a:pt x="250205" y="142241"/>
                  <a:pt x="251158" y="141288"/>
                </a:cubicBezTo>
                <a:close/>
                <a:moveTo>
                  <a:pt x="60660" y="107950"/>
                </a:moveTo>
                <a:cubicBezTo>
                  <a:pt x="60340" y="110845"/>
                  <a:pt x="60021" y="113740"/>
                  <a:pt x="60021" y="116956"/>
                </a:cubicBezTo>
                <a:cubicBezTo>
                  <a:pt x="60021" y="125319"/>
                  <a:pt x="60979" y="134647"/>
                  <a:pt x="62577" y="144940"/>
                </a:cubicBezTo>
                <a:cubicBezTo>
                  <a:pt x="122319" y="135612"/>
                  <a:pt x="122319" y="135612"/>
                  <a:pt x="122319" y="135612"/>
                </a:cubicBezTo>
                <a:cubicBezTo>
                  <a:pt x="121680" y="137220"/>
                  <a:pt x="121041" y="139472"/>
                  <a:pt x="121041" y="141402"/>
                </a:cubicBezTo>
                <a:cubicBezTo>
                  <a:pt x="121041" y="150086"/>
                  <a:pt x="127750" y="157163"/>
                  <a:pt x="136376" y="157163"/>
                </a:cubicBezTo>
                <a:cubicBezTo>
                  <a:pt x="136376" y="157163"/>
                  <a:pt x="136696" y="157163"/>
                  <a:pt x="136696" y="157163"/>
                </a:cubicBezTo>
                <a:cubicBezTo>
                  <a:pt x="137015" y="157163"/>
                  <a:pt x="137015" y="157163"/>
                  <a:pt x="137335" y="157163"/>
                </a:cubicBezTo>
                <a:cubicBezTo>
                  <a:pt x="145961" y="157163"/>
                  <a:pt x="152670" y="150086"/>
                  <a:pt x="152670" y="141402"/>
                </a:cubicBezTo>
                <a:cubicBezTo>
                  <a:pt x="152670" y="139472"/>
                  <a:pt x="152350" y="137220"/>
                  <a:pt x="151711" y="135612"/>
                </a:cubicBezTo>
                <a:cubicBezTo>
                  <a:pt x="211453" y="144940"/>
                  <a:pt x="211453" y="144940"/>
                  <a:pt x="211453" y="144940"/>
                </a:cubicBezTo>
                <a:cubicBezTo>
                  <a:pt x="213051" y="134647"/>
                  <a:pt x="214009" y="125319"/>
                  <a:pt x="214009" y="116956"/>
                </a:cubicBezTo>
                <a:cubicBezTo>
                  <a:pt x="214009" y="113740"/>
                  <a:pt x="214009" y="110845"/>
                  <a:pt x="213690" y="107950"/>
                </a:cubicBezTo>
                <a:cubicBezTo>
                  <a:pt x="177269" y="107950"/>
                  <a:pt x="177269" y="107950"/>
                  <a:pt x="177269" y="107950"/>
                </a:cubicBezTo>
                <a:cubicBezTo>
                  <a:pt x="167685" y="107950"/>
                  <a:pt x="166727" y="109236"/>
                  <a:pt x="166407" y="109558"/>
                </a:cubicBezTo>
                <a:cubicBezTo>
                  <a:pt x="165449" y="110201"/>
                  <a:pt x="165449" y="111810"/>
                  <a:pt x="166407" y="112453"/>
                </a:cubicBezTo>
                <a:cubicBezTo>
                  <a:pt x="168643" y="113740"/>
                  <a:pt x="171838" y="115348"/>
                  <a:pt x="171838" y="120173"/>
                </a:cubicBezTo>
                <a:cubicBezTo>
                  <a:pt x="171838" y="120494"/>
                  <a:pt x="171838" y="120494"/>
                  <a:pt x="171838" y="120494"/>
                </a:cubicBezTo>
                <a:cubicBezTo>
                  <a:pt x="171838" y="124354"/>
                  <a:pt x="168324" y="125962"/>
                  <a:pt x="160337" y="129179"/>
                </a:cubicBezTo>
                <a:cubicBezTo>
                  <a:pt x="157781" y="129822"/>
                  <a:pt x="149475" y="133360"/>
                  <a:pt x="149475" y="133360"/>
                </a:cubicBezTo>
                <a:cubicBezTo>
                  <a:pt x="147877" y="132074"/>
                  <a:pt x="147877" y="132074"/>
                  <a:pt x="147877" y="132074"/>
                </a:cubicBezTo>
                <a:cubicBezTo>
                  <a:pt x="145002" y="130787"/>
                  <a:pt x="138932" y="126606"/>
                  <a:pt x="138932" y="119529"/>
                </a:cubicBezTo>
                <a:cubicBezTo>
                  <a:pt x="138932" y="115669"/>
                  <a:pt x="140849" y="115026"/>
                  <a:pt x="140849" y="112131"/>
                </a:cubicBezTo>
                <a:cubicBezTo>
                  <a:pt x="140849" y="109880"/>
                  <a:pt x="139252" y="107950"/>
                  <a:pt x="136696" y="107950"/>
                </a:cubicBezTo>
                <a:cubicBezTo>
                  <a:pt x="136376" y="107950"/>
                  <a:pt x="136376" y="107950"/>
                  <a:pt x="136376" y="107950"/>
                </a:cubicBezTo>
                <a:cubicBezTo>
                  <a:pt x="136057" y="107950"/>
                  <a:pt x="136057" y="107950"/>
                  <a:pt x="135737" y="107950"/>
                </a:cubicBezTo>
                <a:cubicBezTo>
                  <a:pt x="130945" y="108271"/>
                  <a:pt x="130306" y="111810"/>
                  <a:pt x="130306" y="111810"/>
                </a:cubicBezTo>
                <a:cubicBezTo>
                  <a:pt x="130306" y="111810"/>
                  <a:pt x="131904" y="112453"/>
                  <a:pt x="133182" y="114704"/>
                </a:cubicBezTo>
                <a:cubicBezTo>
                  <a:pt x="133182" y="115026"/>
                  <a:pt x="133182" y="115026"/>
                  <a:pt x="133182" y="115026"/>
                </a:cubicBezTo>
                <a:cubicBezTo>
                  <a:pt x="133501" y="115669"/>
                  <a:pt x="133820" y="116313"/>
                  <a:pt x="134140" y="117278"/>
                </a:cubicBezTo>
                <a:cubicBezTo>
                  <a:pt x="134140" y="117921"/>
                  <a:pt x="134459" y="118564"/>
                  <a:pt x="134459" y="119529"/>
                </a:cubicBezTo>
                <a:cubicBezTo>
                  <a:pt x="134459" y="126606"/>
                  <a:pt x="128389" y="130787"/>
                  <a:pt x="125514" y="132074"/>
                </a:cubicBezTo>
                <a:cubicBezTo>
                  <a:pt x="123597" y="133360"/>
                  <a:pt x="123597" y="133360"/>
                  <a:pt x="123597" y="133360"/>
                </a:cubicBezTo>
                <a:cubicBezTo>
                  <a:pt x="123597" y="133360"/>
                  <a:pt x="115610" y="129822"/>
                  <a:pt x="113054" y="129179"/>
                </a:cubicBezTo>
                <a:cubicBezTo>
                  <a:pt x="105068" y="125962"/>
                  <a:pt x="101553" y="124354"/>
                  <a:pt x="101553" y="120494"/>
                </a:cubicBezTo>
                <a:cubicBezTo>
                  <a:pt x="101553" y="120173"/>
                  <a:pt x="101553" y="120173"/>
                  <a:pt x="101553" y="120173"/>
                </a:cubicBezTo>
                <a:cubicBezTo>
                  <a:pt x="101553" y="115348"/>
                  <a:pt x="105068" y="113740"/>
                  <a:pt x="106984" y="112453"/>
                </a:cubicBezTo>
                <a:cubicBezTo>
                  <a:pt x="107943" y="111810"/>
                  <a:pt x="107943" y="110201"/>
                  <a:pt x="107304" y="109558"/>
                </a:cubicBezTo>
                <a:cubicBezTo>
                  <a:pt x="106665" y="109236"/>
                  <a:pt x="106026" y="107950"/>
                  <a:pt x="96122" y="107950"/>
                </a:cubicBezTo>
                <a:cubicBezTo>
                  <a:pt x="60660" y="107950"/>
                  <a:pt x="60660" y="107950"/>
                  <a:pt x="60660" y="107950"/>
                </a:cubicBezTo>
                <a:close/>
                <a:moveTo>
                  <a:pt x="62567" y="95250"/>
                </a:moveTo>
                <a:cubicBezTo>
                  <a:pt x="62248" y="96549"/>
                  <a:pt x="61928" y="98172"/>
                  <a:pt x="61609" y="99796"/>
                </a:cubicBezTo>
                <a:cubicBezTo>
                  <a:pt x="96117" y="99796"/>
                  <a:pt x="96117" y="99796"/>
                  <a:pt x="96117" y="99796"/>
                </a:cubicBezTo>
                <a:cubicBezTo>
                  <a:pt x="111135" y="99796"/>
                  <a:pt x="117525" y="103368"/>
                  <a:pt x="117525" y="112135"/>
                </a:cubicBezTo>
                <a:cubicBezTo>
                  <a:pt x="117525" y="115057"/>
                  <a:pt x="115927" y="117980"/>
                  <a:pt x="113371" y="119928"/>
                </a:cubicBezTo>
                <a:cubicBezTo>
                  <a:pt x="115288" y="120578"/>
                  <a:pt x="122318" y="123175"/>
                  <a:pt x="123276" y="123825"/>
                </a:cubicBezTo>
                <a:cubicBezTo>
                  <a:pt x="125513" y="122526"/>
                  <a:pt x="126472" y="119279"/>
                  <a:pt x="125513" y="117655"/>
                </a:cubicBezTo>
                <a:cubicBezTo>
                  <a:pt x="124874" y="117006"/>
                  <a:pt x="124555" y="116356"/>
                  <a:pt x="123276" y="116032"/>
                </a:cubicBezTo>
                <a:cubicBezTo>
                  <a:pt x="122318" y="115382"/>
                  <a:pt x="120720" y="115382"/>
                  <a:pt x="120720" y="115382"/>
                </a:cubicBezTo>
                <a:cubicBezTo>
                  <a:pt x="120720" y="111486"/>
                  <a:pt x="120720" y="111486"/>
                  <a:pt x="120720" y="111486"/>
                </a:cubicBezTo>
                <a:cubicBezTo>
                  <a:pt x="120720" y="107914"/>
                  <a:pt x="122957" y="105316"/>
                  <a:pt x="126791" y="104342"/>
                </a:cubicBezTo>
                <a:cubicBezTo>
                  <a:pt x="127111" y="104017"/>
                  <a:pt x="127111" y="104017"/>
                  <a:pt x="127430" y="103692"/>
                </a:cubicBezTo>
                <a:cubicBezTo>
                  <a:pt x="129347" y="102069"/>
                  <a:pt x="132223" y="100770"/>
                  <a:pt x="136696" y="100445"/>
                </a:cubicBezTo>
                <a:cubicBezTo>
                  <a:pt x="145962" y="100770"/>
                  <a:pt x="149477" y="106290"/>
                  <a:pt x="149477" y="111810"/>
                </a:cubicBezTo>
                <a:cubicBezTo>
                  <a:pt x="149477" y="115382"/>
                  <a:pt x="148199" y="117655"/>
                  <a:pt x="147240" y="118954"/>
                </a:cubicBezTo>
                <a:cubicBezTo>
                  <a:pt x="147560" y="121227"/>
                  <a:pt x="149157" y="122851"/>
                  <a:pt x="150116" y="123825"/>
                </a:cubicBezTo>
                <a:cubicBezTo>
                  <a:pt x="151075" y="123175"/>
                  <a:pt x="158104" y="120578"/>
                  <a:pt x="160021" y="119928"/>
                </a:cubicBezTo>
                <a:cubicBezTo>
                  <a:pt x="157465" y="117980"/>
                  <a:pt x="155867" y="115057"/>
                  <a:pt x="155867" y="112135"/>
                </a:cubicBezTo>
                <a:cubicBezTo>
                  <a:pt x="155867" y="103368"/>
                  <a:pt x="162258" y="99796"/>
                  <a:pt x="177275" y="99796"/>
                </a:cubicBezTo>
                <a:cubicBezTo>
                  <a:pt x="212422" y="99796"/>
                  <a:pt x="212422" y="99796"/>
                  <a:pt x="212422" y="99796"/>
                </a:cubicBezTo>
                <a:cubicBezTo>
                  <a:pt x="212103" y="98172"/>
                  <a:pt x="211783" y="96549"/>
                  <a:pt x="211464" y="95250"/>
                </a:cubicBezTo>
                <a:cubicBezTo>
                  <a:pt x="136696" y="95250"/>
                  <a:pt x="136696" y="95250"/>
                  <a:pt x="136696" y="95250"/>
                </a:cubicBezTo>
                <a:cubicBezTo>
                  <a:pt x="62567" y="95250"/>
                  <a:pt x="62567" y="95250"/>
                  <a:pt x="62567" y="95250"/>
                </a:cubicBezTo>
                <a:close/>
                <a:moveTo>
                  <a:pt x="175483" y="57150"/>
                </a:moveTo>
                <a:cubicBezTo>
                  <a:pt x="168517" y="57150"/>
                  <a:pt x="165531" y="58113"/>
                  <a:pt x="164536" y="59076"/>
                </a:cubicBezTo>
                <a:cubicBezTo>
                  <a:pt x="163873" y="59397"/>
                  <a:pt x="163209" y="60039"/>
                  <a:pt x="163209" y="62929"/>
                </a:cubicBezTo>
                <a:cubicBezTo>
                  <a:pt x="163209" y="85725"/>
                  <a:pt x="163209" y="85725"/>
                  <a:pt x="163209" y="85725"/>
                </a:cubicBezTo>
                <a:cubicBezTo>
                  <a:pt x="185434" y="85725"/>
                  <a:pt x="185434" y="85725"/>
                  <a:pt x="185434" y="85725"/>
                </a:cubicBezTo>
                <a:cubicBezTo>
                  <a:pt x="185434" y="63892"/>
                  <a:pt x="185434" y="63892"/>
                  <a:pt x="185434" y="63892"/>
                </a:cubicBezTo>
                <a:cubicBezTo>
                  <a:pt x="185434" y="61003"/>
                  <a:pt x="184439" y="57150"/>
                  <a:pt x="175483" y="57150"/>
                </a:cubicBezTo>
                <a:close/>
                <a:moveTo>
                  <a:pt x="98940" y="57150"/>
                </a:moveTo>
                <a:cubicBezTo>
                  <a:pt x="90809" y="57150"/>
                  <a:pt x="90184" y="61003"/>
                  <a:pt x="90184" y="63892"/>
                </a:cubicBezTo>
                <a:cubicBezTo>
                  <a:pt x="90184" y="85725"/>
                  <a:pt x="90184" y="85725"/>
                  <a:pt x="90184" y="85725"/>
                </a:cubicBezTo>
                <a:cubicBezTo>
                  <a:pt x="110822" y="85725"/>
                  <a:pt x="110822" y="85725"/>
                  <a:pt x="110822" y="85725"/>
                </a:cubicBezTo>
                <a:cubicBezTo>
                  <a:pt x="110822" y="78019"/>
                  <a:pt x="110822" y="62929"/>
                  <a:pt x="110822" y="62929"/>
                </a:cubicBezTo>
                <a:cubicBezTo>
                  <a:pt x="110822" y="60039"/>
                  <a:pt x="110197" y="59397"/>
                  <a:pt x="109571" y="59076"/>
                </a:cubicBezTo>
                <a:cubicBezTo>
                  <a:pt x="108321" y="58113"/>
                  <a:pt x="105819" y="57150"/>
                  <a:pt x="98940" y="57150"/>
                </a:cubicBezTo>
                <a:close/>
                <a:moveTo>
                  <a:pt x="136862" y="49213"/>
                </a:moveTo>
                <a:cubicBezTo>
                  <a:pt x="124628" y="49213"/>
                  <a:pt x="120346" y="56515"/>
                  <a:pt x="120346" y="63183"/>
                </a:cubicBezTo>
                <a:cubicBezTo>
                  <a:pt x="120346" y="85726"/>
                  <a:pt x="120346" y="85726"/>
                  <a:pt x="120346" y="85726"/>
                </a:cubicBezTo>
                <a:cubicBezTo>
                  <a:pt x="136862" y="85726"/>
                  <a:pt x="136862" y="85726"/>
                  <a:pt x="136862" y="85726"/>
                </a:cubicBezTo>
                <a:cubicBezTo>
                  <a:pt x="153684" y="85726"/>
                  <a:pt x="153684" y="85726"/>
                  <a:pt x="153684" y="85726"/>
                </a:cubicBezTo>
                <a:cubicBezTo>
                  <a:pt x="153684" y="63183"/>
                  <a:pt x="153684" y="63183"/>
                  <a:pt x="153684" y="63183"/>
                </a:cubicBezTo>
                <a:cubicBezTo>
                  <a:pt x="153684" y="56515"/>
                  <a:pt x="149402" y="49213"/>
                  <a:pt x="136862" y="49213"/>
                </a:cubicBezTo>
                <a:close/>
                <a:moveTo>
                  <a:pt x="147334" y="38100"/>
                </a:moveTo>
                <a:lnTo>
                  <a:pt x="147334" y="40957"/>
                </a:lnTo>
                <a:cubicBezTo>
                  <a:pt x="152969" y="42862"/>
                  <a:pt x="157664" y="46037"/>
                  <a:pt x="160794" y="50800"/>
                </a:cubicBezTo>
                <a:cubicBezTo>
                  <a:pt x="163299" y="49212"/>
                  <a:pt x="166429" y="48577"/>
                  <a:pt x="169559" y="48260"/>
                </a:cubicBezTo>
                <a:cubicBezTo>
                  <a:pt x="163299" y="43180"/>
                  <a:pt x="155473" y="39687"/>
                  <a:pt x="147334" y="38100"/>
                </a:cubicBezTo>
                <a:close/>
                <a:moveTo>
                  <a:pt x="126696" y="38100"/>
                </a:moveTo>
                <a:cubicBezTo>
                  <a:pt x="118441" y="39687"/>
                  <a:pt x="110821" y="43180"/>
                  <a:pt x="104471" y="48260"/>
                </a:cubicBezTo>
                <a:cubicBezTo>
                  <a:pt x="107646" y="48577"/>
                  <a:pt x="110821" y="49212"/>
                  <a:pt x="113361" y="50800"/>
                </a:cubicBezTo>
                <a:cubicBezTo>
                  <a:pt x="116536" y="46037"/>
                  <a:pt x="120981" y="42862"/>
                  <a:pt x="126696" y="40957"/>
                </a:cubicBezTo>
                <a:cubicBezTo>
                  <a:pt x="126696" y="38100"/>
                  <a:pt x="126696" y="38100"/>
                  <a:pt x="126696" y="38100"/>
                </a:cubicBezTo>
                <a:close/>
                <a:moveTo>
                  <a:pt x="134634" y="6350"/>
                </a:moveTo>
                <a:lnTo>
                  <a:pt x="134634" y="20637"/>
                </a:lnTo>
                <a:lnTo>
                  <a:pt x="120346" y="20637"/>
                </a:lnTo>
                <a:lnTo>
                  <a:pt x="120346" y="26988"/>
                </a:lnTo>
                <a:lnTo>
                  <a:pt x="134634" y="26988"/>
                </a:lnTo>
                <a:lnTo>
                  <a:pt x="134634" y="39688"/>
                </a:lnTo>
                <a:lnTo>
                  <a:pt x="136221" y="39688"/>
                </a:lnTo>
                <a:lnTo>
                  <a:pt x="139397" y="39688"/>
                </a:lnTo>
                <a:lnTo>
                  <a:pt x="139397" y="26988"/>
                </a:lnTo>
                <a:lnTo>
                  <a:pt x="153684" y="26988"/>
                </a:lnTo>
                <a:lnTo>
                  <a:pt x="153684" y="20637"/>
                </a:lnTo>
                <a:lnTo>
                  <a:pt x="139397" y="20637"/>
                </a:lnTo>
                <a:lnTo>
                  <a:pt x="139397" y="6350"/>
                </a:lnTo>
                <a:lnTo>
                  <a:pt x="136221" y="6350"/>
                </a:lnTo>
                <a:close/>
                <a:moveTo>
                  <a:pt x="127511" y="0"/>
                </a:moveTo>
                <a:cubicBezTo>
                  <a:pt x="127511" y="0"/>
                  <a:pt x="127511" y="0"/>
                  <a:pt x="137335" y="0"/>
                </a:cubicBezTo>
                <a:cubicBezTo>
                  <a:pt x="137335" y="0"/>
                  <a:pt x="137335" y="0"/>
                  <a:pt x="147476" y="0"/>
                </a:cubicBezTo>
                <a:cubicBezTo>
                  <a:pt x="147476" y="0"/>
                  <a:pt x="147476" y="0"/>
                  <a:pt x="147476" y="13309"/>
                </a:cubicBezTo>
                <a:cubicBezTo>
                  <a:pt x="147476" y="13309"/>
                  <a:pt x="147476" y="13309"/>
                  <a:pt x="161103" y="13309"/>
                </a:cubicBezTo>
                <a:cubicBezTo>
                  <a:pt x="161103" y="13309"/>
                  <a:pt x="161103" y="13309"/>
                  <a:pt x="161103" y="33272"/>
                </a:cubicBezTo>
                <a:cubicBezTo>
                  <a:pt x="169977" y="37074"/>
                  <a:pt x="177900" y="42778"/>
                  <a:pt x="183604" y="49749"/>
                </a:cubicBezTo>
                <a:cubicBezTo>
                  <a:pt x="191844" y="52284"/>
                  <a:pt x="194696" y="58621"/>
                  <a:pt x="194696" y="64642"/>
                </a:cubicBezTo>
                <a:cubicBezTo>
                  <a:pt x="194696" y="64642"/>
                  <a:pt x="194696" y="64642"/>
                  <a:pt x="194696" y="86189"/>
                </a:cubicBezTo>
                <a:cubicBezTo>
                  <a:pt x="194696" y="86189"/>
                  <a:pt x="194696" y="86189"/>
                  <a:pt x="218465" y="86189"/>
                </a:cubicBezTo>
                <a:cubicBezTo>
                  <a:pt x="218465" y="86189"/>
                  <a:pt x="218465" y="86189"/>
                  <a:pt x="219415" y="89674"/>
                </a:cubicBezTo>
                <a:cubicBezTo>
                  <a:pt x="222268" y="98230"/>
                  <a:pt x="223535" y="107736"/>
                  <a:pt x="223535" y="117876"/>
                </a:cubicBezTo>
                <a:cubicBezTo>
                  <a:pt x="223535" y="149880"/>
                  <a:pt x="211809" y="187270"/>
                  <a:pt x="200084" y="216422"/>
                </a:cubicBezTo>
                <a:cubicBezTo>
                  <a:pt x="182337" y="260467"/>
                  <a:pt x="159202" y="300393"/>
                  <a:pt x="146842" y="313701"/>
                </a:cubicBezTo>
                <a:cubicBezTo>
                  <a:pt x="143990" y="316553"/>
                  <a:pt x="141455" y="319088"/>
                  <a:pt x="137652" y="319088"/>
                </a:cubicBezTo>
                <a:cubicBezTo>
                  <a:pt x="137652" y="319088"/>
                  <a:pt x="137652" y="319088"/>
                  <a:pt x="137335" y="319088"/>
                </a:cubicBezTo>
                <a:cubicBezTo>
                  <a:pt x="137335" y="319088"/>
                  <a:pt x="137335" y="319088"/>
                  <a:pt x="137018" y="319088"/>
                </a:cubicBezTo>
                <a:cubicBezTo>
                  <a:pt x="133215" y="319088"/>
                  <a:pt x="130997" y="316553"/>
                  <a:pt x="128144" y="313701"/>
                </a:cubicBezTo>
                <a:cubicBezTo>
                  <a:pt x="116102" y="300393"/>
                  <a:pt x="92967" y="260467"/>
                  <a:pt x="75220" y="216422"/>
                </a:cubicBezTo>
                <a:cubicBezTo>
                  <a:pt x="63811" y="187270"/>
                  <a:pt x="52085" y="149880"/>
                  <a:pt x="52085" y="117876"/>
                </a:cubicBezTo>
                <a:cubicBezTo>
                  <a:pt x="52085" y="107736"/>
                  <a:pt x="53353" y="98230"/>
                  <a:pt x="56205" y="89674"/>
                </a:cubicBezTo>
                <a:cubicBezTo>
                  <a:pt x="56205" y="89674"/>
                  <a:pt x="56205" y="89674"/>
                  <a:pt x="57156" y="86189"/>
                </a:cubicBezTo>
                <a:cubicBezTo>
                  <a:pt x="57156" y="86189"/>
                  <a:pt x="57156" y="86189"/>
                  <a:pt x="80607" y="86189"/>
                </a:cubicBezTo>
                <a:cubicBezTo>
                  <a:pt x="80607" y="86189"/>
                  <a:pt x="80607" y="86189"/>
                  <a:pt x="80607" y="64642"/>
                </a:cubicBezTo>
                <a:cubicBezTo>
                  <a:pt x="80607" y="58621"/>
                  <a:pt x="83777" y="52284"/>
                  <a:pt x="91382" y="49749"/>
                </a:cubicBezTo>
                <a:cubicBezTo>
                  <a:pt x="97087" y="42778"/>
                  <a:pt x="105327" y="37074"/>
                  <a:pt x="114200" y="33272"/>
                </a:cubicBezTo>
                <a:cubicBezTo>
                  <a:pt x="114200" y="33272"/>
                  <a:pt x="114200" y="33272"/>
                  <a:pt x="114200" y="13309"/>
                </a:cubicBezTo>
                <a:cubicBezTo>
                  <a:pt x="114200" y="13309"/>
                  <a:pt x="114200" y="13309"/>
                  <a:pt x="127511" y="13309"/>
                </a:cubicBezTo>
                <a:cubicBezTo>
                  <a:pt x="127511" y="13309"/>
                  <a:pt x="127511" y="13309"/>
                  <a:pt x="127511" y="0"/>
                </a:cubicBezTo>
                <a:close/>
              </a:path>
            </a:pathLst>
          </a:custGeom>
          <a:solidFill>
            <a:srgbClr val="FFFFFF"/>
          </a:solidFill>
          <a:ln w="9525">
            <a:solidFill>
              <a:srgbClr val="FFFFFF"/>
            </a:solidFill>
            <a:round/>
            <a:headEnd/>
            <a:tailEnd/>
          </a:ln>
        </p:spPr>
        <p:txBody>
          <a:bodyPr vert="horz" wrap="square" lIns="130090" tIns="65045" rIns="130090" bIns="65045" numCol="1" anchor="t" anchorCtr="0" compatLnSpc="1">
            <a:prstTxWarp prst="textNoShape">
              <a:avLst/>
            </a:prstTxWarp>
            <a:noAutofit/>
          </a:bodyPr>
          <a:lstStyle/>
          <a:p>
            <a:endParaRPr lang="nl-NL" sz="3699"/>
          </a:p>
        </p:txBody>
      </p:sp>
      <p:sp>
        <p:nvSpPr>
          <p:cNvPr id="118" name="Placeholder">
            <a:extLst>
              <a:ext uri="{FF2B5EF4-FFF2-40B4-BE49-F238E27FC236}">
                <a16:creationId xmlns:a16="http://schemas.microsoft.com/office/drawing/2014/main" id="{620FC3B0-4963-4F3B-89E4-07835CB27B52}"/>
              </a:ext>
            </a:extLst>
          </p:cNvPr>
          <p:cNvSpPr>
            <a:spLocks noGrp="1" noSelect="1"/>
          </p:cNvSpPr>
          <p:nvPr>
            <p:ph type="pic" sz="quarter" idx="10" hasCustomPrompt="1"/>
          </p:nvPr>
        </p:nvSpPr>
        <p:spPr>
          <a:xfrm>
            <a:off x="0" y="0"/>
            <a:ext cx="17349908" cy="9756775"/>
          </a:xfrm>
          <a:custGeom>
            <a:avLst/>
            <a:gdLst>
              <a:gd name="connsiteX0" fmla="*/ 6145743 w 12193200"/>
              <a:gd name="connsiteY0" fmla="*/ 6690331 h 6858000"/>
              <a:gd name="connsiteX1" fmla="*/ 6144231 w 12193200"/>
              <a:gd name="connsiteY1" fmla="*/ 6693960 h 6858000"/>
              <a:gd name="connsiteX2" fmla="*/ 6148162 w 12193200"/>
              <a:gd name="connsiteY2" fmla="*/ 6695471 h 6858000"/>
              <a:gd name="connsiteX3" fmla="*/ 6149371 w 12193200"/>
              <a:gd name="connsiteY3" fmla="*/ 6691843 h 6858000"/>
              <a:gd name="connsiteX4" fmla="*/ 6145743 w 12193200"/>
              <a:gd name="connsiteY4" fmla="*/ 6690331 h 6858000"/>
              <a:gd name="connsiteX5" fmla="*/ 6088065 w 12193200"/>
              <a:gd name="connsiteY5" fmla="*/ 6686551 h 6858000"/>
              <a:gd name="connsiteX6" fmla="*/ 6088065 w 12193200"/>
              <a:gd name="connsiteY6" fmla="*/ 6688139 h 6858000"/>
              <a:gd name="connsiteX7" fmla="*/ 6089652 w 12193200"/>
              <a:gd name="connsiteY7" fmla="*/ 6689726 h 6858000"/>
              <a:gd name="connsiteX8" fmla="*/ 6086477 w 12193200"/>
              <a:gd name="connsiteY8" fmla="*/ 6710364 h 6858000"/>
              <a:gd name="connsiteX9" fmla="*/ 6084889 w 12193200"/>
              <a:gd name="connsiteY9" fmla="*/ 6711952 h 6858000"/>
              <a:gd name="connsiteX10" fmla="*/ 6084889 w 12193200"/>
              <a:gd name="connsiteY10" fmla="*/ 6713539 h 6858000"/>
              <a:gd name="connsiteX11" fmla="*/ 6092827 w 12193200"/>
              <a:gd name="connsiteY11" fmla="*/ 6713539 h 6858000"/>
              <a:gd name="connsiteX12" fmla="*/ 6092827 w 12193200"/>
              <a:gd name="connsiteY12" fmla="*/ 6711952 h 6858000"/>
              <a:gd name="connsiteX13" fmla="*/ 6091239 w 12193200"/>
              <a:gd name="connsiteY13" fmla="*/ 6710364 h 6858000"/>
              <a:gd name="connsiteX14" fmla="*/ 6092827 w 12193200"/>
              <a:gd name="connsiteY14" fmla="*/ 6696076 h 6858000"/>
              <a:gd name="connsiteX15" fmla="*/ 6107114 w 12193200"/>
              <a:gd name="connsiteY15" fmla="*/ 6713539 h 6858000"/>
              <a:gd name="connsiteX16" fmla="*/ 6110289 w 12193200"/>
              <a:gd name="connsiteY16" fmla="*/ 6713539 h 6858000"/>
              <a:gd name="connsiteX17" fmla="*/ 6108702 w 12193200"/>
              <a:gd name="connsiteY17" fmla="*/ 6691314 h 6858000"/>
              <a:gd name="connsiteX18" fmla="*/ 6108702 w 12193200"/>
              <a:gd name="connsiteY18" fmla="*/ 6689726 h 6858000"/>
              <a:gd name="connsiteX19" fmla="*/ 6108702 w 12193200"/>
              <a:gd name="connsiteY19" fmla="*/ 6688139 h 6858000"/>
              <a:gd name="connsiteX20" fmla="*/ 6103939 w 12193200"/>
              <a:gd name="connsiteY20" fmla="*/ 6688139 h 6858000"/>
              <a:gd name="connsiteX21" fmla="*/ 6103939 w 12193200"/>
              <a:gd name="connsiteY21" fmla="*/ 6689726 h 6858000"/>
              <a:gd name="connsiteX22" fmla="*/ 6105527 w 12193200"/>
              <a:gd name="connsiteY22" fmla="*/ 6691314 h 6858000"/>
              <a:gd name="connsiteX23" fmla="*/ 6107114 w 12193200"/>
              <a:gd name="connsiteY23" fmla="*/ 6705602 h 6858000"/>
              <a:gd name="connsiteX24" fmla="*/ 6092827 w 12193200"/>
              <a:gd name="connsiteY24" fmla="*/ 6688139 h 6858000"/>
              <a:gd name="connsiteX25" fmla="*/ 6132983 w 12193200"/>
              <a:gd name="connsiteY25" fmla="*/ 6684963 h 6858000"/>
              <a:gd name="connsiteX26" fmla="*/ 6126164 w 12193200"/>
              <a:gd name="connsiteY26" fmla="*/ 6685916 h 6858000"/>
              <a:gd name="connsiteX27" fmla="*/ 6115123 w 12193200"/>
              <a:gd name="connsiteY27" fmla="*/ 6702426 h 6858000"/>
              <a:gd name="connsiteX28" fmla="*/ 6132009 w 12193200"/>
              <a:gd name="connsiteY28" fmla="*/ 6711951 h 6858000"/>
              <a:gd name="connsiteX29" fmla="*/ 6140451 w 12193200"/>
              <a:gd name="connsiteY29" fmla="*/ 6706553 h 6858000"/>
              <a:gd name="connsiteX30" fmla="*/ 6138503 w 12193200"/>
              <a:gd name="connsiteY30" fmla="*/ 6700838 h 6858000"/>
              <a:gd name="connsiteX31" fmla="*/ 6137854 w 12193200"/>
              <a:gd name="connsiteY31" fmla="*/ 6700838 h 6858000"/>
              <a:gd name="connsiteX32" fmla="*/ 6131359 w 12193200"/>
              <a:gd name="connsiteY32" fmla="*/ 6708776 h 6858000"/>
              <a:gd name="connsiteX33" fmla="*/ 6121293 w 12193200"/>
              <a:gd name="connsiteY33" fmla="*/ 6701473 h 6858000"/>
              <a:gd name="connsiteX34" fmla="*/ 6133957 w 12193200"/>
              <a:gd name="connsiteY34" fmla="*/ 6698616 h 6858000"/>
              <a:gd name="connsiteX35" fmla="*/ 6135256 w 12193200"/>
              <a:gd name="connsiteY35" fmla="*/ 6699568 h 6858000"/>
              <a:gd name="connsiteX36" fmla="*/ 6136555 w 12193200"/>
              <a:gd name="connsiteY36" fmla="*/ 6699251 h 6858000"/>
              <a:gd name="connsiteX37" fmla="*/ 6134931 w 12193200"/>
              <a:gd name="connsiteY37" fmla="*/ 6693536 h 6858000"/>
              <a:gd name="connsiteX38" fmla="*/ 6133632 w 12193200"/>
              <a:gd name="connsiteY38" fmla="*/ 6693853 h 6858000"/>
              <a:gd name="connsiteX39" fmla="*/ 6132658 w 12193200"/>
              <a:gd name="connsiteY39" fmla="*/ 6696076 h 6858000"/>
              <a:gd name="connsiteX40" fmla="*/ 6120319 w 12193200"/>
              <a:gd name="connsiteY40" fmla="*/ 6698616 h 6858000"/>
              <a:gd name="connsiteX41" fmla="*/ 6125514 w 12193200"/>
              <a:gd name="connsiteY41" fmla="*/ 6688773 h 6858000"/>
              <a:gd name="connsiteX42" fmla="*/ 6133307 w 12193200"/>
              <a:gd name="connsiteY42" fmla="*/ 6690996 h 6858000"/>
              <a:gd name="connsiteX43" fmla="*/ 6134282 w 12193200"/>
              <a:gd name="connsiteY43" fmla="*/ 6690361 h 6858000"/>
              <a:gd name="connsiteX44" fmla="*/ 6132983 w 12193200"/>
              <a:gd name="connsiteY44" fmla="*/ 6684963 h 6858000"/>
              <a:gd name="connsiteX45" fmla="*/ 6075364 w 12193200"/>
              <a:gd name="connsiteY45" fmla="*/ 6684963 h 6858000"/>
              <a:gd name="connsiteX46" fmla="*/ 6075364 w 12193200"/>
              <a:gd name="connsiteY46" fmla="*/ 6686551 h 6858000"/>
              <a:gd name="connsiteX47" fmla="*/ 6076952 w 12193200"/>
              <a:gd name="connsiteY47" fmla="*/ 6688138 h 6858000"/>
              <a:gd name="connsiteX48" fmla="*/ 6072189 w 12193200"/>
              <a:gd name="connsiteY48" fmla="*/ 6708776 h 6858000"/>
              <a:gd name="connsiteX49" fmla="*/ 6070602 w 12193200"/>
              <a:gd name="connsiteY49" fmla="*/ 6708776 h 6858000"/>
              <a:gd name="connsiteX50" fmla="*/ 6069014 w 12193200"/>
              <a:gd name="connsiteY50" fmla="*/ 6710364 h 6858000"/>
              <a:gd name="connsiteX51" fmla="*/ 6078540 w 12193200"/>
              <a:gd name="connsiteY51" fmla="*/ 6711951 h 6858000"/>
              <a:gd name="connsiteX52" fmla="*/ 6078540 w 12193200"/>
              <a:gd name="connsiteY52" fmla="*/ 6710364 h 6858000"/>
              <a:gd name="connsiteX53" fmla="*/ 6076952 w 12193200"/>
              <a:gd name="connsiteY53" fmla="*/ 6708776 h 6858000"/>
              <a:gd name="connsiteX54" fmla="*/ 6081715 w 12193200"/>
              <a:gd name="connsiteY54" fmla="*/ 6688138 h 6858000"/>
              <a:gd name="connsiteX55" fmla="*/ 6083303 w 12193200"/>
              <a:gd name="connsiteY55" fmla="*/ 6688138 h 6858000"/>
              <a:gd name="connsiteX56" fmla="*/ 6083303 w 12193200"/>
              <a:gd name="connsiteY56" fmla="*/ 6686551 h 6858000"/>
              <a:gd name="connsiteX57" fmla="*/ 6048378 w 12193200"/>
              <a:gd name="connsiteY57" fmla="*/ 6673851 h 6858000"/>
              <a:gd name="connsiteX58" fmla="*/ 6046790 w 12193200"/>
              <a:gd name="connsiteY58" fmla="*/ 6675439 h 6858000"/>
              <a:gd name="connsiteX59" fmla="*/ 6048378 w 12193200"/>
              <a:gd name="connsiteY59" fmla="*/ 6677026 h 6858000"/>
              <a:gd name="connsiteX60" fmla="*/ 6034089 w 12193200"/>
              <a:gd name="connsiteY60" fmla="*/ 6692901 h 6858000"/>
              <a:gd name="connsiteX61" fmla="*/ 6032502 w 12193200"/>
              <a:gd name="connsiteY61" fmla="*/ 6692901 h 6858000"/>
              <a:gd name="connsiteX62" fmla="*/ 6030914 w 12193200"/>
              <a:gd name="connsiteY62" fmla="*/ 6692901 h 6858000"/>
              <a:gd name="connsiteX63" fmla="*/ 6037264 w 12193200"/>
              <a:gd name="connsiteY63" fmla="*/ 6697664 h 6858000"/>
              <a:gd name="connsiteX64" fmla="*/ 6037264 w 12193200"/>
              <a:gd name="connsiteY64" fmla="*/ 6696076 h 6858000"/>
              <a:gd name="connsiteX65" fmla="*/ 6035677 w 12193200"/>
              <a:gd name="connsiteY65" fmla="*/ 6694489 h 6858000"/>
              <a:gd name="connsiteX66" fmla="*/ 6046790 w 12193200"/>
              <a:gd name="connsiteY66" fmla="*/ 6681789 h 6858000"/>
              <a:gd name="connsiteX67" fmla="*/ 6045202 w 12193200"/>
              <a:gd name="connsiteY67" fmla="*/ 6700839 h 6858000"/>
              <a:gd name="connsiteX68" fmla="*/ 6048378 w 12193200"/>
              <a:gd name="connsiteY68" fmla="*/ 6702426 h 6858000"/>
              <a:gd name="connsiteX69" fmla="*/ 6061077 w 12193200"/>
              <a:gd name="connsiteY69" fmla="*/ 6686551 h 6858000"/>
              <a:gd name="connsiteX70" fmla="*/ 6057902 w 12193200"/>
              <a:gd name="connsiteY70" fmla="*/ 6704014 h 6858000"/>
              <a:gd name="connsiteX71" fmla="*/ 6056315 w 12193200"/>
              <a:gd name="connsiteY71" fmla="*/ 6705601 h 6858000"/>
              <a:gd name="connsiteX72" fmla="*/ 6064252 w 12193200"/>
              <a:gd name="connsiteY72" fmla="*/ 6708776 h 6858000"/>
              <a:gd name="connsiteX73" fmla="*/ 6064252 w 12193200"/>
              <a:gd name="connsiteY73" fmla="*/ 6707189 h 6858000"/>
              <a:gd name="connsiteX74" fmla="*/ 6062665 w 12193200"/>
              <a:gd name="connsiteY74" fmla="*/ 6705601 h 6858000"/>
              <a:gd name="connsiteX75" fmla="*/ 6065840 w 12193200"/>
              <a:gd name="connsiteY75" fmla="*/ 6684964 h 6858000"/>
              <a:gd name="connsiteX76" fmla="*/ 6067427 w 12193200"/>
              <a:gd name="connsiteY76" fmla="*/ 6683376 h 6858000"/>
              <a:gd name="connsiteX77" fmla="*/ 6067427 w 12193200"/>
              <a:gd name="connsiteY77" fmla="*/ 6681789 h 6858000"/>
              <a:gd name="connsiteX78" fmla="*/ 6061077 w 12193200"/>
              <a:gd name="connsiteY78" fmla="*/ 6680201 h 6858000"/>
              <a:gd name="connsiteX79" fmla="*/ 6051552 w 12193200"/>
              <a:gd name="connsiteY79" fmla="*/ 6691314 h 6858000"/>
              <a:gd name="connsiteX80" fmla="*/ 6051552 w 12193200"/>
              <a:gd name="connsiteY80" fmla="*/ 6675439 h 6858000"/>
              <a:gd name="connsiteX81" fmla="*/ 6025635 w 12193200"/>
              <a:gd name="connsiteY81" fmla="*/ 6666270 h 6858000"/>
              <a:gd name="connsiteX82" fmla="*/ 6032350 w 12193200"/>
              <a:gd name="connsiteY82" fmla="*/ 6666548 h 6858000"/>
              <a:gd name="connsiteX83" fmla="*/ 6033006 w 12193200"/>
              <a:gd name="connsiteY83" fmla="*/ 6667183 h 6858000"/>
              <a:gd name="connsiteX84" fmla="*/ 6030385 w 12193200"/>
              <a:gd name="connsiteY84" fmla="*/ 6679566 h 6858000"/>
              <a:gd name="connsiteX85" fmla="*/ 6022850 w 12193200"/>
              <a:gd name="connsiteY85" fmla="*/ 6683376 h 6858000"/>
              <a:gd name="connsiteX86" fmla="*/ 6018919 w 12193200"/>
              <a:gd name="connsiteY86" fmla="*/ 6681789 h 6858000"/>
              <a:gd name="connsiteX87" fmla="*/ 6018592 w 12193200"/>
              <a:gd name="connsiteY87" fmla="*/ 6681471 h 6858000"/>
              <a:gd name="connsiteX88" fmla="*/ 6016627 w 12193200"/>
              <a:gd name="connsiteY88" fmla="*/ 6678296 h 6858000"/>
              <a:gd name="connsiteX89" fmla="*/ 6020885 w 12193200"/>
              <a:gd name="connsiteY89" fmla="*/ 6670041 h 6858000"/>
              <a:gd name="connsiteX90" fmla="*/ 6025635 w 12193200"/>
              <a:gd name="connsiteY90" fmla="*/ 6666270 h 6858000"/>
              <a:gd name="connsiteX91" fmla="*/ 6168820 w 12193200"/>
              <a:gd name="connsiteY91" fmla="*/ 6665913 h 6858000"/>
              <a:gd name="connsiteX92" fmla="*/ 6149976 w 12193200"/>
              <a:gd name="connsiteY92" fmla="*/ 6677555 h 6858000"/>
              <a:gd name="connsiteX93" fmla="*/ 6150275 w 12193200"/>
              <a:gd name="connsiteY93" fmla="*/ 6678813 h 6858000"/>
              <a:gd name="connsiteX94" fmla="*/ 6152369 w 12193200"/>
              <a:gd name="connsiteY94" fmla="*/ 6678813 h 6858000"/>
              <a:gd name="connsiteX95" fmla="*/ 6161342 w 12193200"/>
              <a:gd name="connsiteY95" fmla="*/ 6698006 h 6858000"/>
              <a:gd name="connsiteX96" fmla="*/ 6161043 w 12193200"/>
              <a:gd name="connsiteY96" fmla="*/ 6699580 h 6858000"/>
              <a:gd name="connsiteX97" fmla="*/ 6161641 w 12193200"/>
              <a:gd name="connsiteY97" fmla="*/ 6700838 h 6858000"/>
              <a:gd name="connsiteX98" fmla="*/ 6168221 w 12193200"/>
              <a:gd name="connsiteY98" fmla="*/ 6697063 h 6858000"/>
              <a:gd name="connsiteX99" fmla="*/ 6167623 w 12193200"/>
              <a:gd name="connsiteY99" fmla="*/ 6696433 h 6858000"/>
              <a:gd name="connsiteX100" fmla="*/ 6165829 w 12193200"/>
              <a:gd name="connsiteY100" fmla="*/ 6696119 h 6858000"/>
              <a:gd name="connsiteX101" fmla="*/ 6161342 w 12193200"/>
              <a:gd name="connsiteY101" fmla="*/ 6686050 h 6858000"/>
              <a:gd name="connsiteX102" fmla="*/ 6167623 w 12193200"/>
              <a:gd name="connsiteY102" fmla="*/ 6682589 h 6858000"/>
              <a:gd name="connsiteX103" fmla="*/ 6170614 w 12193200"/>
              <a:gd name="connsiteY103" fmla="*/ 6682589 h 6858000"/>
              <a:gd name="connsiteX104" fmla="*/ 6168221 w 12193200"/>
              <a:gd name="connsiteY104" fmla="*/ 6677555 h 6858000"/>
              <a:gd name="connsiteX105" fmla="*/ 6166427 w 12193200"/>
              <a:gd name="connsiteY105" fmla="*/ 6679757 h 6858000"/>
              <a:gd name="connsiteX106" fmla="*/ 6159847 w 12193200"/>
              <a:gd name="connsiteY106" fmla="*/ 6683533 h 6858000"/>
              <a:gd name="connsiteX107" fmla="*/ 6156556 w 12193200"/>
              <a:gd name="connsiteY107" fmla="*/ 6676296 h 6858000"/>
              <a:gd name="connsiteX108" fmla="*/ 6164034 w 12193200"/>
              <a:gd name="connsiteY108" fmla="*/ 6671891 h 6858000"/>
              <a:gd name="connsiteX109" fmla="*/ 6167025 w 12193200"/>
              <a:gd name="connsiteY109" fmla="*/ 6671262 h 6858000"/>
              <a:gd name="connsiteX110" fmla="*/ 6167324 w 12193200"/>
              <a:gd name="connsiteY110" fmla="*/ 6669060 h 6858000"/>
              <a:gd name="connsiteX111" fmla="*/ 6168820 w 12193200"/>
              <a:gd name="connsiteY111" fmla="*/ 6665913 h 6858000"/>
              <a:gd name="connsiteX112" fmla="*/ 6025672 w 12193200"/>
              <a:gd name="connsiteY112" fmla="*/ 6661465 h 6858000"/>
              <a:gd name="connsiteX113" fmla="*/ 6015944 w 12193200"/>
              <a:gd name="connsiteY113" fmla="*/ 6667428 h 6858000"/>
              <a:gd name="connsiteX114" fmla="*/ 6016571 w 12193200"/>
              <a:gd name="connsiteY114" fmla="*/ 6683746 h 6858000"/>
              <a:gd name="connsiteX115" fmla="*/ 6016885 w 12193200"/>
              <a:gd name="connsiteY115" fmla="*/ 6684060 h 6858000"/>
              <a:gd name="connsiteX116" fmla="*/ 6033517 w 12193200"/>
              <a:gd name="connsiteY116" fmla="*/ 6683746 h 6858000"/>
              <a:gd name="connsiteX117" fmla="*/ 6038538 w 12193200"/>
              <a:gd name="connsiteY117" fmla="*/ 6674018 h 6858000"/>
              <a:gd name="connsiteX118" fmla="*/ 6035714 w 12193200"/>
              <a:gd name="connsiteY118" fmla="*/ 6665231 h 6858000"/>
              <a:gd name="connsiteX119" fmla="*/ 6035400 w 12193200"/>
              <a:gd name="connsiteY119" fmla="*/ 6664603 h 6858000"/>
              <a:gd name="connsiteX120" fmla="*/ 6035087 w 12193200"/>
              <a:gd name="connsiteY120" fmla="*/ 6664289 h 6858000"/>
              <a:gd name="connsiteX121" fmla="*/ 6034773 w 12193200"/>
              <a:gd name="connsiteY121" fmla="*/ 6663976 h 6858000"/>
              <a:gd name="connsiteX122" fmla="*/ 6025672 w 12193200"/>
              <a:gd name="connsiteY122" fmla="*/ 6661465 h 6858000"/>
              <a:gd name="connsiteX123" fmla="*/ 6183041 w 12193200"/>
              <a:gd name="connsiteY123" fmla="*/ 6654801 h 6858000"/>
              <a:gd name="connsiteX124" fmla="*/ 6178167 w 12193200"/>
              <a:gd name="connsiteY124" fmla="*/ 6658970 h 6858000"/>
              <a:gd name="connsiteX125" fmla="*/ 6176034 w 12193200"/>
              <a:gd name="connsiteY125" fmla="*/ 6679175 h 6858000"/>
              <a:gd name="connsiteX126" fmla="*/ 6194619 w 12193200"/>
              <a:gd name="connsiteY126" fmla="*/ 6679175 h 6858000"/>
              <a:gd name="connsiteX127" fmla="*/ 6199189 w 12193200"/>
              <a:gd name="connsiteY127" fmla="*/ 6670195 h 6858000"/>
              <a:gd name="connsiteX128" fmla="*/ 6195533 w 12193200"/>
              <a:gd name="connsiteY128" fmla="*/ 6665705 h 6858000"/>
              <a:gd name="connsiteX129" fmla="*/ 6194619 w 12193200"/>
              <a:gd name="connsiteY129" fmla="*/ 6666347 h 6858000"/>
              <a:gd name="connsiteX130" fmla="*/ 6192791 w 12193200"/>
              <a:gd name="connsiteY130" fmla="*/ 6676609 h 6858000"/>
              <a:gd name="connsiteX131" fmla="*/ 6181213 w 12193200"/>
              <a:gd name="connsiteY131" fmla="*/ 6675327 h 6858000"/>
              <a:gd name="connsiteX132" fmla="*/ 6190354 w 12193200"/>
              <a:gd name="connsiteY132" fmla="*/ 6666026 h 6858000"/>
              <a:gd name="connsiteX133" fmla="*/ 6191877 w 12193200"/>
              <a:gd name="connsiteY133" fmla="*/ 6666347 h 6858000"/>
              <a:gd name="connsiteX134" fmla="*/ 6192791 w 12193200"/>
              <a:gd name="connsiteY134" fmla="*/ 6665385 h 6858000"/>
              <a:gd name="connsiteX135" fmla="*/ 6188830 w 12193200"/>
              <a:gd name="connsiteY135" fmla="*/ 6661215 h 6858000"/>
              <a:gd name="connsiteX136" fmla="*/ 6188221 w 12193200"/>
              <a:gd name="connsiteY136" fmla="*/ 6662178 h 6858000"/>
              <a:gd name="connsiteX137" fmla="*/ 6188221 w 12193200"/>
              <a:gd name="connsiteY137" fmla="*/ 6664743 h 6858000"/>
              <a:gd name="connsiteX138" fmla="*/ 6179081 w 12193200"/>
              <a:gd name="connsiteY138" fmla="*/ 6673082 h 6858000"/>
              <a:gd name="connsiteX139" fmla="*/ 6179081 w 12193200"/>
              <a:gd name="connsiteY139" fmla="*/ 6661857 h 6858000"/>
              <a:gd name="connsiteX140" fmla="*/ 6186393 w 12193200"/>
              <a:gd name="connsiteY140" fmla="*/ 6660253 h 6858000"/>
              <a:gd name="connsiteX141" fmla="*/ 6187002 w 12193200"/>
              <a:gd name="connsiteY141" fmla="*/ 6658970 h 6858000"/>
              <a:gd name="connsiteX142" fmla="*/ 6183041 w 12193200"/>
              <a:gd name="connsiteY142" fmla="*/ 6654801 h 6858000"/>
              <a:gd name="connsiteX143" fmla="*/ 6192092 w 12193200"/>
              <a:gd name="connsiteY143" fmla="*/ 6643688 h 6858000"/>
              <a:gd name="connsiteX144" fmla="*/ 6186489 w 12193200"/>
              <a:gd name="connsiteY144" fmla="*/ 6650991 h 6858000"/>
              <a:gd name="connsiteX145" fmla="*/ 6188046 w 12193200"/>
              <a:gd name="connsiteY145" fmla="*/ 6651943 h 6858000"/>
              <a:gd name="connsiteX146" fmla="*/ 6189602 w 12193200"/>
              <a:gd name="connsiteY146" fmla="*/ 6650991 h 6858000"/>
              <a:gd name="connsiteX147" fmla="*/ 6205477 w 12193200"/>
              <a:gd name="connsiteY147" fmla="*/ 6664326 h 6858000"/>
              <a:gd name="connsiteX148" fmla="*/ 6205166 w 12193200"/>
              <a:gd name="connsiteY148" fmla="*/ 6666231 h 6858000"/>
              <a:gd name="connsiteX149" fmla="*/ 6205788 w 12193200"/>
              <a:gd name="connsiteY149" fmla="*/ 6667501 h 6858000"/>
              <a:gd name="connsiteX150" fmla="*/ 6218239 w 12193200"/>
              <a:gd name="connsiteY150" fmla="*/ 6652896 h 6858000"/>
              <a:gd name="connsiteX151" fmla="*/ 6215438 w 12193200"/>
              <a:gd name="connsiteY151" fmla="*/ 6645911 h 6858000"/>
              <a:gd name="connsiteX152" fmla="*/ 6213881 w 12193200"/>
              <a:gd name="connsiteY152" fmla="*/ 6647816 h 6858000"/>
              <a:gd name="connsiteX153" fmla="*/ 6214193 w 12193200"/>
              <a:gd name="connsiteY153" fmla="*/ 6652261 h 6858000"/>
              <a:gd name="connsiteX154" fmla="*/ 6208901 w 12193200"/>
              <a:gd name="connsiteY154" fmla="*/ 6660199 h 6858000"/>
              <a:gd name="connsiteX155" fmla="*/ 6192715 w 12193200"/>
              <a:gd name="connsiteY155" fmla="*/ 6646546 h 6858000"/>
              <a:gd name="connsiteX156" fmla="*/ 6193337 w 12193200"/>
              <a:gd name="connsiteY156" fmla="*/ 6644641 h 6858000"/>
              <a:gd name="connsiteX157" fmla="*/ 6192092 w 12193200"/>
              <a:gd name="connsiteY157" fmla="*/ 6643688 h 6858000"/>
              <a:gd name="connsiteX158" fmla="*/ 6008688 w 12193200"/>
              <a:gd name="connsiteY158" fmla="*/ 6637338 h 6858000"/>
              <a:gd name="connsiteX159" fmla="*/ 6008688 w 12193200"/>
              <a:gd name="connsiteY159" fmla="*/ 6638926 h 6858000"/>
              <a:gd name="connsiteX160" fmla="*/ 5991226 w 12193200"/>
              <a:gd name="connsiteY160" fmla="*/ 6651626 h 6858000"/>
              <a:gd name="connsiteX161" fmla="*/ 5989638 w 12193200"/>
              <a:gd name="connsiteY161" fmla="*/ 6650038 h 6858000"/>
              <a:gd name="connsiteX162" fmla="*/ 5988051 w 12193200"/>
              <a:gd name="connsiteY162" fmla="*/ 6651626 h 6858000"/>
              <a:gd name="connsiteX163" fmla="*/ 5992813 w 12193200"/>
              <a:gd name="connsiteY163" fmla="*/ 6657976 h 6858000"/>
              <a:gd name="connsiteX164" fmla="*/ 5994401 w 12193200"/>
              <a:gd name="connsiteY164" fmla="*/ 6656389 h 6858000"/>
              <a:gd name="connsiteX165" fmla="*/ 5994401 w 12193200"/>
              <a:gd name="connsiteY165" fmla="*/ 6654801 h 6858000"/>
              <a:gd name="connsiteX166" fmla="*/ 6005513 w 12193200"/>
              <a:gd name="connsiteY166" fmla="*/ 6645276 h 6858000"/>
              <a:gd name="connsiteX167" fmla="*/ 6000751 w 12193200"/>
              <a:gd name="connsiteY167" fmla="*/ 6669089 h 6858000"/>
              <a:gd name="connsiteX168" fmla="*/ 6003926 w 12193200"/>
              <a:gd name="connsiteY168" fmla="*/ 6670676 h 6858000"/>
              <a:gd name="connsiteX169" fmla="*/ 6019801 w 12193200"/>
              <a:gd name="connsiteY169" fmla="*/ 6654801 h 6858000"/>
              <a:gd name="connsiteX170" fmla="*/ 6021389 w 12193200"/>
              <a:gd name="connsiteY170" fmla="*/ 6654801 h 6858000"/>
              <a:gd name="connsiteX171" fmla="*/ 6022976 w 12193200"/>
              <a:gd name="connsiteY171" fmla="*/ 6653213 h 6858000"/>
              <a:gd name="connsiteX172" fmla="*/ 6018213 w 12193200"/>
              <a:gd name="connsiteY172" fmla="*/ 6650038 h 6858000"/>
              <a:gd name="connsiteX173" fmla="*/ 6018213 w 12193200"/>
              <a:gd name="connsiteY173" fmla="*/ 6651626 h 6858000"/>
              <a:gd name="connsiteX174" fmla="*/ 6007101 w 12193200"/>
              <a:gd name="connsiteY174" fmla="*/ 6662739 h 6858000"/>
              <a:gd name="connsiteX175" fmla="*/ 6011863 w 12193200"/>
              <a:gd name="connsiteY175" fmla="*/ 6640513 h 6858000"/>
              <a:gd name="connsiteX176" fmla="*/ 5994618 w 12193200"/>
              <a:gd name="connsiteY176" fmla="*/ 6633181 h 6858000"/>
              <a:gd name="connsiteX177" fmla="*/ 5993535 w 12193200"/>
              <a:gd name="connsiteY177" fmla="*/ 6636810 h 6858000"/>
              <a:gd name="connsiteX178" fmla="*/ 5998226 w 12193200"/>
              <a:gd name="connsiteY178" fmla="*/ 6638321 h 6858000"/>
              <a:gd name="connsiteX179" fmla="*/ 6000031 w 12193200"/>
              <a:gd name="connsiteY179" fmla="*/ 6634693 h 6858000"/>
              <a:gd name="connsiteX180" fmla="*/ 5994618 w 12193200"/>
              <a:gd name="connsiteY180" fmla="*/ 6633181 h 6858000"/>
              <a:gd name="connsiteX181" fmla="*/ 6202364 w 12193200"/>
              <a:gd name="connsiteY181" fmla="*/ 6627813 h 6858000"/>
              <a:gd name="connsiteX182" fmla="*/ 6199189 w 12193200"/>
              <a:gd name="connsiteY182" fmla="*/ 6635751 h 6858000"/>
              <a:gd name="connsiteX183" fmla="*/ 6202364 w 12193200"/>
              <a:gd name="connsiteY183" fmla="*/ 6634163 h 6858000"/>
              <a:gd name="connsiteX184" fmla="*/ 6219827 w 12193200"/>
              <a:gd name="connsiteY184" fmla="*/ 6645276 h 6858000"/>
              <a:gd name="connsiteX185" fmla="*/ 6219827 w 12193200"/>
              <a:gd name="connsiteY185" fmla="*/ 6646864 h 6858000"/>
              <a:gd name="connsiteX186" fmla="*/ 6221415 w 12193200"/>
              <a:gd name="connsiteY186" fmla="*/ 6648451 h 6858000"/>
              <a:gd name="connsiteX187" fmla="*/ 6226177 w 12193200"/>
              <a:gd name="connsiteY187" fmla="*/ 6640514 h 6858000"/>
              <a:gd name="connsiteX188" fmla="*/ 6224590 w 12193200"/>
              <a:gd name="connsiteY188" fmla="*/ 6640514 h 6858000"/>
              <a:gd name="connsiteX189" fmla="*/ 6223002 w 12193200"/>
              <a:gd name="connsiteY189" fmla="*/ 6640514 h 6858000"/>
              <a:gd name="connsiteX190" fmla="*/ 6202364 w 12193200"/>
              <a:gd name="connsiteY190" fmla="*/ 6629401 h 6858000"/>
              <a:gd name="connsiteX191" fmla="*/ 6203952 w 12193200"/>
              <a:gd name="connsiteY191" fmla="*/ 6629401 h 6858000"/>
              <a:gd name="connsiteX192" fmla="*/ 5997576 w 12193200"/>
              <a:gd name="connsiteY192" fmla="*/ 6616701 h 6858000"/>
              <a:gd name="connsiteX193" fmla="*/ 5997576 w 12193200"/>
              <a:gd name="connsiteY193" fmla="*/ 6619876 h 6858000"/>
              <a:gd name="connsiteX194" fmla="*/ 5976938 w 12193200"/>
              <a:gd name="connsiteY194" fmla="*/ 6627814 h 6858000"/>
              <a:gd name="connsiteX195" fmla="*/ 5975351 w 12193200"/>
              <a:gd name="connsiteY195" fmla="*/ 6626226 h 6858000"/>
              <a:gd name="connsiteX196" fmla="*/ 5978526 w 12193200"/>
              <a:gd name="connsiteY196" fmla="*/ 6635751 h 6858000"/>
              <a:gd name="connsiteX197" fmla="*/ 5980114 w 12193200"/>
              <a:gd name="connsiteY197" fmla="*/ 6634164 h 6858000"/>
              <a:gd name="connsiteX198" fmla="*/ 5980114 w 12193200"/>
              <a:gd name="connsiteY198" fmla="*/ 6632576 h 6858000"/>
              <a:gd name="connsiteX199" fmla="*/ 5999164 w 12193200"/>
              <a:gd name="connsiteY199" fmla="*/ 6623051 h 6858000"/>
              <a:gd name="connsiteX200" fmla="*/ 6000751 w 12193200"/>
              <a:gd name="connsiteY200" fmla="*/ 6624639 h 6858000"/>
              <a:gd name="connsiteX201" fmla="*/ 6002339 w 12193200"/>
              <a:gd name="connsiteY201" fmla="*/ 6624639 h 6858000"/>
              <a:gd name="connsiteX202" fmla="*/ 6213159 w 12193200"/>
              <a:gd name="connsiteY202" fmla="*/ 6604001 h 6858000"/>
              <a:gd name="connsiteX203" fmla="*/ 6209984 w 12193200"/>
              <a:gd name="connsiteY203" fmla="*/ 6609903 h 6858000"/>
              <a:gd name="connsiteX204" fmla="*/ 6215064 w 12193200"/>
              <a:gd name="connsiteY204" fmla="*/ 6629902 h 6858000"/>
              <a:gd name="connsiteX205" fmla="*/ 6233797 w 12193200"/>
              <a:gd name="connsiteY205" fmla="*/ 6622361 h 6858000"/>
              <a:gd name="connsiteX206" fmla="*/ 6234750 w 12193200"/>
              <a:gd name="connsiteY206" fmla="*/ 6611214 h 6858000"/>
              <a:gd name="connsiteX207" fmla="*/ 6229670 w 12193200"/>
              <a:gd name="connsiteY207" fmla="*/ 6608919 h 6858000"/>
              <a:gd name="connsiteX208" fmla="*/ 6228717 w 12193200"/>
              <a:gd name="connsiteY208" fmla="*/ 6609903 h 6858000"/>
              <a:gd name="connsiteX209" fmla="*/ 6230940 w 12193200"/>
              <a:gd name="connsiteY209" fmla="*/ 6620066 h 6858000"/>
              <a:gd name="connsiteX210" fmla="*/ 6216969 w 12193200"/>
              <a:gd name="connsiteY210" fmla="*/ 6622689 h 6858000"/>
              <a:gd name="connsiteX211" fmla="*/ 6211889 w 12193200"/>
              <a:gd name="connsiteY211" fmla="*/ 6611870 h 6858000"/>
              <a:gd name="connsiteX212" fmla="*/ 6218239 w 12193200"/>
              <a:gd name="connsiteY212" fmla="*/ 6607608 h 6858000"/>
              <a:gd name="connsiteX213" fmla="*/ 6218557 w 12193200"/>
              <a:gd name="connsiteY213" fmla="*/ 6605968 h 6858000"/>
              <a:gd name="connsiteX214" fmla="*/ 6213159 w 12193200"/>
              <a:gd name="connsiteY214" fmla="*/ 6604001 h 6858000"/>
              <a:gd name="connsiteX215" fmla="*/ 6124575 w 12193200"/>
              <a:gd name="connsiteY215" fmla="*/ 6600826 h 6858000"/>
              <a:gd name="connsiteX216" fmla="*/ 6145213 w 12193200"/>
              <a:gd name="connsiteY216" fmla="*/ 6600826 h 6858000"/>
              <a:gd name="connsiteX217" fmla="*/ 6124575 w 12193200"/>
              <a:gd name="connsiteY217" fmla="*/ 6642101 h 6858000"/>
              <a:gd name="connsiteX218" fmla="*/ 6061075 w 12193200"/>
              <a:gd name="connsiteY218" fmla="*/ 6600826 h 6858000"/>
              <a:gd name="connsiteX219" fmla="*/ 6083301 w 12193200"/>
              <a:gd name="connsiteY219" fmla="*/ 6600826 h 6858000"/>
              <a:gd name="connsiteX220" fmla="*/ 6083301 w 12193200"/>
              <a:gd name="connsiteY220" fmla="*/ 6642101 h 6858000"/>
              <a:gd name="connsiteX221" fmla="*/ 6061075 w 12193200"/>
              <a:gd name="connsiteY221" fmla="*/ 6600826 h 6858000"/>
              <a:gd name="connsiteX222" fmla="*/ 5979346 w 12193200"/>
              <a:gd name="connsiteY222" fmla="*/ 6594512 h 6858000"/>
              <a:gd name="connsiteX223" fmla="*/ 5969403 w 12193200"/>
              <a:gd name="connsiteY223" fmla="*/ 6611528 h 6858000"/>
              <a:gd name="connsiteX224" fmla="*/ 5975037 w 12193200"/>
              <a:gd name="connsiteY224" fmla="*/ 6619876 h 6858000"/>
              <a:gd name="connsiteX225" fmla="*/ 5981004 w 12193200"/>
              <a:gd name="connsiteY225" fmla="*/ 6618592 h 6858000"/>
              <a:gd name="connsiteX226" fmla="*/ 5981004 w 12193200"/>
              <a:gd name="connsiteY226" fmla="*/ 6617629 h 6858000"/>
              <a:gd name="connsiteX227" fmla="*/ 5972386 w 12193200"/>
              <a:gd name="connsiteY227" fmla="*/ 6610886 h 6858000"/>
              <a:gd name="connsiteX228" fmla="*/ 5980009 w 12193200"/>
              <a:gd name="connsiteY228" fmla="*/ 6600933 h 6858000"/>
              <a:gd name="connsiteX229" fmla="*/ 5983324 w 12193200"/>
              <a:gd name="connsiteY229" fmla="*/ 6613455 h 6858000"/>
              <a:gd name="connsiteX230" fmla="*/ 5982330 w 12193200"/>
              <a:gd name="connsiteY230" fmla="*/ 6614739 h 6858000"/>
              <a:gd name="connsiteX231" fmla="*/ 5982992 w 12193200"/>
              <a:gd name="connsiteY231" fmla="*/ 6616023 h 6858000"/>
              <a:gd name="connsiteX232" fmla="*/ 5988959 w 12193200"/>
              <a:gd name="connsiteY232" fmla="*/ 6614418 h 6858000"/>
              <a:gd name="connsiteX233" fmla="*/ 5988296 w 12193200"/>
              <a:gd name="connsiteY233" fmla="*/ 6613134 h 6858000"/>
              <a:gd name="connsiteX234" fmla="*/ 5986307 w 12193200"/>
              <a:gd name="connsiteY234" fmla="*/ 6612171 h 6858000"/>
              <a:gd name="connsiteX235" fmla="*/ 5983324 w 12193200"/>
              <a:gd name="connsiteY235" fmla="*/ 6599970 h 6858000"/>
              <a:gd name="connsiteX236" fmla="*/ 5993268 w 12193200"/>
              <a:gd name="connsiteY236" fmla="*/ 6604786 h 6858000"/>
              <a:gd name="connsiteX237" fmla="*/ 5991279 w 12193200"/>
              <a:gd name="connsiteY237" fmla="*/ 6612492 h 6858000"/>
              <a:gd name="connsiteX238" fmla="*/ 5991942 w 12193200"/>
              <a:gd name="connsiteY238" fmla="*/ 6613455 h 6858000"/>
              <a:gd name="connsiteX239" fmla="*/ 5997577 w 12193200"/>
              <a:gd name="connsiteY239" fmla="*/ 6611850 h 6858000"/>
              <a:gd name="connsiteX240" fmla="*/ 5996583 w 12193200"/>
              <a:gd name="connsiteY240" fmla="*/ 6605749 h 6858000"/>
              <a:gd name="connsiteX241" fmla="*/ 5979346 w 12193200"/>
              <a:gd name="connsiteY241" fmla="*/ 6594512 h 6858000"/>
              <a:gd name="connsiteX242" fmla="*/ 6213477 w 12193200"/>
              <a:gd name="connsiteY242" fmla="*/ 6592888 h 6858000"/>
              <a:gd name="connsiteX243" fmla="*/ 6211889 w 12193200"/>
              <a:gd name="connsiteY243" fmla="*/ 6600826 h 6858000"/>
              <a:gd name="connsiteX244" fmla="*/ 6213477 w 12193200"/>
              <a:gd name="connsiteY244" fmla="*/ 6600826 h 6858000"/>
              <a:gd name="connsiteX245" fmla="*/ 6215064 w 12193200"/>
              <a:gd name="connsiteY245" fmla="*/ 6599238 h 6858000"/>
              <a:gd name="connsiteX246" fmla="*/ 6235702 w 12193200"/>
              <a:gd name="connsiteY246" fmla="*/ 6602413 h 6858000"/>
              <a:gd name="connsiteX247" fmla="*/ 6235702 w 12193200"/>
              <a:gd name="connsiteY247" fmla="*/ 6605588 h 6858000"/>
              <a:gd name="connsiteX248" fmla="*/ 6237290 w 12193200"/>
              <a:gd name="connsiteY248" fmla="*/ 6605588 h 6858000"/>
              <a:gd name="connsiteX249" fmla="*/ 6238877 w 12193200"/>
              <a:gd name="connsiteY249" fmla="*/ 6596063 h 6858000"/>
              <a:gd name="connsiteX250" fmla="*/ 6237290 w 12193200"/>
              <a:gd name="connsiteY250" fmla="*/ 6597651 h 6858000"/>
              <a:gd name="connsiteX251" fmla="*/ 6215064 w 12193200"/>
              <a:gd name="connsiteY251" fmla="*/ 6594476 h 6858000"/>
              <a:gd name="connsiteX252" fmla="*/ 6215064 w 12193200"/>
              <a:gd name="connsiteY252" fmla="*/ 6592888 h 6858000"/>
              <a:gd name="connsiteX253" fmla="*/ 4702533 w 12193200"/>
              <a:gd name="connsiteY253" fmla="*/ 6572250 h 6858000"/>
              <a:gd name="connsiteX254" fmla="*/ 4703764 w 12193200"/>
              <a:gd name="connsiteY254" fmla="*/ 6574543 h 6858000"/>
              <a:gd name="connsiteX255" fmla="*/ 4703764 w 12193200"/>
              <a:gd name="connsiteY255" fmla="*/ 6578474 h 6858000"/>
              <a:gd name="connsiteX256" fmla="*/ 4701300 w 12193200"/>
              <a:gd name="connsiteY256" fmla="*/ 6587647 h 6858000"/>
              <a:gd name="connsiteX257" fmla="*/ 4690519 w 12193200"/>
              <a:gd name="connsiteY257" fmla="*/ 6592888 h 6858000"/>
              <a:gd name="connsiteX258" fmla="*/ 4683126 w 12193200"/>
              <a:gd name="connsiteY258" fmla="*/ 6585026 h 6858000"/>
              <a:gd name="connsiteX259" fmla="*/ 4688671 w 12193200"/>
              <a:gd name="connsiteY259" fmla="*/ 6576509 h 6858000"/>
              <a:gd name="connsiteX260" fmla="*/ 4700376 w 12193200"/>
              <a:gd name="connsiteY260" fmla="*/ 6572905 h 6858000"/>
              <a:gd name="connsiteX261" fmla="*/ 4701916 w 12193200"/>
              <a:gd name="connsiteY261" fmla="*/ 6572578 h 6858000"/>
              <a:gd name="connsiteX262" fmla="*/ 4702533 w 12193200"/>
              <a:gd name="connsiteY262" fmla="*/ 6572250 h 6858000"/>
              <a:gd name="connsiteX263" fmla="*/ 5969299 w 12193200"/>
              <a:gd name="connsiteY263" fmla="*/ 6570663 h 6858000"/>
              <a:gd name="connsiteX264" fmla="*/ 5988051 w 12193200"/>
              <a:gd name="connsiteY264" fmla="*/ 6571313 h 6858000"/>
              <a:gd name="connsiteX265" fmla="*/ 5987456 w 12193200"/>
              <a:gd name="connsiteY265" fmla="*/ 6577158 h 6858000"/>
              <a:gd name="connsiteX266" fmla="*/ 5979717 w 12193200"/>
              <a:gd name="connsiteY266" fmla="*/ 6584627 h 6858000"/>
              <a:gd name="connsiteX267" fmla="*/ 5969299 w 12193200"/>
              <a:gd name="connsiteY267" fmla="*/ 6575859 h 6858000"/>
              <a:gd name="connsiteX268" fmla="*/ 5969299 w 12193200"/>
              <a:gd name="connsiteY268" fmla="*/ 6570663 h 6858000"/>
              <a:gd name="connsiteX269" fmla="*/ 5966140 w 12193200"/>
              <a:gd name="connsiteY269" fmla="*/ 6562726 h 6858000"/>
              <a:gd name="connsiteX270" fmla="*/ 5966140 w 12193200"/>
              <a:gd name="connsiteY270" fmla="*/ 6576220 h 6858000"/>
              <a:gd name="connsiteX271" fmla="*/ 5980263 w 12193200"/>
              <a:gd name="connsiteY271" fmla="*/ 6589714 h 6858000"/>
              <a:gd name="connsiteX272" fmla="*/ 5992187 w 12193200"/>
              <a:gd name="connsiteY272" fmla="*/ 6574935 h 6858000"/>
              <a:gd name="connsiteX273" fmla="*/ 5992814 w 12193200"/>
              <a:gd name="connsiteY273" fmla="*/ 6563369 h 6858000"/>
              <a:gd name="connsiteX274" fmla="*/ 5991245 w 12193200"/>
              <a:gd name="connsiteY274" fmla="*/ 6563369 h 6858000"/>
              <a:gd name="connsiteX275" fmla="*/ 5990304 w 12193200"/>
              <a:gd name="connsiteY275" fmla="*/ 6564975 h 6858000"/>
              <a:gd name="connsiteX276" fmla="*/ 5968964 w 12193200"/>
              <a:gd name="connsiteY276" fmla="*/ 6564654 h 6858000"/>
              <a:gd name="connsiteX277" fmla="*/ 5967709 w 12193200"/>
              <a:gd name="connsiteY277" fmla="*/ 6562726 h 6858000"/>
              <a:gd name="connsiteX278" fmla="*/ 5966140 w 12193200"/>
              <a:gd name="connsiteY278" fmla="*/ 6562726 h 6858000"/>
              <a:gd name="connsiteX279" fmla="*/ 6213476 w 12193200"/>
              <a:gd name="connsiteY279" fmla="*/ 6561138 h 6858000"/>
              <a:gd name="connsiteX280" fmla="*/ 6215027 w 12193200"/>
              <a:gd name="connsiteY280" fmla="*/ 6566418 h 6858000"/>
              <a:gd name="connsiteX281" fmla="*/ 6214717 w 12193200"/>
              <a:gd name="connsiteY281" fmla="*/ 6585986 h 6858000"/>
              <a:gd name="connsiteX282" fmla="*/ 6213786 w 12193200"/>
              <a:gd name="connsiteY282" fmla="*/ 6589713 h 6858000"/>
              <a:gd name="connsiteX283" fmla="*/ 6219370 w 12193200"/>
              <a:gd name="connsiteY283" fmla="*/ 6585986 h 6858000"/>
              <a:gd name="connsiteX284" fmla="*/ 6218129 w 12193200"/>
              <a:gd name="connsiteY284" fmla="*/ 6585365 h 6858000"/>
              <a:gd name="connsiteX285" fmla="*/ 6217819 w 12193200"/>
              <a:gd name="connsiteY285" fmla="*/ 6579153 h 6858000"/>
              <a:gd name="connsiteX286" fmla="*/ 6238913 w 12193200"/>
              <a:gd name="connsiteY286" fmla="*/ 6578842 h 6858000"/>
              <a:gd name="connsiteX287" fmla="*/ 6239844 w 12193200"/>
              <a:gd name="connsiteY287" fmla="*/ 6580706 h 6858000"/>
              <a:gd name="connsiteX288" fmla="*/ 6240464 w 12193200"/>
              <a:gd name="connsiteY288" fmla="*/ 6580706 h 6858000"/>
              <a:gd name="connsiteX289" fmla="*/ 6240464 w 12193200"/>
              <a:gd name="connsiteY289" fmla="*/ 6572941 h 6858000"/>
              <a:gd name="connsiteX290" fmla="*/ 6239223 w 12193200"/>
              <a:gd name="connsiteY290" fmla="*/ 6572941 h 6858000"/>
              <a:gd name="connsiteX291" fmla="*/ 6238913 w 12193200"/>
              <a:gd name="connsiteY291" fmla="*/ 6573873 h 6858000"/>
              <a:gd name="connsiteX292" fmla="*/ 6217509 w 12193200"/>
              <a:gd name="connsiteY292" fmla="*/ 6574183 h 6858000"/>
              <a:gd name="connsiteX293" fmla="*/ 6218440 w 12193200"/>
              <a:gd name="connsiteY293" fmla="*/ 6566108 h 6858000"/>
              <a:gd name="connsiteX294" fmla="*/ 6219991 w 12193200"/>
              <a:gd name="connsiteY294" fmla="*/ 6565487 h 6858000"/>
              <a:gd name="connsiteX295" fmla="*/ 6213476 w 12193200"/>
              <a:gd name="connsiteY295" fmla="*/ 6561138 h 6858000"/>
              <a:gd name="connsiteX296" fmla="*/ 5979056 w 12193200"/>
              <a:gd name="connsiteY296" fmla="*/ 6553957 h 6858000"/>
              <a:gd name="connsiteX297" fmla="*/ 5977544 w 12193200"/>
              <a:gd name="connsiteY297" fmla="*/ 6558493 h 6858000"/>
              <a:gd name="connsiteX298" fmla="*/ 5981172 w 12193200"/>
              <a:gd name="connsiteY298" fmla="*/ 6560383 h 6858000"/>
              <a:gd name="connsiteX299" fmla="*/ 5982684 w 12193200"/>
              <a:gd name="connsiteY299" fmla="*/ 6555091 h 6858000"/>
              <a:gd name="connsiteX300" fmla="*/ 5979056 w 12193200"/>
              <a:gd name="connsiteY300" fmla="*/ 6553957 h 6858000"/>
              <a:gd name="connsiteX301" fmla="*/ 4916817 w 12193200"/>
              <a:gd name="connsiteY301" fmla="*/ 6545262 h 6858000"/>
              <a:gd name="connsiteX302" fmla="*/ 4933952 w 12193200"/>
              <a:gd name="connsiteY302" fmla="*/ 6570809 h 6858000"/>
              <a:gd name="connsiteX303" fmla="*/ 4917751 w 12193200"/>
              <a:gd name="connsiteY303" fmla="*/ 6592887 h 6858000"/>
              <a:gd name="connsiteX304" fmla="*/ 4900614 w 12193200"/>
              <a:gd name="connsiteY304" fmla="*/ 6568602 h 6858000"/>
              <a:gd name="connsiteX305" fmla="*/ 4916817 w 12193200"/>
              <a:gd name="connsiteY305" fmla="*/ 6545262 h 6858000"/>
              <a:gd name="connsiteX306" fmla="*/ 4845052 w 12193200"/>
              <a:gd name="connsiteY306" fmla="*/ 6545262 h 6858000"/>
              <a:gd name="connsiteX307" fmla="*/ 4859339 w 12193200"/>
              <a:gd name="connsiteY307" fmla="*/ 6568574 h 6858000"/>
              <a:gd name="connsiteX308" fmla="*/ 4841560 w 12193200"/>
              <a:gd name="connsiteY308" fmla="*/ 6594475 h 6858000"/>
              <a:gd name="connsiteX309" fmla="*/ 4832352 w 12193200"/>
              <a:gd name="connsiteY309" fmla="*/ 6589295 h 6858000"/>
              <a:gd name="connsiteX310" fmla="*/ 4830764 w 12193200"/>
              <a:gd name="connsiteY310" fmla="*/ 6573106 h 6858000"/>
              <a:gd name="connsiteX311" fmla="*/ 4832987 w 12193200"/>
              <a:gd name="connsiteY311" fmla="*/ 6555623 h 6858000"/>
              <a:gd name="connsiteX312" fmla="*/ 4845052 w 12193200"/>
              <a:gd name="connsiteY312" fmla="*/ 6545262 h 6858000"/>
              <a:gd name="connsiteX313" fmla="*/ 5068752 w 12193200"/>
              <a:gd name="connsiteY313" fmla="*/ 6543675 h 6858000"/>
              <a:gd name="connsiteX314" fmla="*/ 5080227 w 12193200"/>
              <a:gd name="connsiteY314" fmla="*/ 6550343 h 6858000"/>
              <a:gd name="connsiteX315" fmla="*/ 5083177 w 12193200"/>
              <a:gd name="connsiteY315" fmla="*/ 6567805 h 6858000"/>
              <a:gd name="connsiteX316" fmla="*/ 5068752 w 12193200"/>
              <a:gd name="connsiteY316" fmla="*/ 6591300 h 6858000"/>
              <a:gd name="connsiteX317" fmla="*/ 5053014 w 12193200"/>
              <a:gd name="connsiteY317" fmla="*/ 6566853 h 6858000"/>
              <a:gd name="connsiteX318" fmla="*/ 5068752 w 12193200"/>
              <a:gd name="connsiteY318" fmla="*/ 6543675 h 6858000"/>
              <a:gd name="connsiteX319" fmla="*/ 4763434 w 12193200"/>
              <a:gd name="connsiteY319" fmla="*/ 6543675 h 6858000"/>
              <a:gd name="connsiteX320" fmla="*/ 4773994 w 12193200"/>
              <a:gd name="connsiteY320" fmla="*/ 6550343 h 6858000"/>
              <a:gd name="connsiteX321" fmla="*/ 4776789 w 12193200"/>
              <a:gd name="connsiteY321" fmla="*/ 6567805 h 6858000"/>
              <a:gd name="connsiteX322" fmla="*/ 4763434 w 12193200"/>
              <a:gd name="connsiteY322" fmla="*/ 6591300 h 6858000"/>
              <a:gd name="connsiteX323" fmla="*/ 4748214 w 12193200"/>
              <a:gd name="connsiteY323" fmla="*/ 6566853 h 6858000"/>
              <a:gd name="connsiteX324" fmla="*/ 4763434 w 12193200"/>
              <a:gd name="connsiteY324" fmla="*/ 6543675 h 6858000"/>
              <a:gd name="connsiteX325" fmla="*/ 5755245 w 12193200"/>
              <a:gd name="connsiteY325" fmla="*/ 6542087 h 6858000"/>
              <a:gd name="connsiteX326" fmla="*/ 5763162 w 12193200"/>
              <a:gd name="connsiteY326" fmla="*/ 6545465 h 6858000"/>
              <a:gd name="connsiteX327" fmla="*/ 5765801 w 12193200"/>
              <a:gd name="connsiteY327" fmla="*/ 6553234 h 6858000"/>
              <a:gd name="connsiteX328" fmla="*/ 5762833 w 12193200"/>
              <a:gd name="connsiteY328" fmla="*/ 6556273 h 6858000"/>
              <a:gd name="connsiteX329" fmla="*/ 5751618 w 12193200"/>
              <a:gd name="connsiteY329" fmla="*/ 6557287 h 6858000"/>
              <a:gd name="connsiteX330" fmla="*/ 5745349 w 12193200"/>
              <a:gd name="connsiteY330" fmla="*/ 6557962 h 6858000"/>
              <a:gd name="connsiteX331" fmla="*/ 5742380 w 12193200"/>
              <a:gd name="connsiteY331" fmla="*/ 6557962 h 6858000"/>
              <a:gd name="connsiteX332" fmla="*/ 5740401 w 12193200"/>
              <a:gd name="connsiteY332" fmla="*/ 6556273 h 6858000"/>
              <a:gd name="connsiteX333" fmla="*/ 5744030 w 12193200"/>
              <a:gd name="connsiteY333" fmla="*/ 6547154 h 6858000"/>
              <a:gd name="connsiteX334" fmla="*/ 5755245 w 12193200"/>
              <a:gd name="connsiteY334" fmla="*/ 6542087 h 6858000"/>
              <a:gd name="connsiteX335" fmla="*/ 5469691 w 12193200"/>
              <a:gd name="connsiteY335" fmla="*/ 6542087 h 6858000"/>
              <a:gd name="connsiteX336" fmla="*/ 5477712 w 12193200"/>
              <a:gd name="connsiteY336" fmla="*/ 6545465 h 6858000"/>
              <a:gd name="connsiteX337" fmla="*/ 5480051 w 12193200"/>
              <a:gd name="connsiteY337" fmla="*/ 6553234 h 6858000"/>
              <a:gd name="connsiteX338" fmla="*/ 5477379 w 12193200"/>
              <a:gd name="connsiteY338" fmla="*/ 6556273 h 6858000"/>
              <a:gd name="connsiteX339" fmla="*/ 5465680 w 12193200"/>
              <a:gd name="connsiteY339" fmla="*/ 6557287 h 6858000"/>
              <a:gd name="connsiteX340" fmla="*/ 5459330 w 12193200"/>
              <a:gd name="connsiteY340" fmla="*/ 6557962 h 6858000"/>
              <a:gd name="connsiteX341" fmla="*/ 5456322 w 12193200"/>
              <a:gd name="connsiteY341" fmla="*/ 6557962 h 6858000"/>
              <a:gd name="connsiteX342" fmla="*/ 5454651 w 12193200"/>
              <a:gd name="connsiteY342" fmla="*/ 6556273 h 6858000"/>
              <a:gd name="connsiteX343" fmla="*/ 5458328 w 12193200"/>
              <a:gd name="connsiteY343" fmla="*/ 6547154 h 6858000"/>
              <a:gd name="connsiteX344" fmla="*/ 5469691 w 12193200"/>
              <a:gd name="connsiteY344" fmla="*/ 6542087 h 6858000"/>
              <a:gd name="connsiteX345" fmla="*/ 6124575 w 12193200"/>
              <a:gd name="connsiteY345" fmla="*/ 6538913 h 6858000"/>
              <a:gd name="connsiteX346" fmla="*/ 6169025 w 12193200"/>
              <a:gd name="connsiteY346" fmla="*/ 6538913 h 6858000"/>
              <a:gd name="connsiteX347" fmla="*/ 6161876 w 12193200"/>
              <a:gd name="connsiteY347" fmla="*/ 6561138 h 6858000"/>
              <a:gd name="connsiteX348" fmla="*/ 6124575 w 12193200"/>
              <a:gd name="connsiteY348" fmla="*/ 6561138 h 6858000"/>
              <a:gd name="connsiteX349" fmla="*/ 6091498 w 12193200"/>
              <a:gd name="connsiteY349" fmla="*/ 6538913 h 6858000"/>
              <a:gd name="connsiteX350" fmla="*/ 6102829 w 12193200"/>
              <a:gd name="connsiteY350" fmla="*/ 6538913 h 6858000"/>
              <a:gd name="connsiteX351" fmla="*/ 6114476 w 12193200"/>
              <a:gd name="connsiteY351" fmla="*/ 6538913 h 6858000"/>
              <a:gd name="connsiteX352" fmla="*/ 6114476 w 12193200"/>
              <a:gd name="connsiteY352" fmla="*/ 6570103 h 6858000"/>
              <a:gd name="connsiteX353" fmla="*/ 6157913 w 12193200"/>
              <a:gd name="connsiteY353" fmla="*/ 6570103 h 6858000"/>
              <a:gd name="connsiteX354" fmla="*/ 6156654 w 12193200"/>
              <a:gd name="connsiteY354" fmla="*/ 6573604 h 6858000"/>
              <a:gd name="connsiteX355" fmla="*/ 6148785 w 12193200"/>
              <a:gd name="connsiteY355" fmla="*/ 6591745 h 6858000"/>
              <a:gd name="connsiteX356" fmla="*/ 6118882 w 12193200"/>
              <a:gd name="connsiteY356" fmla="*/ 6591745 h 6858000"/>
              <a:gd name="connsiteX357" fmla="*/ 6114476 w 12193200"/>
              <a:gd name="connsiteY357" fmla="*/ 6591745 h 6858000"/>
              <a:gd name="connsiteX358" fmla="*/ 6114476 w 12193200"/>
              <a:gd name="connsiteY358" fmla="*/ 6656672 h 6858000"/>
              <a:gd name="connsiteX359" fmla="*/ 6105348 w 12193200"/>
              <a:gd name="connsiteY359" fmla="*/ 6668130 h 6858000"/>
              <a:gd name="connsiteX360" fmla="*/ 6102829 w 12193200"/>
              <a:gd name="connsiteY360" fmla="*/ 6670676 h 6858000"/>
              <a:gd name="connsiteX361" fmla="*/ 6100311 w 12193200"/>
              <a:gd name="connsiteY361" fmla="*/ 6668130 h 6858000"/>
              <a:gd name="connsiteX362" fmla="*/ 6091498 w 12193200"/>
              <a:gd name="connsiteY362" fmla="*/ 6656672 h 6858000"/>
              <a:gd name="connsiteX363" fmla="*/ 6091498 w 12193200"/>
              <a:gd name="connsiteY363" fmla="*/ 6591745 h 6858000"/>
              <a:gd name="connsiteX364" fmla="*/ 6087091 w 12193200"/>
              <a:gd name="connsiteY364" fmla="*/ 6591745 h 6858000"/>
              <a:gd name="connsiteX365" fmla="*/ 6057503 w 12193200"/>
              <a:gd name="connsiteY365" fmla="*/ 6591745 h 6858000"/>
              <a:gd name="connsiteX366" fmla="*/ 6049949 w 12193200"/>
              <a:gd name="connsiteY366" fmla="*/ 6573604 h 6858000"/>
              <a:gd name="connsiteX367" fmla="*/ 6048376 w 12193200"/>
              <a:gd name="connsiteY367" fmla="*/ 6570103 h 6858000"/>
              <a:gd name="connsiteX368" fmla="*/ 6091498 w 12193200"/>
              <a:gd name="connsiteY368" fmla="*/ 6570103 h 6858000"/>
              <a:gd name="connsiteX369" fmla="*/ 6091498 w 12193200"/>
              <a:gd name="connsiteY369" fmla="*/ 6538913 h 6858000"/>
              <a:gd name="connsiteX370" fmla="*/ 6037263 w 12193200"/>
              <a:gd name="connsiteY370" fmla="*/ 6538913 h 6858000"/>
              <a:gd name="connsiteX371" fmla="*/ 6083301 w 12193200"/>
              <a:gd name="connsiteY371" fmla="*/ 6538913 h 6858000"/>
              <a:gd name="connsiteX372" fmla="*/ 6083301 w 12193200"/>
              <a:gd name="connsiteY372" fmla="*/ 6561138 h 6858000"/>
              <a:gd name="connsiteX373" fmla="*/ 6044395 w 12193200"/>
              <a:gd name="connsiteY373" fmla="*/ 6561138 h 6858000"/>
              <a:gd name="connsiteX374" fmla="*/ 6037263 w 12193200"/>
              <a:gd name="connsiteY374" fmla="*/ 6538913 h 6858000"/>
              <a:gd name="connsiteX375" fmla="*/ 6231254 w 12193200"/>
              <a:gd name="connsiteY375" fmla="*/ 6534151 h 6858000"/>
              <a:gd name="connsiteX376" fmla="*/ 6225287 w 12193200"/>
              <a:gd name="connsiteY376" fmla="*/ 6535436 h 6858000"/>
              <a:gd name="connsiteX377" fmla="*/ 6225287 w 12193200"/>
              <a:gd name="connsiteY377" fmla="*/ 6536399 h 6858000"/>
              <a:gd name="connsiteX378" fmla="*/ 6233905 w 12193200"/>
              <a:gd name="connsiteY378" fmla="*/ 6543462 h 6858000"/>
              <a:gd name="connsiteX379" fmla="*/ 6226282 w 12193200"/>
              <a:gd name="connsiteY379" fmla="*/ 6553415 h 6858000"/>
              <a:gd name="connsiteX380" fmla="*/ 6222967 w 12193200"/>
              <a:gd name="connsiteY380" fmla="*/ 6540573 h 6858000"/>
              <a:gd name="connsiteX381" fmla="*/ 6223961 w 12193200"/>
              <a:gd name="connsiteY381" fmla="*/ 6538967 h 6858000"/>
              <a:gd name="connsiteX382" fmla="*/ 6223630 w 12193200"/>
              <a:gd name="connsiteY382" fmla="*/ 6538004 h 6858000"/>
              <a:gd name="connsiteX383" fmla="*/ 6217664 w 12193200"/>
              <a:gd name="connsiteY383" fmla="*/ 6539609 h 6858000"/>
              <a:gd name="connsiteX384" fmla="*/ 6217995 w 12193200"/>
              <a:gd name="connsiteY384" fmla="*/ 6540894 h 6858000"/>
              <a:gd name="connsiteX385" fmla="*/ 6220315 w 12193200"/>
              <a:gd name="connsiteY385" fmla="*/ 6541857 h 6858000"/>
              <a:gd name="connsiteX386" fmla="*/ 6223299 w 12193200"/>
              <a:gd name="connsiteY386" fmla="*/ 6554378 h 6858000"/>
              <a:gd name="connsiteX387" fmla="*/ 6213023 w 12193200"/>
              <a:gd name="connsiteY387" fmla="*/ 6549241 h 6858000"/>
              <a:gd name="connsiteX388" fmla="*/ 6215343 w 12193200"/>
              <a:gd name="connsiteY388" fmla="*/ 6541536 h 6858000"/>
              <a:gd name="connsiteX389" fmla="*/ 6214349 w 12193200"/>
              <a:gd name="connsiteY389" fmla="*/ 6540573 h 6858000"/>
              <a:gd name="connsiteX390" fmla="*/ 6208714 w 12193200"/>
              <a:gd name="connsiteY390" fmla="*/ 6541857 h 6858000"/>
              <a:gd name="connsiteX391" fmla="*/ 6210040 w 12193200"/>
              <a:gd name="connsiteY391" fmla="*/ 6548599 h 6858000"/>
              <a:gd name="connsiteX392" fmla="*/ 6226945 w 12193200"/>
              <a:gd name="connsiteY392" fmla="*/ 6559837 h 6858000"/>
              <a:gd name="connsiteX393" fmla="*/ 6237220 w 12193200"/>
              <a:gd name="connsiteY393" fmla="*/ 6542820 h 6858000"/>
              <a:gd name="connsiteX394" fmla="*/ 6231254 w 12193200"/>
              <a:gd name="connsiteY394" fmla="*/ 6534151 h 6858000"/>
              <a:gd name="connsiteX395" fmla="*/ 5814062 w 12193200"/>
              <a:gd name="connsiteY395" fmla="*/ 6534150 h 6858000"/>
              <a:gd name="connsiteX396" fmla="*/ 5813109 w 12193200"/>
              <a:gd name="connsiteY396" fmla="*/ 6534469 h 6858000"/>
              <a:gd name="connsiteX397" fmla="*/ 5812157 w 12193200"/>
              <a:gd name="connsiteY397" fmla="*/ 6534469 h 6858000"/>
              <a:gd name="connsiteX398" fmla="*/ 5793423 w 12193200"/>
              <a:gd name="connsiteY398" fmla="*/ 6536383 h 6858000"/>
              <a:gd name="connsiteX399" fmla="*/ 5791201 w 12193200"/>
              <a:gd name="connsiteY399" fmla="*/ 6538617 h 6858000"/>
              <a:gd name="connsiteX400" fmla="*/ 5791201 w 12193200"/>
              <a:gd name="connsiteY400" fmla="*/ 6540850 h 6858000"/>
              <a:gd name="connsiteX401" fmla="*/ 5795011 w 12193200"/>
              <a:gd name="connsiteY401" fmla="*/ 6543083 h 6858000"/>
              <a:gd name="connsiteX402" fmla="*/ 5800409 w 12193200"/>
              <a:gd name="connsiteY402" fmla="*/ 6560310 h 6858000"/>
              <a:gd name="connsiteX403" fmla="*/ 5800409 w 12193200"/>
              <a:gd name="connsiteY403" fmla="*/ 6571156 h 6858000"/>
              <a:gd name="connsiteX404" fmla="*/ 5800091 w 12193200"/>
              <a:gd name="connsiteY404" fmla="*/ 6589022 h 6858000"/>
              <a:gd name="connsiteX405" fmla="*/ 5795328 w 12193200"/>
              <a:gd name="connsiteY405" fmla="*/ 6593807 h 6858000"/>
              <a:gd name="connsiteX406" fmla="*/ 5791201 w 12193200"/>
              <a:gd name="connsiteY406" fmla="*/ 6596997 h 6858000"/>
              <a:gd name="connsiteX407" fmla="*/ 5791201 w 12193200"/>
              <a:gd name="connsiteY407" fmla="*/ 6599230 h 6858000"/>
              <a:gd name="connsiteX408" fmla="*/ 5792788 w 12193200"/>
              <a:gd name="connsiteY408" fmla="*/ 6600825 h 6858000"/>
              <a:gd name="connsiteX409" fmla="*/ 5793741 w 12193200"/>
              <a:gd name="connsiteY409" fmla="*/ 6600825 h 6858000"/>
              <a:gd name="connsiteX410" fmla="*/ 5808030 w 12193200"/>
              <a:gd name="connsiteY410" fmla="*/ 6600506 h 6858000"/>
              <a:gd name="connsiteX411" fmla="*/ 5822000 w 12193200"/>
              <a:gd name="connsiteY411" fmla="*/ 6600825 h 6858000"/>
              <a:gd name="connsiteX412" fmla="*/ 5822952 w 12193200"/>
              <a:gd name="connsiteY412" fmla="*/ 6600825 h 6858000"/>
              <a:gd name="connsiteX413" fmla="*/ 5824539 w 12193200"/>
              <a:gd name="connsiteY413" fmla="*/ 6599230 h 6858000"/>
              <a:gd name="connsiteX414" fmla="*/ 5824539 w 12193200"/>
              <a:gd name="connsiteY414" fmla="*/ 6596997 h 6858000"/>
              <a:gd name="connsiteX415" fmla="*/ 5820412 w 12193200"/>
              <a:gd name="connsiteY415" fmla="*/ 6593807 h 6858000"/>
              <a:gd name="connsiteX416" fmla="*/ 5815650 w 12193200"/>
              <a:gd name="connsiteY416" fmla="*/ 6589022 h 6858000"/>
              <a:gd name="connsiteX417" fmla="*/ 5815332 w 12193200"/>
              <a:gd name="connsiteY417" fmla="*/ 6571156 h 6858000"/>
              <a:gd name="connsiteX418" fmla="*/ 5815332 w 12193200"/>
              <a:gd name="connsiteY418" fmla="*/ 6564457 h 6858000"/>
              <a:gd name="connsiteX419" fmla="*/ 5815650 w 12193200"/>
              <a:gd name="connsiteY419" fmla="*/ 6542126 h 6858000"/>
              <a:gd name="connsiteX420" fmla="*/ 5815650 w 12193200"/>
              <a:gd name="connsiteY420" fmla="*/ 6536702 h 6858000"/>
              <a:gd name="connsiteX421" fmla="*/ 5814062 w 12193200"/>
              <a:gd name="connsiteY421" fmla="*/ 6534150 h 6858000"/>
              <a:gd name="connsiteX422" fmla="*/ 5756009 w 12193200"/>
              <a:gd name="connsiteY422" fmla="*/ 6534150 h 6858000"/>
              <a:gd name="connsiteX423" fmla="*/ 5722939 w 12193200"/>
              <a:gd name="connsiteY423" fmla="*/ 6570196 h 6858000"/>
              <a:gd name="connsiteX424" fmla="*/ 5755367 w 12193200"/>
              <a:gd name="connsiteY424" fmla="*/ 6602413 h 6858000"/>
              <a:gd name="connsiteX425" fmla="*/ 5772063 w 12193200"/>
              <a:gd name="connsiteY425" fmla="*/ 6599223 h 6858000"/>
              <a:gd name="connsiteX426" fmla="*/ 5777521 w 12193200"/>
              <a:gd name="connsiteY426" fmla="*/ 6596353 h 6858000"/>
              <a:gd name="connsiteX427" fmla="*/ 5778805 w 12193200"/>
              <a:gd name="connsiteY427" fmla="*/ 6584550 h 6858000"/>
              <a:gd name="connsiteX428" fmla="*/ 5778163 w 12193200"/>
              <a:gd name="connsiteY428" fmla="*/ 6583274 h 6858000"/>
              <a:gd name="connsiteX429" fmla="*/ 5777521 w 12193200"/>
              <a:gd name="connsiteY429" fmla="*/ 6583593 h 6858000"/>
              <a:gd name="connsiteX430" fmla="*/ 5757293 w 12193200"/>
              <a:gd name="connsiteY430" fmla="*/ 6590611 h 6858000"/>
              <a:gd name="connsiteX431" fmla="*/ 5737708 w 12193200"/>
              <a:gd name="connsiteY431" fmla="*/ 6568282 h 6858000"/>
              <a:gd name="connsiteX432" fmla="*/ 5743166 w 12193200"/>
              <a:gd name="connsiteY432" fmla="*/ 6563497 h 6858000"/>
              <a:gd name="connsiteX433" fmla="*/ 5773668 w 12193200"/>
              <a:gd name="connsiteY433" fmla="*/ 6563497 h 6858000"/>
              <a:gd name="connsiteX434" fmla="*/ 5780090 w 12193200"/>
              <a:gd name="connsiteY434" fmla="*/ 6558712 h 6858000"/>
              <a:gd name="connsiteX435" fmla="*/ 5756009 w 12193200"/>
              <a:gd name="connsiteY435" fmla="*/ 6534150 h 6858000"/>
              <a:gd name="connsiteX436" fmla="*/ 5649181 w 12193200"/>
              <a:gd name="connsiteY436" fmla="*/ 6534150 h 6858000"/>
              <a:gd name="connsiteX437" fmla="*/ 5648219 w 12193200"/>
              <a:gd name="connsiteY437" fmla="*/ 6534469 h 6858000"/>
              <a:gd name="connsiteX438" fmla="*/ 5647258 w 12193200"/>
              <a:gd name="connsiteY438" fmla="*/ 6534469 h 6858000"/>
              <a:gd name="connsiteX439" fmla="*/ 5628345 w 12193200"/>
              <a:gd name="connsiteY439" fmla="*/ 6536383 h 6858000"/>
              <a:gd name="connsiteX440" fmla="*/ 5626101 w 12193200"/>
              <a:gd name="connsiteY440" fmla="*/ 6538617 h 6858000"/>
              <a:gd name="connsiteX441" fmla="*/ 5626101 w 12193200"/>
              <a:gd name="connsiteY441" fmla="*/ 6540850 h 6858000"/>
              <a:gd name="connsiteX442" fmla="*/ 5629947 w 12193200"/>
              <a:gd name="connsiteY442" fmla="*/ 6543083 h 6858000"/>
              <a:gd name="connsiteX443" fmla="*/ 5635398 w 12193200"/>
              <a:gd name="connsiteY443" fmla="*/ 6560310 h 6858000"/>
              <a:gd name="connsiteX444" fmla="*/ 5635398 w 12193200"/>
              <a:gd name="connsiteY444" fmla="*/ 6571156 h 6858000"/>
              <a:gd name="connsiteX445" fmla="*/ 5635398 w 12193200"/>
              <a:gd name="connsiteY445" fmla="*/ 6589022 h 6858000"/>
              <a:gd name="connsiteX446" fmla="*/ 5630269 w 12193200"/>
              <a:gd name="connsiteY446" fmla="*/ 6593807 h 6858000"/>
              <a:gd name="connsiteX447" fmla="*/ 5626101 w 12193200"/>
              <a:gd name="connsiteY447" fmla="*/ 6596997 h 6858000"/>
              <a:gd name="connsiteX448" fmla="*/ 5626101 w 12193200"/>
              <a:gd name="connsiteY448" fmla="*/ 6599230 h 6858000"/>
              <a:gd name="connsiteX449" fmla="*/ 5627704 w 12193200"/>
              <a:gd name="connsiteY449" fmla="*/ 6600825 h 6858000"/>
              <a:gd name="connsiteX450" fmla="*/ 5628665 w 12193200"/>
              <a:gd name="connsiteY450" fmla="*/ 6600825 h 6858000"/>
              <a:gd name="connsiteX451" fmla="*/ 5643090 w 12193200"/>
              <a:gd name="connsiteY451" fmla="*/ 6600506 h 6858000"/>
              <a:gd name="connsiteX452" fmla="*/ 5657195 w 12193200"/>
              <a:gd name="connsiteY452" fmla="*/ 6600825 h 6858000"/>
              <a:gd name="connsiteX453" fmla="*/ 5658157 w 12193200"/>
              <a:gd name="connsiteY453" fmla="*/ 6600825 h 6858000"/>
              <a:gd name="connsiteX454" fmla="*/ 5659439 w 12193200"/>
              <a:gd name="connsiteY454" fmla="*/ 6599230 h 6858000"/>
              <a:gd name="connsiteX455" fmla="*/ 5659439 w 12193200"/>
              <a:gd name="connsiteY455" fmla="*/ 6596997 h 6858000"/>
              <a:gd name="connsiteX456" fmla="*/ 5655592 w 12193200"/>
              <a:gd name="connsiteY456" fmla="*/ 6593807 h 6858000"/>
              <a:gd name="connsiteX457" fmla="*/ 5650784 w 12193200"/>
              <a:gd name="connsiteY457" fmla="*/ 6589022 h 6858000"/>
              <a:gd name="connsiteX458" fmla="*/ 5650463 w 12193200"/>
              <a:gd name="connsiteY458" fmla="*/ 6571156 h 6858000"/>
              <a:gd name="connsiteX459" fmla="*/ 5650463 w 12193200"/>
              <a:gd name="connsiteY459" fmla="*/ 6564457 h 6858000"/>
              <a:gd name="connsiteX460" fmla="*/ 5650784 w 12193200"/>
              <a:gd name="connsiteY460" fmla="*/ 6542126 h 6858000"/>
              <a:gd name="connsiteX461" fmla="*/ 5650784 w 12193200"/>
              <a:gd name="connsiteY461" fmla="*/ 6536702 h 6858000"/>
              <a:gd name="connsiteX462" fmla="*/ 5649181 w 12193200"/>
              <a:gd name="connsiteY462" fmla="*/ 6534150 h 6858000"/>
              <a:gd name="connsiteX463" fmla="*/ 5595939 w 12193200"/>
              <a:gd name="connsiteY463" fmla="*/ 6534150 h 6858000"/>
              <a:gd name="connsiteX464" fmla="*/ 5570538 w 12193200"/>
              <a:gd name="connsiteY464" fmla="*/ 6554884 h 6858000"/>
              <a:gd name="connsiteX465" fmla="*/ 5591493 w 12193200"/>
              <a:gd name="connsiteY465" fmla="*/ 6576894 h 6858000"/>
              <a:gd name="connsiteX466" fmla="*/ 5600701 w 12193200"/>
              <a:gd name="connsiteY466" fmla="*/ 6586464 h 6858000"/>
              <a:gd name="connsiteX467" fmla="*/ 5589272 w 12193200"/>
              <a:gd name="connsiteY467" fmla="*/ 6595077 h 6858000"/>
              <a:gd name="connsiteX468" fmla="*/ 5576571 w 12193200"/>
              <a:gd name="connsiteY468" fmla="*/ 6587102 h 6858000"/>
              <a:gd name="connsiteX469" fmla="*/ 5574348 w 12193200"/>
              <a:gd name="connsiteY469" fmla="*/ 6583593 h 6858000"/>
              <a:gd name="connsiteX470" fmla="*/ 5572126 w 12193200"/>
              <a:gd name="connsiteY470" fmla="*/ 6583593 h 6858000"/>
              <a:gd name="connsiteX471" fmla="*/ 5569903 w 12193200"/>
              <a:gd name="connsiteY471" fmla="*/ 6586145 h 6858000"/>
              <a:gd name="connsiteX472" fmla="*/ 5568951 w 12193200"/>
              <a:gd name="connsiteY472" fmla="*/ 6595077 h 6858000"/>
              <a:gd name="connsiteX473" fmla="*/ 5571173 w 12193200"/>
              <a:gd name="connsiteY473" fmla="*/ 6598904 h 6858000"/>
              <a:gd name="connsiteX474" fmla="*/ 5588001 w 12193200"/>
              <a:gd name="connsiteY474" fmla="*/ 6602413 h 6858000"/>
              <a:gd name="connsiteX475" fmla="*/ 5614989 w 12193200"/>
              <a:gd name="connsiteY475" fmla="*/ 6582317 h 6858000"/>
              <a:gd name="connsiteX476" fmla="*/ 5601654 w 12193200"/>
              <a:gd name="connsiteY476" fmla="*/ 6564773 h 6858000"/>
              <a:gd name="connsiteX477" fmla="*/ 5589906 w 12193200"/>
              <a:gd name="connsiteY477" fmla="*/ 6559031 h 6858000"/>
              <a:gd name="connsiteX478" fmla="*/ 5583238 w 12193200"/>
              <a:gd name="connsiteY478" fmla="*/ 6550100 h 6858000"/>
              <a:gd name="connsiteX479" fmla="*/ 5593399 w 12193200"/>
              <a:gd name="connsiteY479" fmla="*/ 6541487 h 6858000"/>
              <a:gd name="connsiteX480" fmla="*/ 5604511 w 12193200"/>
              <a:gd name="connsiteY480" fmla="*/ 6546910 h 6858000"/>
              <a:gd name="connsiteX481" fmla="*/ 5607369 w 12193200"/>
              <a:gd name="connsiteY481" fmla="*/ 6550419 h 6858000"/>
              <a:gd name="connsiteX482" fmla="*/ 5609274 w 12193200"/>
              <a:gd name="connsiteY482" fmla="*/ 6550419 h 6858000"/>
              <a:gd name="connsiteX483" fmla="*/ 5611179 w 12193200"/>
              <a:gd name="connsiteY483" fmla="*/ 6547867 h 6858000"/>
              <a:gd name="connsiteX484" fmla="*/ 5612131 w 12193200"/>
              <a:gd name="connsiteY484" fmla="*/ 6539892 h 6858000"/>
              <a:gd name="connsiteX485" fmla="*/ 5612131 w 12193200"/>
              <a:gd name="connsiteY485" fmla="*/ 6539573 h 6858000"/>
              <a:gd name="connsiteX486" fmla="*/ 5609274 w 12193200"/>
              <a:gd name="connsiteY486" fmla="*/ 6536383 h 6858000"/>
              <a:gd name="connsiteX487" fmla="*/ 5595939 w 12193200"/>
              <a:gd name="connsiteY487" fmla="*/ 6534150 h 6858000"/>
              <a:gd name="connsiteX488" fmla="*/ 5528527 w 12193200"/>
              <a:gd name="connsiteY488" fmla="*/ 6534150 h 6858000"/>
              <a:gd name="connsiteX489" fmla="*/ 5527279 w 12193200"/>
              <a:gd name="connsiteY489" fmla="*/ 6534469 h 6858000"/>
              <a:gd name="connsiteX490" fmla="*/ 5526344 w 12193200"/>
              <a:gd name="connsiteY490" fmla="*/ 6534469 h 6858000"/>
              <a:gd name="connsiteX491" fmla="*/ 5507945 w 12193200"/>
              <a:gd name="connsiteY491" fmla="*/ 6537340 h 6858000"/>
              <a:gd name="connsiteX492" fmla="*/ 5505452 w 12193200"/>
              <a:gd name="connsiteY492" fmla="*/ 6540212 h 6858000"/>
              <a:gd name="connsiteX493" fmla="*/ 5505452 w 12193200"/>
              <a:gd name="connsiteY493" fmla="*/ 6542445 h 6858000"/>
              <a:gd name="connsiteX494" fmla="*/ 5508882 w 12193200"/>
              <a:gd name="connsiteY494" fmla="*/ 6544359 h 6858000"/>
              <a:gd name="connsiteX495" fmla="*/ 5515742 w 12193200"/>
              <a:gd name="connsiteY495" fmla="*/ 6548825 h 6858000"/>
              <a:gd name="connsiteX496" fmla="*/ 5517924 w 12193200"/>
              <a:gd name="connsiteY496" fmla="*/ 6566690 h 6858000"/>
              <a:gd name="connsiteX497" fmla="*/ 5517924 w 12193200"/>
              <a:gd name="connsiteY497" fmla="*/ 6571156 h 6858000"/>
              <a:gd name="connsiteX498" fmla="*/ 5517612 w 12193200"/>
              <a:gd name="connsiteY498" fmla="*/ 6589022 h 6858000"/>
              <a:gd name="connsiteX499" fmla="*/ 5512935 w 12193200"/>
              <a:gd name="connsiteY499" fmla="*/ 6593807 h 6858000"/>
              <a:gd name="connsiteX500" fmla="*/ 5508882 w 12193200"/>
              <a:gd name="connsiteY500" fmla="*/ 6596997 h 6858000"/>
              <a:gd name="connsiteX501" fmla="*/ 5508882 w 12193200"/>
              <a:gd name="connsiteY501" fmla="*/ 6599230 h 6858000"/>
              <a:gd name="connsiteX502" fmla="*/ 5510440 w 12193200"/>
              <a:gd name="connsiteY502" fmla="*/ 6600825 h 6858000"/>
              <a:gd name="connsiteX503" fmla="*/ 5511377 w 12193200"/>
              <a:gd name="connsiteY503" fmla="*/ 6600825 h 6858000"/>
              <a:gd name="connsiteX504" fmla="*/ 5524473 w 12193200"/>
              <a:gd name="connsiteY504" fmla="*/ 6600506 h 6858000"/>
              <a:gd name="connsiteX505" fmla="*/ 5543494 w 12193200"/>
              <a:gd name="connsiteY505" fmla="*/ 6600825 h 6858000"/>
              <a:gd name="connsiteX506" fmla="*/ 5543807 w 12193200"/>
              <a:gd name="connsiteY506" fmla="*/ 6600825 h 6858000"/>
              <a:gd name="connsiteX507" fmla="*/ 5545677 w 12193200"/>
              <a:gd name="connsiteY507" fmla="*/ 6598911 h 6858000"/>
              <a:gd name="connsiteX508" fmla="*/ 5545677 w 12193200"/>
              <a:gd name="connsiteY508" fmla="*/ 6596997 h 6858000"/>
              <a:gd name="connsiteX509" fmla="*/ 5541623 w 12193200"/>
              <a:gd name="connsiteY509" fmla="*/ 6594126 h 6858000"/>
              <a:gd name="connsiteX510" fmla="*/ 5535075 w 12193200"/>
              <a:gd name="connsiteY510" fmla="*/ 6592212 h 6858000"/>
              <a:gd name="connsiteX511" fmla="*/ 5532892 w 12193200"/>
              <a:gd name="connsiteY511" fmla="*/ 6585831 h 6858000"/>
              <a:gd name="connsiteX512" fmla="*/ 5532580 w 12193200"/>
              <a:gd name="connsiteY512" fmla="*/ 6577218 h 6858000"/>
              <a:gd name="connsiteX513" fmla="*/ 5532580 w 12193200"/>
              <a:gd name="connsiteY513" fmla="*/ 6571475 h 6858000"/>
              <a:gd name="connsiteX514" fmla="*/ 5536010 w 12193200"/>
              <a:gd name="connsiteY514" fmla="*/ 6552653 h 6858000"/>
              <a:gd name="connsiteX515" fmla="*/ 5546613 w 12193200"/>
              <a:gd name="connsiteY515" fmla="*/ 6549144 h 6858000"/>
              <a:gd name="connsiteX516" fmla="*/ 5554097 w 12193200"/>
              <a:gd name="connsiteY516" fmla="*/ 6549782 h 6858000"/>
              <a:gd name="connsiteX517" fmla="*/ 5555344 w 12193200"/>
              <a:gd name="connsiteY517" fmla="*/ 6550101 h 6858000"/>
              <a:gd name="connsiteX518" fmla="*/ 5557215 w 12193200"/>
              <a:gd name="connsiteY518" fmla="*/ 6546911 h 6858000"/>
              <a:gd name="connsiteX519" fmla="*/ 5557527 w 12193200"/>
              <a:gd name="connsiteY519" fmla="*/ 6537340 h 6858000"/>
              <a:gd name="connsiteX520" fmla="*/ 5553162 w 12193200"/>
              <a:gd name="connsiteY520" fmla="*/ 6534150 h 6858000"/>
              <a:gd name="connsiteX521" fmla="*/ 5546925 w 12193200"/>
              <a:gd name="connsiteY521" fmla="*/ 6535107 h 6858000"/>
              <a:gd name="connsiteX522" fmla="*/ 5538505 w 12193200"/>
              <a:gd name="connsiteY522" fmla="*/ 6541169 h 6858000"/>
              <a:gd name="connsiteX523" fmla="*/ 5533517 w 12193200"/>
              <a:gd name="connsiteY523" fmla="*/ 6546911 h 6858000"/>
              <a:gd name="connsiteX524" fmla="*/ 5531022 w 12193200"/>
              <a:gd name="connsiteY524" fmla="*/ 6549144 h 6858000"/>
              <a:gd name="connsiteX525" fmla="*/ 5529774 w 12193200"/>
              <a:gd name="connsiteY525" fmla="*/ 6542445 h 6858000"/>
              <a:gd name="connsiteX526" fmla="*/ 5530087 w 12193200"/>
              <a:gd name="connsiteY526" fmla="*/ 6536383 h 6858000"/>
              <a:gd name="connsiteX527" fmla="*/ 5528527 w 12193200"/>
              <a:gd name="connsiteY527" fmla="*/ 6534150 h 6858000"/>
              <a:gd name="connsiteX528" fmla="*/ 5470797 w 12193200"/>
              <a:gd name="connsiteY528" fmla="*/ 6534150 h 6858000"/>
              <a:gd name="connsiteX529" fmla="*/ 5438776 w 12193200"/>
              <a:gd name="connsiteY529" fmla="*/ 6570196 h 6858000"/>
              <a:gd name="connsiteX530" fmla="*/ 5470168 w 12193200"/>
              <a:gd name="connsiteY530" fmla="*/ 6602413 h 6858000"/>
              <a:gd name="connsiteX531" fmla="*/ 5486177 w 12193200"/>
              <a:gd name="connsiteY531" fmla="*/ 6599223 h 6858000"/>
              <a:gd name="connsiteX532" fmla="*/ 5491514 w 12193200"/>
              <a:gd name="connsiteY532" fmla="*/ 6596353 h 6858000"/>
              <a:gd name="connsiteX533" fmla="*/ 5493084 w 12193200"/>
              <a:gd name="connsiteY533" fmla="*/ 6584550 h 6858000"/>
              <a:gd name="connsiteX534" fmla="*/ 5492143 w 12193200"/>
              <a:gd name="connsiteY534" fmla="*/ 6583274 h 6858000"/>
              <a:gd name="connsiteX535" fmla="*/ 5491828 w 12193200"/>
              <a:gd name="connsiteY535" fmla="*/ 6583593 h 6858000"/>
              <a:gd name="connsiteX536" fmla="*/ 5472051 w 12193200"/>
              <a:gd name="connsiteY536" fmla="*/ 6590611 h 6858000"/>
              <a:gd name="connsiteX537" fmla="*/ 5452902 w 12193200"/>
              <a:gd name="connsiteY537" fmla="*/ 6568282 h 6858000"/>
              <a:gd name="connsiteX538" fmla="*/ 5457925 w 12193200"/>
              <a:gd name="connsiteY538" fmla="*/ 6563497 h 6858000"/>
              <a:gd name="connsiteX539" fmla="*/ 5488062 w 12193200"/>
              <a:gd name="connsiteY539" fmla="*/ 6563497 h 6858000"/>
              <a:gd name="connsiteX540" fmla="*/ 5494339 w 12193200"/>
              <a:gd name="connsiteY540" fmla="*/ 6558712 h 6858000"/>
              <a:gd name="connsiteX541" fmla="*/ 5470797 w 12193200"/>
              <a:gd name="connsiteY541" fmla="*/ 6534150 h 6858000"/>
              <a:gd name="connsiteX542" fmla="*/ 5371137 w 12193200"/>
              <a:gd name="connsiteY542" fmla="*/ 6534150 h 6858000"/>
              <a:gd name="connsiteX543" fmla="*/ 5368926 w 12193200"/>
              <a:gd name="connsiteY543" fmla="*/ 6536091 h 6858000"/>
              <a:gd name="connsiteX544" fmla="*/ 5368926 w 12193200"/>
              <a:gd name="connsiteY544" fmla="*/ 6538356 h 6858000"/>
              <a:gd name="connsiteX545" fmla="*/ 5370190 w 12193200"/>
              <a:gd name="connsiteY545" fmla="*/ 6540621 h 6858000"/>
              <a:gd name="connsiteX546" fmla="*/ 5374297 w 12193200"/>
              <a:gd name="connsiteY546" fmla="*/ 6544179 h 6858000"/>
              <a:gd name="connsiteX547" fmla="*/ 5385040 w 12193200"/>
              <a:gd name="connsiteY547" fmla="*/ 6573620 h 6858000"/>
              <a:gd name="connsiteX548" fmla="*/ 5393887 w 12193200"/>
              <a:gd name="connsiteY548" fmla="*/ 6597884 h 6858000"/>
              <a:gd name="connsiteX549" fmla="*/ 5396414 w 12193200"/>
              <a:gd name="connsiteY549" fmla="*/ 6602413 h 6858000"/>
              <a:gd name="connsiteX550" fmla="*/ 5397994 w 12193200"/>
              <a:gd name="connsiteY550" fmla="*/ 6602413 h 6858000"/>
              <a:gd name="connsiteX551" fmla="*/ 5403998 w 12193200"/>
              <a:gd name="connsiteY551" fmla="*/ 6601443 h 6858000"/>
              <a:gd name="connsiteX552" fmla="*/ 5406841 w 12193200"/>
              <a:gd name="connsiteY552" fmla="*/ 6600149 h 6858000"/>
              <a:gd name="connsiteX553" fmla="*/ 5408421 w 12193200"/>
              <a:gd name="connsiteY553" fmla="*/ 6595943 h 6858000"/>
              <a:gd name="connsiteX554" fmla="*/ 5414424 w 12193200"/>
              <a:gd name="connsiteY554" fmla="*/ 6580414 h 6858000"/>
              <a:gd name="connsiteX555" fmla="*/ 5427063 w 12193200"/>
              <a:gd name="connsiteY555" fmla="*/ 6548709 h 6858000"/>
              <a:gd name="connsiteX556" fmla="*/ 5431486 w 12193200"/>
              <a:gd name="connsiteY556" fmla="*/ 6540944 h 6858000"/>
              <a:gd name="connsiteX557" fmla="*/ 5434014 w 12193200"/>
              <a:gd name="connsiteY557" fmla="*/ 6538356 h 6858000"/>
              <a:gd name="connsiteX558" fmla="*/ 5434014 w 12193200"/>
              <a:gd name="connsiteY558" fmla="*/ 6536091 h 6858000"/>
              <a:gd name="connsiteX559" fmla="*/ 5432750 w 12193200"/>
              <a:gd name="connsiteY559" fmla="*/ 6534150 h 6858000"/>
              <a:gd name="connsiteX560" fmla="*/ 5431486 w 12193200"/>
              <a:gd name="connsiteY560" fmla="*/ 6534150 h 6858000"/>
              <a:gd name="connsiteX561" fmla="*/ 5423271 w 12193200"/>
              <a:gd name="connsiteY561" fmla="*/ 6534797 h 6858000"/>
              <a:gd name="connsiteX562" fmla="*/ 5413792 w 12193200"/>
              <a:gd name="connsiteY562" fmla="*/ 6534474 h 6858000"/>
              <a:gd name="connsiteX563" fmla="*/ 5412528 w 12193200"/>
              <a:gd name="connsiteY563" fmla="*/ 6534150 h 6858000"/>
              <a:gd name="connsiteX564" fmla="*/ 5410949 w 12193200"/>
              <a:gd name="connsiteY564" fmla="*/ 6536091 h 6858000"/>
              <a:gd name="connsiteX565" fmla="*/ 5410949 w 12193200"/>
              <a:gd name="connsiteY565" fmla="*/ 6538356 h 6858000"/>
              <a:gd name="connsiteX566" fmla="*/ 5412844 w 12193200"/>
              <a:gd name="connsiteY566" fmla="*/ 6540621 h 6858000"/>
              <a:gd name="connsiteX567" fmla="*/ 5418216 w 12193200"/>
              <a:gd name="connsiteY567" fmla="*/ 6544179 h 6858000"/>
              <a:gd name="connsiteX568" fmla="*/ 5413160 w 12193200"/>
              <a:gd name="connsiteY568" fmla="*/ 6561003 h 6858000"/>
              <a:gd name="connsiteX569" fmla="*/ 5409369 w 12193200"/>
              <a:gd name="connsiteY569" fmla="*/ 6571679 h 6858000"/>
              <a:gd name="connsiteX570" fmla="*/ 5407158 w 12193200"/>
              <a:gd name="connsiteY570" fmla="*/ 6579120 h 6858000"/>
              <a:gd name="connsiteX571" fmla="*/ 5405893 w 12193200"/>
              <a:gd name="connsiteY571" fmla="*/ 6582678 h 6858000"/>
              <a:gd name="connsiteX572" fmla="*/ 5405261 w 12193200"/>
              <a:gd name="connsiteY572" fmla="*/ 6584620 h 6858000"/>
              <a:gd name="connsiteX573" fmla="*/ 5404945 w 12193200"/>
              <a:gd name="connsiteY573" fmla="*/ 6586237 h 6858000"/>
              <a:gd name="connsiteX574" fmla="*/ 5397994 w 12193200"/>
              <a:gd name="connsiteY574" fmla="*/ 6564238 h 6858000"/>
              <a:gd name="connsiteX575" fmla="*/ 5394519 w 12193200"/>
              <a:gd name="connsiteY575" fmla="*/ 6553562 h 6858000"/>
              <a:gd name="connsiteX576" fmla="*/ 5392939 w 12193200"/>
              <a:gd name="connsiteY576" fmla="*/ 6547738 h 6858000"/>
              <a:gd name="connsiteX577" fmla="*/ 5392307 w 12193200"/>
              <a:gd name="connsiteY577" fmla="*/ 6544826 h 6858000"/>
              <a:gd name="connsiteX578" fmla="*/ 5397362 w 12193200"/>
              <a:gd name="connsiteY578" fmla="*/ 6541268 h 6858000"/>
              <a:gd name="connsiteX579" fmla="*/ 5401154 w 12193200"/>
              <a:gd name="connsiteY579" fmla="*/ 6538356 h 6858000"/>
              <a:gd name="connsiteX580" fmla="*/ 5401154 w 12193200"/>
              <a:gd name="connsiteY580" fmla="*/ 6536091 h 6858000"/>
              <a:gd name="connsiteX581" fmla="*/ 5399258 w 12193200"/>
              <a:gd name="connsiteY581" fmla="*/ 6534150 h 6858000"/>
              <a:gd name="connsiteX582" fmla="*/ 5397678 w 12193200"/>
              <a:gd name="connsiteY582" fmla="*/ 6534150 h 6858000"/>
              <a:gd name="connsiteX583" fmla="*/ 5384093 w 12193200"/>
              <a:gd name="connsiteY583" fmla="*/ 6534797 h 6858000"/>
              <a:gd name="connsiteX584" fmla="*/ 5377457 w 12193200"/>
              <a:gd name="connsiteY584" fmla="*/ 6534474 h 6858000"/>
              <a:gd name="connsiteX585" fmla="*/ 5371137 w 12193200"/>
              <a:gd name="connsiteY585" fmla="*/ 6534150 h 6858000"/>
              <a:gd name="connsiteX586" fmla="*/ 5353686 w 12193200"/>
              <a:gd name="connsiteY586" fmla="*/ 6534150 h 6858000"/>
              <a:gd name="connsiteX587" fmla="*/ 5352735 w 12193200"/>
              <a:gd name="connsiteY587" fmla="*/ 6534469 h 6858000"/>
              <a:gd name="connsiteX588" fmla="*/ 5351464 w 12193200"/>
              <a:gd name="connsiteY588" fmla="*/ 6534469 h 6858000"/>
              <a:gd name="connsiteX589" fmla="*/ 5333048 w 12193200"/>
              <a:gd name="connsiteY589" fmla="*/ 6536383 h 6858000"/>
              <a:gd name="connsiteX590" fmla="*/ 5330826 w 12193200"/>
              <a:gd name="connsiteY590" fmla="*/ 6538617 h 6858000"/>
              <a:gd name="connsiteX591" fmla="*/ 5330826 w 12193200"/>
              <a:gd name="connsiteY591" fmla="*/ 6540850 h 6858000"/>
              <a:gd name="connsiteX592" fmla="*/ 5334318 w 12193200"/>
              <a:gd name="connsiteY592" fmla="*/ 6543083 h 6858000"/>
              <a:gd name="connsiteX593" fmla="*/ 5340033 w 12193200"/>
              <a:gd name="connsiteY593" fmla="*/ 6560310 h 6858000"/>
              <a:gd name="connsiteX594" fmla="*/ 5340033 w 12193200"/>
              <a:gd name="connsiteY594" fmla="*/ 6571156 h 6858000"/>
              <a:gd name="connsiteX595" fmla="*/ 5339716 w 12193200"/>
              <a:gd name="connsiteY595" fmla="*/ 6589022 h 6858000"/>
              <a:gd name="connsiteX596" fmla="*/ 5334954 w 12193200"/>
              <a:gd name="connsiteY596" fmla="*/ 6593807 h 6858000"/>
              <a:gd name="connsiteX597" fmla="*/ 5330826 w 12193200"/>
              <a:gd name="connsiteY597" fmla="*/ 6596997 h 6858000"/>
              <a:gd name="connsiteX598" fmla="*/ 5330826 w 12193200"/>
              <a:gd name="connsiteY598" fmla="*/ 6599230 h 6858000"/>
              <a:gd name="connsiteX599" fmla="*/ 5332096 w 12193200"/>
              <a:gd name="connsiteY599" fmla="*/ 6600825 h 6858000"/>
              <a:gd name="connsiteX600" fmla="*/ 5333048 w 12193200"/>
              <a:gd name="connsiteY600" fmla="*/ 6600825 h 6858000"/>
              <a:gd name="connsiteX601" fmla="*/ 5347654 w 12193200"/>
              <a:gd name="connsiteY601" fmla="*/ 6600506 h 6858000"/>
              <a:gd name="connsiteX602" fmla="*/ 5361624 w 12193200"/>
              <a:gd name="connsiteY602" fmla="*/ 6600825 h 6858000"/>
              <a:gd name="connsiteX603" fmla="*/ 5362576 w 12193200"/>
              <a:gd name="connsiteY603" fmla="*/ 6600825 h 6858000"/>
              <a:gd name="connsiteX604" fmla="*/ 5364164 w 12193200"/>
              <a:gd name="connsiteY604" fmla="*/ 6599230 h 6858000"/>
              <a:gd name="connsiteX605" fmla="*/ 5364164 w 12193200"/>
              <a:gd name="connsiteY605" fmla="*/ 6596997 h 6858000"/>
              <a:gd name="connsiteX606" fmla="*/ 5360036 w 12193200"/>
              <a:gd name="connsiteY606" fmla="*/ 6593807 h 6858000"/>
              <a:gd name="connsiteX607" fmla="*/ 5355274 w 12193200"/>
              <a:gd name="connsiteY607" fmla="*/ 6589022 h 6858000"/>
              <a:gd name="connsiteX608" fmla="*/ 5354956 w 12193200"/>
              <a:gd name="connsiteY608" fmla="*/ 6571156 h 6858000"/>
              <a:gd name="connsiteX609" fmla="*/ 5354956 w 12193200"/>
              <a:gd name="connsiteY609" fmla="*/ 6564457 h 6858000"/>
              <a:gd name="connsiteX610" fmla="*/ 5355274 w 12193200"/>
              <a:gd name="connsiteY610" fmla="*/ 6542126 h 6858000"/>
              <a:gd name="connsiteX611" fmla="*/ 5355274 w 12193200"/>
              <a:gd name="connsiteY611" fmla="*/ 6536702 h 6858000"/>
              <a:gd name="connsiteX612" fmla="*/ 5353686 w 12193200"/>
              <a:gd name="connsiteY612" fmla="*/ 6534150 h 6858000"/>
              <a:gd name="connsiteX613" fmla="*/ 5264654 w 12193200"/>
              <a:gd name="connsiteY613" fmla="*/ 6534150 h 6858000"/>
              <a:gd name="connsiteX614" fmla="*/ 5262413 w 12193200"/>
              <a:gd name="connsiteY614" fmla="*/ 6534469 h 6858000"/>
              <a:gd name="connsiteX615" fmla="*/ 5243846 w 12193200"/>
              <a:gd name="connsiteY615" fmla="*/ 6536702 h 6858000"/>
              <a:gd name="connsiteX616" fmla="*/ 5241926 w 12193200"/>
              <a:gd name="connsiteY616" fmla="*/ 6539574 h 6858000"/>
              <a:gd name="connsiteX617" fmla="*/ 5241926 w 12193200"/>
              <a:gd name="connsiteY617" fmla="*/ 6542126 h 6858000"/>
              <a:gd name="connsiteX618" fmla="*/ 5245767 w 12193200"/>
              <a:gd name="connsiteY618" fmla="*/ 6543721 h 6858000"/>
              <a:gd name="connsiteX619" fmla="*/ 5251849 w 12193200"/>
              <a:gd name="connsiteY619" fmla="*/ 6547230 h 6858000"/>
              <a:gd name="connsiteX620" fmla="*/ 5253130 w 12193200"/>
              <a:gd name="connsiteY620" fmla="*/ 6566371 h 6858000"/>
              <a:gd name="connsiteX621" fmla="*/ 5253130 w 12193200"/>
              <a:gd name="connsiteY621" fmla="*/ 6571156 h 6858000"/>
              <a:gd name="connsiteX622" fmla="*/ 5253130 w 12193200"/>
              <a:gd name="connsiteY622" fmla="*/ 6589022 h 6858000"/>
              <a:gd name="connsiteX623" fmla="*/ 5248008 w 12193200"/>
              <a:gd name="connsiteY623" fmla="*/ 6593807 h 6858000"/>
              <a:gd name="connsiteX624" fmla="*/ 5243846 w 12193200"/>
              <a:gd name="connsiteY624" fmla="*/ 6596997 h 6858000"/>
              <a:gd name="connsiteX625" fmla="*/ 5243846 w 12193200"/>
              <a:gd name="connsiteY625" fmla="*/ 6599230 h 6858000"/>
              <a:gd name="connsiteX626" fmla="*/ 5245447 w 12193200"/>
              <a:gd name="connsiteY626" fmla="*/ 6600825 h 6858000"/>
              <a:gd name="connsiteX627" fmla="*/ 5246407 w 12193200"/>
              <a:gd name="connsiteY627" fmla="*/ 6600825 h 6858000"/>
              <a:gd name="connsiteX628" fmla="*/ 5260813 w 12193200"/>
              <a:gd name="connsiteY628" fmla="*/ 6600506 h 6858000"/>
              <a:gd name="connsiteX629" fmla="*/ 5274898 w 12193200"/>
              <a:gd name="connsiteY629" fmla="*/ 6600825 h 6858000"/>
              <a:gd name="connsiteX630" fmla="*/ 5275858 w 12193200"/>
              <a:gd name="connsiteY630" fmla="*/ 6600825 h 6858000"/>
              <a:gd name="connsiteX631" fmla="*/ 5277459 w 12193200"/>
              <a:gd name="connsiteY631" fmla="*/ 6599230 h 6858000"/>
              <a:gd name="connsiteX632" fmla="*/ 5277459 w 12193200"/>
              <a:gd name="connsiteY632" fmla="*/ 6596997 h 6858000"/>
              <a:gd name="connsiteX633" fmla="*/ 5273297 w 12193200"/>
              <a:gd name="connsiteY633" fmla="*/ 6593807 h 6858000"/>
              <a:gd name="connsiteX634" fmla="*/ 5268495 w 12193200"/>
              <a:gd name="connsiteY634" fmla="*/ 6589022 h 6858000"/>
              <a:gd name="connsiteX635" fmla="*/ 5268175 w 12193200"/>
              <a:gd name="connsiteY635" fmla="*/ 6571156 h 6858000"/>
              <a:gd name="connsiteX636" fmla="*/ 5268175 w 12193200"/>
              <a:gd name="connsiteY636" fmla="*/ 6567647 h 6858000"/>
              <a:gd name="connsiteX637" fmla="*/ 5271056 w 12193200"/>
              <a:gd name="connsiteY637" fmla="*/ 6552972 h 6858000"/>
              <a:gd name="connsiteX638" fmla="*/ 5284501 w 12193200"/>
              <a:gd name="connsiteY638" fmla="*/ 6546273 h 6858000"/>
              <a:gd name="connsiteX639" fmla="*/ 5294105 w 12193200"/>
              <a:gd name="connsiteY639" fmla="*/ 6552015 h 6858000"/>
              <a:gd name="connsiteX640" fmla="*/ 5295705 w 12193200"/>
              <a:gd name="connsiteY640" fmla="*/ 6566690 h 6858000"/>
              <a:gd name="connsiteX641" fmla="*/ 5295705 w 12193200"/>
              <a:gd name="connsiteY641" fmla="*/ 6571156 h 6858000"/>
              <a:gd name="connsiteX642" fmla="*/ 5295385 w 12193200"/>
              <a:gd name="connsiteY642" fmla="*/ 6589022 h 6858000"/>
              <a:gd name="connsiteX643" fmla="*/ 5290263 w 12193200"/>
              <a:gd name="connsiteY643" fmla="*/ 6593807 h 6858000"/>
              <a:gd name="connsiteX644" fmla="*/ 5286422 w 12193200"/>
              <a:gd name="connsiteY644" fmla="*/ 6596997 h 6858000"/>
              <a:gd name="connsiteX645" fmla="*/ 5286422 w 12193200"/>
              <a:gd name="connsiteY645" fmla="*/ 6599230 h 6858000"/>
              <a:gd name="connsiteX646" fmla="*/ 5287702 w 12193200"/>
              <a:gd name="connsiteY646" fmla="*/ 6600825 h 6858000"/>
              <a:gd name="connsiteX647" fmla="*/ 5288663 w 12193200"/>
              <a:gd name="connsiteY647" fmla="*/ 6600825 h 6858000"/>
              <a:gd name="connsiteX648" fmla="*/ 5303068 w 12193200"/>
              <a:gd name="connsiteY648" fmla="*/ 6600506 h 6858000"/>
              <a:gd name="connsiteX649" fmla="*/ 5317473 w 12193200"/>
              <a:gd name="connsiteY649" fmla="*/ 6600825 h 6858000"/>
              <a:gd name="connsiteX650" fmla="*/ 5318113 w 12193200"/>
              <a:gd name="connsiteY650" fmla="*/ 6600825 h 6858000"/>
              <a:gd name="connsiteX651" fmla="*/ 5319714 w 12193200"/>
              <a:gd name="connsiteY651" fmla="*/ 6599230 h 6858000"/>
              <a:gd name="connsiteX652" fmla="*/ 5319714 w 12193200"/>
              <a:gd name="connsiteY652" fmla="*/ 6596997 h 6858000"/>
              <a:gd name="connsiteX653" fmla="*/ 5315553 w 12193200"/>
              <a:gd name="connsiteY653" fmla="*/ 6593807 h 6858000"/>
              <a:gd name="connsiteX654" fmla="*/ 5310751 w 12193200"/>
              <a:gd name="connsiteY654" fmla="*/ 6589022 h 6858000"/>
              <a:gd name="connsiteX655" fmla="*/ 5310430 w 12193200"/>
              <a:gd name="connsiteY655" fmla="*/ 6571156 h 6858000"/>
              <a:gd name="connsiteX656" fmla="*/ 5310430 w 12193200"/>
              <a:gd name="connsiteY656" fmla="*/ 6566690 h 6858000"/>
              <a:gd name="connsiteX657" fmla="*/ 5309470 w 12193200"/>
              <a:gd name="connsiteY657" fmla="*/ 6544040 h 6858000"/>
              <a:gd name="connsiteX658" fmla="*/ 5290583 w 12193200"/>
              <a:gd name="connsiteY658" fmla="*/ 6534150 h 6858000"/>
              <a:gd name="connsiteX659" fmla="*/ 5273297 w 12193200"/>
              <a:gd name="connsiteY659" fmla="*/ 6542764 h 6858000"/>
              <a:gd name="connsiteX660" fmla="*/ 5270736 w 12193200"/>
              <a:gd name="connsiteY660" fmla="*/ 6545316 h 6858000"/>
              <a:gd name="connsiteX661" fmla="*/ 5269457 w 12193200"/>
              <a:gd name="connsiteY661" fmla="*/ 6546592 h 6858000"/>
              <a:gd name="connsiteX662" fmla="*/ 5268175 w 12193200"/>
              <a:gd name="connsiteY662" fmla="*/ 6547549 h 6858000"/>
              <a:gd name="connsiteX663" fmla="*/ 5266895 w 12193200"/>
              <a:gd name="connsiteY663" fmla="*/ 6544678 h 6858000"/>
              <a:gd name="connsiteX664" fmla="*/ 5266575 w 12193200"/>
              <a:gd name="connsiteY664" fmla="*/ 6536702 h 6858000"/>
              <a:gd name="connsiteX665" fmla="*/ 5264654 w 12193200"/>
              <a:gd name="connsiteY665" fmla="*/ 6534150 h 6858000"/>
              <a:gd name="connsiteX666" fmla="*/ 4979571 w 12193200"/>
              <a:gd name="connsiteY666" fmla="*/ 6534150 h 6858000"/>
              <a:gd name="connsiteX667" fmla="*/ 4977358 w 12193200"/>
              <a:gd name="connsiteY667" fmla="*/ 6534468 h 6858000"/>
              <a:gd name="connsiteX668" fmla="*/ 4958389 w 12193200"/>
              <a:gd name="connsiteY668" fmla="*/ 6536373 h 6858000"/>
              <a:gd name="connsiteX669" fmla="*/ 4956176 w 12193200"/>
              <a:gd name="connsiteY669" fmla="*/ 6538595 h 6858000"/>
              <a:gd name="connsiteX670" fmla="*/ 4956176 w 12193200"/>
              <a:gd name="connsiteY670" fmla="*/ 6540818 h 6858000"/>
              <a:gd name="connsiteX671" fmla="*/ 4959970 w 12193200"/>
              <a:gd name="connsiteY671" fmla="*/ 6543040 h 6858000"/>
              <a:gd name="connsiteX672" fmla="*/ 4965344 w 12193200"/>
              <a:gd name="connsiteY672" fmla="*/ 6560185 h 6858000"/>
              <a:gd name="connsiteX673" fmla="*/ 4965344 w 12193200"/>
              <a:gd name="connsiteY673" fmla="*/ 6571616 h 6858000"/>
              <a:gd name="connsiteX674" fmla="*/ 4965344 w 12193200"/>
              <a:gd name="connsiteY674" fmla="*/ 6578283 h 6858000"/>
              <a:gd name="connsiteX675" fmla="*/ 4965344 w 12193200"/>
              <a:gd name="connsiteY675" fmla="*/ 6583998 h 6858000"/>
              <a:gd name="connsiteX676" fmla="*/ 4971351 w 12193200"/>
              <a:gd name="connsiteY676" fmla="*/ 6598603 h 6858000"/>
              <a:gd name="connsiteX677" fmla="*/ 4984314 w 12193200"/>
              <a:gd name="connsiteY677" fmla="*/ 6602096 h 6858000"/>
              <a:gd name="connsiteX678" fmla="*/ 5002651 w 12193200"/>
              <a:gd name="connsiteY678" fmla="*/ 6592253 h 6858000"/>
              <a:gd name="connsiteX679" fmla="*/ 5005496 w 12193200"/>
              <a:gd name="connsiteY679" fmla="*/ 6590348 h 6858000"/>
              <a:gd name="connsiteX680" fmla="*/ 5006761 w 12193200"/>
              <a:gd name="connsiteY680" fmla="*/ 6593206 h 6858000"/>
              <a:gd name="connsiteX681" fmla="*/ 5009290 w 12193200"/>
              <a:gd name="connsiteY681" fmla="*/ 6602413 h 6858000"/>
              <a:gd name="connsiteX682" fmla="*/ 5010871 w 12193200"/>
              <a:gd name="connsiteY682" fmla="*/ 6602096 h 6858000"/>
              <a:gd name="connsiteX683" fmla="*/ 5028576 w 12193200"/>
              <a:gd name="connsiteY683" fmla="*/ 6599556 h 6858000"/>
              <a:gd name="connsiteX684" fmla="*/ 5030790 w 12193200"/>
              <a:gd name="connsiteY684" fmla="*/ 6597333 h 6858000"/>
              <a:gd name="connsiteX685" fmla="*/ 5030790 w 12193200"/>
              <a:gd name="connsiteY685" fmla="*/ 6595428 h 6858000"/>
              <a:gd name="connsiteX686" fmla="*/ 5028259 w 12193200"/>
              <a:gd name="connsiteY686" fmla="*/ 6593206 h 6858000"/>
              <a:gd name="connsiteX687" fmla="*/ 5021620 w 12193200"/>
              <a:gd name="connsiteY687" fmla="*/ 6588126 h 6858000"/>
              <a:gd name="connsiteX688" fmla="*/ 5020988 w 12193200"/>
              <a:gd name="connsiteY688" fmla="*/ 6566535 h 6858000"/>
              <a:gd name="connsiteX689" fmla="*/ 5020988 w 12193200"/>
              <a:gd name="connsiteY689" fmla="*/ 6557010 h 6858000"/>
              <a:gd name="connsiteX690" fmla="*/ 5021304 w 12193200"/>
              <a:gd name="connsiteY690" fmla="*/ 6548438 h 6858000"/>
              <a:gd name="connsiteX691" fmla="*/ 5021620 w 12193200"/>
              <a:gd name="connsiteY691" fmla="*/ 6539230 h 6858000"/>
              <a:gd name="connsiteX692" fmla="*/ 5021620 w 12193200"/>
              <a:gd name="connsiteY692" fmla="*/ 6535738 h 6858000"/>
              <a:gd name="connsiteX693" fmla="*/ 5020039 w 12193200"/>
              <a:gd name="connsiteY693" fmla="*/ 6534150 h 6858000"/>
              <a:gd name="connsiteX694" fmla="*/ 5017826 w 12193200"/>
              <a:gd name="connsiteY694" fmla="*/ 6534468 h 6858000"/>
              <a:gd name="connsiteX695" fmla="*/ 4999174 w 12193200"/>
              <a:gd name="connsiteY695" fmla="*/ 6536373 h 6858000"/>
              <a:gd name="connsiteX696" fmla="*/ 4996960 w 12193200"/>
              <a:gd name="connsiteY696" fmla="*/ 6538278 h 6858000"/>
              <a:gd name="connsiteX697" fmla="*/ 4996960 w 12193200"/>
              <a:gd name="connsiteY697" fmla="*/ 6540818 h 6858000"/>
              <a:gd name="connsiteX698" fmla="*/ 5000754 w 12193200"/>
              <a:gd name="connsiteY698" fmla="*/ 6542723 h 6858000"/>
              <a:gd name="connsiteX699" fmla="*/ 5005812 w 12193200"/>
              <a:gd name="connsiteY699" fmla="*/ 6546533 h 6858000"/>
              <a:gd name="connsiteX700" fmla="*/ 5006129 w 12193200"/>
              <a:gd name="connsiteY700" fmla="*/ 6559868 h 6858000"/>
              <a:gd name="connsiteX701" fmla="*/ 5006129 w 12193200"/>
              <a:gd name="connsiteY701" fmla="*/ 6566535 h 6858000"/>
              <a:gd name="connsiteX702" fmla="*/ 5004232 w 12193200"/>
              <a:gd name="connsiteY702" fmla="*/ 6582728 h 6858000"/>
              <a:gd name="connsiteX703" fmla="*/ 4990321 w 12193200"/>
              <a:gd name="connsiteY703" fmla="*/ 6590348 h 6858000"/>
              <a:gd name="connsiteX704" fmla="*/ 4982417 w 12193200"/>
              <a:gd name="connsiteY704" fmla="*/ 6586856 h 6858000"/>
              <a:gd name="connsiteX705" fmla="*/ 4980204 w 12193200"/>
              <a:gd name="connsiteY705" fmla="*/ 6570028 h 6858000"/>
              <a:gd name="connsiteX706" fmla="*/ 4980204 w 12193200"/>
              <a:gd name="connsiteY706" fmla="*/ 6559868 h 6858000"/>
              <a:gd name="connsiteX707" fmla="*/ 4980837 w 12193200"/>
              <a:gd name="connsiteY707" fmla="*/ 6538595 h 6858000"/>
              <a:gd name="connsiteX708" fmla="*/ 4980837 w 12193200"/>
              <a:gd name="connsiteY708" fmla="*/ 6535738 h 6858000"/>
              <a:gd name="connsiteX709" fmla="*/ 4979571 w 12193200"/>
              <a:gd name="connsiteY709" fmla="*/ 6534150 h 6858000"/>
              <a:gd name="connsiteX710" fmla="*/ 4917603 w 12193200"/>
              <a:gd name="connsiteY710" fmla="*/ 6534150 h 6858000"/>
              <a:gd name="connsiteX711" fmla="*/ 4893992 w 12193200"/>
              <a:gd name="connsiteY711" fmla="*/ 6544039 h 6858000"/>
              <a:gd name="connsiteX712" fmla="*/ 4884739 w 12193200"/>
              <a:gd name="connsiteY712" fmla="*/ 6570196 h 6858000"/>
              <a:gd name="connsiteX713" fmla="*/ 4915370 w 12193200"/>
              <a:gd name="connsiteY713" fmla="*/ 6602413 h 6858000"/>
              <a:gd name="connsiteX714" fmla="*/ 4941532 w 12193200"/>
              <a:gd name="connsiteY714" fmla="*/ 6590930 h 6858000"/>
              <a:gd name="connsiteX715" fmla="*/ 4949827 w 12193200"/>
              <a:gd name="connsiteY715" fmla="*/ 6566687 h 6858000"/>
              <a:gd name="connsiteX716" fmla="*/ 4945041 w 12193200"/>
              <a:gd name="connsiteY716" fmla="*/ 6548186 h 6858000"/>
              <a:gd name="connsiteX717" fmla="*/ 4917603 w 12193200"/>
              <a:gd name="connsiteY717" fmla="*/ 6534150 h 6858000"/>
              <a:gd name="connsiteX718" fmla="*/ 4693958 w 12193200"/>
              <a:gd name="connsiteY718" fmla="*/ 6534150 h 6858000"/>
              <a:gd name="connsiteX719" fmla="*/ 4677305 w 12193200"/>
              <a:gd name="connsiteY719" fmla="*/ 6536403 h 6858000"/>
              <a:gd name="connsiteX720" fmla="*/ 4671965 w 12193200"/>
              <a:gd name="connsiteY720" fmla="*/ 6542197 h 6858000"/>
              <a:gd name="connsiteX721" fmla="*/ 4671022 w 12193200"/>
              <a:gd name="connsiteY721" fmla="*/ 6548957 h 6858000"/>
              <a:gd name="connsiteX722" fmla="*/ 4671022 w 12193200"/>
              <a:gd name="connsiteY722" fmla="*/ 6549923 h 6858000"/>
              <a:gd name="connsiteX723" fmla="*/ 4671965 w 12193200"/>
              <a:gd name="connsiteY723" fmla="*/ 6551532 h 6858000"/>
              <a:gd name="connsiteX724" fmla="*/ 4673849 w 12193200"/>
              <a:gd name="connsiteY724" fmla="*/ 6550567 h 6858000"/>
              <a:gd name="connsiteX725" fmla="*/ 4691758 w 12193200"/>
              <a:gd name="connsiteY725" fmla="*/ 6545416 h 6858000"/>
              <a:gd name="connsiteX726" fmla="*/ 4703698 w 12193200"/>
              <a:gd name="connsiteY726" fmla="*/ 6557970 h 6858000"/>
              <a:gd name="connsiteX727" fmla="*/ 4703698 w 12193200"/>
              <a:gd name="connsiteY727" fmla="*/ 6560545 h 6858000"/>
              <a:gd name="connsiteX728" fmla="*/ 4695529 w 12193200"/>
              <a:gd name="connsiteY728" fmla="*/ 6566661 h 6858000"/>
              <a:gd name="connsiteX729" fmla="*/ 4678563 w 12193200"/>
              <a:gd name="connsiteY729" fmla="*/ 6570202 h 6858000"/>
              <a:gd name="connsiteX730" fmla="*/ 4670393 w 12193200"/>
              <a:gd name="connsiteY730" fmla="*/ 6573099 h 6858000"/>
              <a:gd name="connsiteX731" fmla="*/ 4667251 w 12193200"/>
              <a:gd name="connsiteY731" fmla="*/ 6585974 h 6858000"/>
              <a:gd name="connsiteX732" fmla="*/ 4681705 w 12193200"/>
              <a:gd name="connsiteY732" fmla="*/ 6603035 h 6858000"/>
              <a:gd name="connsiteX733" fmla="*/ 4694586 w 12193200"/>
              <a:gd name="connsiteY733" fmla="*/ 6599494 h 6858000"/>
              <a:gd name="connsiteX734" fmla="*/ 4702441 w 12193200"/>
              <a:gd name="connsiteY734" fmla="*/ 6593700 h 6858000"/>
              <a:gd name="connsiteX735" fmla="*/ 4703069 w 12193200"/>
              <a:gd name="connsiteY735" fmla="*/ 6593056 h 6858000"/>
              <a:gd name="connsiteX736" fmla="*/ 4704012 w 12193200"/>
              <a:gd name="connsiteY736" fmla="*/ 6596597 h 6858000"/>
              <a:gd name="connsiteX737" fmla="*/ 4704641 w 12193200"/>
              <a:gd name="connsiteY737" fmla="*/ 6602069 h 6858000"/>
              <a:gd name="connsiteX738" fmla="*/ 4706840 w 12193200"/>
              <a:gd name="connsiteY738" fmla="*/ 6604000 h 6858000"/>
              <a:gd name="connsiteX739" fmla="*/ 4709667 w 12193200"/>
              <a:gd name="connsiteY739" fmla="*/ 6603678 h 6858000"/>
              <a:gd name="connsiteX740" fmla="*/ 4725064 w 12193200"/>
              <a:gd name="connsiteY740" fmla="*/ 6601103 h 6858000"/>
              <a:gd name="connsiteX741" fmla="*/ 4727577 w 12193200"/>
              <a:gd name="connsiteY741" fmla="*/ 6598850 h 6858000"/>
              <a:gd name="connsiteX742" fmla="*/ 4727577 w 12193200"/>
              <a:gd name="connsiteY742" fmla="*/ 6596597 h 6858000"/>
              <a:gd name="connsiteX743" fmla="*/ 4724434 w 12193200"/>
              <a:gd name="connsiteY743" fmla="*/ 6594344 h 6858000"/>
              <a:gd name="connsiteX744" fmla="*/ 4718779 w 12193200"/>
              <a:gd name="connsiteY744" fmla="*/ 6592734 h 6858000"/>
              <a:gd name="connsiteX745" fmla="*/ 4717208 w 12193200"/>
              <a:gd name="connsiteY745" fmla="*/ 6577605 h 6858000"/>
              <a:gd name="connsiteX746" fmla="*/ 4717522 w 12193200"/>
              <a:gd name="connsiteY746" fmla="*/ 6553142 h 6858000"/>
              <a:gd name="connsiteX747" fmla="*/ 4693958 w 12193200"/>
              <a:gd name="connsiteY747" fmla="*/ 6534150 h 6858000"/>
              <a:gd name="connsiteX748" fmla="*/ 5976938 w 12193200"/>
              <a:gd name="connsiteY748" fmla="*/ 6521451 h 6858000"/>
              <a:gd name="connsiteX749" fmla="*/ 5975351 w 12193200"/>
              <a:gd name="connsiteY749" fmla="*/ 6527801 h 6858000"/>
              <a:gd name="connsiteX750" fmla="*/ 5976938 w 12193200"/>
              <a:gd name="connsiteY750" fmla="*/ 6529389 h 6858000"/>
              <a:gd name="connsiteX751" fmla="*/ 5978526 w 12193200"/>
              <a:gd name="connsiteY751" fmla="*/ 6527801 h 6858000"/>
              <a:gd name="connsiteX752" fmla="*/ 5991226 w 12193200"/>
              <a:gd name="connsiteY752" fmla="*/ 6532564 h 6858000"/>
              <a:gd name="connsiteX753" fmla="*/ 5970588 w 12193200"/>
              <a:gd name="connsiteY753" fmla="*/ 6542089 h 6858000"/>
              <a:gd name="connsiteX754" fmla="*/ 5969001 w 12193200"/>
              <a:gd name="connsiteY754" fmla="*/ 6545264 h 6858000"/>
              <a:gd name="connsiteX755" fmla="*/ 5991226 w 12193200"/>
              <a:gd name="connsiteY755" fmla="*/ 6550027 h 6858000"/>
              <a:gd name="connsiteX756" fmla="*/ 5992813 w 12193200"/>
              <a:gd name="connsiteY756" fmla="*/ 6551614 h 6858000"/>
              <a:gd name="connsiteX757" fmla="*/ 5994401 w 12193200"/>
              <a:gd name="connsiteY757" fmla="*/ 6546852 h 6858000"/>
              <a:gd name="connsiteX758" fmla="*/ 5994401 w 12193200"/>
              <a:gd name="connsiteY758" fmla="*/ 6545264 h 6858000"/>
              <a:gd name="connsiteX759" fmla="*/ 5992813 w 12193200"/>
              <a:gd name="connsiteY759" fmla="*/ 6546852 h 6858000"/>
              <a:gd name="connsiteX760" fmla="*/ 5978526 w 12193200"/>
              <a:gd name="connsiteY760" fmla="*/ 6543677 h 6858000"/>
              <a:gd name="connsiteX761" fmla="*/ 5999163 w 12193200"/>
              <a:gd name="connsiteY761" fmla="*/ 6535739 h 6858000"/>
              <a:gd name="connsiteX762" fmla="*/ 6000751 w 12193200"/>
              <a:gd name="connsiteY762" fmla="*/ 6530976 h 6858000"/>
              <a:gd name="connsiteX763" fmla="*/ 5999163 w 12193200"/>
              <a:gd name="connsiteY763" fmla="*/ 6530976 h 6858000"/>
              <a:gd name="connsiteX764" fmla="*/ 5997576 w 12193200"/>
              <a:gd name="connsiteY764" fmla="*/ 6530976 h 6858000"/>
              <a:gd name="connsiteX765" fmla="*/ 5978526 w 12193200"/>
              <a:gd name="connsiteY765" fmla="*/ 6523039 h 6858000"/>
              <a:gd name="connsiteX766" fmla="*/ 5978526 w 12193200"/>
              <a:gd name="connsiteY766" fmla="*/ 6521451 h 6858000"/>
              <a:gd name="connsiteX767" fmla="*/ 6107113 w 12193200"/>
              <a:gd name="connsiteY767" fmla="*/ 6518276 h 6858000"/>
              <a:gd name="connsiteX768" fmla="*/ 6115051 w 12193200"/>
              <a:gd name="connsiteY768" fmla="*/ 6529389 h 6858000"/>
              <a:gd name="connsiteX769" fmla="*/ 6107113 w 12193200"/>
              <a:gd name="connsiteY769" fmla="*/ 6529389 h 6858000"/>
              <a:gd name="connsiteX770" fmla="*/ 6099176 w 12193200"/>
              <a:gd name="connsiteY770" fmla="*/ 6518276 h 6858000"/>
              <a:gd name="connsiteX771" fmla="*/ 6099176 w 12193200"/>
              <a:gd name="connsiteY771" fmla="*/ 6529389 h 6858000"/>
              <a:gd name="connsiteX772" fmla="*/ 6091238 w 12193200"/>
              <a:gd name="connsiteY772" fmla="*/ 6529389 h 6858000"/>
              <a:gd name="connsiteX773" fmla="*/ 6209555 w 12193200"/>
              <a:gd name="connsiteY773" fmla="*/ 6516689 h 6858000"/>
              <a:gd name="connsiteX774" fmla="*/ 6219827 w 12193200"/>
              <a:gd name="connsiteY774" fmla="*/ 6524626 h 6858000"/>
              <a:gd name="connsiteX775" fmla="*/ 6206473 w 12193200"/>
              <a:gd name="connsiteY775" fmla="*/ 6530976 h 6858000"/>
              <a:gd name="connsiteX776" fmla="*/ 6209555 w 12193200"/>
              <a:gd name="connsiteY776" fmla="*/ 6516689 h 6858000"/>
              <a:gd name="connsiteX777" fmla="*/ 4607333 w 12193200"/>
              <a:gd name="connsiteY777" fmla="*/ 6516687 h 6858000"/>
              <a:gd name="connsiteX778" fmla="*/ 4618731 w 12193200"/>
              <a:gd name="connsiteY778" fmla="*/ 6517630 h 6858000"/>
              <a:gd name="connsiteX779" fmla="*/ 4629151 w 12193200"/>
              <a:gd name="connsiteY779" fmla="*/ 6532091 h 6858000"/>
              <a:gd name="connsiteX780" fmla="*/ 4623290 w 12193200"/>
              <a:gd name="connsiteY780" fmla="*/ 6545294 h 6858000"/>
              <a:gd name="connsiteX781" fmla="*/ 4606682 w 12193200"/>
              <a:gd name="connsiteY781" fmla="*/ 6548437 h 6858000"/>
              <a:gd name="connsiteX782" fmla="*/ 4603751 w 12193200"/>
              <a:gd name="connsiteY782" fmla="*/ 6545608 h 6858000"/>
              <a:gd name="connsiteX783" fmla="*/ 4603751 w 12193200"/>
              <a:gd name="connsiteY783" fmla="*/ 6541836 h 6858000"/>
              <a:gd name="connsiteX784" fmla="*/ 4603751 w 12193200"/>
              <a:gd name="connsiteY784" fmla="*/ 6537120 h 6858000"/>
              <a:gd name="connsiteX785" fmla="*/ 4603751 w 12193200"/>
              <a:gd name="connsiteY785" fmla="*/ 6521403 h 6858000"/>
              <a:gd name="connsiteX786" fmla="*/ 4603751 w 12193200"/>
              <a:gd name="connsiteY786" fmla="*/ 6518573 h 6858000"/>
              <a:gd name="connsiteX787" fmla="*/ 4607333 w 12193200"/>
              <a:gd name="connsiteY787" fmla="*/ 6516687 h 6858000"/>
              <a:gd name="connsiteX788" fmla="*/ 6116638 w 12193200"/>
              <a:gd name="connsiteY788" fmla="*/ 6515101 h 6858000"/>
              <a:gd name="connsiteX789" fmla="*/ 6148388 w 12193200"/>
              <a:gd name="connsiteY789" fmla="*/ 6529389 h 6858000"/>
              <a:gd name="connsiteX790" fmla="*/ 6126163 w 12193200"/>
              <a:gd name="connsiteY790" fmla="*/ 6529389 h 6858000"/>
              <a:gd name="connsiteX791" fmla="*/ 6089650 w 12193200"/>
              <a:gd name="connsiteY791" fmla="*/ 6515101 h 6858000"/>
              <a:gd name="connsiteX792" fmla="*/ 6080125 w 12193200"/>
              <a:gd name="connsiteY792" fmla="*/ 6529389 h 6858000"/>
              <a:gd name="connsiteX793" fmla="*/ 6057900 w 12193200"/>
              <a:gd name="connsiteY793" fmla="*/ 6529389 h 6858000"/>
              <a:gd name="connsiteX794" fmla="*/ 5858069 w 12193200"/>
              <a:gd name="connsiteY794" fmla="*/ 6510337 h 6858000"/>
              <a:gd name="connsiteX795" fmla="*/ 5854833 w 12193200"/>
              <a:gd name="connsiteY795" fmla="*/ 6511290 h 6858000"/>
              <a:gd name="connsiteX796" fmla="*/ 5846744 w 12193200"/>
              <a:gd name="connsiteY796" fmla="*/ 6514465 h 6858000"/>
              <a:gd name="connsiteX797" fmla="*/ 5843185 w 12193200"/>
              <a:gd name="connsiteY797" fmla="*/ 6519227 h 6858000"/>
              <a:gd name="connsiteX798" fmla="*/ 5843185 w 12193200"/>
              <a:gd name="connsiteY798" fmla="*/ 6524942 h 6858000"/>
              <a:gd name="connsiteX799" fmla="*/ 5843508 w 12193200"/>
              <a:gd name="connsiteY799" fmla="*/ 6533515 h 6858000"/>
              <a:gd name="connsiteX800" fmla="*/ 5840273 w 12193200"/>
              <a:gd name="connsiteY800" fmla="*/ 6536372 h 6858000"/>
              <a:gd name="connsiteX801" fmla="*/ 5838655 w 12193200"/>
              <a:gd name="connsiteY801" fmla="*/ 6536372 h 6858000"/>
              <a:gd name="connsiteX802" fmla="*/ 5835420 w 12193200"/>
              <a:gd name="connsiteY802" fmla="*/ 6536055 h 6858000"/>
              <a:gd name="connsiteX803" fmla="*/ 5832831 w 12193200"/>
              <a:gd name="connsiteY803" fmla="*/ 6539230 h 6858000"/>
              <a:gd name="connsiteX804" fmla="*/ 5831214 w 12193200"/>
              <a:gd name="connsiteY804" fmla="*/ 6543675 h 6858000"/>
              <a:gd name="connsiteX805" fmla="*/ 5830889 w 12193200"/>
              <a:gd name="connsiteY805" fmla="*/ 6545262 h 6858000"/>
              <a:gd name="connsiteX806" fmla="*/ 5832184 w 12193200"/>
              <a:gd name="connsiteY806" fmla="*/ 6546215 h 6858000"/>
              <a:gd name="connsiteX807" fmla="*/ 5834126 w 12193200"/>
              <a:gd name="connsiteY807" fmla="*/ 6545897 h 6858000"/>
              <a:gd name="connsiteX808" fmla="*/ 5837361 w 12193200"/>
              <a:gd name="connsiteY808" fmla="*/ 6545897 h 6858000"/>
              <a:gd name="connsiteX809" fmla="*/ 5839949 w 12193200"/>
              <a:gd name="connsiteY809" fmla="*/ 6545897 h 6858000"/>
              <a:gd name="connsiteX810" fmla="*/ 5843185 w 12193200"/>
              <a:gd name="connsiteY810" fmla="*/ 6553517 h 6858000"/>
              <a:gd name="connsiteX811" fmla="*/ 5843185 w 12193200"/>
              <a:gd name="connsiteY811" fmla="*/ 6571615 h 6858000"/>
              <a:gd name="connsiteX812" fmla="*/ 5842861 w 12193200"/>
              <a:gd name="connsiteY812" fmla="*/ 6578600 h 6858000"/>
              <a:gd name="connsiteX813" fmla="*/ 5842861 w 12193200"/>
              <a:gd name="connsiteY813" fmla="*/ 6586537 h 6858000"/>
              <a:gd name="connsiteX814" fmla="*/ 5863247 w 12193200"/>
              <a:gd name="connsiteY814" fmla="*/ 6602412 h 6858000"/>
              <a:gd name="connsiteX815" fmla="*/ 5879748 w 12193200"/>
              <a:gd name="connsiteY815" fmla="*/ 6599237 h 6858000"/>
              <a:gd name="connsiteX816" fmla="*/ 5881366 w 12193200"/>
              <a:gd name="connsiteY816" fmla="*/ 6590665 h 6858000"/>
              <a:gd name="connsiteX817" fmla="*/ 5880395 w 12193200"/>
              <a:gd name="connsiteY817" fmla="*/ 6589395 h 6858000"/>
              <a:gd name="connsiteX818" fmla="*/ 5878454 w 12193200"/>
              <a:gd name="connsiteY818" fmla="*/ 6590030 h 6858000"/>
              <a:gd name="connsiteX819" fmla="*/ 5867776 w 12193200"/>
              <a:gd name="connsiteY819" fmla="*/ 6591617 h 6858000"/>
              <a:gd name="connsiteX820" fmla="*/ 5859688 w 12193200"/>
              <a:gd name="connsiteY820" fmla="*/ 6587807 h 6858000"/>
              <a:gd name="connsiteX821" fmla="*/ 5858069 w 12193200"/>
              <a:gd name="connsiteY821" fmla="*/ 6571615 h 6858000"/>
              <a:gd name="connsiteX822" fmla="*/ 5858069 w 12193200"/>
              <a:gd name="connsiteY822" fmla="*/ 6550977 h 6858000"/>
              <a:gd name="connsiteX823" fmla="*/ 5862275 w 12193200"/>
              <a:gd name="connsiteY823" fmla="*/ 6545580 h 6858000"/>
              <a:gd name="connsiteX824" fmla="*/ 5867453 w 12193200"/>
              <a:gd name="connsiteY824" fmla="*/ 6545580 h 6858000"/>
              <a:gd name="connsiteX825" fmla="*/ 5872306 w 12193200"/>
              <a:gd name="connsiteY825" fmla="*/ 6545897 h 6858000"/>
              <a:gd name="connsiteX826" fmla="*/ 5876512 w 12193200"/>
              <a:gd name="connsiteY826" fmla="*/ 6546215 h 6858000"/>
              <a:gd name="connsiteX827" fmla="*/ 5880071 w 12193200"/>
              <a:gd name="connsiteY827" fmla="*/ 6542722 h 6858000"/>
              <a:gd name="connsiteX828" fmla="*/ 5881689 w 12193200"/>
              <a:gd name="connsiteY828" fmla="*/ 6536690 h 6858000"/>
              <a:gd name="connsiteX829" fmla="*/ 5880395 w 12193200"/>
              <a:gd name="connsiteY829" fmla="*/ 6535737 h 6858000"/>
              <a:gd name="connsiteX830" fmla="*/ 5879748 w 12193200"/>
              <a:gd name="connsiteY830" fmla="*/ 6535737 h 6858000"/>
              <a:gd name="connsiteX831" fmla="*/ 5872953 w 12193200"/>
              <a:gd name="connsiteY831" fmla="*/ 6536055 h 6858000"/>
              <a:gd name="connsiteX832" fmla="*/ 5861952 w 12193200"/>
              <a:gd name="connsiteY832" fmla="*/ 6536055 h 6858000"/>
              <a:gd name="connsiteX833" fmla="*/ 5857422 w 12193200"/>
              <a:gd name="connsiteY833" fmla="*/ 6533197 h 6858000"/>
              <a:gd name="connsiteX834" fmla="*/ 5858716 w 12193200"/>
              <a:gd name="connsiteY834" fmla="*/ 6516370 h 6858000"/>
              <a:gd name="connsiteX835" fmla="*/ 5859363 w 12193200"/>
              <a:gd name="connsiteY835" fmla="*/ 6512560 h 6858000"/>
              <a:gd name="connsiteX836" fmla="*/ 5858069 w 12193200"/>
              <a:gd name="connsiteY836" fmla="*/ 6510337 h 6858000"/>
              <a:gd name="connsiteX837" fmla="*/ 5693292 w 12193200"/>
              <a:gd name="connsiteY837" fmla="*/ 6510337 h 6858000"/>
              <a:gd name="connsiteX838" fmla="*/ 5690056 w 12193200"/>
              <a:gd name="connsiteY838" fmla="*/ 6511290 h 6858000"/>
              <a:gd name="connsiteX839" fmla="*/ 5681967 w 12193200"/>
              <a:gd name="connsiteY839" fmla="*/ 6514465 h 6858000"/>
              <a:gd name="connsiteX840" fmla="*/ 5678084 w 12193200"/>
              <a:gd name="connsiteY840" fmla="*/ 6519227 h 6858000"/>
              <a:gd name="connsiteX841" fmla="*/ 5678408 w 12193200"/>
              <a:gd name="connsiteY841" fmla="*/ 6524942 h 6858000"/>
              <a:gd name="connsiteX842" fmla="*/ 5678731 w 12193200"/>
              <a:gd name="connsiteY842" fmla="*/ 6533515 h 6858000"/>
              <a:gd name="connsiteX843" fmla="*/ 5675496 w 12193200"/>
              <a:gd name="connsiteY843" fmla="*/ 6536372 h 6858000"/>
              <a:gd name="connsiteX844" fmla="*/ 5673878 w 12193200"/>
              <a:gd name="connsiteY844" fmla="*/ 6536372 h 6858000"/>
              <a:gd name="connsiteX845" fmla="*/ 5670642 w 12193200"/>
              <a:gd name="connsiteY845" fmla="*/ 6536055 h 6858000"/>
              <a:gd name="connsiteX846" fmla="*/ 5668054 w 12193200"/>
              <a:gd name="connsiteY846" fmla="*/ 6539230 h 6858000"/>
              <a:gd name="connsiteX847" fmla="*/ 5666436 w 12193200"/>
              <a:gd name="connsiteY847" fmla="*/ 6543675 h 6858000"/>
              <a:gd name="connsiteX848" fmla="*/ 5665789 w 12193200"/>
              <a:gd name="connsiteY848" fmla="*/ 6545262 h 6858000"/>
              <a:gd name="connsiteX849" fmla="*/ 5667083 w 12193200"/>
              <a:gd name="connsiteY849" fmla="*/ 6546215 h 6858000"/>
              <a:gd name="connsiteX850" fmla="*/ 5669024 w 12193200"/>
              <a:gd name="connsiteY850" fmla="*/ 6545897 h 6858000"/>
              <a:gd name="connsiteX851" fmla="*/ 5672584 w 12193200"/>
              <a:gd name="connsiteY851" fmla="*/ 6545897 h 6858000"/>
              <a:gd name="connsiteX852" fmla="*/ 5674849 w 12193200"/>
              <a:gd name="connsiteY852" fmla="*/ 6545897 h 6858000"/>
              <a:gd name="connsiteX853" fmla="*/ 5678408 w 12193200"/>
              <a:gd name="connsiteY853" fmla="*/ 6553517 h 6858000"/>
              <a:gd name="connsiteX854" fmla="*/ 5678408 w 12193200"/>
              <a:gd name="connsiteY854" fmla="*/ 6571615 h 6858000"/>
              <a:gd name="connsiteX855" fmla="*/ 5678084 w 12193200"/>
              <a:gd name="connsiteY855" fmla="*/ 6578600 h 6858000"/>
              <a:gd name="connsiteX856" fmla="*/ 5677761 w 12193200"/>
              <a:gd name="connsiteY856" fmla="*/ 6586537 h 6858000"/>
              <a:gd name="connsiteX857" fmla="*/ 5698793 w 12193200"/>
              <a:gd name="connsiteY857" fmla="*/ 6602412 h 6858000"/>
              <a:gd name="connsiteX858" fmla="*/ 5714972 w 12193200"/>
              <a:gd name="connsiteY858" fmla="*/ 6599237 h 6858000"/>
              <a:gd name="connsiteX859" fmla="*/ 5716265 w 12193200"/>
              <a:gd name="connsiteY859" fmla="*/ 6590665 h 6858000"/>
              <a:gd name="connsiteX860" fmla="*/ 5715294 w 12193200"/>
              <a:gd name="connsiteY860" fmla="*/ 6589395 h 6858000"/>
              <a:gd name="connsiteX861" fmla="*/ 5713678 w 12193200"/>
              <a:gd name="connsiteY861" fmla="*/ 6590030 h 6858000"/>
              <a:gd name="connsiteX862" fmla="*/ 5702999 w 12193200"/>
              <a:gd name="connsiteY862" fmla="*/ 6591617 h 6858000"/>
              <a:gd name="connsiteX863" fmla="*/ 5694910 w 12193200"/>
              <a:gd name="connsiteY863" fmla="*/ 6587807 h 6858000"/>
              <a:gd name="connsiteX864" fmla="*/ 5693616 w 12193200"/>
              <a:gd name="connsiteY864" fmla="*/ 6571615 h 6858000"/>
              <a:gd name="connsiteX865" fmla="*/ 5693616 w 12193200"/>
              <a:gd name="connsiteY865" fmla="*/ 6550977 h 6858000"/>
              <a:gd name="connsiteX866" fmla="*/ 5697822 w 12193200"/>
              <a:gd name="connsiteY866" fmla="*/ 6545580 h 6858000"/>
              <a:gd name="connsiteX867" fmla="*/ 5702675 w 12193200"/>
              <a:gd name="connsiteY867" fmla="*/ 6545580 h 6858000"/>
              <a:gd name="connsiteX868" fmla="*/ 5707852 w 12193200"/>
              <a:gd name="connsiteY868" fmla="*/ 6545897 h 6858000"/>
              <a:gd name="connsiteX869" fmla="*/ 5711735 w 12193200"/>
              <a:gd name="connsiteY869" fmla="*/ 6546215 h 6858000"/>
              <a:gd name="connsiteX870" fmla="*/ 5714972 w 12193200"/>
              <a:gd name="connsiteY870" fmla="*/ 6542722 h 6858000"/>
              <a:gd name="connsiteX871" fmla="*/ 5716589 w 12193200"/>
              <a:gd name="connsiteY871" fmla="*/ 6536690 h 6858000"/>
              <a:gd name="connsiteX872" fmla="*/ 5715618 w 12193200"/>
              <a:gd name="connsiteY872" fmla="*/ 6535737 h 6858000"/>
              <a:gd name="connsiteX873" fmla="*/ 5714647 w 12193200"/>
              <a:gd name="connsiteY873" fmla="*/ 6535737 h 6858000"/>
              <a:gd name="connsiteX874" fmla="*/ 5708176 w 12193200"/>
              <a:gd name="connsiteY874" fmla="*/ 6536055 h 6858000"/>
              <a:gd name="connsiteX875" fmla="*/ 5697175 w 12193200"/>
              <a:gd name="connsiteY875" fmla="*/ 6536055 h 6858000"/>
              <a:gd name="connsiteX876" fmla="*/ 5692969 w 12193200"/>
              <a:gd name="connsiteY876" fmla="*/ 6533197 h 6858000"/>
              <a:gd name="connsiteX877" fmla="*/ 5694263 w 12193200"/>
              <a:gd name="connsiteY877" fmla="*/ 6516370 h 6858000"/>
              <a:gd name="connsiteX878" fmla="*/ 5694586 w 12193200"/>
              <a:gd name="connsiteY878" fmla="*/ 6512560 h 6858000"/>
              <a:gd name="connsiteX879" fmla="*/ 5693292 w 12193200"/>
              <a:gd name="connsiteY879" fmla="*/ 6510337 h 6858000"/>
              <a:gd name="connsiteX880" fmla="*/ 5983288 w 12193200"/>
              <a:gd name="connsiteY880" fmla="*/ 6508751 h 6858000"/>
              <a:gd name="connsiteX881" fmla="*/ 5978526 w 12193200"/>
              <a:gd name="connsiteY881" fmla="*/ 6518276 h 6858000"/>
              <a:gd name="connsiteX882" fmla="*/ 5980114 w 12193200"/>
              <a:gd name="connsiteY882" fmla="*/ 6518276 h 6858000"/>
              <a:gd name="connsiteX883" fmla="*/ 5981702 w 12193200"/>
              <a:gd name="connsiteY883" fmla="*/ 6516689 h 6858000"/>
              <a:gd name="connsiteX884" fmla="*/ 6000751 w 12193200"/>
              <a:gd name="connsiteY884" fmla="*/ 6526214 h 6858000"/>
              <a:gd name="connsiteX885" fmla="*/ 6000751 w 12193200"/>
              <a:gd name="connsiteY885" fmla="*/ 6527802 h 6858000"/>
              <a:gd name="connsiteX886" fmla="*/ 6002339 w 12193200"/>
              <a:gd name="connsiteY886" fmla="*/ 6529389 h 6858000"/>
              <a:gd name="connsiteX887" fmla="*/ 6005514 w 12193200"/>
              <a:gd name="connsiteY887" fmla="*/ 6521452 h 6858000"/>
              <a:gd name="connsiteX888" fmla="*/ 6003926 w 12193200"/>
              <a:gd name="connsiteY888" fmla="*/ 6519864 h 6858000"/>
              <a:gd name="connsiteX889" fmla="*/ 6002339 w 12193200"/>
              <a:gd name="connsiteY889" fmla="*/ 6521452 h 6858000"/>
              <a:gd name="connsiteX890" fmla="*/ 5984876 w 12193200"/>
              <a:gd name="connsiteY890" fmla="*/ 6511926 h 6858000"/>
              <a:gd name="connsiteX891" fmla="*/ 5983288 w 12193200"/>
              <a:gd name="connsiteY891" fmla="*/ 6510339 h 6858000"/>
              <a:gd name="connsiteX892" fmla="*/ 6121400 w 12193200"/>
              <a:gd name="connsiteY892" fmla="*/ 6507163 h 6858000"/>
              <a:gd name="connsiteX893" fmla="*/ 6175375 w 12193200"/>
              <a:gd name="connsiteY893" fmla="*/ 6515188 h 6858000"/>
              <a:gd name="connsiteX894" fmla="*/ 6171862 w 12193200"/>
              <a:gd name="connsiteY894" fmla="*/ 6529388 h 6858000"/>
              <a:gd name="connsiteX895" fmla="*/ 6084889 w 12193200"/>
              <a:gd name="connsiteY895" fmla="*/ 6507163 h 6858000"/>
              <a:gd name="connsiteX896" fmla="*/ 6034426 w 12193200"/>
              <a:gd name="connsiteY896" fmla="*/ 6529388 h 6858000"/>
              <a:gd name="connsiteX897" fmla="*/ 6030913 w 12193200"/>
              <a:gd name="connsiteY897" fmla="*/ 6515188 h 6858000"/>
              <a:gd name="connsiteX898" fmla="*/ 6084889 w 12193200"/>
              <a:gd name="connsiteY898" fmla="*/ 6507163 h 6858000"/>
              <a:gd name="connsiteX899" fmla="*/ 5806928 w 12193200"/>
              <a:gd name="connsiteY899" fmla="*/ 6507162 h 6858000"/>
              <a:gd name="connsiteX900" fmla="*/ 5795964 w 12193200"/>
              <a:gd name="connsiteY900" fmla="*/ 6515746 h 6858000"/>
              <a:gd name="connsiteX901" fmla="*/ 5806283 w 12193200"/>
              <a:gd name="connsiteY901" fmla="*/ 6524625 h 6858000"/>
              <a:gd name="connsiteX902" fmla="*/ 5816603 w 12193200"/>
              <a:gd name="connsiteY902" fmla="*/ 6515450 h 6858000"/>
              <a:gd name="connsiteX903" fmla="*/ 5806928 w 12193200"/>
              <a:gd name="connsiteY903" fmla="*/ 6507162 h 6858000"/>
              <a:gd name="connsiteX904" fmla="*/ 5641828 w 12193200"/>
              <a:gd name="connsiteY904" fmla="*/ 6507162 h 6858000"/>
              <a:gd name="connsiteX905" fmla="*/ 5630864 w 12193200"/>
              <a:gd name="connsiteY905" fmla="*/ 6515746 h 6858000"/>
              <a:gd name="connsiteX906" fmla="*/ 5641184 w 12193200"/>
              <a:gd name="connsiteY906" fmla="*/ 6524625 h 6858000"/>
              <a:gd name="connsiteX907" fmla="*/ 5651502 w 12193200"/>
              <a:gd name="connsiteY907" fmla="*/ 6515450 h 6858000"/>
              <a:gd name="connsiteX908" fmla="*/ 5641828 w 12193200"/>
              <a:gd name="connsiteY908" fmla="*/ 6507162 h 6858000"/>
              <a:gd name="connsiteX909" fmla="*/ 5346230 w 12193200"/>
              <a:gd name="connsiteY909" fmla="*/ 6507162 h 6858000"/>
              <a:gd name="connsiteX910" fmla="*/ 5335589 w 12193200"/>
              <a:gd name="connsiteY910" fmla="*/ 6515746 h 6858000"/>
              <a:gd name="connsiteX911" fmla="*/ 5345908 w 12193200"/>
              <a:gd name="connsiteY911" fmla="*/ 6524625 h 6858000"/>
              <a:gd name="connsiteX912" fmla="*/ 5356227 w 12193200"/>
              <a:gd name="connsiteY912" fmla="*/ 6515450 h 6858000"/>
              <a:gd name="connsiteX913" fmla="*/ 5346230 w 12193200"/>
              <a:gd name="connsiteY913" fmla="*/ 6507162 h 6858000"/>
              <a:gd name="connsiteX914" fmla="*/ 5148594 w 12193200"/>
              <a:gd name="connsiteY914" fmla="*/ 6507162 h 6858000"/>
              <a:gd name="connsiteX915" fmla="*/ 5146676 w 12193200"/>
              <a:gd name="connsiteY915" fmla="*/ 6509074 h 6858000"/>
              <a:gd name="connsiteX916" fmla="*/ 5146676 w 12193200"/>
              <a:gd name="connsiteY916" fmla="*/ 6511941 h 6858000"/>
              <a:gd name="connsiteX917" fmla="*/ 5150194 w 12193200"/>
              <a:gd name="connsiteY917" fmla="*/ 6514808 h 6858000"/>
              <a:gd name="connsiteX918" fmla="*/ 5155947 w 12193200"/>
              <a:gd name="connsiteY918" fmla="*/ 6520223 h 6858000"/>
              <a:gd name="connsiteX919" fmla="*/ 5155947 w 12193200"/>
              <a:gd name="connsiteY919" fmla="*/ 6543478 h 6858000"/>
              <a:gd name="connsiteX920" fmla="*/ 5155947 w 12193200"/>
              <a:gd name="connsiteY920" fmla="*/ 6556858 h 6858000"/>
              <a:gd name="connsiteX921" fmla="*/ 5159464 w 12193200"/>
              <a:gd name="connsiteY921" fmla="*/ 6587758 h 6858000"/>
              <a:gd name="connsiteX922" fmla="*/ 5191754 w 12193200"/>
              <a:gd name="connsiteY922" fmla="*/ 6602412 h 6858000"/>
              <a:gd name="connsiteX923" fmla="*/ 5228200 w 12193200"/>
              <a:gd name="connsiteY923" fmla="*/ 6580113 h 6858000"/>
              <a:gd name="connsiteX924" fmla="*/ 5229479 w 12193200"/>
              <a:gd name="connsiteY924" fmla="*/ 6556221 h 6858000"/>
              <a:gd name="connsiteX925" fmla="*/ 5229479 w 12193200"/>
              <a:gd name="connsiteY925" fmla="*/ 6543478 h 6858000"/>
              <a:gd name="connsiteX926" fmla="*/ 5229799 w 12193200"/>
              <a:gd name="connsiteY926" fmla="*/ 6520223 h 6858000"/>
              <a:gd name="connsiteX927" fmla="*/ 5235234 w 12193200"/>
              <a:gd name="connsiteY927" fmla="*/ 6514808 h 6858000"/>
              <a:gd name="connsiteX928" fmla="*/ 5238752 w 12193200"/>
              <a:gd name="connsiteY928" fmla="*/ 6511941 h 6858000"/>
              <a:gd name="connsiteX929" fmla="*/ 5238752 w 12193200"/>
              <a:gd name="connsiteY929" fmla="*/ 6509074 h 6858000"/>
              <a:gd name="connsiteX930" fmla="*/ 5237152 w 12193200"/>
              <a:gd name="connsiteY930" fmla="*/ 6507162 h 6858000"/>
              <a:gd name="connsiteX931" fmla="*/ 5231717 w 12193200"/>
              <a:gd name="connsiteY931" fmla="*/ 6507481 h 6858000"/>
              <a:gd name="connsiteX932" fmla="*/ 5223726 w 12193200"/>
              <a:gd name="connsiteY932" fmla="*/ 6507799 h 6858000"/>
              <a:gd name="connsiteX933" fmla="*/ 5216371 w 12193200"/>
              <a:gd name="connsiteY933" fmla="*/ 6507481 h 6858000"/>
              <a:gd name="connsiteX934" fmla="*/ 5210937 w 12193200"/>
              <a:gd name="connsiteY934" fmla="*/ 6507162 h 6858000"/>
              <a:gd name="connsiteX935" fmla="*/ 5209339 w 12193200"/>
              <a:gd name="connsiteY935" fmla="*/ 6509074 h 6858000"/>
              <a:gd name="connsiteX936" fmla="*/ 5209339 w 12193200"/>
              <a:gd name="connsiteY936" fmla="*/ 6511941 h 6858000"/>
              <a:gd name="connsiteX937" fmla="*/ 5212855 w 12193200"/>
              <a:gd name="connsiteY937" fmla="*/ 6514808 h 6858000"/>
              <a:gd name="connsiteX938" fmla="*/ 5218290 w 12193200"/>
              <a:gd name="connsiteY938" fmla="*/ 6520223 h 6858000"/>
              <a:gd name="connsiteX939" fmla="*/ 5218609 w 12193200"/>
              <a:gd name="connsiteY939" fmla="*/ 6543478 h 6858000"/>
              <a:gd name="connsiteX940" fmla="*/ 5218609 w 12193200"/>
              <a:gd name="connsiteY940" fmla="*/ 6556858 h 6858000"/>
              <a:gd name="connsiteX941" fmla="*/ 5216691 w 12193200"/>
              <a:gd name="connsiteY941" fmla="*/ 6580113 h 6858000"/>
              <a:gd name="connsiteX942" fmla="*/ 5195271 w 12193200"/>
              <a:gd name="connsiteY942" fmla="*/ 6592855 h 6858000"/>
              <a:gd name="connsiteX943" fmla="*/ 5175449 w 12193200"/>
              <a:gd name="connsiteY943" fmla="*/ 6582661 h 6858000"/>
              <a:gd name="connsiteX944" fmla="*/ 5172572 w 12193200"/>
              <a:gd name="connsiteY944" fmla="*/ 6557495 h 6858000"/>
              <a:gd name="connsiteX945" fmla="*/ 5172572 w 12193200"/>
              <a:gd name="connsiteY945" fmla="*/ 6543478 h 6858000"/>
              <a:gd name="connsiteX946" fmla="*/ 5172892 w 12193200"/>
              <a:gd name="connsiteY946" fmla="*/ 6520223 h 6858000"/>
              <a:gd name="connsiteX947" fmla="*/ 5178007 w 12193200"/>
              <a:gd name="connsiteY947" fmla="*/ 6514808 h 6858000"/>
              <a:gd name="connsiteX948" fmla="*/ 5181524 w 12193200"/>
              <a:gd name="connsiteY948" fmla="*/ 6511941 h 6858000"/>
              <a:gd name="connsiteX949" fmla="*/ 5181524 w 12193200"/>
              <a:gd name="connsiteY949" fmla="*/ 6509074 h 6858000"/>
              <a:gd name="connsiteX950" fmla="*/ 5179605 w 12193200"/>
              <a:gd name="connsiteY950" fmla="*/ 6507162 h 6858000"/>
              <a:gd name="connsiteX951" fmla="*/ 5174811 w 12193200"/>
              <a:gd name="connsiteY951" fmla="*/ 6507481 h 6858000"/>
              <a:gd name="connsiteX952" fmla="*/ 5163940 w 12193200"/>
              <a:gd name="connsiteY952" fmla="*/ 6507799 h 6858000"/>
              <a:gd name="connsiteX953" fmla="*/ 5153709 w 12193200"/>
              <a:gd name="connsiteY953" fmla="*/ 6507481 h 6858000"/>
              <a:gd name="connsiteX954" fmla="*/ 5148594 w 12193200"/>
              <a:gd name="connsiteY954" fmla="*/ 6507162 h 6858000"/>
              <a:gd name="connsiteX955" fmla="*/ 4579920 w 12193200"/>
              <a:gd name="connsiteY955" fmla="*/ 6507162 h 6858000"/>
              <a:gd name="connsiteX956" fmla="*/ 4578351 w 12193200"/>
              <a:gd name="connsiteY956" fmla="*/ 6509392 h 6858000"/>
              <a:gd name="connsiteX957" fmla="*/ 4578351 w 12193200"/>
              <a:gd name="connsiteY957" fmla="*/ 6511941 h 6858000"/>
              <a:gd name="connsiteX958" fmla="*/ 4581802 w 12193200"/>
              <a:gd name="connsiteY958" fmla="*/ 6514808 h 6858000"/>
              <a:gd name="connsiteX959" fmla="*/ 4587136 w 12193200"/>
              <a:gd name="connsiteY959" fmla="*/ 6520224 h 6858000"/>
              <a:gd name="connsiteX960" fmla="*/ 4587450 w 12193200"/>
              <a:gd name="connsiteY960" fmla="*/ 6543481 h 6858000"/>
              <a:gd name="connsiteX961" fmla="*/ 4587450 w 12193200"/>
              <a:gd name="connsiteY961" fmla="*/ 6564826 h 6858000"/>
              <a:gd name="connsiteX962" fmla="*/ 4587136 w 12193200"/>
              <a:gd name="connsiteY962" fmla="*/ 6587763 h 6858000"/>
              <a:gd name="connsiteX963" fmla="*/ 4581802 w 12193200"/>
              <a:gd name="connsiteY963" fmla="*/ 6593179 h 6858000"/>
              <a:gd name="connsiteX964" fmla="*/ 4578351 w 12193200"/>
              <a:gd name="connsiteY964" fmla="*/ 6596047 h 6858000"/>
              <a:gd name="connsiteX965" fmla="*/ 4578351 w 12193200"/>
              <a:gd name="connsiteY965" fmla="*/ 6598914 h 6858000"/>
              <a:gd name="connsiteX966" fmla="*/ 4580235 w 12193200"/>
              <a:gd name="connsiteY966" fmla="*/ 6600825 h 6858000"/>
              <a:gd name="connsiteX967" fmla="*/ 4585253 w 12193200"/>
              <a:gd name="connsiteY967" fmla="*/ 6600825 h 6858000"/>
              <a:gd name="connsiteX968" fmla="*/ 4595920 w 12193200"/>
              <a:gd name="connsiteY968" fmla="*/ 6600507 h 6858000"/>
              <a:gd name="connsiteX969" fmla="*/ 4605960 w 12193200"/>
              <a:gd name="connsiteY969" fmla="*/ 6600825 h 6858000"/>
              <a:gd name="connsiteX970" fmla="*/ 4610980 w 12193200"/>
              <a:gd name="connsiteY970" fmla="*/ 6600825 h 6858000"/>
              <a:gd name="connsiteX971" fmla="*/ 4612548 w 12193200"/>
              <a:gd name="connsiteY971" fmla="*/ 6598914 h 6858000"/>
              <a:gd name="connsiteX972" fmla="*/ 4612548 w 12193200"/>
              <a:gd name="connsiteY972" fmla="*/ 6596047 h 6858000"/>
              <a:gd name="connsiteX973" fmla="*/ 4609411 w 12193200"/>
              <a:gd name="connsiteY973" fmla="*/ 6593179 h 6858000"/>
              <a:gd name="connsiteX974" fmla="*/ 4604078 w 12193200"/>
              <a:gd name="connsiteY974" fmla="*/ 6587763 h 6858000"/>
              <a:gd name="connsiteX975" fmla="*/ 4603764 w 12193200"/>
              <a:gd name="connsiteY975" fmla="*/ 6564826 h 6858000"/>
              <a:gd name="connsiteX976" fmla="*/ 4603764 w 12193200"/>
              <a:gd name="connsiteY976" fmla="*/ 6558454 h 6858000"/>
              <a:gd name="connsiteX977" fmla="*/ 4605019 w 12193200"/>
              <a:gd name="connsiteY977" fmla="*/ 6556224 h 6858000"/>
              <a:gd name="connsiteX978" fmla="*/ 4607215 w 12193200"/>
              <a:gd name="connsiteY978" fmla="*/ 6556224 h 6858000"/>
              <a:gd name="connsiteX979" fmla="*/ 4608156 w 12193200"/>
              <a:gd name="connsiteY979" fmla="*/ 6556224 h 6858000"/>
              <a:gd name="connsiteX980" fmla="*/ 4608784 w 12193200"/>
              <a:gd name="connsiteY980" fmla="*/ 6556224 h 6858000"/>
              <a:gd name="connsiteX981" fmla="*/ 4614745 w 12193200"/>
              <a:gd name="connsiteY981" fmla="*/ 6561321 h 6858000"/>
              <a:gd name="connsiteX982" fmla="*/ 4629176 w 12193200"/>
              <a:gd name="connsiteY982" fmla="*/ 6592861 h 6858000"/>
              <a:gd name="connsiteX983" fmla="*/ 4634824 w 12193200"/>
              <a:gd name="connsiteY983" fmla="*/ 6600825 h 6858000"/>
              <a:gd name="connsiteX984" fmla="*/ 4636706 w 12193200"/>
              <a:gd name="connsiteY984" fmla="*/ 6600825 h 6858000"/>
              <a:gd name="connsiteX985" fmla="*/ 4644236 w 12193200"/>
              <a:gd name="connsiteY985" fmla="*/ 6600825 h 6858000"/>
              <a:gd name="connsiteX986" fmla="*/ 4654589 w 12193200"/>
              <a:gd name="connsiteY986" fmla="*/ 6600825 h 6858000"/>
              <a:gd name="connsiteX987" fmla="*/ 4655844 w 12193200"/>
              <a:gd name="connsiteY987" fmla="*/ 6600825 h 6858000"/>
              <a:gd name="connsiteX988" fmla="*/ 4657727 w 12193200"/>
              <a:gd name="connsiteY988" fmla="*/ 6598914 h 6858000"/>
              <a:gd name="connsiteX989" fmla="*/ 4657727 w 12193200"/>
              <a:gd name="connsiteY989" fmla="*/ 6596684 h 6858000"/>
              <a:gd name="connsiteX990" fmla="*/ 4655216 w 12193200"/>
              <a:gd name="connsiteY990" fmla="*/ 6593816 h 6858000"/>
              <a:gd name="connsiteX991" fmla="*/ 4646119 w 12193200"/>
              <a:gd name="connsiteY991" fmla="*/ 6586170 h 6858000"/>
              <a:gd name="connsiteX992" fmla="*/ 4630431 w 12193200"/>
              <a:gd name="connsiteY992" fmla="*/ 6558454 h 6858000"/>
              <a:gd name="connsiteX993" fmla="*/ 4628235 w 12193200"/>
              <a:gd name="connsiteY993" fmla="*/ 6554312 h 6858000"/>
              <a:gd name="connsiteX994" fmla="*/ 4627921 w 12193200"/>
              <a:gd name="connsiteY994" fmla="*/ 6553675 h 6858000"/>
              <a:gd name="connsiteX995" fmla="*/ 4631059 w 12193200"/>
              <a:gd name="connsiteY995" fmla="*/ 6552082 h 6858000"/>
              <a:gd name="connsiteX996" fmla="*/ 4645491 w 12193200"/>
              <a:gd name="connsiteY996" fmla="*/ 6530100 h 6858000"/>
              <a:gd name="connsiteX997" fmla="*/ 4639216 w 12193200"/>
              <a:gd name="connsiteY997" fmla="*/ 6513852 h 6858000"/>
              <a:gd name="connsiteX998" fmla="*/ 4620078 w 12193200"/>
              <a:gd name="connsiteY998" fmla="*/ 6507162 h 6858000"/>
              <a:gd name="connsiteX999" fmla="*/ 4612862 w 12193200"/>
              <a:gd name="connsiteY999" fmla="*/ 6507162 h 6858000"/>
              <a:gd name="connsiteX1000" fmla="*/ 4594665 w 12193200"/>
              <a:gd name="connsiteY1000" fmla="*/ 6507799 h 6858000"/>
              <a:gd name="connsiteX1001" fmla="*/ 4585253 w 12193200"/>
              <a:gd name="connsiteY1001" fmla="*/ 6507481 h 6858000"/>
              <a:gd name="connsiteX1002" fmla="*/ 4579920 w 12193200"/>
              <a:gd name="connsiteY1002" fmla="*/ 6507162 h 6858000"/>
              <a:gd name="connsiteX1003" fmla="*/ 6217287 w 12193200"/>
              <a:gd name="connsiteY1003" fmla="*/ 6502401 h 6858000"/>
              <a:gd name="connsiteX1004" fmla="*/ 6216334 w 12193200"/>
              <a:gd name="connsiteY1004" fmla="*/ 6503354 h 6858000"/>
              <a:gd name="connsiteX1005" fmla="*/ 6218239 w 12193200"/>
              <a:gd name="connsiteY1005" fmla="*/ 6507164 h 6858000"/>
              <a:gd name="connsiteX1006" fmla="*/ 6217922 w 12193200"/>
              <a:gd name="connsiteY1006" fmla="*/ 6516371 h 6858000"/>
              <a:gd name="connsiteX1007" fmla="*/ 6207762 w 12193200"/>
              <a:gd name="connsiteY1007" fmla="*/ 6512561 h 6858000"/>
              <a:gd name="connsiteX1008" fmla="*/ 6201729 w 12193200"/>
              <a:gd name="connsiteY1008" fmla="*/ 6524944 h 6858000"/>
              <a:gd name="connsiteX1009" fmla="*/ 6207127 w 12193200"/>
              <a:gd name="connsiteY1009" fmla="*/ 6537326 h 6858000"/>
              <a:gd name="connsiteX1010" fmla="*/ 6209032 w 12193200"/>
              <a:gd name="connsiteY1010" fmla="*/ 6536374 h 6858000"/>
              <a:gd name="connsiteX1011" fmla="*/ 6209349 w 12193200"/>
              <a:gd name="connsiteY1011" fmla="*/ 6535104 h 6858000"/>
              <a:gd name="connsiteX1012" fmla="*/ 6228399 w 12193200"/>
              <a:gd name="connsiteY1012" fmla="*/ 6525261 h 6858000"/>
              <a:gd name="connsiteX1013" fmla="*/ 6229987 w 12193200"/>
              <a:gd name="connsiteY1013" fmla="*/ 6526214 h 6858000"/>
              <a:gd name="connsiteX1014" fmla="*/ 6230939 w 12193200"/>
              <a:gd name="connsiteY1014" fmla="*/ 6525896 h 6858000"/>
              <a:gd name="connsiteX1015" fmla="*/ 6228082 w 12193200"/>
              <a:gd name="connsiteY1015" fmla="*/ 6520181 h 6858000"/>
              <a:gd name="connsiteX1016" fmla="*/ 6221732 w 12193200"/>
              <a:gd name="connsiteY1016" fmla="*/ 6523356 h 6858000"/>
              <a:gd name="connsiteX1017" fmla="*/ 6222367 w 12193200"/>
              <a:gd name="connsiteY1017" fmla="*/ 6510339 h 6858000"/>
              <a:gd name="connsiteX1018" fmla="*/ 6217287 w 12193200"/>
              <a:gd name="connsiteY1018" fmla="*/ 6502401 h 6858000"/>
              <a:gd name="connsiteX1019" fmla="*/ 5095665 w 12193200"/>
              <a:gd name="connsiteY1019" fmla="*/ 6500812 h 6858000"/>
              <a:gd name="connsiteX1020" fmla="*/ 5094092 w 12193200"/>
              <a:gd name="connsiteY1020" fmla="*/ 6501132 h 6858000"/>
              <a:gd name="connsiteX1021" fmla="*/ 5075217 w 12193200"/>
              <a:gd name="connsiteY1021" fmla="*/ 6503368 h 6858000"/>
              <a:gd name="connsiteX1022" fmla="*/ 5072700 w 12193200"/>
              <a:gd name="connsiteY1022" fmla="*/ 6505604 h 6858000"/>
              <a:gd name="connsiteX1023" fmla="*/ 5072700 w 12193200"/>
              <a:gd name="connsiteY1023" fmla="*/ 6507841 h 6858000"/>
              <a:gd name="connsiteX1024" fmla="*/ 5075532 w 12193200"/>
              <a:gd name="connsiteY1024" fmla="*/ 6510396 h 6858000"/>
              <a:gd name="connsiteX1025" fmla="*/ 5081823 w 12193200"/>
              <a:gd name="connsiteY1025" fmla="*/ 6518702 h 6858000"/>
              <a:gd name="connsiteX1026" fmla="*/ 5081823 w 12193200"/>
              <a:gd name="connsiteY1026" fmla="*/ 6533078 h 6858000"/>
              <a:gd name="connsiteX1027" fmla="*/ 5082138 w 12193200"/>
              <a:gd name="connsiteY1027" fmla="*/ 6535315 h 6858000"/>
              <a:gd name="connsiteX1028" fmla="*/ 5080880 w 12193200"/>
              <a:gd name="connsiteY1028" fmla="*/ 6537551 h 6858000"/>
              <a:gd name="connsiteX1029" fmla="*/ 5079937 w 12193200"/>
              <a:gd name="connsiteY1029" fmla="*/ 6536912 h 6858000"/>
              <a:gd name="connsiteX1030" fmla="*/ 5067982 w 12193200"/>
              <a:gd name="connsiteY1030" fmla="*/ 6534356 h 6858000"/>
              <a:gd name="connsiteX1031" fmla="*/ 5038726 w 12193200"/>
              <a:gd name="connsiteY1031" fmla="*/ 6570776 h 6858000"/>
              <a:gd name="connsiteX1032" fmla="*/ 5062634 w 12193200"/>
              <a:gd name="connsiteY1032" fmla="*/ 6602722 h 6858000"/>
              <a:gd name="connsiteX1033" fmla="*/ 5074274 w 12193200"/>
              <a:gd name="connsiteY1033" fmla="*/ 6598889 h 6858000"/>
              <a:gd name="connsiteX1034" fmla="*/ 5081194 w 12193200"/>
              <a:gd name="connsiteY1034" fmla="*/ 6593458 h 6858000"/>
              <a:gd name="connsiteX1035" fmla="*/ 5082138 w 12193200"/>
              <a:gd name="connsiteY1035" fmla="*/ 6592499 h 6858000"/>
              <a:gd name="connsiteX1036" fmla="*/ 5083396 w 12193200"/>
              <a:gd name="connsiteY1036" fmla="*/ 6596014 h 6858000"/>
              <a:gd name="connsiteX1037" fmla="*/ 5083711 w 12193200"/>
              <a:gd name="connsiteY1037" fmla="*/ 6601764 h 6858000"/>
              <a:gd name="connsiteX1038" fmla="*/ 5085284 w 12193200"/>
              <a:gd name="connsiteY1038" fmla="*/ 6604000 h 6858000"/>
              <a:gd name="connsiteX1039" fmla="*/ 5087800 w 12193200"/>
              <a:gd name="connsiteY1039" fmla="*/ 6603681 h 6858000"/>
              <a:gd name="connsiteX1040" fmla="*/ 5104158 w 12193200"/>
              <a:gd name="connsiteY1040" fmla="*/ 6600486 h 6858000"/>
              <a:gd name="connsiteX1041" fmla="*/ 5106989 w 12193200"/>
              <a:gd name="connsiteY1041" fmla="*/ 6598250 h 6858000"/>
              <a:gd name="connsiteX1042" fmla="*/ 5106989 w 12193200"/>
              <a:gd name="connsiteY1042" fmla="*/ 6595694 h 6858000"/>
              <a:gd name="connsiteX1043" fmla="*/ 5105102 w 12193200"/>
              <a:gd name="connsiteY1043" fmla="*/ 6594416 h 6858000"/>
              <a:gd name="connsiteX1044" fmla="*/ 5097552 w 12193200"/>
              <a:gd name="connsiteY1044" fmla="*/ 6590583 h 6858000"/>
              <a:gd name="connsiteX1045" fmla="*/ 5096608 w 12193200"/>
              <a:gd name="connsiteY1045" fmla="*/ 6567581 h 6858000"/>
              <a:gd name="connsiteX1046" fmla="*/ 5096608 w 12193200"/>
              <a:gd name="connsiteY1046" fmla="*/ 6543621 h 6858000"/>
              <a:gd name="connsiteX1047" fmla="*/ 5097552 w 12193200"/>
              <a:gd name="connsiteY1047" fmla="*/ 6503368 h 6858000"/>
              <a:gd name="connsiteX1048" fmla="*/ 5095665 w 12193200"/>
              <a:gd name="connsiteY1048" fmla="*/ 6500812 h 6858000"/>
              <a:gd name="connsiteX1049" fmla="*/ 4830007 w 12193200"/>
              <a:gd name="connsiteY1049" fmla="*/ 6500812 h 6858000"/>
              <a:gd name="connsiteX1050" fmla="*/ 4827826 w 12193200"/>
              <a:gd name="connsiteY1050" fmla="*/ 6501131 h 6858000"/>
              <a:gd name="connsiteX1051" fmla="*/ 4809132 w 12193200"/>
              <a:gd name="connsiteY1051" fmla="*/ 6503997 h 6858000"/>
              <a:gd name="connsiteX1052" fmla="*/ 4806951 w 12193200"/>
              <a:gd name="connsiteY1052" fmla="*/ 6505908 h 6858000"/>
              <a:gd name="connsiteX1053" fmla="*/ 4806951 w 12193200"/>
              <a:gd name="connsiteY1053" fmla="*/ 6507819 h 6858000"/>
              <a:gd name="connsiteX1054" fmla="*/ 4811002 w 12193200"/>
              <a:gd name="connsiteY1054" fmla="*/ 6510049 h 6858000"/>
              <a:gd name="connsiteX1055" fmla="*/ 4815988 w 12193200"/>
              <a:gd name="connsiteY1055" fmla="*/ 6514826 h 6858000"/>
              <a:gd name="connsiteX1056" fmla="*/ 4816610 w 12193200"/>
              <a:gd name="connsiteY1056" fmla="*/ 6541898 h 6858000"/>
              <a:gd name="connsiteX1057" fmla="*/ 4816610 w 12193200"/>
              <a:gd name="connsiteY1057" fmla="*/ 6549224 h 6858000"/>
              <a:gd name="connsiteX1058" fmla="*/ 4815988 w 12193200"/>
              <a:gd name="connsiteY1058" fmla="*/ 6590946 h 6858000"/>
              <a:gd name="connsiteX1059" fmla="*/ 4815988 w 12193200"/>
              <a:gd name="connsiteY1059" fmla="*/ 6592220 h 6858000"/>
              <a:gd name="connsiteX1060" fmla="*/ 4818168 w 12193200"/>
              <a:gd name="connsiteY1060" fmla="*/ 6596679 h 6858000"/>
              <a:gd name="connsiteX1061" fmla="*/ 4839666 w 12193200"/>
              <a:gd name="connsiteY1061" fmla="*/ 6602412 h 6858000"/>
              <a:gd name="connsiteX1062" fmla="*/ 4873626 w 12193200"/>
              <a:gd name="connsiteY1062" fmla="*/ 6565148 h 6858000"/>
              <a:gd name="connsiteX1063" fmla="*/ 4849636 w 12193200"/>
              <a:gd name="connsiteY1063" fmla="*/ 6534254 h 6858000"/>
              <a:gd name="connsiteX1064" fmla="*/ 4836550 w 12193200"/>
              <a:gd name="connsiteY1064" fmla="*/ 6540306 h 6858000"/>
              <a:gd name="connsiteX1065" fmla="*/ 4831253 w 12193200"/>
              <a:gd name="connsiteY1065" fmla="*/ 6544765 h 6858000"/>
              <a:gd name="connsiteX1066" fmla="*/ 4830631 w 12193200"/>
              <a:gd name="connsiteY1066" fmla="*/ 6544128 h 6858000"/>
              <a:gd name="connsiteX1067" fmla="*/ 4830631 w 12193200"/>
              <a:gd name="connsiteY1067" fmla="*/ 6543172 h 6858000"/>
              <a:gd name="connsiteX1068" fmla="*/ 4830942 w 12193200"/>
              <a:gd name="connsiteY1068" fmla="*/ 6540943 h 6858000"/>
              <a:gd name="connsiteX1069" fmla="*/ 4831253 w 12193200"/>
              <a:gd name="connsiteY1069" fmla="*/ 6522470 h 6858000"/>
              <a:gd name="connsiteX1070" fmla="*/ 4831565 w 12193200"/>
              <a:gd name="connsiteY1070" fmla="*/ 6504953 h 6858000"/>
              <a:gd name="connsiteX1071" fmla="*/ 4831565 w 12193200"/>
              <a:gd name="connsiteY1071" fmla="*/ 6503042 h 6858000"/>
              <a:gd name="connsiteX1072" fmla="*/ 4830007 w 12193200"/>
              <a:gd name="connsiteY1072" fmla="*/ 6500812 h 6858000"/>
              <a:gd name="connsiteX1073" fmla="*/ 4790601 w 12193200"/>
              <a:gd name="connsiteY1073" fmla="*/ 6500812 h 6858000"/>
              <a:gd name="connsiteX1074" fmla="*/ 4788993 w 12193200"/>
              <a:gd name="connsiteY1074" fmla="*/ 6501132 h 6858000"/>
              <a:gd name="connsiteX1075" fmla="*/ 4770001 w 12193200"/>
              <a:gd name="connsiteY1075" fmla="*/ 6503368 h 6858000"/>
              <a:gd name="connsiteX1076" fmla="*/ 4767425 w 12193200"/>
              <a:gd name="connsiteY1076" fmla="*/ 6505604 h 6858000"/>
              <a:gd name="connsiteX1077" fmla="*/ 4767425 w 12193200"/>
              <a:gd name="connsiteY1077" fmla="*/ 6507841 h 6858000"/>
              <a:gd name="connsiteX1078" fmla="*/ 4770322 w 12193200"/>
              <a:gd name="connsiteY1078" fmla="*/ 6510396 h 6858000"/>
              <a:gd name="connsiteX1079" fmla="*/ 4776438 w 12193200"/>
              <a:gd name="connsiteY1079" fmla="*/ 6518702 h 6858000"/>
              <a:gd name="connsiteX1080" fmla="*/ 4776438 w 12193200"/>
              <a:gd name="connsiteY1080" fmla="*/ 6533078 h 6858000"/>
              <a:gd name="connsiteX1081" fmla="*/ 4776760 w 12193200"/>
              <a:gd name="connsiteY1081" fmla="*/ 6535315 h 6858000"/>
              <a:gd name="connsiteX1082" fmla="*/ 4775472 w 12193200"/>
              <a:gd name="connsiteY1082" fmla="*/ 6537551 h 6858000"/>
              <a:gd name="connsiteX1083" fmla="*/ 4774507 w 12193200"/>
              <a:gd name="connsiteY1083" fmla="*/ 6536912 h 6858000"/>
              <a:gd name="connsiteX1084" fmla="*/ 4762597 w 12193200"/>
              <a:gd name="connsiteY1084" fmla="*/ 6534356 h 6858000"/>
              <a:gd name="connsiteX1085" fmla="*/ 4732339 w 12193200"/>
              <a:gd name="connsiteY1085" fmla="*/ 6570776 h 6858000"/>
              <a:gd name="connsiteX1086" fmla="*/ 4757125 w 12193200"/>
              <a:gd name="connsiteY1086" fmla="*/ 6602722 h 6858000"/>
              <a:gd name="connsiteX1087" fmla="*/ 4769035 w 12193200"/>
              <a:gd name="connsiteY1087" fmla="*/ 6598889 h 6858000"/>
              <a:gd name="connsiteX1088" fmla="*/ 4775795 w 12193200"/>
              <a:gd name="connsiteY1088" fmla="*/ 6593458 h 6858000"/>
              <a:gd name="connsiteX1089" fmla="*/ 4776760 w 12193200"/>
              <a:gd name="connsiteY1089" fmla="*/ 6592499 h 6858000"/>
              <a:gd name="connsiteX1090" fmla="*/ 4778048 w 12193200"/>
              <a:gd name="connsiteY1090" fmla="*/ 6596014 h 6858000"/>
              <a:gd name="connsiteX1091" fmla="*/ 4778369 w 12193200"/>
              <a:gd name="connsiteY1091" fmla="*/ 6601764 h 6858000"/>
              <a:gd name="connsiteX1092" fmla="*/ 4779979 w 12193200"/>
              <a:gd name="connsiteY1092" fmla="*/ 6604000 h 6858000"/>
              <a:gd name="connsiteX1093" fmla="*/ 4782232 w 12193200"/>
              <a:gd name="connsiteY1093" fmla="*/ 6603681 h 6858000"/>
              <a:gd name="connsiteX1094" fmla="*/ 4799292 w 12193200"/>
              <a:gd name="connsiteY1094" fmla="*/ 6600486 h 6858000"/>
              <a:gd name="connsiteX1095" fmla="*/ 4802189 w 12193200"/>
              <a:gd name="connsiteY1095" fmla="*/ 6598250 h 6858000"/>
              <a:gd name="connsiteX1096" fmla="*/ 4802189 w 12193200"/>
              <a:gd name="connsiteY1096" fmla="*/ 6595694 h 6858000"/>
              <a:gd name="connsiteX1097" fmla="*/ 4800258 w 12193200"/>
              <a:gd name="connsiteY1097" fmla="*/ 6594416 h 6858000"/>
              <a:gd name="connsiteX1098" fmla="*/ 4792534 w 12193200"/>
              <a:gd name="connsiteY1098" fmla="*/ 6590583 h 6858000"/>
              <a:gd name="connsiteX1099" fmla="*/ 4791567 w 12193200"/>
              <a:gd name="connsiteY1099" fmla="*/ 6567581 h 6858000"/>
              <a:gd name="connsiteX1100" fmla="*/ 4791567 w 12193200"/>
              <a:gd name="connsiteY1100" fmla="*/ 6543621 h 6858000"/>
              <a:gd name="connsiteX1101" fmla="*/ 4792211 w 12193200"/>
              <a:gd name="connsiteY1101" fmla="*/ 6503368 h 6858000"/>
              <a:gd name="connsiteX1102" fmla="*/ 4790601 w 12193200"/>
              <a:gd name="connsiteY1102" fmla="*/ 6500812 h 6858000"/>
              <a:gd name="connsiteX1103" fmla="*/ 6026790 w 12193200"/>
              <a:gd name="connsiteY1103" fmla="*/ 6469063 h 6858000"/>
              <a:gd name="connsiteX1104" fmla="*/ 6062251 w 12193200"/>
              <a:gd name="connsiteY1104" fmla="*/ 6469063 h 6858000"/>
              <a:gd name="connsiteX1105" fmla="*/ 6073434 w 12193200"/>
              <a:gd name="connsiteY1105" fmla="*/ 6470671 h 6858000"/>
              <a:gd name="connsiteX1106" fmla="*/ 6073113 w 12193200"/>
              <a:gd name="connsiteY1106" fmla="*/ 6473566 h 6858000"/>
              <a:gd name="connsiteX1107" fmla="*/ 6067682 w 12193200"/>
              <a:gd name="connsiteY1107" fmla="*/ 6481286 h 6858000"/>
              <a:gd name="connsiteX1108" fmla="*/ 6067682 w 12193200"/>
              <a:gd name="connsiteY1108" fmla="*/ 6481607 h 6858000"/>
              <a:gd name="connsiteX1109" fmla="*/ 6079183 w 12193200"/>
              <a:gd name="connsiteY1109" fmla="*/ 6490292 h 6858000"/>
              <a:gd name="connsiteX1110" fmla="*/ 6089726 w 12193200"/>
              <a:gd name="connsiteY1110" fmla="*/ 6494473 h 6858000"/>
              <a:gd name="connsiteX1111" fmla="*/ 6091643 w 12193200"/>
              <a:gd name="connsiteY1111" fmla="*/ 6493187 h 6858000"/>
              <a:gd name="connsiteX1112" fmla="*/ 6100588 w 12193200"/>
              <a:gd name="connsiteY1112" fmla="*/ 6480642 h 6858000"/>
              <a:gd name="connsiteX1113" fmla="*/ 6100269 w 12193200"/>
              <a:gd name="connsiteY1113" fmla="*/ 6478391 h 6858000"/>
              <a:gd name="connsiteX1114" fmla="*/ 6099311 w 12193200"/>
              <a:gd name="connsiteY1114" fmla="*/ 6476139 h 6858000"/>
              <a:gd name="connsiteX1115" fmla="*/ 6099311 w 12193200"/>
              <a:gd name="connsiteY1115" fmla="*/ 6475817 h 6858000"/>
              <a:gd name="connsiteX1116" fmla="*/ 6096435 w 12193200"/>
              <a:gd name="connsiteY1116" fmla="*/ 6472923 h 6858000"/>
              <a:gd name="connsiteX1117" fmla="*/ 6101866 w 12193200"/>
              <a:gd name="connsiteY1117" fmla="*/ 6469063 h 6858000"/>
              <a:gd name="connsiteX1118" fmla="*/ 6102505 w 12193200"/>
              <a:gd name="connsiteY1118" fmla="*/ 6469063 h 6858000"/>
              <a:gd name="connsiteX1119" fmla="*/ 6102825 w 12193200"/>
              <a:gd name="connsiteY1119" fmla="*/ 6469063 h 6858000"/>
              <a:gd name="connsiteX1120" fmla="*/ 6106978 w 12193200"/>
              <a:gd name="connsiteY1120" fmla="*/ 6473244 h 6858000"/>
              <a:gd name="connsiteX1121" fmla="*/ 6105061 w 12193200"/>
              <a:gd name="connsiteY1121" fmla="*/ 6480642 h 6858000"/>
              <a:gd name="connsiteX1122" fmla="*/ 6114006 w 12193200"/>
              <a:gd name="connsiteY1122" fmla="*/ 6493187 h 6858000"/>
              <a:gd name="connsiteX1123" fmla="*/ 6115604 w 12193200"/>
              <a:gd name="connsiteY1123" fmla="*/ 6494473 h 6858000"/>
              <a:gd name="connsiteX1124" fmla="*/ 6126466 w 12193200"/>
              <a:gd name="connsiteY1124" fmla="*/ 6490292 h 6858000"/>
              <a:gd name="connsiteX1125" fmla="*/ 6137967 w 12193200"/>
              <a:gd name="connsiteY1125" fmla="*/ 6481607 h 6858000"/>
              <a:gd name="connsiteX1126" fmla="*/ 6137967 w 12193200"/>
              <a:gd name="connsiteY1126" fmla="*/ 6481286 h 6858000"/>
              <a:gd name="connsiteX1127" fmla="*/ 6132536 w 12193200"/>
              <a:gd name="connsiteY1127" fmla="*/ 6473566 h 6858000"/>
              <a:gd name="connsiteX1128" fmla="*/ 6132536 w 12193200"/>
              <a:gd name="connsiteY1128" fmla="*/ 6470671 h 6858000"/>
              <a:gd name="connsiteX1129" fmla="*/ 6143398 w 12193200"/>
              <a:gd name="connsiteY1129" fmla="*/ 6469063 h 6858000"/>
              <a:gd name="connsiteX1130" fmla="*/ 6179819 w 12193200"/>
              <a:gd name="connsiteY1130" fmla="*/ 6469063 h 6858000"/>
              <a:gd name="connsiteX1131" fmla="*/ 6180138 w 12193200"/>
              <a:gd name="connsiteY1131" fmla="*/ 6478069 h 6858000"/>
              <a:gd name="connsiteX1132" fmla="*/ 6177582 w 12193200"/>
              <a:gd name="connsiteY1132" fmla="*/ 6506053 h 6858000"/>
              <a:gd name="connsiteX1133" fmla="*/ 6117840 w 12193200"/>
              <a:gd name="connsiteY1133" fmla="*/ 6496725 h 6858000"/>
              <a:gd name="connsiteX1134" fmla="*/ 6118799 w 12193200"/>
              <a:gd name="connsiteY1134" fmla="*/ 6502515 h 6858000"/>
              <a:gd name="connsiteX1135" fmla="*/ 6103464 w 12193200"/>
              <a:gd name="connsiteY1135" fmla="*/ 6518276 h 6858000"/>
              <a:gd name="connsiteX1136" fmla="*/ 6102825 w 12193200"/>
              <a:gd name="connsiteY1136" fmla="*/ 6518276 h 6858000"/>
              <a:gd name="connsiteX1137" fmla="*/ 6102505 w 12193200"/>
              <a:gd name="connsiteY1137" fmla="*/ 6518276 h 6858000"/>
              <a:gd name="connsiteX1138" fmla="*/ 6087170 w 12193200"/>
              <a:gd name="connsiteY1138" fmla="*/ 6502515 h 6858000"/>
              <a:gd name="connsiteX1139" fmla="*/ 6088448 w 12193200"/>
              <a:gd name="connsiteY1139" fmla="*/ 6496725 h 6858000"/>
              <a:gd name="connsiteX1140" fmla="*/ 6028706 w 12193200"/>
              <a:gd name="connsiteY1140" fmla="*/ 6506053 h 6858000"/>
              <a:gd name="connsiteX1141" fmla="*/ 6026150 w 12193200"/>
              <a:gd name="connsiteY1141" fmla="*/ 6478069 h 6858000"/>
              <a:gd name="connsiteX1142" fmla="*/ 6026790 w 12193200"/>
              <a:gd name="connsiteY1142" fmla="*/ 6469063 h 6858000"/>
              <a:gd name="connsiteX1143" fmla="*/ 6028696 w 12193200"/>
              <a:gd name="connsiteY1143" fmla="*/ 6456363 h 6858000"/>
              <a:gd name="connsiteX1144" fmla="*/ 6102825 w 12193200"/>
              <a:gd name="connsiteY1144" fmla="*/ 6456363 h 6858000"/>
              <a:gd name="connsiteX1145" fmla="*/ 6177593 w 12193200"/>
              <a:gd name="connsiteY1145" fmla="*/ 6456363 h 6858000"/>
              <a:gd name="connsiteX1146" fmla="*/ 6178551 w 12193200"/>
              <a:gd name="connsiteY1146" fmla="*/ 6460909 h 6858000"/>
              <a:gd name="connsiteX1147" fmla="*/ 6143404 w 12193200"/>
              <a:gd name="connsiteY1147" fmla="*/ 6460909 h 6858000"/>
              <a:gd name="connsiteX1148" fmla="*/ 6121996 w 12193200"/>
              <a:gd name="connsiteY1148" fmla="*/ 6473248 h 6858000"/>
              <a:gd name="connsiteX1149" fmla="*/ 6126150 w 12193200"/>
              <a:gd name="connsiteY1149" fmla="*/ 6481041 h 6858000"/>
              <a:gd name="connsiteX1150" fmla="*/ 6116245 w 12193200"/>
              <a:gd name="connsiteY1150" fmla="*/ 6484938 h 6858000"/>
              <a:gd name="connsiteX1151" fmla="*/ 6113369 w 12193200"/>
              <a:gd name="connsiteY1151" fmla="*/ 6480067 h 6858000"/>
              <a:gd name="connsiteX1152" fmla="*/ 6115606 w 12193200"/>
              <a:gd name="connsiteY1152" fmla="*/ 6472923 h 6858000"/>
              <a:gd name="connsiteX1153" fmla="*/ 6102825 w 12193200"/>
              <a:gd name="connsiteY1153" fmla="*/ 6461558 h 6858000"/>
              <a:gd name="connsiteX1154" fmla="*/ 6093559 w 12193200"/>
              <a:gd name="connsiteY1154" fmla="*/ 6464805 h 6858000"/>
              <a:gd name="connsiteX1155" fmla="*/ 6092920 w 12193200"/>
              <a:gd name="connsiteY1155" fmla="*/ 6465455 h 6858000"/>
              <a:gd name="connsiteX1156" fmla="*/ 6086850 w 12193200"/>
              <a:gd name="connsiteY1156" fmla="*/ 6472599 h 6858000"/>
              <a:gd name="connsiteX1157" fmla="*/ 6086850 w 12193200"/>
              <a:gd name="connsiteY1157" fmla="*/ 6476495 h 6858000"/>
              <a:gd name="connsiteX1158" fmla="*/ 6089405 w 12193200"/>
              <a:gd name="connsiteY1158" fmla="*/ 6477145 h 6858000"/>
              <a:gd name="connsiteX1159" fmla="*/ 6091642 w 12193200"/>
              <a:gd name="connsiteY1159" fmla="*/ 6478768 h 6858000"/>
              <a:gd name="connsiteX1160" fmla="*/ 6089405 w 12193200"/>
              <a:gd name="connsiteY1160" fmla="*/ 6484938 h 6858000"/>
              <a:gd name="connsiteX1161" fmla="*/ 6079500 w 12193200"/>
              <a:gd name="connsiteY1161" fmla="*/ 6481041 h 6858000"/>
              <a:gd name="connsiteX1162" fmla="*/ 6083654 w 12193200"/>
              <a:gd name="connsiteY1162" fmla="*/ 6473248 h 6858000"/>
              <a:gd name="connsiteX1163" fmla="*/ 6062246 w 12193200"/>
              <a:gd name="connsiteY1163" fmla="*/ 6460909 h 6858000"/>
              <a:gd name="connsiteX1164" fmla="*/ 6027738 w 12193200"/>
              <a:gd name="connsiteY1164" fmla="*/ 6460909 h 6858000"/>
              <a:gd name="connsiteX1165" fmla="*/ 6028696 w 12193200"/>
              <a:gd name="connsiteY1165" fmla="*/ 6456363 h 6858000"/>
              <a:gd name="connsiteX1166" fmla="*/ 6141612 w 12193200"/>
              <a:gd name="connsiteY1166" fmla="*/ 6418263 h 6858000"/>
              <a:gd name="connsiteX1167" fmla="*/ 6151563 w 12193200"/>
              <a:gd name="connsiteY1167" fmla="*/ 6425005 h 6858000"/>
              <a:gd name="connsiteX1168" fmla="*/ 6151563 w 12193200"/>
              <a:gd name="connsiteY1168" fmla="*/ 6446838 h 6858000"/>
              <a:gd name="connsiteX1169" fmla="*/ 6129338 w 12193200"/>
              <a:gd name="connsiteY1169" fmla="*/ 6446838 h 6858000"/>
              <a:gd name="connsiteX1170" fmla="*/ 6129338 w 12193200"/>
              <a:gd name="connsiteY1170" fmla="*/ 6424042 h 6858000"/>
              <a:gd name="connsiteX1171" fmla="*/ 6130665 w 12193200"/>
              <a:gd name="connsiteY1171" fmla="*/ 6420189 h 6858000"/>
              <a:gd name="connsiteX1172" fmla="*/ 6141612 w 12193200"/>
              <a:gd name="connsiteY1172" fmla="*/ 6418263 h 6858000"/>
              <a:gd name="connsiteX1173" fmla="*/ 6065069 w 12193200"/>
              <a:gd name="connsiteY1173" fmla="*/ 6418263 h 6858000"/>
              <a:gd name="connsiteX1174" fmla="*/ 6075700 w 12193200"/>
              <a:gd name="connsiteY1174" fmla="*/ 6420189 h 6858000"/>
              <a:gd name="connsiteX1175" fmla="*/ 6076951 w 12193200"/>
              <a:gd name="connsiteY1175" fmla="*/ 6424042 h 6858000"/>
              <a:gd name="connsiteX1176" fmla="*/ 6076951 w 12193200"/>
              <a:gd name="connsiteY1176" fmla="*/ 6446838 h 6858000"/>
              <a:gd name="connsiteX1177" fmla="*/ 6056313 w 12193200"/>
              <a:gd name="connsiteY1177" fmla="*/ 6446838 h 6858000"/>
              <a:gd name="connsiteX1178" fmla="*/ 6056313 w 12193200"/>
              <a:gd name="connsiteY1178" fmla="*/ 6425005 h 6858000"/>
              <a:gd name="connsiteX1179" fmla="*/ 6065069 w 12193200"/>
              <a:gd name="connsiteY1179" fmla="*/ 6418263 h 6858000"/>
              <a:gd name="connsiteX1180" fmla="*/ 6102991 w 12193200"/>
              <a:gd name="connsiteY1180" fmla="*/ 6410326 h 6858000"/>
              <a:gd name="connsiteX1181" fmla="*/ 6119813 w 12193200"/>
              <a:gd name="connsiteY1181" fmla="*/ 6424296 h 6858000"/>
              <a:gd name="connsiteX1182" fmla="*/ 6119813 w 12193200"/>
              <a:gd name="connsiteY1182" fmla="*/ 6446839 h 6858000"/>
              <a:gd name="connsiteX1183" fmla="*/ 6102991 w 12193200"/>
              <a:gd name="connsiteY1183" fmla="*/ 6446839 h 6858000"/>
              <a:gd name="connsiteX1184" fmla="*/ 6086475 w 12193200"/>
              <a:gd name="connsiteY1184" fmla="*/ 6446839 h 6858000"/>
              <a:gd name="connsiteX1185" fmla="*/ 6086475 w 12193200"/>
              <a:gd name="connsiteY1185" fmla="*/ 6424296 h 6858000"/>
              <a:gd name="connsiteX1186" fmla="*/ 6102991 w 12193200"/>
              <a:gd name="connsiteY1186" fmla="*/ 6410326 h 6858000"/>
              <a:gd name="connsiteX1187" fmla="*/ 6113463 w 12193200"/>
              <a:gd name="connsiteY1187" fmla="*/ 6399213 h 6858000"/>
              <a:gd name="connsiteX1188" fmla="*/ 6135688 w 12193200"/>
              <a:gd name="connsiteY1188" fmla="*/ 6409373 h 6858000"/>
              <a:gd name="connsiteX1189" fmla="*/ 6126923 w 12193200"/>
              <a:gd name="connsiteY1189" fmla="*/ 6411913 h 6858000"/>
              <a:gd name="connsiteX1190" fmla="*/ 6113463 w 12193200"/>
              <a:gd name="connsiteY1190" fmla="*/ 6402070 h 6858000"/>
              <a:gd name="connsiteX1191" fmla="*/ 6092825 w 12193200"/>
              <a:gd name="connsiteY1191" fmla="*/ 6399213 h 6858000"/>
              <a:gd name="connsiteX1192" fmla="*/ 6092825 w 12193200"/>
              <a:gd name="connsiteY1192" fmla="*/ 6402070 h 6858000"/>
              <a:gd name="connsiteX1193" fmla="*/ 6079490 w 12193200"/>
              <a:gd name="connsiteY1193" fmla="*/ 6411913 h 6858000"/>
              <a:gd name="connsiteX1194" fmla="*/ 6070600 w 12193200"/>
              <a:gd name="connsiteY1194" fmla="*/ 6409373 h 6858000"/>
              <a:gd name="connsiteX1195" fmla="*/ 6092825 w 12193200"/>
              <a:gd name="connsiteY1195" fmla="*/ 6399213 h 6858000"/>
              <a:gd name="connsiteX1196" fmla="*/ 6100763 w 12193200"/>
              <a:gd name="connsiteY1196" fmla="*/ 6367463 h 6858000"/>
              <a:gd name="connsiteX1197" fmla="*/ 6102350 w 12193200"/>
              <a:gd name="connsiteY1197" fmla="*/ 6367463 h 6858000"/>
              <a:gd name="connsiteX1198" fmla="*/ 6105526 w 12193200"/>
              <a:gd name="connsiteY1198" fmla="*/ 6367463 h 6858000"/>
              <a:gd name="connsiteX1199" fmla="*/ 6105526 w 12193200"/>
              <a:gd name="connsiteY1199" fmla="*/ 6381750 h 6858000"/>
              <a:gd name="connsiteX1200" fmla="*/ 6119813 w 12193200"/>
              <a:gd name="connsiteY1200" fmla="*/ 6381750 h 6858000"/>
              <a:gd name="connsiteX1201" fmla="*/ 6119813 w 12193200"/>
              <a:gd name="connsiteY1201" fmla="*/ 6388101 h 6858000"/>
              <a:gd name="connsiteX1202" fmla="*/ 6105526 w 12193200"/>
              <a:gd name="connsiteY1202" fmla="*/ 6388101 h 6858000"/>
              <a:gd name="connsiteX1203" fmla="*/ 6105526 w 12193200"/>
              <a:gd name="connsiteY1203" fmla="*/ 6400801 h 6858000"/>
              <a:gd name="connsiteX1204" fmla="*/ 6102350 w 12193200"/>
              <a:gd name="connsiteY1204" fmla="*/ 6400801 h 6858000"/>
              <a:gd name="connsiteX1205" fmla="*/ 6100763 w 12193200"/>
              <a:gd name="connsiteY1205" fmla="*/ 6400801 h 6858000"/>
              <a:gd name="connsiteX1206" fmla="*/ 6100763 w 12193200"/>
              <a:gd name="connsiteY1206" fmla="*/ 6388101 h 6858000"/>
              <a:gd name="connsiteX1207" fmla="*/ 6086475 w 12193200"/>
              <a:gd name="connsiteY1207" fmla="*/ 6388101 h 6858000"/>
              <a:gd name="connsiteX1208" fmla="*/ 6086475 w 12193200"/>
              <a:gd name="connsiteY1208" fmla="*/ 6381750 h 6858000"/>
              <a:gd name="connsiteX1209" fmla="*/ 6100763 w 12193200"/>
              <a:gd name="connsiteY1209" fmla="*/ 6381750 h 6858000"/>
              <a:gd name="connsiteX1210" fmla="*/ 6093640 w 12193200"/>
              <a:gd name="connsiteY1210" fmla="*/ 6361113 h 6858000"/>
              <a:gd name="connsiteX1211" fmla="*/ 6093640 w 12193200"/>
              <a:gd name="connsiteY1211" fmla="*/ 6374422 h 6858000"/>
              <a:gd name="connsiteX1212" fmla="*/ 6080329 w 12193200"/>
              <a:gd name="connsiteY1212" fmla="*/ 6374422 h 6858000"/>
              <a:gd name="connsiteX1213" fmla="*/ 6080329 w 12193200"/>
              <a:gd name="connsiteY1213" fmla="*/ 6394385 h 6858000"/>
              <a:gd name="connsiteX1214" fmla="*/ 6057511 w 12193200"/>
              <a:gd name="connsiteY1214" fmla="*/ 6410862 h 6858000"/>
              <a:gd name="connsiteX1215" fmla="*/ 6046736 w 12193200"/>
              <a:gd name="connsiteY1215" fmla="*/ 6425755 h 6858000"/>
              <a:gd name="connsiteX1216" fmla="*/ 6046736 w 12193200"/>
              <a:gd name="connsiteY1216" fmla="*/ 6447302 h 6858000"/>
              <a:gd name="connsiteX1217" fmla="*/ 6023285 w 12193200"/>
              <a:gd name="connsiteY1217" fmla="*/ 6447302 h 6858000"/>
              <a:gd name="connsiteX1218" fmla="*/ 6022334 w 12193200"/>
              <a:gd name="connsiteY1218" fmla="*/ 6450787 h 6858000"/>
              <a:gd name="connsiteX1219" fmla="*/ 6018215 w 12193200"/>
              <a:gd name="connsiteY1219" fmla="*/ 6478989 h 6858000"/>
              <a:gd name="connsiteX1220" fmla="*/ 6041349 w 12193200"/>
              <a:gd name="connsiteY1220" fmla="*/ 6577535 h 6858000"/>
              <a:gd name="connsiteX1221" fmla="*/ 6094273 w 12193200"/>
              <a:gd name="connsiteY1221" fmla="*/ 6674814 h 6858000"/>
              <a:gd name="connsiteX1222" fmla="*/ 6103147 w 12193200"/>
              <a:gd name="connsiteY1222" fmla="*/ 6680201 h 6858000"/>
              <a:gd name="connsiteX1223" fmla="*/ 6103464 w 12193200"/>
              <a:gd name="connsiteY1223" fmla="*/ 6680201 h 6858000"/>
              <a:gd name="connsiteX1224" fmla="*/ 6103781 w 12193200"/>
              <a:gd name="connsiteY1224" fmla="*/ 6680201 h 6858000"/>
              <a:gd name="connsiteX1225" fmla="*/ 6112971 w 12193200"/>
              <a:gd name="connsiteY1225" fmla="*/ 6674814 h 6858000"/>
              <a:gd name="connsiteX1226" fmla="*/ 6166213 w 12193200"/>
              <a:gd name="connsiteY1226" fmla="*/ 6577535 h 6858000"/>
              <a:gd name="connsiteX1227" fmla="*/ 6189664 w 12193200"/>
              <a:gd name="connsiteY1227" fmla="*/ 6478989 h 6858000"/>
              <a:gd name="connsiteX1228" fmla="*/ 6185544 w 12193200"/>
              <a:gd name="connsiteY1228" fmla="*/ 6450787 h 6858000"/>
              <a:gd name="connsiteX1229" fmla="*/ 6184594 w 12193200"/>
              <a:gd name="connsiteY1229" fmla="*/ 6447302 h 6858000"/>
              <a:gd name="connsiteX1230" fmla="*/ 6160825 w 12193200"/>
              <a:gd name="connsiteY1230" fmla="*/ 6447302 h 6858000"/>
              <a:gd name="connsiteX1231" fmla="*/ 6160825 w 12193200"/>
              <a:gd name="connsiteY1231" fmla="*/ 6425755 h 6858000"/>
              <a:gd name="connsiteX1232" fmla="*/ 6149733 w 12193200"/>
              <a:gd name="connsiteY1232" fmla="*/ 6410862 h 6858000"/>
              <a:gd name="connsiteX1233" fmla="*/ 6127232 w 12193200"/>
              <a:gd name="connsiteY1233" fmla="*/ 6394385 h 6858000"/>
              <a:gd name="connsiteX1234" fmla="*/ 6127232 w 12193200"/>
              <a:gd name="connsiteY1234" fmla="*/ 6374422 h 6858000"/>
              <a:gd name="connsiteX1235" fmla="*/ 6113605 w 12193200"/>
              <a:gd name="connsiteY1235" fmla="*/ 6374422 h 6858000"/>
              <a:gd name="connsiteX1236" fmla="*/ 6113605 w 12193200"/>
              <a:gd name="connsiteY1236" fmla="*/ 6361113 h 6858000"/>
              <a:gd name="connsiteX1237" fmla="*/ 6103464 w 12193200"/>
              <a:gd name="connsiteY1237" fmla="*/ 6361113 h 6858000"/>
              <a:gd name="connsiteX1238" fmla="*/ 6093640 w 12193200"/>
              <a:gd name="connsiteY1238" fmla="*/ 6361113 h 6858000"/>
              <a:gd name="connsiteX1239" fmla="*/ 0 w 12193200"/>
              <a:gd name="connsiteY1239" fmla="*/ 0 h 6858000"/>
              <a:gd name="connsiteX1240" fmla="*/ 12193200 w 12193200"/>
              <a:gd name="connsiteY1240" fmla="*/ 0 h 6858000"/>
              <a:gd name="connsiteX1241" fmla="*/ 12193200 w 12193200"/>
              <a:gd name="connsiteY1241" fmla="*/ 6858000 h 6858000"/>
              <a:gd name="connsiteX1242" fmla="*/ 0 w 12193200"/>
              <a:gd name="connsiteY1242"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Lst>
            <a:rect l="l" t="t" r="r" b="b"/>
            <a:pathLst>
              <a:path w="12193200" h="6858000">
                <a:moveTo>
                  <a:pt x="6145743" y="6690331"/>
                </a:moveTo>
                <a:cubicBezTo>
                  <a:pt x="6144231" y="6690936"/>
                  <a:pt x="6143626" y="6692750"/>
                  <a:pt x="6144231" y="6693960"/>
                </a:cubicBezTo>
                <a:cubicBezTo>
                  <a:pt x="6144836" y="6695471"/>
                  <a:pt x="6146650" y="6696076"/>
                  <a:pt x="6148162" y="6695471"/>
                </a:cubicBezTo>
                <a:cubicBezTo>
                  <a:pt x="6149674" y="6694867"/>
                  <a:pt x="6149976" y="6693052"/>
                  <a:pt x="6149371" y="6691843"/>
                </a:cubicBezTo>
                <a:cubicBezTo>
                  <a:pt x="6148767" y="6690331"/>
                  <a:pt x="6147255" y="6689726"/>
                  <a:pt x="6145743" y="6690331"/>
                </a:cubicBezTo>
                <a:close/>
                <a:moveTo>
                  <a:pt x="6088065" y="6686551"/>
                </a:moveTo>
                <a:lnTo>
                  <a:pt x="6088065" y="6688139"/>
                </a:lnTo>
                <a:lnTo>
                  <a:pt x="6089652" y="6689726"/>
                </a:lnTo>
                <a:lnTo>
                  <a:pt x="6086477" y="6710364"/>
                </a:lnTo>
                <a:lnTo>
                  <a:pt x="6084889" y="6711952"/>
                </a:lnTo>
                <a:lnTo>
                  <a:pt x="6084889" y="6713539"/>
                </a:lnTo>
                <a:lnTo>
                  <a:pt x="6092827" y="6713539"/>
                </a:lnTo>
                <a:lnTo>
                  <a:pt x="6092827" y="6711952"/>
                </a:lnTo>
                <a:lnTo>
                  <a:pt x="6091239" y="6710364"/>
                </a:lnTo>
                <a:lnTo>
                  <a:pt x="6092827" y="6696076"/>
                </a:lnTo>
                <a:lnTo>
                  <a:pt x="6107114" y="6713539"/>
                </a:lnTo>
                <a:lnTo>
                  <a:pt x="6110289" y="6713539"/>
                </a:lnTo>
                <a:lnTo>
                  <a:pt x="6108702" y="6691314"/>
                </a:lnTo>
                <a:lnTo>
                  <a:pt x="6108702" y="6689726"/>
                </a:lnTo>
                <a:lnTo>
                  <a:pt x="6108702" y="6688139"/>
                </a:lnTo>
                <a:lnTo>
                  <a:pt x="6103939" y="6688139"/>
                </a:lnTo>
                <a:lnTo>
                  <a:pt x="6103939" y="6689726"/>
                </a:lnTo>
                <a:lnTo>
                  <a:pt x="6105527" y="6691314"/>
                </a:lnTo>
                <a:lnTo>
                  <a:pt x="6107114" y="6705602"/>
                </a:lnTo>
                <a:lnTo>
                  <a:pt x="6092827" y="6688139"/>
                </a:lnTo>
                <a:close/>
                <a:moveTo>
                  <a:pt x="6132983" y="6684963"/>
                </a:moveTo>
                <a:cubicBezTo>
                  <a:pt x="6130385" y="6685281"/>
                  <a:pt x="6128761" y="6685281"/>
                  <a:pt x="6126164" y="6685916"/>
                </a:cubicBezTo>
                <a:cubicBezTo>
                  <a:pt x="6118371" y="6688138"/>
                  <a:pt x="6111876" y="6692266"/>
                  <a:pt x="6115123" y="6702426"/>
                </a:cubicBezTo>
                <a:cubicBezTo>
                  <a:pt x="6117396" y="6711633"/>
                  <a:pt x="6124215" y="6713538"/>
                  <a:pt x="6132009" y="6711951"/>
                </a:cubicBezTo>
                <a:cubicBezTo>
                  <a:pt x="6135905" y="6710998"/>
                  <a:pt x="6138178" y="6709411"/>
                  <a:pt x="6140451" y="6706553"/>
                </a:cubicBezTo>
                <a:cubicBezTo>
                  <a:pt x="6140451" y="6706553"/>
                  <a:pt x="6140451" y="6706553"/>
                  <a:pt x="6138503" y="6700838"/>
                </a:cubicBezTo>
                <a:cubicBezTo>
                  <a:pt x="6138503" y="6700838"/>
                  <a:pt x="6138503" y="6700838"/>
                  <a:pt x="6137854" y="6700838"/>
                </a:cubicBezTo>
                <a:cubicBezTo>
                  <a:pt x="6137854" y="6704648"/>
                  <a:pt x="6134282" y="6708141"/>
                  <a:pt x="6131359" y="6708776"/>
                </a:cubicBezTo>
                <a:cubicBezTo>
                  <a:pt x="6126488" y="6709728"/>
                  <a:pt x="6121618" y="6706236"/>
                  <a:pt x="6121293" y="6701473"/>
                </a:cubicBezTo>
                <a:cubicBezTo>
                  <a:pt x="6121293" y="6701473"/>
                  <a:pt x="6121293" y="6701473"/>
                  <a:pt x="6133957" y="6698616"/>
                </a:cubicBezTo>
                <a:cubicBezTo>
                  <a:pt x="6133957" y="6698616"/>
                  <a:pt x="6133957" y="6698616"/>
                  <a:pt x="6135256" y="6699568"/>
                </a:cubicBezTo>
                <a:cubicBezTo>
                  <a:pt x="6135256" y="6699568"/>
                  <a:pt x="6135256" y="6699568"/>
                  <a:pt x="6136555" y="6699251"/>
                </a:cubicBezTo>
                <a:cubicBezTo>
                  <a:pt x="6136555" y="6699251"/>
                  <a:pt x="6136555" y="6699251"/>
                  <a:pt x="6134931" y="6693536"/>
                </a:cubicBezTo>
                <a:cubicBezTo>
                  <a:pt x="6134931" y="6693536"/>
                  <a:pt x="6134931" y="6693536"/>
                  <a:pt x="6133632" y="6693853"/>
                </a:cubicBezTo>
                <a:cubicBezTo>
                  <a:pt x="6133632" y="6693853"/>
                  <a:pt x="6133632" y="6693853"/>
                  <a:pt x="6132658" y="6696076"/>
                </a:cubicBezTo>
                <a:cubicBezTo>
                  <a:pt x="6132658" y="6696076"/>
                  <a:pt x="6132658" y="6696076"/>
                  <a:pt x="6120319" y="6698616"/>
                </a:cubicBezTo>
                <a:cubicBezTo>
                  <a:pt x="6118695" y="6694806"/>
                  <a:pt x="6121293" y="6689726"/>
                  <a:pt x="6125514" y="6688773"/>
                </a:cubicBezTo>
                <a:cubicBezTo>
                  <a:pt x="6128437" y="6688138"/>
                  <a:pt x="6131359" y="6688773"/>
                  <a:pt x="6133307" y="6690996"/>
                </a:cubicBezTo>
                <a:cubicBezTo>
                  <a:pt x="6133307" y="6690996"/>
                  <a:pt x="6133307" y="6690996"/>
                  <a:pt x="6134282" y="6690361"/>
                </a:cubicBezTo>
                <a:cubicBezTo>
                  <a:pt x="6134282" y="6690361"/>
                  <a:pt x="6134282" y="6690361"/>
                  <a:pt x="6132983" y="6684963"/>
                </a:cubicBezTo>
                <a:close/>
                <a:moveTo>
                  <a:pt x="6075364" y="6684963"/>
                </a:moveTo>
                <a:lnTo>
                  <a:pt x="6075364" y="6686551"/>
                </a:lnTo>
                <a:lnTo>
                  <a:pt x="6076952" y="6688138"/>
                </a:lnTo>
                <a:lnTo>
                  <a:pt x="6072189" y="6708776"/>
                </a:lnTo>
                <a:lnTo>
                  <a:pt x="6070602" y="6708776"/>
                </a:lnTo>
                <a:lnTo>
                  <a:pt x="6069014" y="6710364"/>
                </a:lnTo>
                <a:lnTo>
                  <a:pt x="6078540" y="6711951"/>
                </a:lnTo>
                <a:lnTo>
                  <a:pt x="6078540" y="6710364"/>
                </a:lnTo>
                <a:lnTo>
                  <a:pt x="6076952" y="6708776"/>
                </a:lnTo>
                <a:lnTo>
                  <a:pt x="6081715" y="6688138"/>
                </a:lnTo>
                <a:lnTo>
                  <a:pt x="6083303" y="6688138"/>
                </a:lnTo>
                <a:lnTo>
                  <a:pt x="6083303" y="6686551"/>
                </a:lnTo>
                <a:close/>
                <a:moveTo>
                  <a:pt x="6048378" y="6673851"/>
                </a:moveTo>
                <a:lnTo>
                  <a:pt x="6046790" y="6675439"/>
                </a:lnTo>
                <a:lnTo>
                  <a:pt x="6048378" y="6677026"/>
                </a:lnTo>
                <a:lnTo>
                  <a:pt x="6034089" y="6692901"/>
                </a:lnTo>
                <a:lnTo>
                  <a:pt x="6032502" y="6692901"/>
                </a:lnTo>
                <a:lnTo>
                  <a:pt x="6030914" y="6692901"/>
                </a:lnTo>
                <a:lnTo>
                  <a:pt x="6037264" y="6697664"/>
                </a:lnTo>
                <a:lnTo>
                  <a:pt x="6037264" y="6696076"/>
                </a:lnTo>
                <a:lnTo>
                  <a:pt x="6035677" y="6694489"/>
                </a:lnTo>
                <a:lnTo>
                  <a:pt x="6046790" y="6681789"/>
                </a:lnTo>
                <a:lnTo>
                  <a:pt x="6045202" y="6700839"/>
                </a:lnTo>
                <a:lnTo>
                  <a:pt x="6048378" y="6702426"/>
                </a:lnTo>
                <a:lnTo>
                  <a:pt x="6061077" y="6686551"/>
                </a:lnTo>
                <a:lnTo>
                  <a:pt x="6057902" y="6704014"/>
                </a:lnTo>
                <a:lnTo>
                  <a:pt x="6056315" y="6705601"/>
                </a:lnTo>
                <a:lnTo>
                  <a:pt x="6064252" y="6708776"/>
                </a:lnTo>
                <a:lnTo>
                  <a:pt x="6064252" y="6707189"/>
                </a:lnTo>
                <a:lnTo>
                  <a:pt x="6062665" y="6705601"/>
                </a:lnTo>
                <a:lnTo>
                  <a:pt x="6065840" y="6684964"/>
                </a:lnTo>
                <a:lnTo>
                  <a:pt x="6067427" y="6683376"/>
                </a:lnTo>
                <a:lnTo>
                  <a:pt x="6067427" y="6681789"/>
                </a:lnTo>
                <a:lnTo>
                  <a:pt x="6061077" y="6680201"/>
                </a:lnTo>
                <a:lnTo>
                  <a:pt x="6051552" y="6691314"/>
                </a:lnTo>
                <a:lnTo>
                  <a:pt x="6051552" y="6675439"/>
                </a:lnTo>
                <a:close/>
                <a:moveTo>
                  <a:pt x="6025635" y="6666270"/>
                </a:moveTo>
                <a:cubicBezTo>
                  <a:pt x="6027764" y="6665120"/>
                  <a:pt x="6030221" y="6664643"/>
                  <a:pt x="6032350" y="6666548"/>
                </a:cubicBezTo>
                <a:cubicBezTo>
                  <a:pt x="6033006" y="6667183"/>
                  <a:pt x="6033006" y="6667183"/>
                  <a:pt x="6033006" y="6667183"/>
                </a:cubicBezTo>
                <a:cubicBezTo>
                  <a:pt x="6037264" y="6671311"/>
                  <a:pt x="6031695" y="6678296"/>
                  <a:pt x="6030385" y="6679566"/>
                </a:cubicBezTo>
                <a:cubicBezTo>
                  <a:pt x="6029402" y="6680201"/>
                  <a:pt x="6026127" y="6683376"/>
                  <a:pt x="6022850" y="6683376"/>
                </a:cubicBezTo>
                <a:cubicBezTo>
                  <a:pt x="6021212" y="6683376"/>
                  <a:pt x="6019902" y="6683059"/>
                  <a:pt x="6018919" y="6681789"/>
                </a:cubicBezTo>
                <a:cubicBezTo>
                  <a:pt x="6018592" y="6681471"/>
                  <a:pt x="6018592" y="6681471"/>
                  <a:pt x="6018592" y="6681471"/>
                </a:cubicBezTo>
                <a:cubicBezTo>
                  <a:pt x="6017282" y="6680519"/>
                  <a:pt x="6016954" y="6679566"/>
                  <a:pt x="6016627" y="6678296"/>
                </a:cubicBezTo>
                <a:cubicBezTo>
                  <a:pt x="6016627" y="6675439"/>
                  <a:pt x="6019247" y="6671946"/>
                  <a:pt x="6020885" y="6670041"/>
                </a:cubicBezTo>
                <a:cubicBezTo>
                  <a:pt x="6021704" y="6669247"/>
                  <a:pt x="6023506" y="6667421"/>
                  <a:pt x="6025635" y="6666270"/>
                </a:cubicBezTo>
                <a:close/>
                <a:moveTo>
                  <a:pt x="6168820" y="6665913"/>
                </a:moveTo>
                <a:cubicBezTo>
                  <a:pt x="6149976" y="6677555"/>
                  <a:pt x="6149976" y="6677555"/>
                  <a:pt x="6149976" y="6677555"/>
                </a:cubicBezTo>
                <a:cubicBezTo>
                  <a:pt x="6150275" y="6678813"/>
                  <a:pt x="6150275" y="6678813"/>
                  <a:pt x="6150275" y="6678813"/>
                </a:cubicBezTo>
                <a:cubicBezTo>
                  <a:pt x="6152369" y="6678813"/>
                  <a:pt x="6152369" y="6678813"/>
                  <a:pt x="6152369" y="6678813"/>
                </a:cubicBezTo>
                <a:cubicBezTo>
                  <a:pt x="6161342" y="6698006"/>
                  <a:pt x="6161342" y="6698006"/>
                  <a:pt x="6161342" y="6698006"/>
                </a:cubicBezTo>
                <a:cubicBezTo>
                  <a:pt x="6161043" y="6699580"/>
                  <a:pt x="6161043" y="6699580"/>
                  <a:pt x="6161043" y="6699580"/>
                </a:cubicBezTo>
                <a:lnTo>
                  <a:pt x="6161641" y="6700838"/>
                </a:lnTo>
                <a:cubicBezTo>
                  <a:pt x="6168221" y="6697063"/>
                  <a:pt x="6168221" y="6697063"/>
                  <a:pt x="6168221" y="6697063"/>
                </a:cubicBezTo>
                <a:cubicBezTo>
                  <a:pt x="6167623" y="6696433"/>
                  <a:pt x="6167623" y="6696433"/>
                  <a:pt x="6167623" y="6696433"/>
                </a:cubicBezTo>
                <a:cubicBezTo>
                  <a:pt x="6165829" y="6696119"/>
                  <a:pt x="6165829" y="6696119"/>
                  <a:pt x="6165829" y="6696119"/>
                </a:cubicBezTo>
                <a:cubicBezTo>
                  <a:pt x="6161342" y="6686050"/>
                  <a:pt x="6161342" y="6686050"/>
                  <a:pt x="6161342" y="6686050"/>
                </a:cubicBezTo>
                <a:cubicBezTo>
                  <a:pt x="6161342" y="6686050"/>
                  <a:pt x="6164931" y="6683218"/>
                  <a:pt x="6167623" y="6682589"/>
                </a:cubicBezTo>
                <a:cubicBezTo>
                  <a:pt x="6168820" y="6682589"/>
                  <a:pt x="6170614" y="6682589"/>
                  <a:pt x="6170614" y="6682589"/>
                </a:cubicBezTo>
                <a:cubicBezTo>
                  <a:pt x="6168221" y="6677555"/>
                  <a:pt x="6168221" y="6677555"/>
                  <a:pt x="6168221" y="6677555"/>
                </a:cubicBezTo>
                <a:cubicBezTo>
                  <a:pt x="6168221" y="6677555"/>
                  <a:pt x="6167324" y="6679128"/>
                  <a:pt x="6166427" y="6679757"/>
                </a:cubicBezTo>
                <a:cubicBezTo>
                  <a:pt x="6164632" y="6681645"/>
                  <a:pt x="6159847" y="6683533"/>
                  <a:pt x="6159847" y="6683533"/>
                </a:cubicBezTo>
                <a:cubicBezTo>
                  <a:pt x="6156556" y="6676296"/>
                  <a:pt x="6156556" y="6676296"/>
                  <a:pt x="6156556" y="6676296"/>
                </a:cubicBezTo>
                <a:cubicBezTo>
                  <a:pt x="6156556" y="6676296"/>
                  <a:pt x="6161342" y="6672835"/>
                  <a:pt x="6164034" y="6671891"/>
                </a:cubicBezTo>
                <a:cubicBezTo>
                  <a:pt x="6164931" y="6671577"/>
                  <a:pt x="6167025" y="6671262"/>
                  <a:pt x="6167025" y="6671262"/>
                </a:cubicBezTo>
                <a:cubicBezTo>
                  <a:pt x="6167025" y="6671262"/>
                  <a:pt x="6167025" y="6669689"/>
                  <a:pt x="6167324" y="6669060"/>
                </a:cubicBezTo>
                <a:cubicBezTo>
                  <a:pt x="6167623" y="6667801"/>
                  <a:pt x="6168820" y="6665913"/>
                  <a:pt x="6168820" y="6665913"/>
                </a:cubicBezTo>
                <a:close/>
                <a:moveTo>
                  <a:pt x="6025672" y="6661465"/>
                </a:moveTo>
                <a:cubicBezTo>
                  <a:pt x="6021907" y="6661779"/>
                  <a:pt x="6018141" y="6663976"/>
                  <a:pt x="6015944" y="6667428"/>
                </a:cubicBezTo>
                <a:cubicBezTo>
                  <a:pt x="6011864" y="6672449"/>
                  <a:pt x="6011864" y="6679039"/>
                  <a:pt x="6016571" y="6683746"/>
                </a:cubicBezTo>
                <a:cubicBezTo>
                  <a:pt x="6016885" y="6684060"/>
                  <a:pt x="6016885" y="6684060"/>
                  <a:pt x="6016885" y="6684060"/>
                </a:cubicBezTo>
                <a:cubicBezTo>
                  <a:pt x="6021907" y="6688139"/>
                  <a:pt x="6028497" y="6688139"/>
                  <a:pt x="6033517" y="6683746"/>
                </a:cubicBezTo>
                <a:cubicBezTo>
                  <a:pt x="6036657" y="6681235"/>
                  <a:pt x="6038538" y="6677783"/>
                  <a:pt x="6038538" y="6674018"/>
                </a:cubicBezTo>
                <a:cubicBezTo>
                  <a:pt x="6038852" y="6670566"/>
                  <a:pt x="6038225" y="6667428"/>
                  <a:pt x="6035714" y="6665231"/>
                </a:cubicBezTo>
                <a:cubicBezTo>
                  <a:pt x="6035400" y="6664603"/>
                  <a:pt x="6035400" y="6664603"/>
                  <a:pt x="6035400" y="6664603"/>
                </a:cubicBezTo>
                <a:cubicBezTo>
                  <a:pt x="6035087" y="6664289"/>
                  <a:pt x="6035087" y="6664289"/>
                  <a:pt x="6035087" y="6664289"/>
                </a:cubicBezTo>
                <a:cubicBezTo>
                  <a:pt x="6034773" y="6663976"/>
                  <a:pt x="6034773" y="6663976"/>
                  <a:pt x="6034773" y="6663976"/>
                </a:cubicBezTo>
                <a:cubicBezTo>
                  <a:pt x="6032262" y="6661779"/>
                  <a:pt x="6029124" y="6661151"/>
                  <a:pt x="6025672" y="6661465"/>
                </a:cubicBezTo>
                <a:close/>
                <a:moveTo>
                  <a:pt x="6183041" y="6654801"/>
                </a:moveTo>
                <a:cubicBezTo>
                  <a:pt x="6181213" y="6656405"/>
                  <a:pt x="6179690" y="6657367"/>
                  <a:pt x="6178167" y="6658970"/>
                </a:cubicBezTo>
                <a:cubicBezTo>
                  <a:pt x="6172682" y="6664422"/>
                  <a:pt x="6169026" y="6671478"/>
                  <a:pt x="6176034" y="6679175"/>
                </a:cubicBezTo>
                <a:cubicBezTo>
                  <a:pt x="6182432" y="6686551"/>
                  <a:pt x="6189135" y="6684948"/>
                  <a:pt x="6194619" y="6679175"/>
                </a:cubicBezTo>
                <a:cubicBezTo>
                  <a:pt x="6197361" y="6676609"/>
                  <a:pt x="6198580" y="6674364"/>
                  <a:pt x="6199189" y="6670195"/>
                </a:cubicBezTo>
                <a:cubicBezTo>
                  <a:pt x="6199189" y="6670195"/>
                  <a:pt x="6199189" y="6670195"/>
                  <a:pt x="6195533" y="6665705"/>
                </a:cubicBezTo>
                <a:cubicBezTo>
                  <a:pt x="6195533" y="6665705"/>
                  <a:pt x="6195533" y="6665705"/>
                  <a:pt x="6194619" y="6666347"/>
                </a:cubicBezTo>
                <a:cubicBezTo>
                  <a:pt x="6196142" y="6669874"/>
                  <a:pt x="6194924" y="6674685"/>
                  <a:pt x="6192791" y="6676609"/>
                </a:cubicBezTo>
                <a:cubicBezTo>
                  <a:pt x="6189135" y="6680458"/>
                  <a:pt x="6183346" y="6679496"/>
                  <a:pt x="6181213" y="6675327"/>
                </a:cubicBezTo>
                <a:cubicBezTo>
                  <a:pt x="6181213" y="6675327"/>
                  <a:pt x="6181213" y="6675327"/>
                  <a:pt x="6190354" y="6666026"/>
                </a:cubicBezTo>
                <a:cubicBezTo>
                  <a:pt x="6190354" y="6666026"/>
                  <a:pt x="6190354" y="6666026"/>
                  <a:pt x="6191877" y="6666347"/>
                </a:cubicBezTo>
                <a:cubicBezTo>
                  <a:pt x="6191877" y="6666347"/>
                  <a:pt x="6191877" y="6666347"/>
                  <a:pt x="6192791" y="6665385"/>
                </a:cubicBezTo>
                <a:cubicBezTo>
                  <a:pt x="6192791" y="6665385"/>
                  <a:pt x="6192791" y="6665385"/>
                  <a:pt x="6188830" y="6661215"/>
                </a:cubicBezTo>
                <a:cubicBezTo>
                  <a:pt x="6188830" y="6661215"/>
                  <a:pt x="6188830" y="6661215"/>
                  <a:pt x="6188221" y="6662178"/>
                </a:cubicBezTo>
                <a:cubicBezTo>
                  <a:pt x="6188221" y="6662178"/>
                  <a:pt x="6188221" y="6662178"/>
                  <a:pt x="6188221" y="6664743"/>
                </a:cubicBezTo>
                <a:cubicBezTo>
                  <a:pt x="6188221" y="6664743"/>
                  <a:pt x="6188221" y="6664743"/>
                  <a:pt x="6179081" y="6673082"/>
                </a:cubicBezTo>
                <a:cubicBezTo>
                  <a:pt x="6176034" y="6670195"/>
                  <a:pt x="6175729" y="6664743"/>
                  <a:pt x="6179081" y="6661857"/>
                </a:cubicBezTo>
                <a:cubicBezTo>
                  <a:pt x="6180909" y="6659933"/>
                  <a:pt x="6183651" y="6659291"/>
                  <a:pt x="6186393" y="6660253"/>
                </a:cubicBezTo>
                <a:cubicBezTo>
                  <a:pt x="6186393" y="6660253"/>
                  <a:pt x="6186393" y="6660253"/>
                  <a:pt x="6187002" y="6658970"/>
                </a:cubicBezTo>
                <a:cubicBezTo>
                  <a:pt x="6187002" y="6658970"/>
                  <a:pt x="6187002" y="6658970"/>
                  <a:pt x="6183041" y="6654801"/>
                </a:cubicBezTo>
                <a:close/>
                <a:moveTo>
                  <a:pt x="6192092" y="6643688"/>
                </a:moveTo>
                <a:cubicBezTo>
                  <a:pt x="6186489" y="6650991"/>
                  <a:pt x="6186489" y="6650991"/>
                  <a:pt x="6186489" y="6650991"/>
                </a:cubicBezTo>
                <a:cubicBezTo>
                  <a:pt x="6188046" y="6651943"/>
                  <a:pt x="6188046" y="6651943"/>
                  <a:pt x="6188046" y="6651943"/>
                </a:cubicBezTo>
                <a:cubicBezTo>
                  <a:pt x="6189602" y="6650991"/>
                  <a:pt x="6189602" y="6650991"/>
                  <a:pt x="6189602" y="6650991"/>
                </a:cubicBezTo>
                <a:cubicBezTo>
                  <a:pt x="6205477" y="6664326"/>
                  <a:pt x="6205477" y="6664326"/>
                  <a:pt x="6205477" y="6664326"/>
                </a:cubicBezTo>
                <a:cubicBezTo>
                  <a:pt x="6205166" y="6666231"/>
                  <a:pt x="6205166" y="6666231"/>
                  <a:pt x="6205166" y="6666231"/>
                </a:cubicBezTo>
                <a:lnTo>
                  <a:pt x="6205788" y="6667501"/>
                </a:lnTo>
                <a:cubicBezTo>
                  <a:pt x="6218239" y="6652896"/>
                  <a:pt x="6218239" y="6652896"/>
                  <a:pt x="6218239" y="6652896"/>
                </a:cubicBezTo>
                <a:cubicBezTo>
                  <a:pt x="6215438" y="6645911"/>
                  <a:pt x="6215438" y="6645911"/>
                  <a:pt x="6215438" y="6645911"/>
                </a:cubicBezTo>
                <a:cubicBezTo>
                  <a:pt x="6213881" y="6647816"/>
                  <a:pt x="6213881" y="6647816"/>
                  <a:pt x="6213881" y="6647816"/>
                </a:cubicBezTo>
                <a:cubicBezTo>
                  <a:pt x="6213881" y="6647816"/>
                  <a:pt x="6214504" y="6650673"/>
                  <a:pt x="6214193" y="6652261"/>
                </a:cubicBezTo>
                <a:cubicBezTo>
                  <a:pt x="6213570" y="6655754"/>
                  <a:pt x="6208901" y="6660199"/>
                  <a:pt x="6208901" y="6660199"/>
                </a:cubicBezTo>
                <a:cubicBezTo>
                  <a:pt x="6192715" y="6646546"/>
                  <a:pt x="6192715" y="6646546"/>
                  <a:pt x="6192715" y="6646546"/>
                </a:cubicBezTo>
                <a:cubicBezTo>
                  <a:pt x="6193337" y="6644641"/>
                  <a:pt x="6193337" y="6644641"/>
                  <a:pt x="6193337" y="6644641"/>
                </a:cubicBezTo>
                <a:cubicBezTo>
                  <a:pt x="6192092" y="6643688"/>
                  <a:pt x="6192092" y="6643688"/>
                  <a:pt x="6192092" y="6643688"/>
                </a:cubicBezTo>
                <a:close/>
                <a:moveTo>
                  <a:pt x="6008688" y="6637338"/>
                </a:moveTo>
                <a:lnTo>
                  <a:pt x="6008688" y="6638926"/>
                </a:lnTo>
                <a:lnTo>
                  <a:pt x="5991226" y="6651626"/>
                </a:lnTo>
                <a:lnTo>
                  <a:pt x="5989638" y="6650038"/>
                </a:lnTo>
                <a:lnTo>
                  <a:pt x="5988051" y="6651626"/>
                </a:lnTo>
                <a:lnTo>
                  <a:pt x="5992813" y="6657976"/>
                </a:lnTo>
                <a:lnTo>
                  <a:pt x="5994401" y="6656389"/>
                </a:lnTo>
                <a:lnTo>
                  <a:pt x="5994401" y="6654801"/>
                </a:lnTo>
                <a:lnTo>
                  <a:pt x="6005513" y="6645276"/>
                </a:lnTo>
                <a:lnTo>
                  <a:pt x="6000751" y="6669089"/>
                </a:lnTo>
                <a:lnTo>
                  <a:pt x="6003926" y="6670676"/>
                </a:lnTo>
                <a:lnTo>
                  <a:pt x="6019801" y="6654801"/>
                </a:lnTo>
                <a:lnTo>
                  <a:pt x="6021389" y="6654801"/>
                </a:lnTo>
                <a:lnTo>
                  <a:pt x="6022976" y="6653213"/>
                </a:lnTo>
                <a:lnTo>
                  <a:pt x="6018213" y="6650038"/>
                </a:lnTo>
                <a:lnTo>
                  <a:pt x="6018213" y="6651626"/>
                </a:lnTo>
                <a:lnTo>
                  <a:pt x="6007101" y="6662739"/>
                </a:lnTo>
                <a:lnTo>
                  <a:pt x="6011863" y="6640513"/>
                </a:lnTo>
                <a:close/>
                <a:moveTo>
                  <a:pt x="5994618" y="6633181"/>
                </a:moveTo>
                <a:cubicBezTo>
                  <a:pt x="5993535" y="6633786"/>
                  <a:pt x="5992814" y="6635298"/>
                  <a:pt x="5993535" y="6636810"/>
                </a:cubicBezTo>
                <a:cubicBezTo>
                  <a:pt x="5994257" y="6638321"/>
                  <a:pt x="5996422" y="6638926"/>
                  <a:pt x="5998226" y="6638321"/>
                </a:cubicBezTo>
                <a:cubicBezTo>
                  <a:pt x="5999669" y="6637717"/>
                  <a:pt x="6000752" y="6635902"/>
                  <a:pt x="6000031" y="6634693"/>
                </a:cubicBezTo>
                <a:cubicBezTo>
                  <a:pt x="5998588" y="6633181"/>
                  <a:pt x="5996422" y="6632576"/>
                  <a:pt x="5994618" y="6633181"/>
                </a:cubicBezTo>
                <a:close/>
                <a:moveTo>
                  <a:pt x="6202364" y="6627813"/>
                </a:moveTo>
                <a:lnTo>
                  <a:pt x="6199189" y="6635751"/>
                </a:lnTo>
                <a:lnTo>
                  <a:pt x="6202364" y="6634163"/>
                </a:lnTo>
                <a:lnTo>
                  <a:pt x="6219827" y="6645276"/>
                </a:lnTo>
                <a:lnTo>
                  <a:pt x="6219827" y="6646864"/>
                </a:lnTo>
                <a:lnTo>
                  <a:pt x="6221415" y="6648451"/>
                </a:lnTo>
                <a:lnTo>
                  <a:pt x="6226177" y="6640514"/>
                </a:lnTo>
                <a:lnTo>
                  <a:pt x="6224590" y="6640514"/>
                </a:lnTo>
                <a:lnTo>
                  <a:pt x="6223002" y="6640514"/>
                </a:lnTo>
                <a:lnTo>
                  <a:pt x="6202364" y="6629401"/>
                </a:lnTo>
                <a:lnTo>
                  <a:pt x="6203952" y="6629401"/>
                </a:lnTo>
                <a:close/>
                <a:moveTo>
                  <a:pt x="5997576" y="6616701"/>
                </a:moveTo>
                <a:lnTo>
                  <a:pt x="5997576" y="6619876"/>
                </a:lnTo>
                <a:lnTo>
                  <a:pt x="5976938" y="6627814"/>
                </a:lnTo>
                <a:lnTo>
                  <a:pt x="5975351" y="6626226"/>
                </a:lnTo>
                <a:lnTo>
                  <a:pt x="5978526" y="6635751"/>
                </a:lnTo>
                <a:lnTo>
                  <a:pt x="5980114" y="6634164"/>
                </a:lnTo>
                <a:lnTo>
                  <a:pt x="5980114" y="6632576"/>
                </a:lnTo>
                <a:lnTo>
                  <a:pt x="5999164" y="6623051"/>
                </a:lnTo>
                <a:lnTo>
                  <a:pt x="6000751" y="6624639"/>
                </a:lnTo>
                <a:lnTo>
                  <a:pt x="6002339" y="6624639"/>
                </a:lnTo>
                <a:close/>
                <a:moveTo>
                  <a:pt x="6213159" y="6604001"/>
                </a:moveTo>
                <a:cubicBezTo>
                  <a:pt x="6211889" y="6606296"/>
                  <a:pt x="6210937" y="6607280"/>
                  <a:pt x="6209984" y="6609903"/>
                </a:cubicBezTo>
                <a:cubicBezTo>
                  <a:pt x="6206809" y="6617443"/>
                  <a:pt x="6205539" y="6625640"/>
                  <a:pt x="6215064" y="6629902"/>
                </a:cubicBezTo>
                <a:cubicBezTo>
                  <a:pt x="6224907" y="6634164"/>
                  <a:pt x="6230305" y="6629246"/>
                  <a:pt x="6233797" y="6622361"/>
                </a:cubicBezTo>
                <a:cubicBezTo>
                  <a:pt x="6235385" y="6618427"/>
                  <a:pt x="6235702" y="6615476"/>
                  <a:pt x="6234750" y="6611214"/>
                </a:cubicBezTo>
                <a:cubicBezTo>
                  <a:pt x="6234750" y="6611214"/>
                  <a:pt x="6234750" y="6611214"/>
                  <a:pt x="6229670" y="6608919"/>
                </a:cubicBezTo>
                <a:cubicBezTo>
                  <a:pt x="6229670" y="6608919"/>
                  <a:pt x="6229670" y="6608919"/>
                  <a:pt x="6228717" y="6609903"/>
                </a:cubicBezTo>
                <a:cubicBezTo>
                  <a:pt x="6231575" y="6612853"/>
                  <a:pt x="6232210" y="6617116"/>
                  <a:pt x="6230940" y="6620066"/>
                </a:cubicBezTo>
                <a:cubicBezTo>
                  <a:pt x="6228717" y="6624656"/>
                  <a:pt x="6220780" y="6625640"/>
                  <a:pt x="6216969" y="6622689"/>
                </a:cubicBezTo>
                <a:cubicBezTo>
                  <a:pt x="6213159" y="6619738"/>
                  <a:pt x="6209984" y="6616132"/>
                  <a:pt x="6211889" y="6611870"/>
                </a:cubicBezTo>
                <a:cubicBezTo>
                  <a:pt x="6213159" y="6609247"/>
                  <a:pt x="6215382" y="6607608"/>
                  <a:pt x="6218239" y="6607608"/>
                </a:cubicBezTo>
                <a:cubicBezTo>
                  <a:pt x="6218239" y="6607608"/>
                  <a:pt x="6218239" y="6607608"/>
                  <a:pt x="6218557" y="6605968"/>
                </a:cubicBezTo>
                <a:cubicBezTo>
                  <a:pt x="6218557" y="6605968"/>
                  <a:pt x="6218557" y="6605968"/>
                  <a:pt x="6213159" y="6604001"/>
                </a:cubicBezTo>
                <a:close/>
                <a:moveTo>
                  <a:pt x="6124575" y="6600826"/>
                </a:moveTo>
                <a:cubicBezTo>
                  <a:pt x="6124575" y="6600826"/>
                  <a:pt x="6124575" y="6600826"/>
                  <a:pt x="6145213" y="6600826"/>
                </a:cubicBezTo>
                <a:cubicBezTo>
                  <a:pt x="6138129" y="6616304"/>
                  <a:pt x="6131044" y="6630493"/>
                  <a:pt x="6124575" y="6642101"/>
                </a:cubicBezTo>
                <a:close/>
                <a:moveTo>
                  <a:pt x="6061075" y="6600826"/>
                </a:moveTo>
                <a:cubicBezTo>
                  <a:pt x="6061075" y="6600826"/>
                  <a:pt x="6061075" y="6600826"/>
                  <a:pt x="6083301" y="6600826"/>
                </a:cubicBezTo>
                <a:cubicBezTo>
                  <a:pt x="6083301" y="6600826"/>
                  <a:pt x="6083301" y="6600826"/>
                  <a:pt x="6083301" y="6642101"/>
                </a:cubicBezTo>
                <a:cubicBezTo>
                  <a:pt x="6076002" y="6630493"/>
                  <a:pt x="6068373" y="6616304"/>
                  <a:pt x="6061075" y="6600826"/>
                </a:cubicBezTo>
                <a:close/>
                <a:moveTo>
                  <a:pt x="5979346" y="6594512"/>
                </a:moveTo>
                <a:cubicBezTo>
                  <a:pt x="5969403" y="6597080"/>
                  <a:pt x="5967414" y="6604144"/>
                  <a:pt x="5969403" y="6611528"/>
                </a:cubicBezTo>
                <a:cubicBezTo>
                  <a:pt x="5970397" y="6615381"/>
                  <a:pt x="5971723" y="6617629"/>
                  <a:pt x="5975037" y="6619876"/>
                </a:cubicBezTo>
                <a:cubicBezTo>
                  <a:pt x="5975037" y="6619876"/>
                  <a:pt x="5975037" y="6619876"/>
                  <a:pt x="5981004" y="6618592"/>
                </a:cubicBezTo>
                <a:cubicBezTo>
                  <a:pt x="5981004" y="6618592"/>
                  <a:pt x="5981004" y="6618592"/>
                  <a:pt x="5981004" y="6617629"/>
                </a:cubicBezTo>
                <a:cubicBezTo>
                  <a:pt x="5977026" y="6617308"/>
                  <a:pt x="5973380" y="6613776"/>
                  <a:pt x="5972386" y="6610886"/>
                </a:cubicBezTo>
                <a:cubicBezTo>
                  <a:pt x="5971391" y="6606070"/>
                  <a:pt x="5975037" y="6601254"/>
                  <a:pt x="5980009" y="6600933"/>
                </a:cubicBezTo>
                <a:cubicBezTo>
                  <a:pt x="5980009" y="6600933"/>
                  <a:pt x="5980009" y="6600933"/>
                  <a:pt x="5983324" y="6613455"/>
                </a:cubicBezTo>
                <a:cubicBezTo>
                  <a:pt x="5983324" y="6613455"/>
                  <a:pt x="5983324" y="6613455"/>
                  <a:pt x="5982330" y="6614739"/>
                </a:cubicBezTo>
                <a:cubicBezTo>
                  <a:pt x="5982330" y="6614739"/>
                  <a:pt x="5982330" y="6614739"/>
                  <a:pt x="5982992" y="6616023"/>
                </a:cubicBezTo>
                <a:cubicBezTo>
                  <a:pt x="5982992" y="6616023"/>
                  <a:pt x="5982992" y="6616023"/>
                  <a:pt x="5988959" y="6614418"/>
                </a:cubicBezTo>
                <a:cubicBezTo>
                  <a:pt x="5988959" y="6614418"/>
                  <a:pt x="5988959" y="6614418"/>
                  <a:pt x="5988296" y="6613134"/>
                </a:cubicBezTo>
                <a:cubicBezTo>
                  <a:pt x="5988296" y="6613134"/>
                  <a:pt x="5988296" y="6613134"/>
                  <a:pt x="5986307" y="6612171"/>
                </a:cubicBezTo>
                <a:cubicBezTo>
                  <a:pt x="5986307" y="6612171"/>
                  <a:pt x="5986307" y="6612171"/>
                  <a:pt x="5983324" y="6599970"/>
                </a:cubicBezTo>
                <a:cubicBezTo>
                  <a:pt x="5987301" y="6598365"/>
                  <a:pt x="5992273" y="6600612"/>
                  <a:pt x="5993268" y="6604786"/>
                </a:cubicBezTo>
                <a:cubicBezTo>
                  <a:pt x="5994262" y="6607676"/>
                  <a:pt x="5993268" y="6610565"/>
                  <a:pt x="5991279" y="6612492"/>
                </a:cubicBezTo>
                <a:cubicBezTo>
                  <a:pt x="5991279" y="6612492"/>
                  <a:pt x="5991279" y="6612492"/>
                  <a:pt x="5991942" y="6613455"/>
                </a:cubicBezTo>
                <a:cubicBezTo>
                  <a:pt x="5991942" y="6613455"/>
                  <a:pt x="5991942" y="6613455"/>
                  <a:pt x="5997577" y="6611850"/>
                </a:cubicBezTo>
                <a:cubicBezTo>
                  <a:pt x="5997246" y="6609602"/>
                  <a:pt x="5997246" y="6607997"/>
                  <a:pt x="5996583" y="6605749"/>
                </a:cubicBezTo>
                <a:cubicBezTo>
                  <a:pt x="5994262" y="6597723"/>
                  <a:pt x="5989953" y="6591301"/>
                  <a:pt x="5979346" y="6594512"/>
                </a:cubicBezTo>
                <a:close/>
                <a:moveTo>
                  <a:pt x="6213477" y="6592888"/>
                </a:moveTo>
                <a:lnTo>
                  <a:pt x="6211889" y="6600826"/>
                </a:lnTo>
                <a:lnTo>
                  <a:pt x="6213477" y="6600826"/>
                </a:lnTo>
                <a:lnTo>
                  <a:pt x="6215064" y="6599238"/>
                </a:lnTo>
                <a:lnTo>
                  <a:pt x="6235702" y="6602413"/>
                </a:lnTo>
                <a:lnTo>
                  <a:pt x="6235702" y="6605588"/>
                </a:lnTo>
                <a:lnTo>
                  <a:pt x="6237290" y="6605588"/>
                </a:lnTo>
                <a:lnTo>
                  <a:pt x="6238877" y="6596063"/>
                </a:lnTo>
                <a:lnTo>
                  <a:pt x="6237290" y="6597651"/>
                </a:lnTo>
                <a:lnTo>
                  <a:pt x="6215064" y="6594476"/>
                </a:lnTo>
                <a:lnTo>
                  <a:pt x="6215064" y="6592888"/>
                </a:lnTo>
                <a:close/>
                <a:moveTo>
                  <a:pt x="4702533" y="6572250"/>
                </a:moveTo>
                <a:cubicBezTo>
                  <a:pt x="4703456" y="6572250"/>
                  <a:pt x="4703764" y="6572905"/>
                  <a:pt x="4703764" y="6574543"/>
                </a:cubicBezTo>
                <a:lnTo>
                  <a:pt x="4703764" y="6578474"/>
                </a:lnTo>
                <a:cubicBezTo>
                  <a:pt x="4703764" y="6583388"/>
                  <a:pt x="4703148" y="6585354"/>
                  <a:pt x="4701300" y="6587647"/>
                </a:cubicBezTo>
                <a:cubicBezTo>
                  <a:pt x="4698528" y="6590595"/>
                  <a:pt x="4694216" y="6592888"/>
                  <a:pt x="4690519" y="6592888"/>
                </a:cubicBezTo>
                <a:cubicBezTo>
                  <a:pt x="4686207" y="6592888"/>
                  <a:pt x="4683126" y="6589612"/>
                  <a:pt x="4683126" y="6585026"/>
                </a:cubicBezTo>
                <a:cubicBezTo>
                  <a:pt x="4683126" y="6581423"/>
                  <a:pt x="4684974" y="6578474"/>
                  <a:pt x="4688671" y="6576509"/>
                </a:cubicBezTo>
                <a:cubicBezTo>
                  <a:pt x="4691135" y="6574543"/>
                  <a:pt x="4693599" y="6574216"/>
                  <a:pt x="4700376" y="6572905"/>
                </a:cubicBezTo>
                <a:cubicBezTo>
                  <a:pt x="4700376" y="6572905"/>
                  <a:pt x="4700376" y="6572905"/>
                  <a:pt x="4701916" y="6572578"/>
                </a:cubicBezTo>
                <a:cubicBezTo>
                  <a:pt x="4702224" y="6572250"/>
                  <a:pt x="4702533" y="6572250"/>
                  <a:pt x="4702533" y="6572250"/>
                </a:cubicBezTo>
                <a:close/>
                <a:moveTo>
                  <a:pt x="5969299" y="6570663"/>
                </a:moveTo>
                <a:cubicBezTo>
                  <a:pt x="5988051" y="6571313"/>
                  <a:pt x="5988051" y="6571313"/>
                  <a:pt x="5988051" y="6571313"/>
                </a:cubicBezTo>
                <a:cubicBezTo>
                  <a:pt x="5988051" y="6573586"/>
                  <a:pt x="5988051" y="6574885"/>
                  <a:pt x="5987456" y="6577158"/>
                </a:cubicBezTo>
                <a:cubicBezTo>
                  <a:pt x="5987158" y="6580405"/>
                  <a:pt x="5983586" y="6584302"/>
                  <a:pt x="5979717" y="6584627"/>
                </a:cubicBezTo>
                <a:cubicBezTo>
                  <a:pt x="5974359" y="6584951"/>
                  <a:pt x="5969598" y="6579756"/>
                  <a:pt x="5969299" y="6575859"/>
                </a:cubicBezTo>
                <a:cubicBezTo>
                  <a:pt x="5969001" y="6571637"/>
                  <a:pt x="5969299" y="6570663"/>
                  <a:pt x="5969299" y="6570663"/>
                </a:cubicBezTo>
                <a:close/>
                <a:moveTo>
                  <a:pt x="5966140" y="6562726"/>
                </a:moveTo>
                <a:cubicBezTo>
                  <a:pt x="5966140" y="6576220"/>
                  <a:pt x="5966140" y="6576220"/>
                  <a:pt x="5966140" y="6576220"/>
                </a:cubicBezTo>
                <a:cubicBezTo>
                  <a:pt x="5965826" y="6582325"/>
                  <a:pt x="5972103" y="6589714"/>
                  <a:pt x="5980263" y="6589714"/>
                </a:cubicBezTo>
                <a:cubicBezTo>
                  <a:pt x="5987793" y="6589072"/>
                  <a:pt x="5991559" y="6581682"/>
                  <a:pt x="5992187" y="6574935"/>
                </a:cubicBezTo>
                <a:cubicBezTo>
                  <a:pt x="5992814" y="6563369"/>
                  <a:pt x="5992814" y="6563369"/>
                  <a:pt x="5992814" y="6563369"/>
                </a:cubicBezTo>
                <a:lnTo>
                  <a:pt x="5991245" y="6563369"/>
                </a:lnTo>
                <a:cubicBezTo>
                  <a:pt x="5990304" y="6564975"/>
                  <a:pt x="5990304" y="6564975"/>
                  <a:pt x="5990304" y="6564975"/>
                </a:cubicBezTo>
                <a:cubicBezTo>
                  <a:pt x="5968964" y="6564654"/>
                  <a:pt x="5968964" y="6564654"/>
                  <a:pt x="5968964" y="6564654"/>
                </a:cubicBezTo>
                <a:cubicBezTo>
                  <a:pt x="5967709" y="6562726"/>
                  <a:pt x="5967709" y="6562726"/>
                  <a:pt x="5967709" y="6562726"/>
                </a:cubicBezTo>
                <a:cubicBezTo>
                  <a:pt x="5966140" y="6562726"/>
                  <a:pt x="5966140" y="6562726"/>
                  <a:pt x="5966140" y="6562726"/>
                </a:cubicBezTo>
                <a:close/>
                <a:moveTo>
                  <a:pt x="6213476" y="6561138"/>
                </a:moveTo>
                <a:cubicBezTo>
                  <a:pt x="6213476" y="6561138"/>
                  <a:pt x="6213476" y="6561138"/>
                  <a:pt x="6215027" y="6566418"/>
                </a:cubicBezTo>
                <a:cubicBezTo>
                  <a:pt x="6215027" y="6566418"/>
                  <a:pt x="6215027" y="6566418"/>
                  <a:pt x="6214717" y="6585986"/>
                </a:cubicBezTo>
                <a:lnTo>
                  <a:pt x="6213786" y="6589713"/>
                </a:lnTo>
                <a:cubicBezTo>
                  <a:pt x="6213786" y="6589713"/>
                  <a:pt x="6213786" y="6589713"/>
                  <a:pt x="6219370" y="6585986"/>
                </a:cubicBezTo>
                <a:cubicBezTo>
                  <a:pt x="6218750" y="6585986"/>
                  <a:pt x="6218129" y="6585675"/>
                  <a:pt x="6218129" y="6585365"/>
                </a:cubicBezTo>
                <a:cubicBezTo>
                  <a:pt x="6217509" y="6584744"/>
                  <a:pt x="6217819" y="6581327"/>
                  <a:pt x="6217819" y="6579153"/>
                </a:cubicBezTo>
                <a:cubicBezTo>
                  <a:pt x="6217819" y="6579153"/>
                  <a:pt x="6217819" y="6579153"/>
                  <a:pt x="6238913" y="6578842"/>
                </a:cubicBezTo>
                <a:cubicBezTo>
                  <a:pt x="6238913" y="6578842"/>
                  <a:pt x="6238913" y="6578842"/>
                  <a:pt x="6239844" y="6580706"/>
                </a:cubicBezTo>
                <a:cubicBezTo>
                  <a:pt x="6239844" y="6580706"/>
                  <a:pt x="6239844" y="6580706"/>
                  <a:pt x="6240464" y="6580706"/>
                </a:cubicBezTo>
                <a:cubicBezTo>
                  <a:pt x="6240464" y="6580706"/>
                  <a:pt x="6240464" y="6580706"/>
                  <a:pt x="6240464" y="6572941"/>
                </a:cubicBezTo>
                <a:cubicBezTo>
                  <a:pt x="6240464" y="6572941"/>
                  <a:pt x="6240464" y="6572941"/>
                  <a:pt x="6239223" y="6572941"/>
                </a:cubicBezTo>
                <a:cubicBezTo>
                  <a:pt x="6239223" y="6572941"/>
                  <a:pt x="6239223" y="6572941"/>
                  <a:pt x="6238913" y="6573873"/>
                </a:cubicBezTo>
                <a:cubicBezTo>
                  <a:pt x="6238913" y="6573873"/>
                  <a:pt x="6238913" y="6573873"/>
                  <a:pt x="6217509" y="6574183"/>
                </a:cubicBezTo>
                <a:cubicBezTo>
                  <a:pt x="6217509" y="6569835"/>
                  <a:pt x="6217509" y="6566729"/>
                  <a:pt x="6218440" y="6566108"/>
                </a:cubicBezTo>
                <a:cubicBezTo>
                  <a:pt x="6218750" y="6565797"/>
                  <a:pt x="6219370" y="6565487"/>
                  <a:pt x="6219991" y="6565487"/>
                </a:cubicBezTo>
                <a:cubicBezTo>
                  <a:pt x="6219991" y="6565487"/>
                  <a:pt x="6219991" y="6565487"/>
                  <a:pt x="6213476" y="6561138"/>
                </a:cubicBezTo>
                <a:close/>
                <a:moveTo>
                  <a:pt x="5979056" y="6553957"/>
                </a:moveTo>
                <a:cubicBezTo>
                  <a:pt x="5977544" y="6554713"/>
                  <a:pt x="5976939" y="6556603"/>
                  <a:pt x="5977544" y="6558493"/>
                </a:cubicBezTo>
                <a:cubicBezTo>
                  <a:pt x="5978149" y="6560383"/>
                  <a:pt x="5979963" y="6561139"/>
                  <a:pt x="5981172" y="6560383"/>
                </a:cubicBezTo>
                <a:cubicBezTo>
                  <a:pt x="5982684" y="6558871"/>
                  <a:pt x="5983290" y="6556981"/>
                  <a:pt x="5982684" y="6555091"/>
                </a:cubicBezTo>
                <a:cubicBezTo>
                  <a:pt x="5982079" y="6553579"/>
                  <a:pt x="5980265" y="6553201"/>
                  <a:pt x="5979056" y="6553957"/>
                </a:cubicBezTo>
                <a:close/>
                <a:moveTo>
                  <a:pt x="4916817" y="6545262"/>
                </a:moveTo>
                <a:cubicBezTo>
                  <a:pt x="4926786" y="6545262"/>
                  <a:pt x="4933952" y="6555670"/>
                  <a:pt x="4933952" y="6570809"/>
                </a:cubicBezTo>
                <a:cubicBezTo>
                  <a:pt x="4933952" y="6583110"/>
                  <a:pt x="4926786" y="6592887"/>
                  <a:pt x="4917751" y="6592887"/>
                </a:cubicBezTo>
                <a:cubicBezTo>
                  <a:pt x="4907780" y="6592887"/>
                  <a:pt x="4900614" y="6582479"/>
                  <a:pt x="4900614" y="6568602"/>
                </a:cubicBezTo>
                <a:cubicBezTo>
                  <a:pt x="4900614" y="6555040"/>
                  <a:pt x="4907157" y="6545262"/>
                  <a:pt x="4916817" y="6545262"/>
                </a:cubicBezTo>
                <a:close/>
                <a:moveTo>
                  <a:pt x="4845052" y="6545262"/>
                </a:moveTo>
                <a:cubicBezTo>
                  <a:pt x="4853624" y="6545262"/>
                  <a:pt x="4859339" y="6554652"/>
                  <a:pt x="4859339" y="6568574"/>
                </a:cubicBezTo>
                <a:cubicBezTo>
                  <a:pt x="4859339" y="6583467"/>
                  <a:pt x="4851719" y="6594475"/>
                  <a:pt x="4841560" y="6594475"/>
                </a:cubicBezTo>
                <a:cubicBezTo>
                  <a:pt x="4838067" y="6594475"/>
                  <a:pt x="4833622" y="6592209"/>
                  <a:pt x="4832352" y="6589295"/>
                </a:cubicBezTo>
                <a:cubicBezTo>
                  <a:pt x="4831082" y="6587029"/>
                  <a:pt x="4830764" y="6583467"/>
                  <a:pt x="4830764" y="6573106"/>
                </a:cubicBezTo>
                <a:cubicBezTo>
                  <a:pt x="4830764" y="6564688"/>
                  <a:pt x="4831399" y="6559184"/>
                  <a:pt x="4832987" y="6555623"/>
                </a:cubicBezTo>
                <a:cubicBezTo>
                  <a:pt x="4835209" y="6549147"/>
                  <a:pt x="4839972" y="6545262"/>
                  <a:pt x="4845052" y="6545262"/>
                </a:cubicBezTo>
                <a:close/>
                <a:moveTo>
                  <a:pt x="5068752" y="6543675"/>
                </a:moveTo>
                <a:cubicBezTo>
                  <a:pt x="5073341" y="6543675"/>
                  <a:pt x="5077604" y="6546215"/>
                  <a:pt x="5080227" y="6550343"/>
                </a:cubicBezTo>
                <a:cubicBezTo>
                  <a:pt x="5082194" y="6554153"/>
                  <a:pt x="5083177" y="6559550"/>
                  <a:pt x="5083177" y="6567805"/>
                </a:cubicBezTo>
                <a:cubicBezTo>
                  <a:pt x="5083177" y="6583363"/>
                  <a:pt x="5078259" y="6591300"/>
                  <a:pt x="5068752" y="6591300"/>
                </a:cubicBezTo>
                <a:cubicBezTo>
                  <a:pt x="5059244" y="6591300"/>
                  <a:pt x="5053014" y="6581140"/>
                  <a:pt x="5053014" y="6566853"/>
                </a:cubicBezTo>
                <a:cubicBezTo>
                  <a:pt x="5053014" y="6553200"/>
                  <a:pt x="5059571" y="6543675"/>
                  <a:pt x="5068752" y="6543675"/>
                </a:cubicBezTo>
                <a:close/>
                <a:moveTo>
                  <a:pt x="4763434" y="6543675"/>
                </a:moveTo>
                <a:cubicBezTo>
                  <a:pt x="4767782" y="6543675"/>
                  <a:pt x="4771820" y="6546215"/>
                  <a:pt x="4773994" y="6550343"/>
                </a:cubicBezTo>
                <a:cubicBezTo>
                  <a:pt x="4775857" y="6554153"/>
                  <a:pt x="4776789" y="6559550"/>
                  <a:pt x="4776789" y="6567805"/>
                </a:cubicBezTo>
                <a:cubicBezTo>
                  <a:pt x="4776789" y="6583363"/>
                  <a:pt x="4772441" y="6591300"/>
                  <a:pt x="4763434" y="6591300"/>
                </a:cubicBezTo>
                <a:cubicBezTo>
                  <a:pt x="4754426" y="6591300"/>
                  <a:pt x="4748214" y="6581140"/>
                  <a:pt x="4748214" y="6566853"/>
                </a:cubicBezTo>
                <a:cubicBezTo>
                  <a:pt x="4748214" y="6553200"/>
                  <a:pt x="4754426" y="6543675"/>
                  <a:pt x="4763434" y="6543675"/>
                </a:cubicBezTo>
                <a:close/>
                <a:moveTo>
                  <a:pt x="5755245" y="6542087"/>
                </a:moveTo>
                <a:cubicBezTo>
                  <a:pt x="5758875" y="6542087"/>
                  <a:pt x="5761513" y="6543101"/>
                  <a:pt x="5763162" y="6545465"/>
                </a:cubicBezTo>
                <a:cubicBezTo>
                  <a:pt x="5764812" y="6547829"/>
                  <a:pt x="5765801" y="6550869"/>
                  <a:pt x="5765801" y="6553234"/>
                </a:cubicBezTo>
                <a:cubicBezTo>
                  <a:pt x="5765801" y="6555260"/>
                  <a:pt x="5764812" y="6555936"/>
                  <a:pt x="5762833" y="6556273"/>
                </a:cubicBezTo>
                <a:cubicBezTo>
                  <a:pt x="5760523" y="6556611"/>
                  <a:pt x="5753926" y="6556949"/>
                  <a:pt x="5751618" y="6557287"/>
                </a:cubicBezTo>
                <a:cubicBezTo>
                  <a:pt x="5751618" y="6557287"/>
                  <a:pt x="5751618" y="6557287"/>
                  <a:pt x="5745349" y="6557962"/>
                </a:cubicBezTo>
                <a:lnTo>
                  <a:pt x="5742380" y="6557962"/>
                </a:lnTo>
                <a:cubicBezTo>
                  <a:pt x="5740731" y="6557962"/>
                  <a:pt x="5740401" y="6557624"/>
                  <a:pt x="5740401" y="6556273"/>
                </a:cubicBezTo>
                <a:cubicBezTo>
                  <a:pt x="5740401" y="6553909"/>
                  <a:pt x="5742051" y="6549856"/>
                  <a:pt x="5744030" y="6547154"/>
                </a:cubicBezTo>
                <a:cubicBezTo>
                  <a:pt x="5746669" y="6544114"/>
                  <a:pt x="5750957" y="6542087"/>
                  <a:pt x="5755245" y="6542087"/>
                </a:cubicBezTo>
                <a:close/>
                <a:moveTo>
                  <a:pt x="5469691" y="6542087"/>
                </a:moveTo>
                <a:cubicBezTo>
                  <a:pt x="5473367" y="6542087"/>
                  <a:pt x="5476041" y="6543101"/>
                  <a:pt x="5477712" y="6545465"/>
                </a:cubicBezTo>
                <a:cubicBezTo>
                  <a:pt x="5479383" y="6547829"/>
                  <a:pt x="5480051" y="6550869"/>
                  <a:pt x="5480051" y="6553234"/>
                </a:cubicBezTo>
                <a:cubicBezTo>
                  <a:pt x="5480051" y="6555260"/>
                  <a:pt x="5479383" y="6555936"/>
                  <a:pt x="5477379" y="6556273"/>
                </a:cubicBezTo>
                <a:cubicBezTo>
                  <a:pt x="5475038" y="6556611"/>
                  <a:pt x="5468354" y="6556949"/>
                  <a:pt x="5465680" y="6557287"/>
                </a:cubicBezTo>
                <a:cubicBezTo>
                  <a:pt x="5465680" y="6557287"/>
                  <a:pt x="5465680" y="6557287"/>
                  <a:pt x="5459330" y="6557962"/>
                </a:cubicBezTo>
                <a:lnTo>
                  <a:pt x="5456322" y="6557962"/>
                </a:lnTo>
                <a:cubicBezTo>
                  <a:pt x="5454985" y="6557962"/>
                  <a:pt x="5454651" y="6557624"/>
                  <a:pt x="5454651" y="6556273"/>
                </a:cubicBezTo>
                <a:cubicBezTo>
                  <a:pt x="5454651" y="6553909"/>
                  <a:pt x="5456322" y="6549856"/>
                  <a:pt x="5458328" y="6547154"/>
                </a:cubicBezTo>
                <a:cubicBezTo>
                  <a:pt x="5461001" y="6544114"/>
                  <a:pt x="5465013" y="6542087"/>
                  <a:pt x="5469691" y="6542087"/>
                </a:cubicBezTo>
                <a:close/>
                <a:moveTo>
                  <a:pt x="6124575" y="6538913"/>
                </a:moveTo>
                <a:cubicBezTo>
                  <a:pt x="6124575" y="6538913"/>
                  <a:pt x="6124575" y="6538913"/>
                  <a:pt x="6169025" y="6538913"/>
                </a:cubicBezTo>
                <a:cubicBezTo>
                  <a:pt x="6166849" y="6546103"/>
                  <a:pt x="6164673" y="6553620"/>
                  <a:pt x="6161876" y="6561138"/>
                </a:cubicBezTo>
                <a:cubicBezTo>
                  <a:pt x="6161876" y="6561138"/>
                  <a:pt x="6161876" y="6561138"/>
                  <a:pt x="6124575" y="6561138"/>
                </a:cubicBezTo>
                <a:close/>
                <a:moveTo>
                  <a:pt x="6091498" y="6538913"/>
                </a:moveTo>
                <a:cubicBezTo>
                  <a:pt x="6091498" y="6538913"/>
                  <a:pt x="6091498" y="6538913"/>
                  <a:pt x="6102829" y="6538913"/>
                </a:cubicBezTo>
                <a:cubicBezTo>
                  <a:pt x="6102829" y="6538913"/>
                  <a:pt x="6102829" y="6538913"/>
                  <a:pt x="6114476" y="6538913"/>
                </a:cubicBezTo>
                <a:lnTo>
                  <a:pt x="6114476" y="6570103"/>
                </a:lnTo>
                <a:cubicBezTo>
                  <a:pt x="6114476" y="6570103"/>
                  <a:pt x="6114476" y="6570103"/>
                  <a:pt x="6157913" y="6570103"/>
                </a:cubicBezTo>
                <a:cubicBezTo>
                  <a:pt x="6157598" y="6571058"/>
                  <a:pt x="6156969" y="6572331"/>
                  <a:pt x="6156654" y="6573604"/>
                </a:cubicBezTo>
                <a:cubicBezTo>
                  <a:pt x="6154136" y="6579651"/>
                  <a:pt x="6151618" y="6585698"/>
                  <a:pt x="6148785" y="6591745"/>
                </a:cubicBezTo>
                <a:cubicBezTo>
                  <a:pt x="6148785" y="6591745"/>
                  <a:pt x="6148785" y="6591745"/>
                  <a:pt x="6118882" y="6591745"/>
                </a:cubicBezTo>
                <a:cubicBezTo>
                  <a:pt x="6118882" y="6591745"/>
                  <a:pt x="6118882" y="6591745"/>
                  <a:pt x="6114476" y="6591745"/>
                </a:cubicBezTo>
                <a:cubicBezTo>
                  <a:pt x="6114476" y="6591745"/>
                  <a:pt x="6114476" y="6591745"/>
                  <a:pt x="6114476" y="6656672"/>
                </a:cubicBezTo>
                <a:cubicBezTo>
                  <a:pt x="6111013" y="6661446"/>
                  <a:pt x="6107866" y="6665584"/>
                  <a:pt x="6105348" y="6668130"/>
                </a:cubicBezTo>
                <a:cubicBezTo>
                  <a:pt x="6104718" y="6669085"/>
                  <a:pt x="6103774" y="6670040"/>
                  <a:pt x="6102829" y="6670676"/>
                </a:cubicBezTo>
                <a:cubicBezTo>
                  <a:pt x="6102200" y="6670040"/>
                  <a:pt x="6101256" y="6669085"/>
                  <a:pt x="6100311" y="6668130"/>
                </a:cubicBezTo>
                <a:cubicBezTo>
                  <a:pt x="6097793" y="6665584"/>
                  <a:pt x="6094960" y="6661446"/>
                  <a:pt x="6091498" y="6656672"/>
                </a:cubicBezTo>
                <a:cubicBezTo>
                  <a:pt x="6091498" y="6656672"/>
                  <a:pt x="6091498" y="6656672"/>
                  <a:pt x="6091498" y="6591745"/>
                </a:cubicBezTo>
                <a:cubicBezTo>
                  <a:pt x="6091498" y="6591745"/>
                  <a:pt x="6091498" y="6591745"/>
                  <a:pt x="6087091" y="6591745"/>
                </a:cubicBezTo>
                <a:cubicBezTo>
                  <a:pt x="6087091" y="6591745"/>
                  <a:pt x="6087091" y="6591745"/>
                  <a:pt x="6057503" y="6591745"/>
                </a:cubicBezTo>
                <a:cubicBezTo>
                  <a:pt x="6054670" y="6585698"/>
                  <a:pt x="6052152" y="6579651"/>
                  <a:pt x="6049949" y="6573604"/>
                </a:cubicBezTo>
                <a:cubicBezTo>
                  <a:pt x="6049319" y="6572331"/>
                  <a:pt x="6049004" y="6571058"/>
                  <a:pt x="6048376" y="6570103"/>
                </a:cubicBezTo>
                <a:cubicBezTo>
                  <a:pt x="6048376" y="6570103"/>
                  <a:pt x="6048376" y="6570103"/>
                  <a:pt x="6091498" y="6570103"/>
                </a:cubicBezTo>
                <a:cubicBezTo>
                  <a:pt x="6091498" y="6570103"/>
                  <a:pt x="6091498" y="6570103"/>
                  <a:pt x="6091498" y="6538913"/>
                </a:cubicBezTo>
                <a:close/>
                <a:moveTo>
                  <a:pt x="6037263" y="6538913"/>
                </a:moveTo>
                <a:cubicBezTo>
                  <a:pt x="6037263" y="6538913"/>
                  <a:pt x="6037263" y="6538913"/>
                  <a:pt x="6083301" y="6538913"/>
                </a:cubicBezTo>
                <a:lnTo>
                  <a:pt x="6083301" y="6561138"/>
                </a:lnTo>
                <a:cubicBezTo>
                  <a:pt x="6083301" y="6561138"/>
                  <a:pt x="6083301" y="6561138"/>
                  <a:pt x="6044395" y="6561138"/>
                </a:cubicBezTo>
                <a:cubicBezTo>
                  <a:pt x="6041802" y="6553620"/>
                  <a:pt x="6039208" y="6546103"/>
                  <a:pt x="6037263" y="6538913"/>
                </a:cubicBezTo>
                <a:close/>
                <a:moveTo>
                  <a:pt x="6231254" y="6534151"/>
                </a:moveTo>
                <a:cubicBezTo>
                  <a:pt x="6231254" y="6534151"/>
                  <a:pt x="6231254" y="6534151"/>
                  <a:pt x="6225287" y="6535436"/>
                </a:cubicBezTo>
                <a:cubicBezTo>
                  <a:pt x="6225287" y="6535436"/>
                  <a:pt x="6225287" y="6535436"/>
                  <a:pt x="6225287" y="6536399"/>
                </a:cubicBezTo>
                <a:cubicBezTo>
                  <a:pt x="6229596" y="6537041"/>
                  <a:pt x="6233242" y="6540252"/>
                  <a:pt x="6233905" y="6543462"/>
                </a:cubicBezTo>
                <a:cubicBezTo>
                  <a:pt x="6234900" y="6547957"/>
                  <a:pt x="6231254" y="6553094"/>
                  <a:pt x="6226282" y="6553415"/>
                </a:cubicBezTo>
                <a:cubicBezTo>
                  <a:pt x="6226282" y="6553415"/>
                  <a:pt x="6226282" y="6553415"/>
                  <a:pt x="6222967" y="6540573"/>
                </a:cubicBezTo>
                <a:cubicBezTo>
                  <a:pt x="6222967" y="6540573"/>
                  <a:pt x="6222967" y="6540573"/>
                  <a:pt x="6223961" y="6538967"/>
                </a:cubicBezTo>
                <a:cubicBezTo>
                  <a:pt x="6223961" y="6538967"/>
                  <a:pt x="6223961" y="6538967"/>
                  <a:pt x="6223630" y="6538004"/>
                </a:cubicBezTo>
                <a:cubicBezTo>
                  <a:pt x="6223630" y="6538004"/>
                  <a:pt x="6223630" y="6538004"/>
                  <a:pt x="6217664" y="6539609"/>
                </a:cubicBezTo>
                <a:cubicBezTo>
                  <a:pt x="6217664" y="6539609"/>
                  <a:pt x="6217664" y="6539609"/>
                  <a:pt x="6217995" y="6540894"/>
                </a:cubicBezTo>
                <a:cubicBezTo>
                  <a:pt x="6217995" y="6540894"/>
                  <a:pt x="6217995" y="6540894"/>
                  <a:pt x="6220315" y="6541857"/>
                </a:cubicBezTo>
                <a:cubicBezTo>
                  <a:pt x="6220315" y="6541857"/>
                  <a:pt x="6220315" y="6541857"/>
                  <a:pt x="6223299" y="6554378"/>
                </a:cubicBezTo>
                <a:cubicBezTo>
                  <a:pt x="6218990" y="6555984"/>
                  <a:pt x="6214018" y="6553415"/>
                  <a:pt x="6213023" y="6549241"/>
                </a:cubicBezTo>
                <a:cubicBezTo>
                  <a:pt x="6212360" y="6546352"/>
                  <a:pt x="6213023" y="6543462"/>
                  <a:pt x="6215343" y="6541536"/>
                </a:cubicBezTo>
                <a:cubicBezTo>
                  <a:pt x="6215343" y="6541536"/>
                  <a:pt x="6215343" y="6541536"/>
                  <a:pt x="6214349" y="6540573"/>
                </a:cubicBezTo>
                <a:cubicBezTo>
                  <a:pt x="6214349" y="6540573"/>
                  <a:pt x="6214349" y="6540573"/>
                  <a:pt x="6208714" y="6541857"/>
                </a:cubicBezTo>
                <a:cubicBezTo>
                  <a:pt x="6209377" y="6544425"/>
                  <a:pt x="6209377" y="6546031"/>
                  <a:pt x="6210040" y="6548599"/>
                </a:cubicBezTo>
                <a:cubicBezTo>
                  <a:pt x="6212029" y="6556305"/>
                  <a:pt x="6216669" y="6562726"/>
                  <a:pt x="6226945" y="6559837"/>
                </a:cubicBezTo>
                <a:cubicBezTo>
                  <a:pt x="6236888" y="6557268"/>
                  <a:pt x="6238877" y="6550205"/>
                  <a:pt x="6237220" y="6542820"/>
                </a:cubicBezTo>
                <a:cubicBezTo>
                  <a:pt x="6236226" y="6538967"/>
                  <a:pt x="6234568" y="6536720"/>
                  <a:pt x="6231254" y="6534151"/>
                </a:cubicBezTo>
                <a:close/>
                <a:moveTo>
                  <a:pt x="5814062" y="6534150"/>
                </a:moveTo>
                <a:cubicBezTo>
                  <a:pt x="5813744" y="6534150"/>
                  <a:pt x="5813427" y="6534150"/>
                  <a:pt x="5813109" y="6534469"/>
                </a:cubicBezTo>
                <a:cubicBezTo>
                  <a:pt x="5813109" y="6534469"/>
                  <a:pt x="5813109" y="6534469"/>
                  <a:pt x="5812157" y="6534469"/>
                </a:cubicBezTo>
                <a:cubicBezTo>
                  <a:pt x="5812157" y="6534469"/>
                  <a:pt x="5812157" y="6534469"/>
                  <a:pt x="5793423" y="6536383"/>
                </a:cubicBezTo>
                <a:cubicBezTo>
                  <a:pt x="5791518" y="6536702"/>
                  <a:pt x="5791201" y="6537021"/>
                  <a:pt x="5791201" y="6538617"/>
                </a:cubicBezTo>
                <a:cubicBezTo>
                  <a:pt x="5791201" y="6538617"/>
                  <a:pt x="5791201" y="6538617"/>
                  <a:pt x="5791201" y="6540850"/>
                </a:cubicBezTo>
                <a:cubicBezTo>
                  <a:pt x="5791201" y="6542126"/>
                  <a:pt x="5791836" y="6542764"/>
                  <a:pt x="5795011" y="6543083"/>
                </a:cubicBezTo>
                <a:cubicBezTo>
                  <a:pt x="5800091" y="6543402"/>
                  <a:pt x="5800409" y="6544359"/>
                  <a:pt x="5800409" y="6560310"/>
                </a:cubicBezTo>
                <a:lnTo>
                  <a:pt x="5800409" y="6571156"/>
                </a:lnTo>
                <a:cubicBezTo>
                  <a:pt x="5800409" y="6579451"/>
                  <a:pt x="5800409" y="6585512"/>
                  <a:pt x="5800091" y="6589022"/>
                </a:cubicBezTo>
                <a:cubicBezTo>
                  <a:pt x="5800091" y="6591893"/>
                  <a:pt x="5799457" y="6592531"/>
                  <a:pt x="5795328" y="6593807"/>
                </a:cubicBezTo>
                <a:cubicBezTo>
                  <a:pt x="5791201" y="6595083"/>
                  <a:pt x="5791201" y="6595083"/>
                  <a:pt x="5791201" y="6596997"/>
                </a:cubicBezTo>
                <a:cubicBezTo>
                  <a:pt x="5791201" y="6596997"/>
                  <a:pt x="5791201" y="6596997"/>
                  <a:pt x="5791201" y="6599230"/>
                </a:cubicBezTo>
                <a:cubicBezTo>
                  <a:pt x="5791201" y="6600506"/>
                  <a:pt x="5791518" y="6600825"/>
                  <a:pt x="5792788" y="6600825"/>
                </a:cubicBezTo>
                <a:cubicBezTo>
                  <a:pt x="5792788" y="6600825"/>
                  <a:pt x="5792788" y="6600825"/>
                  <a:pt x="5793741" y="6600825"/>
                </a:cubicBezTo>
                <a:cubicBezTo>
                  <a:pt x="5796916" y="6600825"/>
                  <a:pt x="5802949" y="6600506"/>
                  <a:pt x="5808030" y="6600506"/>
                </a:cubicBezTo>
                <a:cubicBezTo>
                  <a:pt x="5812792" y="6600506"/>
                  <a:pt x="5818824" y="6600825"/>
                  <a:pt x="5822000" y="6600825"/>
                </a:cubicBezTo>
                <a:cubicBezTo>
                  <a:pt x="5822000" y="6600825"/>
                  <a:pt x="5822000" y="6600825"/>
                  <a:pt x="5822952" y="6600825"/>
                </a:cubicBezTo>
                <a:cubicBezTo>
                  <a:pt x="5823904" y="6600825"/>
                  <a:pt x="5824539" y="6600506"/>
                  <a:pt x="5824539" y="6599230"/>
                </a:cubicBezTo>
                <a:cubicBezTo>
                  <a:pt x="5824539" y="6599230"/>
                  <a:pt x="5824539" y="6599230"/>
                  <a:pt x="5824539" y="6596997"/>
                </a:cubicBezTo>
                <a:cubicBezTo>
                  <a:pt x="5824539" y="6595083"/>
                  <a:pt x="5824223" y="6595083"/>
                  <a:pt x="5820412" y="6593807"/>
                </a:cubicBezTo>
                <a:cubicBezTo>
                  <a:pt x="5816603" y="6592531"/>
                  <a:pt x="5815967" y="6591893"/>
                  <a:pt x="5815650" y="6589022"/>
                </a:cubicBezTo>
                <a:cubicBezTo>
                  <a:pt x="5815332" y="6585831"/>
                  <a:pt x="5815332" y="6578813"/>
                  <a:pt x="5815332" y="6571156"/>
                </a:cubicBezTo>
                <a:cubicBezTo>
                  <a:pt x="5815332" y="6571156"/>
                  <a:pt x="5815332" y="6571156"/>
                  <a:pt x="5815332" y="6564457"/>
                </a:cubicBezTo>
                <a:cubicBezTo>
                  <a:pt x="5815332" y="6557120"/>
                  <a:pt x="5815332" y="6544359"/>
                  <a:pt x="5815650" y="6542126"/>
                </a:cubicBezTo>
                <a:cubicBezTo>
                  <a:pt x="5815650" y="6537021"/>
                  <a:pt x="5815650" y="6537021"/>
                  <a:pt x="5815650" y="6536702"/>
                </a:cubicBezTo>
                <a:cubicBezTo>
                  <a:pt x="5815650" y="6535107"/>
                  <a:pt x="5815332" y="6534150"/>
                  <a:pt x="5814062" y="6534150"/>
                </a:cubicBezTo>
                <a:close/>
                <a:moveTo>
                  <a:pt x="5756009" y="6534150"/>
                </a:moveTo>
                <a:cubicBezTo>
                  <a:pt x="5737066" y="6534150"/>
                  <a:pt x="5722939" y="6549781"/>
                  <a:pt x="5722939" y="6570196"/>
                </a:cubicBezTo>
                <a:cubicBezTo>
                  <a:pt x="5722939" y="6589335"/>
                  <a:pt x="5736103" y="6602413"/>
                  <a:pt x="5755367" y="6602413"/>
                </a:cubicBezTo>
                <a:cubicBezTo>
                  <a:pt x="5760825" y="6602413"/>
                  <a:pt x="5767247" y="6601137"/>
                  <a:pt x="5772063" y="6599223"/>
                </a:cubicBezTo>
                <a:cubicBezTo>
                  <a:pt x="5775594" y="6597947"/>
                  <a:pt x="5777200" y="6596990"/>
                  <a:pt x="5777521" y="6596353"/>
                </a:cubicBezTo>
                <a:cubicBezTo>
                  <a:pt x="5777843" y="6595396"/>
                  <a:pt x="5778805" y="6586464"/>
                  <a:pt x="5778805" y="6584550"/>
                </a:cubicBezTo>
                <a:cubicBezTo>
                  <a:pt x="5778805" y="6583912"/>
                  <a:pt x="5778484" y="6583274"/>
                  <a:pt x="5778163" y="6583274"/>
                </a:cubicBezTo>
                <a:cubicBezTo>
                  <a:pt x="5777843" y="6583274"/>
                  <a:pt x="5777843" y="6583593"/>
                  <a:pt x="5777521" y="6583593"/>
                </a:cubicBezTo>
                <a:cubicBezTo>
                  <a:pt x="5773347" y="6587421"/>
                  <a:pt x="5763715" y="6590611"/>
                  <a:pt x="5757293" y="6590611"/>
                </a:cubicBezTo>
                <a:cubicBezTo>
                  <a:pt x="5746056" y="6590611"/>
                  <a:pt x="5737708" y="6581041"/>
                  <a:pt x="5737708" y="6568282"/>
                </a:cubicBezTo>
                <a:cubicBezTo>
                  <a:pt x="5737708" y="6563816"/>
                  <a:pt x="5738029" y="6563497"/>
                  <a:pt x="5743166" y="6563497"/>
                </a:cubicBezTo>
                <a:lnTo>
                  <a:pt x="5773668" y="6563497"/>
                </a:lnTo>
                <a:cubicBezTo>
                  <a:pt x="5778484" y="6563497"/>
                  <a:pt x="5780090" y="6562540"/>
                  <a:pt x="5780090" y="6558712"/>
                </a:cubicBezTo>
                <a:cubicBezTo>
                  <a:pt x="5780090" y="6543082"/>
                  <a:pt x="5771420" y="6534150"/>
                  <a:pt x="5756009" y="6534150"/>
                </a:cubicBezTo>
                <a:close/>
                <a:moveTo>
                  <a:pt x="5649181" y="6534150"/>
                </a:moveTo>
                <a:cubicBezTo>
                  <a:pt x="5648860" y="6534150"/>
                  <a:pt x="5648540" y="6534150"/>
                  <a:pt x="5648219" y="6534469"/>
                </a:cubicBezTo>
                <a:cubicBezTo>
                  <a:pt x="5648219" y="6534469"/>
                  <a:pt x="5648219" y="6534469"/>
                  <a:pt x="5647258" y="6534469"/>
                </a:cubicBezTo>
                <a:cubicBezTo>
                  <a:pt x="5647258" y="6534469"/>
                  <a:pt x="5647258" y="6534469"/>
                  <a:pt x="5628345" y="6536383"/>
                </a:cubicBezTo>
                <a:cubicBezTo>
                  <a:pt x="5626742" y="6536702"/>
                  <a:pt x="5626101" y="6537021"/>
                  <a:pt x="5626101" y="6538617"/>
                </a:cubicBezTo>
                <a:cubicBezTo>
                  <a:pt x="5626101" y="6538617"/>
                  <a:pt x="5626101" y="6538617"/>
                  <a:pt x="5626101" y="6540850"/>
                </a:cubicBezTo>
                <a:cubicBezTo>
                  <a:pt x="5626101" y="6542126"/>
                  <a:pt x="5627062" y="6542764"/>
                  <a:pt x="5629947" y="6543083"/>
                </a:cubicBezTo>
                <a:cubicBezTo>
                  <a:pt x="5635398" y="6543402"/>
                  <a:pt x="5635398" y="6544359"/>
                  <a:pt x="5635398" y="6560310"/>
                </a:cubicBezTo>
                <a:lnTo>
                  <a:pt x="5635398" y="6571156"/>
                </a:lnTo>
                <a:cubicBezTo>
                  <a:pt x="5635398" y="6579451"/>
                  <a:pt x="5635398" y="6585512"/>
                  <a:pt x="5635398" y="6589022"/>
                </a:cubicBezTo>
                <a:cubicBezTo>
                  <a:pt x="5635076" y="6591893"/>
                  <a:pt x="5634435" y="6592531"/>
                  <a:pt x="5630269" y="6593807"/>
                </a:cubicBezTo>
                <a:cubicBezTo>
                  <a:pt x="5626101" y="6595083"/>
                  <a:pt x="5626101" y="6595083"/>
                  <a:pt x="5626101" y="6596997"/>
                </a:cubicBezTo>
                <a:cubicBezTo>
                  <a:pt x="5626101" y="6596997"/>
                  <a:pt x="5626101" y="6596997"/>
                  <a:pt x="5626101" y="6599230"/>
                </a:cubicBezTo>
                <a:cubicBezTo>
                  <a:pt x="5626101" y="6600506"/>
                  <a:pt x="5626422" y="6600825"/>
                  <a:pt x="5627704" y="6600825"/>
                </a:cubicBezTo>
                <a:cubicBezTo>
                  <a:pt x="5627704" y="6600825"/>
                  <a:pt x="5627704" y="6600825"/>
                  <a:pt x="5628665" y="6600825"/>
                </a:cubicBezTo>
                <a:cubicBezTo>
                  <a:pt x="5631871" y="6600825"/>
                  <a:pt x="5638282" y="6600506"/>
                  <a:pt x="5643090" y="6600506"/>
                </a:cubicBezTo>
                <a:cubicBezTo>
                  <a:pt x="5647899" y="6600506"/>
                  <a:pt x="5653669" y="6600825"/>
                  <a:pt x="5657195" y="6600825"/>
                </a:cubicBezTo>
                <a:cubicBezTo>
                  <a:pt x="5657195" y="6600825"/>
                  <a:pt x="5657195" y="6600825"/>
                  <a:pt x="5658157" y="6600825"/>
                </a:cubicBezTo>
                <a:cubicBezTo>
                  <a:pt x="5659118" y="6600825"/>
                  <a:pt x="5659439" y="6600506"/>
                  <a:pt x="5659439" y="6599230"/>
                </a:cubicBezTo>
                <a:cubicBezTo>
                  <a:pt x="5659439" y="6599230"/>
                  <a:pt x="5659439" y="6599230"/>
                  <a:pt x="5659439" y="6596997"/>
                </a:cubicBezTo>
                <a:cubicBezTo>
                  <a:pt x="5659439" y="6595083"/>
                  <a:pt x="5659439" y="6595083"/>
                  <a:pt x="5655592" y="6593807"/>
                </a:cubicBezTo>
                <a:cubicBezTo>
                  <a:pt x="5651746" y="6592531"/>
                  <a:pt x="5650784" y="6591893"/>
                  <a:pt x="5650784" y="6589022"/>
                </a:cubicBezTo>
                <a:cubicBezTo>
                  <a:pt x="5650463" y="6585831"/>
                  <a:pt x="5650463" y="6578813"/>
                  <a:pt x="5650463" y="6571156"/>
                </a:cubicBezTo>
                <a:cubicBezTo>
                  <a:pt x="5650463" y="6571156"/>
                  <a:pt x="5650463" y="6571156"/>
                  <a:pt x="5650463" y="6564457"/>
                </a:cubicBezTo>
                <a:cubicBezTo>
                  <a:pt x="5650463" y="6557120"/>
                  <a:pt x="5650463" y="6544359"/>
                  <a:pt x="5650784" y="6542126"/>
                </a:cubicBezTo>
                <a:cubicBezTo>
                  <a:pt x="5650784" y="6537021"/>
                  <a:pt x="5650784" y="6537021"/>
                  <a:pt x="5650784" y="6536702"/>
                </a:cubicBezTo>
                <a:cubicBezTo>
                  <a:pt x="5650784" y="6535107"/>
                  <a:pt x="5650144" y="6534150"/>
                  <a:pt x="5649181" y="6534150"/>
                </a:cubicBezTo>
                <a:close/>
                <a:moveTo>
                  <a:pt x="5595939" y="6534150"/>
                </a:moveTo>
                <a:cubicBezTo>
                  <a:pt x="5580063" y="6534150"/>
                  <a:pt x="5570538" y="6542125"/>
                  <a:pt x="5570538" y="6554884"/>
                </a:cubicBezTo>
                <a:cubicBezTo>
                  <a:pt x="5570538" y="6564773"/>
                  <a:pt x="5574666" y="6569239"/>
                  <a:pt x="5591493" y="6576894"/>
                </a:cubicBezTo>
                <a:cubicBezTo>
                  <a:pt x="5598480" y="6580403"/>
                  <a:pt x="5600701" y="6582317"/>
                  <a:pt x="5600701" y="6586464"/>
                </a:cubicBezTo>
                <a:cubicBezTo>
                  <a:pt x="5600701" y="6591568"/>
                  <a:pt x="5595939" y="6595077"/>
                  <a:pt x="5589272" y="6595077"/>
                </a:cubicBezTo>
                <a:cubicBezTo>
                  <a:pt x="5583238" y="6595077"/>
                  <a:pt x="5577841" y="6591887"/>
                  <a:pt x="5576571" y="6587102"/>
                </a:cubicBezTo>
                <a:cubicBezTo>
                  <a:pt x="5575936" y="6583593"/>
                  <a:pt x="5575618" y="6583593"/>
                  <a:pt x="5574348" y="6583593"/>
                </a:cubicBezTo>
                <a:cubicBezTo>
                  <a:pt x="5574348" y="6583593"/>
                  <a:pt x="5574348" y="6583593"/>
                  <a:pt x="5572126" y="6583593"/>
                </a:cubicBezTo>
                <a:cubicBezTo>
                  <a:pt x="5570538" y="6583593"/>
                  <a:pt x="5569903" y="6584550"/>
                  <a:pt x="5569903" y="6586145"/>
                </a:cubicBezTo>
                <a:cubicBezTo>
                  <a:pt x="5569903" y="6586145"/>
                  <a:pt x="5569903" y="6586145"/>
                  <a:pt x="5568951" y="6595077"/>
                </a:cubicBezTo>
                <a:cubicBezTo>
                  <a:pt x="5568951" y="6597309"/>
                  <a:pt x="5569268" y="6597947"/>
                  <a:pt x="5571173" y="6598904"/>
                </a:cubicBezTo>
                <a:cubicBezTo>
                  <a:pt x="5575302" y="6601137"/>
                  <a:pt x="5581651" y="6602413"/>
                  <a:pt x="5588001" y="6602413"/>
                </a:cubicBezTo>
                <a:cubicBezTo>
                  <a:pt x="5604194" y="6602413"/>
                  <a:pt x="5614989" y="6594120"/>
                  <a:pt x="5614989" y="6582317"/>
                </a:cubicBezTo>
                <a:cubicBezTo>
                  <a:pt x="5614989" y="6574980"/>
                  <a:pt x="5609909" y="6568601"/>
                  <a:pt x="5601654" y="6564773"/>
                </a:cubicBezTo>
                <a:cubicBezTo>
                  <a:pt x="5593081" y="6560626"/>
                  <a:pt x="5593081" y="6560626"/>
                  <a:pt x="5589906" y="6559031"/>
                </a:cubicBezTo>
                <a:cubicBezTo>
                  <a:pt x="5584826" y="6556160"/>
                  <a:pt x="5583238" y="6553608"/>
                  <a:pt x="5583238" y="6550100"/>
                </a:cubicBezTo>
                <a:cubicBezTo>
                  <a:pt x="5583238" y="6544996"/>
                  <a:pt x="5587366" y="6541487"/>
                  <a:pt x="5593399" y="6541487"/>
                </a:cubicBezTo>
                <a:cubicBezTo>
                  <a:pt x="5599114" y="6541487"/>
                  <a:pt x="5603242" y="6543401"/>
                  <a:pt x="5604511" y="6546910"/>
                </a:cubicBezTo>
                <a:cubicBezTo>
                  <a:pt x="5605781" y="6550419"/>
                  <a:pt x="5605781" y="6550419"/>
                  <a:pt x="5607369" y="6550419"/>
                </a:cubicBezTo>
                <a:cubicBezTo>
                  <a:pt x="5607369" y="6550419"/>
                  <a:pt x="5607369" y="6550419"/>
                  <a:pt x="5609274" y="6550419"/>
                </a:cubicBezTo>
                <a:cubicBezTo>
                  <a:pt x="5610861" y="6550419"/>
                  <a:pt x="5610861" y="6550100"/>
                  <a:pt x="5611179" y="6547867"/>
                </a:cubicBezTo>
                <a:lnTo>
                  <a:pt x="5612131" y="6539892"/>
                </a:lnTo>
                <a:cubicBezTo>
                  <a:pt x="5612131" y="6539892"/>
                  <a:pt x="5612131" y="6539892"/>
                  <a:pt x="5612131" y="6539573"/>
                </a:cubicBezTo>
                <a:cubicBezTo>
                  <a:pt x="5612131" y="6537978"/>
                  <a:pt x="5611496" y="6537340"/>
                  <a:pt x="5609274" y="6536383"/>
                </a:cubicBezTo>
                <a:cubicBezTo>
                  <a:pt x="5606416" y="6535107"/>
                  <a:pt x="5601019" y="6534150"/>
                  <a:pt x="5595939" y="6534150"/>
                </a:cubicBezTo>
                <a:close/>
                <a:moveTo>
                  <a:pt x="5528527" y="6534150"/>
                </a:moveTo>
                <a:cubicBezTo>
                  <a:pt x="5528215" y="6534150"/>
                  <a:pt x="5527903" y="6534150"/>
                  <a:pt x="5527279" y="6534469"/>
                </a:cubicBezTo>
                <a:cubicBezTo>
                  <a:pt x="5527279" y="6534469"/>
                  <a:pt x="5527279" y="6534469"/>
                  <a:pt x="5526344" y="6534469"/>
                </a:cubicBezTo>
                <a:cubicBezTo>
                  <a:pt x="5526344" y="6534469"/>
                  <a:pt x="5526344" y="6534469"/>
                  <a:pt x="5507945" y="6537340"/>
                </a:cubicBezTo>
                <a:cubicBezTo>
                  <a:pt x="5506074" y="6537659"/>
                  <a:pt x="5505452" y="6537978"/>
                  <a:pt x="5505452" y="6540212"/>
                </a:cubicBezTo>
                <a:lnTo>
                  <a:pt x="5505452" y="6542445"/>
                </a:lnTo>
                <a:cubicBezTo>
                  <a:pt x="5505452" y="6543721"/>
                  <a:pt x="5506074" y="6544040"/>
                  <a:pt x="5508882" y="6544359"/>
                </a:cubicBezTo>
                <a:cubicBezTo>
                  <a:pt x="5512623" y="6544359"/>
                  <a:pt x="5514494" y="6545635"/>
                  <a:pt x="5515742" y="6548825"/>
                </a:cubicBezTo>
                <a:cubicBezTo>
                  <a:pt x="5516989" y="6552334"/>
                  <a:pt x="5517924" y="6559991"/>
                  <a:pt x="5517924" y="6566690"/>
                </a:cubicBezTo>
                <a:cubicBezTo>
                  <a:pt x="5517924" y="6566690"/>
                  <a:pt x="5517924" y="6566690"/>
                  <a:pt x="5517924" y="6571156"/>
                </a:cubicBezTo>
                <a:cubicBezTo>
                  <a:pt x="5517924" y="6579770"/>
                  <a:pt x="5517612" y="6585831"/>
                  <a:pt x="5517612" y="6589022"/>
                </a:cubicBezTo>
                <a:cubicBezTo>
                  <a:pt x="5517300" y="6591893"/>
                  <a:pt x="5516677" y="6592531"/>
                  <a:pt x="5512935" y="6593807"/>
                </a:cubicBezTo>
                <a:cubicBezTo>
                  <a:pt x="5508882" y="6595083"/>
                  <a:pt x="5508882" y="6595083"/>
                  <a:pt x="5508882" y="6596997"/>
                </a:cubicBezTo>
                <a:cubicBezTo>
                  <a:pt x="5508882" y="6596997"/>
                  <a:pt x="5508882" y="6596997"/>
                  <a:pt x="5508882" y="6599230"/>
                </a:cubicBezTo>
                <a:cubicBezTo>
                  <a:pt x="5508882" y="6600506"/>
                  <a:pt x="5509505" y="6600825"/>
                  <a:pt x="5510440" y="6600825"/>
                </a:cubicBezTo>
                <a:cubicBezTo>
                  <a:pt x="5510440" y="6600825"/>
                  <a:pt x="5510440" y="6600825"/>
                  <a:pt x="5511377" y="6600825"/>
                </a:cubicBezTo>
                <a:cubicBezTo>
                  <a:pt x="5514182" y="6600825"/>
                  <a:pt x="5520419" y="6600506"/>
                  <a:pt x="5524473" y="6600506"/>
                </a:cubicBezTo>
                <a:cubicBezTo>
                  <a:pt x="5529462" y="6600506"/>
                  <a:pt x="5539752" y="6600825"/>
                  <a:pt x="5543494" y="6600825"/>
                </a:cubicBezTo>
                <a:cubicBezTo>
                  <a:pt x="5543494" y="6600825"/>
                  <a:pt x="5543494" y="6600825"/>
                  <a:pt x="5543807" y="6600825"/>
                </a:cubicBezTo>
                <a:cubicBezTo>
                  <a:pt x="5545054" y="6600825"/>
                  <a:pt x="5545677" y="6600187"/>
                  <a:pt x="5545677" y="6598911"/>
                </a:cubicBezTo>
                <a:cubicBezTo>
                  <a:pt x="5545677" y="6598911"/>
                  <a:pt x="5545677" y="6598911"/>
                  <a:pt x="5545677" y="6596997"/>
                </a:cubicBezTo>
                <a:cubicBezTo>
                  <a:pt x="5545677" y="6595083"/>
                  <a:pt x="5545365" y="6595083"/>
                  <a:pt x="5541623" y="6594126"/>
                </a:cubicBezTo>
                <a:cubicBezTo>
                  <a:pt x="5536010" y="6592850"/>
                  <a:pt x="5536010" y="6592850"/>
                  <a:pt x="5535075" y="6592212"/>
                </a:cubicBezTo>
                <a:cubicBezTo>
                  <a:pt x="5533204" y="6591255"/>
                  <a:pt x="5532892" y="6590298"/>
                  <a:pt x="5532892" y="6585831"/>
                </a:cubicBezTo>
                <a:cubicBezTo>
                  <a:pt x="5532892" y="6585831"/>
                  <a:pt x="5532892" y="6585831"/>
                  <a:pt x="5532580" y="6577218"/>
                </a:cubicBezTo>
                <a:cubicBezTo>
                  <a:pt x="5532580" y="6577218"/>
                  <a:pt x="5532580" y="6577218"/>
                  <a:pt x="5532580" y="6571475"/>
                </a:cubicBezTo>
                <a:cubicBezTo>
                  <a:pt x="5532580" y="6558396"/>
                  <a:pt x="5533204" y="6555844"/>
                  <a:pt x="5536010" y="6552653"/>
                </a:cubicBezTo>
                <a:cubicBezTo>
                  <a:pt x="5538505" y="6550420"/>
                  <a:pt x="5541935" y="6549144"/>
                  <a:pt x="5546613" y="6549144"/>
                </a:cubicBezTo>
                <a:cubicBezTo>
                  <a:pt x="5549732" y="6549144"/>
                  <a:pt x="5552538" y="6549144"/>
                  <a:pt x="5554097" y="6549782"/>
                </a:cubicBezTo>
                <a:cubicBezTo>
                  <a:pt x="5554720" y="6549782"/>
                  <a:pt x="5555032" y="6550101"/>
                  <a:pt x="5555344" y="6550101"/>
                </a:cubicBezTo>
                <a:cubicBezTo>
                  <a:pt x="5556280" y="6550101"/>
                  <a:pt x="5556903" y="6549144"/>
                  <a:pt x="5557215" y="6546911"/>
                </a:cubicBezTo>
                <a:cubicBezTo>
                  <a:pt x="5557215" y="6546911"/>
                  <a:pt x="5557215" y="6546911"/>
                  <a:pt x="5557527" y="6537340"/>
                </a:cubicBezTo>
                <a:cubicBezTo>
                  <a:pt x="5557839" y="6535107"/>
                  <a:pt x="5556280" y="6534150"/>
                  <a:pt x="5553162" y="6534150"/>
                </a:cubicBezTo>
                <a:cubicBezTo>
                  <a:pt x="5550667" y="6534150"/>
                  <a:pt x="5548796" y="6534469"/>
                  <a:pt x="5546925" y="6535107"/>
                </a:cubicBezTo>
                <a:cubicBezTo>
                  <a:pt x="5543183" y="6536064"/>
                  <a:pt x="5541935" y="6537021"/>
                  <a:pt x="5538505" y="6541169"/>
                </a:cubicBezTo>
                <a:cubicBezTo>
                  <a:pt x="5535387" y="6544678"/>
                  <a:pt x="5535387" y="6544678"/>
                  <a:pt x="5533517" y="6546911"/>
                </a:cubicBezTo>
                <a:cubicBezTo>
                  <a:pt x="5532580" y="6548187"/>
                  <a:pt x="5531333" y="6549144"/>
                  <a:pt x="5531022" y="6549144"/>
                </a:cubicBezTo>
                <a:cubicBezTo>
                  <a:pt x="5530087" y="6549144"/>
                  <a:pt x="5529774" y="6548187"/>
                  <a:pt x="5529774" y="6542445"/>
                </a:cubicBezTo>
                <a:cubicBezTo>
                  <a:pt x="5529774" y="6542445"/>
                  <a:pt x="5529774" y="6542445"/>
                  <a:pt x="5530087" y="6536383"/>
                </a:cubicBezTo>
                <a:cubicBezTo>
                  <a:pt x="5530087" y="6535107"/>
                  <a:pt x="5529462" y="6534150"/>
                  <a:pt x="5528527" y="6534150"/>
                </a:cubicBezTo>
                <a:close/>
                <a:moveTo>
                  <a:pt x="5470797" y="6534150"/>
                </a:moveTo>
                <a:cubicBezTo>
                  <a:pt x="5452275" y="6534150"/>
                  <a:pt x="5438776" y="6549781"/>
                  <a:pt x="5438776" y="6570196"/>
                </a:cubicBezTo>
                <a:cubicBezTo>
                  <a:pt x="5438776" y="6589335"/>
                  <a:pt x="5451333" y="6602413"/>
                  <a:pt x="5470168" y="6602413"/>
                </a:cubicBezTo>
                <a:cubicBezTo>
                  <a:pt x="5475504" y="6602413"/>
                  <a:pt x="5481783" y="6601137"/>
                  <a:pt x="5486177" y="6599223"/>
                </a:cubicBezTo>
                <a:cubicBezTo>
                  <a:pt x="5489944" y="6597947"/>
                  <a:pt x="5491200" y="6596990"/>
                  <a:pt x="5491514" y="6596353"/>
                </a:cubicBezTo>
                <a:cubicBezTo>
                  <a:pt x="5491828" y="6595396"/>
                  <a:pt x="5493084" y="6586464"/>
                  <a:pt x="5493084" y="6584550"/>
                </a:cubicBezTo>
                <a:cubicBezTo>
                  <a:pt x="5493084" y="6583912"/>
                  <a:pt x="5492770" y="6583274"/>
                  <a:pt x="5492143" y="6583274"/>
                </a:cubicBezTo>
                <a:cubicBezTo>
                  <a:pt x="5492143" y="6583274"/>
                  <a:pt x="5492143" y="6583593"/>
                  <a:pt x="5491828" y="6583593"/>
                </a:cubicBezTo>
                <a:cubicBezTo>
                  <a:pt x="5487433" y="6587421"/>
                  <a:pt x="5478330" y="6590611"/>
                  <a:pt x="5472051" y="6590611"/>
                </a:cubicBezTo>
                <a:cubicBezTo>
                  <a:pt x="5460750" y="6590611"/>
                  <a:pt x="5452902" y="6581041"/>
                  <a:pt x="5452902" y="6568282"/>
                </a:cubicBezTo>
                <a:cubicBezTo>
                  <a:pt x="5452902" y="6563816"/>
                  <a:pt x="5453216" y="6563497"/>
                  <a:pt x="5457925" y="6563497"/>
                </a:cubicBezTo>
                <a:lnTo>
                  <a:pt x="5488062" y="6563497"/>
                </a:lnTo>
                <a:cubicBezTo>
                  <a:pt x="5492770" y="6563497"/>
                  <a:pt x="5494339" y="6562540"/>
                  <a:pt x="5494339" y="6558712"/>
                </a:cubicBezTo>
                <a:cubicBezTo>
                  <a:pt x="5494339" y="6543082"/>
                  <a:pt x="5485864" y="6534150"/>
                  <a:pt x="5470797" y="6534150"/>
                </a:cubicBezTo>
                <a:close/>
                <a:moveTo>
                  <a:pt x="5371137" y="6534150"/>
                </a:moveTo>
                <a:cubicBezTo>
                  <a:pt x="5369558" y="6534150"/>
                  <a:pt x="5368926" y="6534797"/>
                  <a:pt x="5368926" y="6536091"/>
                </a:cubicBezTo>
                <a:cubicBezTo>
                  <a:pt x="5368926" y="6536091"/>
                  <a:pt x="5368926" y="6536091"/>
                  <a:pt x="5368926" y="6538356"/>
                </a:cubicBezTo>
                <a:cubicBezTo>
                  <a:pt x="5368926" y="6539650"/>
                  <a:pt x="5369242" y="6540297"/>
                  <a:pt x="5370190" y="6540621"/>
                </a:cubicBezTo>
                <a:cubicBezTo>
                  <a:pt x="5373033" y="6541591"/>
                  <a:pt x="5373349" y="6541915"/>
                  <a:pt x="5374297" y="6544179"/>
                </a:cubicBezTo>
                <a:cubicBezTo>
                  <a:pt x="5376509" y="6549356"/>
                  <a:pt x="5378721" y="6556150"/>
                  <a:pt x="5385040" y="6573620"/>
                </a:cubicBezTo>
                <a:cubicBezTo>
                  <a:pt x="5391043" y="6590119"/>
                  <a:pt x="5391991" y="6593355"/>
                  <a:pt x="5393887" y="6597884"/>
                </a:cubicBezTo>
                <a:cubicBezTo>
                  <a:pt x="5395151" y="6602413"/>
                  <a:pt x="5395151" y="6602413"/>
                  <a:pt x="5396414" y="6602413"/>
                </a:cubicBezTo>
                <a:cubicBezTo>
                  <a:pt x="5397046" y="6602413"/>
                  <a:pt x="5397362" y="6602413"/>
                  <a:pt x="5397994" y="6602413"/>
                </a:cubicBezTo>
                <a:cubicBezTo>
                  <a:pt x="5402418" y="6601443"/>
                  <a:pt x="5403051" y="6601443"/>
                  <a:pt x="5403998" y="6601443"/>
                </a:cubicBezTo>
                <a:cubicBezTo>
                  <a:pt x="5405893" y="6601119"/>
                  <a:pt x="5406525" y="6600796"/>
                  <a:pt x="5406841" y="6600149"/>
                </a:cubicBezTo>
                <a:cubicBezTo>
                  <a:pt x="5407473" y="6599178"/>
                  <a:pt x="5407473" y="6599178"/>
                  <a:pt x="5408421" y="6595943"/>
                </a:cubicBezTo>
                <a:cubicBezTo>
                  <a:pt x="5409369" y="6593355"/>
                  <a:pt x="5410318" y="6590766"/>
                  <a:pt x="5414424" y="6580414"/>
                </a:cubicBezTo>
                <a:cubicBezTo>
                  <a:pt x="5425483" y="6552591"/>
                  <a:pt x="5425483" y="6552591"/>
                  <a:pt x="5427063" y="6548709"/>
                </a:cubicBezTo>
                <a:cubicBezTo>
                  <a:pt x="5428958" y="6543209"/>
                  <a:pt x="5429906" y="6541915"/>
                  <a:pt x="5431486" y="6540944"/>
                </a:cubicBezTo>
                <a:cubicBezTo>
                  <a:pt x="5434014" y="6540297"/>
                  <a:pt x="5434014" y="6540297"/>
                  <a:pt x="5434014" y="6538356"/>
                </a:cubicBezTo>
                <a:lnTo>
                  <a:pt x="5434014" y="6536091"/>
                </a:lnTo>
                <a:cubicBezTo>
                  <a:pt x="5434014" y="6534797"/>
                  <a:pt x="5433698" y="6534150"/>
                  <a:pt x="5432750" y="6534150"/>
                </a:cubicBezTo>
                <a:cubicBezTo>
                  <a:pt x="5432750" y="6534150"/>
                  <a:pt x="5432750" y="6534150"/>
                  <a:pt x="5431486" y="6534150"/>
                </a:cubicBezTo>
                <a:cubicBezTo>
                  <a:pt x="5428643" y="6534474"/>
                  <a:pt x="5425799" y="6534797"/>
                  <a:pt x="5423271" y="6534797"/>
                </a:cubicBezTo>
                <a:cubicBezTo>
                  <a:pt x="5420743" y="6534797"/>
                  <a:pt x="5415372" y="6534474"/>
                  <a:pt x="5413792" y="6534474"/>
                </a:cubicBezTo>
                <a:cubicBezTo>
                  <a:pt x="5413160" y="6534150"/>
                  <a:pt x="5412844" y="6534150"/>
                  <a:pt x="5412528" y="6534150"/>
                </a:cubicBezTo>
                <a:cubicBezTo>
                  <a:pt x="5411581" y="6534150"/>
                  <a:pt x="5410949" y="6534797"/>
                  <a:pt x="5410949" y="6536091"/>
                </a:cubicBezTo>
                <a:cubicBezTo>
                  <a:pt x="5410949" y="6536091"/>
                  <a:pt x="5410949" y="6536091"/>
                  <a:pt x="5410949" y="6538356"/>
                </a:cubicBezTo>
                <a:cubicBezTo>
                  <a:pt x="5410949" y="6539650"/>
                  <a:pt x="5411265" y="6539974"/>
                  <a:pt x="5412844" y="6540621"/>
                </a:cubicBezTo>
                <a:cubicBezTo>
                  <a:pt x="5416004" y="6541268"/>
                  <a:pt x="5418216" y="6542562"/>
                  <a:pt x="5418216" y="6544179"/>
                </a:cubicBezTo>
                <a:cubicBezTo>
                  <a:pt x="5418216" y="6545797"/>
                  <a:pt x="5417268" y="6549356"/>
                  <a:pt x="5413160" y="6561003"/>
                </a:cubicBezTo>
                <a:cubicBezTo>
                  <a:pt x="5413160" y="6561003"/>
                  <a:pt x="5413160" y="6561003"/>
                  <a:pt x="5409369" y="6571679"/>
                </a:cubicBezTo>
                <a:cubicBezTo>
                  <a:pt x="5408738" y="6574267"/>
                  <a:pt x="5407789" y="6576855"/>
                  <a:pt x="5407158" y="6579120"/>
                </a:cubicBezTo>
                <a:cubicBezTo>
                  <a:pt x="5407158" y="6579120"/>
                  <a:pt x="5407158" y="6579120"/>
                  <a:pt x="5405893" y="6582678"/>
                </a:cubicBezTo>
                <a:cubicBezTo>
                  <a:pt x="5405893" y="6582678"/>
                  <a:pt x="5405893" y="6582678"/>
                  <a:pt x="5405261" y="6584620"/>
                </a:cubicBezTo>
                <a:cubicBezTo>
                  <a:pt x="5405261" y="6585267"/>
                  <a:pt x="5404945" y="6586237"/>
                  <a:pt x="5404945" y="6586237"/>
                </a:cubicBezTo>
                <a:cubicBezTo>
                  <a:pt x="5404629" y="6586237"/>
                  <a:pt x="5401786" y="6577502"/>
                  <a:pt x="5397994" y="6564238"/>
                </a:cubicBezTo>
                <a:cubicBezTo>
                  <a:pt x="5397994" y="6564238"/>
                  <a:pt x="5397994" y="6564238"/>
                  <a:pt x="5394519" y="6553562"/>
                </a:cubicBezTo>
                <a:cubicBezTo>
                  <a:pt x="5394203" y="6551620"/>
                  <a:pt x="5393571" y="6549679"/>
                  <a:pt x="5392939" y="6547738"/>
                </a:cubicBezTo>
                <a:cubicBezTo>
                  <a:pt x="5392307" y="6546444"/>
                  <a:pt x="5392307" y="6545473"/>
                  <a:pt x="5392307" y="6544826"/>
                </a:cubicBezTo>
                <a:cubicBezTo>
                  <a:pt x="5392307" y="6543209"/>
                  <a:pt x="5393887" y="6542238"/>
                  <a:pt x="5397362" y="6541268"/>
                </a:cubicBezTo>
                <a:cubicBezTo>
                  <a:pt x="5400838" y="6540297"/>
                  <a:pt x="5401154" y="6540297"/>
                  <a:pt x="5401154" y="6538356"/>
                </a:cubicBezTo>
                <a:cubicBezTo>
                  <a:pt x="5401154" y="6538356"/>
                  <a:pt x="5401154" y="6538356"/>
                  <a:pt x="5401154" y="6536091"/>
                </a:cubicBezTo>
                <a:cubicBezTo>
                  <a:pt x="5401154" y="6534797"/>
                  <a:pt x="5400522" y="6534150"/>
                  <a:pt x="5399258" y="6534150"/>
                </a:cubicBezTo>
                <a:cubicBezTo>
                  <a:pt x="5399258" y="6534150"/>
                  <a:pt x="5399258" y="6534150"/>
                  <a:pt x="5397678" y="6534150"/>
                </a:cubicBezTo>
                <a:cubicBezTo>
                  <a:pt x="5393887" y="6534474"/>
                  <a:pt x="5390095" y="6534797"/>
                  <a:pt x="5384093" y="6534797"/>
                </a:cubicBezTo>
                <a:cubicBezTo>
                  <a:pt x="5380933" y="6534797"/>
                  <a:pt x="5378721" y="6534797"/>
                  <a:pt x="5377457" y="6534474"/>
                </a:cubicBezTo>
                <a:cubicBezTo>
                  <a:pt x="5371453" y="6534150"/>
                  <a:pt x="5371453" y="6534150"/>
                  <a:pt x="5371137" y="6534150"/>
                </a:cubicBezTo>
                <a:close/>
                <a:moveTo>
                  <a:pt x="5353686" y="6534150"/>
                </a:moveTo>
                <a:cubicBezTo>
                  <a:pt x="5353369" y="6534150"/>
                  <a:pt x="5353051" y="6534150"/>
                  <a:pt x="5352735" y="6534469"/>
                </a:cubicBezTo>
                <a:cubicBezTo>
                  <a:pt x="5352735" y="6534469"/>
                  <a:pt x="5352735" y="6534469"/>
                  <a:pt x="5351464" y="6534469"/>
                </a:cubicBezTo>
                <a:cubicBezTo>
                  <a:pt x="5351464" y="6534469"/>
                  <a:pt x="5351464" y="6534469"/>
                  <a:pt x="5333048" y="6536383"/>
                </a:cubicBezTo>
                <a:cubicBezTo>
                  <a:pt x="5331143" y="6536702"/>
                  <a:pt x="5330826" y="6537021"/>
                  <a:pt x="5330826" y="6538617"/>
                </a:cubicBezTo>
                <a:cubicBezTo>
                  <a:pt x="5330826" y="6538617"/>
                  <a:pt x="5330826" y="6538617"/>
                  <a:pt x="5330826" y="6540850"/>
                </a:cubicBezTo>
                <a:cubicBezTo>
                  <a:pt x="5330826" y="6542126"/>
                  <a:pt x="5331461" y="6542764"/>
                  <a:pt x="5334318" y="6543083"/>
                </a:cubicBezTo>
                <a:cubicBezTo>
                  <a:pt x="5339716" y="6543402"/>
                  <a:pt x="5340033" y="6544359"/>
                  <a:pt x="5340033" y="6560310"/>
                </a:cubicBezTo>
                <a:lnTo>
                  <a:pt x="5340033" y="6571156"/>
                </a:lnTo>
                <a:cubicBezTo>
                  <a:pt x="5340033" y="6579451"/>
                  <a:pt x="5340033" y="6585512"/>
                  <a:pt x="5339716" y="6589022"/>
                </a:cubicBezTo>
                <a:cubicBezTo>
                  <a:pt x="5339398" y="6591893"/>
                  <a:pt x="5338763" y="6592531"/>
                  <a:pt x="5334954" y="6593807"/>
                </a:cubicBezTo>
                <a:cubicBezTo>
                  <a:pt x="5330826" y="6595083"/>
                  <a:pt x="5330826" y="6595083"/>
                  <a:pt x="5330826" y="6596997"/>
                </a:cubicBezTo>
                <a:cubicBezTo>
                  <a:pt x="5330826" y="6596997"/>
                  <a:pt x="5330826" y="6596997"/>
                  <a:pt x="5330826" y="6599230"/>
                </a:cubicBezTo>
                <a:cubicBezTo>
                  <a:pt x="5330826" y="6600506"/>
                  <a:pt x="5331143" y="6600825"/>
                  <a:pt x="5332096" y="6600825"/>
                </a:cubicBezTo>
                <a:cubicBezTo>
                  <a:pt x="5332096" y="6600825"/>
                  <a:pt x="5332096" y="6600825"/>
                  <a:pt x="5333048" y="6600825"/>
                </a:cubicBezTo>
                <a:cubicBezTo>
                  <a:pt x="5336541" y="6600825"/>
                  <a:pt x="5342574" y="6600506"/>
                  <a:pt x="5347654" y="6600506"/>
                </a:cubicBezTo>
                <a:cubicBezTo>
                  <a:pt x="5352416" y="6600506"/>
                  <a:pt x="5358449" y="6600825"/>
                  <a:pt x="5361624" y="6600825"/>
                </a:cubicBezTo>
                <a:cubicBezTo>
                  <a:pt x="5361624" y="6600825"/>
                  <a:pt x="5361624" y="6600825"/>
                  <a:pt x="5362576" y="6600825"/>
                </a:cubicBezTo>
                <a:cubicBezTo>
                  <a:pt x="5363529" y="6600825"/>
                  <a:pt x="5364164" y="6600506"/>
                  <a:pt x="5364164" y="6599230"/>
                </a:cubicBezTo>
                <a:cubicBezTo>
                  <a:pt x="5364164" y="6599230"/>
                  <a:pt x="5364164" y="6599230"/>
                  <a:pt x="5364164" y="6596997"/>
                </a:cubicBezTo>
                <a:cubicBezTo>
                  <a:pt x="5364164" y="6595083"/>
                  <a:pt x="5363846" y="6595083"/>
                  <a:pt x="5360036" y="6593807"/>
                </a:cubicBezTo>
                <a:cubicBezTo>
                  <a:pt x="5356226" y="6592531"/>
                  <a:pt x="5355591" y="6591893"/>
                  <a:pt x="5355274" y="6589022"/>
                </a:cubicBezTo>
                <a:cubicBezTo>
                  <a:pt x="5354956" y="6585831"/>
                  <a:pt x="5354956" y="6578813"/>
                  <a:pt x="5354956" y="6571156"/>
                </a:cubicBezTo>
                <a:cubicBezTo>
                  <a:pt x="5354956" y="6571156"/>
                  <a:pt x="5354956" y="6571156"/>
                  <a:pt x="5354956" y="6564457"/>
                </a:cubicBezTo>
                <a:cubicBezTo>
                  <a:pt x="5354956" y="6557120"/>
                  <a:pt x="5354956" y="6544359"/>
                  <a:pt x="5355274" y="6542126"/>
                </a:cubicBezTo>
                <a:cubicBezTo>
                  <a:pt x="5355274" y="6537021"/>
                  <a:pt x="5355274" y="6537021"/>
                  <a:pt x="5355274" y="6536702"/>
                </a:cubicBezTo>
                <a:cubicBezTo>
                  <a:pt x="5355274" y="6535107"/>
                  <a:pt x="5354956" y="6534150"/>
                  <a:pt x="5353686" y="6534150"/>
                </a:cubicBezTo>
                <a:close/>
                <a:moveTo>
                  <a:pt x="5264654" y="6534150"/>
                </a:moveTo>
                <a:cubicBezTo>
                  <a:pt x="5264334" y="6534150"/>
                  <a:pt x="5263694" y="6534469"/>
                  <a:pt x="5262413" y="6534469"/>
                </a:cubicBezTo>
                <a:cubicBezTo>
                  <a:pt x="5262413" y="6534469"/>
                  <a:pt x="5262413" y="6534469"/>
                  <a:pt x="5243846" y="6536702"/>
                </a:cubicBezTo>
                <a:cubicBezTo>
                  <a:pt x="5242246" y="6537021"/>
                  <a:pt x="5241926" y="6537340"/>
                  <a:pt x="5241926" y="6539574"/>
                </a:cubicBezTo>
                <a:lnTo>
                  <a:pt x="5241926" y="6542126"/>
                </a:lnTo>
                <a:cubicBezTo>
                  <a:pt x="5241926" y="6543402"/>
                  <a:pt x="5242567" y="6543402"/>
                  <a:pt x="5245767" y="6543721"/>
                </a:cubicBezTo>
                <a:cubicBezTo>
                  <a:pt x="5249609" y="6544040"/>
                  <a:pt x="5250889" y="6544997"/>
                  <a:pt x="5251849" y="6547230"/>
                </a:cubicBezTo>
                <a:cubicBezTo>
                  <a:pt x="5252490" y="6549463"/>
                  <a:pt x="5253130" y="6559991"/>
                  <a:pt x="5253130" y="6566371"/>
                </a:cubicBezTo>
                <a:cubicBezTo>
                  <a:pt x="5253130" y="6566371"/>
                  <a:pt x="5253130" y="6566371"/>
                  <a:pt x="5253130" y="6571156"/>
                </a:cubicBezTo>
                <a:cubicBezTo>
                  <a:pt x="5253130" y="6579132"/>
                  <a:pt x="5253130" y="6586150"/>
                  <a:pt x="5253130" y="6589022"/>
                </a:cubicBezTo>
                <a:cubicBezTo>
                  <a:pt x="5252810" y="6591893"/>
                  <a:pt x="5251849" y="6592531"/>
                  <a:pt x="5248008" y="6593807"/>
                </a:cubicBezTo>
                <a:cubicBezTo>
                  <a:pt x="5244167" y="6595083"/>
                  <a:pt x="5243846" y="6595083"/>
                  <a:pt x="5243846" y="6596997"/>
                </a:cubicBezTo>
                <a:cubicBezTo>
                  <a:pt x="5243846" y="6596997"/>
                  <a:pt x="5243846" y="6596997"/>
                  <a:pt x="5243846" y="6599230"/>
                </a:cubicBezTo>
                <a:cubicBezTo>
                  <a:pt x="5243846" y="6600506"/>
                  <a:pt x="5244487" y="6600825"/>
                  <a:pt x="5245447" y="6600825"/>
                </a:cubicBezTo>
                <a:cubicBezTo>
                  <a:pt x="5245447" y="6600825"/>
                  <a:pt x="5245447" y="6600825"/>
                  <a:pt x="5246407" y="6600825"/>
                </a:cubicBezTo>
                <a:cubicBezTo>
                  <a:pt x="5249288" y="6600825"/>
                  <a:pt x="5256011" y="6600506"/>
                  <a:pt x="5260813" y="6600506"/>
                </a:cubicBezTo>
                <a:cubicBezTo>
                  <a:pt x="5265934" y="6600506"/>
                  <a:pt x="5271696" y="6600825"/>
                  <a:pt x="5274898" y="6600825"/>
                </a:cubicBezTo>
                <a:cubicBezTo>
                  <a:pt x="5274898" y="6600825"/>
                  <a:pt x="5274898" y="6600825"/>
                  <a:pt x="5275858" y="6600825"/>
                </a:cubicBezTo>
                <a:cubicBezTo>
                  <a:pt x="5277138" y="6600825"/>
                  <a:pt x="5277459" y="6600506"/>
                  <a:pt x="5277459" y="6599230"/>
                </a:cubicBezTo>
                <a:cubicBezTo>
                  <a:pt x="5277459" y="6599230"/>
                  <a:pt x="5277459" y="6599230"/>
                  <a:pt x="5277459" y="6596997"/>
                </a:cubicBezTo>
                <a:cubicBezTo>
                  <a:pt x="5277459" y="6595083"/>
                  <a:pt x="5277138" y="6595083"/>
                  <a:pt x="5273297" y="6593807"/>
                </a:cubicBezTo>
                <a:cubicBezTo>
                  <a:pt x="5269457" y="6592531"/>
                  <a:pt x="5268815" y="6591893"/>
                  <a:pt x="5268495" y="6589022"/>
                </a:cubicBezTo>
                <a:cubicBezTo>
                  <a:pt x="5268495" y="6586150"/>
                  <a:pt x="5268175" y="6579132"/>
                  <a:pt x="5268175" y="6571156"/>
                </a:cubicBezTo>
                <a:cubicBezTo>
                  <a:pt x="5268175" y="6571156"/>
                  <a:pt x="5268175" y="6571156"/>
                  <a:pt x="5268175" y="6567647"/>
                </a:cubicBezTo>
                <a:cubicBezTo>
                  <a:pt x="5268175" y="6559034"/>
                  <a:pt x="5268815" y="6556163"/>
                  <a:pt x="5271056" y="6552972"/>
                </a:cubicBezTo>
                <a:cubicBezTo>
                  <a:pt x="5273937" y="6548825"/>
                  <a:pt x="5279060" y="6546273"/>
                  <a:pt x="5284501" y="6546273"/>
                </a:cubicBezTo>
                <a:cubicBezTo>
                  <a:pt x="5289303" y="6546273"/>
                  <a:pt x="5292824" y="6548187"/>
                  <a:pt x="5294105" y="6552015"/>
                </a:cubicBezTo>
                <a:cubicBezTo>
                  <a:pt x="5295065" y="6554567"/>
                  <a:pt x="5295705" y="6558396"/>
                  <a:pt x="5295705" y="6566690"/>
                </a:cubicBezTo>
                <a:cubicBezTo>
                  <a:pt x="5295705" y="6566690"/>
                  <a:pt x="5295705" y="6566690"/>
                  <a:pt x="5295705" y="6571156"/>
                </a:cubicBezTo>
                <a:cubicBezTo>
                  <a:pt x="5295705" y="6578813"/>
                  <a:pt x="5295385" y="6586150"/>
                  <a:pt x="5295385" y="6589022"/>
                </a:cubicBezTo>
                <a:cubicBezTo>
                  <a:pt x="5295065" y="6591893"/>
                  <a:pt x="5294425" y="6592531"/>
                  <a:pt x="5290263" y="6593807"/>
                </a:cubicBezTo>
                <a:cubicBezTo>
                  <a:pt x="5286422" y="6595083"/>
                  <a:pt x="5286422" y="6595083"/>
                  <a:pt x="5286422" y="6596997"/>
                </a:cubicBezTo>
                <a:cubicBezTo>
                  <a:pt x="5286422" y="6596997"/>
                  <a:pt x="5286422" y="6596997"/>
                  <a:pt x="5286422" y="6599230"/>
                </a:cubicBezTo>
                <a:cubicBezTo>
                  <a:pt x="5286422" y="6600506"/>
                  <a:pt x="5286742" y="6600825"/>
                  <a:pt x="5287702" y="6600825"/>
                </a:cubicBezTo>
                <a:cubicBezTo>
                  <a:pt x="5287702" y="6600825"/>
                  <a:pt x="5287702" y="6600825"/>
                  <a:pt x="5288663" y="6600825"/>
                </a:cubicBezTo>
                <a:cubicBezTo>
                  <a:pt x="5292184" y="6600825"/>
                  <a:pt x="5298266" y="6600506"/>
                  <a:pt x="5303068" y="6600506"/>
                </a:cubicBezTo>
                <a:cubicBezTo>
                  <a:pt x="5307869" y="6600506"/>
                  <a:pt x="5313952" y="6600825"/>
                  <a:pt x="5317473" y="6600825"/>
                </a:cubicBezTo>
                <a:cubicBezTo>
                  <a:pt x="5317473" y="6600825"/>
                  <a:pt x="5317473" y="6600825"/>
                  <a:pt x="5318113" y="6600825"/>
                </a:cubicBezTo>
                <a:cubicBezTo>
                  <a:pt x="5319394" y="6600825"/>
                  <a:pt x="5319714" y="6600506"/>
                  <a:pt x="5319714" y="6599230"/>
                </a:cubicBezTo>
                <a:cubicBezTo>
                  <a:pt x="5319714" y="6599230"/>
                  <a:pt x="5319714" y="6599230"/>
                  <a:pt x="5319714" y="6596997"/>
                </a:cubicBezTo>
                <a:cubicBezTo>
                  <a:pt x="5319714" y="6595083"/>
                  <a:pt x="5319714" y="6595083"/>
                  <a:pt x="5315553" y="6593807"/>
                </a:cubicBezTo>
                <a:cubicBezTo>
                  <a:pt x="5311711" y="6592531"/>
                  <a:pt x="5311071" y="6591893"/>
                  <a:pt x="5310751" y="6589022"/>
                </a:cubicBezTo>
                <a:cubicBezTo>
                  <a:pt x="5310751" y="6586469"/>
                  <a:pt x="5310430" y="6578813"/>
                  <a:pt x="5310430" y="6571156"/>
                </a:cubicBezTo>
                <a:cubicBezTo>
                  <a:pt x="5310430" y="6571156"/>
                  <a:pt x="5310430" y="6571156"/>
                  <a:pt x="5310430" y="6566690"/>
                </a:cubicBezTo>
                <a:cubicBezTo>
                  <a:pt x="5310430" y="6547230"/>
                  <a:pt x="5310430" y="6547230"/>
                  <a:pt x="5309470" y="6544040"/>
                </a:cubicBezTo>
                <a:cubicBezTo>
                  <a:pt x="5306909" y="6537978"/>
                  <a:pt x="5299867" y="6534150"/>
                  <a:pt x="5290583" y="6534150"/>
                </a:cubicBezTo>
                <a:cubicBezTo>
                  <a:pt x="5282901" y="6534150"/>
                  <a:pt x="5279699" y="6535745"/>
                  <a:pt x="5273297" y="6542764"/>
                </a:cubicBezTo>
                <a:cubicBezTo>
                  <a:pt x="5273297" y="6542764"/>
                  <a:pt x="5273297" y="6542764"/>
                  <a:pt x="5270736" y="6545316"/>
                </a:cubicBezTo>
                <a:cubicBezTo>
                  <a:pt x="5270736" y="6545316"/>
                  <a:pt x="5270736" y="6545316"/>
                  <a:pt x="5269457" y="6546592"/>
                </a:cubicBezTo>
                <a:cubicBezTo>
                  <a:pt x="5269136" y="6547230"/>
                  <a:pt x="5268495" y="6547549"/>
                  <a:pt x="5268175" y="6547549"/>
                </a:cubicBezTo>
                <a:cubicBezTo>
                  <a:pt x="5267535" y="6547549"/>
                  <a:pt x="5266895" y="6546273"/>
                  <a:pt x="5266895" y="6544678"/>
                </a:cubicBezTo>
                <a:cubicBezTo>
                  <a:pt x="5266895" y="6544040"/>
                  <a:pt x="5266575" y="6537978"/>
                  <a:pt x="5266575" y="6536702"/>
                </a:cubicBezTo>
                <a:cubicBezTo>
                  <a:pt x="5266255" y="6535107"/>
                  <a:pt x="5265614" y="6534150"/>
                  <a:pt x="5264654" y="6534150"/>
                </a:cubicBezTo>
                <a:close/>
                <a:moveTo>
                  <a:pt x="4979571" y="6534150"/>
                </a:moveTo>
                <a:cubicBezTo>
                  <a:pt x="4979571" y="6534150"/>
                  <a:pt x="4978624" y="6534468"/>
                  <a:pt x="4977358" y="6534468"/>
                </a:cubicBezTo>
                <a:cubicBezTo>
                  <a:pt x="4977358" y="6534468"/>
                  <a:pt x="4977358" y="6534468"/>
                  <a:pt x="4958389" y="6536373"/>
                </a:cubicBezTo>
                <a:cubicBezTo>
                  <a:pt x="4956492" y="6536690"/>
                  <a:pt x="4956176" y="6537008"/>
                  <a:pt x="4956176" y="6538595"/>
                </a:cubicBezTo>
                <a:cubicBezTo>
                  <a:pt x="4956176" y="6538595"/>
                  <a:pt x="4956176" y="6538595"/>
                  <a:pt x="4956176" y="6540818"/>
                </a:cubicBezTo>
                <a:cubicBezTo>
                  <a:pt x="4956176" y="6542088"/>
                  <a:pt x="4956808" y="6542723"/>
                  <a:pt x="4959970" y="6543040"/>
                </a:cubicBezTo>
                <a:cubicBezTo>
                  <a:pt x="4965029" y="6543358"/>
                  <a:pt x="4965344" y="6544628"/>
                  <a:pt x="4965344" y="6560185"/>
                </a:cubicBezTo>
                <a:cubicBezTo>
                  <a:pt x="4965344" y="6560185"/>
                  <a:pt x="4965344" y="6560185"/>
                  <a:pt x="4965344" y="6571616"/>
                </a:cubicBezTo>
                <a:cubicBezTo>
                  <a:pt x="4965344" y="6571616"/>
                  <a:pt x="4965344" y="6571616"/>
                  <a:pt x="4965344" y="6578283"/>
                </a:cubicBezTo>
                <a:cubicBezTo>
                  <a:pt x="4965344" y="6580823"/>
                  <a:pt x="4965344" y="6583046"/>
                  <a:pt x="4965344" y="6583998"/>
                </a:cubicBezTo>
                <a:cubicBezTo>
                  <a:pt x="4965344" y="6591301"/>
                  <a:pt x="4967241" y="6595746"/>
                  <a:pt x="4971351" y="6598603"/>
                </a:cubicBezTo>
                <a:cubicBezTo>
                  <a:pt x="4974513" y="6600826"/>
                  <a:pt x="4979571" y="6602096"/>
                  <a:pt x="4984314" y="6602096"/>
                </a:cubicBezTo>
                <a:cubicBezTo>
                  <a:pt x="4991585" y="6602096"/>
                  <a:pt x="4994115" y="6600508"/>
                  <a:pt x="5002651" y="6592253"/>
                </a:cubicBezTo>
                <a:cubicBezTo>
                  <a:pt x="5004548" y="6590666"/>
                  <a:pt x="5005180" y="6590348"/>
                  <a:pt x="5005496" y="6590348"/>
                </a:cubicBezTo>
                <a:cubicBezTo>
                  <a:pt x="5006129" y="6590348"/>
                  <a:pt x="5006761" y="6591301"/>
                  <a:pt x="5006761" y="6593206"/>
                </a:cubicBezTo>
                <a:cubicBezTo>
                  <a:pt x="5007709" y="6602413"/>
                  <a:pt x="5007709" y="6602413"/>
                  <a:pt x="5009290" y="6602413"/>
                </a:cubicBezTo>
                <a:cubicBezTo>
                  <a:pt x="5009290" y="6602413"/>
                  <a:pt x="5010240" y="6602096"/>
                  <a:pt x="5010871" y="6602096"/>
                </a:cubicBezTo>
                <a:cubicBezTo>
                  <a:pt x="5010871" y="6602096"/>
                  <a:pt x="5010871" y="6602096"/>
                  <a:pt x="5028576" y="6599556"/>
                </a:cubicBezTo>
                <a:cubicBezTo>
                  <a:pt x="5030473" y="6599556"/>
                  <a:pt x="5030790" y="6598921"/>
                  <a:pt x="5030790" y="6597333"/>
                </a:cubicBezTo>
                <a:cubicBezTo>
                  <a:pt x="5030790" y="6597333"/>
                  <a:pt x="5030790" y="6597333"/>
                  <a:pt x="5030790" y="6595428"/>
                </a:cubicBezTo>
                <a:cubicBezTo>
                  <a:pt x="5030790" y="6593841"/>
                  <a:pt x="5030473" y="6593523"/>
                  <a:pt x="5028259" y="6593206"/>
                </a:cubicBezTo>
                <a:cubicBezTo>
                  <a:pt x="5023517" y="6592571"/>
                  <a:pt x="5022253" y="6591618"/>
                  <a:pt x="5021620" y="6588126"/>
                </a:cubicBezTo>
                <a:cubicBezTo>
                  <a:pt x="5021304" y="6585903"/>
                  <a:pt x="5021304" y="6578601"/>
                  <a:pt x="5020988" y="6566535"/>
                </a:cubicBezTo>
                <a:lnTo>
                  <a:pt x="5020988" y="6557010"/>
                </a:lnTo>
                <a:cubicBezTo>
                  <a:pt x="5020988" y="6553835"/>
                  <a:pt x="5020988" y="6550978"/>
                  <a:pt x="5021304" y="6548438"/>
                </a:cubicBezTo>
                <a:cubicBezTo>
                  <a:pt x="5021304" y="6542723"/>
                  <a:pt x="5021304" y="6542723"/>
                  <a:pt x="5021620" y="6539230"/>
                </a:cubicBezTo>
                <a:cubicBezTo>
                  <a:pt x="5021620" y="6539230"/>
                  <a:pt x="5021620" y="6539230"/>
                  <a:pt x="5021620" y="6535738"/>
                </a:cubicBezTo>
                <a:cubicBezTo>
                  <a:pt x="5021620" y="6534785"/>
                  <a:pt x="5021304" y="6534150"/>
                  <a:pt x="5020039" y="6534150"/>
                </a:cubicBezTo>
                <a:cubicBezTo>
                  <a:pt x="5019407" y="6534150"/>
                  <a:pt x="5018775" y="6534150"/>
                  <a:pt x="5017826" y="6534468"/>
                </a:cubicBezTo>
                <a:cubicBezTo>
                  <a:pt x="5017826" y="6534468"/>
                  <a:pt x="5017826" y="6534468"/>
                  <a:pt x="4999174" y="6536373"/>
                </a:cubicBezTo>
                <a:cubicBezTo>
                  <a:pt x="4997592" y="6536373"/>
                  <a:pt x="4996960" y="6537008"/>
                  <a:pt x="4996960" y="6538278"/>
                </a:cubicBezTo>
                <a:cubicBezTo>
                  <a:pt x="4996960" y="6538278"/>
                  <a:pt x="4996960" y="6538278"/>
                  <a:pt x="4996960" y="6540818"/>
                </a:cubicBezTo>
                <a:cubicBezTo>
                  <a:pt x="4996960" y="6542088"/>
                  <a:pt x="4997592" y="6542405"/>
                  <a:pt x="5000754" y="6542723"/>
                </a:cubicBezTo>
                <a:cubicBezTo>
                  <a:pt x="5003916" y="6543040"/>
                  <a:pt x="5005180" y="6544310"/>
                  <a:pt x="5005812" y="6546533"/>
                </a:cubicBezTo>
                <a:cubicBezTo>
                  <a:pt x="5006129" y="6547803"/>
                  <a:pt x="5006129" y="6554788"/>
                  <a:pt x="5006129" y="6559868"/>
                </a:cubicBezTo>
                <a:cubicBezTo>
                  <a:pt x="5006129" y="6559868"/>
                  <a:pt x="5006129" y="6559868"/>
                  <a:pt x="5006129" y="6566535"/>
                </a:cubicBezTo>
                <a:cubicBezTo>
                  <a:pt x="5006129" y="6576378"/>
                  <a:pt x="5005812" y="6579871"/>
                  <a:pt x="5004232" y="6582728"/>
                </a:cubicBezTo>
                <a:cubicBezTo>
                  <a:pt x="5002018" y="6587491"/>
                  <a:pt x="4996328" y="6590348"/>
                  <a:pt x="4990321" y="6590348"/>
                </a:cubicBezTo>
                <a:cubicBezTo>
                  <a:pt x="4986843" y="6590348"/>
                  <a:pt x="4983999" y="6589078"/>
                  <a:pt x="4982417" y="6586856"/>
                </a:cubicBezTo>
                <a:cubicBezTo>
                  <a:pt x="4980204" y="6583998"/>
                  <a:pt x="4980204" y="6582093"/>
                  <a:pt x="4980204" y="6570028"/>
                </a:cubicBezTo>
                <a:cubicBezTo>
                  <a:pt x="4980204" y="6570028"/>
                  <a:pt x="4980204" y="6570028"/>
                  <a:pt x="4980204" y="6559868"/>
                </a:cubicBezTo>
                <a:cubicBezTo>
                  <a:pt x="4980204" y="6553518"/>
                  <a:pt x="4980204" y="6544945"/>
                  <a:pt x="4980837" y="6538595"/>
                </a:cubicBezTo>
                <a:cubicBezTo>
                  <a:pt x="4980837" y="6537643"/>
                  <a:pt x="4980837" y="6536373"/>
                  <a:pt x="4980837" y="6535738"/>
                </a:cubicBezTo>
                <a:cubicBezTo>
                  <a:pt x="4980837" y="6534785"/>
                  <a:pt x="4980520" y="6534150"/>
                  <a:pt x="4979571" y="6534150"/>
                </a:cubicBezTo>
                <a:close/>
                <a:moveTo>
                  <a:pt x="4917603" y="6534150"/>
                </a:moveTo>
                <a:cubicBezTo>
                  <a:pt x="4907712" y="6534150"/>
                  <a:pt x="4900054" y="6537340"/>
                  <a:pt x="4893992" y="6544039"/>
                </a:cubicBezTo>
                <a:cubicBezTo>
                  <a:pt x="4887930" y="6550419"/>
                  <a:pt x="4884739" y="6559669"/>
                  <a:pt x="4884739" y="6570196"/>
                </a:cubicBezTo>
                <a:cubicBezTo>
                  <a:pt x="4884739" y="6589654"/>
                  <a:pt x="4896863" y="6602413"/>
                  <a:pt x="4915370" y="6602413"/>
                </a:cubicBezTo>
                <a:cubicBezTo>
                  <a:pt x="4926536" y="6602413"/>
                  <a:pt x="4935470" y="6598585"/>
                  <a:pt x="4941532" y="6590930"/>
                </a:cubicBezTo>
                <a:cubicBezTo>
                  <a:pt x="4946637" y="6584550"/>
                  <a:pt x="4949827" y="6575618"/>
                  <a:pt x="4949827" y="6566687"/>
                </a:cubicBezTo>
                <a:cubicBezTo>
                  <a:pt x="4949827" y="6559988"/>
                  <a:pt x="4947913" y="6553289"/>
                  <a:pt x="4945041" y="6548186"/>
                </a:cubicBezTo>
                <a:cubicBezTo>
                  <a:pt x="4939936" y="6539254"/>
                  <a:pt x="4930046" y="6534150"/>
                  <a:pt x="4917603" y="6534150"/>
                </a:cubicBezTo>
                <a:close/>
                <a:moveTo>
                  <a:pt x="4693958" y="6534150"/>
                </a:moveTo>
                <a:cubicBezTo>
                  <a:pt x="4688931" y="6534150"/>
                  <a:pt x="4681705" y="6535116"/>
                  <a:pt x="4677305" y="6536403"/>
                </a:cubicBezTo>
                <a:cubicBezTo>
                  <a:pt x="4673221" y="6537369"/>
                  <a:pt x="4672278" y="6538335"/>
                  <a:pt x="4671965" y="6542197"/>
                </a:cubicBezTo>
                <a:lnTo>
                  <a:pt x="4671022" y="6548957"/>
                </a:lnTo>
                <a:cubicBezTo>
                  <a:pt x="4671022" y="6548957"/>
                  <a:pt x="4671022" y="6548957"/>
                  <a:pt x="4671022" y="6549923"/>
                </a:cubicBezTo>
                <a:cubicBezTo>
                  <a:pt x="4671022" y="6550888"/>
                  <a:pt x="4671336" y="6551532"/>
                  <a:pt x="4671965" y="6551532"/>
                </a:cubicBezTo>
                <a:cubicBezTo>
                  <a:pt x="4672278" y="6551532"/>
                  <a:pt x="4672907" y="6551210"/>
                  <a:pt x="4673849" y="6550567"/>
                </a:cubicBezTo>
                <a:cubicBezTo>
                  <a:pt x="4678876" y="6547670"/>
                  <a:pt x="4686103" y="6545416"/>
                  <a:pt x="4691758" y="6545416"/>
                </a:cubicBezTo>
                <a:cubicBezTo>
                  <a:pt x="4700241" y="6545416"/>
                  <a:pt x="4703698" y="6548957"/>
                  <a:pt x="4703698" y="6557970"/>
                </a:cubicBezTo>
                <a:cubicBezTo>
                  <a:pt x="4703698" y="6557970"/>
                  <a:pt x="4703698" y="6557970"/>
                  <a:pt x="4703698" y="6560545"/>
                </a:cubicBezTo>
                <a:cubicBezTo>
                  <a:pt x="4703698" y="6564408"/>
                  <a:pt x="4702755" y="6565052"/>
                  <a:pt x="4695529" y="6566661"/>
                </a:cubicBezTo>
                <a:cubicBezTo>
                  <a:pt x="4695529" y="6566661"/>
                  <a:pt x="4695529" y="6566661"/>
                  <a:pt x="4678563" y="6570202"/>
                </a:cubicBezTo>
                <a:cubicBezTo>
                  <a:pt x="4671650" y="6571489"/>
                  <a:pt x="4671650" y="6571811"/>
                  <a:pt x="4670393" y="6573099"/>
                </a:cubicBezTo>
                <a:cubicBezTo>
                  <a:pt x="4668822" y="6575674"/>
                  <a:pt x="4667251" y="6581468"/>
                  <a:pt x="4667251" y="6585974"/>
                </a:cubicBezTo>
                <a:cubicBezTo>
                  <a:pt x="4667251" y="6595631"/>
                  <a:pt x="4673849" y="6603035"/>
                  <a:pt x="4681705" y="6603035"/>
                </a:cubicBezTo>
                <a:cubicBezTo>
                  <a:pt x="4686417" y="6603035"/>
                  <a:pt x="4691130" y="6601747"/>
                  <a:pt x="4694586" y="6599494"/>
                </a:cubicBezTo>
                <a:cubicBezTo>
                  <a:pt x="4696157" y="6598528"/>
                  <a:pt x="4701498" y="6594665"/>
                  <a:pt x="4702441" y="6593700"/>
                </a:cubicBezTo>
                <a:cubicBezTo>
                  <a:pt x="4702755" y="6593378"/>
                  <a:pt x="4703069" y="6593056"/>
                  <a:pt x="4703069" y="6593056"/>
                </a:cubicBezTo>
                <a:cubicBezTo>
                  <a:pt x="4703698" y="6593056"/>
                  <a:pt x="4704012" y="6594344"/>
                  <a:pt x="4704012" y="6596597"/>
                </a:cubicBezTo>
                <a:cubicBezTo>
                  <a:pt x="4704012" y="6597884"/>
                  <a:pt x="4704326" y="6601103"/>
                  <a:pt x="4704641" y="6602069"/>
                </a:cubicBezTo>
                <a:cubicBezTo>
                  <a:pt x="4704954" y="6603356"/>
                  <a:pt x="4705583" y="6604000"/>
                  <a:pt x="4706840" y="6604000"/>
                </a:cubicBezTo>
                <a:cubicBezTo>
                  <a:pt x="4707782" y="6604000"/>
                  <a:pt x="4709039" y="6604000"/>
                  <a:pt x="4709667" y="6603678"/>
                </a:cubicBezTo>
                <a:cubicBezTo>
                  <a:pt x="4709667" y="6603678"/>
                  <a:pt x="4709667" y="6603678"/>
                  <a:pt x="4725064" y="6601103"/>
                </a:cubicBezTo>
                <a:cubicBezTo>
                  <a:pt x="4727262" y="6600459"/>
                  <a:pt x="4727577" y="6600459"/>
                  <a:pt x="4727577" y="6598850"/>
                </a:cubicBezTo>
                <a:cubicBezTo>
                  <a:pt x="4727577" y="6598850"/>
                  <a:pt x="4727577" y="6598850"/>
                  <a:pt x="4727577" y="6596597"/>
                </a:cubicBezTo>
                <a:cubicBezTo>
                  <a:pt x="4727577" y="6594987"/>
                  <a:pt x="4726948" y="6594665"/>
                  <a:pt x="4724434" y="6594344"/>
                </a:cubicBezTo>
                <a:cubicBezTo>
                  <a:pt x="4721292" y="6594022"/>
                  <a:pt x="4720036" y="6593700"/>
                  <a:pt x="4718779" y="6592734"/>
                </a:cubicBezTo>
                <a:cubicBezTo>
                  <a:pt x="4717208" y="6591447"/>
                  <a:pt x="4717208" y="6591125"/>
                  <a:pt x="4717208" y="6577605"/>
                </a:cubicBezTo>
                <a:cubicBezTo>
                  <a:pt x="4717208" y="6577605"/>
                  <a:pt x="4717208" y="6577605"/>
                  <a:pt x="4717522" y="6553142"/>
                </a:cubicBezTo>
                <a:cubicBezTo>
                  <a:pt x="4717522" y="6540266"/>
                  <a:pt x="4709981" y="6534150"/>
                  <a:pt x="4693958" y="6534150"/>
                </a:cubicBezTo>
                <a:close/>
                <a:moveTo>
                  <a:pt x="5976938" y="6521451"/>
                </a:moveTo>
                <a:lnTo>
                  <a:pt x="5975351" y="6527801"/>
                </a:lnTo>
                <a:lnTo>
                  <a:pt x="5976938" y="6529389"/>
                </a:lnTo>
                <a:lnTo>
                  <a:pt x="5978526" y="6527801"/>
                </a:lnTo>
                <a:lnTo>
                  <a:pt x="5991226" y="6532564"/>
                </a:lnTo>
                <a:lnTo>
                  <a:pt x="5970588" y="6542089"/>
                </a:lnTo>
                <a:lnTo>
                  <a:pt x="5969001" y="6545264"/>
                </a:lnTo>
                <a:lnTo>
                  <a:pt x="5991226" y="6550027"/>
                </a:lnTo>
                <a:lnTo>
                  <a:pt x="5992813" y="6551614"/>
                </a:lnTo>
                <a:lnTo>
                  <a:pt x="5994401" y="6546852"/>
                </a:lnTo>
                <a:lnTo>
                  <a:pt x="5994401" y="6545264"/>
                </a:lnTo>
                <a:lnTo>
                  <a:pt x="5992813" y="6546852"/>
                </a:lnTo>
                <a:lnTo>
                  <a:pt x="5978526" y="6543677"/>
                </a:lnTo>
                <a:lnTo>
                  <a:pt x="5999163" y="6535739"/>
                </a:lnTo>
                <a:lnTo>
                  <a:pt x="6000751" y="6530976"/>
                </a:lnTo>
                <a:lnTo>
                  <a:pt x="5999163" y="6530976"/>
                </a:lnTo>
                <a:lnTo>
                  <a:pt x="5997576" y="6530976"/>
                </a:lnTo>
                <a:lnTo>
                  <a:pt x="5978526" y="6523039"/>
                </a:lnTo>
                <a:lnTo>
                  <a:pt x="5978526" y="6521451"/>
                </a:lnTo>
                <a:close/>
                <a:moveTo>
                  <a:pt x="6107113" y="6518276"/>
                </a:moveTo>
                <a:lnTo>
                  <a:pt x="6115051" y="6529389"/>
                </a:lnTo>
                <a:lnTo>
                  <a:pt x="6107113" y="6529389"/>
                </a:lnTo>
                <a:close/>
                <a:moveTo>
                  <a:pt x="6099176" y="6518276"/>
                </a:moveTo>
                <a:lnTo>
                  <a:pt x="6099176" y="6529389"/>
                </a:lnTo>
                <a:lnTo>
                  <a:pt x="6091238" y="6529389"/>
                </a:lnTo>
                <a:close/>
                <a:moveTo>
                  <a:pt x="6209555" y="6516689"/>
                </a:moveTo>
                <a:cubicBezTo>
                  <a:pt x="6215718" y="6515101"/>
                  <a:pt x="6219142" y="6520499"/>
                  <a:pt x="6219827" y="6524626"/>
                </a:cubicBezTo>
                <a:lnTo>
                  <a:pt x="6206473" y="6530976"/>
                </a:lnTo>
                <a:cubicBezTo>
                  <a:pt x="6204076" y="6525896"/>
                  <a:pt x="6202364" y="6518276"/>
                  <a:pt x="6209555" y="6516689"/>
                </a:cubicBezTo>
                <a:close/>
                <a:moveTo>
                  <a:pt x="4607333" y="6516687"/>
                </a:moveTo>
                <a:cubicBezTo>
                  <a:pt x="4612218" y="6516687"/>
                  <a:pt x="4616126" y="6517002"/>
                  <a:pt x="4618731" y="6517630"/>
                </a:cubicBezTo>
                <a:cubicBezTo>
                  <a:pt x="4625244" y="6519202"/>
                  <a:pt x="4629151" y="6524861"/>
                  <a:pt x="4629151" y="6532091"/>
                </a:cubicBezTo>
                <a:cubicBezTo>
                  <a:pt x="4629151" y="6537435"/>
                  <a:pt x="4627197" y="6542150"/>
                  <a:pt x="4623290" y="6545294"/>
                </a:cubicBezTo>
                <a:cubicBezTo>
                  <a:pt x="4620359" y="6547494"/>
                  <a:pt x="4615150" y="6548437"/>
                  <a:pt x="4606682" y="6548437"/>
                </a:cubicBezTo>
                <a:cubicBezTo>
                  <a:pt x="4604078" y="6548437"/>
                  <a:pt x="4603751" y="6548123"/>
                  <a:pt x="4603751" y="6545608"/>
                </a:cubicBezTo>
                <a:cubicBezTo>
                  <a:pt x="4603751" y="6545608"/>
                  <a:pt x="4603751" y="6545608"/>
                  <a:pt x="4603751" y="6541836"/>
                </a:cubicBezTo>
                <a:cubicBezTo>
                  <a:pt x="4603751" y="6541836"/>
                  <a:pt x="4603751" y="6541836"/>
                  <a:pt x="4603751" y="6537120"/>
                </a:cubicBezTo>
                <a:cubicBezTo>
                  <a:pt x="4603751" y="6537120"/>
                  <a:pt x="4603751" y="6537120"/>
                  <a:pt x="4603751" y="6521403"/>
                </a:cubicBezTo>
                <a:lnTo>
                  <a:pt x="4603751" y="6518573"/>
                </a:lnTo>
                <a:cubicBezTo>
                  <a:pt x="4603751" y="6517002"/>
                  <a:pt x="4604403" y="6516687"/>
                  <a:pt x="4607333" y="6516687"/>
                </a:cubicBezTo>
                <a:close/>
                <a:moveTo>
                  <a:pt x="6116638" y="6515101"/>
                </a:moveTo>
                <a:lnTo>
                  <a:pt x="6148388" y="6529389"/>
                </a:lnTo>
                <a:lnTo>
                  <a:pt x="6126163" y="6529389"/>
                </a:lnTo>
                <a:close/>
                <a:moveTo>
                  <a:pt x="6089650" y="6515101"/>
                </a:moveTo>
                <a:lnTo>
                  <a:pt x="6080125" y="6529389"/>
                </a:lnTo>
                <a:lnTo>
                  <a:pt x="6057900" y="6529389"/>
                </a:lnTo>
                <a:close/>
                <a:moveTo>
                  <a:pt x="5858069" y="6510337"/>
                </a:moveTo>
                <a:cubicBezTo>
                  <a:pt x="5857422" y="6510337"/>
                  <a:pt x="5857422" y="6510337"/>
                  <a:pt x="5854833" y="6511290"/>
                </a:cubicBezTo>
                <a:cubicBezTo>
                  <a:pt x="5854833" y="6511290"/>
                  <a:pt x="5854833" y="6511290"/>
                  <a:pt x="5846744" y="6514465"/>
                </a:cubicBezTo>
                <a:cubicBezTo>
                  <a:pt x="5843832" y="6515417"/>
                  <a:pt x="5843185" y="6516370"/>
                  <a:pt x="5843185" y="6519227"/>
                </a:cubicBezTo>
                <a:cubicBezTo>
                  <a:pt x="5843185" y="6520815"/>
                  <a:pt x="5843185" y="6522720"/>
                  <a:pt x="5843185" y="6524942"/>
                </a:cubicBezTo>
                <a:cubicBezTo>
                  <a:pt x="5843508" y="6528752"/>
                  <a:pt x="5843508" y="6532880"/>
                  <a:pt x="5843508" y="6533515"/>
                </a:cubicBezTo>
                <a:cubicBezTo>
                  <a:pt x="5843508" y="6535737"/>
                  <a:pt x="5842538" y="6536372"/>
                  <a:pt x="5840273" y="6536372"/>
                </a:cubicBezTo>
                <a:cubicBezTo>
                  <a:pt x="5839626" y="6536372"/>
                  <a:pt x="5839302" y="6536372"/>
                  <a:pt x="5838655" y="6536372"/>
                </a:cubicBezTo>
                <a:cubicBezTo>
                  <a:pt x="5837037" y="6536055"/>
                  <a:pt x="5836066" y="6536055"/>
                  <a:pt x="5835420" y="6536055"/>
                </a:cubicBezTo>
                <a:cubicBezTo>
                  <a:pt x="5834126" y="6536055"/>
                  <a:pt x="5833801" y="6536372"/>
                  <a:pt x="5832831" y="6539230"/>
                </a:cubicBezTo>
                <a:cubicBezTo>
                  <a:pt x="5832831" y="6539230"/>
                  <a:pt x="5832831" y="6539230"/>
                  <a:pt x="5831214" y="6543675"/>
                </a:cubicBezTo>
                <a:cubicBezTo>
                  <a:pt x="5830889" y="6544310"/>
                  <a:pt x="5830889" y="6544945"/>
                  <a:pt x="5830889" y="6545262"/>
                </a:cubicBezTo>
                <a:cubicBezTo>
                  <a:pt x="5830889" y="6545580"/>
                  <a:pt x="5831214" y="6546215"/>
                  <a:pt x="5832184" y="6546215"/>
                </a:cubicBezTo>
                <a:cubicBezTo>
                  <a:pt x="5832184" y="6546215"/>
                  <a:pt x="5833154" y="6546215"/>
                  <a:pt x="5834126" y="6545897"/>
                </a:cubicBezTo>
                <a:cubicBezTo>
                  <a:pt x="5834126" y="6545897"/>
                  <a:pt x="5834126" y="6545897"/>
                  <a:pt x="5837361" y="6545897"/>
                </a:cubicBezTo>
                <a:cubicBezTo>
                  <a:pt x="5839302" y="6545897"/>
                  <a:pt x="5839302" y="6545897"/>
                  <a:pt x="5839949" y="6545897"/>
                </a:cubicBezTo>
                <a:cubicBezTo>
                  <a:pt x="5843185" y="6545897"/>
                  <a:pt x="5843185" y="6545897"/>
                  <a:pt x="5843185" y="6553517"/>
                </a:cubicBezTo>
                <a:lnTo>
                  <a:pt x="5843185" y="6571615"/>
                </a:lnTo>
                <a:cubicBezTo>
                  <a:pt x="5843185" y="6573202"/>
                  <a:pt x="5843185" y="6575425"/>
                  <a:pt x="5842861" y="6578600"/>
                </a:cubicBezTo>
                <a:cubicBezTo>
                  <a:pt x="5842861" y="6578600"/>
                  <a:pt x="5842861" y="6578600"/>
                  <a:pt x="5842861" y="6586537"/>
                </a:cubicBezTo>
                <a:cubicBezTo>
                  <a:pt x="5842861" y="6597967"/>
                  <a:pt x="5848362" y="6602412"/>
                  <a:pt x="5863247" y="6602412"/>
                </a:cubicBezTo>
                <a:cubicBezTo>
                  <a:pt x="5869394" y="6602412"/>
                  <a:pt x="5878777" y="6600825"/>
                  <a:pt x="5879748" y="6599237"/>
                </a:cubicBezTo>
                <a:cubicBezTo>
                  <a:pt x="5880071" y="6598920"/>
                  <a:pt x="5881366" y="6592570"/>
                  <a:pt x="5881366" y="6590665"/>
                </a:cubicBezTo>
                <a:cubicBezTo>
                  <a:pt x="5881366" y="6590030"/>
                  <a:pt x="5881042" y="6589395"/>
                  <a:pt x="5880395" y="6589395"/>
                </a:cubicBezTo>
                <a:cubicBezTo>
                  <a:pt x="5880071" y="6589395"/>
                  <a:pt x="5879424" y="6589712"/>
                  <a:pt x="5878454" y="6590030"/>
                </a:cubicBezTo>
                <a:cubicBezTo>
                  <a:pt x="5873600" y="6590982"/>
                  <a:pt x="5870688" y="6591617"/>
                  <a:pt x="5867776" y="6591617"/>
                </a:cubicBezTo>
                <a:cubicBezTo>
                  <a:pt x="5863570" y="6591617"/>
                  <a:pt x="5860982" y="6590347"/>
                  <a:pt x="5859688" y="6587807"/>
                </a:cubicBezTo>
                <a:cubicBezTo>
                  <a:pt x="5858392" y="6585267"/>
                  <a:pt x="5858069" y="6581775"/>
                  <a:pt x="5858069" y="6571615"/>
                </a:cubicBezTo>
                <a:cubicBezTo>
                  <a:pt x="5858069" y="6571615"/>
                  <a:pt x="5858069" y="6571615"/>
                  <a:pt x="5858069" y="6550977"/>
                </a:cubicBezTo>
                <a:cubicBezTo>
                  <a:pt x="5858069" y="6545580"/>
                  <a:pt x="5858069" y="6545580"/>
                  <a:pt x="5862275" y="6545580"/>
                </a:cubicBezTo>
                <a:cubicBezTo>
                  <a:pt x="5863570" y="6545580"/>
                  <a:pt x="5864541" y="6545580"/>
                  <a:pt x="5867453" y="6545580"/>
                </a:cubicBezTo>
                <a:cubicBezTo>
                  <a:pt x="5870041" y="6545580"/>
                  <a:pt x="5871335" y="6545897"/>
                  <a:pt x="5872306" y="6545897"/>
                </a:cubicBezTo>
                <a:cubicBezTo>
                  <a:pt x="5875865" y="6546215"/>
                  <a:pt x="5875865" y="6546215"/>
                  <a:pt x="5876512" y="6546215"/>
                </a:cubicBezTo>
                <a:cubicBezTo>
                  <a:pt x="5878454" y="6546215"/>
                  <a:pt x="5879101" y="6545580"/>
                  <a:pt x="5880071" y="6542722"/>
                </a:cubicBezTo>
                <a:cubicBezTo>
                  <a:pt x="5881042" y="6538912"/>
                  <a:pt x="5881689" y="6537642"/>
                  <a:pt x="5881689" y="6536690"/>
                </a:cubicBezTo>
                <a:cubicBezTo>
                  <a:pt x="5881689" y="6536055"/>
                  <a:pt x="5881042" y="6535737"/>
                  <a:pt x="5880395" y="6535737"/>
                </a:cubicBezTo>
                <a:cubicBezTo>
                  <a:pt x="5880395" y="6535737"/>
                  <a:pt x="5880395" y="6535737"/>
                  <a:pt x="5879748" y="6535737"/>
                </a:cubicBezTo>
                <a:cubicBezTo>
                  <a:pt x="5877806" y="6535737"/>
                  <a:pt x="5875865" y="6536055"/>
                  <a:pt x="5872953" y="6536055"/>
                </a:cubicBezTo>
                <a:cubicBezTo>
                  <a:pt x="5872953" y="6536055"/>
                  <a:pt x="5872953" y="6536055"/>
                  <a:pt x="5861952" y="6536055"/>
                </a:cubicBezTo>
                <a:cubicBezTo>
                  <a:pt x="5858069" y="6536055"/>
                  <a:pt x="5857422" y="6535737"/>
                  <a:pt x="5857422" y="6533197"/>
                </a:cubicBezTo>
                <a:cubicBezTo>
                  <a:pt x="5857422" y="6530657"/>
                  <a:pt x="5858392" y="6519545"/>
                  <a:pt x="5858716" y="6516370"/>
                </a:cubicBezTo>
                <a:cubicBezTo>
                  <a:pt x="5859040" y="6514782"/>
                  <a:pt x="5859363" y="6513195"/>
                  <a:pt x="5859363" y="6512560"/>
                </a:cubicBezTo>
                <a:cubicBezTo>
                  <a:pt x="5859363" y="6511290"/>
                  <a:pt x="5858716" y="6510337"/>
                  <a:pt x="5858069" y="6510337"/>
                </a:cubicBezTo>
                <a:close/>
                <a:moveTo>
                  <a:pt x="5693292" y="6510337"/>
                </a:moveTo>
                <a:cubicBezTo>
                  <a:pt x="5692969" y="6510337"/>
                  <a:pt x="5692969" y="6510337"/>
                  <a:pt x="5690056" y="6511290"/>
                </a:cubicBezTo>
                <a:cubicBezTo>
                  <a:pt x="5690056" y="6511290"/>
                  <a:pt x="5690056" y="6511290"/>
                  <a:pt x="5681967" y="6514465"/>
                </a:cubicBezTo>
                <a:cubicBezTo>
                  <a:pt x="5679055" y="6515417"/>
                  <a:pt x="5678084" y="6516370"/>
                  <a:pt x="5678084" y="6519227"/>
                </a:cubicBezTo>
                <a:cubicBezTo>
                  <a:pt x="5678084" y="6520815"/>
                  <a:pt x="5678084" y="6522720"/>
                  <a:pt x="5678408" y="6524942"/>
                </a:cubicBezTo>
                <a:cubicBezTo>
                  <a:pt x="5678408" y="6528752"/>
                  <a:pt x="5678731" y="6532880"/>
                  <a:pt x="5678731" y="6533515"/>
                </a:cubicBezTo>
                <a:cubicBezTo>
                  <a:pt x="5678731" y="6535737"/>
                  <a:pt x="5677761" y="6536372"/>
                  <a:pt x="5675496" y="6536372"/>
                </a:cubicBezTo>
                <a:cubicBezTo>
                  <a:pt x="5674849" y="6536372"/>
                  <a:pt x="5674201" y="6536372"/>
                  <a:pt x="5673878" y="6536372"/>
                </a:cubicBezTo>
                <a:cubicBezTo>
                  <a:pt x="5672260" y="6536055"/>
                  <a:pt x="5670966" y="6536055"/>
                  <a:pt x="5670642" y="6536055"/>
                </a:cubicBezTo>
                <a:cubicBezTo>
                  <a:pt x="5669348" y="6536055"/>
                  <a:pt x="5669024" y="6536372"/>
                  <a:pt x="5668054" y="6539230"/>
                </a:cubicBezTo>
                <a:cubicBezTo>
                  <a:pt x="5668054" y="6539230"/>
                  <a:pt x="5668054" y="6539230"/>
                  <a:pt x="5666436" y="6543675"/>
                </a:cubicBezTo>
                <a:cubicBezTo>
                  <a:pt x="5666113" y="6544310"/>
                  <a:pt x="5665789" y="6544945"/>
                  <a:pt x="5665789" y="6545262"/>
                </a:cubicBezTo>
                <a:cubicBezTo>
                  <a:pt x="5665789" y="6545580"/>
                  <a:pt x="5666436" y="6546215"/>
                  <a:pt x="5667083" y="6546215"/>
                </a:cubicBezTo>
                <a:cubicBezTo>
                  <a:pt x="5667407" y="6546215"/>
                  <a:pt x="5668054" y="6546215"/>
                  <a:pt x="5669024" y="6545897"/>
                </a:cubicBezTo>
                <a:cubicBezTo>
                  <a:pt x="5669024" y="6545897"/>
                  <a:pt x="5669024" y="6545897"/>
                  <a:pt x="5672584" y="6545897"/>
                </a:cubicBezTo>
                <a:cubicBezTo>
                  <a:pt x="5674525" y="6545897"/>
                  <a:pt x="5674525" y="6545897"/>
                  <a:pt x="5674849" y="6545897"/>
                </a:cubicBezTo>
                <a:cubicBezTo>
                  <a:pt x="5678084" y="6545897"/>
                  <a:pt x="5678084" y="6545897"/>
                  <a:pt x="5678408" y="6553517"/>
                </a:cubicBezTo>
                <a:lnTo>
                  <a:pt x="5678408" y="6571615"/>
                </a:lnTo>
                <a:cubicBezTo>
                  <a:pt x="5678408" y="6573202"/>
                  <a:pt x="5678084" y="6575425"/>
                  <a:pt x="5678084" y="6578600"/>
                </a:cubicBezTo>
                <a:cubicBezTo>
                  <a:pt x="5678084" y="6578600"/>
                  <a:pt x="5678084" y="6578600"/>
                  <a:pt x="5677761" y="6586537"/>
                </a:cubicBezTo>
                <a:cubicBezTo>
                  <a:pt x="5677761" y="6597967"/>
                  <a:pt x="5683585" y="6602412"/>
                  <a:pt x="5698793" y="6602412"/>
                </a:cubicBezTo>
                <a:cubicBezTo>
                  <a:pt x="5704940" y="6602412"/>
                  <a:pt x="5714000" y="6600825"/>
                  <a:pt x="5714972" y="6599237"/>
                </a:cubicBezTo>
                <a:cubicBezTo>
                  <a:pt x="5715294" y="6598920"/>
                  <a:pt x="5716265" y="6592570"/>
                  <a:pt x="5716265" y="6590665"/>
                </a:cubicBezTo>
                <a:cubicBezTo>
                  <a:pt x="5716265" y="6590030"/>
                  <a:pt x="5716265" y="6589395"/>
                  <a:pt x="5715294" y="6589395"/>
                </a:cubicBezTo>
                <a:cubicBezTo>
                  <a:pt x="5715294" y="6589395"/>
                  <a:pt x="5714647" y="6589712"/>
                  <a:pt x="5713678" y="6590030"/>
                </a:cubicBezTo>
                <a:cubicBezTo>
                  <a:pt x="5709147" y="6590982"/>
                  <a:pt x="5705911" y="6591617"/>
                  <a:pt x="5702999" y="6591617"/>
                </a:cubicBezTo>
                <a:cubicBezTo>
                  <a:pt x="5698793" y="6591617"/>
                  <a:pt x="5696204" y="6590347"/>
                  <a:pt x="5694910" y="6587807"/>
                </a:cubicBezTo>
                <a:cubicBezTo>
                  <a:pt x="5693616" y="6585267"/>
                  <a:pt x="5693616" y="6581775"/>
                  <a:pt x="5693616" y="6571615"/>
                </a:cubicBezTo>
                <a:cubicBezTo>
                  <a:pt x="5693616" y="6571615"/>
                  <a:pt x="5693616" y="6571615"/>
                  <a:pt x="5693616" y="6550977"/>
                </a:cubicBezTo>
                <a:cubicBezTo>
                  <a:pt x="5693616" y="6545580"/>
                  <a:pt x="5693616" y="6545580"/>
                  <a:pt x="5697822" y="6545580"/>
                </a:cubicBezTo>
                <a:cubicBezTo>
                  <a:pt x="5698793" y="6545580"/>
                  <a:pt x="5699763" y="6545580"/>
                  <a:pt x="5702675" y="6545580"/>
                </a:cubicBezTo>
                <a:cubicBezTo>
                  <a:pt x="5705264" y="6545580"/>
                  <a:pt x="5706882" y="6545897"/>
                  <a:pt x="5707852" y="6545897"/>
                </a:cubicBezTo>
                <a:cubicBezTo>
                  <a:pt x="5711088" y="6546215"/>
                  <a:pt x="5711088" y="6546215"/>
                  <a:pt x="5711735" y="6546215"/>
                </a:cubicBezTo>
                <a:cubicBezTo>
                  <a:pt x="5713678" y="6546215"/>
                  <a:pt x="5714325" y="6545580"/>
                  <a:pt x="5714972" y="6542722"/>
                </a:cubicBezTo>
                <a:cubicBezTo>
                  <a:pt x="5716265" y="6538912"/>
                  <a:pt x="5716589" y="6537642"/>
                  <a:pt x="5716589" y="6536690"/>
                </a:cubicBezTo>
                <a:cubicBezTo>
                  <a:pt x="5716589" y="6536055"/>
                  <a:pt x="5716265" y="6535737"/>
                  <a:pt x="5715618" y="6535737"/>
                </a:cubicBezTo>
                <a:cubicBezTo>
                  <a:pt x="5715618" y="6535737"/>
                  <a:pt x="5715618" y="6535737"/>
                  <a:pt x="5714647" y="6535737"/>
                </a:cubicBezTo>
                <a:cubicBezTo>
                  <a:pt x="5713030" y="6535737"/>
                  <a:pt x="5711413" y="6536055"/>
                  <a:pt x="5708176" y="6536055"/>
                </a:cubicBezTo>
                <a:cubicBezTo>
                  <a:pt x="5708176" y="6536055"/>
                  <a:pt x="5708176" y="6536055"/>
                  <a:pt x="5697175" y="6536055"/>
                </a:cubicBezTo>
                <a:cubicBezTo>
                  <a:pt x="5693616" y="6536055"/>
                  <a:pt x="5692969" y="6535737"/>
                  <a:pt x="5692969" y="6533197"/>
                </a:cubicBezTo>
                <a:cubicBezTo>
                  <a:pt x="5692969" y="6530657"/>
                  <a:pt x="5693616" y="6519545"/>
                  <a:pt x="5694263" y="6516370"/>
                </a:cubicBezTo>
                <a:cubicBezTo>
                  <a:pt x="5694586" y="6514782"/>
                  <a:pt x="5694586" y="6513195"/>
                  <a:pt x="5694586" y="6512560"/>
                </a:cubicBezTo>
                <a:cubicBezTo>
                  <a:pt x="5694586" y="6511290"/>
                  <a:pt x="5693939" y="6510337"/>
                  <a:pt x="5693292" y="6510337"/>
                </a:cubicBezTo>
                <a:close/>
                <a:moveTo>
                  <a:pt x="5983288" y="6508751"/>
                </a:moveTo>
                <a:lnTo>
                  <a:pt x="5978526" y="6518276"/>
                </a:lnTo>
                <a:lnTo>
                  <a:pt x="5980114" y="6518276"/>
                </a:lnTo>
                <a:lnTo>
                  <a:pt x="5981702" y="6516689"/>
                </a:lnTo>
                <a:lnTo>
                  <a:pt x="6000751" y="6526214"/>
                </a:lnTo>
                <a:lnTo>
                  <a:pt x="6000751" y="6527802"/>
                </a:lnTo>
                <a:lnTo>
                  <a:pt x="6002339" y="6529389"/>
                </a:lnTo>
                <a:lnTo>
                  <a:pt x="6005514" y="6521452"/>
                </a:lnTo>
                <a:lnTo>
                  <a:pt x="6003926" y="6519864"/>
                </a:lnTo>
                <a:lnTo>
                  <a:pt x="6002339" y="6521452"/>
                </a:lnTo>
                <a:lnTo>
                  <a:pt x="5984876" y="6511926"/>
                </a:lnTo>
                <a:lnTo>
                  <a:pt x="5983288" y="6510339"/>
                </a:lnTo>
                <a:close/>
                <a:moveTo>
                  <a:pt x="6121400" y="6507163"/>
                </a:moveTo>
                <a:cubicBezTo>
                  <a:pt x="6139285" y="6509632"/>
                  <a:pt x="6164836" y="6513645"/>
                  <a:pt x="6175375" y="6515188"/>
                </a:cubicBezTo>
                <a:cubicBezTo>
                  <a:pt x="6174417" y="6519819"/>
                  <a:pt x="6173140" y="6524449"/>
                  <a:pt x="6171862" y="6529388"/>
                </a:cubicBezTo>
                <a:close/>
                <a:moveTo>
                  <a:pt x="6084889" y="6507163"/>
                </a:moveTo>
                <a:cubicBezTo>
                  <a:pt x="6084889" y="6507163"/>
                  <a:pt x="6084889" y="6507163"/>
                  <a:pt x="6034426" y="6529388"/>
                </a:cubicBezTo>
                <a:cubicBezTo>
                  <a:pt x="6033148" y="6524449"/>
                  <a:pt x="6031871" y="6519819"/>
                  <a:pt x="6030913" y="6515188"/>
                </a:cubicBezTo>
                <a:cubicBezTo>
                  <a:pt x="6041452" y="6513645"/>
                  <a:pt x="6067003" y="6509632"/>
                  <a:pt x="6084889" y="6507163"/>
                </a:cubicBezTo>
                <a:close/>
                <a:moveTo>
                  <a:pt x="5806928" y="6507162"/>
                </a:moveTo>
                <a:cubicBezTo>
                  <a:pt x="5800479" y="6507162"/>
                  <a:pt x="5795964" y="6510418"/>
                  <a:pt x="5795964" y="6515746"/>
                </a:cubicBezTo>
                <a:cubicBezTo>
                  <a:pt x="5795964" y="6520777"/>
                  <a:pt x="5800479" y="6524625"/>
                  <a:pt x="5806283" y="6524625"/>
                </a:cubicBezTo>
                <a:cubicBezTo>
                  <a:pt x="5812088" y="6524625"/>
                  <a:pt x="5816603" y="6520777"/>
                  <a:pt x="5816603" y="6515450"/>
                </a:cubicBezTo>
                <a:cubicBezTo>
                  <a:pt x="5816603" y="6510418"/>
                  <a:pt x="5812733" y="6507162"/>
                  <a:pt x="5806928" y="6507162"/>
                </a:cubicBezTo>
                <a:close/>
                <a:moveTo>
                  <a:pt x="5641828" y="6507162"/>
                </a:moveTo>
                <a:cubicBezTo>
                  <a:pt x="5635378" y="6507162"/>
                  <a:pt x="5630864" y="6510418"/>
                  <a:pt x="5630864" y="6515746"/>
                </a:cubicBezTo>
                <a:cubicBezTo>
                  <a:pt x="5630864" y="6520777"/>
                  <a:pt x="5635701" y="6524625"/>
                  <a:pt x="5641184" y="6524625"/>
                </a:cubicBezTo>
                <a:cubicBezTo>
                  <a:pt x="5646988" y="6524625"/>
                  <a:pt x="5651502" y="6520777"/>
                  <a:pt x="5651502" y="6515450"/>
                </a:cubicBezTo>
                <a:cubicBezTo>
                  <a:pt x="5651502" y="6510418"/>
                  <a:pt x="5647310" y="6507162"/>
                  <a:pt x="5641828" y="6507162"/>
                </a:cubicBezTo>
                <a:close/>
                <a:moveTo>
                  <a:pt x="5346230" y="6507162"/>
                </a:moveTo>
                <a:cubicBezTo>
                  <a:pt x="5339781" y="6507162"/>
                  <a:pt x="5335589" y="6510418"/>
                  <a:pt x="5335589" y="6515746"/>
                </a:cubicBezTo>
                <a:cubicBezTo>
                  <a:pt x="5335589" y="6520777"/>
                  <a:pt x="5340103" y="6524625"/>
                  <a:pt x="5345908" y="6524625"/>
                </a:cubicBezTo>
                <a:cubicBezTo>
                  <a:pt x="5351712" y="6524625"/>
                  <a:pt x="5356227" y="6520777"/>
                  <a:pt x="5356227" y="6515450"/>
                </a:cubicBezTo>
                <a:cubicBezTo>
                  <a:pt x="5356227" y="6510418"/>
                  <a:pt x="5352035" y="6507162"/>
                  <a:pt x="5346230" y="6507162"/>
                </a:cubicBezTo>
                <a:close/>
                <a:moveTo>
                  <a:pt x="5148594" y="6507162"/>
                </a:moveTo>
                <a:cubicBezTo>
                  <a:pt x="5147315" y="6507162"/>
                  <a:pt x="5146676" y="6507799"/>
                  <a:pt x="5146676" y="6509074"/>
                </a:cubicBezTo>
                <a:cubicBezTo>
                  <a:pt x="5146676" y="6509074"/>
                  <a:pt x="5146676" y="6509074"/>
                  <a:pt x="5146676" y="6511941"/>
                </a:cubicBezTo>
                <a:cubicBezTo>
                  <a:pt x="5146676" y="6513852"/>
                  <a:pt x="5147315" y="6514171"/>
                  <a:pt x="5150194" y="6514808"/>
                </a:cubicBezTo>
                <a:cubicBezTo>
                  <a:pt x="5154668" y="6516082"/>
                  <a:pt x="5155627" y="6517038"/>
                  <a:pt x="5155947" y="6520223"/>
                </a:cubicBezTo>
                <a:cubicBezTo>
                  <a:pt x="5155947" y="6525639"/>
                  <a:pt x="5155947" y="6535196"/>
                  <a:pt x="5155947" y="6543478"/>
                </a:cubicBezTo>
                <a:lnTo>
                  <a:pt x="5155947" y="6556858"/>
                </a:lnTo>
                <a:cubicBezTo>
                  <a:pt x="5155947" y="6575972"/>
                  <a:pt x="5156907" y="6582024"/>
                  <a:pt x="5159464" y="6587758"/>
                </a:cubicBezTo>
                <a:cubicBezTo>
                  <a:pt x="5164579" y="6597315"/>
                  <a:pt x="5175769" y="6602412"/>
                  <a:pt x="5191754" y="6602412"/>
                </a:cubicBezTo>
                <a:cubicBezTo>
                  <a:pt x="5212215" y="6602412"/>
                  <a:pt x="5224684" y="6594767"/>
                  <a:pt x="5228200" y="6580113"/>
                </a:cubicBezTo>
                <a:cubicBezTo>
                  <a:pt x="5229160" y="6575653"/>
                  <a:pt x="5229479" y="6571830"/>
                  <a:pt x="5229479" y="6556221"/>
                </a:cubicBezTo>
                <a:cubicBezTo>
                  <a:pt x="5229479" y="6556221"/>
                  <a:pt x="5229479" y="6556221"/>
                  <a:pt x="5229479" y="6543478"/>
                </a:cubicBezTo>
                <a:cubicBezTo>
                  <a:pt x="5229479" y="6536151"/>
                  <a:pt x="5229479" y="6524683"/>
                  <a:pt x="5229799" y="6520223"/>
                </a:cubicBezTo>
                <a:cubicBezTo>
                  <a:pt x="5229799" y="6517038"/>
                  <a:pt x="5230758" y="6516082"/>
                  <a:pt x="5235234" y="6514808"/>
                </a:cubicBezTo>
                <a:cubicBezTo>
                  <a:pt x="5238111" y="6514171"/>
                  <a:pt x="5238752" y="6513852"/>
                  <a:pt x="5238752" y="6511941"/>
                </a:cubicBezTo>
                <a:cubicBezTo>
                  <a:pt x="5238752" y="6511941"/>
                  <a:pt x="5238752" y="6511941"/>
                  <a:pt x="5238752" y="6509074"/>
                </a:cubicBezTo>
                <a:cubicBezTo>
                  <a:pt x="5238752" y="6507799"/>
                  <a:pt x="5238431" y="6507162"/>
                  <a:pt x="5237152" y="6507162"/>
                </a:cubicBezTo>
                <a:cubicBezTo>
                  <a:pt x="5236193" y="6507162"/>
                  <a:pt x="5233955" y="6507162"/>
                  <a:pt x="5231717" y="6507481"/>
                </a:cubicBezTo>
                <a:cubicBezTo>
                  <a:pt x="5229160" y="6507481"/>
                  <a:pt x="5226602" y="6507799"/>
                  <a:pt x="5223726" y="6507799"/>
                </a:cubicBezTo>
                <a:cubicBezTo>
                  <a:pt x="5221487" y="6507799"/>
                  <a:pt x="5218929" y="6507481"/>
                  <a:pt x="5216371" y="6507481"/>
                </a:cubicBezTo>
                <a:cubicBezTo>
                  <a:pt x="5214133" y="6507162"/>
                  <a:pt x="5211896" y="6507162"/>
                  <a:pt x="5210937" y="6507162"/>
                </a:cubicBezTo>
                <a:cubicBezTo>
                  <a:pt x="5209658" y="6507162"/>
                  <a:pt x="5209339" y="6507799"/>
                  <a:pt x="5209339" y="6509074"/>
                </a:cubicBezTo>
                <a:cubicBezTo>
                  <a:pt x="5209339" y="6509074"/>
                  <a:pt x="5209339" y="6509074"/>
                  <a:pt x="5209339" y="6511941"/>
                </a:cubicBezTo>
                <a:cubicBezTo>
                  <a:pt x="5209339" y="6513852"/>
                  <a:pt x="5209977" y="6514171"/>
                  <a:pt x="5212855" y="6514808"/>
                </a:cubicBezTo>
                <a:cubicBezTo>
                  <a:pt x="5217331" y="6516082"/>
                  <a:pt x="5218290" y="6517038"/>
                  <a:pt x="5218290" y="6520223"/>
                </a:cubicBezTo>
                <a:cubicBezTo>
                  <a:pt x="5218609" y="6525320"/>
                  <a:pt x="5218609" y="6535514"/>
                  <a:pt x="5218609" y="6543478"/>
                </a:cubicBezTo>
                <a:cubicBezTo>
                  <a:pt x="5218609" y="6543478"/>
                  <a:pt x="5218609" y="6543478"/>
                  <a:pt x="5218609" y="6556858"/>
                </a:cubicBezTo>
                <a:cubicBezTo>
                  <a:pt x="5218609" y="6573423"/>
                  <a:pt x="5218609" y="6575016"/>
                  <a:pt x="5216691" y="6580113"/>
                </a:cubicBezTo>
                <a:cubicBezTo>
                  <a:pt x="5213814" y="6588396"/>
                  <a:pt x="5206141" y="6592855"/>
                  <a:pt x="5195271" y="6592855"/>
                </a:cubicBezTo>
                <a:cubicBezTo>
                  <a:pt x="5185999" y="6592855"/>
                  <a:pt x="5178646" y="6589033"/>
                  <a:pt x="5175449" y="6582661"/>
                </a:cubicBezTo>
                <a:cubicBezTo>
                  <a:pt x="5173211" y="6578520"/>
                  <a:pt x="5172572" y="6572786"/>
                  <a:pt x="5172572" y="6557495"/>
                </a:cubicBezTo>
                <a:cubicBezTo>
                  <a:pt x="5172572" y="6557495"/>
                  <a:pt x="5172572" y="6557495"/>
                  <a:pt x="5172572" y="6543478"/>
                </a:cubicBezTo>
                <a:cubicBezTo>
                  <a:pt x="5172572" y="6536470"/>
                  <a:pt x="5172572" y="6524683"/>
                  <a:pt x="5172892" y="6520223"/>
                </a:cubicBezTo>
                <a:cubicBezTo>
                  <a:pt x="5172892" y="6517038"/>
                  <a:pt x="5173851" y="6516082"/>
                  <a:pt x="5178007" y="6514808"/>
                </a:cubicBezTo>
                <a:cubicBezTo>
                  <a:pt x="5180885" y="6514171"/>
                  <a:pt x="5181524" y="6513852"/>
                  <a:pt x="5181524" y="6511941"/>
                </a:cubicBezTo>
                <a:cubicBezTo>
                  <a:pt x="5181524" y="6511941"/>
                  <a:pt x="5181524" y="6511941"/>
                  <a:pt x="5181524" y="6509074"/>
                </a:cubicBezTo>
                <a:cubicBezTo>
                  <a:pt x="5181524" y="6507799"/>
                  <a:pt x="5180885" y="6507162"/>
                  <a:pt x="5179605" y="6507162"/>
                </a:cubicBezTo>
                <a:cubicBezTo>
                  <a:pt x="5178966" y="6507162"/>
                  <a:pt x="5176728" y="6507162"/>
                  <a:pt x="5174811" y="6507481"/>
                </a:cubicBezTo>
                <a:cubicBezTo>
                  <a:pt x="5172252" y="6507481"/>
                  <a:pt x="5168735" y="6507799"/>
                  <a:pt x="5163940" y="6507799"/>
                </a:cubicBezTo>
                <a:cubicBezTo>
                  <a:pt x="5160103" y="6507799"/>
                  <a:pt x="5156267" y="6507481"/>
                  <a:pt x="5153709" y="6507481"/>
                </a:cubicBezTo>
                <a:cubicBezTo>
                  <a:pt x="5151791" y="6507162"/>
                  <a:pt x="5149233" y="6507162"/>
                  <a:pt x="5148594" y="6507162"/>
                </a:cubicBezTo>
                <a:close/>
                <a:moveTo>
                  <a:pt x="4579920" y="6507162"/>
                </a:moveTo>
                <a:cubicBezTo>
                  <a:pt x="4578665" y="6507162"/>
                  <a:pt x="4578351" y="6507799"/>
                  <a:pt x="4578351" y="6509392"/>
                </a:cubicBezTo>
                <a:cubicBezTo>
                  <a:pt x="4578351" y="6509392"/>
                  <a:pt x="4578351" y="6509392"/>
                  <a:pt x="4578351" y="6511941"/>
                </a:cubicBezTo>
                <a:cubicBezTo>
                  <a:pt x="4578351" y="6513852"/>
                  <a:pt x="4578979" y="6514171"/>
                  <a:pt x="4581802" y="6514808"/>
                </a:cubicBezTo>
                <a:cubicBezTo>
                  <a:pt x="4586195" y="6516083"/>
                  <a:pt x="4587136" y="6517038"/>
                  <a:pt x="4587136" y="6520224"/>
                </a:cubicBezTo>
                <a:cubicBezTo>
                  <a:pt x="4587450" y="6525640"/>
                  <a:pt x="4587450" y="6535197"/>
                  <a:pt x="4587450" y="6543481"/>
                </a:cubicBezTo>
                <a:cubicBezTo>
                  <a:pt x="4587450" y="6543481"/>
                  <a:pt x="4587450" y="6543481"/>
                  <a:pt x="4587450" y="6564826"/>
                </a:cubicBezTo>
                <a:cubicBezTo>
                  <a:pt x="4587450" y="6573109"/>
                  <a:pt x="4587450" y="6582666"/>
                  <a:pt x="4587136" y="6587763"/>
                </a:cubicBezTo>
                <a:cubicBezTo>
                  <a:pt x="4587136" y="6590949"/>
                  <a:pt x="4586195" y="6591905"/>
                  <a:pt x="4581802" y="6593179"/>
                </a:cubicBezTo>
                <a:cubicBezTo>
                  <a:pt x="4578979" y="6593816"/>
                  <a:pt x="4578351" y="6594135"/>
                  <a:pt x="4578351" y="6596047"/>
                </a:cubicBezTo>
                <a:cubicBezTo>
                  <a:pt x="4578351" y="6596047"/>
                  <a:pt x="4578351" y="6596047"/>
                  <a:pt x="4578351" y="6598914"/>
                </a:cubicBezTo>
                <a:cubicBezTo>
                  <a:pt x="4578351" y="6600507"/>
                  <a:pt x="4578665" y="6600825"/>
                  <a:pt x="4580235" y="6600825"/>
                </a:cubicBezTo>
                <a:cubicBezTo>
                  <a:pt x="4580861" y="6600825"/>
                  <a:pt x="4583057" y="6600825"/>
                  <a:pt x="4585253" y="6600825"/>
                </a:cubicBezTo>
                <a:cubicBezTo>
                  <a:pt x="4587764" y="6600507"/>
                  <a:pt x="4591214" y="6600507"/>
                  <a:pt x="4595920" y="6600507"/>
                </a:cubicBezTo>
                <a:cubicBezTo>
                  <a:pt x="4599685" y="6600507"/>
                  <a:pt x="4603451" y="6600507"/>
                  <a:pt x="4605960" y="6600825"/>
                </a:cubicBezTo>
                <a:cubicBezTo>
                  <a:pt x="4608156" y="6600825"/>
                  <a:pt x="4610039" y="6600825"/>
                  <a:pt x="4610980" y="6600825"/>
                </a:cubicBezTo>
                <a:cubicBezTo>
                  <a:pt x="4612235" y="6600825"/>
                  <a:pt x="4612548" y="6600507"/>
                  <a:pt x="4612548" y="6598914"/>
                </a:cubicBezTo>
                <a:cubicBezTo>
                  <a:pt x="4612548" y="6598914"/>
                  <a:pt x="4612548" y="6598914"/>
                  <a:pt x="4612548" y="6596047"/>
                </a:cubicBezTo>
                <a:cubicBezTo>
                  <a:pt x="4612548" y="6594135"/>
                  <a:pt x="4612235" y="6593816"/>
                  <a:pt x="4609411" y="6593179"/>
                </a:cubicBezTo>
                <a:cubicBezTo>
                  <a:pt x="4605019" y="6591905"/>
                  <a:pt x="4604078" y="6590949"/>
                  <a:pt x="4604078" y="6587763"/>
                </a:cubicBezTo>
                <a:cubicBezTo>
                  <a:pt x="4603764" y="6583303"/>
                  <a:pt x="4603764" y="6571834"/>
                  <a:pt x="4603764" y="6564826"/>
                </a:cubicBezTo>
                <a:lnTo>
                  <a:pt x="4603764" y="6558454"/>
                </a:lnTo>
                <a:cubicBezTo>
                  <a:pt x="4603764" y="6557180"/>
                  <a:pt x="4604391" y="6556224"/>
                  <a:pt x="4605019" y="6556224"/>
                </a:cubicBezTo>
                <a:cubicBezTo>
                  <a:pt x="4605019" y="6556224"/>
                  <a:pt x="4605019" y="6556224"/>
                  <a:pt x="4607215" y="6556224"/>
                </a:cubicBezTo>
                <a:cubicBezTo>
                  <a:pt x="4607215" y="6556224"/>
                  <a:pt x="4607530" y="6556224"/>
                  <a:pt x="4608156" y="6556224"/>
                </a:cubicBezTo>
                <a:cubicBezTo>
                  <a:pt x="4608156" y="6556224"/>
                  <a:pt x="4608156" y="6556224"/>
                  <a:pt x="4608784" y="6556224"/>
                </a:cubicBezTo>
                <a:cubicBezTo>
                  <a:pt x="4611921" y="6556224"/>
                  <a:pt x="4612548" y="6556542"/>
                  <a:pt x="4614745" y="6561321"/>
                </a:cubicBezTo>
                <a:cubicBezTo>
                  <a:pt x="4619137" y="6571197"/>
                  <a:pt x="4627921" y="6589993"/>
                  <a:pt x="4629176" y="6592861"/>
                </a:cubicBezTo>
                <a:cubicBezTo>
                  <a:pt x="4632314" y="6600825"/>
                  <a:pt x="4632314" y="6600825"/>
                  <a:pt x="4634824" y="6600825"/>
                </a:cubicBezTo>
                <a:cubicBezTo>
                  <a:pt x="4634824" y="6600825"/>
                  <a:pt x="4634824" y="6600825"/>
                  <a:pt x="4636706" y="6600825"/>
                </a:cubicBezTo>
                <a:cubicBezTo>
                  <a:pt x="4639531" y="6600825"/>
                  <a:pt x="4642353" y="6600825"/>
                  <a:pt x="4644236" y="6600825"/>
                </a:cubicBezTo>
                <a:cubicBezTo>
                  <a:pt x="4647373" y="6600825"/>
                  <a:pt x="4651765" y="6600825"/>
                  <a:pt x="4654589" y="6600825"/>
                </a:cubicBezTo>
                <a:cubicBezTo>
                  <a:pt x="4654589" y="6600825"/>
                  <a:pt x="4654589" y="6600825"/>
                  <a:pt x="4655844" y="6600825"/>
                </a:cubicBezTo>
                <a:cubicBezTo>
                  <a:pt x="4657099" y="6600825"/>
                  <a:pt x="4657727" y="6600188"/>
                  <a:pt x="4657727" y="6598914"/>
                </a:cubicBezTo>
                <a:cubicBezTo>
                  <a:pt x="4657727" y="6598914"/>
                  <a:pt x="4657727" y="6598914"/>
                  <a:pt x="4657727" y="6596684"/>
                </a:cubicBezTo>
                <a:cubicBezTo>
                  <a:pt x="4657727" y="6594454"/>
                  <a:pt x="4657727" y="6594454"/>
                  <a:pt x="4655216" y="6593816"/>
                </a:cubicBezTo>
                <a:cubicBezTo>
                  <a:pt x="4651452" y="6592861"/>
                  <a:pt x="4649569" y="6591268"/>
                  <a:pt x="4646119" y="6586170"/>
                </a:cubicBezTo>
                <a:cubicBezTo>
                  <a:pt x="4641726" y="6580117"/>
                  <a:pt x="4633255" y="6564826"/>
                  <a:pt x="4630431" y="6558454"/>
                </a:cubicBezTo>
                <a:cubicBezTo>
                  <a:pt x="4630118" y="6557180"/>
                  <a:pt x="4629176" y="6555905"/>
                  <a:pt x="4628235" y="6554312"/>
                </a:cubicBezTo>
                <a:cubicBezTo>
                  <a:pt x="4627921" y="6553994"/>
                  <a:pt x="4627921" y="6553675"/>
                  <a:pt x="4627921" y="6553675"/>
                </a:cubicBezTo>
                <a:cubicBezTo>
                  <a:pt x="4627921" y="6553038"/>
                  <a:pt x="4628235" y="6552719"/>
                  <a:pt x="4631059" y="6552082"/>
                </a:cubicBezTo>
                <a:cubicBezTo>
                  <a:pt x="4639216" y="6549534"/>
                  <a:pt x="4645491" y="6540295"/>
                  <a:pt x="4645491" y="6530100"/>
                </a:cubicBezTo>
                <a:cubicBezTo>
                  <a:pt x="4645491" y="6524047"/>
                  <a:pt x="4642981" y="6517994"/>
                  <a:pt x="4639216" y="6513852"/>
                </a:cubicBezTo>
                <a:cubicBezTo>
                  <a:pt x="4634824" y="6509074"/>
                  <a:pt x="4628864" y="6507162"/>
                  <a:pt x="4620078" y="6507162"/>
                </a:cubicBezTo>
                <a:cubicBezTo>
                  <a:pt x="4617882" y="6507162"/>
                  <a:pt x="4615686" y="6507162"/>
                  <a:pt x="4612862" y="6507162"/>
                </a:cubicBezTo>
                <a:cubicBezTo>
                  <a:pt x="4601254" y="6507799"/>
                  <a:pt x="4601254" y="6507799"/>
                  <a:pt x="4594665" y="6507799"/>
                </a:cubicBezTo>
                <a:cubicBezTo>
                  <a:pt x="4590587" y="6507799"/>
                  <a:pt x="4587764" y="6507481"/>
                  <a:pt x="4585253" y="6507481"/>
                </a:cubicBezTo>
                <a:cubicBezTo>
                  <a:pt x="4583057" y="6507162"/>
                  <a:pt x="4581176" y="6507162"/>
                  <a:pt x="4579920" y="6507162"/>
                </a:cubicBezTo>
                <a:close/>
                <a:moveTo>
                  <a:pt x="6217287" y="6502401"/>
                </a:moveTo>
                <a:cubicBezTo>
                  <a:pt x="6216334" y="6503354"/>
                  <a:pt x="6216334" y="6503354"/>
                  <a:pt x="6216334" y="6503354"/>
                </a:cubicBezTo>
                <a:cubicBezTo>
                  <a:pt x="6217287" y="6504941"/>
                  <a:pt x="6217604" y="6504941"/>
                  <a:pt x="6218239" y="6507164"/>
                </a:cubicBezTo>
                <a:cubicBezTo>
                  <a:pt x="6218874" y="6510656"/>
                  <a:pt x="6218874" y="6512879"/>
                  <a:pt x="6217922" y="6516371"/>
                </a:cubicBezTo>
                <a:cubicBezTo>
                  <a:pt x="6216334" y="6512879"/>
                  <a:pt x="6212207" y="6511291"/>
                  <a:pt x="6207762" y="6512561"/>
                </a:cubicBezTo>
                <a:cubicBezTo>
                  <a:pt x="6202364" y="6514149"/>
                  <a:pt x="6199189" y="6519864"/>
                  <a:pt x="6201729" y="6524944"/>
                </a:cubicBezTo>
                <a:cubicBezTo>
                  <a:pt x="6207127" y="6537326"/>
                  <a:pt x="6207127" y="6537326"/>
                  <a:pt x="6207127" y="6537326"/>
                </a:cubicBezTo>
                <a:cubicBezTo>
                  <a:pt x="6209032" y="6536374"/>
                  <a:pt x="6209032" y="6536374"/>
                  <a:pt x="6209032" y="6536374"/>
                </a:cubicBezTo>
                <a:cubicBezTo>
                  <a:pt x="6209349" y="6535104"/>
                  <a:pt x="6209349" y="6535104"/>
                  <a:pt x="6209349" y="6535104"/>
                </a:cubicBezTo>
                <a:cubicBezTo>
                  <a:pt x="6228399" y="6525261"/>
                  <a:pt x="6228399" y="6525261"/>
                  <a:pt x="6228399" y="6525261"/>
                </a:cubicBezTo>
                <a:cubicBezTo>
                  <a:pt x="6229987" y="6526214"/>
                  <a:pt x="6229987" y="6526214"/>
                  <a:pt x="6229987" y="6526214"/>
                </a:cubicBezTo>
                <a:cubicBezTo>
                  <a:pt x="6230939" y="6525896"/>
                  <a:pt x="6230939" y="6525896"/>
                  <a:pt x="6230939" y="6525896"/>
                </a:cubicBezTo>
                <a:lnTo>
                  <a:pt x="6228082" y="6520181"/>
                </a:lnTo>
                <a:cubicBezTo>
                  <a:pt x="6221732" y="6523356"/>
                  <a:pt x="6221732" y="6523356"/>
                  <a:pt x="6221732" y="6523356"/>
                </a:cubicBezTo>
                <a:cubicBezTo>
                  <a:pt x="6221732" y="6518594"/>
                  <a:pt x="6223002" y="6513196"/>
                  <a:pt x="6222367" y="6510339"/>
                </a:cubicBezTo>
                <a:cubicBezTo>
                  <a:pt x="6221732" y="6506211"/>
                  <a:pt x="6220462" y="6505259"/>
                  <a:pt x="6217287" y="6502401"/>
                </a:cubicBezTo>
                <a:close/>
                <a:moveTo>
                  <a:pt x="5095665" y="6500812"/>
                </a:moveTo>
                <a:cubicBezTo>
                  <a:pt x="5095350" y="6500812"/>
                  <a:pt x="5094721" y="6500812"/>
                  <a:pt x="5094092" y="6501132"/>
                </a:cubicBezTo>
                <a:lnTo>
                  <a:pt x="5075217" y="6503368"/>
                </a:lnTo>
                <a:cubicBezTo>
                  <a:pt x="5073330" y="6503687"/>
                  <a:pt x="5072700" y="6504326"/>
                  <a:pt x="5072700" y="6505604"/>
                </a:cubicBezTo>
                <a:cubicBezTo>
                  <a:pt x="5072700" y="6505604"/>
                  <a:pt x="5072700" y="6505604"/>
                  <a:pt x="5072700" y="6507841"/>
                </a:cubicBezTo>
                <a:cubicBezTo>
                  <a:pt x="5072700" y="6509757"/>
                  <a:pt x="5073330" y="6510077"/>
                  <a:pt x="5075532" y="6510396"/>
                </a:cubicBezTo>
                <a:cubicBezTo>
                  <a:pt x="5081509" y="6511355"/>
                  <a:pt x="5081823" y="6511674"/>
                  <a:pt x="5081823" y="6518702"/>
                </a:cubicBezTo>
                <a:cubicBezTo>
                  <a:pt x="5081823" y="6518702"/>
                  <a:pt x="5081823" y="6518702"/>
                  <a:pt x="5081823" y="6533078"/>
                </a:cubicBezTo>
                <a:cubicBezTo>
                  <a:pt x="5082138" y="6535315"/>
                  <a:pt x="5082138" y="6535315"/>
                  <a:pt x="5082138" y="6535315"/>
                </a:cubicBezTo>
                <a:cubicBezTo>
                  <a:pt x="5082138" y="6536593"/>
                  <a:pt x="5081509" y="6537551"/>
                  <a:pt x="5080880" y="6537551"/>
                </a:cubicBezTo>
                <a:cubicBezTo>
                  <a:pt x="5080880" y="6537551"/>
                  <a:pt x="5080565" y="6537551"/>
                  <a:pt x="5079937" y="6536912"/>
                </a:cubicBezTo>
                <a:cubicBezTo>
                  <a:pt x="5078363" y="6535954"/>
                  <a:pt x="5071442" y="6534356"/>
                  <a:pt x="5067982" y="6534356"/>
                </a:cubicBezTo>
                <a:cubicBezTo>
                  <a:pt x="5050681" y="6534356"/>
                  <a:pt x="5038726" y="6549371"/>
                  <a:pt x="5038726" y="6570776"/>
                </a:cubicBezTo>
                <a:cubicBezTo>
                  <a:pt x="5038726" y="6589305"/>
                  <a:pt x="5048793" y="6602722"/>
                  <a:pt x="5062634" y="6602722"/>
                </a:cubicBezTo>
                <a:cubicBezTo>
                  <a:pt x="5067039" y="6602722"/>
                  <a:pt x="5070498" y="6601764"/>
                  <a:pt x="5074274" y="6598889"/>
                </a:cubicBezTo>
                <a:cubicBezTo>
                  <a:pt x="5076475" y="6597291"/>
                  <a:pt x="5079937" y="6594416"/>
                  <a:pt x="5081194" y="6593458"/>
                </a:cubicBezTo>
                <a:cubicBezTo>
                  <a:pt x="5081509" y="6592819"/>
                  <a:pt x="5082138" y="6592499"/>
                  <a:pt x="5082138" y="6592499"/>
                </a:cubicBezTo>
                <a:cubicBezTo>
                  <a:pt x="5083081" y="6592499"/>
                  <a:pt x="5083081" y="6592819"/>
                  <a:pt x="5083396" y="6596014"/>
                </a:cubicBezTo>
                <a:cubicBezTo>
                  <a:pt x="5083396" y="6596014"/>
                  <a:pt x="5083396" y="6596014"/>
                  <a:pt x="5083711" y="6601764"/>
                </a:cubicBezTo>
                <a:cubicBezTo>
                  <a:pt x="5084026" y="6603361"/>
                  <a:pt x="5084340" y="6604000"/>
                  <a:pt x="5085284" y="6604000"/>
                </a:cubicBezTo>
                <a:cubicBezTo>
                  <a:pt x="5085913" y="6604000"/>
                  <a:pt x="5086543" y="6604000"/>
                  <a:pt x="5087800" y="6603681"/>
                </a:cubicBezTo>
                <a:cubicBezTo>
                  <a:pt x="5087800" y="6603681"/>
                  <a:pt x="5087800" y="6603681"/>
                  <a:pt x="5104158" y="6600486"/>
                </a:cubicBezTo>
                <a:cubicBezTo>
                  <a:pt x="5106675" y="6600167"/>
                  <a:pt x="5106989" y="6599528"/>
                  <a:pt x="5106989" y="6598250"/>
                </a:cubicBezTo>
                <a:cubicBezTo>
                  <a:pt x="5106989" y="6598250"/>
                  <a:pt x="5106989" y="6598250"/>
                  <a:pt x="5106989" y="6595694"/>
                </a:cubicBezTo>
                <a:cubicBezTo>
                  <a:pt x="5106989" y="6594736"/>
                  <a:pt x="5106360" y="6594416"/>
                  <a:pt x="5105102" y="6594416"/>
                </a:cubicBezTo>
                <a:cubicBezTo>
                  <a:pt x="5099439" y="6593777"/>
                  <a:pt x="5098810" y="6593138"/>
                  <a:pt x="5097552" y="6590583"/>
                </a:cubicBezTo>
                <a:cubicBezTo>
                  <a:pt x="5096608" y="6588985"/>
                  <a:pt x="5096608" y="6584513"/>
                  <a:pt x="5096608" y="6567581"/>
                </a:cubicBezTo>
                <a:cubicBezTo>
                  <a:pt x="5096608" y="6567581"/>
                  <a:pt x="5096608" y="6567581"/>
                  <a:pt x="5096608" y="6543621"/>
                </a:cubicBezTo>
                <a:cubicBezTo>
                  <a:pt x="5096608" y="6543621"/>
                  <a:pt x="5096608" y="6543621"/>
                  <a:pt x="5097552" y="6503368"/>
                </a:cubicBezTo>
                <a:cubicBezTo>
                  <a:pt x="5097552" y="6501771"/>
                  <a:pt x="5096923" y="6500812"/>
                  <a:pt x="5095665" y="6500812"/>
                </a:cubicBezTo>
                <a:close/>
                <a:moveTo>
                  <a:pt x="4830007" y="6500812"/>
                </a:moveTo>
                <a:cubicBezTo>
                  <a:pt x="4830007" y="6500812"/>
                  <a:pt x="4830007" y="6500812"/>
                  <a:pt x="4827826" y="6501131"/>
                </a:cubicBezTo>
                <a:cubicBezTo>
                  <a:pt x="4827826" y="6501131"/>
                  <a:pt x="4827826" y="6501131"/>
                  <a:pt x="4809132" y="6503997"/>
                </a:cubicBezTo>
                <a:cubicBezTo>
                  <a:pt x="4807574" y="6504316"/>
                  <a:pt x="4806951" y="6504634"/>
                  <a:pt x="4806951" y="6505908"/>
                </a:cubicBezTo>
                <a:cubicBezTo>
                  <a:pt x="4806951" y="6505908"/>
                  <a:pt x="4806951" y="6505908"/>
                  <a:pt x="4806951" y="6507819"/>
                </a:cubicBezTo>
                <a:cubicBezTo>
                  <a:pt x="4806951" y="6509412"/>
                  <a:pt x="4807574" y="6510049"/>
                  <a:pt x="4811002" y="6510049"/>
                </a:cubicBezTo>
                <a:cubicBezTo>
                  <a:pt x="4814429" y="6510686"/>
                  <a:pt x="4815988" y="6511641"/>
                  <a:pt x="4815988" y="6514826"/>
                </a:cubicBezTo>
                <a:cubicBezTo>
                  <a:pt x="4816298" y="6517374"/>
                  <a:pt x="4816610" y="6530432"/>
                  <a:pt x="4816610" y="6541898"/>
                </a:cubicBezTo>
                <a:lnTo>
                  <a:pt x="4816610" y="6549224"/>
                </a:lnTo>
                <a:cubicBezTo>
                  <a:pt x="4816298" y="6565785"/>
                  <a:pt x="4816298" y="6579481"/>
                  <a:pt x="4815988" y="6590946"/>
                </a:cubicBezTo>
                <a:cubicBezTo>
                  <a:pt x="4815988" y="6590946"/>
                  <a:pt x="4815988" y="6590946"/>
                  <a:pt x="4815988" y="6592220"/>
                </a:cubicBezTo>
                <a:cubicBezTo>
                  <a:pt x="4815988" y="6594450"/>
                  <a:pt x="4816610" y="6595724"/>
                  <a:pt x="4818168" y="6596679"/>
                </a:cubicBezTo>
                <a:cubicBezTo>
                  <a:pt x="4823777" y="6599864"/>
                  <a:pt x="4832811" y="6602412"/>
                  <a:pt x="4839666" y="6602412"/>
                </a:cubicBezTo>
                <a:cubicBezTo>
                  <a:pt x="4859917" y="6602412"/>
                  <a:pt x="4873626" y="6587124"/>
                  <a:pt x="4873626" y="6565148"/>
                </a:cubicBezTo>
                <a:cubicBezTo>
                  <a:pt x="4873626" y="6546039"/>
                  <a:pt x="4864279" y="6534254"/>
                  <a:pt x="4849636" y="6534254"/>
                </a:cubicBezTo>
                <a:cubicBezTo>
                  <a:pt x="4843404" y="6534254"/>
                  <a:pt x="4840289" y="6535528"/>
                  <a:pt x="4836550" y="6540306"/>
                </a:cubicBezTo>
                <a:cubicBezTo>
                  <a:pt x="4833434" y="6543491"/>
                  <a:pt x="4832189" y="6544765"/>
                  <a:pt x="4831253" y="6544765"/>
                </a:cubicBezTo>
                <a:cubicBezTo>
                  <a:pt x="4830942" y="6544765"/>
                  <a:pt x="4830631" y="6544446"/>
                  <a:pt x="4830631" y="6544128"/>
                </a:cubicBezTo>
                <a:cubicBezTo>
                  <a:pt x="4830631" y="6544128"/>
                  <a:pt x="4830631" y="6544128"/>
                  <a:pt x="4830631" y="6543172"/>
                </a:cubicBezTo>
                <a:cubicBezTo>
                  <a:pt x="4830631" y="6543172"/>
                  <a:pt x="4830631" y="6543172"/>
                  <a:pt x="4830942" y="6540943"/>
                </a:cubicBezTo>
                <a:cubicBezTo>
                  <a:pt x="4830942" y="6537121"/>
                  <a:pt x="4831253" y="6530751"/>
                  <a:pt x="4831253" y="6522470"/>
                </a:cubicBezTo>
                <a:cubicBezTo>
                  <a:pt x="4831253" y="6511641"/>
                  <a:pt x="4831253" y="6507819"/>
                  <a:pt x="4831565" y="6504953"/>
                </a:cubicBezTo>
                <a:cubicBezTo>
                  <a:pt x="4831565" y="6503997"/>
                  <a:pt x="4831565" y="6503360"/>
                  <a:pt x="4831565" y="6503042"/>
                </a:cubicBezTo>
                <a:cubicBezTo>
                  <a:pt x="4831565" y="6501768"/>
                  <a:pt x="4830942" y="6500812"/>
                  <a:pt x="4830007" y="6500812"/>
                </a:cubicBezTo>
                <a:close/>
                <a:moveTo>
                  <a:pt x="4790601" y="6500812"/>
                </a:moveTo>
                <a:cubicBezTo>
                  <a:pt x="4790279" y="6500812"/>
                  <a:pt x="4789636" y="6500812"/>
                  <a:pt x="4788993" y="6501132"/>
                </a:cubicBezTo>
                <a:lnTo>
                  <a:pt x="4770001" y="6503368"/>
                </a:lnTo>
                <a:cubicBezTo>
                  <a:pt x="4767748" y="6503687"/>
                  <a:pt x="4767425" y="6504326"/>
                  <a:pt x="4767425" y="6505604"/>
                </a:cubicBezTo>
                <a:cubicBezTo>
                  <a:pt x="4767425" y="6505604"/>
                  <a:pt x="4767425" y="6505604"/>
                  <a:pt x="4767425" y="6507841"/>
                </a:cubicBezTo>
                <a:cubicBezTo>
                  <a:pt x="4767425" y="6509757"/>
                  <a:pt x="4767748" y="6510077"/>
                  <a:pt x="4770322" y="6510396"/>
                </a:cubicBezTo>
                <a:cubicBezTo>
                  <a:pt x="4775795" y="6511355"/>
                  <a:pt x="4776438" y="6511674"/>
                  <a:pt x="4776438" y="6518702"/>
                </a:cubicBezTo>
                <a:cubicBezTo>
                  <a:pt x="4776438" y="6518702"/>
                  <a:pt x="4776438" y="6518702"/>
                  <a:pt x="4776438" y="6533078"/>
                </a:cubicBezTo>
                <a:cubicBezTo>
                  <a:pt x="4776760" y="6535315"/>
                  <a:pt x="4776760" y="6535315"/>
                  <a:pt x="4776760" y="6535315"/>
                </a:cubicBezTo>
                <a:cubicBezTo>
                  <a:pt x="4776760" y="6536593"/>
                  <a:pt x="4776116" y="6537551"/>
                  <a:pt x="4775472" y="6537551"/>
                </a:cubicBezTo>
                <a:cubicBezTo>
                  <a:pt x="4775472" y="6537551"/>
                  <a:pt x="4775152" y="6537551"/>
                  <a:pt x="4774507" y="6536912"/>
                </a:cubicBezTo>
                <a:cubicBezTo>
                  <a:pt x="4772897" y="6535954"/>
                  <a:pt x="4766138" y="6534356"/>
                  <a:pt x="4762597" y="6534356"/>
                </a:cubicBezTo>
                <a:cubicBezTo>
                  <a:pt x="4744893" y="6534356"/>
                  <a:pt x="4732339" y="6549371"/>
                  <a:pt x="4732339" y="6570776"/>
                </a:cubicBezTo>
                <a:cubicBezTo>
                  <a:pt x="4732339" y="6589305"/>
                  <a:pt x="4742640" y="6602722"/>
                  <a:pt x="4757125" y="6602722"/>
                </a:cubicBezTo>
                <a:cubicBezTo>
                  <a:pt x="4761631" y="6602722"/>
                  <a:pt x="4764850" y="6601764"/>
                  <a:pt x="4769035" y="6598889"/>
                </a:cubicBezTo>
                <a:cubicBezTo>
                  <a:pt x="4771288" y="6597291"/>
                  <a:pt x="4774507" y="6594416"/>
                  <a:pt x="4775795" y="6593458"/>
                </a:cubicBezTo>
                <a:cubicBezTo>
                  <a:pt x="4776116" y="6592819"/>
                  <a:pt x="4776760" y="6592499"/>
                  <a:pt x="4776760" y="6592499"/>
                </a:cubicBezTo>
                <a:cubicBezTo>
                  <a:pt x="4777726" y="6592499"/>
                  <a:pt x="4777726" y="6592819"/>
                  <a:pt x="4778048" y="6596014"/>
                </a:cubicBezTo>
                <a:cubicBezTo>
                  <a:pt x="4778048" y="6596014"/>
                  <a:pt x="4778048" y="6596014"/>
                  <a:pt x="4778369" y="6601764"/>
                </a:cubicBezTo>
                <a:cubicBezTo>
                  <a:pt x="4778691" y="6603361"/>
                  <a:pt x="4779013" y="6604000"/>
                  <a:pt x="4779979" y="6604000"/>
                </a:cubicBezTo>
                <a:cubicBezTo>
                  <a:pt x="4780623" y="6604000"/>
                  <a:pt x="4781266" y="6604000"/>
                  <a:pt x="4782232" y="6603681"/>
                </a:cubicBezTo>
                <a:cubicBezTo>
                  <a:pt x="4782232" y="6603681"/>
                  <a:pt x="4782232" y="6603681"/>
                  <a:pt x="4799292" y="6600486"/>
                </a:cubicBezTo>
                <a:cubicBezTo>
                  <a:pt x="4801867" y="6600167"/>
                  <a:pt x="4802189" y="6599528"/>
                  <a:pt x="4802189" y="6598250"/>
                </a:cubicBezTo>
                <a:cubicBezTo>
                  <a:pt x="4802189" y="6598250"/>
                  <a:pt x="4802189" y="6598250"/>
                  <a:pt x="4802189" y="6595694"/>
                </a:cubicBezTo>
                <a:cubicBezTo>
                  <a:pt x="4802189" y="6594736"/>
                  <a:pt x="4801545" y="6594416"/>
                  <a:pt x="4800258" y="6594416"/>
                </a:cubicBezTo>
                <a:cubicBezTo>
                  <a:pt x="4794464" y="6593777"/>
                  <a:pt x="4793820" y="6593138"/>
                  <a:pt x="4792534" y="6590583"/>
                </a:cubicBezTo>
                <a:cubicBezTo>
                  <a:pt x="4791567" y="6588985"/>
                  <a:pt x="4791567" y="6584513"/>
                  <a:pt x="4791567" y="6567581"/>
                </a:cubicBezTo>
                <a:cubicBezTo>
                  <a:pt x="4791567" y="6567581"/>
                  <a:pt x="4791567" y="6567581"/>
                  <a:pt x="4791567" y="6543621"/>
                </a:cubicBezTo>
                <a:cubicBezTo>
                  <a:pt x="4791567" y="6543621"/>
                  <a:pt x="4791567" y="6543621"/>
                  <a:pt x="4792211" y="6503368"/>
                </a:cubicBezTo>
                <a:cubicBezTo>
                  <a:pt x="4792211" y="6501771"/>
                  <a:pt x="4791567" y="6500812"/>
                  <a:pt x="4790601" y="6500812"/>
                </a:cubicBezTo>
                <a:close/>
                <a:moveTo>
                  <a:pt x="6026790" y="6469063"/>
                </a:moveTo>
                <a:cubicBezTo>
                  <a:pt x="6026790" y="6469063"/>
                  <a:pt x="6026790" y="6469063"/>
                  <a:pt x="6062251" y="6469063"/>
                </a:cubicBezTo>
                <a:cubicBezTo>
                  <a:pt x="6072155" y="6469063"/>
                  <a:pt x="6072794" y="6470349"/>
                  <a:pt x="6073434" y="6470671"/>
                </a:cubicBezTo>
                <a:cubicBezTo>
                  <a:pt x="6074073" y="6471314"/>
                  <a:pt x="6074073" y="6472923"/>
                  <a:pt x="6073113" y="6473566"/>
                </a:cubicBezTo>
                <a:cubicBezTo>
                  <a:pt x="6071197" y="6474853"/>
                  <a:pt x="6067682" y="6476461"/>
                  <a:pt x="6067682" y="6481286"/>
                </a:cubicBezTo>
                <a:cubicBezTo>
                  <a:pt x="6067682" y="6481286"/>
                  <a:pt x="6067682" y="6481286"/>
                  <a:pt x="6067682" y="6481607"/>
                </a:cubicBezTo>
                <a:cubicBezTo>
                  <a:pt x="6067682" y="6485467"/>
                  <a:pt x="6071197" y="6487075"/>
                  <a:pt x="6079183" y="6490292"/>
                </a:cubicBezTo>
                <a:cubicBezTo>
                  <a:pt x="6081739" y="6490935"/>
                  <a:pt x="6089726" y="6494473"/>
                  <a:pt x="6089726" y="6494473"/>
                </a:cubicBezTo>
                <a:cubicBezTo>
                  <a:pt x="6089726" y="6494473"/>
                  <a:pt x="6089726" y="6494473"/>
                  <a:pt x="6091643" y="6493187"/>
                </a:cubicBezTo>
                <a:cubicBezTo>
                  <a:pt x="6094518" y="6491900"/>
                  <a:pt x="6100588" y="6487719"/>
                  <a:pt x="6100588" y="6480642"/>
                </a:cubicBezTo>
                <a:cubicBezTo>
                  <a:pt x="6100588" y="6479677"/>
                  <a:pt x="6100269" y="6479034"/>
                  <a:pt x="6100269" y="6478391"/>
                </a:cubicBezTo>
                <a:cubicBezTo>
                  <a:pt x="6099949" y="6477426"/>
                  <a:pt x="6099630" y="6476782"/>
                  <a:pt x="6099311" y="6476139"/>
                </a:cubicBezTo>
                <a:cubicBezTo>
                  <a:pt x="6099311" y="6476139"/>
                  <a:pt x="6099311" y="6476139"/>
                  <a:pt x="6099311" y="6475817"/>
                </a:cubicBezTo>
                <a:cubicBezTo>
                  <a:pt x="6098033" y="6473566"/>
                  <a:pt x="6096435" y="6472923"/>
                  <a:pt x="6096435" y="6472923"/>
                </a:cubicBezTo>
                <a:cubicBezTo>
                  <a:pt x="6096435" y="6472923"/>
                  <a:pt x="6097074" y="6469384"/>
                  <a:pt x="6101866" y="6469063"/>
                </a:cubicBezTo>
                <a:cubicBezTo>
                  <a:pt x="6102186" y="6469063"/>
                  <a:pt x="6102186" y="6469063"/>
                  <a:pt x="6102505" y="6469063"/>
                </a:cubicBezTo>
                <a:cubicBezTo>
                  <a:pt x="6102505" y="6469063"/>
                  <a:pt x="6102505" y="6469063"/>
                  <a:pt x="6102825" y="6469063"/>
                </a:cubicBezTo>
                <a:cubicBezTo>
                  <a:pt x="6105381" y="6469063"/>
                  <a:pt x="6106978" y="6470993"/>
                  <a:pt x="6106978" y="6473244"/>
                </a:cubicBezTo>
                <a:cubicBezTo>
                  <a:pt x="6106978" y="6476139"/>
                  <a:pt x="6105061" y="6476782"/>
                  <a:pt x="6105061" y="6480642"/>
                </a:cubicBezTo>
                <a:cubicBezTo>
                  <a:pt x="6105061" y="6487719"/>
                  <a:pt x="6111131" y="6491900"/>
                  <a:pt x="6114006" y="6493187"/>
                </a:cubicBezTo>
                <a:cubicBezTo>
                  <a:pt x="6114006" y="6493187"/>
                  <a:pt x="6114006" y="6493187"/>
                  <a:pt x="6115604" y="6494473"/>
                </a:cubicBezTo>
                <a:cubicBezTo>
                  <a:pt x="6115604" y="6494473"/>
                  <a:pt x="6123910" y="6490935"/>
                  <a:pt x="6126466" y="6490292"/>
                </a:cubicBezTo>
                <a:cubicBezTo>
                  <a:pt x="6134453" y="6487075"/>
                  <a:pt x="6137967" y="6485467"/>
                  <a:pt x="6137967" y="6481607"/>
                </a:cubicBezTo>
                <a:cubicBezTo>
                  <a:pt x="6137967" y="6481607"/>
                  <a:pt x="6137967" y="6481607"/>
                  <a:pt x="6137967" y="6481286"/>
                </a:cubicBezTo>
                <a:cubicBezTo>
                  <a:pt x="6137967" y="6476461"/>
                  <a:pt x="6134772" y="6474853"/>
                  <a:pt x="6132536" y="6473566"/>
                </a:cubicBezTo>
                <a:cubicBezTo>
                  <a:pt x="6131578" y="6472923"/>
                  <a:pt x="6131578" y="6471314"/>
                  <a:pt x="6132536" y="6470671"/>
                </a:cubicBezTo>
                <a:cubicBezTo>
                  <a:pt x="6132856" y="6470349"/>
                  <a:pt x="6133814" y="6469063"/>
                  <a:pt x="6143398" y="6469063"/>
                </a:cubicBezTo>
                <a:cubicBezTo>
                  <a:pt x="6143398" y="6469063"/>
                  <a:pt x="6143398" y="6469063"/>
                  <a:pt x="6179819" y="6469063"/>
                </a:cubicBezTo>
                <a:cubicBezTo>
                  <a:pt x="6180138" y="6471958"/>
                  <a:pt x="6180138" y="6474853"/>
                  <a:pt x="6180138" y="6478069"/>
                </a:cubicBezTo>
                <a:cubicBezTo>
                  <a:pt x="6180138" y="6486432"/>
                  <a:pt x="6179180" y="6495760"/>
                  <a:pt x="6177582" y="6506053"/>
                </a:cubicBezTo>
                <a:cubicBezTo>
                  <a:pt x="6177582" y="6506053"/>
                  <a:pt x="6177582" y="6506053"/>
                  <a:pt x="6117840" y="6496725"/>
                </a:cubicBezTo>
                <a:cubicBezTo>
                  <a:pt x="6118479" y="6498333"/>
                  <a:pt x="6118799" y="6500585"/>
                  <a:pt x="6118799" y="6502515"/>
                </a:cubicBezTo>
                <a:cubicBezTo>
                  <a:pt x="6118799" y="6511199"/>
                  <a:pt x="6112090" y="6518276"/>
                  <a:pt x="6103464" y="6518276"/>
                </a:cubicBezTo>
                <a:cubicBezTo>
                  <a:pt x="6103144" y="6518276"/>
                  <a:pt x="6103144" y="6518276"/>
                  <a:pt x="6102825" y="6518276"/>
                </a:cubicBezTo>
                <a:cubicBezTo>
                  <a:pt x="6102825" y="6518276"/>
                  <a:pt x="6102505" y="6518276"/>
                  <a:pt x="6102505" y="6518276"/>
                </a:cubicBezTo>
                <a:cubicBezTo>
                  <a:pt x="6093879" y="6518276"/>
                  <a:pt x="6087170" y="6511199"/>
                  <a:pt x="6087170" y="6502515"/>
                </a:cubicBezTo>
                <a:cubicBezTo>
                  <a:pt x="6087170" y="6500585"/>
                  <a:pt x="6087809" y="6498333"/>
                  <a:pt x="6088448" y="6496725"/>
                </a:cubicBezTo>
                <a:cubicBezTo>
                  <a:pt x="6088448" y="6496725"/>
                  <a:pt x="6088448" y="6496725"/>
                  <a:pt x="6028706" y="6506053"/>
                </a:cubicBezTo>
                <a:cubicBezTo>
                  <a:pt x="6027108" y="6495760"/>
                  <a:pt x="6026150" y="6486432"/>
                  <a:pt x="6026150" y="6478069"/>
                </a:cubicBezTo>
                <a:cubicBezTo>
                  <a:pt x="6026150" y="6474853"/>
                  <a:pt x="6026469" y="6471958"/>
                  <a:pt x="6026790" y="6469063"/>
                </a:cubicBezTo>
                <a:close/>
                <a:moveTo>
                  <a:pt x="6028696" y="6456363"/>
                </a:moveTo>
                <a:cubicBezTo>
                  <a:pt x="6028696" y="6456363"/>
                  <a:pt x="6028696" y="6456363"/>
                  <a:pt x="6102825" y="6456363"/>
                </a:cubicBezTo>
                <a:cubicBezTo>
                  <a:pt x="6102825" y="6456363"/>
                  <a:pt x="6102825" y="6456363"/>
                  <a:pt x="6177593" y="6456363"/>
                </a:cubicBezTo>
                <a:cubicBezTo>
                  <a:pt x="6177912" y="6457662"/>
                  <a:pt x="6178232" y="6459285"/>
                  <a:pt x="6178551" y="6460909"/>
                </a:cubicBezTo>
                <a:cubicBezTo>
                  <a:pt x="6178551" y="6460909"/>
                  <a:pt x="6178551" y="6460909"/>
                  <a:pt x="6143404" y="6460909"/>
                </a:cubicBezTo>
                <a:cubicBezTo>
                  <a:pt x="6128387" y="6460909"/>
                  <a:pt x="6121996" y="6464481"/>
                  <a:pt x="6121996" y="6473248"/>
                </a:cubicBezTo>
                <a:cubicBezTo>
                  <a:pt x="6121996" y="6476170"/>
                  <a:pt x="6123594" y="6479093"/>
                  <a:pt x="6126150" y="6481041"/>
                </a:cubicBezTo>
                <a:cubicBezTo>
                  <a:pt x="6124233" y="6481691"/>
                  <a:pt x="6117204" y="6484288"/>
                  <a:pt x="6116245" y="6484938"/>
                </a:cubicBezTo>
                <a:cubicBezTo>
                  <a:pt x="6115286" y="6483964"/>
                  <a:pt x="6113689" y="6482340"/>
                  <a:pt x="6113369" y="6480067"/>
                </a:cubicBezTo>
                <a:cubicBezTo>
                  <a:pt x="6114328" y="6478768"/>
                  <a:pt x="6115606" y="6476495"/>
                  <a:pt x="6115606" y="6472923"/>
                </a:cubicBezTo>
                <a:cubicBezTo>
                  <a:pt x="6115606" y="6467403"/>
                  <a:pt x="6112091" y="6461883"/>
                  <a:pt x="6102825" y="6461558"/>
                </a:cubicBezTo>
                <a:cubicBezTo>
                  <a:pt x="6098352" y="6461883"/>
                  <a:pt x="6095476" y="6463182"/>
                  <a:pt x="6093559" y="6464805"/>
                </a:cubicBezTo>
                <a:cubicBezTo>
                  <a:pt x="6093240" y="6465130"/>
                  <a:pt x="6093240" y="6465130"/>
                  <a:pt x="6092920" y="6465455"/>
                </a:cubicBezTo>
                <a:cubicBezTo>
                  <a:pt x="6089086" y="6466429"/>
                  <a:pt x="6086850" y="6469027"/>
                  <a:pt x="6086850" y="6472599"/>
                </a:cubicBezTo>
                <a:cubicBezTo>
                  <a:pt x="6086850" y="6472599"/>
                  <a:pt x="6086850" y="6472599"/>
                  <a:pt x="6086850" y="6476495"/>
                </a:cubicBezTo>
                <a:cubicBezTo>
                  <a:pt x="6086850" y="6476495"/>
                  <a:pt x="6088448" y="6476495"/>
                  <a:pt x="6089405" y="6477145"/>
                </a:cubicBezTo>
                <a:cubicBezTo>
                  <a:pt x="6090685" y="6477469"/>
                  <a:pt x="6091003" y="6478119"/>
                  <a:pt x="6091642" y="6478768"/>
                </a:cubicBezTo>
                <a:cubicBezTo>
                  <a:pt x="6092601" y="6480392"/>
                  <a:pt x="6091642" y="6483639"/>
                  <a:pt x="6089405" y="6484938"/>
                </a:cubicBezTo>
                <a:cubicBezTo>
                  <a:pt x="6088448" y="6484288"/>
                  <a:pt x="6081417" y="6481691"/>
                  <a:pt x="6079500" y="6481041"/>
                </a:cubicBezTo>
                <a:cubicBezTo>
                  <a:pt x="6082056" y="6479093"/>
                  <a:pt x="6083654" y="6476170"/>
                  <a:pt x="6083654" y="6473248"/>
                </a:cubicBezTo>
                <a:cubicBezTo>
                  <a:pt x="6083654" y="6464481"/>
                  <a:pt x="6077264" y="6460909"/>
                  <a:pt x="6062246" y="6460909"/>
                </a:cubicBezTo>
                <a:cubicBezTo>
                  <a:pt x="6062246" y="6460909"/>
                  <a:pt x="6062246" y="6460909"/>
                  <a:pt x="6027738" y="6460909"/>
                </a:cubicBezTo>
                <a:cubicBezTo>
                  <a:pt x="6028057" y="6459285"/>
                  <a:pt x="6028377" y="6457662"/>
                  <a:pt x="6028696" y="6456363"/>
                </a:cubicBezTo>
                <a:close/>
                <a:moveTo>
                  <a:pt x="6141612" y="6418263"/>
                </a:moveTo>
                <a:cubicBezTo>
                  <a:pt x="6150568" y="6418263"/>
                  <a:pt x="6151563" y="6422116"/>
                  <a:pt x="6151563" y="6425005"/>
                </a:cubicBezTo>
                <a:cubicBezTo>
                  <a:pt x="6151563" y="6425005"/>
                  <a:pt x="6151563" y="6425005"/>
                  <a:pt x="6151563" y="6446838"/>
                </a:cubicBezTo>
                <a:cubicBezTo>
                  <a:pt x="6151563" y="6446838"/>
                  <a:pt x="6151563" y="6446838"/>
                  <a:pt x="6129338" y="6446838"/>
                </a:cubicBezTo>
                <a:cubicBezTo>
                  <a:pt x="6129338" y="6446838"/>
                  <a:pt x="6129338" y="6446838"/>
                  <a:pt x="6129338" y="6424042"/>
                </a:cubicBezTo>
                <a:cubicBezTo>
                  <a:pt x="6129338" y="6421152"/>
                  <a:pt x="6130002" y="6420510"/>
                  <a:pt x="6130665" y="6420189"/>
                </a:cubicBezTo>
                <a:cubicBezTo>
                  <a:pt x="6131660" y="6419226"/>
                  <a:pt x="6134646" y="6418263"/>
                  <a:pt x="6141612" y="6418263"/>
                </a:cubicBezTo>
                <a:close/>
                <a:moveTo>
                  <a:pt x="6065069" y="6418263"/>
                </a:moveTo>
                <a:cubicBezTo>
                  <a:pt x="6071948" y="6418263"/>
                  <a:pt x="6074450" y="6419226"/>
                  <a:pt x="6075700" y="6420189"/>
                </a:cubicBezTo>
                <a:cubicBezTo>
                  <a:pt x="6076326" y="6420510"/>
                  <a:pt x="6076951" y="6421152"/>
                  <a:pt x="6076951" y="6424042"/>
                </a:cubicBezTo>
                <a:cubicBezTo>
                  <a:pt x="6076951" y="6424042"/>
                  <a:pt x="6076951" y="6439132"/>
                  <a:pt x="6076951" y="6446838"/>
                </a:cubicBezTo>
                <a:cubicBezTo>
                  <a:pt x="6076951" y="6446838"/>
                  <a:pt x="6076951" y="6446838"/>
                  <a:pt x="6056313" y="6446838"/>
                </a:cubicBezTo>
                <a:cubicBezTo>
                  <a:pt x="6056313" y="6446838"/>
                  <a:pt x="6056313" y="6446838"/>
                  <a:pt x="6056313" y="6425005"/>
                </a:cubicBezTo>
                <a:cubicBezTo>
                  <a:pt x="6056313" y="6422116"/>
                  <a:pt x="6056939" y="6418263"/>
                  <a:pt x="6065069" y="6418263"/>
                </a:cubicBezTo>
                <a:close/>
                <a:moveTo>
                  <a:pt x="6102991" y="6410326"/>
                </a:moveTo>
                <a:cubicBezTo>
                  <a:pt x="6115531" y="6410326"/>
                  <a:pt x="6119813" y="6417628"/>
                  <a:pt x="6119813" y="6424296"/>
                </a:cubicBezTo>
                <a:cubicBezTo>
                  <a:pt x="6119813" y="6424296"/>
                  <a:pt x="6119813" y="6424296"/>
                  <a:pt x="6119813" y="6446839"/>
                </a:cubicBezTo>
                <a:cubicBezTo>
                  <a:pt x="6119813" y="6446839"/>
                  <a:pt x="6119813" y="6446839"/>
                  <a:pt x="6102991" y="6446839"/>
                </a:cubicBezTo>
                <a:cubicBezTo>
                  <a:pt x="6102991" y="6446839"/>
                  <a:pt x="6102991" y="6446839"/>
                  <a:pt x="6086475" y="6446839"/>
                </a:cubicBezTo>
                <a:cubicBezTo>
                  <a:pt x="6086475" y="6446839"/>
                  <a:pt x="6086475" y="6446839"/>
                  <a:pt x="6086475" y="6424296"/>
                </a:cubicBezTo>
                <a:cubicBezTo>
                  <a:pt x="6086475" y="6417628"/>
                  <a:pt x="6090757" y="6410326"/>
                  <a:pt x="6102991" y="6410326"/>
                </a:cubicBezTo>
                <a:close/>
                <a:moveTo>
                  <a:pt x="6113463" y="6399213"/>
                </a:moveTo>
                <a:cubicBezTo>
                  <a:pt x="6121602" y="6400800"/>
                  <a:pt x="6129428" y="6404293"/>
                  <a:pt x="6135688" y="6409373"/>
                </a:cubicBezTo>
                <a:cubicBezTo>
                  <a:pt x="6132558" y="6409690"/>
                  <a:pt x="6129428" y="6410325"/>
                  <a:pt x="6126923" y="6411913"/>
                </a:cubicBezTo>
                <a:cubicBezTo>
                  <a:pt x="6123793" y="6407150"/>
                  <a:pt x="6119098" y="6403975"/>
                  <a:pt x="6113463" y="6402070"/>
                </a:cubicBezTo>
                <a:close/>
                <a:moveTo>
                  <a:pt x="6092825" y="6399213"/>
                </a:moveTo>
                <a:cubicBezTo>
                  <a:pt x="6092825" y="6399213"/>
                  <a:pt x="6092825" y="6399213"/>
                  <a:pt x="6092825" y="6402070"/>
                </a:cubicBezTo>
                <a:cubicBezTo>
                  <a:pt x="6087110" y="6403975"/>
                  <a:pt x="6082665" y="6407150"/>
                  <a:pt x="6079490" y="6411913"/>
                </a:cubicBezTo>
                <a:cubicBezTo>
                  <a:pt x="6076950" y="6410325"/>
                  <a:pt x="6073775" y="6409690"/>
                  <a:pt x="6070600" y="6409373"/>
                </a:cubicBezTo>
                <a:cubicBezTo>
                  <a:pt x="6076950" y="6404293"/>
                  <a:pt x="6084570" y="6400800"/>
                  <a:pt x="6092825" y="6399213"/>
                </a:cubicBezTo>
                <a:close/>
                <a:moveTo>
                  <a:pt x="6100763" y="6367463"/>
                </a:moveTo>
                <a:lnTo>
                  <a:pt x="6102350" y="6367463"/>
                </a:lnTo>
                <a:lnTo>
                  <a:pt x="6105526" y="6367463"/>
                </a:lnTo>
                <a:lnTo>
                  <a:pt x="6105526" y="6381750"/>
                </a:lnTo>
                <a:lnTo>
                  <a:pt x="6119813" y="6381750"/>
                </a:lnTo>
                <a:lnTo>
                  <a:pt x="6119813" y="6388101"/>
                </a:lnTo>
                <a:lnTo>
                  <a:pt x="6105526" y="6388101"/>
                </a:lnTo>
                <a:lnTo>
                  <a:pt x="6105526" y="6400801"/>
                </a:lnTo>
                <a:lnTo>
                  <a:pt x="6102350" y="6400801"/>
                </a:lnTo>
                <a:lnTo>
                  <a:pt x="6100763" y="6400801"/>
                </a:lnTo>
                <a:lnTo>
                  <a:pt x="6100763" y="6388101"/>
                </a:lnTo>
                <a:lnTo>
                  <a:pt x="6086475" y="6388101"/>
                </a:lnTo>
                <a:lnTo>
                  <a:pt x="6086475" y="6381750"/>
                </a:lnTo>
                <a:lnTo>
                  <a:pt x="6100763" y="6381750"/>
                </a:lnTo>
                <a:close/>
                <a:moveTo>
                  <a:pt x="6093640" y="6361113"/>
                </a:moveTo>
                <a:cubicBezTo>
                  <a:pt x="6093640" y="6374422"/>
                  <a:pt x="6093640" y="6374422"/>
                  <a:pt x="6093640" y="6374422"/>
                </a:cubicBezTo>
                <a:cubicBezTo>
                  <a:pt x="6080329" y="6374422"/>
                  <a:pt x="6080329" y="6374422"/>
                  <a:pt x="6080329" y="6374422"/>
                </a:cubicBezTo>
                <a:cubicBezTo>
                  <a:pt x="6080329" y="6394385"/>
                  <a:pt x="6080329" y="6394385"/>
                  <a:pt x="6080329" y="6394385"/>
                </a:cubicBezTo>
                <a:cubicBezTo>
                  <a:pt x="6071457" y="6398187"/>
                  <a:pt x="6063216" y="6403891"/>
                  <a:pt x="6057511" y="6410862"/>
                </a:cubicBezTo>
                <a:cubicBezTo>
                  <a:pt x="6049906" y="6413397"/>
                  <a:pt x="6046736" y="6419734"/>
                  <a:pt x="6046736" y="6425755"/>
                </a:cubicBezTo>
                <a:cubicBezTo>
                  <a:pt x="6046736" y="6447302"/>
                  <a:pt x="6046736" y="6447302"/>
                  <a:pt x="6046736" y="6447302"/>
                </a:cubicBezTo>
                <a:cubicBezTo>
                  <a:pt x="6023285" y="6447302"/>
                  <a:pt x="6023285" y="6447302"/>
                  <a:pt x="6023285" y="6447302"/>
                </a:cubicBezTo>
                <a:cubicBezTo>
                  <a:pt x="6022334" y="6450787"/>
                  <a:pt x="6022334" y="6450787"/>
                  <a:pt x="6022334" y="6450787"/>
                </a:cubicBezTo>
                <a:cubicBezTo>
                  <a:pt x="6019482" y="6459343"/>
                  <a:pt x="6018215" y="6468849"/>
                  <a:pt x="6018215" y="6478989"/>
                </a:cubicBezTo>
                <a:cubicBezTo>
                  <a:pt x="6018215" y="6510993"/>
                  <a:pt x="6029940" y="6548383"/>
                  <a:pt x="6041349" y="6577535"/>
                </a:cubicBezTo>
                <a:cubicBezTo>
                  <a:pt x="6059096" y="6621580"/>
                  <a:pt x="6082231" y="6661506"/>
                  <a:pt x="6094273" y="6674814"/>
                </a:cubicBezTo>
                <a:cubicBezTo>
                  <a:pt x="6097126" y="6677666"/>
                  <a:pt x="6099344" y="6680201"/>
                  <a:pt x="6103147" y="6680201"/>
                </a:cubicBezTo>
                <a:cubicBezTo>
                  <a:pt x="6103464" y="6680201"/>
                  <a:pt x="6103464" y="6680201"/>
                  <a:pt x="6103464" y="6680201"/>
                </a:cubicBezTo>
                <a:cubicBezTo>
                  <a:pt x="6103781" y="6680201"/>
                  <a:pt x="6103781" y="6680201"/>
                  <a:pt x="6103781" y="6680201"/>
                </a:cubicBezTo>
                <a:cubicBezTo>
                  <a:pt x="6107584" y="6680201"/>
                  <a:pt x="6110119" y="6677666"/>
                  <a:pt x="6112971" y="6674814"/>
                </a:cubicBezTo>
                <a:cubicBezTo>
                  <a:pt x="6125331" y="6661506"/>
                  <a:pt x="6148466" y="6621580"/>
                  <a:pt x="6166213" y="6577535"/>
                </a:cubicBezTo>
                <a:cubicBezTo>
                  <a:pt x="6177938" y="6548383"/>
                  <a:pt x="6189664" y="6510993"/>
                  <a:pt x="6189664" y="6478989"/>
                </a:cubicBezTo>
                <a:cubicBezTo>
                  <a:pt x="6189664" y="6468849"/>
                  <a:pt x="6188397" y="6459343"/>
                  <a:pt x="6185544" y="6450787"/>
                </a:cubicBezTo>
                <a:cubicBezTo>
                  <a:pt x="6184594" y="6447302"/>
                  <a:pt x="6184594" y="6447302"/>
                  <a:pt x="6184594" y="6447302"/>
                </a:cubicBezTo>
                <a:cubicBezTo>
                  <a:pt x="6160825" y="6447302"/>
                  <a:pt x="6160825" y="6447302"/>
                  <a:pt x="6160825" y="6447302"/>
                </a:cubicBezTo>
                <a:cubicBezTo>
                  <a:pt x="6160825" y="6425755"/>
                  <a:pt x="6160825" y="6425755"/>
                  <a:pt x="6160825" y="6425755"/>
                </a:cubicBezTo>
                <a:cubicBezTo>
                  <a:pt x="6160825" y="6419734"/>
                  <a:pt x="6157973" y="6413397"/>
                  <a:pt x="6149733" y="6410862"/>
                </a:cubicBezTo>
                <a:cubicBezTo>
                  <a:pt x="6144029" y="6403891"/>
                  <a:pt x="6136106" y="6398187"/>
                  <a:pt x="6127232" y="6394385"/>
                </a:cubicBezTo>
                <a:cubicBezTo>
                  <a:pt x="6127232" y="6374422"/>
                  <a:pt x="6127232" y="6374422"/>
                  <a:pt x="6127232" y="6374422"/>
                </a:cubicBezTo>
                <a:cubicBezTo>
                  <a:pt x="6113605" y="6374422"/>
                  <a:pt x="6113605" y="6374422"/>
                  <a:pt x="6113605" y="6374422"/>
                </a:cubicBezTo>
                <a:cubicBezTo>
                  <a:pt x="6113605" y="6361113"/>
                  <a:pt x="6113605" y="6361113"/>
                  <a:pt x="6113605" y="6361113"/>
                </a:cubicBezTo>
                <a:cubicBezTo>
                  <a:pt x="6103464" y="6361113"/>
                  <a:pt x="6103464" y="6361113"/>
                  <a:pt x="6103464" y="6361113"/>
                </a:cubicBezTo>
                <a:cubicBezTo>
                  <a:pt x="6093640" y="6361113"/>
                  <a:pt x="6093640" y="6361113"/>
                  <a:pt x="6093640" y="6361113"/>
                </a:cubicBezTo>
                <a:close/>
                <a:moveTo>
                  <a:pt x="0" y="0"/>
                </a:moveTo>
                <a:lnTo>
                  <a:pt x="12193200" y="0"/>
                </a:lnTo>
                <a:lnTo>
                  <a:pt x="12193200" y="6858000"/>
                </a:lnTo>
                <a:lnTo>
                  <a:pt x="0" y="6858000"/>
                </a:lnTo>
                <a:close/>
              </a:path>
            </a:pathLst>
          </a:custGeom>
        </p:spPr>
        <p:txBody>
          <a:bodyPr wrap="square">
            <a:noAutofit/>
          </a:bodyPr>
          <a:lstStyle>
            <a:lvl1pPr marL="0" indent="0">
              <a:buNone/>
              <a:defRPr/>
            </a:lvl1pPr>
          </a:lstStyle>
          <a:p>
            <a:r>
              <a:rPr lang="nl-NL"/>
              <a:t>[Afbeelding]</a:t>
            </a:r>
          </a:p>
        </p:txBody>
      </p:sp>
      <p:sp>
        <p:nvSpPr>
          <p:cNvPr id="3" name="Text Placeholder 2 (PHJU)"/>
          <p:cNvSpPr>
            <a:spLocks noGrp="1" noSelect="1"/>
          </p:cNvSpPr>
          <p:nvPr userDrawn="1">
            <p:ph type="body" idx="1000" hasCustomPrompt="1"/>
            <p:custDataLst>
              <p:custData r:id="rId1"/>
            </p:custDataLst>
          </p:nvPr>
        </p:nvSpPr>
        <p:spPr>
          <a:xfrm>
            <a:off x="12058365" y="4496823"/>
            <a:ext cx="4902233" cy="4901435"/>
          </a:xfrm>
          <a:prstGeom prst="rect">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460955" indent="-460955" algn="ctr" defTabSz="1548765" rtl="0" eaLnBrk="1" latinLnBrk="0" hangingPunct="1">
              <a:spcBef>
                <a:spcPts val="1280"/>
              </a:spcBef>
              <a:buFont typeface="Arial" pitchFamily="34" charset="0"/>
              <a:buNone/>
              <a:defRPr/>
            </a:lvl1pPr>
          </a:lstStyle>
          <a:p>
            <a:pPr algn="ctr"/>
            <a:r>
              <a:rPr lang="nl-NL"/>
              <a:t> </a:t>
            </a:r>
          </a:p>
        </p:txBody>
      </p:sp>
      <p:sp>
        <p:nvSpPr>
          <p:cNvPr id="6" name="Tijdelijke aanduiding voor tekst 5 (JU-Free)"/>
          <p:cNvSpPr>
            <a:spLocks noGrp="1"/>
          </p:cNvSpPr>
          <p:nvPr>
            <p:ph type="body" sz="quarter" idx="11" hasCustomPrompt="1"/>
          </p:nvPr>
        </p:nvSpPr>
        <p:spPr>
          <a:xfrm>
            <a:off x="12310898" y="5492438"/>
            <a:ext cx="4407076" cy="3175469"/>
          </a:xfrm>
        </p:spPr>
        <p:txBody>
          <a:bodyPr/>
          <a:lstStyle>
            <a:lvl1pPr marL="0" indent="0">
              <a:lnSpc>
                <a:spcPct val="85000"/>
              </a:lnSpc>
              <a:spcBef>
                <a:spcPts val="0"/>
              </a:spcBef>
              <a:buNone/>
              <a:defRPr sz="4268" b="1" baseline="0">
                <a:solidFill>
                  <a:schemeClr val="accent1"/>
                </a:solidFill>
                <a:latin typeface="+mn-lt"/>
              </a:defRPr>
            </a:lvl1pPr>
            <a:lvl2pPr marL="0" indent="0">
              <a:spcBef>
                <a:spcPts val="3414"/>
              </a:spcBef>
              <a:buNone/>
              <a:defRPr sz="1992"/>
            </a:lvl2pPr>
            <a:lvl3pPr marL="0" indent="0">
              <a:spcBef>
                <a:spcPts val="0"/>
              </a:spcBef>
              <a:buFont typeface="Arial" panose="020B0604020202020204" pitchFamily="34" charset="0"/>
              <a:buNone/>
              <a:defRPr sz="1992"/>
            </a:lvl3pPr>
            <a:lvl4pPr marL="0" indent="0">
              <a:spcBef>
                <a:spcPts val="0"/>
              </a:spcBef>
              <a:buFont typeface="Arial" panose="020B0604020202020204" pitchFamily="34" charset="0"/>
              <a:buNone/>
              <a:defRPr sz="1992"/>
            </a:lvl4pPr>
            <a:lvl5pPr marL="0" indent="0">
              <a:spcBef>
                <a:spcPts val="0"/>
              </a:spcBef>
              <a:buFont typeface="Arial" panose="020B0604020202020204" pitchFamily="34" charset="0"/>
              <a:buNone/>
              <a:defRPr sz="1992"/>
            </a:lvl5pPr>
            <a:lvl6pPr marL="0" indent="0">
              <a:spcBef>
                <a:spcPts val="0"/>
              </a:spcBef>
              <a:buFont typeface="Arial" panose="020B0604020202020204" pitchFamily="34" charset="0"/>
              <a:buNone/>
              <a:defRPr sz="1992"/>
            </a:lvl6pPr>
            <a:lvl7pPr marL="0" indent="0">
              <a:spcBef>
                <a:spcPts val="0"/>
              </a:spcBef>
              <a:buFont typeface="Arial" panose="020B0604020202020204" pitchFamily="34" charset="0"/>
              <a:buNone/>
              <a:defRPr sz="1992"/>
            </a:lvl7pPr>
            <a:lvl8pPr marL="0" indent="0">
              <a:spcBef>
                <a:spcPts val="0"/>
              </a:spcBef>
              <a:buFont typeface="Arial" panose="020B0604020202020204" pitchFamily="34" charset="0"/>
              <a:buNone/>
              <a:defRPr sz="1992"/>
            </a:lvl8pPr>
            <a:lvl9pPr marL="0" indent="0">
              <a:spcBef>
                <a:spcPts val="0"/>
              </a:spcBef>
              <a:buFont typeface="Arial" panose="020B0604020202020204" pitchFamily="34" charset="0"/>
              <a:buNone/>
              <a:defRPr sz="1992"/>
            </a:lvl9pPr>
          </a:lstStyle>
          <a:p>
            <a:pPr lvl="0"/>
            <a:r>
              <a:rPr lang="nl-NL"/>
              <a:t>[Kop]</a:t>
            </a:r>
          </a:p>
          <a:p>
            <a:pPr lvl="0"/>
            <a:r>
              <a:rPr lang="nl-NL"/>
              <a:t>JU-LEVEL1=Kop</a:t>
            </a:r>
          </a:p>
          <a:p>
            <a:pPr lvl="1"/>
            <a:r>
              <a:rPr lang="nl-NL"/>
              <a:t>JU-LEVEL2=Basistekst</a:t>
            </a:r>
          </a:p>
        </p:txBody>
      </p:sp>
      <p:sp>
        <p:nvSpPr>
          <p:cNvPr id="2" name="Rechthoek: afgeronde hoeken 1">
            <a:extLst>
              <a:ext uri="{FF2B5EF4-FFF2-40B4-BE49-F238E27FC236}">
                <a16:creationId xmlns:a16="http://schemas.microsoft.com/office/drawing/2014/main" id="{658BE619-73D5-4A0A-9AB2-3E869478FB4B}"/>
              </a:ext>
            </a:extLst>
          </p:cNvPr>
          <p:cNvSpPr>
            <a:spLocks noSelect="1"/>
          </p:cNvSpPr>
          <p:nvPr userDrawn="1"/>
        </p:nvSpPr>
        <p:spPr>
          <a:xfrm>
            <a:off x="-3416343" y="0"/>
            <a:ext cx="2868919" cy="3597829"/>
          </a:xfrm>
          <a:prstGeom prst="roundRect">
            <a:avLst/>
          </a:prstGeom>
          <a:ln/>
        </p:spPr>
        <p:style>
          <a:lnRef idx="2">
            <a:schemeClr val="accent1"/>
          </a:lnRef>
          <a:fillRef idx="1">
            <a:schemeClr val="lt1"/>
          </a:fillRef>
          <a:effectRef idx="0">
            <a:schemeClr val="accent1"/>
          </a:effectRef>
          <a:fontRef idx="minor">
            <a:schemeClr val="dk1"/>
          </a:fontRef>
        </p:style>
        <p:txBody>
          <a:bodyPr lIns="51217" tIns="51217" rIns="51217" bIns="51217" rtlCol="0" anchor="t" anchorCtr="0"/>
          <a:lstStyle/>
          <a:p>
            <a:pPr algn="l"/>
            <a:r>
              <a:rPr lang="nl-NL" sz="1423" kern="1200" noProof="0">
                <a:solidFill>
                  <a:schemeClr val="dk1"/>
                </a:solidFill>
                <a:effectLst/>
                <a:latin typeface="+mn-lt"/>
                <a:ea typeface="+mn-ea"/>
                <a:cs typeface="+mn-cs"/>
              </a:rPr>
              <a:t>U kunt zelf een afbeelding plaatsen in het afbeeldingsvak. Wilt u bij nader inzien toch een andere afbeelding? Klik dan in de rand van de afbeelding en druk op delete. U krijgt nu weer het fotovak te zien met een pictogram. Klik boven in het scherm op het tabblad Start op Opnieuw instellen. De dia heeft nu de originele indeling. Voeg opnieuw een afbeelding in.</a:t>
            </a:r>
            <a:endParaRPr lang="nl-NL" sz="1423" noProof="0"/>
          </a:p>
        </p:txBody>
      </p:sp>
    </p:spTree>
    <p:extLst>
      <p:ext uri="{BB962C8B-B14F-4D97-AF65-F5344CB8AC3E}">
        <p14:creationId xmlns:p14="http://schemas.microsoft.com/office/powerpoint/2010/main" val="233626756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Afbeelding rood vlak">
    <p:spTree>
      <p:nvGrpSpPr>
        <p:cNvPr id="1" name=""/>
        <p:cNvGrpSpPr/>
        <p:nvPr/>
      </p:nvGrpSpPr>
      <p:grpSpPr>
        <a:xfrm>
          <a:off x="0" y="0"/>
          <a:ext cx="0" cy="0"/>
          <a:chOff x="0" y="0"/>
          <a:chExt cx="0" cy="0"/>
        </a:xfrm>
      </p:grpSpPr>
      <p:sp>
        <p:nvSpPr>
          <p:cNvPr id="145" name="Vrije vorm: vorm 144">
            <a:extLst>
              <a:ext uri="{FF2B5EF4-FFF2-40B4-BE49-F238E27FC236}">
                <a16:creationId xmlns:a16="http://schemas.microsoft.com/office/drawing/2014/main" id="{754E9131-9796-4B0B-A865-083D147B392E}"/>
              </a:ext>
            </a:extLst>
          </p:cNvPr>
          <p:cNvSpPr>
            <a:spLocks noSelect="1"/>
          </p:cNvSpPr>
          <p:nvPr userDrawn="1"/>
        </p:nvSpPr>
        <p:spPr bwMode="auto">
          <a:xfrm>
            <a:off x="6514612" y="9250868"/>
            <a:ext cx="1854541" cy="146804"/>
          </a:xfrm>
          <a:custGeom>
            <a:avLst/>
            <a:gdLst>
              <a:gd name="connsiteX0" fmla="*/ 124181 w 1303338"/>
              <a:gd name="connsiteY0" fmla="*/ 71438 h 103188"/>
              <a:gd name="connsiteX1" fmla="*/ 123565 w 1303338"/>
              <a:gd name="connsiteY1" fmla="*/ 71766 h 103188"/>
              <a:gd name="connsiteX2" fmla="*/ 122025 w 1303338"/>
              <a:gd name="connsiteY2" fmla="*/ 72093 h 103188"/>
              <a:gd name="connsiteX3" fmla="*/ 110320 w 1303338"/>
              <a:gd name="connsiteY3" fmla="*/ 75697 h 103188"/>
              <a:gd name="connsiteX4" fmla="*/ 104775 w 1303338"/>
              <a:gd name="connsiteY4" fmla="*/ 84214 h 103188"/>
              <a:gd name="connsiteX5" fmla="*/ 112168 w 1303338"/>
              <a:gd name="connsiteY5" fmla="*/ 92076 h 103188"/>
              <a:gd name="connsiteX6" fmla="*/ 122949 w 1303338"/>
              <a:gd name="connsiteY6" fmla="*/ 86835 h 103188"/>
              <a:gd name="connsiteX7" fmla="*/ 125413 w 1303338"/>
              <a:gd name="connsiteY7" fmla="*/ 77662 h 103188"/>
              <a:gd name="connsiteX8" fmla="*/ 125413 w 1303338"/>
              <a:gd name="connsiteY8" fmla="*/ 73731 h 103188"/>
              <a:gd name="connsiteX9" fmla="*/ 124181 w 1303338"/>
              <a:gd name="connsiteY9" fmla="*/ 71438 h 103188"/>
              <a:gd name="connsiteX10" fmla="*/ 338465 w 1303338"/>
              <a:gd name="connsiteY10" fmla="*/ 44450 h 103188"/>
              <a:gd name="connsiteX11" fmla="*/ 322263 w 1303338"/>
              <a:gd name="connsiteY11" fmla="*/ 67790 h 103188"/>
              <a:gd name="connsiteX12" fmla="*/ 339400 w 1303338"/>
              <a:gd name="connsiteY12" fmla="*/ 92075 h 103188"/>
              <a:gd name="connsiteX13" fmla="*/ 355601 w 1303338"/>
              <a:gd name="connsiteY13" fmla="*/ 69997 h 103188"/>
              <a:gd name="connsiteX14" fmla="*/ 338465 w 1303338"/>
              <a:gd name="connsiteY14" fmla="*/ 44450 h 103188"/>
              <a:gd name="connsiteX15" fmla="*/ 266701 w 1303338"/>
              <a:gd name="connsiteY15" fmla="*/ 44450 h 103188"/>
              <a:gd name="connsiteX16" fmla="*/ 254636 w 1303338"/>
              <a:gd name="connsiteY16" fmla="*/ 54811 h 103188"/>
              <a:gd name="connsiteX17" fmla="*/ 252413 w 1303338"/>
              <a:gd name="connsiteY17" fmla="*/ 72294 h 103188"/>
              <a:gd name="connsiteX18" fmla="*/ 254001 w 1303338"/>
              <a:gd name="connsiteY18" fmla="*/ 88483 h 103188"/>
              <a:gd name="connsiteX19" fmla="*/ 263208 w 1303338"/>
              <a:gd name="connsiteY19" fmla="*/ 93663 h 103188"/>
              <a:gd name="connsiteX20" fmla="*/ 280988 w 1303338"/>
              <a:gd name="connsiteY20" fmla="*/ 67762 h 103188"/>
              <a:gd name="connsiteX21" fmla="*/ 266701 w 1303338"/>
              <a:gd name="connsiteY21" fmla="*/ 44450 h 103188"/>
              <a:gd name="connsiteX22" fmla="*/ 490400 w 1303338"/>
              <a:gd name="connsiteY22" fmla="*/ 42863 h 103188"/>
              <a:gd name="connsiteX23" fmla="*/ 474663 w 1303338"/>
              <a:gd name="connsiteY23" fmla="*/ 66041 h 103188"/>
              <a:gd name="connsiteX24" fmla="*/ 490400 w 1303338"/>
              <a:gd name="connsiteY24" fmla="*/ 90488 h 103188"/>
              <a:gd name="connsiteX25" fmla="*/ 504826 w 1303338"/>
              <a:gd name="connsiteY25" fmla="*/ 66993 h 103188"/>
              <a:gd name="connsiteX26" fmla="*/ 501876 w 1303338"/>
              <a:gd name="connsiteY26" fmla="*/ 49531 h 103188"/>
              <a:gd name="connsiteX27" fmla="*/ 490400 w 1303338"/>
              <a:gd name="connsiteY27" fmla="*/ 42863 h 103188"/>
              <a:gd name="connsiteX28" fmla="*/ 185083 w 1303338"/>
              <a:gd name="connsiteY28" fmla="*/ 42863 h 103188"/>
              <a:gd name="connsiteX29" fmla="*/ 169863 w 1303338"/>
              <a:gd name="connsiteY29" fmla="*/ 66041 h 103188"/>
              <a:gd name="connsiteX30" fmla="*/ 185083 w 1303338"/>
              <a:gd name="connsiteY30" fmla="*/ 90488 h 103188"/>
              <a:gd name="connsiteX31" fmla="*/ 198438 w 1303338"/>
              <a:gd name="connsiteY31" fmla="*/ 66993 h 103188"/>
              <a:gd name="connsiteX32" fmla="*/ 195643 w 1303338"/>
              <a:gd name="connsiteY32" fmla="*/ 49531 h 103188"/>
              <a:gd name="connsiteX33" fmla="*/ 185083 w 1303338"/>
              <a:gd name="connsiteY33" fmla="*/ 42863 h 103188"/>
              <a:gd name="connsiteX34" fmla="*/ 1176894 w 1303338"/>
              <a:gd name="connsiteY34" fmla="*/ 41275 h 103188"/>
              <a:gd name="connsiteX35" fmla="*/ 1165679 w 1303338"/>
              <a:gd name="connsiteY35" fmla="*/ 46342 h 103188"/>
              <a:gd name="connsiteX36" fmla="*/ 1162050 w 1303338"/>
              <a:gd name="connsiteY36" fmla="*/ 55461 h 103188"/>
              <a:gd name="connsiteX37" fmla="*/ 1164029 w 1303338"/>
              <a:gd name="connsiteY37" fmla="*/ 57150 h 103188"/>
              <a:gd name="connsiteX38" fmla="*/ 1166998 w 1303338"/>
              <a:gd name="connsiteY38" fmla="*/ 57150 h 103188"/>
              <a:gd name="connsiteX39" fmla="*/ 1173266 w 1303338"/>
              <a:gd name="connsiteY39" fmla="*/ 56475 h 103188"/>
              <a:gd name="connsiteX40" fmla="*/ 1184481 w 1303338"/>
              <a:gd name="connsiteY40" fmla="*/ 55461 h 103188"/>
              <a:gd name="connsiteX41" fmla="*/ 1187450 w 1303338"/>
              <a:gd name="connsiteY41" fmla="*/ 52422 h 103188"/>
              <a:gd name="connsiteX42" fmla="*/ 1184811 w 1303338"/>
              <a:gd name="connsiteY42" fmla="*/ 44653 h 103188"/>
              <a:gd name="connsiteX43" fmla="*/ 1176894 w 1303338"/>
              <a:gd name="connsiteY43" fmla="*/ 41275 h 103188"/>
              <a:gd name="connsiteX44" fmla="*/ 891340 w 1303338"/>
              <a:gd name="connsiteY44" fmla="*/ 41275 h 103188"/>
              <a:gd name="connsiteX45" fmla="*/ 879977 w 1303338"/>
              <a:gd name="connsiteY45" fmla="*/ 46342 h 103188"/>
              <a:gd name="connsiteX46" fmla="*/ 876300 w 1303338"/>
              <a:gd name="connsiteY46" fmla="*/ 55461 h 103188"/>
              <a:gd name="connsiteX47" fmla="*/ 877971 w 1303338"/>
              <a:gd name="connsiteY47" fmla="*/ 57150 h 103188"/>
              <a:gd name="connsiteX48" fmla="*/ 880979 w 1303338"/>
              <a:gd name="connsiteY48" fmla="*/ 57150 h 103188"/>
              <a:gd name="connsiteX49" fmla="*/ 887329 w 1303338"/>
              <a:gd name="connsiteY49" fmla="*/ 56475 h 103188"/>
              <a:gd name="connsiteX50" fmla="*/ 899027 w 1303338"/>
              <a:gd name="connsiteY50" fmla="*/ 55461 h 103188"/>
              <a:gd name="connsiteX51" fmla="*/ 901700 w 1303338"/>
              <a:gd name="connsiteY51" fmla="*/ 52422 h 103188"/>
              <a:gd name="connsiteX52" fmla="*/ 899361 w 1303338"/>
              <a:gd name="connsiteY52" fmla="*/ 44653 h 103188"/>
              <a:gd name="connsiteX53" fmla="*/ 891340 w 1303338"/>
              <a:gd name="connsiteY53" fmla="*/ 41275 h 103188"/>
              <a:gd name="connsiteX54" fmla="*/ 1235711 w 1303338"/>
              <a:gd name="connsiteY54" fmla="*/ 33338 h 103188"/>
              <a:gd name="connsiteX55" fmla="*/ 1237298 w 1303338"/>
              <a:gd name="connsiteY55" fmla="*/ 35890 h 103188"/>
              <a:gd name="connsiteX56" fmla="*/ 1237298 w 1303338"/>
              <a:gd name="connsiteY56" fmla="*/ 41314 h 103188"/>
              <a:gd name="connsiteX57" fmla="*/ 1236981 w 1303338"/>
              <a:gd name="connsiteY57" fmla="*/ 63645 h 103188"/>
              <a:gd name="connsiteX58" fmla="*/ 1236981 w 1303338"/>
              <a:gd name="connsiteY58" fmla="*/ 70344 h 103188"/>
              <a:gd name="connsiteX59" fmla="*/ 1237298 w 1303338"/>
              <a:gd name="connsiteY59" fmla="*/ 88210 h 103188"/>
              <a:gd name="connsiteX60" fmla="*/ 1242061 w 1303338"/>
              <a:gd name="connsiteY60" fmla="*/ 92995 h 103188"/>
              <a:gd name="connsiteX61" fmla="*/ 1246188 w 1303338"/>
              <a:gd name="connsiteY61" fmla="*/ 96185 h 103188"/>
              <a:gd name="connsiteX62" fmla="*/ 1246188 w 1303338"/>
              <a:gd name="connsiteY62" fmla="*/ 98418 h 103188"/>
              <a:gd name="connsiteX63" fmla="*/ 1244601 w 1303338"/>
              <a:gd name="connsiteY63" fmla="*/ 100013 h 103188"/>
              <a:gd name="connsiteX64" fmla="*/ 1243648 w 1303338"/>
              <a:gd name="connsiteY64" fmla="*/ 100013 h 103188"/>
              <a:gd name="connsiteX65" fmla="*/ 1229678 w 1303338"/>
              <a:gd name="connsiteY65" fmla="*/ 99694 h 103188"/>
              <a:gd name="connsiteX66" fmla="*/ 1215390 w 1303338"/>
              <a:gd name="connsiteY66" fmla="*/ 100013 h 103188"/>
              <a:gd name="connsiteX67" fmla="*/ 1214437 w 1303338"/>
              <a:gd name="connsiteY67" fmla="*/ 100013 h 103188"/>
              <a:gd name="connsiteX68" fmla="*/ 1212850 w 1303338"/>
              <a:gd name="connsiteY68" fmla="*/ 98418 h 103188"/>
              <a:gd name="connsiteX69" fmla="*/ 1212850 w 1303338"/>
              <a:gd name="connsiteY69" fmla="*/ 96185 h 103188"/>
              <a:gd name="connsiteX70" fmla="*/ 1216977 w 1303338"/>
              <a:gd name="connsiteY70" fmla="*/ 92995 h 103188"/>
              <a:gd name="connsiteX71" fmla="*/ 1221740 w 1303338"/>
              <a:gd name="connsiteY71" fmla="*/ 88210 h 103188"/>
              <a:gd name="connsiteX72" fmla="*/ 1222058 w 1303338"/>
              <a:gd name="connsiteY72" fmla="*/ 70344 h 103188"/>
              <a:gd name="connsiteX73" fmla="*/ 1222058 w 1303338"/>
              <a:gd name="connsiteY73" fmla="*/ 59498 h 103188"/>
              <a:gd name="connsiteX74" fmla="*/ 1216660 w 1303338"/>
              <a:gd name="connsiteY74" fmla="*/ 42271 h 103188"/>
              <a:gd name="connsiteX75" fmla="*/ 1212850 w 1303338"/>
              <a:gd name="connsiteY75" fmla="*/ 40038 h 103188"/>
              <a:gd name="connsiteX76" fmla="*/ 1212850 w 1303338"/>
              <a:gd name="connsiteY76" fmla="*/ 37805 h 103188"/>
              <a:gd name="connsiteX77" fmla="*/ 1215072 w 1303338"/>
              <a:gd name="connsiteY77" fmla="*/ 35571 h 103188"/>
              <a:gd name="connsiteX78" fmla="*/ 1233806 w 1303338"/>
              <a:gd name="connsiteY78" fmla="*/ 33657 h 103188"/>
              <a:gd name="connsiteX79" fmla="*/ 1234758 w 1303338"/>
              <a:gd name="connsiteY79" fmla="*/ 33657 h 103188"/>
              <a:gd name="connsiteX80" fmla="*/ 1235711 w 1303338"/>
              <a:gd name="connsiteY80" fmla="*/ 33338 h 103188"/>
              <a:gd name="connsiteX81" fmla="*/ 1177658 w 1303338"/>
              <a:gd name="connsiteY81" fmla="*/ 33338 h 103188"/>
              <a:gd name="connsiteX82" fmla="*/ 1201738 w 1303338"/>
              <a:gd name="connsiteY82" fmla="*/ 57900 h 103188"/>
              <a:gd name="connsiteX83" fmla="*/ 1195317 w 1303338"/>
              <a:gd name="connsiteY83" fmla="*/ 62685 h 103188"/>
              <a:gd name="connsiteX84" fmla="*/ 1164815 w 1303338"/>
              <a:gd name="connsiteY84" fmla="*/ 62685 h 103188"/>
              <a:gd name="connsiteX85" fmla="*/ 1159357 w 1303338"/>
              <a:gd name="connsiteY85" fmla="*/ 67470 h 103188"/>
              <a:gd name="connsiteX86" fmla="*/ 1178942 w 1303338"/>
              <a:gd name="connsiteY86" fmla="*/ 89799 h 103188"/>
              <a:gd name="connsiteX87" fmla="*/ 1199170 w 1303338"/>
              <a:gd name="connsiteY87" fmla="*/ 82781 h 103188"/>
              <a:gd name="connsiteX88" fmla="*/ 1199812 w 1303338"/>
              <a:gd name="connsiteY88" fmla="*/ 82462 h 103188"/>
              <a:gd name="connsiteX89" fmla="*/ 1200454 w 1303338"/>
              <a:gd name="connsiteY89" fmla="*/ 83738 h 103188"/>
              <a:gd name="connsiteX90" fmla="*/ 1199170 w 1303338"/>
              <a:gd name="connsiteY90" fmla="*/ 95541 h 103188"/>
              <a:gd name="connsiteX91" fmla="*/ 1193712 w 1303338"/>
              <a:gd name="connsiteY91" fmla="*/ 98411 h 103188"/>
              <a:gd name="connsiteX92" fmla="*/ 1177016 w 1303338"/>
              <a:gd name="connsiteY92" fmla="*/ 101601 h 103188"/>
              <a:gd name="connsiteX93" fmla="*/ 1144588 w 1303338"/>
              <a:gd name="connsiteY93" fmla="*/ 69384 h 103188"/>
              <a:gd name="connsiteX94" fmla="*/ 1177658 w 1303338"/>
              <a:gd name="connsiteY94" fmla="*/ 33338 h 103188"/>
              <a:gd name="connsiteX95" fmla="*/ 1070830 w 1303338"/>
              <a:gd name="connsiteY95" fmla="*/ 33338 h 103188"/>
              <a:gd name="connsiteX96" fmla="*/ 1072433 w 1303338"/>
              <a:gd name="connsiteY96" fmla="*/ 35890 h 103188"/>
              <a:gd name="connsiteX97" fmla="*/ 1072433 w 1303338"/>
              <a:gd name="connsiteY97" fmla="*/ 41314 h 103188"/>
              <a:gd name="connsiteX98" fmla="*/ 1072112 w 1303338"/>
              <a:gd name="connsiteY98" fmla="*/ 63645 h 103188"/>
              <a:gd name="connsiteX99" fmla="*/ 1072112 w 1303338"/>
              <a:gd name="connsiteY99" fmla="*/ 70344 h 103188"/>
              <a:gd name="connsiteX100" fmla="*/ 1072433 w 1303338"/>
              <a:gd name="connsiteY100" fmla="*/ 88210 h 103188"/>
              <a:gd name="connsiteX101" fmla="*/ 1077241 w 1303338"/>
              <a:gd name="connsiteY101" fmla="*/ 92995 h 103188"/>
              <a:gd name="connsiteX102" fmla="*/ 1081088 w 1303338"/>
              <a:gd name="connsiteY102" fmla="*/ 96185 h 103188"/>
              <a:gd name="connsiteX103" fmla="*/ 1081088 w 1303338"/>
              <a:gd name="connsiteY103" fmla="*/ 98418 h 103188"/>
              <a:gd name="connsiteX104" fmla="*/ 1079806 w 1303338"/>
              <a:gd name="connsiteY104" fmla="*/ 100013 h 103188"/>
              <a:gd name="connsiteX105" fmla="*/ 1078844 w 1303338"/>
              <a:gd name="connsiteY105" fmla="*/ 100013 h 103188"/>
              <a:gd name="connsiteX106" fmla="*/ 1064739 w 1303338"/>
              <a:gd name="connsiteY106" fmla="*/ 99694 h 103188"/>
              <a:gd name="connsiteX107" fmla="*/ 1050314 w 1303338"/>
              <a:gd name="connsiteY107" fmla="*/ 100013 h 103188"/>
              <a:gd name="connsiteX108" fmla="*/ 1049353 w 1303338"/>
              <a:gd name="connsiteY108" fmla="*/ 100013 h 103188"/>
              <a:gd name="connsiteX109" fmla="*/ 1047750 w 1303338"/>
              <a:gd name="connsiteY109" fmla="*/ 98418 h 103188"/>
              <a:gd name="connsiteX110" fmla="*/ 1047750 w 1303338"/>
              <a:gd name="connsiteY110" fmla="*/ 96185 h 103188"/>
              <a:gd name="connsiteX111" fmla="*/ 1051917 w 1303338"/>
              <a:gd name="connsiteY111" fmla="*/ 92995 h 103188"/>
              <a:gd name="connsiteX112" fmla="*/ 1057046 w 1303338"/>
              <a:gd name="connsiteY112" fmla="*/ 88210 h 103188"/>
              <a:gd name="connsiteX113" fmla="*/ 1057046 w 1303338"/>
              <a:gd name="connsiteY113" fmla="*/ 70344 h 103188"/>
              <a:gd name="connsiteX114" fmla="*/ 1057046 w 1303338"/>
              <a:gd name="connsiteY114" fmla="*/ 59498 h 103188"/>
              <a:gd name="connsiteX115" fmla="*/ 1051596 w 1303338"/>
              <a:gd name="connsiteY115" fmla="*/ 42271 h 103188"/>
              <a:gd name="connsiteX116" fmla="*/ 1047750 w 1303338"/>
              <a:gd name="connsiteY116" fmla="*/ 40038 h 103188"/>
              <a:gd name="connsiteX117" fmla="*/ 1047750 w 1303338"/>
              <a:gd name="connsiteY117" fmla="*/ 37805 h 103188"/>
              <a:gd name="connsiteX118" fmla="*/ 1049994 w 1303338"/>
              <a:gd name="connsiteY118" fmla="*/ 35571 h 103188"/>
              <a:gd name="connsiteX119" fmla="*/ 1068907 w 1303338"/>
              <a:gd name="connsiteY119" fmla="*/ 33657 h 103188"/>
              <a:gd name="connsiteX120" fmla="*/ 1069868 w 1303338"/>
              <a:gd name="connsiteY120" fmla="*/ 33657 h 103188"/>
              <a:gd name="connsiteX121" fmla="*/ 1070830 w 1303338"/>
              <a:gd name="connsiteY121" fmla="*/ 33338 h 103188"/>
              <a:gd name="connsiteX122" fmla="*/ 1017588 w 1303338"/>
              <a:gd name="connsiteY122" fmla="*/ 33338 h 103188"/>
              <a:gd name="connsiteX123" fmla="*/ 1030923 w 1303338"/>
              <a:gd name="connsiteY123" fmla="*/ 35571 h 103188"/>
              <a:gd name="connsiteX124" fmla="*/ 1033780 w 1303338"/>
              <a:gd name="connsiteY124" fmla="*/ 38761 h 103188"/>
              <a:gd name="connsiteX125" fmla="*/ 1033780 w 1303338"/>
              <a:gd name="connsiteY125" fmla="*/ 39080 h 103188"/>
              <a:gd name="connsiteX126" fmla="*/ 1032828 w 1303338"/>
              <a:gd name="connsiteY126" fmla="*/ 47055 h 103188"/>
              <a:gd name="connsiteX127" fmla="*/ 1030923 w 1303338"/>
              <a:gd name="connsiteY127" fmla="*/ 49607 h 103188"/>
              <a:gd name="connsiteX128" fmla="*/ 1029018 w 1303338"/>
              <a:gd name="connsiteY128" fmla="*/ 49607 h 103188"/>
              <a:gd name="connsiteX129" fmla="*/ 1026160 w 1303338"/>
              <a:gd name="connsiteY129" fmla="*/ 46098 h 103188"/>
              <a:gd name="connsiteX130" fmla="*/ 1015048 w 1303338"/>
              <a:gd name="connsiteY130" fmla="*/ 40675 h 103188"/>
              <a:gd name="connsiteX131" fmla="*/ 1004887 w 1303338"/>
              <a:gd name="connsiteY131" fmla="*/ 49288 h 103188"/>
              <a:gd name="connsiteX132" fmla="*/ 1011555 w 1303338"/>
              <a:gd name="connsiteY132" fmla="*/ 58219 h 103188"/>
              <a:gd name="connsiteX133" fmla="*/ 1023303 w 1303338"/>
              <a:gd name="connsiteY133" fmla="*/ 63961 h 103188"/>
              <a:gd name="connsiteX134" fmla="*/ 1036638 w 1303338"/>
              <a:gd name="connsiteY134" fmla="*/ 81505 h 103188"/>
              <a:gd name="connsiteX135" fmla="*/ 1009650 w 1303338"/>
              <a:gd name="connsiteY135" fmla="*/ 101601 h 103188"/>
              <a:gd name="connsiteX136" fmla="*/ 992822 w 1303338"/>
              <a:gd name="connsiteY136" fmla="*/ 98092 h 103188"/>
              <a:gd name="connsiteX137" fmla="*/ 990600 w 1303338"/>
              <a:gd name="connsiteY137" fmla="*/ 94265 h 103188"/>
              <a:gd name="connsiteX138" fmla="*/ 991552 w 1303338"/>
              <a:gd name="connsiteY138" fmla="*/ 85333 h 103188"/>
              <a:gd name="connsiteX139" fmla="*/ 993775 w 1303338"/>
              <a:gd name="connsiteY139" fmla="*/ 82781 h 103188"/>
              <a:gd name="connsiteX140" fmla="*/ 995997 w 1303338"/>
              <a:gd name="connsiteY140" fmla="*/ 82781 h 103188"/>
              <a:gd name="connsiteX141" fmla="*/ 998220 w 1303338"/>
              <a:gd name="connsiteY141" fmla="*/ 86290 h 103188"/>
              <a:gd name="connsiteX142" fmla="*/ 1010920 w 1303338"/>
              <a:gd name="connsiteY142" fmla="*/ 94265 h 103188"/>
              <a:gd name="connsiteX143" fmla="*/ 1022350 w 1303338"/>
              <a:gd name="connsiteY143" fmla="*/ 85652 h 103188"/>
              <a:gd name="connsiteX144" fmla="*/ 1013142 w 1303338"/>
              <a:gd name="connsiteY144" fmla="*/ 76082 h 103188"/>
              <a:gd name="connsiteX145" fmla="*/ 992187 w 1303338"/>
              <a:gd name="connsiteY145" fmla="*/ 54072 h 103188"/>
              <a:gd name="connsiteX146" fmla="*/ 1017588 w 1303338"/>
              <a:gd name="connsiteY146" fmla="*/ 33338 h 103188"/>
              <a:gd name="connsiteX147" fmla="*/ 950175 w 1303338"/>
              <a:gd name="connsiteY147" fmla="*/ 33338 h 103188"/>
              <a:gd name="connsiteX148" fmla="*/ 951735 w 1303338"/>
              <a:gd name="connsiteY148" fmla="*/ 35571 h 103188"/>
              <a:gd name="connsiteX149" fmla="*/ 951423 w 1303338"/>
              <a:gd name="connsiteY149" fmla="*/ 41633 h 103188"/>
              <a:gd name="connsiteX150" fmla="*/ 952670 w 1303338"/>
              <a:gd name="connsiteY150" fmla="*/ 48332 h 103188"/>
              <a:gd name="connsiteX151" fmla="*/ 955165 w 1303338"/>
              <a:gd name="connsiteY151" fmla="*/ 46099 h 103188"/>
              <a:gd name="connsiteX152" fmla="*/ 960154 w 1303338"/>
              <a:gd name="connsiteY152" fmla="*/ 40357 h 103188"/>
              <a:gd name="connsiteX153" fmla="*/ 968574 w 1303338"/>
              <a:gd name="connsiteY153" fmla="*/ 34295 h 103188"/>
              <a:gd name="connsiteX154" fmla="*/ 974810 w 1303338"/>
              <a:gd name="connsiteY154" fmla="*/ 33338 h 103188"/>
              <a:gd name="connsiteX155" fmla="*/ 979176 w 1303338"/>
              <a:gd name="connsiteY155" fmla="*/ 36528 h 103188"/>
              <a:gd name="connsiteX156" fmla="*/ 978864 w 1303338"/>
              <a:gd name="connsiteY156" fmla="*/ 46099 h 103188"/>
              <a:gd name="connsiteX157" fmla="*/ 976993 w 1303338"/>
              <a:gd name="connsiteY157" fmla="*/ 49289 h 103188"/>
              <a:gd name="connsiteX158" fmla="*/ 975746 w 1303338"/>
              <a:gd name="connsiteY158" fmla="*/ 48970 h 103188"/>
              <a:gd name="connsiteX159" fmla="*/ 968262 w 1303338"/>
              <a:gd name="connsiteY159" fmla="*/ 48332 h 103188"/>
              <a:gd name="connsiteX160" fmla="*/ 957659 w 1303338"/>
              <a:gd name="connsiteY160" fmla="*/ 51841 h 103188"/>
              <a:gd name="connsiteX161" fmla="*/ 954229 w 1303338"/>
              <a:gd name="connsiteY161" fmla="*/ 70663 h 103188"/>
              <a:gd name="connsiteX162" fmla="*/ 954229 w 1303338"/>
              <a:gd name="connsiteY162" fmla="*/ 76406 h 103188"/>
              <a:gd name="connsiteX163" fmla="*/ 954541 w 1303338"/>
              <a:gd name="connsiteY163" fmla="*/ 85019 h 103188"/>
              <a:gd name="connsiteX164" fmla="*/ 956724 w 1303338"/>
              <a:gd name="connsiteY164" fmla="*/ 91400 h 103188"/>
              <a:gd name="connsiteX165" fmla="*/ 963272 w 1303338"/>
              <a:gd name="connsiteY165" fmla="*/ 93314 h 103188"/>
              <a:gd name="connsiteX166" fmla="*/ 967326 w 1303338"/>
              <a:gd name="connsiteY166" fmla="*/ 96185 h 103188"/>
              <a:gd name="connsiteX167" fmla="*/ 967326 w 1303338"/>
              <a:gd name="connsiteY167" fmla="*/ 98099 h 103188"/>
              <a:gd name="connsiteX168" fmla="*/ 965455 w 1303338"/>
              <a:gd name="connsiteY168" fmla="*/ 100013 h 103188"/>
              <a:gd name="connsiteX169" fmla="*/ 965143 w 1303338"/>
              <a:gd name="connsiteY169" fmla="*/ 100013 h 103188"/>
              <a:gd name="connsiteX170" fmla="*/ 946122 w 1303338"/>
              <a:gd name="connsiteY170" fmla="*/ 99694 h 103188"/>
              <a:gd name="connsiteX171" fmla="*/ 933025 w 1303338"/>
              <a:gd name="connsiteY171" fmla="*/ 100013 h 103188"/>
              <a:gd name="connsiteX172" fmla="*/ 932089 w 1303338"/>
              <a:gd name="connsiteY172" fmla="*/ 100013 h 103188"/>
              <a:gd name="connsiteX173" fmla="*/ 930530 w 1303338"/>
              <a:gd name="connsiteY173" fmla="*/ 98418 h 103188"/>
              <a:gd name="connsiteX174" fmla="*/ 930530 w 1303338"/>
              <a:gd name="connsiteY174" fmla="*/ 96185 h 103188"/>
              <a:gd name="connsiteX175" fmla="*/ 934584 w 1303338"/>
              <a:gd name="connsiteY175" fmla="*/ 92995 h 103188"/>
              <a:gd name="connsiteX176" fmla="*/ 939261 w 1303338"/>
              <a:gd name="connsiteY176" fmla="*/ 88210 h 103188"/>
              <a:gd name="connsiteX177" fmla="*/ 939573 w 1303338"/>
              <a:gd name="connsiteY177" fmla="*/ 70344 h 103188"/>
              <a:gd name="connsiteX178" fmla="*/ 939573 w 1303338"/>
              <a:gd name="connsiteY178" fmla="*/ 65878 h 103188"/>
              <a:gd name="connsiteX179" fmla="*/ 937390 w 1303338"/>
              <a:gd name="connsiteY179" fmla="*/ 48013 h 103188"/>
              <a:gd name="connsiteX180" fmla="*/ 930530 w 1303338"/>
              <a:gd name="connsiteY180" fmla="*/ 43547 h 103188"/>
              <a:gd name="connsiteX181" fmla="*/ 927100 w 1303338"/>
              <a:gd name="connsiteY181" fmla="*/ 41633 h 103188"/>
              <a:gd name="connsiteX182" fmla="*/ 927100 w 1303338"/>
              <a:gd name="connsiteY182" fmla="*/ 39400 h 103188"/>
              <a:gd name="connsiteX183" fmla="*/ 929594 w 1303338"/>
              <a:gd name="connsiteY183" fmla="*/ 36528 h 103188"/>
              <a:gd name="connsiteX184" fmla="*/ 947993 w 1303338"/>
              <a:gd name="connsiteY184" fmla="*/ 33657 h 103188"/>
              <a:gd name="connsiteX185" fmla="*/ 948928 w 1303338"/>
              <a:gd name="connsiteY185" fmla="*/ 33657 h 103188"/>
              <a:gd name="connsiteX186" fmla="*/ 950175 w 1303338"/>
              <a:gd name="connsiteY186" fmla="*/ 33338 h 103188"/>
              <a:gd name="connsiteX187" fmla="*/ 892445 w 1303338"/>
              <a:gd name="connsiteY187" fmla="*/ 33338 h 103188"/>
              <a:gd name="connsiteX188" fmla="*/ 915988 w 1303338"/>
              <a:gd name="connsiteY188" fmla="*/ 57900 h 103188"/>
              <a:gd name="connsiteX189" fmla="*/ 909710 w 1303338"/>
              <a:gd name="connsiteY189" fmla="*/ 62685 h 103188"/>
              <a:gd name="connsiteX190" fmla="*/ 879574 w 1303338"/>
              <a:gd name="connsiteY190" fmla="*/ 62685 h 103188"/>
              <a:gd name="connsiteX191" fmla="*/ 874551 w 1303338"/>
              <a:gd name="connsiteY191" fmla="*/ 67470 h 103188"/>
              <a:gd name="connsiteX192" fmla="*/ 893700 w 1303338"/>
              <a:gd name="connsiteY192" fmla="*/ 89799 h 103188"/>
              <a:gd name="connsiteX193" fmla="*/ 913477 w 1303338"/>
              <a:gd name="connsiteY193" fmla="*/ 82781 h 103188"/>
              <a:gd name="connsiteX194" fmla="*/ 913791 w 1303338"/>
              <a:gd name="connsiteY194" fmla="*/ 82462 h 103188"/>
              <a:gd name="connsiteX195" fmla="*/ 914733 w 1303338"/>
              <a:gd name="connsiteY195" fmla="*/ 83738 h 103188"/>
              <a:gd name="connsiteX196" fmla="*/ 913163 w 1303338"/>
              <a:gd name="connsiteY196" fmla="*/ 95541 h 103188"/>
              <a:gd name="connsiteX197" fmla="*/ 907826 w 1303338"/>
              <a:gd name="connsiteY197" fmla="*/ 98411 h 103188"/>
              <a:gd name="connsiteX198" fmla="*/ 891817 w 1303338"/>
              <a:gd name="connsiteY198" fmla="*/ 101601 h 103188"/>
              <a:gd name="connsiteX199" fmla="*/ 860425 w 1303338"/>
              <a:gd name="connsiteY199" fmla="*/ 69384 h 103188"/>
              <a:gd name="connsiteX200" fmla="*/ 892445 w 1303338"/>
              <a:gd name="connsiteY200" fmla="*/ 33338 h 103188"/>
              <a:gd name="connsiteX201" fmla="*/ 792786 w 1303338"/>
              <a:gd name="connsiteY201" fmla="*/ 33338 h 103188"/>
              <a:gd name="connsiteX202" fmla="*/ 799106 w 1303338"/>
              <a:gd name="connsiteY202" fmla="*/ 33662 h 103188"/>
              <a:gd name="connsiteX203" fmla="*/ 805741 w 1303338"/>
              <a:gd name="connsiteY203" fmla="*/ 33985 h 103188"/>
              <a:gd name="connsiteX204" fmla="*/ 819327 w 1303338"/>
              <a:gd name="connsiteY204" fmla="*/ 33338 h 103188"/>
              <a:gd name="connsiteX205" fmla="*/ 820907 w 1303338"/>
              <a:gd name="connsiteY205" fmla="*/ 33338 h 103188"/>
              <a:gd name="connsiteX206" fmla="*/ 822803 w 1303338"/>
              <a:gd name="connsiteY206" fmla="*/ 35279 h 103188"/>
              <a:gd name="connsiteX207" fmla="*/ 822803 w 1303338"/>
              <a:gd name="connsiteY207" fmla="*/ 37544 h 103188"/>
              <a:gd name="connsiteX208" fmla="*/ 819011 w 1303338"/>
              <a:gd name="connsiteY208" fmla="*/ 40456 h 103188"/>
              <a:gd name="connsiteX209" fmla="*/ 813956 w 1303338"/>
              <a:gd name="connsiteY209" fmla="*/ 44014 h 103188"/>
              <a:gd name="connsiteX210" fmla="*/ 814588 w 1303338"/>
              <a:gd name="connsiteY210" fmla="*/ 46926 h 103188"/>
              <a:gd name="connsiteX211" fmla="*/ 816168 w 1303338"/>
              <a:gd name="connsiteY211" fmla="*/ 52750 h 103188"/>
              <a:gd name="connsiteX212" fmla="*/ 819643 w 1303338"/>
              <a:gd name="connsiteY212" fmla="*/ 63426 h 103188"/>
              <a:gd name="connsiteX213" fmla="*/ 826594 w 1303338"/>
              <a:gd name="connsiteY213" fmla="*/ 85425 h 103188"/>
              <a:gd name="connsiteX214" fmla="*/ 826910 w 1303338"/>
              <a:gd name="connsiteY214" fmla="*/ 83808 h 103188"/>
              <a:gd name="connsiteX215" fmla="*/ 827542 w 1303338"/>
              <a:gd name="connsiteY215" fmla="*/ 81866 h 103188"/>
              <a:gd name="connsiteX216" fmla="*/ 828806 w 1303338"/>
              <a:gd name="connsiteY216" fmla="*/ 78308 h 103188"/>
              <a:gd name="connsiteX217" fmla="*/ 831018 w 1303338"/>
              <a:gd name="connsiteY217" fmla="*/ 70867 h 103188"/>
              <a:gd name="connsiteX218" fmla="*/ 834809 w 1303338"/>
              <a:gd name="connsiteY218" fmla="*/ 60191 h 103188"/>
              <a:gd name="connsiteX219" fmla="*/ 839865 w 1303338"/>
              <a:gd name="connsiteY219" fmla="*/ 43367 h 103188"/>
              <a:gd name="connsiteX220" fmla="*/ 834493 w 1303338"/>
              <a:gd name="connsiteY220" fmla="*/ 39809 h 103188"/>
              <a:gd name="connsiteX221" fmla="*/ 832598 w 1303338"/>
              <a:gd name="connsiteY221" fmla="*/ 37544 h 103188"/>
              <a:gd name="connsiteX222" fmla="*/ 832598 w 1303338"/>
              <a:gd name="connsiteY222" fmla="*/ 35279 h 103188"/>
              <a:gd name="connsiteX223" fmla="*/ 834177 w 1303338"/>
              <a:gd name="connsiteY223" fmla="*/ 33338 h 103188"/>
              <a:gd name="connsiteX224" fmla="*/ 835441 w 1303338"/>
              <a:gd name="connsiteY224" fmla="*/ 33662 h 103188"/>
              <a:gd name="connsiteX225" fmla="*/ 844920 w 1303338"/>
              <a:gd name="connsiteY225" fmla="*/ 33985 h 103188"/>
              <a:gd name="connsiteX226" fmla="*/ 853135 w 1303338"/>
              <a:gd name="connsiteY226" fmla="*/ 33338 h 103188"/>
              <a:gd name="connsiteX227" fmla="*/ 854399 w 1303338"/>
              <a:gd name="connsiteY227" fmla="*/ 33338 h 103188"/>
              <a:gd name="connsiteX228" fmla="*/ 855663 w 1303338"/>
              <a:gd name="connsiteY228" fmla="*/ 35279 h 103188"/>
              <a:gd name="connsiteX229" fmla="*/ 855663 w 1303338"/>
              <a:gd name="connsiteY229" fmla="*/ 37544 h 103188"/>
              <a:gd name="connsiteX230" fmla="*/ 853135 w 1303338"/>
              <a:gd name="connsiteY230" fmla="*/ 40132 h 103188"/>
              <a:gd name="connsiteX231" fmla="*/ 848712 w 1303338"/>
              <a:gd name="connsiteY231" fmla="*/ 47897 h 103188"/>
              <a:gd name="connsiteX232" fmla="*/ 836073 w 1303338"/>
              <a:gd name="connsiteY232" fmla="*/ 79602 h 103188"/>
              <a:gd name="connsiteX233" fmla="*/ 830070 w 1303338"/>
              <a:gd name="connsiteY233" fmla="*/ 95131 h 103188"/>
              <a:gd name="connsiteX234" fmla="*/ 828490 w 1303338"/>
              <a:gd name="connsiteY234" fmla="*/ 99337 h 103188"/>
              <a:gd name="connsiteX235" fmla="*/ 825646 w 1303338"/>
              <a:gd name="connsiteY235" fmla="*/ 100631 h 103188"/>
              <a:gd name="connsiteX236" fmla="*/ 819643 w 1303338"/>
              <a:gd name="connsiteY236" fmla="*/ 101601 h 103188"/>
              <a:gd name="connsiteX237" fmla="*/ 818063 w 1303338"/>
              <a:gd name="connsiteY237" fmla="*/ 101601 h 103188"/>
              <a:gd name="connsiteX238" fmla="*/ 815536 w 1303338"/>
              <a:gd name="connsiteY238" fmla="*/ 97072 h 103188"/>
              <a:gd name="connsiteX239" fmla="*/ 806689 w 1303338"/>
              <a:gd name="connsiteY239" fmla="*/ 72808 h 103188"/>
              <a:gd name="connsiteX240" fmla="*/ 795946 w 1303338"/>
              <a:gd name="connsiteY240" fmla="*/ 43367 h 103188"/>
              <a:gd name="connsiteX241" fmla="*/ 791839 w 1303338"/>
              <a:gd name="connsiteY241" fmla="*/ 39809 h 103188"/>
              <a:gd name="connsiteX242" fmla="*/ 790575 w 1303338"/>
              <a:gd name="connsiteY242" fmla="*/ 37544 h 103188"/>
              <a:gd name="connsiteX243" fmla="*/ 790575 w 1303338"/>
              <a:gd name="connsiteY243" fmla="*/ 35279 h 103188"/>
              <a:gd name="connsiteX244" fmla="*/ 792786 w 1303338"/>
              <a:gd name="connsiteY244" fmla="*/ 33338 h 103188"/>
              <a:gd name="connsiteX245" fmla="*/ 775335 w 1303338"/>
              <a:gd name="connsiteY245" fmla="*/ 33338 h 103188"/>
              <a:gd name="connsiteX246" fmla="*/ 776923 w 1303338"/>
              <a:gd name="connsiteY246" fmla="*/ 35890 h 103188"/>
              <a:gd name="connsiteX247" fmla="*/ 776923 w 1303338"/>
              <a:gd name="connsiteY247" fmla="*/ 41314 h 103188"/>
              <a:gd name="connsiteX248" fmla="*/ 776605 w 1303338"/>
              <a:gd name="connsiteY248" fmla="*/ 63645 h 103188"/>
              <a:gd name="connsiteX249" fmla="*/ 776605 w 1303338"/>
              <a:gd name="connsiteY249" fmla="*/ 70344 h 103188"/>
              <a:gd name="connsiteX250" fmla="*/ 776923 w 1303338"/>
              <a:gd name="connsiteY250" fmla="*/ 88210 h 103188"/>
              <a:gd name="connsiteX251" fmla="*/ 781685 w 1303338"/>
              <a:gd name="connsiteY251" fmla="*/ 92995 h 103188"/>
              <a:gd name="connsiteX252" fmla="*/ 785813 w 1303338"/>
              <a:gd name="connsiteY252" fmla="*/ 96185 h 103188"/>
              <a:gd name="connsiteX253" fmla="*/ 785813 w 1303338"/>
              <a:gd name="connsiteY253" fmla="*/ 98418 h 103188"/>
              <a:gd name="connsiteX254" fmla="*/ 784225 w 1303338"/>
              <a:gd name="connsiteY254" fmla="*/ 100013 h 103188"/>
              <a:gd name="connsiteX255" fmla="*/ 783273 w 1303338"/>
              <a:gd name="connsiteY255" fmla="*/ 100013 h 103188"/>
              <a:gd name="connsiteX256" fmla="*/ 769303 w 1303338"/>
              <a:gd name="connsiteY256" fmla="*/ 99694 h 103188"/>
              <a:gd name="connsiteX257" fmla="*/ 754697 w 1303338"/>
              <a:gd name="connsiteY257" fmla="*/ 100013 h 103188"/>
              <a:gd name="connsiteX258" fmla="*/ 753745 w 1303338"/>
              <a:gd name="connsiteY258" fmla="*/ 100013 h 103188"/>
              <a:gd name="connsiteX259" fmla="*/ 752475 w 1303338"/>
              <a:gd name="connsiteY259" fmla="*/ 98418 h 103188"/>
              <a:gd name="connsiteX260" fmla="*/ 752475 w 1303338"/>
              <a:gd name="connsiteY260" fmla="*/ 96185 h 103188"/>
              <a:gd name="connsiteX261" fmla="*/ 756602 w 1303338"/>
              <a:gd name="connsiteY261" fmla="*/ 92995 h 103188"/>
              <a:gd name="connsiteX262" fmla="*/ 761365 w 1303338"/>
              <a:gd name="connsiteY262" fmla="*/ 88210 h 103188"/>
              <a:gd name="connsiteX263" fmla="*/ 761682 w 1303338"/>
              <a:gd name="connsiteY263" fmla="*/ 70344 h 103188"/>
              <a:gd name="connsiteX264" fmla="*/ 761682 w 1303338"/>
              <a:gd name="connsiteY264" fmla="*/ 59498 h 103188"/>
              <a:gd name="connsiteX265" fmla="*/ 755967 w 1303338"/>
              <a:gd name="connsiteY265" fmla="*/ 42271 h 103188"/>
              <a:gd name="connsiteX266" fmla="*/ 752475 w 1303338"/>
              <a:gd name="connsiteY266" fmla="*/ 40038 h 103188"/>
              <a:gd name="connsiteX267" fmla="*/ 752475 w 1303338"/>
              <a:gd name="connsiteY267" fmla="*/ 37805 h 103188"/>
              <a:gd name="connsiteX268" fmla="*/ 754697 w 1303338"/>
              <a:gd name="connsiteY268" fmla="*/ 35571 h 103188"/>
              <a:gd name="connsiteX269" fmla="*/ 773113 w 1303338"/>
              <a:gd name="connsiteY269" fmla="*/ 33657 h 103188"/>
              <a:gd name="connsiteX270" fmla="*/ 774383 w 1303338"/>
              <a:gd name="connsiteY270" fmla="*/ 33657 h 103188"/>
              <a:gd name="connsiteX271" fmla="*/ 775335 w 1303338"/>
              <a:gd name="connsiteY271" fmla="*/ 33338 h 103188"/>
              <a:gd name="connsiteX272" fmla="*/ 686303 w 1303338"/>
              <a:gd name="connsiteY272" fmla="*/ 33338 h 103188"/>
              <a:gd name="connsiteX273" fmla="*/ 688224 w 1303338"/>
              <a:gd name="connsiteY273" fmla="*/ 35890 h 103188"/>
              <a:gd name="connsiteX274" fmla="*/ 688544 w 1303338"/>
              <a:gd name="connsiteY274" fmla="*/ 43866 h 103188"/>
              <a:gd name="connsiteX275" fmla="*/ 689824 w 1303338"/>
              <a:gd name="connsiteY275" fmla="*/ 46737 h 103188"/>
              <a:gd name="connsiteX276" fmla="*/ 691105 w 1303338"/>
              <a:gd name="connsiteY276" fmla="*/ 45780 h 103188"/>
              <a:gd name="connsiteX277" fmla="*/ 692385 w 1303338"/>
              <a:gd name="connsiteY277" fmla="*/ 44504 h 103188"/>
              <a:gd name="connsiteX278" fmla="*/ 694946 w 1303338"/>
              <a:gd name="connsiteY278" fmla="*/ 41952 h 103188"/>
              <a:gd name="connsiteX279" fmla="*/ 712232 w 1303338"/>
              <a:gd name="connsiteY279" fmla="*/ 33338 h 103188"/>
              <a:gd name="connsiteX280" fmla="*/ 731119 w 1303338"/>
              <a:gd name="connsiteY280" fmla="*/ 43228 h 103188"/>
              <a:gd name="connsiteX281" fmla="*/ 732079 w 1303338"/>
              <a:gd name="connsiteY281" fmla="*/ 65878 h 103188"/>
              <a:gd name="connsiteX282" fmla="*/ 732079 w 1303338"/>
              <a:gd name="connsiteY282" fmla="*/ 70344 h 103188"/>
              <a:gd name="connsiteX283" fmla="*/ 732400 w 1303338"/>
              <a:gd name="connsiteY283" fmla="*/ 88210 h 103188"/>
              <a:gd name="connsiteX284" fmla="*/ 737201 w 1303338"/>
              <a:gd name="connsiteY284" fmla="*/ 92995 h 103188"/>
              <a:gd name="connsiteX285" fmla="*/ 741363 w 1303338"/>
              <a:gd name="connsiteY285" fmla="*/ 96185 h 103188"/>
              <a:gd name="connsiteX286" fmla="*/ 741363 w 1303338"/>
              <a:gd name="connsiteY286" fmla="*/ 98418 h 103188"/>
              <a:gd name="connsiteX287" fmla="*/ 739762 w 1303338"/>
              <a:gd name="connsiteY287" fmla="*/ 100013 h 103188"/>
              <a:gd name="connsiteX288" fmla="*/ 739122 w 1303338"/>
              <a:gd name="connsiteY288" fmla="*/ 100013 h 103188"/>
              <a:gd name="connsiteX289" fmla="*/ 724717 w 1303338"/>
              <a:gd name="connsiteY289" fmla="*/ 99694 h 103188"/>
              <a:gd name="connsiteX290" fmla="*/ 710312 w 1303338"/>
              <a:gd name="connsiteY290" fmla="*/ 100013 h 103188"/>
              <a:gd name="connsiteX291" fmla="*/ 709351 w 1303338"/>
              <a:gd name="connsiteY291" fmla="*/ 100013 h 103188"/>
              <a:gd name="connsiteX292" fmla="*/ 708071 w 1303338"/>
              <a:gd name="connsiteY292" fmla="*/ 98418 h 103188"/>
              <a:gd name="connsiteX293" fmla="*/ 708071 w 1303338"/>
              <a:gd name="connsiteY293" fmla="*/ 96185 h 103188"/>
              <a:gd name="connsiteX294" fmla="*/ 711912 w 1303338"/>
              <a:gd name="connsiteY294" fmla="*/ 92995 h 103188"/>
              <a:gd name="connsiteX295" fmla="*/ 717034 w 1303338"/>
              <a:gd name="connsiteY295" fmla="*/ 88210 h 103188"/>
              <a:gd name="connsiteX296" fmla="*/ 717354 w 1303338"/>
              <a:gd name="connsiteY296" fmla="*/ 70344 h 103188"/>
              <a:gd name="connsiteX297" fmla="*/ 717354 w 1303338"/>
              <a:gd name="connsiteY297" fmla="*/ 65878 h 103188"/>
              <a:gd name="connsiteX298" fmla="*/ 715754 w 1303338"/>
              <a:gd name="connsiteY298" fmla="*/ 51203 h 103188"/>
              <a:gd name="connsiteX299" fmla="*/ 706150 w 1303338"/>
              <a:gd name="connsiteY299" fmla="*/ 45461 h 103188"/>
              <a:gd name="connsiteX300" fmla="*/ 692705 w 1303338"/>
              <a:gd name="connsiteY300" fmla="*/ 52160 h 103188"/>
              <a:gd name="connsiteX301" fmla="*/ 689824 w 1303338"/>
              <a:gd name="connsiteY301" fmla="*/ 66835 h 103188"/>
              <a:gd name="connsiteX302" fmla="*/ 689824 w 1303338"/>
              <a:gd name="connsiteY302" fmla="*/ 70344 h 103188"/>
              <a:gd name="connsiteX303" fmla="*/ 690144 w 1303338"/>
              <a:gd name="connsiteY303" fmla="*/ 88210 h 103188"/>
              <a:gd name="connsiteX304" fmla="*/ 694946 w 1303338"/>
              <a:gd name="connsiteY304" fmla="*/ 92995 h 103188"/>
              <a:gd name="connsiteX305" fmla="*/ 699108 w 1303338"/>
              <a:gd name="connsiteY305" fmla="*/ 96185 h 103188"/>
              <a:gd name="connsiteX306" fmla="*/ 699108 w 1303338"/>
              <a:gd name="connsiteY306" fmla="*/ 98418 h 103188"/>
              <a:gd name="connsiteX307" fmla="*/ 697507 w 1303338"/>
              <a:gd name="connsiteY307" fmla="*/ 100013 h 103188"/>
              <a:gd name="connsiteX308" fmla="*/ 696547 w 1303338"/>
              <a:gd name="connsiteY308" fmla="*/ 100013 h 103188"/>
              <a:gd name="connsiteX309" fmla="*/ 682462 w 1303338"/>
              <a:gd name="connsiteY309" fmla="*/ 99694 h 103188"/>
              <a:gd name="connsiteX310" fmla="*/ 668056 w 1303338"/>
              <a:gd name="connsiteY310" fmla="*/ 100013 h 103188"/>
              <a:gd name="connsiteX311" fmla="*/ 667096 w 1303338"/>
              <a:gd name="connsiteY311" fmla="*/ 100013 h 103188"/>
              <a:gd name="connsiteX312" fmla="*/ 665495 w 1303338"/>
              <a:gd name="connsiteY312" fmla="*/ 98418 h 103188"/>
              <a:gd name="connsiteX313" fmla="*/ 665495 w 1303338"/>
              <a:gd name="connsiteY313" fmla="*/ 96185 h 103188"/>
              <a:gd name="connsiteX314" fmla="*/ 669657 w 1303338"/>
              <a:gd name="connsiteY314" fmla="*/ 92995 h 103188"/>
              <a:gd name="connsiteX315" fmla="*/ 674779 w 1303338"/>
              <a:gd name="connsiteY315" fmla="*/ 88210 h 103188"/>
              <a:gd name="connsiteX316" fmla="*/ 674779 w 1303338"/>
              <a:gd name="connsiteY316" fmla="*/ 70344 h 103188"/>
              <a:gd name="connsiteX317" fmla="*/ 674779 w 1303338"/>
              <a:gd name="connsiteY317" fmla="*/ 65559 h 103188"/>
              <a:gd name="connsiteX318" fmla="*/ 673498 w 1303338"/>
              <a:gd name="connsiteY318" fmla="*/ 46418 h 103188"/>
              <a:gd name="connsiteX319" fmla="*/ 667416 w 1303338"/>
              <a:gd name="connsiteY319" fmla="*/ 42909 h 103188"/>
              <a:gd name="connsiteX320" fmla="*/ 663575 w 1303338"/>
              <a:gd name="connsiteY320" fmla="*/ 41314 h 103188"/>
              <a:gd name="connsiteX321" fmla="*/ 663575 w 1303338"/>
              <a:gd name="connsiteY321" fmla="*/ 38762 h 103188"/>
              <a:gd name="connsiteX322" fmla="*/ 665495 w 1303338"/>
              <a:gd name="connsiteY322" fmla="*/ 35890 h 103188"/>
              <a:gd name="connsiteX323" fmla="*/ 684062 w 1303338"/>
              <a:gd name="connsiteY323" fmla="*/ 33657 h 103188"/>
              <a:gd name="connsiteX324" fmla="*/ 686303 w 1303338"/>
              <a:gd name="connsiteY324" fmla="*/ 33338 h 103188"/>
              <a:gd name="connsiteX325" fmla="*/ 401220 w 1303338"/>
              <a:gd name="connsiteY325" fmla="*/ 33338 h 103188"/>
              <a:gd name="connsiteX326" fmla="*/ 402485 w 1303338"/>
              <a:gd name="connsiteY326" fmla="*/ 34926 h 103188"/>
              <a:gd name="connsiteX327" fmla="*/ 402485 w 1303338"/>
              <a:gd name="connsiteY327" fmla="*/ 37783 h 103188"/>
              <a:gd name="connsiteX328" fmla="*/ 401853 w 1303338"/>
              <a:gd name="connsiteY328" fmla="*/ 59056 h 103188"/>
              <a:gd name="connsiteX329" fmla="*/ 401853 w 1303338"/>
              <a:gd name="connsiteY329" fmla="*/ 69216 h 103188"/>
              <a:gd name="connsiteX330" fmla="*/ 404066 w 1303338"/>
              <a:gd name="connsiteY330" fmla="*/ 86044 h 103188"/>
              <a:gd name="connsiteX331" fmla="*/ 411970 w 1303338"/>
              <a:gd name="connsiteY331" fmla="*/ 89536 h 103188"/>
              <a:gd name="connsiteX332" fmla="*/ 425881 w 1303338"/>
              <a:gd name="connsiteY332" fmla="*/ 81916 h 103188"/>
              <a:gd name="connsiteX333" fmla="*/ 427778 w 1303338"/>
              <a:gd name="connsiteY333" fmla="*/ 65723 h 103188"/>
              <a:gd name="connsiteX334" fmla="*/ 427778 w 1303338"/>
              <a:gd name="connsiteY334" fmla="*/ 59056 h 103188"/>
              <a:gd name="connsiteX335" fmla="*/ 427461 w 1303338"/>
              <a:gd name="connsiteY335" fmla="*/ 45721 h 103188"/>
              <a:gd name="connsiteX336" fmla="*/ 422403 w 1303338"/>
              <a:gd name="connsiteY336" fmla="*/ 41911 h 103188"/>
              <a:gd name="connsiteX337" fmla="*/ 418609 w 1303338"/>
              <a:gd name="connsiteY337" fmla="*/ 40006 h 103188"/>
              <a:gd name="connsiteX338" fmla="*/ 418609 w 1303338"/>
              <a:gd name="connsiteY338" fmla="*/ 37466 h 103188"/>
              <a:gd name="connsiteX339" fmla="*/ 420822 w 1303338"/>
              <a:gd name="connsiteY339" fmla="*/ 35561 h 103188"/>
              <a:gd name="connsiteX340" fmla="*/ 439475 w 1303338"/>
              <a:gd name="connsiteY340" fmla="*/ 33656 h 103188"/>
              <a:gd name="connsiteX341" fmla="*/ 441688 w 1303338"/>
              <a:gd name="connsiteY341" fmla="*/ 33338 h 103188"/>
              <a:gd name="connsiteX342" fmla="*/ 443269 w 1303338"/>
              <a:gd name="connsiteY342" fmla="*/ 34926 h 103188"/>
              <a:gd name="connsiteX343" fmla="*/ 443269 w 1303338"/>
              <a:gd name="connsiteY343" fmla="*/ 38418 h 103188"/>
              <a:gd name="connsiteX344" fmla="*/ 442953 w 1303338"/>
              <a:gd name="connsiteY344" fmla="*/ 47626 h 103188"/>
              <a:gd name="connsiteX345" fmla="*/ 442637 w 1303338"/>
              <a:gd name="connsiteY345" fmla="*/ 56198 h 103188"/>
              <a:gd name="connsiteX346" fmla="*/ 442637 w 1303338"/>
              <a:gd name="connsiteY346" fmla="*/ 65723 h 103188"/>
              <a:gd name="connsiteX347" fmla="*/ 443269 w 1303338"/>
              <a:gd name="connsiteY347" fmla="*/ 87314 h 103188"/>
              <a:gd name="connsiteX348" fmla="*/ 449908 w 1303338"/>
              <a:gd name="connsiteY348" fmla="*/ 92394 h 103188"/>
              <a:gd name="connsiteX349" fmla="*/ 452438 w 1303338"/>
              <a:gd name="connsiteY349" fmla="*/ 94616 h 103188"/>
              <a:gd name="connsiteX350" fmla="*/ 452438 w 1303338"/>
              <a:gd name="connsiteY350" fmla="*/ 96521 h 103188"/>
              <a:gd name="connsiteX351" fmla="*/ 450225 w 1303338"/>
              <a:gd name="connsiteY351" fmla="*/ 98744 h 103188"/>
              <a:gd name="connsiteX352" fmla="*/ 432520 w 1303338"/>
              <a:gd name="connsiteY352" fmla="*/ 101284 h 103188"/>
              <a:gd name="connsiteX353" fmla="*/ 430939 w 1303338"/>
              <a:gd name="connsiteY353" fmla="*/ 101601 h 103188"/>
              <a:gd name="connsiteX354" fmla="*/ 428410 w 1303338"/>
              <a:gd name="connsiteY354" fmla="*/ 92394 h 103188"/>
              <a:gd name="connsiteX355" fmla="*/ 427145 w 1303338"/>
              <a:gd name="connsiteY355" fmla="*/ 89536 h 103188"/>
              <a:gd name="connsiteX356" fmla="*/ 424300 w 1303338"/>
              <a:gd name="connsiteY356" fmla="*/ 91441 h 103188"/>
              <a:gd name="connsiteX357" fmla="*/ 405963 w 1303338"/>
              <a:gd name="connsiteY357" fmla="*/ 101284 h 103188"/>
              <a:gd name="connsiteX358" fmla="*/ 393000 w 1303338"/>
              <a:gd name="connsiteY358" fmla="*/ 97791 h 103188"/>
              <a:gd name="connsiteX359" fmla="*/ 386993 w 1303338"/>
              <a:gd name="connsiteY359" fmla="*/ 83186 h 103188"/>
              <a:gd name="connsiteX360" fmla="*/ 386993 w 1303338"/>
              <a:gd name="connsiteY360" fmla="*/ 77471 h 103188"/>
              <a:gd name="connsiteX361" fmla="*/ 386993 w 1303338"/>
              <a:gd name="connsiteY361" fmla="*/ 70804 h 103188"/>
              <a:gd name="connsiteX362" fmla="*/ 386993 w 1303338"/>
              <a:gd name="connsiteY362" fmla="*/ 59373 h 103188"/>
              <a:gd name="connsiteX363" fmla="*/ 381619 w 1303338"/>
              <a:gd name="connsiteY363" fmla="*/ 42228 h 103188"/>
              <a:gd name="connsiteX364" fmla="*/ 377825 w 1303338"/>
              <a:gd name="connsiteY364" fmla="*/ 40006 h 103188"/>
              <a:gd name="connsiteX365" fmla="*/ 377825 w 1303338"/>
              <a:gd name="connsiteY365" fmla="*/ 37783 h 103188"/>
              <a:gd name="connsiteX366" fmla="*/ 380038 w 1303338"/>
              <a:gd name="connsiteY366" fmla="*/ 35561 h 103188"/>
              <a:gd name="connsiteX367" fmla="*/ 399007 w 1303338"/>
              <a:gd name="connsiteY367" fmla="*/ 33656 h 103188"/>
              <a:gd name="connsiteX368" fmla="*/ 401220 w 1303338"/>
              <a:gd name="connsiteY368" fmla="*/ 33338 h 103188"/>
              <a:gd name="connsiteX369" fmla="*/ 339251 w 1303338"/>
              <a:gd name="connsiteY369" fmla="*/ 33338 h 103188"/>
              <a:gd name="connsiteX370" fmla="*/ 366690 w 1303338"/>
              <a:gd name="connsiteY370" fmla="*/ 47374 h 103188"/>
              <a:gd name="connsiteX371" fmla="*/ 371476 w 1303338"/>
              <a:gd name="connsiteY371" fmla="*/ 65875 h 103188"/>
              <a:gd name="connsiteX372" fmla="*/ 363181 w 1303338"/>
              <a:gd name="connsiteY372" fmla="*/ 90118 h 103188"/>
              <a:gd name="connsiteX373" fmla="*/ 337018 w 1303338"/>
              <a:gd name="connsiteY373" fmla="*/ 101601 h 103188"/>
              <a:gd name="connsiteX374" fmla="*/ 306388 w 1303338"/>
              <a:gd name="connsiteY374" fmla="*/ 69384 h 103188"/>
              <a:gd name="connsiteX375" fmla="*/ 315641 w 1303338"/>
              <a:gd name="connsiteY375" fmla="*/ 43227 h 103188"/>
              <a:gd name="connsiteX376" fmla="*/ 339251 w 1303338"/>
              <a:gd name="connsiteY376" fmla="*/ 33338 h 103188"/>
              <a:gd name="connsiteX377" fmla="*/ 115607 w 1303338"/>
              <a:gd name="connsiteY377" fmla="*/ 33338 h 103188"/>
              <a:gd name="connsiteX378" fmla="*/ 139171 w 1303338"/>
              <a:gd name="connsiteY378" fmla="*/ 52330 h 103188"/>
              <a:gd name="connsiteX379" fmla="*/ 138857 w 1303338"/>
              <a:gd name="connsiteY379" fmla="*/ 76793 h 103188"/>
              <a:gd name="connsiteX380" fmla="*/ 140428 w 1303338"/>
              <a:gd name="connsiteY380" fmla="*/ 91922 h 103188"/>
              <a:gd name="connsiteX381" fmla="*/ 146083 w 1303338"/>
              <a:gd name="connsiteY381" fmla="*/ 93532 h 103188"/>
              <a:gd name="connsiteX382" fmla="*/ 149225 w 1303338"/>
              <a:gd name="connsiteY382" fmla="*/ 95785 h 103188"/>
              <a:gd name="connsiteX383" fmla="*/ 149225 w 1303338"/>
              <a:gd name="connsiteY383" fmla="*/ 98038 h 103188"/>
              <a:gd name="connsiteX384" fmla="*/ 146712 w 1303338"/>
              <a:gd name="connsiteY384" fmla="*/ 100291 h 103188"/>
              <a:gd name="connsiteX385" fmla="*/ 131316 w 1303338"/>
              <a:gd name="connsiteY385" fmla="*/ 102866 h 103188"/>
              <a:gd name="connsiteX386" fmla="*/ 128489 w 1303338"/>
              <a:gd name="connsiteY386" fmla="*/ 103188 h 103188"/>
              <a:gd name="connsiteX387" fmla="*/ 126289 w 1303338"/>
              <a:gd name="connsiteY387" fmla="*/ 101257 h 103188"/>
              <a:gd name="connsiteX388" fmla="*/ 125661 w 1303338"/>
              <a:gd name="connsiteY388" fmla="*/ 95785 h 103188"/>
              <a:gd name="connsiteX389" fmla="*/ 124718 w 1303338"/>
              <a:gd name="connsiteY389" fmla="*/ 92244 h 103188"/>
              <a:gd name="connsiteX390" fmla="*/ 124090 w 1303338"/>
              <a:gd name="connsiteY390" fmla="*/ 92888 h 103188"/>
              <a:gd name="connsiteX391" fmla="*/ 116235 w 1303338"/>
              <a:gd name="connsiteY391" fmla="*/ 98682 h 103188"/>
              <a:gd name="connsiteX392" fmla="*/ 103353 w 1303338"/>
              <a:gd name="connsiteY392" fmla="*/ 102223 h 103188"/>
              <a:gd name="connsiteX393" fmla="*/ 88900 w 1303338"/>
              <a:gd name="connsiteY393" fmla="*/ 85162 h 103188"/>
              <a:gd name="connsiteX394" fmla="*/ 92042 w 1303338"/>
              <a:gd name="connsiteY394" fmla="*/ 72287 h 103188"/>
              <a:gd name="connsiteX395" fmla="*/ 100211 w 1303338"/>
              <a:gd name="connsiteY395" fmla="*/ 69390 h 103188"/>
              <a:gd name="connsiteX396" fmla="*/ 117178 w 1303338"/>
              <a:gd name="connsiteY396" fmla="*/ 65849 h 103188"/>
              <a:gd name="connsiteX397" fmla="*/ 125347 w 1303338"/>
              <a:gd name="connsiteY397" fmla="*/ 59733 h 103188"/>
              <a:gd name="connsiteX398" fmla="*/ 125347 w 1303338"/>
              <a:gd name="connsiteY398" fmla="*/ 57158 h 103188"/>
              <a:gd name="connsiteX399" fmla="*/ 113407 w 1303338"/>
              <a:gd name="connsiteY399" fmla="*/ 44604 h 103188"/>
              <a:gd name="connsiteX400" fmla="*/ 95498 w 1303338"/>
              <a:gd name="connsiteY400" fmla="*/ 49755 h 103188"/>
              <a:gd name="connsiteX401" fmla="*/ 93613 w 1303338"/>
              <a:gd name="connsiteY401" fmla="*/ 50720 h 103188"/>
              <a:gd name="connsiteX402" fmla="*/ 92671 w 1303338"/>
              <a:gd name="connsiteY402" fmla="*/ 49111 h 103188"/>
              <a:gd name="connsiteX403" fmla="*/ 92671 w 1303338"/>
              <a:gd name="connsiteY403" fmla="*/ 48145 h 103188"/>
              <a:gd name="connsiteX404" fmla="*/ 93613 w 1303338"/>
              <a:gd name="connsiteY404" fmla="*/ 41385 h 103188"/>
              <a:gd name="connsiteX405" fmla="*/ 98954 w 1303338"/>
              <a:gd name="connsiteY405" fmla="*/ 35591 h 103188"/>
              <a:gd name="connsiteX406" fmla="*/ 115607 w 1303338"/>
              <a:gd name="connsiteY406" fmla="*/ 33338 h 103188"/>
              <a:gd name="connsiteX407" fmla="*/ 28982 w 1303338"/>
              <a:gd name="connsiteY407" fmla="*/ 15875 h 103188"/>
              <a:gd name="connsiteX408" fmla="*/ 25400 w 1303338"/>
              <a:gd name="connsiteY408" fmla="*/ 17761 h 103188"/>
              <a:gd name="connsiteX409" fmla="*/ 25400 w 1303338"/>
              <a:gd name="connsiteY409" fmla="*/ 20591 h 103188"/>
              <a:gd name="connsiteX410" fmla="*/ 25400 w 1303338"/>
              <a:gd name="connsiteY410" fmla="*/ 36308 h 103188"/>
              <a:gd name="connsiteX411" fmla="*/ 25400 w 1303338"/>
              <a:gd name="connsiteY411" fmla="*/ 41024 h 103188"/>
              <a:gd name="connsiteX412" fmla="*/ 25400 w 1303338"/>
              <a:gd name="connsiteY412" fmla="*/ 44796 h 103188"/>
              <a:gd name="connsiteX413" fmla="*/ 28331 w 1303338"/>
              <a:gd name="connsiteY413" fmla="*/ 47625 h 103188"/>
              <a:gd name="connsiteX414" fmla="*/ 44939 w 1303338"/>
              <a:gd name="connsiteY414" fmla="*/ 44482 h 103188"/>
              <a:gd name="connsiteX415" fmla="*/ 50800 w 1303338"/>
              <a:gd name="connsiteY415" fmla="*/ 31279 h 103188"/>
              <a:gd name="connsiteX416" fmla="*/ 40380 w 1303338"/>
              <a:gd name="connsiteY416" fmla="*/ 16818 h 103188"/>
              <a:gd name="connsiteX417" fmla="*/ 28982 w 1303338"/>
              <a:gd name="connsiteY417" fmla="*/ 15875 h 103188"/>
              <a:gd name="connsiteX418" fmla="*/ 1279718 w 1303338"/>
              <a:gd name="connsiteY418" fmla="*/ 9525 h 103188"/>
              <a:gd name="connsiteX419" fmla="*/ 1281012 w 1303338"/>
              <a:gd name="connsiteY419" fmla="*/ 11748 h 103188"/>
              <a:gd name="connsiteX420" fmla="*/ 1280365 w 1303338"/>
              <a:gd name="connsiteY420" fmla="*/ 15558 h 103188"/>
              <a:gd name="connsiteX421" fmla="*/ 1279071 w 1303338"/>
              <a:gd name="connsiteY421" fmla="*/ 32385 h 103188"/>
              <a:gd name="connsiteX422" fmla="*/ 1283601 w 1303338"/>
              <a:gd name="connsiteY422" fmla="*/ 35243 h 103188"/>
              <a:gd name="connsiteX423" fmla="*/ 1294602 w 1303338"/>
              <a:gd name="connsiteY423" fmla="*/ 35243 h 103188"/>
              <a:gd name="connsiteX424" fmla="*/ 1301397 w 1303338"/>
              <a:gd name="connsiteY424" fmla="*/ 34925 h 103188"/>
              <a:gd name="connsiteX425" fmla="*/ 1302044 w 1303338"/>
              <a:gd name="connsiteY425" fmla="*/ 34925 h 103188"/>
              <a:gd name="connsiteX426" fmla="*/ 1303338 w 1303338"/>
              <a:gd name="connsiteY426" fmla="*/ 35878 h 103188"/>
              <a:gd name="connsiteX427" fmla="*/ 1301720 w 1303338"/>
              <a:gd name="connsiteY427" fmla="*/ 41910 h 103188"/>
              <a:gd name="connsiteX428" fmla="*/ 1298161 w 1303338"/>
              <a:gd name="connsiteY428" fmla="*/ 45403 h 103188"/>
              <a:gd name="connsiteX429" fmla="*/ 1293955 w 1303338"/>
              <a:gd name="connsiteY429" fmla="*/ 45085 h 103188"/>
              <a:gd name="connsiteX430" fmla="*/ 1289101 w 1303338"/>
              <a:gd name="connsiteY430" fmla="*/ 44768 h 103188"/>
              <a:gd name="connsiteX431" fmla="*/ 1283924 w 1303338"/>
              <a:gd name="connsiteY431" fmla="*/ 44768 h 103188"/>
              <a:gd name="connsiteX432" fmla="*/ 1279718 w 1303338"/>
              <a:gd name="connsiteY432" fmla="*/ 50165 h 103188"/>
              <a:gd name="connsiteX433" fmla="*/ 1279718 w 1303338"/>
              <a:gd name="connsiteY433" fmla="*/ 70803 h 103188"/>
              <a:gd name="connsiteX434" fmla="*/ 1281336 w 1303338"/>
              <a:gd name="connsiteY434" fmla="*/ 86995 h 103188"/>
              <a:gd name="connsiteX435" fmla="*/ 1289425 w 1303338"/>
              <a:gd name="connsiteY435" fmla="*/ 90805 h 103188"/>
              <a:gd name="connsiteX436" fmla="*/ 1300103 w 1303338"/>
              <a:gd name="connsiteY436" fmla="*/ 89218 h 103188"/>
              <a:gd name="connsiteX437" fmla="*/ 1302044 w 1303338"/>
              <a:gd name="connsiteY437" fmla="*/ 88583 h 103188"/>
              <a:gd name="connsiteX438" fmla="*/ 1303015 w 1303338"/>
              <a:gd name="connsiteY438" fmla="*/ 89853 h 103188"/>
              <a:gd name="connsiteX439" fmla="*/ 1301397 w 1303338"/>
              <a:gd name="connsiteY439" fmla="*/ 98425 h 103188"/>
              <a:gd name="connsiteX440" fmla="*/ 1284895 w 1303338"/>
              <a:gd name="connsiteY440" fmla="*/ 101600 h 103188"/>
              <a:gd name="connsiteX441" fmla="*/ 1264510 w 1303338"/>
              <a:gd name="connsiteY441" fmla="*/ 85725 h 103188"/>
              <a:gd name="connsiteX442" fmla="*/ 1264510 w 1303338"/>
              <a:gd name="connsiteY442" fmla="*/ 77788 h 103188"/>
              <a:gd name="connsiteX443" fmla="*/ 1264834 w 1303338"/>
              <a:gd name="connsiteY443" fmla="*/ 70803 h 103188"/>
              <a:gd name="connsiteX444" fmla="*/ 1264834 w 1303338"/>
              <a:gd name="connsiteY444" fmla="*/ 52705 h 103188"/>
              <a:gd name="connsiteX445" fmla="*/ 1261598 w 1303338"/>
              <a:gd name="connsiteY445" fmla="*/ 45085 h 103188"/>
              <a:gd name="connsiteX446" fmla="*/ 1259010 w 1303338"/>
              <a:gd name="connsiteY446" fmla="*/ 45085 h 103188"/>
              <a:gd name="connsiteX447" fmla="*/ 1255774 w 1303338"/>
              <a:gd name="connsiteY447" fmla="*/ 45085 h 103188"/>
              <a:gd name="connsiteX448" fmla="*/ 1253833 w 1303338"/>
              <a:gd name="connsiteY448" fmla="*/ 45403 h 103188"/>
              <a:gd name="connsiteX449" fmla="*/ 1252538 w 1303338"/>
              <a:gd name="connsiteY449" fmla="*/ 44450 h 103188"/>
              <a:gd name="connsiteX450" fmla="*/ 1252862 w 1303338"/>
              <a:gd name="connsiteY450" fmla="*/ 42863 h 103188"/>
              <a:gd name="connsiteX451" fmla="*/ 1254480 w 1303338"/>
              <a:gd name="connsiteY451" fmla="*/ 38418 h 103188"/>
              <a:gd name="connsiteX452" fmla="*/ 1257068 w 1303338"/>
              <a:gd name="connsiteY452" fmla="*/ 35243 h 103188"/>
              <a:gd name="connsiteX453" fmla="*/ 1260304 w 1303338"/>
              <a:gd name="connsiteY453" fmla="*/ 35560 h 103188"/>
              <a:gd name="connsiteX454" fmla="*/ 1261922 w 1303338"/>
              <a:gd name="connsiteY454" fmla="*/ 35560 h 103188"/>
              <a:gd name="connsiteX455" fmla="*/ 1265157 w 1303338"/>
              <a:gd name="connsiteY455" fmla="*/ 32703 h 103188"/>
              <a:gd name="connsiteX456" fmla="*/ 1264834 w 1303338"/>
              <a:gd name="connsiteY456" fmla="*/ 24130 h 103188"/>
              <a:gd name="connsiteX457" fmla="*/ 1264834 w 1303338"/>
              <a:gd name="connsiteY457" fmla="*/ 18415 h 103188"/>
              <a:gd name="connsiteX458" fmla="*/ 1268393 w 1303338"/>
              <a:gd name="connsiteY458" fmla="*/ 13653 h 103188"/>
              <a:gd name="connsiteX459" fmla="*/ 1276482 w 1303338"/>
              <a:gd name="connsiteY459" fmla="*/ 10478 h 103188"/>
              <a:gd name="connsiteX460" fmla="*/ 1279718 w 1303338"/>
              <a:gd name="connsiteY460" fmla="*/ 9525 h 103188"/>
              <a:gd name="connsiteX461" fmla="*/ 1114941 w 1303338"/>
              <a:gd name="connsiteY461" fmla="*/ 9525 h 103188"/>
              <a:gd name="connsiteX462" fmla="*/ 1116235 w 1303338"/>
              <a:gd name="connsiteY462" fmla="*/ 11748 h 103188"/>
              <a:gd name="connsiteX463" fmla="*/ 1115912 w 1303338"/>
              <a:gd name="connsiteY463" fmla="*/ 15558 h 103188"/>
              <a:gd name="connsiteX464" fmla="*/ 1114617 w 1303338"/>
              <a:gd name="connsiteY464" fmla="*/ 32385 h 103188"/>
              <a:gd name="connsiteX465" fmla="*/ 1118824 w 1303338"/>
              <a:gd name="connsiteY465" fmla="*/ 35243 h 103188"/>
              <a:gd name="connsiteX466" fmla="*/ 1129825 w 1303338"/>
              <a:gd name="connsiteY466" fmla="*/ 35243 h 103188"/>
              <a:gd name="connsiteX467" fmla="*/ 1136296 w 1303338"/>
              <a:gd name="connsiteY467" fmla="*/ 34925 h 103188"/>
              <a:gd name="connsiteX468" fmla="*/ 1137267 w 1303338"/>
              <a:gd name="connsiteY468" fmla="*/ 34925 h 103188"/>
              <a:gd name="connsiteX469" fmla="*/ 1138238 w 1303338"/>
              <a:gd name="connsiteY469" fmla="*/ 35878 h 103188"/>
              <a:gd name="connsiteX470" fmla="*/ 1136620 w 1303338"/>
              <a:gd name="connsiteY470" fmla="*/ 41910 h 103188"/>
              <a:gd name="connsiteX471" fmla="*/ 1133384 w 1303338"/>
              <a:gd name="connsiteY471" fmla="*/ 45403 h 103188"/>
              <a:gd name="connsiteX472" fmla="*/ 1129501 w 1303338"/>
              <a:gd name="connsiteY472" fmla="*/ 45085 h 103188"/>
              <a:gd name="connsiteX473" fmla="*/ 1124324 w 1303338"/>
              <a:gd name="connsiteY473" fmla="*/ 44768 h 103188"/>
              <a:gd name="connsiteX474" fmla="*/ 1119471 w 1303338"/>
              <a:gd name="connsiteY474" fmla="*/ 44768 h 103188"/>
              <a:gd name="connsiteX475" fmla="*/ 1115265 w 1303338"/>
              <a:gd name="connsiteY475" fmla="*/ 50165 h 103188"/>
              <a:gd name="connsiteX476" fmla="*/ 1115265 w 1303338"/>
              <a:gd name="connsiteY476" fmla="*/ 70803 h 103188"/>
              <a:gd name="connsiteX477" fmla="*/ 1116559 w 1303338"/>
              <a:gd name="connsiteY477" fmla="*/ 86995 h 103188"/>
              <a:gd name="connsiteX478" fmla="*/ 1124648 w 1303338"/>
              <a:gd name="connsiteY478" fmla="*/ 90805 h 103188"/>
              <a:gd name="connsiteX479" fmla="*/ 1135326 w 1303338"/>
              <a:gd name="connsiteY479" fmla="*/ 89218 h 103188"/>
              <a:gd name="connsiteX480" fmla="*/ 1136943 w 1303338"/>
              <a:gd name="connsiteY480" fmla="*/ 88583 h 103188"/>
              <a:gd name="connsiteX481" fmla="*/ 1137914 w 1303338"/>
              <a:gd name="connsiteY481" fmla="*/ 89853 h 103188"/>
              <a:gd name="connsiteX482" fmla="*/ 1136620 w 1303338"/>
              <a:gd name="connsiteY482" fmla="*/ 98425 h 103188"/>
              <a:gd name="connsiteX483" fmla="*/ 1120442 w 1303338"/>
              <a:gd name="connsiteY483" fmla="*/ 101600 h 103188"/>
              <a:gd name="connsiteX484" fmla="*/ 1099410 w 1303338"/>
              <a:gd name="connsiteY484" fmla="*/ 85725 h 103188"/>
              <a:gd name="connsiteX485" fmla="*/ 1099733 w 1303338"/>
              <a:gd name="connsiteY485" fmla="*/ 77788 h 103188"/>
              <a:gd name="connsiteX486" fmla="*/ 1100057 w 1303338"/>
              <a:gd name="connsiteY486" fmla="*/ 70803 h 103188"/>
              <a:gd name="connsiteX487" fmla="*/ 1100057 w 1303338"/>
              <a:gd name="connsiteY487" fmla="*/ 52705 h 103188"/>
              <a:gd name="connsiteX488" fmla="*/ 1096498 w 1303338"/>
              <a:gd name="connsiteY488" fmla="*/ 45085 h 103188"/>
              <a:gd name="connsiteX489" fmla="*/ 1094233 w 1303338"/>
              <a:gd name="connsiteY489" fmla="*/ 45085 h 103188"/>
              <a:gd name="connsiteX490" fmla="*/ 1090673 w 1303338"/>
              <a:gd name="connsiteY490" fmla="*/ 45085 h 103188"/>
              <a:gd name="connsiteX491" fmla="*/ 1088732 w 1303338"/>
              <a:gd name="connsiteY491" fmla="*/ 45403 h 103188"/>
              <a:gd name="connsiteX492" fmla="*/ 1087438 w 1303338"/>
              <a:gd name="connsiteY492" fmla="*/ 44450 h 103188"/>
              <a:gd name="connsiteX493" fmla="*/ 1088085 w 1303338"/>
              <a:gd name="connsiteY493" fmla="*/ 42863 h 103188"/>
              <a:gd name="connsiteX494" fmla="*/ 1089703 w 1303338"/>
              <a:gd name="connsiteY494" fmla="*/ 38418 h 103188"/>
              <a:gd name="connsiteX495" fmla="*/ 1092291 w 1303338"/>
              <a:gd name="connsiteY495" fmla="*/ 35243 h 103188"/>
              <a:gd name="connsiteX496" fmla="*/ 1095527 w 1303338"/>
              <a:gd name="connsiteY496" fmla="*/ 35560 h 103188"/>
              <a:gd name="connsiteX497" fmla="*/ 1097145 w 1303338"/>
              <a:gd name="connsiteY497" fmla="*/ 35560 h 103188"/>
              <a:gd name="connsiteX498" fmla="*/ 1100380 w 1303338"/>
              <a:gd name="connsiteY498" fmla="*/ 32703 h 103188"/>
              <a:gd name="connsiteX499" fmla="*/ 1100057 w 1303338"/>
              <a:gd name="connsiteY499" fmla="*/ 24130 h 103188"/>
              <a:gd name="connsiteX500" fmla="*/ 1099733 w 1303338"/>
              <a:gd name="connsiteY500" fmla="*/ 18415 h 103188"/>
              <a:gd name="connsiteX501" fmla="*/ 1103616 w 1303338"/>
              <a:gd name="connsiteY501" fmla="*/ 13653 h 103188"/>
              <a:gd name="connsiteX502" fmla="*/ 1111705 w 1303338"/>
              <a:gd name="connsiteY502" fmla="*/ 10478 h 103188"/>
              <a:gd name="connsiteX503" fmla="*/ 1114941 w 1303338"/>
              <a:gd name="connsiteY503" fmla="*/ 9525 h 103188"/>
              <a:gd name="connsiteX504" fmla="*/ 1228577 w 1303338"/>
              <a:gd name="connsiteY504" fmla="*/ 6350 h 103188"/>
              <a:gd name="connsiteX505" fmla="*/ 1238251 w 1303338"/>
              <a:gd name="connsiteY505" fmla="*/ 14638 h 103188"/>
              <a:gd name="connsiteX506" fmla="*/ 1227932 w 1303338"/>
              <a:gd name="connsiteY506" fmla="*/ 23813 h 103188"/>
              <a:gd name="connsiteX507" fmla="*/ 1217613 w 1303338"/>
              <a:gd name="connsiteY507" fmla="*/ 14934 h 103188"/>
              <a:gd name="connsiteX508" fmla="*/ 1228577 w 1303338"/>
              <a:gd name="connsiteY508" fmla="*/ 6350 h 103188"/>
              <a:gd name="connsiteX509" fmla="*/ 1063477 w 1303338"/>
              <a:gd name="connsiteY509" fmla="*/ 6350 h 103188"/>
              <a:gd name="connsiteX510" fmla="*/ 1073151 w 1303338"/>
              <a:gd name="connsiteY510" fmla="*/ 14638 h 103188"/>
              <a:gd name="connsiteX511" fmla="*/ 1062832 w 1303338"/>
              <a:gd name="connsiteY511" fmla="*/ 23813 h 103188"/>
              <a:gd name="connsiteX512" fmla="*/ 1052513 w 1303338"/>
              <a:gd name="connsiteY512" fmla="*/ 14934 h 103188"/>
              <a:gd name="connsiteX513" fmla="*/ 1063477 w 1303338"/>
              <a:gd name="connsiteY513" fmla="*/ 6350 h 103188"/>
              <a:gd name="connsiteX514" fmla="*/ 767879 w 1303338"/>
              <a:gd name="connsiteY514" fmla="*/ 6350 h 103188"/>
              <a:gd name="connsiteX515" fmla="*/ 777876 w 1303338"/>
              <a:gd name="connsiteY515" fmla="*/ 14638 h 103188"/>
              <a:gd name="connsiteX516" fmla="*/ 767557 w 1303338"/>
              <a:gd name="connsiteY516" fmla="*/ 23813 h 103188"/>
              <a:gd name="connsiteX517" fmla="*/ 757238 w 1303338"/>
              <a:gd name="connsiteY517" fmla="*/ 14934 h 103188"/>
              <a:gd name="connsiteX518" fmla="*/ 767879 w 1303338"/>
              <a:gd name="connsiteY518" fmla="*/ 6350 h 103188"/>
              <a:gd name="connsiteX519" fmla="*/ 570243 w 1303338"/>
              <a:gd name="connsiteY519" fmla="*/ 6350 h 103188"/>
              <a:gd name="connsiteX520" fmla="*/ 575358 w 1303338"/>
              <a:gd name="connsiteY520" fmla="*/ 6669 h 103188"/>
              <a:gd name="connsiteX521" fmla="*/ 585589 w 1303338"/>
              <a:gd name="connsiteY521" fmla="*/ 6987 h 103188"/>
              <a:gd name="connsiteX522" fmla="*/ 596459 w 1303338"/>
              <a:gd name="connsiteY522" fmla="*/ 6669 h 103188"/>
              <a:gd name="connsiteX523" fmla="*/ 601254 w 1303338"/>
              <a:gd name="connsiteY523" fmla="*/ 6350 h 103188"/>
              <a:gd name="connsiteX524" fmla="*/ 603173 w 1303338"/>
              <a:gd name="connsiteY524" fmla="*/ 8262 h 103188"/>
              <a:gd name="connsiteX525" fmla="*/ 603173 w 1303338"/>
              <a:gd name="connsiteY525" fmla="*/ 11129 h 103188"/>
              <a:gd name="connsiteX526" fmla="*/ 599656 w 1303338"/>
              <a:gd name="connsiteY526" fmla="*/ 13996 h 103188"/>
              <a:gd name="connsiteX527" fmla="*/ 594541 w 1303338"/>
              <a:gd name="connsiteY527" fmla="*/ 19411 h 103188"/>
              <a:gd name="connsiteX528" fmla="*/ 594221 w 1303338"/>
              <a:gd name="connsiteY528" fmla="*/ 42666 h 103188"/>
              <a:gd name="connsiteX529" fmla="*/ 594221 w 1303338"/>
              <a:gd name="connsiteY529" fmla="*/ 56683 h 103188"/>
              <a:gd name="connsiteX530" fmla="*/ 597098 w 1303338"/>
              <a:gd name="connsiteY530" fmla="*/ 81849 h 103188"/>
              <a:gd name="connsiteX531" fmla="*/ 616920 w 1303338"/>
              <a:gd name="connsiteY531" fmla="*/ 92043 h 103188"/>
              <a:gd name="connsiteX532" fmla="*/ 638340 w 1303338"/>
              <a:gd name="connsiteY532" fmla="*/ 79301 h 103188"/>
              <a:gd name="connsiteX533" fmla="*/ 640258 w 1303338"/>
              <a:gd name="connsiteY533" fmla="*/ 56046 h 103188"/>
              <a:gd name="connsiteX534" fmla="*/ 640258 w 1303338"/>
              <a:gd name="connsiteY534" fmla="*/ 42666 h 103188"/>
              <a:gd name="connsiteX535" fmla="*/ 639939 w 1303338"/>
              <a:gd name="connsiteY535" fmla="*/ 19411 h 103188"/>
              <a:gd name="connsiteX536" fmla="*/ 634504 w 1303338"/>
              <a:gd name="connsiteY536" fmla="*/ 13996 h 103188"/>
              <a:gd name="connsiteX537" fmla="*/ 630987 w 1303338"/>
              <a:gd name="connsiteY537" fmla="*/ 11129 h 103188"/>
              <a:gd name="connsiteX538" fmla="*/ 630987 w 1303338"/>
              <a:gd name="connsiteY538" fmla="*/ 8262 h 103188"/>
              <a:gd name="connsiteX539" fmla="*/ 632585 w 1303338"/>
              <a:gd name="connsiteY539" fmla="*/ 6350 h 103188"/>
              <a:gd name="connsiteX540" fmla="*/ 638020 w 1303338"/>
              <a:gd name="connsiteY540" fmla="*/ 6669 h 103188"/>
              <a:gd name="connsiteX541" fmla="*/ 645374 w 1303338"/>
              <a:gd name="connsiteY541" fmla="*/ 6987 h 103188"/>
              <a:gd name="connsiteX542" fmla="*/ 653366 w 1303338"/>
              <a:gd name="connsiteY542" fmla="*/ 6669 h 103188"/>
              <a:gd name="connsiteX543" fmla="*/ 658801 w 1303338"/>
              <a:gd name="connsiteY543" fmla="*/ 6350 h 103188"/>
              <a:gd name="connsiteX544" fmla="*/ 660400 w 1303338"/>
              <a:gd name="connsiteY544" fmla="*/ 8262 h 103188"/>
              <a:gd name="connsiteX545" fmla="*/ 660400 w 1303338"/>
              <a:gd name="connsiteY545" fmla="*/ 11129 h 103188"/>
              <a:gd name="connsiteX546" fmla="*/ 656883 w 1303338"/>
              <a:gd name="connsiteY546" fmla="*/ 13996 h 103188"/>
              <a:gd name="connsiteX547" fmla="*/ 651448 w 1303338"/>
              <a:gd name="connsiteY547" fmla="*/ 19411 h 103188"/>
              <a:gd name="connsiteX548" fmla="*/ 651128 w 1303338"/>
              <a:gd name="connsiteY548" fmla="*/ 42666 h 103188"/>
              <a:gd name="connsiteX549" fmla="*/ 651128 w 1303338"/>
              <a:gd name="connsiteY549" fmla="*/ 55409 h 103188"/>
              <a:gd name="connsiteX550" fmla="*/ 649849 w 1303338"/>
              <a:gd name="connsiteY550" fmla="*/ 79301 h 103188"/>
              <a:gd name="connsiteX551" fmla="*/ 613403 w 1303338"/>
              <a:gd name="connsiteY551" fmla="*/ 101600 h 103188"/>
              <a:gd name="connsiteX552" fmla="*/ 581113 w 1303338"/>
              <a:gd name="connsiteY552" fmla="*/ 86946 h 103188"/>
              <a:gd name="connsiteX553" fmla="*/ 577596 w 1303338"/>
              <a:gd name="connsiteY553" fmla="*/ 56046 h 103188"/>
              <a:gd name="connsiteX554" fmla="*/ 577596 w 1303338"/>
              <a:gd name="connsiteY554" fmla="*/ 42666 h 103188"/>
              <a:gd name="connsiteX555" fmla="*/ 577596 w 1303338"/>
              <a:gd name="connsiteY555" fmla="*/ 19411 h 103188"/>
              <a:gd name="connsiteX556" fmla="*/ 571842 w 1303338"/>
              <a:gd name="connsiteY556" fmla="*/ 13996 h 103188"/>
              <a:gd name="connsiteX557" fmla="*/ 568325 w 1303338"/>
              <a:gd name="connsiteY557" fmla="*/ 11129 h 103188"/>
              <a:gd name="connsiteX558" fmla="*/ 568325 w 1303338"/>
              <a:gd name="connsiteY558" fmla="*/ 8262 h 103188"/>
              <a:gd name="connsiteX559" fmla="*/ 570243 w 1303338"/>
              <a:gd name="connsiteY559" fmla="*/ 6350 h 103188"/>
              <a:gd name="connsiteX560" fmla="*/ 1569 w 1303338"/>
              <a:gd name="connsiteY560" fmla="*/ 6350 h 103188"/>
              <a:gd name="connsiteX561" fmla="*/ 6902 w 1303338"/>
              <a:gd name="connsiteY561" fmla="*/ 6669 h 103188"/>
              <a:gd name="connsiteX562" fmla="*/ 16314 w 1303338"/>
              <a:gd name="connsiteY562" fmla="*/ 6987 h 103188"/>
              <a:gd name="connsiteX563" fmla="*/ 34511 w 1303338"/>
              <a:gd name="connsiteY563" fmla="*/ 6350 h 103188"/>
              <a:gd name="connsiteX564" fmla="*/ 41727 w 1303338"/>
              <a:gd name="connsiteY564" fmla="*/ 6350 h 103188"/>
              <a:gd name="connsiteX565" fmla="*/ 60865 w 1303338"/>
              <a:gd name="connsiteY565" fmla="*/ 13040 h 103188"/>
              <a:gd name="connsiteX566" fmla="*/ 67140 w 1303338"/>
              <a:gd name="connsiteY566" fmla="*/ 29288 h 103188"/>
              <a:gd name="connsiteX567" fmla="*/ 52708 w 1303338"/>
              <a:gd name="connsiteY567" fmla="*/ 51270 h 103188"/>
              <a:gd name="connsiteX568" fmla="*/ 49570 w 1303338"/>
              <a:gd name="connsiteY568" fmla="*/ 52863 h 103188"/>
              <a:gd name="connsiteX569" fmla="*/ 49884 w 1303338"/>
              <a:gd name="connsiteY569" fmla="*/ 53500 h 103188"/>
              <a:gd name="connsiteX570" fmla="*/ 52080 w 1303338"/>
              <a:gd name="connsiteY570" fmla="*/ 57642 h 103188"/>
              <a:gd name="connsiteX571" fmla="*/ 67767 w 1303338"/>
              <a:gd name="connsiteY571" fmla="*/ 85358 h 103188"/>
              <a:gd name="connsiteX572" fmla="*/ 76865 w 1303338"/>
              <a:gd name="connsiteY572" fmla="*/ 93004 h 103188"/>
              <a:gd name="connsiteX573" fmla="*/ 79375 w 1303338"/>
              <a:gd name="connsiteY573" fmla="*/ 95872 h 103188"/>
              <a:gd name="connsiteX574" fmla="*/ 79375 w 1303338"/>
              <a:gd name="connsiteY574" fmla="*/ 98102 h 103188"/>
              <a:gd name="connsiteX575" fmla="*/ 77493 w 1303338"/>
              <a:gd name="connsiteY575" fmla="*/ 100013 h 103188"/>
              <a:gd name="connsiteX576" fmla="*/ 76238 w 1303338"/>
              <a:gd name="connsiteY576" fmla="*/ 100013 h 103188"/>
              <a:gd name="connsiteX577" fmla="*/ 65885 w 1303338"/>
              <a:gd name="connsiteY577" fmla="*/ 100013 h 103188"/>
              <a:gd name="connsiteX578" fmla="*/ 58355 w 1303338"/>
              <a:gd name="connsiteY578" fmla="*/ 100013 h 103188"/>
              <a:gd name="connsiteX579" fmla="*/ 56473 w 1303338"/>
              <a:gd name="connsiteY579" fmla="*/ 100013 h 103188"/>
              <a:gd name="connsiteX580" fmla="*/ 50825 w 1303338"/>
              <a:gd name="connsiteY580" fmla="*/ 92049 h 103188"/>
              <a:gd name="connsiteX581" fmla="*/ 36394 w 1303338"/>
              <a:gd name="connsiteY581" fmla="*/ 60509 h 103188"/>
              <a:gd name="connsiteX582" fmla="*/ 30433 w 1303338"/>
              <a:gd name="connsiteY582" fmla="*/ 55412 h 103188"/>
              <a:gd name="connsiteX583" fmla="*/ 29805 w 1303338"/>
              <a:gd name="connsiteY583" fmla="*/ 55412 h 103188"/>
              <a:gd name="connsiteX584" fmla="*/ 28864 w 1303338"/>
              <a:gd name="connsiteY584" fmla="*/ 55412 h 103188"/>
              <a:gd name="connsiteX585" fmla="*/ 26668 w 1303338"/>
              <a:gd name="connsiteY585" fmla="*/ 55412 h 103188"/>
              <a:gd name="connsiteX586" fmla="*/ 25413 w 1303338"/>
              <a:gd name="connsiteY586" fmla="*/ 57642 h 103188"/>
              <a:gd name="connsiteX587" fmla="*/ 25413 w 1303338"/>
              <a:gd name="connsiteY587" fmla="*/ 64014 h 103188"/>
              <a:gd name="connsiteX588" fmla="*/ 25727 w 1303338"/>
              <a:gd name="connsiteY588" fmla="*/ 86951 h 103188"/>
              <a:gd name="connsiteX589" fmla="*/ 31060 w 1303338"/>
              <a:gd name="connsiteY589" fmla="*/ 92367 h 103188"/>
              <a:gd name="connsiteX590" fmla="*/ 34197 w 1303338"/>
              <a:gd name="connsiteY590" fmla="*/ 95235 h 103188"/>
              <a:gd name="connsiteX591" fmla="*/ 34197 w 1303338"/>
              <a:gd name="connsiteY591" fmla="*/ 98102 h 103188"/>
              <a:gd name="connsiteX592" fmla="*/ 32629 w 1303338"/>
              <a:gd name="connsiteY592" fmla="*/ 100013 h 103188"/>
              <a:gd name="connsiteX593" fmla="*/ 27609 w 1303338"/>
              <a:gd name="connsiteY593" fmla="*/ 100013 h 103188"/>
              <a:gd name="connsiteX594" fmla="*/ 17569 w 1303338"/>
              <a:gd name="connsiteY594" fmla="*/ 99695 h 103188"/>
              <a:gd name="connsiteX595" fmla="*/ 6902 w 1303338"/>
              <a:gd name="connsiteY595" fmla="*/ 100013 h 103188"/>
              <a:gd name="connsiteX596" fmla="*/ 1883 w 1303338"/>
              <a:gd name="connsiteY596" fmla="*/ 100013 h 103188"/>
              <a:gd name="connsiteX597" fmla="*/ 0 w 1303338"/>
              <a:gd name="connsiteY597" fmla="*/ 98102 h 103188"/>
              <a:gd name="connsiteX598" fmla="*/ 0 w 1303338"/>
              <a:gd name="connsiteY598" fmla="*/ 95235 h 103188"/>
              <a:gd name="connsiteX599" fmla="*/ 3451 w 1303338"/>
              <a:gd name="connsiteY599" fmla="*/ 92367 h 103188"/>
              <a:gd name="connsiteX600" fmla="*/ 8785 w 1303338"/>
              <a:gd name="connsiteY600" fmla="*/ 86951 h 103188"/>
              <a:gd name="connsiteX601" fmla="*/ 9099 w 1303338"/>
              <a:gd name="connsiteY601" fmla="*/ 64014 h 103188"/>
              <a:gd name="connsiteX602" fmla="*/ 9099 w 1303338"/>
              <a:gd name="connsiteY602" fmla="*/ 42669 h 103188"/>
              <a:gd name="connsiteX603" fmla="*/ 8785 w 1303338"/>
              <a:gd name="connsiteY603" fmla="*/ 19412 h 103188"/>
              <a:gd name="connsiteX604" fmla="*/ 3451 w 1303338"/>
              <a:gd name="connsiteY604" fmla="*/ 13996 h 103188"/>
              <a:gd name="connsiteX605" fmla="*/ 0 w 1303338"/>
              <a:gd name="connsiteY605" fmla="*/ 11129 h 103188"/>
              <a:gd name="connsiteX606" fmla="*/ 0 w 1303338"/>
              <a:gd name="connsiteY606" fmla="*/ 8580 h 103188"/>
              <a:gd name="connsiteX607" fmla="*/ 1569 w 1303338"/>
              <a:gd name="connsiteY607" fmla="*/ 6350 h 103188"/>
              <a:gd name="connsiteX608" fmla="*/ 517314 w 1303338"/>
              <a:gd name="connsiteY608" fmla="*/ 0 h 103188"/>
              <a:gd name="connsiteX609" fmla="*/ 519201 w 1303338"/>
              <a:gd name="connsiteY609" fmla="*/ 2556 h 103188"/>
              <a:gd name="connsiteX610" fmla="*/ 518257 w 1303338"/>
              <a:gd name="connsiteY610" fmla="*/ 42809 h 103188"/>
              <a:gd name="connsiteX611" fmla="*/ 518257 w 1303338"/>
              <a:gd name="connsiteY611" fmla="*/ 66769 h 103188"/>
              <a:gd name="connsiteX612" fmla="*/ 519201 w 1303338"/>
              <a:gd name="connsiteY612" fmla="*/ 89771 h 103188"/>
              <a:gd name="connsiteX613" fmla="*/ 526751 w 1303338"/>
              <a:gd name="connsiteY613" fmla="*/ 93604 h 103188"/>
              <a:gd name="connsiteX614" fmla="*/ 528638 w 1303338"/>
              <a:gd name="connsiteY614" fmla="*/ 94882 h 103188"/>
              <a:gd name="connsiteX615" fmla="*/ 528638 w 1303338"/>
              <a:gd name="connsiteY615" fmla="*/ 97438 h 103188"/>
              <a:gd name="connsiteX616" fmla="*/ 525807 w 1303338"/>
              <a:gd name="connsiteY616" fmla="*/ 99674 h 103188"/>
              <a:gd name="connsiteX617" fmla="*/ 509449 w 1303338"/>
              <a:gd name="connsiteY617" fmla="*/ 102869 h 103188"/>
              <a:gd name="connsiteX618" fmla="*/ 506933 w 1303338"/>
              <a:gd name="connsiteY618" fmla="*/ 103188 h 103188"/>
              <a:gd name="connsiteX619" fmla="*/ 505360 w 1303338"/>
              <a:gd name="connsiteY619" fmla="*/ 100952 h 103188"/>
              <a:gd name="connsiteX620" fmla="*/ 505045 w 1303338"/>
              <a:gd name="connsiteY620" fmla="*/ 95202 h 103188"/>
              <a:gd name="connsiteX621" fmla="*/ 503787 w 1303338"/>
              <a:gd name="connsiteY621" fmla="*/ 91687 h 103188"/>
              <a:gd name="connsiteX622" fmla="*/ 502843 w 1303338"/>
              <a:gd name="connsiteY622" fmla="*/ 92646 h 103188"/>
              <a:gd name="connsiteX623" fmla="*/ 495922 w 1303338"/>
              <a:gd name="connsiteY623" fmla="*/ 98077 h 103188"/>
              <a:gd name="connsiteX624" fmla="*/ 484283 w 1303338"/>
              <a:gd name="connsiteY624" fmla="*/ 101910 h 103188"/>
              <a:gd name="connsiteX625" fmla="*/ 460375 w 1303338"/>
              <a:gd name="connsiteY625" fmla="*/ 69964 h 103188"/>
              <a:gd name="connsiteX626" fmla="*/ 489631 w 1303338"/>
              <a:gd name="connsiteY626" fmla="*/ 33544 h 103188"/>
              <a:gd name="connsiteX627" fmla="*/ 501585 w 1303338"/>
              <a:gd name="connsiteY627" fmla="*/ 36100 h 103188"/>
              <a:gd name="connsiteX628" fmla="*/ 502528 w 1303338"/>
              <a:gd name="connsiteY628" fmla="*/ 36739 h 103188"/>
              <a:gd name="connsiteX629" fmla="*/ 503787 w 1303338"/>
              <a:gd name="connsiteY629" fmla="*/ 34503 h 103188"/>
              <a:gd name="connsiteX630" fmla="*/ 503472 w 1303338"/>
              <a:gd name="connsiteY630" fmla="*/ 32266 h 103188"/>
              <a:gd name="connsiteX631" fmla="*/ 503472 w 1303338"/>
              <a:gd name="connsiteY631" fmla="*/ 17890 h 103188"/>
              <a:gd name="connsiteX632" fmla="*/ 497181 w 1303338"/>
              <a:gd name="connsiteY632" fmla="*/ 9584 h 103188"/>
              <a:gd name="connsiteX633" fmla="*/ 494349 w 1303338"/>
              <a:gd name="connsiteY633" fmla="*/ 7029 h 103188"/>
              <a:gd name="connsiteX634" fmla="*/ 494349 w 1303338"/>
              <a:gd name="connsiteY634" fmla="*/ 4792 h 103188"/>
              <a:gd name="connsiteX635" fmla="*/ 496866 w 1303338"/>
              <a:gd name="connsiteY635" fmla="*/ 2556 h 103188"/>
              <a:gd name="connsiteX636" fmla="*/ 515741 w 1303338"/>
              <a:gd name="connsiteY636" fmla="*/ 320 h 103188"/>
              <a:gd name="connsiteX637" fmla="*/ 517314 w 1303338"/>
              <a:gd name="connsiteY637" fmla="*/ 0 h 103188"/>
              <a:gd name="connsiteX638" fmla="*/ 251656 w 1303338"/>
              <a:gd name="connsiteY638" fmla="*/ 0 h 103188"/>
              <a:gd name="connsiteX639" fmla="*/ 253214 w 1303338"/>
              <a:gd name="connsiteY639" fmla="*/ 2230 h 103188"/>
              <a:gd name="connsiteX640" fmla="*/ 253214 w 1303338"/>
              <a:gd name="connsiteY640" fmla="*/ 4141 h 103188"/>
              <a:gd name="connsiteX641" fmla="*/ 252902 w 1303338"/>
              <a:gd name="connsiteY641" fmla="*/ 21658 h 103188"/>
              <a:gd name="connsiteX642" fmla="*/ 252591 w 1303338"/>
              <a:gd name="connsiteY642" fmla="*/ 40131 h 103188"/>
              <a:gd name="connsiteX643" fmla="*/ 252279 w 1303338"/>
              <a:gd name="connsiteY643" fmla="*/ 42360 h 103188"/>
              <a:gd name="connsiteX644" fmla="*/ 252279 w 1303338"/>
              <a:gd name="connsiteY644" fmla="*/ 43316 h 103188"/>
              <a:gd name="connsiteX645" fmla="*/ 252902 w 1303338"/>
              <a:gd name="connsiteY645" fmla="*/ 43953 h 103188"/>
              <a:gd name="connsiteX646" fmla="*/ 258199 w 1303338"/>
              <a:gd name="connsiteY646" fmla="*/ 39494 h 103188"/>
              <a:gd name="connsiteX647" fmla="*/ 271285 w 1303338"/>
              <a:gd name="connsiteY647" fmla="*/ 33442 h 103188"/>
              <a:gd name="connsiteX648" fmla="*/ 295275 w 1303338"/>
              <a:gd name="connsiteY648" fmla="*/ 64336 h 103188"/>
              <a:gd name="connsiteX649" fmla="*/ 261315 w 1303338"/>
              <a:gd name="connsiteY649" fmla="*/ 101600 h 103188"/>
              <a:gd name="connsiteX650" fmla="*/ 239817 w 1303338"/>
              <a:gd name="connsiteY650" fmla="*/ 95867 h 103188"/>
              <a:gd name="connsiteX651" fmla="*/ 237636 w 1303338"/>
              <a:gd name="connsiteY651" fmla="*/ 91408 h 103188"/>
              <a:gd name="connsiteX652" fmla="*/ 237636 w 1303338"/>
              <a:gd name="connsiteY652" fmla="*/ 90134 h 103188"/>
              <a:gd name="connsiteX653" fmla="*/ 238259 w 1303338"/>
              <a:gd name="connsiteY653" fmla="*/ 48412 h 103188"/>
              <a:gd name="connsiteX654" fmla="*/ 238259 w 1303338"/>
              <a:gd name="connsiteY654" fmla="*/ 41086 h 103188"/>
              <a:gd name="connsiteX655" fmla="*/ 237636 w 1303338"/>
              <a:gd name="connsiteY655" fmla="*/ 14014 h 103188"/>
              <a:gd name="connsiteX656" fmla="*/ 232651 w 1303338"/>
              <a:gd name="connsiteY656" fmla="*/ 9237 h 103188"/>
              <a:gd name="connsiteX657" fmla="*/ 228600 w 1303338"/>
              <a:gd name="connsiteY657" fmla="*/ 7007 h 103188"/>
              <a:gd name="connsiteX658" fmla="*/ 228600 w 1303338"/>
              <a:gd name="connsiteY658" fmla="*/ 5096 h 103188"/>
              <a:gd name="connsiteX659" fmla="*/ 230781 w 1303338"/>
              <a:gd name="connsiteY659" fmla="*/ 3185 h 103188"/>
              <a:gd name="connsiteX660" fmla="*/ 249475 w 1303338"/>
              <a:gd name="connsiteY660" fmla="*/ 319 h 103188"/>
              <a:gd name="connsiteX661" fmla="*/ 251656 w 1303338"/>
              <a:gd name="connsiteY661" fmla="*/ 0 h 103188"/>
              <a:gd name="connsiteX662" fmla="*/ 212250 w 1303338"/>
              <a:gd name="connsiteY662" fmla="*/ 0 h 103188"/>
              <a:gd name="connsiteX663" fmla="*/ 213860 w 1303338"/>
              <a:gd name="connsiteY663" fmla="*/ 2556 h 103188"/>
              <a:gd name="connsiteX664" fmla="*/ 213216 w 1303338"/>
              <a:gd name="connsiteY664" fmla="*/ 42809 h 103188"/>
              <a:gd name="connsiteX665" fmla="*/ 213216 w 1303338"/>
              <a:gd name="connsiteY665" fmla="*/ 66769 h 103188"/>
              <a:gd name="connsiteX666" fmla="*/ 214182 w 1303338"/>
              <a:gd name="connsiteY666" fmla="*/ 89771 h 103188"/>
              <a:gd name="connsiteX667" fmla="*/ 221907 w 1303338"/>
              <a:gd name="connsiteY667" fmla="*/ 93604 h 103188"/>
              <a:gd name="connsiteX668" fmla="*/ 223838 w 1303338"/>
              <a:gd name="connsiteY668" fmla="*/ 94882 h 103188"/>
              <a:gd name="connsiteX669" fmla="*/ 223838 w 1303338"/>
              <a:gd name="connsiteY669" fmla="*/ 97438 h 103188"/>
              <a:gd name="connsiteX670" fmla="*/ 220941 w 1303338"/>
              <a:gd name="connsiteY670" fmla="*/ 99674 h 103188"/>
              <a:gd name="connsiteX671" fmla="*/ 203881 w 1303338"/>
              <a:gd name="connsiteY671" fmla="*/ 102869 h 103188"/>
              <a:gd name="connsiteX672" fmla="*/ 201628 w 1303338"/>
              <a:gd name="connsiteY672" fmla="*/ 103188 h 103188"/>
              <a:gd name="connsiteX673" fmla="*/ 200018 w 1303338"/>
              <a:gd name="connsiteY673" fmla="*/ 100952 h 103188"/>
              <a:gd name="connsiteX674" fmla="*/ 199697 w 1303338"/>
              <a:gd name="connsiteY674" fmla="*/ 95202 h 103188"/>
              <a:gd name="connsiteX675" fmla="*/ 198409 w 1303338"/>
              <a:gd name="connsiteY675" fmla="*/ 91687 h 103188"/>
              <a:gd name="connsiteX676" fmla="*/ 197443 w 1303338"/>
              <a:gd name="connsiteY676" fmla="*/ 92646 h 103188"/>
              <a:gd name="connsiteX677" fmla="*/ 190684 w 1303338"/>
              <a:gd name="connsiteY677" fmla="*/ 98077 h 103188"/>
              <a:gd name="connsiteX678" fmla="*/ 178774 w 1303338"/>
              <a:gd name="connsiteY678" fmla="*/ 101910 h 103188"/>
              <a:gd name="connsiteX679" fmla="*/ 153988 w 1303338"/>
              <a:gd name="connsiteY679" fmla="*/ 69964 h 103188"/>
              <a:gd name="connsiteX680" fmla="*/ 184246 w 1303338"/>
              <a:gd name="connsiteY680" fmla="*/ 33544 h 103188"/>
              <a:gd name="connsiteX681" fmla="*/ 196156 w 1303338"/>
              <a:gd name="connsiteY681" fmla="*/ 36100 h 103188"/>
              <a:gd name="connsiteX682" fmla="*/ 197121 w 1303338"/>
              <a:gd name="connsiteY682" fmla="*/ 36739 h 103188"/>
              <a:gd name="connsiteX683" fmla="*/ 198409 w 1303338"/>
              <a:gd name="connsiteY683" fmla="*/ 34503 h 103188"/>
              <a:gd name="connsiteX684" fmla="*/ 198087 w 1303338"/>
              <a:gd name="connsiteY684" fmla="*/ 32266 h 103188"/>
              <a:gd name="connsiteX685" fmla="*/ 198087 w 1303338"/>
              <a:gd name="connsiteY685" fmla="*/ 17890 h 103188"/>
              <a:gd name="connsiteX686" fmla="*/ 191971 w 1303338"/>
              <a:gd name="connsiteY686" fmla="*/ 9584 h 103188"/>
              <a:gd name="connsiteX687" fmla="*/ 189074 w 1303338"/>
              <a:gd name="connsiteY687" fmla="*/ 7029 h 103188"/>
              <a:gd name="connsiteX688" fmla="*/ 189074 w 1303338"/>
              <a:gd name="connsiteY688" fmla="*/ 4792 h 103188"/>
              <a:gd name="connsiteX689" fmla="*/ 191649 w 1303338"/>
              <a:gd name="connsiteY689" fmla="*/ 2556 h 103188"/>
              <a:gd name="connsiteX690" fmla="*/ 210641 w 1303338"/>
              <a:gd name="connsiteY690" fmla="*/ 320 h 103188"/>
              <a:gd name="connsiteX691" fmla="*/ 212250 w 1303338"/>
              <a:gd name="connsiteY691" fmla="*/ 0 h 10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Lst>
            <a:rect l="l" t="t" r="r" b="b"/>
            <a:pathLst>
              <a:path w="1303338" h="103188">
                <a:moveTo>
                  <a:pt x="124181" y="71438"/>
                </a:moveTo>
                <a:cubicBezTo>
                  <a:pt x="124181" y="71438"/>
                  <a:pt x="123873" y="71438"/>
                  <a:pt x="123565" y="71766"/>
                </a:cubicBezTo>
                <a:cubicBezTo>
                  <a:pt x="122025" y="72093"/>
                  <a:pt x="122025" y="72093"/>
                  <a:pt x="122025" y="72093"/>
                </a:cubicBezTo>
                <a:cubicBezTo>
                  <a:pt x="115248" y="73404"/>
                  <a:pt x="112784" y="73731"/>
                  <a:pt x="110320" y="75697"/>
                </a:cubicBezTo>
                <a:cubicBezTo>
                  <a:pt x="106623" y="77662"/>
                  <a:pt x="104775" y="80611"/>
                  <a:pt x="104775" y="84214"/>
                </a:cubicBezTo>
                <a:cubicBezTo>
                  <a:pt x="104775" y="88800"/>
                  <a:pt x="107856" y="92076"/>
                  <a:pt x="112168" y="92076"/>
                </a:cubicBezTo>
                <a:cubicBezTo>
                  <a:pt x="115864" y="92076"/>
                  <a:pt x="120177" y="89783"/>
                  <a:pt x="122949" y="86835"/>
                </a:cubicBezTo>
                <a:cubicBezTo>
                  <a:pt x="124797" y="84542"/>
                  <a:pt x="125413" y="82576"/>
                  <a:pt x="125413" y="77662"/>
                </a:cubicBezTo>
                <a:lnTo>
                  <a:pt x="125413" y="73731"/>
                </a:lnTo>
                <a:cubicBezTo>
                  <a:pt x="125413" y="72093"/>
                  <a:pt x="125105" y="71438"/>
                  <a:pt x="124181" y="71438"/>
                </a:cubicBezTo>
                <a:close/>
                <a:moveTo>
                  <a:pt x="338465" y="44450"/>
                </a:moveTo>
                <a:cubicBezTo>
                  <a:pt x="328806" y="44450"/>
                  <a:pt x="322263" y="54228"/>
                  <a:pt x="322263" y="67790"/>
                </a:cubicBezTo>
                <a:cubicBezTo>
                  <a:pt x="322263" y="81667"/>
                  <a:pt x="329429" y="92075"/>
                  <a:pt x="339400" y="92075"/>
                </a:cubicBezTo>
                <a:cubicBezTo>
                  <a:pt x="348435" y="92075"/>
                  <a:pt x="355601" y="82298"/>
                  <a:pt x="355601" y="69997"/>
                </a:cubicBezTo>
                <a:cubicBezTo>
                  <a:pt x="355601" y="54858"/>
                  <a:pt x="348435" y="44450"/>
                  <a:pt x="338465" y="44450"/>
                </a:cubicBezTo>
                <a:close/>
                <a:moveTo>
                  <a:pt x="266701" y="44450"/>
                </a:moveTo>
                <a:cubicBezTo>
                  <a:pt x="261621" y="44450"/>
                  <a:pt x="256858" y="48335"/>
                  <a:pt x="254636" y="54811"/>
                </a:cubicBezTo>
                <a:cubicBezTo>
                  <a:pt x="253048" y="58372"/>
                  <a:pt x="252413" y="63876"/>
                  <a:pt x="252413" y="72294"/>
                </a:cubicBezTo>
                <a:cubicBezTo>
                  <a:pt x="252413" y="82655"/>
                  <a:pt x="252731" y="86217"/>
                  <a:pt x="254001" y="88483"/>
                </a:cubicBezTo>
                <a:cubicBezTo>
                  <a:pt x="255271" y="91397"/>
                  <a:pt x="259716" y="93663"/>
                  <a:pt x="263208" y="93663"/>
                </a:cubicBezTo>
                <a:cubicBezTo>
                  <a:pt x="273368" y="93663"/>
                  <a:pt x="280988" y="82655"/>
                  <a:pt x="280988" y="67762"/>
                </a:cubicBezTo>
                <a:cubicBezTo>
                  <a:pt x="280988" y="53840"/>
                  <a:pt x="275273" y="44450"/>
                  <a:pt x="266701" y="44450"/>
                </a:cubicBezTo>
                <a:close/>
                <a:moveTo>
                  <a:pt x="490400" y="42863"/>
                </a:moveTo>
                <a:cubicBezTo>
                  <a:pt x="481220" y="42863"/>
                  <a:pt x="474663" y="52388"/>
                  <a:pt x="474663" y="66041"/>
                </a:cubicBezTo>
                <a:cubicBezTo>
                  <a:pt x="474663" y="80328"/>
                  <a:pt x="480893" y="90488"/>
                  <a:pt x="490400" y="90488"/>
                </a:cubicBezTo>
                <a:cubicBezTo>
                  <a:pt x="499908" y="90488"/>
                  <a:pt x="504826" y="82551"/>
                  <a:pt x="504826" y="66993"/>
                </a:cubicBezTo>
                <a:cubicBezTo>
                  <a:pt x="504826" y="58738"/>
                  <a:pt x="503843" y="53341"/>
                  <a:pt x="501876" y="49531"/>
                </a:cubicBezTo>
                <a:cubicBezTo>
                  <a:pt x="499253" y="45403"/>
                  <a:pt x="494990" y="42863"/>
                  <a:pt x="490400" y="42863"/>
                </a:cubicBezTo>
                <a:close/>
                <a:moveTo>
                  <a:pt x="185083" y="42863"/>
                </a:moveTo>
                <a:cubicBezTo>
                  <a:pt x="176075" y="42863"/>
                  <a:pt x="169863" y="52388"/>
                  <a:pt x="169863" y="66041"/>
                </a:cubicBezTo>
                <a:cubicBezTo>
                  <a:pt x="169863" y="80328"/>
                  <a:pt x="176075" y="90488"/>
                  <a:pt x="185083" y="90488"/>
                </a:cubicBezTo>
                <a:cubicBezTo>
                  <a:pt x="194090" y="90488"/>
                  <a:pt x="198438" y="82551"/>
                  <a:pt x="198438" y="66993"/>
                </a:cubicBezTo>
                <a:cubicBezTo>
                  <a:pt x="198438" y="58738"/>
                  <a:pt x="197506" y="53341"/>
                  <a:pt x="195643" y="49531"/>
                </a:cubicBezTo>
                <a:cubicBezTo>
                  <a:pt x="193469" y="45403"/>
                  <a:pt x="189431" y="42863"/>
                  <a:pt x="185083" y="42863"/>
                </a:cubicBezTo>
                <a:close/>
                <a:moveTo>
                  <a:pt x="1176894" y="41275"/>
                </a:moveTo>
                <a:cubicBezTo>
                  <a:pt x="1172606" y="41275"/>
                  <a:pt x="1168318" y="43302"/>
                  <a:pt x="1165679" y="46342"/>
                </a:cubicBezTo>
                <a:cubicBezTo>
                  <a:pt x="1163700" y="49044"/>
                  <a:pt x="1162050" y="53097"/>
                  <a:pt x="1162050" y="55461"/>
                </a:cubicBezTo>
                <a:cubicBezTo>
                  <a:pt x="1162050" y="56812"/>
                  <a:pt x="1162380" y="57150"/>
                  <a:pt x="1164029" y="57150"/>
                </a:cubicBezTo>
                <a:lnTo>
                  <a:pt x="1166998" y="57150"/>
                </a:lnTo>
                <a:cubicBezTo>
                  <a:pt x="1173266" y="56475"/>
                  <a:pt x="1173266" y="56475"/>
                  <a:pt x="1173266" y="56475"/>
                </a:cubicBezTo>
                <a:cubicBezTo>
                  <a:pt x="1175575" y="56137"/>
                  <a:pt x="1182172" y="55799"/>
                  <a:pt x="1184481" y="55461"/>
                </a:cubicBezTo>
                <a:cubicBezTo>
                  <a:pt x="1186461" y="55124"/>
                  <a:pt x="1187450" y="54448"/>
                  <a:pt x="1187450" y="52422"/>
                </a:cubicBezTo>
                <a:cubicBezTo>
                  <a:pt x="1187450" y="50057"/>
                  <a:pt x="1186461" y="47017"/>
                  <a:pt x="1184811" y="44653"/>
                </a:cubicBezTo>
                <a:cubicBezTo>
                  <a:pt x="1183162" y="42289"/>
                  <a:pt x="1180523" y="41275"/>
                  <a:pt x="1176894" y="41275"/>
                </a:cubicBezTo>
                <a:close/>
                <a:moveTo>
                  <a:pt x="891340" y="41275"/>
                </a:moveTo>
                <a:cubicBezTo>
                  <a:pt x="886661" y="41275"/>
                  <a:pt x="882650" y="43302"/>
                  <a:pt x="879977" y="46342"/>
                </a:cubicBezTo>
                <a:cubicBezTo>
                  <a:pt x="877971" y="49044"/>
                  <a:pt x="876300" y="53097"/>
                  <a:pt x="876300" y="55461"/>
                </a:cubicBezTo>
                <a:cubicBezTo>
                  <a:pt x="876300" y="56812"/>
                  <a:pt x="876634" y="57150"/>
                  <a:pt x="877971" y="57150"/>
                </a:cubicBezTo>
                <a:lnTo>
                  <a:pt x="880979" y="57150"/>
                </a:lnTo>
                <a:cubicBezTo>
                  <a:pt x="887329" y="56475"/>
                  <a:pt x="887329" y="56475"/>
                  <a:pt x="887329" y="56475"/>
                </a:cubicBezTo>
                <a:cubicBezTo>
                  <a:pt x="890003" y="56137"/>
                  <a:pt x="896687" y="55799"/>
                  <a:pt x="899027" y="55461"/>
                </a:cubicBezTo>
                <a:cubicBezTo>
                  <a:pt x="901032" y="55124"/>
                  <a:pt x="901700" y="54448"/>
                  <a:pt x="901700" y="52422"/>
                </a:cubicBezTo>
                <a:cubicBezTo>
                  <a:pt x="901700" y="50057"/>
                  <a:pt x="901032" y="47017"/>
                  <a:pt x="899361" y="44653"/>
                </a:cubicBezTo>
                <a:cubicBezTo>
                  <a:pt x="897690" y="42289"/>
                  <a:pt x="895016" y="41275"/>
                  <a:pt x="891340" y="41275"/>
                </a:cubicBezTo>
                <a:close/>
                <a:moveTo>
                  <a:pt x="1235711" y="33338"/>
                </a:moveTo>
                <a:cubicBezTo>
                  <a:pt x="1236981" y="33338"/>
                  <a:pt x="1237298" y="34295"/>
                  <a:pt x="1237298" y="35890"/>
                </a:cubicBezTo>
                <a:cubicBezTo>
                  <a:pt x="1237298" y="36209"/>
                  <a:pt x="1237298" y="36209"/>
                  <a:pt x="1237298" y="41314"/>
                </a:cubicBezTo>
                <a:cubicBezTo>
                  <a:pt x="1236981" y="43547"/>
                  <a:pt x="1236981" y="56308"/>
                  <a:pt x="1236981" y="63645"/>
                </a:cubicBezTo>
                <a:cubicBezTo>
                  <a:pt x="1236981" y="70344"/>
                  <a:pt x="1236981" y="70344"/>
                  <a:pt x="1236981" y="70344"/>
                </a:cubicBezTo>
                <a:cubicBezTo>
                  <a:pt x="1236981" y="78001"/>
                  <a:pt x="1236981" y="85019"/>
                  <a:pt x="1237298" y="88210"/>
                </a:cubicBezTo>
                <a:cubicBezTo>
                  <a:pt x="1237616" y="91081"/>
                  <a:pt x="1238251" y="91719"/>
                  <a:pt x="1242061" y="92995"/>
                </a:cubicBezTo>
                <a:cubicBezTo>
                  <a:pt x="1245871" y="94271"/>
                  <a:pt x="1246188" y="94271"/>
                  <a:pt x="1246188" y="96185"/>
                </a:cubicBezTo>
                <a:cubicBezTo>
                  <a:pt x="1246188" y="98418"/>
                  <a:pt x="1246188" y="98418"/>
                  <a:pt x="1246188" y="98418"/>
                </a:cubicBezTo>
                <a:cubicBezTo>
                  <a:pt x="1246188" y="99694"/>
                  <a:pt x="1245553" y="100013"/>
                  <a:pt x="1244601" y="100013"/>
                </a:cubicBezTo>
                <a:cubicBezTo>
                  <a:pt x="1243648" y="100013"/>
                  <a:pt x="1243648" y="100013"/>
                  <a:pt x="1243648" y="100013"/>
                </a:cubicBezTo>
                <a:cubicBezTo>
                  <a:pt x="1240473" y="100013"/>
                  <a:pt x="1234441" y="99694"/>
                  <a:pt x="1229678" y="99694"/>
                </a:cubicBezTo>
                <a:cubicBezTo>
                  <a:pt x="1224598" y="99694"/>
                  <a:pt x="1218565" y="100013"/>
                  <a:pt x="1215390" y="100013"/>
                </a:cubicBezTo>
                <a:cubicBezTo>
                  <a:pt x="1214437" y="100013"/>
                  <a:pt x="1214437" y="100013"/>
                  <a:pt x="1214437" y="100013"/>
                </a:cubicBezTo>
                <a:cubicBezTo>
                  <a:pt x="1213167" y="100013"/>
                  <a:pt x="1212850" y="99694"/>
                  <a:pt x="1212850" y="98418"/>
                </a:cubicBezTo>
                <a:cubicBezTo>
                  <a:pt x="1212850" y="96185"/>
                  <a:pt x="1212850" y="96185"/>
                  <a:pt x="1212850" y="96185"/>
                </a:cubicBezTo>
                <a:cubicBezTo>
                  <a:pt x="1212850" y="94271"/>
                  <a:pt x="1212850" y="94271"/>
                  <a:pt x="1216977" y="92995"/>
                </a:cubicBezTo>
                <a:cubicBezTo>
                  <a:pt x="1221105" y="91719"/>
                  <a:pt x="1221740" y="91081"/>
                  <a:pt x="1221740" y="88210"/>
                </a:cubicBezTo>
                <a:cubicBezTo>
                  <a:pt x="1222058" y="84700"/>
                  <a:pt x="1222058" y="78639"/>
                  <a:pt x="1222058" y="70344"/>
                </a:cubicBezTo>
                <a:lnTo>
                  <a:pt x="1222058" y="59498"/>
                </a:lnTo>
                <a:cubicBezTo>
                  <a:pt x="1222058" y="43547"/>
                  <a:pt x="1221740" y="42590"/>
                  <a:pt x="1216660" y="42271"/>
                </a:cubicBezTo>
                <a:cubicBezTo>
                  <a:pt x="1213485" y="41952"/>
                  <a:pt x="1212850" y="41314"/>
                  <a:pt x="1212850" y="40038"/>
                </a:cubicBezTo>
                <a:cubicBezTo>
                  <a:pt x="1212850" y="37805"/>
                  <a:pt x="1212850" y="37805"/>
                  <a:pt x="1212850" y="37805"/>
                </a:cubicBezTo>
                <a:cubicBezTo>
                  <a:pt x="1212850" y="36209"/>
                  <a:pt x="1213167" y="35890"/>
                  <a:pt x="1215072" y="35571"/>
                </a:cubicBezTo>
                <a:cubicBezTo>
                  <a:pt x="1233806" y="33657"/>
                  <a:pt x="1233806" y="33657"/>
                  <a:pt x="1233806" y="33657"/>
                </a:cubicBezTo>
                <a:cubicBezTo>
                  <a:pt x="1234758" y="33657"/>
                  <a:pt x="1234758" y="33657"/>
                  <a:pt x="1234758" y="33657"/>
                </a:cubicBezTo>
                <a:cubicBezTo>
                  <a:pt x="1235076" y="33338"/>
                  <a:pt x="1235393" y="33338"/>
                  <a:pt x="1235711" y="33338"/>
                </a:cubicBezTo>
                <a:close/>
                <a:moveTo>
                  <a:pt x="1177658" y="33338"/>
                </a:moveTo>
                <a:cubicBezTo>
                  <a:pt x="1193069" y="33338"/>
                  <a:pt x="1201738" y="42270"/>
                  <a:pt x="1201738" y="57900"/>
                </a:cubicBezTo>
                <a:cubicBezTo>
                  <a:pt x="1201738" y="61728"/>
                  <a:pt x="1200133" y="62685"/>
                  <a:pt x="1195317" y="62685"/>
                </a:cubicBezTo>
                <a:lnTo>
                  <a:pt x="1164815" y="62685"/>
                </a:lnTo>
                <a:cubicBezTo>
                  <a:pt x="1159678" y="62685"/>
                  <a:pt x="1159357" y="63004"/>
                  <a:pt x="1159357" y="67470"/>
                </a:cubicBezTo>
                <a:cubicBezTo>
                  <a:pt x="1159357" y="80229"/>
                  <a:pt x="1167705" y="89799"/>
                  <a:pt x="1178942" y="89799"/>
                </a:cubicBezTo>
                <a:cubicBezTo>
                  <a:pt x="1185364" y="89799"/>
                  <a:pt x="1194996" y="86609"/>
                  <a:pt x="1199170" y="82781"/>
                </a:cubicBezTo>
                <a:cubicBezTo>
                  <a:pt x="1199491" y="82781"/>
                  <a:pt x="1199491" y="82462"/>
                  <a:pt x="1199812" y="82462"/>
                </a:cubicBezTo>
                <a:cubicBezTo>
                  <a:pt x="1200133" y="82462"/>
                  <a:pt x="1200454" y="83100"/>
                  <a:pt x="1200454" y="83738"/>
                </a:cubicBezTo>
                <a:cubicBezTo>
                  <a:pt x="1200454" y="85652"/>
                  <a:pt x="1199491" y="94584"/>
                  <a:pt x="1199170" y="95541"/>
                </a:cubicBezTo>
                <a:cubicBezTo>
                  <a:pt x="1198849" y="96178"/>
                  <a:pt x="1197243" y="97135"/>
                  <a:pt x="1193712" y="98411"/>
                </a:cubicBezTo>
                <a:cubicBezTo>
                  <a:pt x="1188896" y="100325"/>
                  <a:pt x="1182474" y="101601"/>
                  <a:pt x="1177016" y="101601"/>
                </a:cubicBezTo>
                <a:cubicBezTo>
                  <a:pt x="1157752" y="101601"/>
                  <a:pt x="1144588" y="88523"/>
                  <a:pt x="1144588" y="69384"/>
                </a:cubicBezTo>
                <a:cubicBezTo>
                  <a:pt x="1144588" y="48969"/>
                  <a:pt x="1158715" y="33338"/>
                  <a:pt x="1177658" y="33338"/>
                </a:cubicBezTo>
                <a:close/>
                <a:moveTo>
                  <a:pt x="1070830" y="33338"/>
                </a:moveTo>
                <a:cubicBezTo>
                  <a:pt x="1071792" y="33338"/>
                  <a:pt x="1072433" y="34295"/>
                  <a:pt x="1072433" y="35890"/>
                </a:cubicBezTo>
                <a:cubicBezTo>
                  <a:pt x="1072433" y="36209"/>
                  <a:pt x="1072433" y="36209"/>
                  <a:pt x="1072433" y="41314"/>
                </a:cubicBezTo>
                <a:cubicBezTo>
                  <a:pt x="1072112" y="43547"/>
                  <a:pt x="1072112" y="56308"/>
                  <a:pt x="1072112" y="63645"/>
                </a:cubicBezTo>
                <a:cubicBezTo>
                  <a:pt x="1072112" y="70344"/>
                  <a:pt x="1072112" y="70344"/>
                  <a:pt x="1072112" y="70344"/>
                </a:cubicBezTo>
                <a:cubicBezTo>
                  <a:pt x="1072112" y="78001"/>
                  <a:pt x="1072112" y="85019"/>
                  <a:pt x="1072433" y="88210"/>
                </a:cubicBezTo>
                <a:cubicBezTo>
                  <a:pt x="1072433" y="91081"/>
                  <a:pt x="1073394" y="91719"/>
                  <a:pt x="1077241" y="92995"/>
                </a:cubicBezTo>
                <a:cubicBezTo>
                  <a:pt x="1081088" y="94271"/>
                  <a:pt x="1081088" y="94271"/>
                  <a:pt x="1081088" y="96185"/>
                </a:cubicBezTo>
                <a:cubicBezTo>
                  <a:pt x="1081088" y="98418"/>
                  <a:pt x="1081088" y="98418"/>
                  <a:pt x="1081088" y="98418"/>
                </a:cubicBezTo>
                <a:cubicBezTo>
                  <a:pt x="1081088" y="99694"/>
                  <a:pt x="1080767" y="100013"/>
                  <a:pt x="1079806" y="100013"/>
                </a:cubicBezTo>
                <a:cubicBezTo>
                  <a:pt x="1078844" y="100013"/>
                  <a:pt x="1078844" y="100013"/>
                  <a:pt x="1078844" y="100013"/>
                </a:cubicBezTo>
                <a:cubicBezTo>
                  <a:pt x="1075318" y="100013"/>
                  <a:pt x="1069548" y="99694"/>
                  <a:pt x="1064739" y="99694"/>
                </a:cubicBezTo>
                <a:cubicBezTo>
                  <a:pt x="1059931" y="99694"/>
                  <a:pt x="1053520" y="100013"/>
                  <a:pt x="1050314" y="100013"/>
                </a:cubicBezTo>
                <a:cubicBezTo>
                  <a:pt x="1049353" y="100013"/>
                  <a:pt x="1049353" y="100013"/>
                  <a:pt x="1049353" y="100013"/>
                </a:cubicBezTo>
                <a:cubicBezTo>
                  <a:pt x="1048070" y="100013"/>
                  <a:pt x="1047750" y="99694"/>
                  <a:pt x="1047750" y="98418"/>
                </a:cubicBezTo>
                <a:cubicBezTo>
                  <a:pt x="1047750" y="96185"/>
                  <a:pt x="1047750" y="96185"/>
                  <a:pt x="1047750" y="96185"/>
                </a:cubicBezTo>
                <a:cubicBezTo>
                  <a:pt x="1047750" y="94271"/>
                  <a:pt x="1047750" y="94271"/>
                  <a:pt x="1051917" y="92995"/>
                </a:cubicBezTo>
                <a:cubicBezTo>
                  <a:pt x="1056084" y="91719"/>
                  <a:pt x="1056725" y="91081"/>
                  <a:pt x="1057046" y="88210"/>
                </a:cubicBezTo>
                <a:cubicBezTo>
                  <a:pt x="1057046" y="84700"/>
                  <a:pt x="1057046" y="78639"/>
                  <a:pt x="1057046" y="70344"/>
                </a:cubicBezTo>
                <a:lnTo>
                  <a:pt x="1057046" y="59498"/>
                </a:lnTo>
                <a:cubicBezTo>
                  <a:pt x="1057046" y="43547"/>
                  <a:pt x="1057046" y="42590"/>
                  <a:pt x="1051596" y="42271"/>
                </a:cubicBezTo>
                <a:cubicBezTo>
                  <a:pt x="1048711" y="41952"/>
                  <a:pt x="1047750" y="41314"/>
                  <a:pt x="1047750" y="40038"/>
                </a:cubicBezTo>
                <a:cubicBezTo>
                  <a:pt x="1047750" y="37805"/>
                  <a:pt x="1047750" y="37805"/>
                  <a:pt x="1047750" y="37805"/>
                </a:cubicBezTo>
                <a:cubicBezTo>
                  <a:pt x="1047750" y="36209"/>
                  <a:pt x="1048391" y="35890"/>
                  <a:pt x="1049994" y="35571"/>
                </a:cubicBezTo>
                <a:cubicBezTo>
                  <a:pt x="1068907" y="33657"/>
                  <a:pt x="1068907" y="33657"/>
                  <a:pt x="1068907" y="33657"/>
                </a:cubicBezTo>
                <a:cubicBezTo>
                  <a:pt x="1069868" y="33657"/>
                  <a:pt x="1069868" y="33657"/>
                  <a:pt x="1069868" y="33657"/>
                </a:cubicBezTo>
                <a:cubicBezTo>
                  <a:pt x="1070189" y="33338"/>
                  <a:pt x="1070509" y="33338"/>
                  <a:pt x="1070830" y="33338"/>
                </a:cubicBezTo>
                <a:close/>
                <a:moveTo>
                  <a:pt x="1017588" y="33338"/>
                </a:moveTo>
                <a:cubicBezTo>
                  <a:pt x="1022668" y="33338"/>
                  <a:pt x="1028065" y="34295"/>
                  <a:pt x="1030923" y="35571"/>
                </a:cubicBezTo>
                <a:cubicBezTo>
                  <a:pt x="1033145" y="36528"/>
                  <a:pt x="1033780" y="37166"/>
                  <a:pt x="1033780" y="38761"/>
                </a:cubicBezTo>
                <a:cubicBezTo>
                  <a:pt x="1033780" y="39080"/>
                  <a:pt x="1033780" y="39080"/>
                  <a:pt x="1033780" y="39080"/>
                </a:cubicBezTo>
                <a:lnTo>
                  <a:pt x="1032828" y="47055"/>
                </a:lnTo>
                <a:cubicBezTo>
                  <a:pt x="1032510" y="49288"/>
                  <a:pt x="1032510" y="49607"/>
                  <a:pt x="1030923" y="49607"/>
                </a:cubicBezTo>
                <a:cubicBezTo>
                  <a:pt x="1029018" y="49607"/>
                  <a:pt x="1029018" y="49607"/>
                  <a:pt x="1029018" y="49607"/>
                </a:cubicBezTo>
                <a:cubicBezTo>
                  <a:pt x="1027430" y="49607"/>
                  <a:pt x="1027430" y="49607"/>
                  <a:pt x="1026160" y="46098"/>
                </a:cubicBezTo>
                <a:cubicBezTo>
                  <a:pt x="1024890" y="42589"/>
                  <a:pt x="1020763" y="40675"/>
                  <a:pt x="1015048" y="40675"/>
                </a:cubicBezTo>
                <a:cubicBezTo>
                  <a:pt x="1009015" y="40675"/>
                  <a:pt x="1004887" y="44184"/>
                  <a:pt x="1004887" y="49288"/>
                </a:cubicBezTo>
                <a:cubicBezTo>
                  <a:pt x="1004887" y="52796"/>
                  <a:pt x="1006475" y="55348"/>
                  <a:pt x="1011555" y="58219"/>
                </a:cubicBezTo>
                <a:cubicBezTo>
                  <a:pt x="1014730" y="59814"/>
                  <a:pt x="1014730" y="59814"/>
                  <a:pt x="1023303" y="63961"/>
                </a:cubicBezTo>
                <a:cubicBezTo>
                  <a:pt x="1031558" y="67789"/>
                  <a:pt x="1036638" y="74168"/>
                  <a:pt x="1036638" y="81505"/>
                </a:cubicBezTo>
                <a:cubicBezTo>
                  <a:pt x="1036638" y="93308"/>
                  <a:pt x="1025843" y="101601"/>
                  <a:pt x="1009650" y="101601"/>
                </a:cubicBezTo>
                <a:cubicBezTo>
                  <a:pt x="1003300" y="101601"/>
                  <a:pt x="996950" y="100325"/>
                  <a:pt x="992822" y="98092"/>
                </a:cubicBezTo>
                <a:cubicBezTo>
                  <a:pt x="990917" y="97135"/>
                  <a:pt x="990600" y="96497"/>
                  <a:pt x="990600" y="94265"/>
                </a:cubicBezTo>
                <a:cubicBezTo>
                  <a:pt x="991552" y="85333"/>
                  <a:pt x="991552" y="85333"/>
                  <a:pt x="991552" y="85333"/>
                </a:cubicBezTo>
                <a:cubicBezTo>
                  <a:pt x="991552" y="83738"/>
                  <a:pt x="992187" y="82781"/>
                  <a:pt x="993775" y="82781"/>
                </a:cubicBezTo>
                <a:cubicBezTo>
                  <a:pt x="995997" y="82781"/>
                  <a:pt x="995997" y="82781"/>
                  <a:pt x="995997" y="82781"/>
                </a:cubicBezTo>
                <a:cubicBezTo>
                  <a:pt x="997267" y="82781"/>
                  <a:pt x="997585" y="82781"/>
                  <a:pt x="998220" y="86290"/>
                </a:cubicBezTo>
                <a:cubicBezTo>
                  <a:pt x="999490" y="91075"/>
                  <a:pt x="1004887" y="94265"/>
                  <a:pt x="1010920" y="94265"/>
                </a:cubicBezTo>
                <a:cubicBezTo>
                  <a:pt x="1017588" y="94265"/>
                  <a:pt x="1022350" y="90756"/>
                  <a:pt x="1022350" y="85652"/>
                </a:cubicBezTo>
                <a:cubicBezTo>
                  <a:pt x="1022350" y="81505"/>
                  <a:pt x="1020128" y="79591"/>
                  <a:pt x="1013142" y="76082"/>
                </a:cubicBezTo>
                <a:cubicBezTo>
                  <a:pt x="996315" y="68427"/>
                  <a:pt x="992187" y="63961"/>
                  <a:pt x="992187" y="54072"/>
                </a:cubicBezTo>
                <a:cubicBezTo>
                  <a:pt x="992187" y="41313"/>
                  <a:pt x="1001712" y="33338"/>
                  <a:pt x="1017588" y="33338"/>
                </a:cubicBezTo>
                <a:close/>
                <a:moveTo>
                  <a:pt x="950175" y="33338"/>
                </a:moveTo>
                <a:cubicBezTo>
                  <a:pt x="951111" y="33338"/>
                  <a:pt x="951735" y="34295"/>
                  <a:pt x="951735" y="35571"/>
                </a:cubicBezTo>
                <a:cubicBezTo>
                  <a:pt x="951423" y="41633"/>
                  <a:pt x="951423" y="41633"/>
                  <a:pt x="951423" y="41633"/>
                </a:cubicBezTo>
                <a:cubicBezTo>
                  <a:pt x="951423" y="47375"/>
                  <a:pt x="951735" y="48332"/>
                  <a:pt x="952670" y="48332"/>
                </a:cubicBezTo>
                <a:cubicBezTo>
                  <a:pt x="952982" y="48332"/>
                  <a:pt x="954229" y="47375"/>
                  <a:pt x="955165" y="46099"/>
                </a:cubicBezTo>
                <a:cubicBezTo>
                  <a:pt x="957036" y="43866"/>
                  <a:pt x="957036" y="43866"/>
                  <a:pt x="960154" y="40357"/>
                </a:cubicBezTo>
                <a:cubicBezTo>
                  <a:pt x="963584" y="36209"/>
                  <a:pt x="964832" y="35252"/>
                  <a:pt x="968574" y="34295"/>
                </a:cubicBezTo>
                <a:cubicBezTo>
                  <a:pt x="970445" y="33657"/>
                  <a:pt x="972316" y="33338"/>
                  <a:pt x="974810" y="33338"/>
                </a:cubicBezTo>
                <a:cubicBezTo>
                  <a:pt x="977929" y="33338"/>
                  <a:pt x="979488" y="34295"/>
                  <a:pt x="979176" y="36528"/>
                </a:cubicBezTo>
                <a:cubicBezTo>
                  <a:pt x="978864" y="46099"/>
                  <a:pt x="978864" y="46099"/>
                  <a:pt x="978864" y="46099"/>
                </a:cubicBezTo>
                <a:cubicBezTo>
                  <a:pt x="978552" y="48332"/>
                  <a:pt x="977929" y="49289"/>
                  <a:pt x="976993" y="49289"/>
                </a:cubicBezTo>
                <a:cubicBezTo>
                  <a:pt x="976681" y="49289"/>
                  <a:pt x="976369" y="48970"/>
                  <a:pt x="975746" y="48970"/>
                </a:cubicBezTo>
                <a:cubicBezTo>
                  <a:pt x="974187" y="48332"/>
                  <a:pt x="971380" y="48332"/>
                  <a:pt x="968262" y="48332"/>
                </a:cubicBezTo>
                <a:cubicBezTo>
                  <a:pt x="963584" y="48332"/>
                  <a:pt x="960154" y="49608"/>
                  <a:pt x="957659" y="51841"/>
                </a:cubicBezTo>
                <a:cubicBezTo>
                  <a:pt x="954853" y="55032"/>
                  <a:pt x="954229" y="57584"/>
                  <a:pt x="954229" y="70663"/>
                </a:cubicBezTo>
                <a:cubicBezTo>
                  <a:pt x="954229" y="76406"/>
                  <a:pt x="954229" y="76406"/>
                  <a:pt x="954229" y="76406"/>
                </a:cubicBezTo>
                <a:cubicBezTo>
                  <a:pt x="954541" y="85019"/>
                  <a:pt x="954541" y="85019"/>
                  <a:pt x="954541" y="85019"/>
                </a:cubicBezTo>
                <a:cubicBezTo>
                  <a:pt x="954541" y="89486"/>
                  <a:pt x="954853" y="90443"/>
                  <a:pt x="956724" y="91400"/>
                </a:cubicBezTo>
                <a:cubicBezTo>
                  <a:pt x="957659" y="92038"/>
                  <a:pt x="957659" y="92038"/>
                  <a:pt x="963272" y="93314"/>
                </a:cubicBezTo>
                <a:cubicBezTo>
                  <a:pt x="967014" y="94271"/>
                  <a:pt x="967326" y="94271"/>
                  <a:pt x="967326" y="96185"/>
                </a:cubicBezTo>
                <a:cubicBezTo>
                  <a:pt x="967326" y="98099"/>
                  <a:pt x="967326" y="98099"/>
                  <a:pt x="967326" y="98099"/>
                </a:cubicBezTo>
                <a:cubicBezTo>
                  <a:pt x="967326" y="99375"/>
                  <a:pt x="966703" y="100013"/>
                  <a:pt x="965455" y="100013"/>
                </a:cubicBezTo>
                <a:cubicBezTo>
                  <a:pt x="965143" y="100013"/>
                  <a:pt x="965143" y="100013"/>
                  <a:pt x="965143" y="100013"/>
                </a:cubicBezTo>
                <a:cubicBezTo>
                  <a:pt x="961401" y="100013"/>
                  <a:pt x="951111" y="99694"/>
                  <a:pt x="946122" y="99694"/>
                </a:cubicBezTo>
                <a:cubicBezTo>
                  <a:pt x="942068" y="99694"/>
                  <a:pt x="935831" y="100013"/>
                  <a:pt x="933025" y="100013"/>
                </a:cubicBezTo>
                <a:cubicBezTo>
                  <a:pt x="932089" y="100013"/>
                  <a:pt x="932089" y="100013"/>
                  <a:pt x="932089" y="100013"/>
                </a:cubicBezTo>
                <a:cubicBezTo>
                  <a:pt x="931154" y="100013"/>
                  <a:pt x="930530" y="99694"/>
                  <a:pt x="930530" y="98418"/>
                </a:cubicBezTo>
                <a:cubicBezTo>
                  <a:pt x="930530" y="96185"/>
                  <a:pt x="930530" y="96185"/>
                  <a:pt x="930530" y="96185"/>
                </a:cubicBezTo>
                <a:cubicBezTo>
                  <a:pt x="930530" y="94271"/>
                  <a:pt x="930530" y="94271"/>
                  <a:pt x="934584" y="92995"/>
                </a:cubicBezTo>
                <a:cubicBezTo>
                  <a:pt x="938326" y="91719"/>
                  <a:pt x="938949" y="91081"/>
                  <a:pt x="939261" y="88210"/>
                </a:cubicBezTo>
                <a:cubicBezTo>
                  <a:pt x="939261" y="85019"/>
                  <a:pt x="939573" y="78958"/>
                  <a:pt x="939573" y="70344"/>
                </a:cubicBezTo>
                <a:cubicBezTo>
                  <a:pt x="939573" y="65878"/>
                  <a:pt x="939573" y="65878"/>
                  <a:pt x="939573" y="65878"/>
                </a:cubicBezTo>
                <a:cubicBezTo>
                  <a:pt x="939573" y="59179"/>
                  <a:pt x="938638" y="51522"/>
                  <a:pt x="937390" y="48013"/>
                </a:cubicBezTo>
                <a:cubicBezTo>
                  <a:pt x="936143" y="44823"/>
                  <a:pt x="934272" y="43547"/>
                  <a:pt x="930530" y="43547"/>
                </a:cubicBezTo>
                <a:cubicBezTo>
                  <a:pt x="927723" y="43228"/>
                  <a:pt x="927100" y="42909"/>
                  <a:pt x="927100" y="41633"/>
                </a:cubicBezTo>
                <a:lnTo>
                  <a:pt x="927100" y="39400"/>
                </a:lnTo>
                <a:cubicBezTo>
                  <a:pt x="927100" y="37166"/>
                  <a:pt x="927723" y="36847"/>
                  <a:pt x="929594" y="36528"/>
                </a:cubicBezTo>
                <a:cubicBezTo>
                  <a:pt x="947993" y="33657"/>
                  <a:pt x="947993" y="33657"/>
                  <a:pt x="947993" y="33657"/>
                </a:cubicBezTo>
                <a:cubicBezTo>
                  <a:pt x="948928" y="33657"/>
                  <a:pt x="948928" y="33657"/>
                  <a:pt x="948928" y="33657"/>
                </a:cubicBezTo>
                <a:cubicBezTo>
                  <a:pt x="949552" y="33338"/>
                  <a:pt x="949864" y="33338"/>
                  <a:pt x="950175" y="33338"/>
                </a:cubicBezTo>
                <a:close/>
                <a:moveTo>
                  <a:pt x="892445" y="33338"/>
                </a:moveTo>
                <a:cubicBezTo>
                  <a:pt x="907513" y="33338"/>
                  <a:pt x="915988" y="42270"/>
                  <a:pt x="915988" y="57900"/>
                </a:cubicBezTo>
                <a:cubicBezTo>
                  <a:pt x="915988" y="61728"/>
                  <a:pt x="914419" y="62685"/>
                  <a:pt x="909710" y="62685"/>
                </a:cubicBezTo>
                <a:lnTo>
                  <a:pt x="879574" y="62685"/>
                </a:lnTo>
                <a:cubicBezTo>
                  <a:pt x="874865" y="62685"/>
                  <a:pt x="874551" y="63004"/>
                  <a:pt x="874551" y="67470"/>
                </a:cubicBezTo>
                <a:cubicBezTo>
                  <a:pt x="874551" y="80229"/>
                  <a:pt x="882399" y="89799"/>
                  <a:pt x="893700" y="89799"/>
                </a:cubicBezTo>
                <a:cubicBezTo>
                  <a:pt x="899979" y="89799"/>
                  <a:pt x="909082" y="86609"/>
                  <a:pt x="913477" y="82781"/>
                </a:cubicBezTo>
                <a:cubicBezTo>
                  <a:pt x="913791" y="82781"/>
                  <a:pt x="913791" y="82462"/>
                  <a:pt x="913791" y="82462"/>
                </a:cubicBezTo>
                <a:cubicBezTo>
                  <a:pt x="914419" y="82462"/>
                  <a:pt x="914733" y="83100"/>
                  <a:pt x="914733" y="83738"/>
                </a:cubicBezTo>
                <a:cubicBezTo>
                  <a:pt x="914733" y="85652"/>
                  <a:pt x="913477" y="94584"/>
                  <a:pt x="913163" y="95541"/>
                </a:cubicBezTo>
                <a:cubicBezTo>
                  <a:pt x="912849" y="96178"/>
                  <a:pt x="911593" y="97135"/>
                  <a:pt x="907826" y="98411"/>
                </a:cubicBezTo>
                <a:cubicBezTo>
                  <a:pt x="903432" y="100325"/>
                  <a:pt x="897153" y="101601"/>
                  <a:pt x="891817" y="101601"/>
                </a:cubicBezTo>
                <a:cubicBezTo>
                  <a:pt x="872982" y="101601"/>
                  <a:pt x="860425" y="88523"/>
                  <a:pt x="860425" y="69384"/>
                </a:cubicBezTo>
                <a:cubicBezTo>
                  <a:pt x="860425" y="48969"/>
                  <a:pt x="873924" y="33338"/>
                  <a:pt x="892445" y="33338"/>
                </a:cubicBezTo>
                <a:close/>
                <a:moveTo>
                  <a:pt x="792786" y="33338"/>
                </a:moveTo>
                <a:cubicBezTo>
                  <a:pt x="793102" y="33338"/>
                  <a:pt x="793102" y="33338"/>
                  <a:pt x="799106" y="33662"/>
                </a:cubicBezTo>
                <a:cubicBezTo>
                  <a:pt x="800370" y="33985"/>
                  <a:pt x="802581" y="33985"/>
                  <a:pt x="805741" y="33985"/>
                </a:cubicBezTo>
                <a:cubicBezTo>
                  <a:pt x="811744" y="33985"/>
                  <a:pt x="815536" y="33662"/>
                  <a:pt x="819327" y="33338"/>
                </a:cubicBezTo>
                <a:cubicBezTo>
                  <a:pt x="820907" y="33338"/>
                  <a:pt x="820907" y="33338"/>
                  <a:pt x="820907" y="33338"/>
                </a:cubicBezTo>
                <a:cubicBezTo>
                  <a:pt x="822171" y="33338"/>
                  <a:pt x="822803" y="33985"/>
                  <a:pt x="822803" y="35279"/>
                </a:cubicBezTo>
                <a:cubicBezTo>
                  <a:pt x="822803" y="37544"/>
                  <a:pt x="822803" y="37544"/>
                  <a:pt x="822803" y="37544"/>
                </a:cubicBezTo>
                <a:cubicBezTo>
                  <a:pt x="822803" y="39485"/>
                  <a:pt x="822487" y="39485"/>
                  <a:pt x="819011" y="40456"/>
                </a:cubicBezTo>
                <a:cubicBezTo>
                  <a:pt x="815536" y="41426"/>
                  <a:pt x="813956" y="42397"/>
                  <a:pt x="813956" y="44014"/>
                </a:cubicBezTo>
                <a:cubicBezTo>
                  <a:pt x="813956" y="44661"/>
                  <a:pt x="813956" y="45632"/>
                  <a:pt x="814588" y="46926"/>
                </a:cubicBezTo>
                <a:cubicBezTo>
                  <a:pt x="815220" y="48867"/>
                  <a:pt x="815852" y="50808"/>
                  <a:pt x="816168" y="52750"/>
                </a:cubicBezTo>
                <a:cubicBezTo>
                  <a:pt x="819643" y="63426"/>
                  <a:pt x="819643" y="63426"/>
                  <a:pt x="819643" y="63426"/>
                </a:cubicBezTo>
                <a:cubicBezTo>
                  <a:pt x="823435" y="76690"/>
                  <a:pt x="826278" y="85425"/>
                  <a:pt x="826594" y="85425"/>
                </a:cubicBezTo>
                <a:cubicBezTo>
                  <a:pt x="826594" y="85425"/>
                  <a:pt x="826910" y="84455"/>
                  <a:pt x="826910" y="83808"/>
                </a:cubicBezTo>
                <a:cubicBezTo>
                  <a:pt x="827542" y="81866"/>
                  <a:pt x="827542" y="81866"/>
                  <a:pt x="827542" y="81866"/>
                </a:cubicBezTo>
                <a:cubicBezTo>
                  <a:pt x="828806" y="78308"/>
                  <a:pt x="828806" y="78308"/>
                  <a:pt x="828806" y="78308"/>
                </a:cubicBezTo>
                <a:cubicBezTo>
                  <a:pt x="829438" y="76043"/>
                  <a:pt x="830386" y="73455"/>
                  <a:pt x="831018" y="70867"/>
                </a:cubicBezTo>
                <a:cubicBezTo>
                  <a:pt x="834809" y="60191"/>
                  <a:pt x="834809" y="60191"/>
                  <a:pt x="834809" y="60191"/>
                </a:cubicBezTo>
                <a:cubicBezTo>
                  <a:pt x="838917" y="48544"/>
                  <a:pt x="839865" y="44985"/>
                  <a:pt x="839865" y="43367"/>
                </a:cubicBezTo>
                <a:cubicBezTo>
                  <a:pt x="839865" y="41750"/>
                  <a:pt x="837653" y="40456"/>
                  <a:pt x="834493" y="39809"/>
                </a:cubicBezTo>
                <a:cubicBezTo>
                  <a:pt x="832914" y="39162"/>
                  <a:pt x="832598" y="38838"/>
                  <a:pt x="832598" y="37544"/>
                </a:cubicBezTo>
                <a:cubicBezTo>
                  <a:pt x="832598" y="35279"/>
                  <a:pt x="832598" y="35279"/>
                  <a:pt x="832598" y="35279"/>
                </a:cubicBezTo>
                <a:cubicBezTo>
                  <a:pt x="832598" y="33985"/>
                  <a:pt x="833230" y="33338"/>
                  <a:pt x="834177" y="33338"/>
                </a:cubicBezTo>
                <a:cubicBezTo>
                  <a:pt x="834493" y="33338"/>
                  <a:pt x="834809" y="33338"/>
                  <a:pt x="835441" y="33662"/>
                </a:cubicBezTo>
                <a:cubicBezTo>
                  <a:pt x="837021" y="33662"/>
                  <a:pt x="842392" y="33985"/>
                  <a:pt x="844920" y="33985"/>
                </a:cubicBezTo>
                <a:cubicBezTo>
                  <a:pt x="847448" y="33985"/>
                  <a:pt x="850291" y="33662"/>
                  <a:pt x="853135" y="33338"/>
                </a:cubicBezTo>
                <a:cubicBezTo>
                  <a:pt x="854399" y="33338"/>
                  <a:pt x="854399" y="33338"/>
                  <a:pt x="854399" y="33338"/>
                </a:cubicBezTo>
                <a:cubicBezTo>
                  <a:pt x="855347" y="33338"/>
                  <a:pt x="855663" y="33985"/>
                  <a:pt x="855663" y="35279"/>
                </a:cubicBezTo>
                <a:lnTo>
                  <a:pt x="855663" y="37544"/>
                </a:lnTo>
                <a:cubicBezTo>
                  <a:pt x="855663" y="39485"/>
                  <a:pt x="855663" y="39485"/>
                  <a:pt x="853135" y="40132"/>
                </a:cubicBezTo>
                <a:cubicBezTo>
                  <a:pt x="851555" y="41103"/>
                  <a:pt x="850607" y="42397"/>
                  <a:pt x="848712" y="47897"/>
                </a:cubicBezTo>
                <a:cubicBezTo>
                  <a:pt x="847132" y="51779"/>
                  <a:pt x="847132" y="51779"/>
                  <a:pt x="836073" y="79602"/>
                </a:cubicBezTo>
                <a:cubicBezTo>
                  <a:pt x="831966" y="89954"/>
                  <a:pt x="831018" y="92543"/>
                  <a:pt x="830070" y="95131"/>
                </a:cubicBezTo>
                <a:cubicBezTo>
                  <a:pt x="829122" y="98366"/>
                  <a:pt x="829122" y="98366"/>
                  <a:pt x="828490" y="99337"/>
                </a:cubicBezTo>
                <a:cubicBezTo>
                  <a:pt x="828174" y="99984"/>
                  <a:pt x="827542" y="100307"/>
                  <a:pt x="825646" y="100631"/>
                </a:cubicBezTo>
                <a:cubicBezTo>
                  <a:pt x="824699" y="100631"/>
                  <a:pt x="824067" y="100631"/>
                  <a:pt x="819643" y="101601"/>
                </a:cubicBezTo>
                <a:cubicBezTo>
                  <a:pt x="819011" y="101601"/>
                  <a:pt x="818695" y="101601"/>
                  <a:pt x="818063" y="101601"/>
                </a:cubicBezTo>
                <a:cubicBezTo>
                  <a:pt x="816800" y="101601"/>
                  <a:pt x="816800" y="101601"/>
                  <a:pt x="815536" y="97072"/>
                </a:cubicBezTo>
                <a:cubicBezTo>
                  <a:pt x="813640" y="92543"/>
                  <a:pt x="812692" y="89307"/>
                  <a:pt x="806689" y="72808"/>
                </a:cubicBezTo>
                <a:cubicBezTo>
                  <a:pt x="800370" y="55338"/>
                  <a:pt x="798158" y="48544"/>
                  <a:pt x="795946" y="43367"/>
                </a:cubicBezTo>
                <a:cubicBezTo>
                  <a:pt x="794998" y="41103"/>
                  <a:pt x="794682" y="40779"/>
                  <a:pt x="791839" y="39809"/>
                </a:cubicBezTo>
                <a:cubicBezTo>
                  <a:pt x="790891" y="39485"/>
                  <a:pt x="790575" y="38838"/>
                  <a:pt x="790575" y="37544"/>
                </a:cubicBezTo>
                <a:cubicBezTo>
                  <a:pt x="790575" y="35279"/>
                  <a:pt x="790575" y="35279"/>
                  <a:pt x="790575" y="35279"/>
                </a:cubicBezTo>
                <a:cubicBezTo>
                  <a:pt x="790575" y="33985"/>
                  <a:pt x="791207" y="33338"/>
                  <a:pt x="792786" y="33338"/>
                </a:cubicBezTo>
                <a:close/>
                <a:moveTo>
                  <a:pt x="775335" y="33338"/>
                </a:moveTo>
                <a:cubicBezTo>
                  <a:pt x="776605" y="33338"/>
                  <a:pt x="776923" y="34295"/>
                  <a:pt x="776923" y="35890"/>
                </a:cubicBezTo>
                <a:cubicBezTo>
                  <a:pt x="776923" y="36209"/>
                  <a:pt x="776923" y="36209"/>
                  <a:pt x="776923" y="41314"/>
                </a:cubicBezTo>
                <a:cubicBezTo>
                  <a:pt x="776605" y="43547"/>
                  <a:pt x="776605" y="56308"/>
                  <a:pt x="776605" y="63645"/>
                </a:cubicBezTo>
                <a:cubicBezTo>
                  <a:pt x="776605" y="70344"/>
                  <a:pt x="776605" y="70344"/>
                  <a:pt x="776605" y="70344"/>
                </a:cubicBezTo>
                <a:cubicBezTo>
                  <a:pt x="776605" y="78001"/>
                  <a:pt x="776605" y="85019"/>
                  <a:pt x="776923" y="88210"/>
                </a:cubicBezTo>
                <a:cubicBezTo>
                  <a:pt x="777240" y="91081"/>
                  <a:pt x="777875" y="91719"/>
                  <a:pt x="781685" y="92995"/>
                </a:cubicBezTo>
                <a:cubicBezTo>
                  <a:pt x="785495" y="94271"/>
                  <a:pt x="785813" y="94271"/>
                  <a:pt x="785813" y="96185"/>
                </a:cubicBezTo>
                <a:cubicBezTo>
                  <a:pt x="785813" y="98418"/>
                  <a:pt x="785813" y="98418"/>
                  <a:pt x="785813" y="98418"/>
                </a:cubicBezTo>
                <a:cubicBezTo>
                  <a:pt x="785813" y="99694"/>
                  <a:pt x="785178" y="100013"/>
                  <a:pt x="784225" y="100013"/>
                </a:cubicBezTo>
                <a:cubicBezTo>
                  <a:pt x="783273" y="100013"/>
                  <a:pt x="783273" y="100013"/>
                  <a:pt x="783273" y="100013"/>
                </a:cubicBezTo>
                <a:cubicBezTo>
                  <a:pt x="780098" y="100013"/>
                  <a:pt x="774065" y="99694"/>
                  <a:pt x="769303" y="99694"/>
                </a:cubicBezTo>
                <a:cubicBezTo>
                  <a:pt x="764222" y="99694"/>
                  <a:pt x="758190" y="100013"/>
                  <a:pt x="754697" y="100013"/>
                </a:cubicBezTo>
                <a:cubicBezTo>
                  <a:pt x="753745" y="100013"/>
                  <a:pt x="753745" y="100013"/>
                  <a:pt x="753745" y="100013"/>
                </a:cubicBezTo>
                <a:cubicBezTo>
                  <a:pt x="752792" y="100013"/>
                  <a:pt x="752475" y="99694"/>
                  <a:pt x="752475" y="98418"/>
                </a:cubicBezTo>
                <a:cubicBezTo>
                  <a:pt x="752475" y="96185"/>
                  <a:pt x="752475" y="96185"/>
                  <a:pt x="752475" y="96185"/>
                </a:cubicBezTo>
                <a:cubicBezTo>
                  <a:pt x="752475" y="94271"/>
                  <a:pt x="752475" y="94271"/>
                  <a:pt x="756602" y="92995"/>
                </a:cubicBezTo>
                <a:cubicBezTo>
                  <a:pt x="760412" y="91719"/>
                  <a:pt x="761047" y="91081"/>
                  <a:pt x="761365" y="88210"/>
                </a:cubicBezTo>
                <a:cubicBezTo>
                  <a:pt x="761682" y="84700"/>
                  <a:pt x="761682" y="78639"/>
                  <a:pt x="761682" y="70344"/>
                </a:cubicBezTo>
                <a:lnTo>
                  <a:pt x="761682" y="59498"/>
                </a:lnTo>
                <a:cubicBezTo>
                  <a:pt x="761682" y="43547"/>
                  <a:pt x="761365" y="42590"/>
                  <a:pt x="755967" y="42271"/>
                </a:cubicBezTo>
                <a:cubicBezTo>
                  <a:pt x="753110" y="41952"/>
                  <a:pt x="752475" y="41314"/>
                  <a:pt x="752475" y="40038"/>
                </a:cubicBezTo>
                <a:cubicBezTo>
                  <a:pt x="752475" y="37805"/>
                  <a:pt x="752475" y="37805"/>
                  <a:pt x="752475" y="37805"/>
                </a:cubicBezTo>
                <a:cubicBezTo>
                  <a:pt x="752475" y="36209"/>
                  <a:pt x="752792" y="35890"/>
                  <a:pt x="754697" y="35571"/>
                </a:cubicBezTo>
                <a:cubicBezTo>
                  <a:pt x="773113" y="33657"/>
                  <a:pt x="773113" y="33657"/>
                  <a:pt x="773113" y="33657"/>
                </a:cubicBezTo>
                <a:cubicBezTo>
                  <a:pt x="774383" y="33657"/>
                  <a:pt x="774383" y="33657"/>
                  <a:pt x="774383" y="33657"/>
                </a:cubicBezTo>
                <a:cubicBezTo>
                  <a:pt x="774700" y="33338"/>
                  <a:pt x="775018" y="33338"/>
                  <a:pt x="775335" y="33338"/>
                </a:cubicBezTo>
                <a:close/>
                <a:moveTo>
                  <a:pt x="686303" y="33338"/>
                </a:moveTo>
                <a:cubicBezTo>
                  <a:pt x="687263" y="33338"/>
                  <a:pt x="687904" y="34295"/>
                  <a:pt x="688224" y="35890"/>
                </a:cubicBezTo>
                <a:cubicBezTo>
                  <a:pt x="688224" y="37166"/>
                  <a:pt x="688544" y="43228"/>
                  <a:pt x="688544" y="43866"/>
                </a:cubicBezTo>
                <a:cubicBezTo>
                  <a:pt x="688544" y="45461"/>
                  <a:pt x="689184" y="46737"/>
                  <a:pt x="689824" y="46737"/>
                </a:cubicBezTo>
                <a:cubicBezTo>
                  <a:pt x="690144" y="46737"/>
                  <a:pt x="690785" y="46418"/>
                  <a:pt x="691105" y="45780"/>
                </a:cubicBezTo>
                <a:cubicBezTo>
                  <a:pt x="692385" y="44504"/>
                  <a:pt x="692385" y="44504"/>
                  <a:pt x="692385" y="44504"/>
                </a:cubicBezTo>
                <a:cubicBezTo>
                  <a:pt x="694946" y="41952"/>
                  <a:pt x="694946" y="41952"/>
                  <a:pt x="694946" y="41952"/>
                </a:cubicBezTo>
                <a:cubicBezTo>
                  <a:pt x="701348" y="34933"/>
                  <a:pt x="704550" y="33338"/>
                  <a:pt x="712232" y="33338"/>
                </a:cubicBezTo>
                <a:cubicBezTo>
                  <a:pt x="721516" y="33338"/>
                  <a:pt x="728558" y="37166"/>
                  <a:pt x="731119" y="43228"/>
                </a:cubicBezTo>
                <a:cubicBezTo>
                  <a:pt x="732079" y="46418"/>
                  <a:pt x="732079" y="46418"/>
                  <a:pt x="732079" y="65878"/>
                </a:cubicBezTo>
                <a:cubicBezTo>
                  <a:pt x="732079" y="70344"/>
                  <a:pt x="732079" y="70344"/>
                  <a:pt x="732079" y="70344"/>
                </a:cubicBezTo>
                <a:cubicBezTo>
                  <a:pt x="732079" y="78001"/>
                  <a:pt x="732400" y="85657"/>
                  <a:pt x="732400" y="88210"/>
                </a:cubicBezTo>
                <a:cubicBezTo>
                  <a:pt x="732720" y="91081"/>
                  <a:pt x="733360" y="91719"/>
                  <a:pt x="737201" y="92995"/>
                </a:cubicBezTo>
                <a:cubicBezTo>
                  <a:pt x="741363" y="94271"/>
                  <a:pt x="741363" y="94271"/>
                  <a:pt x="741363" y="96185"/>
                </a:cubicBezTo>
                <a:cubicBezTo>
                  <a:pt x="741363" y="98418"/>
                  <a:pt x="741363" y="98418"/>
                  <a:pt x="741363" y="98418"/>
                </a:cubicBezTo>
                <a:cubicBezTo>
                  <a:pt x="741363" y="99694"/>
                  <a:pt x="741043" y="100013"/>
                  <a:pt x="739762" y="100013"/>
                </a:cubicBezTo>
                <a:cubicBezTo>
                  <a:pt x="739122" y="100013"/>
                  <a:pt x="739122" y="100013"/>
                  <a:pt x="739122" y="100013"/>
                </a:cubicBezTo>
                <a:cubicBezTo>
                  <a:pt x="735601" y="100013"/>
                  <a:pt x="729518" y="99694"/>
                  <a:pt x="724717" y="99694"/>
                </a:cubicBezTo>
                <a:cubicBezTo>
                  <a:pt x="719915" y="99694"/>
                  <a:pt x="713833" y="100013"/>
                  <a:pt x="710312" y="100013"/>
                </a:cubicBezTo>
                <a:cubicBezTo>
                  <a:pt x="709351" y="100013"/>
                  <a:pt x="709351" y="100013"/>
                  <a:pt x="709351" y="100013"/>
                </a:cubicBezTo>
                <a:cubicBezTo>
                  <a:pt x="708391" y="100013"/>
                  <a:pt x="708071" y="99694"/>
                  <a:pt x="708071" y="98418"/>
                </a:cubicBezTo>
                <a:cubicBezTo>
                  <a:pt x="708071" y="96185"/>
                  <a:pt x="708071" y="96185"/>
                  <a:pt x="708071" y="96185"/>
                </a:cubicBezTo>
                <a:cubicBezTo>
                  <a:pt x="708071" y="94271"/>
                  <a:pt x="708071" y="94271"/>
                  <a:pt x="711912" y="92995"/>
                </a:cubicBezTo>
                <a:cubicBezTo>
                  <a:pt x="716074" y="91719"/>
                  <a:pt x="716714" y="91081"/>
                  <a:pt x="717034" y="88210"/>
                </a:cubicBezTo>
                <a:cubicBezTo>
                  <a:pt x="717034" y="85338"/>
                  <a:pt x="717354" y="78001"/>
                  <a:pt x="717354" y="70344"/>
                </a:cubicBezTo>
                <a:cubicBezTo>
                  <a:pt x="717354" y="65878"/>
                  <a:pt x="717354" y="65878"/>
                  <a:pt x="717354" y="65878"/>
                </a:cubicBezTo>
                <a:cubicBezTo>
                  <a:pt x="717354" y="57584"/>
                  <a:pt x="716714" y="53755"/>
                  <a:pt x="715754" y="51203"/>
                </a:cubicBezTo>
                <a:cubicBezTo>
                  <a:pt x="714473" y="47375"/>
                  <a:pt x="710952" y="45461"/>
                  <a:pt x="706150" y="45461"/>
                </a:cubicBezTo>
                <a:cubicBezTo>
                  <a:pt x="700708" y="45461"/>
                  <a:pt x="695586" y="48013"/>
                  <a:pt x="692705" y="52160"/>
                </a:cubicBezTo>
                <a:cubicBezTo>
                  <a:pt x="690464" y="55351"/>
                  <a:pt x="689824" y="58222"/>
                  <a:pt x="689824" y="66835"/>
                </a:cubicBezTo>
                <a:cubicBezTo>
                  <a:pt x="689824" y="70344"/>
                  <a:pt x="689824" y="70344"/>
                  <a:pt x="689824" y="70344"/>
                </a:cubicBezTo>
                <a:cubicBezTo>
                  <a:pt x="689824" y="78320"/>
                  <a:pt x="690144" y="85338"/>
                  <a:pt x="690144" y="88210"/>
                </a:cubicBezTo>
                <a:cubicBezTo>
                  <a:pt x="690464" y="91081"/>
                  <a:pt x="691105" y="91719"/>
                  <a:pt x="694946" y="92995"/>
                </a:cubicBezTo>
                <a:cubicBezTo>
                  <a:pt x="698787" y="94271"/>
                  <a:pt x="699108" y="94271"/>
                  <a:pt x="699108" y="96185"/>
                </a:cubicBezTo>
                <a:cubicBezTo>
                  <a:pt x="699108" y="98418"/>
                  <a:pt x="699108" y="98418"/>
                  <a:pt x="699108" y="98418"/>
                </a:cubicBezTo>
                <a:cubicBezTo>
                  <a:pt x="699108" y="99694"/>
                  <a:pt x="698787" y="100013"/>
                  <a:pt x="697507" y="100013"/>
                </a:cubicBezTo>
                <a:cubicBezTo>
                  <a:pt x="696547" y="100013"/>
                  <a:pt x="696547" y="100013"/>
                  <a:pt x="696547" y="100013"/>
                </a:cubicBezTo>
                <a:cubicBezTo>
                  <a:pt x="693345" y="100013"/>
                  <a:pt x="687583" y="99694"/>
                  <a:pt x="682462" y="99694"/>
                </a:cubicBezTo>
                <a:cubicBezTo>
                  <a:pt x="677660" y="99694"/>
                  <a:pt x="670937" y="100013"/>
                  <a:pt x="668056" y="100013"/>
                </a:cubicBezTo>
                <a:cubicBezTo>
                  <a:pt x="667096" y="100013"/>
                  <a:pt x="667096" y="100013"/>
                  <a:pt x="667096" y="100013"/>
                </a:cubicBezTo>
                <a:cubicBezTo>
                  <a:pt x="666136" y="100013"/>
                  <a:pt x="665495" y="99694"/>
                  <a:pt x="665495" y="98418"/>
                </a:cubicBezTo>
                <a:cubicBezTo>
                  <a:pt x="665495" y="96185"/>
                  <a:pt x="665495" y="96185"/>
                  <a:pt x="665495" y="96185"/>
                </a:cubicBezTo>
                <a:cubicBezTo>
                  <a:pt x="665495" y="94271"/>
                  <a:pt x="665816" y="94271"/>
                  <a:pt x="669657" y="92995"/>
                </a:cubicBezTo>
                <a:cubicBezTo>
                  <a:pt x="673498" y="91719"/>
                  <a:pt x="674459" y="91081"/>
                  <a:pt x="674779" y="88210"/>
                </a:cubicBezTo>
                <a:cubicBezTo>
                  <a:pt x="674779" y="85338"/>
                  <a:pt x="674779" y="78320"/>
                  <a:pt x="674779" y="70344"/>
                </a:cubicBezTo>
                <a:cubicBezTo>
                  <a:pt x="674779" y="65559"/>
                  <a:pt x="674779" y="65559"/>
                  <a:pt x="674779" y="65559"/>
                </a:cubicBezTo>
                <a:cubicBezTo>
                  <a:pt x="674779" y="59179"/>
                  <a:pt x="674139" y="48651"/>
                  <a:pt x="673498" y="46418"/>
                </a:cubicBezTo>
                <a:cubicBezTo>
                  <a:pt x="672538" y="44185"/>
                  <a:pt x="671258" y="43228"/>
                  <a:pt x="667416" y="42909"/>
                </a:cubicBezTo>
                <a:cubicBezTo>
                  <a:pt x="664215" y="42590"/>
                  <a:pt x="663575" y="42590"/>
                  <a:pt x="663575" y="41314"/>
                </a:cubicBezTo>
                <a:lnTo>
                  <a:pt x="663575" y="38762"/>
                </a:lnTo>
                <a:cubicBezTo>
                  <a:pt x="663575" y="36528"/>
                  <a:pt x="663895" y="36209"/>
                  <a:pt x="665495" y="35890"/>
                </a:cubicBezTo>
                <a:cubicBezTo>
                  <a:pt x="684062" y="33657"/>
                  <a:pt x="684062" y="33657"/>
                  <a:pt x="684062" y="33657"/>
                </a:cubicBezTo>
                <a:cubicBezTo>
                  <a:pt x="685343" y="33657"/>
                  <a:pt x="685983" y="33338"/>
                  <a:pt x="686303" y="33338"/>
                </a:cubicBezTo>
                <a:close/>
                <a:moveTo>
                  <a:pt x="401220" y="33338"/>
                </a:moveTo>
                <a:cubicBezTo>
                  <a:pt x="402169" y="33338"/>
                  <a:pt x="402485" y="33973"/>
                  <a:pt x="402485" y="34926"/>
                </a:cubicBezTo>
                <a:cubicBezTo>
                  <a:pt x="402485" y="35561"/>
                  <a:pt x="402485" y="36831"/>
                  <a:pt x="402485" y="37783"/>
                </a:cubicBezTo>
                <a:cubicBezTo>
                  <a:pt x="401853" y="44133"/>
                  <a:pt x="401853" y="52706"/>
                  <a:pt x="401853" y="59056"/>
                </a:cubicBezTo>
                <a:cubicBezTo>
                  <a:pt x="401853" y="69216"/>
                  <a:pt x="401853" y="69216"/>
                  <a:pt x="401853" y="69216"/>
                </a:cubicBezTo>
                <a:cubicBezTo>
                  <a:pt x="401853" y="81281"/>
                  <a:pt x="401853" y="83186"/>
                  <a:pt x="404066" y="86044"/>
                </a:cubicBezTo>
                <a:cubicBezTo>
                  <a:pt x="405647" y="88266"/>
                  <a:pt x="408492" y="89536"/>
                  <a:pt x="411970" y="89536"/>
                </a:cubicBezTo>
                <a:cubicBezTo>
                  <a:pt x="417977" y="89536"/>
                  <a:pt x="423667" y="86679"/>
                  <a:pt x="425881" y="81916"/>
                </a:cubicBezTo>
                <a:cubicBezTo>
                  <a:pt x="427461" y="79059"/>
                  <a:pt x="427778" y="75566"/>
                  <a:pt x="427778" y="65723"/>
                </a:cubicBezTo>
                <a:cubicBezTo>
                  <a:pt x="427778" y="59056"/>
                  <a:pt x="427778" y="59056"/>
                  <a:pt x="427778" y="59056"/>
                </a:cubicBezTo>
                <a:cubicBezTo>
                  <a:pt x="427778" y="53976"/>
                  <a:pt x="427778" y="46991"/>
                  <a:pt x="427461" y="45721"/>
                </a:cubicBezTo>
                <a:cubicBezTo>
                  <a:pt x="426829" y="43498"/>
                  <a:pt x="425564" y="42228"/>
                  <a:pt x="422403" y="41911"/>
                </a:cubicBezTo>
                <a:cubicBezTo>
                  <a:pt x="419241" y="41593"/>
                  <a:pt x="418609" y="41276"/>
                  <a:pt x="418609" y="40006"/>
                </a:cubicBezTo>
                <a:cubicBezTo>
                  <a:pt x="418609" y="37466"/>
                  <a:pt x="418609" y="37466"/>
                  <a:pt x="418609" y="37466"/>
                </a:cubicBezTo>
                <a:cubicBezTo>
                  <a:pt x="418609" y="36196"/>
                  <a:pt x="419241" y="35561"/>
                  <a:pt x="420822" y="35561"/>
                </a:cubicBezTo>
                <a:cubicBezTo>
                  <a:pt x="439475" y="33656"/>
                  <a:pt x="439475" y="33656"/>
                  <a:pt x="439475" y="33656"/>
                </a:cubicBezTo>
                <a:cubicBezTo>
                  <a:pt x="440424" y="33338"/>
                  <a:pt x="441056" y="33338"/>
                  <a:pt x="441688" y="33338"/>
                </a:cubicBezTo>
                <a:cubicBezTo>
                  <a:pt x="442953" y="33338"/>
                  <a:pt x="443269" y="33973"/>
                  <a:pt x="443269" y="34926"/>
                </a:cubicBezTo>
                <a:cubicBezTo>
                  <a:pt x="443269" y="38418"/>
                  <a:pt x="443269" y="38418"/>
                  <a:pt x="443269" y="38418"/>
                </a:cubicBezTo>
                <a:cubicBezTo>
                  <a:pt x="442953" y="41911"/>
                  <a:pt x="442953" y="41911"/>
                  <a:pt x="442953" y="47626"/>
                </a:cubicBezTo>
                <a:cubicBezTo>
                  <a:pt x="442637" y="50166"/>
                  <a:pt x="442637" y="53023"/>
                  <a:pt x="442637" y="56198"/>
                </a:cubicBezTo>
                <a:lnTo>
                  <a:pt x="442637" y="65723"/>
                </a:lnTo>
                <a:cubicBezTo>
                  <a:pt x="442953" y="77789"/>
                  <a:pt x="442953" y="85091"/>
                  <a:pt x="443269" y="87314"/>
                </a:cubicBezTo>
                <a:cubicBezTo>
                  <a:pt x="443902" y="90806"/>
                  <a:pt x="445166" y="91759"/>
                  <a:pt x="449908" y="92394"/>
                </a:cubicBezTo>
                <a:cubicBezTo>
                  <a:pt x="452122" y="92711"/>
                  <a:pt x="452438" y="93029"/>
                  <a:pt x="452438" y="94616"/>
                </a:cubicBezTo>
                <a:cubicBezTo>
                  <a:pt x="452438" y="96521"/>
                  <a:pt x="452438" y="96521"/>
                  <a:pt x="452438" y="96521"/>
                </a:cubicBezTo>
                <a:cubicBezTo>
                  <a:pt x="452438" y="98109"/>
                  <a:pt x="452122" y="98744"/>
                  <a:pt x="450225" y="98744"/>
                </a:cubicBezTo>
                <a:cubicBezTo>
                  <a:pt x="432520" y="101284"/>
                  <a:pt x="432520" y="101284"/>
                  <a:pt x="432520" y="101284"/>
                </a:cubicBezTo>
                <a:cubicBezTo>
                  <a:pt x="431888" y="101284"/>
                  <a:pt x="430939" y="101601"/>
                  <a:pt x="430939" y="101601"/>
                </a:cubicBezTo>
                <a:cubicBezTo>
                  <a:pt x="429358" y="101601"/>
                  <a:pt x="429358" y="101601"/>
                  <a:pt x="428410" y="92394"/>
                </a:cubicBezTo>
                <a:cubicBezTo>
                  <a:pt x="428410" y="90489"/>
                  <a:pt x="427778" y="89536"/>
                  <a:pt x="427145" y="89536"/>
                </a:cubicBezTo>
                <a:cubicBezTo>
                  <a:pt x="426829" y="89536"/>
                  <a:pt x="426197" y="89854"/>
                  <a:pt x="424300" y="91441"/>
                </a:cubicBezTo>
                <a:cubicBezTo>
                  <a:pt x="415764" y="99696"/>
                  <a:pt x="413234" y="101284"/>
                  <a:pt x="405963" y="101284"/>
                </a:cubicBezTo>
                <a:cubicBezTo>
                  <a:pt x="401220" y="101284"/>
                  <a:pt x="396162" y="100014"/>
                  <a:pt x="393000" y="97791"/>
                </a:cubicBezTo>
                <a:cubicBezTo>
                  <a:pt x="388890" y="94934"/>
                  <a:pt x="386993" y="90489"/>
                  <a:pt x="386993" y="83186"/>
                </a:cubicBezTo>
                <a:cubicBezTo>
                  <a:pt x="386993" y="82234"/>
                  <a:pt x="386993" y="80011"/>
                  <a:pt x="386993" y="77471"/>
                </a:cubicBezTo>
                <a:cubicBezTo>
                  <a:pt x="386993" y="70804"/>
                  <a:pt x="386993" y="70804"/>
                  <a:pt x="386993" y="70804"/>
                </a:cubicBezTo>
                <a:cubicBezTo>
                  <a:pt x="386993" y="59373"/>
                  <a:pt x="386993" y="59373"/>
                  <a:pt x="386993" y="59373"/>
                </a:cubicBezTo>
                <a:cubicBezTo>
                  <a:pt x="386993" y="43816"/>
                  <a:pt x="386677" y="42546"/>
                  <a:pt x="381619" y="42228"/>
                </a:cubicBezTo>
                <a:cubicBezTo>
                  <a:pt x="378457" y="41911"/>
                  <a:pt x="377825" y="41276"/>
                  <a:pt x="377825" y="40006"/>
                </a:cubicBezTo>
                <a:cubicBezTo>
                  <a:pt x="377825" y="37783"/>
                  <a:pt x="377825" y="37783"/>
                  <a:pt x="377825" y="37783"/>
                </a:cubicBezTo>
                <a:cubicBezTo>
                  <a:pt x="377825" y="36196"/>
                  <a:pt x="378141" y="35878"/>
                  <a:pt x="380038" y="35561"/>
                </a:cubicBezTo>
                <a:cubicBezTo>
                  <a:pt x="399007" y="33656"/>
                  <a:pt x="399007" y="33656"/>
                  <a:pt x="399007" y="33656"/>
                </a:cubicBezTo>
                <a:cubicBezTo>
                  <a:pt x="400272" y="33656"/>
                  <a:pt x="401220" y="33338"/>
                  <a:pt x="401220" y="33338"/>
                </a:cubicBezTo>
                <a:close/>
                <a:moveTo>
                  <a:pt x="339251" y="33338"/>
                </a:moveTo>
                <a:cubicBezTo>
                  <a:pt x="351695" y="33338"/>
                  <a:pt x="361585" y="38442"/>
                  <a:pt x="366690" y="47374"/>
                </a:cubicBezTo>
                <a:cubicBezTo>
                  <a:pt x="369562" y="52477"/>
                  <a:pt x="371476" y="59176"/>
                  <a:pt x="371476" y="65875"/>
                </a:cubicBezTo>
                <a:cubicBezTo>
                  <a:pt x="371476" y="74806"/>
                  <a:pt x="368286" y="83738"/>
                  <a:pt x="363181" y="90118"/>
                </a:cubicBezTo>
                <a:cubicBezTo>
                  <a:pt x="357119" y="97773"/>
                  <a:pt x="348185" y="101601"/>
                  <a:pt x="337018" y="101601"/>
                </a:cubicBezTo>
                <a:cubicBezTo>
                  <a:pt x="318512" y="101601"/>
                  <a:pt x="306388" y="88842"/>
                  <a:pt x="306388" y="69384"/>
                </a:cubicBezTo>
                <a:cubicBezTo>
                  <a:pt x="306388" y="58857"/>
                  <a:pt x="309579" y="49607"/>
                  <a:pt x="315641" y="43227"/>
                </a:cubicBezTo>
                <a:cubicBezTo>
                  <a:pt x="321703" y="36528"/>
                  <a:pt x="329360" y="33338"/>
                  <a:pt x="339251" y="33338"/>
                </a:cubicBezTo>
                <a:close/>
                <a:moveTo>
                  <a:pt x="115607" y="33338"/>
                </a:moveTo>
                <a:cubicBezTo>
                  <a:pt x="131630" y="33338"/>
                  <a:pt x="139171" y="39454"/>
                  <a:pt x="139171" y="52330"/>
                </a:cubicBezTo>
                <a:cubicBezTo>
                  <a:pt x="138857" y="76793"/>
                  <a:pt x="138857" y="76793"/>
                  <a:pt x="138857" y="76793"/>
                </a:cubicBezTo>
                <a:cubicBezTo>
                  <a:pt x="138857" y="90313"/>
                  <a:pt x="138857" y="90635"/>
                  <a:pt x="140428" y="91922"/>
                </a:cubicBezTo>
                <a:cubicBezTo>
                  <a:pt x="141685" y="92888"/>
                  <a:pt x="142941" y="93210"/>
                  <a:pt x="146083" y="93532"/>
                </a:cubicBezTo>
                <a:cubicBezTo>
                  <a:pt x="148597" y="93853"/>
                  <a:pt x="149225" y="94175"/>
                  <a:pt x="149225" y="95785"/>
                </a:cubicBezTo>
                <a:cubicBezTo>
                  <a:pt x="149225" y="98038"/>
                  <a:pt x="149225" y="98038"/>
                  <a:pt x="149225" y="98038"/>
                </a:cubicBezTo>
                <a:cubicBezTo>
                  <a:pt x="149225" y="99647"/>
                  <a:pt x="148911" y="99647"/>
                  <a:pt x="146712" y="100291"/>
                </a:cubicBezTo>
                <a:cubicBezTo>
                  <a:pt x="131316" y="102866"/>
                  <a:pt x="131316" y="102866"/>
                  <a:pt x="131316" y="102866"/>
                </a:cubicBezTo>
                <a:cubicBezTo>
                  <a:pt x="130688" y="103188"/>
                  <a:pt x="129431" y="103188"/>
                  <a:pt x="128489" y="103188"/>
                </a:cubicBezTo>
                <a:cubicBezTo>
                  <a:pt x="127232" y="103188"/>
                  <a:pt x="126603" y="102544"/>
                  <a:pt x="126289" y="101257"/>
                </a:cubicBezTo>
                <a:cubicBezTo>
                  <a:pt x="125975" y="100291"/>
                  <a:pt x="125661" y="97072"/>
                  <a:pt x="125661" y="95785"/>
                </a:cubicBezTo>
                <a:cubicBezTo>
                  <a:pt x="125661" y="93532"/>
                  <a:pt x="125347" y="92244"/>
                  <a:pt x="124718" y="92244"/>
                </a:cubicBezTo>
                <a:cubicBezTo>
                  <a:pt x="124718" y="92244"/>
                  <a:pt x="124404" y="92566"/>
                  <a:pt x="124090" y="92888"/>
                </a:cubicBezTo>
                <a:cubicBezTo>
                  <a:pt x="123147" y="93853"/>
                  <a:pt x="117806" y="97716"/>
                  <a:pt x="116235" y="98682"/>
                </a:cubicBezTo>
                <a:cubicBezTo>
                  <a:pt x="112779" y="100935"/>
                  <a:pt x="108066" y="102223"/>
                  <a:pt x="103353" y="102223"/>
                </a:cubicBezTo>
                <a:cubicBezTo>
                  <a:pt x="95498" y="102223"/>
                  <a:pt x="88900" y="94819"/>
                  <a:pt x="88900" y="85162"/>
                </a:cubicBezTo>
                <a:cubicBezTo>
                  <a:pt x="88900" y="80656"/>
                  <a:pt x="90471" y="74862"/>
                  <a:pt x="92042" y="72287"/>
                </a:cubicBezTo>
                <a:cubicBezTo>
                  <a:pt x="93299" y="70999"/>
                  <a:pt x="93299" y="70677"/>
                  <a:pt x="100211" y="69390"/>
                </a:cubicBezTo>
                <a:cubicBezTo>
                  <a:pt x="117178" y="65849"/>
                  <a:pt x="117178" y="65849"/>
                  <a:pt x="117178" y="65849"/>
                </a:cubicBezTo>
                <a:cubicBezTo>
                  <a:pt x="124404" y="64240"/>
                  <a:pt x="125347" y="63596"/>
                  <a:pt x="125347" y="59733"/>
                </a:cubicBezTo>
                <a:cubicBezTo>
                  <a:pt x="125347" y="57158"/>
                  <a:pt x="125347" y="57158"/>
                  <a:pt x="125347" y="57158"/>
                </a:cubicBezTo>
                <a:cubicBezTo>
                  <a:pt x="125347" y="48145"/>
                  <a:pt x="121890" y="44604"/>
                  <a:pt x="113407" y="44604"/>
                </a:cubicBezTo>
                <a:cubicBezTo>
                  <a:pt x="107752" y="44604"/>
                  <a:pt x="100525" y="46858"/>
                  <a:pt x="95498" y="49755"/>
                </a:cubicBezTo>
                <a:cubicBezTo>
                  <a:pt x="94556" y="50398"/>
                  <a:pt x="93927" y="50720"/>
                  <a:pt x="93613" y="50720"/>
                </a:cubicBezTo>
                <a:cubicBezTo>
                  <a:pt x="92985" y="50720"/>
                  <a:pt x="92671" y="50076"/>
                  <a:pt x="92671" y="49111"/>
                </a:cubicBezTo>
                <a:cubicBezTo>
                  <a:pt x="92671" y="48145"/>
                  <a:pt x="92671" y="48145"/>
                  <a:pt x="92671" y="48145"/>
                </a:cubicBezTo>
                <a:lnTo>
                  <a:pt x="93613" y="41385"/>
                </a:lnTo>
                <a:cubicBezTo>
                  <a:pt x="93927" y="37523"/>
                  <a:pt x="94870" y="36557"/>
                  <a:pt x="98954" y="35591"/>
                </a:cubicBezTo>
                <a:cubicBezTo>
                  <a:pt x="103353" y="34304"/>
                  <a:pt x="110580" y="33338"/>
                  <a:pt x="115607" y="33338"/>
                </a:cubicBezTo>
                <a:close/>
                <a:moveTo>
                  <a:pt x="28982" y="15875"/>
                </a:moveTo>
                <a:cubicBezTo>
                  <a:pt x="26052" y="15875"/>
                  <a:pt x="25400" y="16190"/>
                  <a:pt x="25400" y="17761"/>
                </a:cubicBezTo>
                <a:lnTo>
                  <a:pt x="25400" y="20591"/>
                </a:lnTo>
                <a:cubicBezTo>
                  <a:pt x="25400" y="36308"/>
                  <a:pt x="25400" y="36308"/>
                  <a:pt x="25400" y="36308"/>
                </a:cubicBezTo>
                <a:cubicBezTo>
                  <a:pt x="25400" y="41024"/>
                  <a:pt x="25400" y="41024"/>
                  <a:pt x="25400" y="41024"/>
                </a:cubicBezTo>
                <a:cubicBezTo>
                  <a:pt x="25400" y="44796"/>
                  <a:pt x="25400" y="44796"/>
                  <a:pt x="25400" y="44796"/>
                </a:cubicBezTo>
                <a:cubicBezTo>
                  <a:pt x="25400" y="47311"/>
                  <a:pt x="25726" y="47625"/>
                  <a:pt x="28331" y="47625"/>
                </a:cubicBezTo>
                <a:cubicBezTo>
                  <a:pt x="36798" y="47625"/>
                  <a:pt x="42008" y="46682"/>
                  <a:pt x="44939" y="44482"/>
                </a:cubicBezTo>
                <a:cubicBezTo>
                  <a:pt x="48846" y="41338"/>
                  <a:pt x="50800" y="36623"/>
                  <a:pt x="50800" y="31279"/>
                </a:cubicBezTo>
                <a:cubicBezTo>
                  <a:pt x="50800" y="24049"/>
                  <a:pt x="46893" y="18390"/>
                  <a:pt x="40380" y="16818"/>
                </a:cubicBezTo>
                <a:cubicBezTo>
                  <a:pt x="37775" y="16190"/>
                  <a:pt x="33867" y="15875"/>
                  <a:pt x="28982" y="15875"/>
                </a:cubicBezTo>
                <a:close/>
                <a:moveTo>
                  <a:pt x="1279718" y="9525"/>
                </a:moveTo>
                <a:cubicBezTo>
                  <a:pt x="1280365" y="9525"/>
                  <a:pt x="1281012" y="10478"/>
                  <a:pt x="1281012" y="11748"/>
                </a:cubicBezTo>
                <a:cubicBezTo>
                  <a:pt x="1281012" y="12383"/>
                  <a:pt x="1280689" y="13970"/>
                  <a:pt x="1280365" y="15558"/>
                </a:cubicBezTo>
                <a:cubicBezTo>
                  <a:pt x="1280041" y="18733"/>
                  <a:pt x="1279071" y="29845"/>
                  <a:pt x="1279071" y="32385"/>
                </a:cubicBezTo>
                <a:cubicBezTo>
                  <a:pt x="1279071" y="34925"/>
                  <a:pt x="1279718" y="35243"/>
                  <a:pt x="1283601" y="35243"/>
                </a:cubicBezTo>
                <a:cubicBezTo>
                  <a:pt x="1294602" y="35243"/>
                  <a:pt x="1294602" y="35243"/>
                  <a:pt x="1294602" y="35243"/>
                </a:cubicBezTo>
                <a:cubicBezTo>
                  <a:pt x="1297514" y="35243"/>
                  <a:pt x="1299455" y="34925"/>
                  <a:pt x="1301397" y="34925"/>
                </a:cubicBezTo>
                <a:cubicBezTo>
                  <a:pt x="1302044" y="34925"/>
                  <a:pt x="1302044" y="34925"/>
                  <a:pt x="1302044" y="34925"/>
                </a:cubicBezTo>
                <a:cubicBezTo>
                  <a:pt x="1302691" y="34925"/>
                  <a:pt x="1303338" y="35243"/>
                  <a:pt x="1303338" y="35878"/>
                </a:cubicBezTo>
                <a:cubicBezTo>
                  <a:pt x="1303338" y="36830"/>
                  <a:pt x="1302691" y="38100"/>
                  <a:pt x="1301720" y="41910"/>
                </a:cubicBezTo>
                <a:cubicBezTo>
                  <a:pt x="1300750" y="44768"/>
                  <a:pt x="1300103" y="45403"/>
                  <a:pt x="1298161" y="45403"/>
                </a:cubicBezTo>
                <a:cubicBezTo>
                  <a:pt x="1297514" y="45403"/>
                  <a:pt x="1297514" y="45403"/>
                  <a:pt x="1293955" y="45085"/>
                </a:cubicBezTo>
                <a:cubicBezTo>
                  <a:pt x="1292984" y="45085"/>
                  <a:pt x="1291690" y="44768"/>
                  <a:pt x="1289101" y="44768"/>
                </a:cubicBezTo>
                <a:cubicBezTo>
                  <a:pt x="1286189" y="44768"/>
                  <a:pt x="1285219" y="44768"/>
                  <a:pt x="1283924" y="44768"/>
                </a:cubicBezTo>
                <a:cubicBezTo>
                  <a:pt x="1279718" y="44768"/>
                  <a:pt x="1279718" y="44768"/>
                  <a:pt x="1279718" y="50165"/>
                </a:cubicBezTo>
                <a:cubicBezTo>
                  <a:pt x="1279718" y="70803"/>
                  <a:pt x="1279718" y="70803"/>
                  <a:pt x="1279718" y="70803"/>
                </a:cubicBezTo>
                <a:cubicBezTo>
                  <a:pt x="1279718" y="80963"/>
                  <a:pt x="1280041" y="84455"/>
                  <a:pt x="1281336" y="86995"/>
                </a:cubicBezTo>
                <a:cubicBezTo>
                  <a:pt x="1282630" y="89535"/>
                  <a:pt x="1285219" y="90805"/>
                  <a:pt x="1289425" y="90805"/>
                </a:cubicBezTo>
                <a:cubicBezTo>
                  <a:pt x="1292337" y="90805"/>
                  <a:pt x="1295249" y="90170"/>
                  <a:pt x="1300103" y="89218"/>
                </a:cubicBezTo>
                <a:cubicBezTo>
                  <a:pt x="1301073" y="88900"/>
                  <a:pt x="1301720" y="88583"/>
                  <a:pt x="1302044" y="88583"/>
                </a:cubicBezTo>
                <a:cubicBezTo>
                  <a:pt x="1302691" y="88583"/>
                  <a:pt x="1303015" y="89218"/>
                  <a:pt x="1303015" y="89853"/>
                </a:cubicBezTo>
                <a:cubicBezTo>
                  <a:pt x="1303015" y="91758"/>
                  <a:pt x="1301720" y="98108"/>
                  <a:pt x="1301397" y="98425"/>
                </a:cubicBezTo>
                <a:cubicBezTo>
                  <a:pt x="1300426" y="100013"/>
                  <a:pt x="1291043" y="101600"/>
                  <a:pt x="1284895" y="101600"/>
                </a:cubicBezTo>
                <a:cubicBezTo>
                  <a:pt x="1270011" y="101600"/>
                  <a:pt x="1264510" y="97155"/>
                  <a:pt x="1264510" y="85725"/>
                </a:cubicBezTo>
                <a:cubicBezTo>
                  <a:pt x="1264510" y="77788"/>
                  <a:pt x="1264510" y="77788"/>
                  <a:pt x="1264510" y="77788"/>
                </a:cubicBezTo>
                <a:cubicBezTo>
                  <a:pt x="1264834" y="74613"/>
                  <a:pt x="1264834" y="72390"/>
                  <a:pt x="1264834" y="70803"/>
                </a:cubicBezTo>
                <a:lnTo>
                  <a:pt x="1264834" y="52705"/>
                </a:lnTo>
                <a:cubicBezTo>
                  <a:pt x="1264834" y="45085"/>
                  <a:pt x="1264834" y="45085"/>
                  <a:pt x="1261598" y="45085"/>
                </a:cubicBezTo>
                <a:cubicBezTo>
                  <a:pt x="1260951" y="45085"/>
                  <a:pt x="1260951" y="45085"/>
                  <a:pt x="1259010" y="45085"/>
                </a:cubicBezTo>
                <a:cubicBezTo>
                  <a:pt x="1255774" y="45085"/>
                  <a:pt x="1255774" y="45085"/>
                  <a:pt x="1255774" y="45085"/>
                </a:cubicBezTo>
                <a:cubicBezTo>
                  <a:pt x="1254803" y="45403"/>
                  <a:pt x="1253833" y="45403"/>
                  <a:pt x="1253833" y="45403"/>
                </a:cubicBezTo>
                <a:cubicBezTo>
                  <a:pt x="1252862" y="45403"/>
                  <a:pt x="1252538" y="44768"/>
                  <a:pt x="1252538" y="44450"/>
                </a:cubicBezTo>
                <a:cubicBezTo>
                  <a:pt x="1252538" y="44133"/>
                  <a:pt x="1252538" y="43498"/>
                  <a:pt x="1252862" y="42863"/>
                </a:cubicBezTo>
                <a:cubicBezTo>
                  <a:pt x="1254480" y="38418"/>
                  <a:pt x="1254480" y="38418"/>
                  <a:pt x="1254480" y="38418"/>
                </a:cubicBezTo>
                <a:cubicBezTo>
                  <a:pt x="1255450" y="35560"/>
                  <a:pt x="1255774" y="35243"/>
                  <a:pt x="1257068" y="35243"/>
                </a:cubicBezTo>
                <a:cubicBezTo>
                  <a:pt x="1257715" y="35243"/>
                  <a:pt x="1258686" y="35243"/>
                  <a:pt x="1260304" y="35560"/>
                </a:cubicBezTo>
                <a:cubicBezTo>
                  <a:pt x="1260951" y="35560"/>
                  <a:pt x="1261275" y="35560"/>
                  <a:pt x="1261922" y="35560"/>
                </a:cubicBezTo>
                <a:cubicBezTo>
                  <a:pt x="1264187" y="35560"/>
                  <a:pt x="1265157" y="34925"/>
                  <a:pt x="1265157" y="32703"/>
                </a:cubicBezTo>
                <a:cubicBezTo>
                  <a:pt x="1265157" y="32068"/>
                  <a:pt x="1265157" y="27940"/>
                  <a:pt x="1264834" y="24130"/>
                </a:cubicBezTo>
                <a:cubicBezTo>
                  <a:pt x="1264834" y="21908"/>
                  <a:pt x="1264834" y="20003"/>
                  <a:pt x="1264834" y="18415"/>
                </a:cubicBezTo>
                <a:cubicBezTo>
                  <a:pt x="1264834" y="15558"/>
                  <a:pt x="1265481" y="14605"/>
                  <a:pt x="1268393" y="13653"/>
                </a:cubicBezTo>
                <a:cubicBezTo>
                  <a:pt x="1276482" y="10478"/>
                  <a:pt x="1276482" y="10478"/>
                  <a:pt x="1276482" y="10478"/>
                </a:cubicBezTo>
                <a:cubicBezTo>
                  <a:pt x="1279071" y="9525"/>
                  <a:pt x="1279071" y="9525"/>
                  <a:pt x="1279718" y="9525"/>
                </a:cubicBezTo>
                <a:close/>
                <a:moveTo>
                  <a:pt x="1114941" y="9525"/>
                </a:moveTo>
                <a:cubicBezTo>
                  <a:pt x="1115588" y="9525"/>
                  <a:pt x="1116235" y="10478"/>
                  <a:pt x="1116235" y="11748"/>
                </a:cubicBezTo>
                <a:cubicBezTo>
                  <a:pt x="1116235" y="12383"/>
                  <a:pt x="1116235" y="13970"/>
                  <a:pt x="1115912" y="15558"/>
                </a:cubicBezTo>
                <a:cubicBezTo>
                  <a:pt x="1115265" y="18733"/>
                  <a:pt x="1114617" y="29845"/>
                  <a:pt x="1114617" y="32385"/>
                </a:cubicBezTo>
                <a:cubicBezTo>
                  <a:pt x="1114617" y="34925"/>
                  <a:pt x="1115265" y="35243"/>
                  <a:pt x="1118824" y="35243"/>
                </a:cubicBezTo>
                <a:cubicBezTo>
                  <a:pt x="1129825" y="35243"/>
                  <a:pt x="1129825" y="35243"/>
                  <a:pt x="1129825" y="35243"/>
                </a:cubicBezTo>
                <a:cubicBezTo>
                  <a:pt x="1133061" y="35243"/>
                  <a:pt x="1134679" y="34925"/>
                  <a:pt x="1136296" y="34925"/>
                </a:cubicBezTo>
                <a:cubicBezTo>
                  <a:pt x="1137267" y="34925"/>
                  <a:pt x="1137267" y="34925"/>
                  <a:pt x="1137267" y="34925"/>
                </a:cubicBezTo>
                <a:cubicBezTo>
                  <a:pt x="1137914" y="34925"/>
                  <a:pt x="1138238" y="35243"/>
                  <a:pt x="1138238" y="35878"/>
                </a:cubicBezTo>
                <a:cubicBezTo>
                  <a:pt x="1138238" y="36830"/>
                  <a:pt x="1137914" y="38100"/>
                  <a:pt x="1136620" y="41910"/>
                </a:cubicBezTo>
                <a:cubicBezTo>
                  <a:pt x="1135973" y="44768"/>
                  <a:pt x="1135326" y="45403"/>
                  <a:pt x="1133384" y="45403"/>
                </a:cubicBezTo>
                <a:cubicBezTo>
                  <a:pt x="1132737" y="45403"/>
                  <a:pt x="1132737" y="45403"/>
                  <a:pt x="1129501" y="45085"/>
                </a:cubicBezTo>
                <a:cubicBezTo>
                  <a:pt x="1128531" y="45085"/>
                  <a:pt x="1126913" y="44768"/>
                  <a:pt x="1124324" y="44768"/>
                </a:cubicBezTo>
                <a:cubicBezTo>
                  <a:pt x="1121412" y="44768"/>
                  <a:pt x="1120442" y="44768"/>
                  <a:pt x="1119471" y="44768"/>
                </a:cubicBezTo>
                <a:cubicBezTo>
                  <a:pt x="1115265" y="44768"/>
                  <a:pt x="1115265" y="44768"/>
                  <a:pt x="1115265" y="50165"/>
                </a:cubicBezTo>
                <a:cubicBezTo>
                  <a:pt x="1115265" y="70803"/>
                  <a:pt x="1115265" y="70803"/>
                  <a:pt x="1115265" y="70803"/>
                </a:cubicBezTo>
                <a:cubicBezTo>
                  <a:pt x="1115265" y="80963"/>
                  <a:pt x="1115265" y="84455"/>
                  <a:pt x="1116559" y="86995"/>
                </a:cubicBezTo>
                <a:cubicBezTo>
                  <a:pt x="1117853" y="89535"/>
                  <a:pt x="1120442" y="90805"/>
                  <a:pt x="1124648" y="90805"/>
                </a:cubicBezTo>
                <a:cubicBezTo>
                  <a:pt x="1127560" y="90805"/>
                  <a:pt x="1130796" y="90170"/>
                  <a:pt x="1135326" y="89218"/>
                </a:cubicBezTo>
                <a:cubicBezTo>
                  <a:pt x="1136296" y="88900"/>
                  <a:pt x="1136943" y="88583"/>
                  <a:pt x="1136943" y="88583"/>
                </a:cubicBezTo>
                <a:cubicBezTo>
                  <a:pt x="1137914" y="88583"/>
                  <a:pt x="1137914" y="89218"/>
                  <a:pt x="1137914" y="89853"/>
                </a:cubicBezTo>
                <a:cubicBezTo>
                  <a:pt x="1137914" y="91758"/>
                  <a:pt x="1136943" y="98108"/>
                  <a:pt x="1136620" y="98425"/>
                </a:cubicBezTo>
                <a:cubicBezTo>
                  <a:pt x="1135649" y="100013"/>
                  <a:pt x="1126589" y="101600"/>
                  <a:pt x="1120442" y="101600"/>
                </a:cubicBezTo>
                <a:cubicBezTo>
                  <a:pt x="1105234" y="101600"/>
                  <a:pt x="1099410" y="97155"/>
                  <a:pt x="1099410" y="85725"/>
                </a:cubicBezTo>
                <a:cubicBezTo>
                  <a:pt x="1099733" y="77788"/>
                  <a:pt x="1099733" y="77788"/>
                  <a:pt x="1099733" y="77788"/>
                </a:cubicBezTo>
                <a:cubicBezTo>
                  <a:pt x="1099733" y="74613"/>
                  <a:pt x="1100057" y="72390"/>
                  <a:pt x="1100057" y="70803"/>
                </a:cubicBezTo>
                <a:lnTo>
                  <a:pt x="1100057" y="52705"/>
                </a:lnTo>
                <a:cubicBezTo>
                  <a:pt x="1099733" y="45085"/>
                  <a:pt x="1099733" y="45085"/>
                  <a:pt x="1096498" y="45085"/>
                </a:cubicBezTo>
                <a:cubicBezTo>
                  <a:pt x="1096174" y="45085"/>
                  <a:pt x="1096174" y="45085"/>
                  <a:pt x="1094233" y="45085"/>
                </a:cubicBezTo>
                <a:cubicBezTo>
                  <a:pt x="1090673" y="45085"/>
                  <a:pt x="1090673" y="45085"/>
                  <a:pt x="1090673" y="45085"/>
                </a:cubicBezTo>
                <a:cubicBezTo>
                  <a:pt x="1089703" y="45403"/>
                  <a:pt x="1089056" y="45403"/>
                  <a:pt x="1088732" y="45403"/>
                </a:cubicBezTo>
                <a:cubicBezTo>
                  <a:pt x="1088085" y="45403"/>
                  <a:pt x="1087438" y="44768"/>
                  <a:pt x="1087438" y="44450"/>
                </a:cubicBezTo>
                <a:cubicBezTo>
                  <a:pt x="1087438" y="44133"/>
                  <a:pt x="1087761" y="43498"/>
                  <a:pt x="1088085" y="42863"/>
                </a:cubicBezTo>
                <a:cubicBezTo>
                  <a:pt x="1089703" y="38418"/>
                  <a:pt x="1089703" y="38418"/>
                  <a:pt x="1089703" y="38418"/>
                </a:cubicBezTo>
                <a:cubicBezTo>
                  <a:pt x="1090673" y="35560"/>
                  <a:pt x="1090997" y="35243"/>
                  <a:pt x="1092291" y="35243"/>
                </a:cubicBezTo>
                <a:cubicBezTo>
                  <a:pt x="1092615" y="35243"/>
                  <a:pt x="1093909" y="35243"/>
                  <a:pt x="1095527" y="35560"/>
                </a:cubicBezTo>
                <a:cubicBezTo>
                  <a:pt x="1095850" y="35560"/>
                  <a:pt x="1096498" y="35560"/>
                  <a:pt x="1097145" y="35560"/>
                </a:cubicBezTo>
                <a:cubicBezTo>
                  <a:pt x="1099410" y="35560"/>
                  <a:pt x="1100380" y="34925"/>
                  <a:pt x="1100380" y="32703"/>
                </a:cubicBezTo>
                <a:cubicBezTo>
                  <a:pt x="1100380" y="32068"/>
                  <a:pt x="1100057" y="27940"/>
                  <a:pt x="1100057" y="24130"/>
                </a:cubicBezTo>
                <a:cubicBezTo>
                  <a:pt x="1099733" y="21908"/>
                  <a:pt x="1099733" y="20003"/>
                  <a:pt x="1099733" y="18415"/>
                </a:cubicBezTo>
                <a:cubicBezTo>
                  <a:pt x="1099733" y="15558"/>
                  <a:pt x="1100704" y="14605"/>
                  <a:pt x="1103616" y="13653"/>
                </a:cubicBezTo>
                <a:cubicBezTo>
                  <a:pt x="1111705" y="10478"/>
                  <a:pt x="1111705" y="10478"/>
                  <a:pt x="1111705" y="10478"/>
                </a:cubicBezTo>
                <a:cubicBezTo>
                  <a:pt x="1114617" y="9525"/>
                  <a:pt x="1114617" y="9525"/>
                  <a:pt x="1114941" y="9525"/>
                </a:cubicBezTo>
                <a:close/>
                <a:moveTo>
                  <a:pt x="1228577" y="6350"/>
                </a:moveTo>
                <a:cubicBezTo>
                  <a:pt x="1234382" y="6350"/>
                  <a:pt x="1238251" y="9606"/>
                  <a:pt x="1238251" y="14638"/>
                </a:cubicBezTo>
                <a:cubicBezTo>
                  <a:pt x="1238251" y="19965"/>
                  <a:pt x="1233737" y="23813"/>
                  <a:pt x="1227932" y="23813"/>
                </a:cubicBezTo>
                <a:cubicBezTo>
                  <a:pt x="1222128" y="23813"/>
                  <a:pt x="1217613" y="19965"/>
                  <a:pt x="1217613" y="14934"/>
                </a:cubicBezTo>
                <a:cubicBezTo>
                  <a:pt x="1217613" y="9606"/>
                  <a:pt x="1222128" y="6350"/>
                  <a:pt x="1228577" y="6350"/>
                </a:cubicBezTo>
                <a:close/>
                <a:moveTo>
                  <a:pt x="1063477" y="6350"/>
                </a:moveTo>
                <a:cubicBezTo>
                  <a:pt x="1068959" y="6350"/>
                  <a:pt x="1073151" y="9606"/>
                  <a:pt x="1073151" y="14638"/>
                </a:cubicBezTo>
                <a:cubicBezTo>
                  <a:pt x="1073151" y="19965"/>
                  <a:pt x="1068636" y="23813"/>
                  <a:pt x="1062832" y="23813"/>
                </a:cubicBezTo>
                <a:cubicBezTo>
                  <a:pt x="1057350" y="23813"/>
                  <a:pt x="1052513" y="19965"/>
                  <a:pt x="1052513" y="14934"/>
                </a:cubicBezTo>
                <a:cubicBezTo>
                  <a:pt x="1052513" y="9606"/>
                  <a:pt x="1057027" y="6350"/>
                  <a:pt x="1063477" y="6350"/>
                </a:cubicBezTo>
                <a:close/>
                <a:moveTo>
                  <a:pt x="767879" y="6350"/>
                </a:moveTo>
                <a:cubicBezTo>
                  <a:pt x="773684" y="6350"/>
                  <a:pt x="777876" y="9606"/>
                  <a:pt x="777876" y="14638"/>
                </a:cubicBezTo>
                <a:cubicBezTo>
                  <a:pt x="777876" y="19965"/>
                  <a:pt x="773361" y="23813"/>
                  <a:pt x="767557" y="23813"/>
                </a:cubicBezTo>
                <a:cubicBezTo>
                  <a:pt x="761752" y="23813"/>
                  <a:pt x="757238" y="19965"/>
                  <a:pt x="757238" y="14934"/>
                </a:cubicBezTo>
                <a:cubicBezTo>
                  <a:pt x="757238" y="9606"/>
                  <a:pt x="761430" y="6350"/>
                  <a:pt x="767879" y="6350"/>
                </a:cubicBezTo>
                <a:close/>
                <a:moveTo>
                  <a:pt x="570243" y="6350"/>
                </a:moveTo>
                <a:cubicBezTo>
                  <a:pt x="570882" y="6350"/>
                  <a:pt x="573440" y="6350"/>
                  <a:pt x="575358" y="6669"/>
                </a:cubicBezTo>
                <a:cubicBezTo>
                  <a:pt x="577916" y="6669"/>
                  <a:pt x="581752" y="6987"/>
                  <a:pt x="585589" y="6987"/>
                </a:cubicBezTo>
                <a:cubicBezTo>
                  <a:pt x="590384" y="6987"/>
                  <a:pt x="593901" y="6669"/>
                  <a:pt x="596459" y="6669"/>
                </a:cubicBezTo>
                <a:cubicBezTo>
                  <a:pt x="598377" y="6350"/>
                  <a:pt x="600615" y="6350"/>
                  <a:pt x="601254" y="6350"/>
                </a:cubicBezTo>
                <a:cubicBezTo>
                  <a:pt x="602533" y="6350"/>
                  <a:pt x="603173" y="6987"/>
                  <a:pt x="603173" y="8262"/>
                </a:cubicBezTo>
                <a:cubicBezTo>
                  <a:pt x="603173" y="11129"/>
                  <a:pt x="603173" y="11129"/>
                  <a:pt x="603173" y="11129"/>
                </a:cubicBezTo>
                <a:cubicBezTo>
                  <a:pt x="603173" y="13040"/>
                  <a:pt x="602533" y="13359"/>
                  <a:pt x="599656" y="13996"/>
                </a:cubicBezTo>
                <a:cubicBezTo>
                  <a:pt x="595500" y="15270"/>
                  <a:pt x="594541" y="16226"/>
                  <a:pt x="594541" y="19411"/>
                </a:cubicBezTo>
                <a:cubicBezTo>
                  <a:pt x="594221" y="23871"/>
                  <a:pt x="594221" y="35658"/>
                  <a:pt x="594221" y="42666"/>
                </a:cubicBezTo>
                <a:cubicBezTo>
                  <a:pt x="594221" y="56683"/>
                  <a:pt x="594221" y="56683"/>
                  <a:pt x="594221" y="56683"/>
                </a:cubicBezTo>
                <a:cubicBezTo>
                  <a:pt x="594221" y="71974"/>
                  <a:pt x="594860" y="77708"/>
                  <a:pt x="597098" y="81849"/>
                </a:cubicBezTo>
                <a:cubicBezTo>
                  <a:pt x="600295" y="88221"/>
                  <a:pt x="607648" y="92043"/>
                  <a:pt x="616920" y="92043"/>
                </a:cubicBezTo>
                <a:cubicBezTo>
                  <a:pt x="627790" y="92043"/>
                  <a:pt x="635463" y="87584"/>
                  <a:pt x="638340" y="79301"/>
                </a:cubicBezTo>
                <a:cubicBezTo>
                  <a:pt x="640258" y="74204"/>
                  <a:pt x="640258" y="72611"/>
                  <a:pt x="640258" y="56046"/>
                </a:cubicBezTo>
                <a:cubicBezTo>
                  <a:pt x="640258" y="42666"/>
                  <a:pt x="640258" y="42666"/>
                  <a:pt x="640258" y="42666"/>
                </a:cubicBezTo>
                <a:cubicBezTo>
                  <a:pt x="640258" y="34702"/>
                  <a:pt x="640258" y="24508"/>
                  <a:pt x="639939" y="19411"/>
                </a:cubicBezTo>
                <a:cubicBezTo>
                  <a:pt x="639939" y="16226"/>
                  <a:pt x="638980" y="15270"/>
                  <a:pt x="634504" y="13996"/>
                </a:cubicBezTo>
                <a:cubicBezTo>
                  <a:pt x="631626" y="13359"/>
                  <a:pt x="630987" y="13040"/>
                  <a:pt x="630987" y="11129"/>
                </a:cubicBezTo>
                <a:cubicBezTo>
                  <a:pt x="630987" y="8262"/>
                  <a:pt x="630987" y="8262"/>
                  <a:pt x="630987" y="8262"/>
                </a:cubicBezTo>
                <a:cubicBezTo>
                  <a:pt x="630987" y="6987"/>
                  <a:pt x="631307" y="6350"/>
                  <a:pt x="632585" y="6350"/>
                </a:cubicBezTo>
                <a:cubicBezTo>
                  <a:pt x="633545" y="6350"/>
                  <a:pt x="635782" y="6350"/>
                  <a:pt x="638020" y="6669"/>
                </a:cubicBezTo>
                <a:cubicBezTo>
                  <a:pt x="640578" y="6669"/>
                  <a:pt x="643136" y="6987"/>
                  <a:pt x="645374" y="6987"/>
                </a:cubicBezTo>
                <a:cubicBezTo>
                  <a:pt x="648251" y="6987"/>
                  <a:pt x="650809" y="6669"/>
                  <a:pt x="653366" y="6669"/>
                </a:cubicBezTo>
                <a:cubicBezTo>
                  <a:pt x="655604" y="6350"/>
                  <a:pt x="657842" y="6350"/>
                  <a:pt x="658801" y="6350"/>
                </a:cubicBezTo>
                <a:cubicBezTo>
                  <a:pt x="660080" y="6350"/>
                  <a:pt x="660400" y="6987"/>
                  <a:pt x="660400" y="8262"/>
                </a:cubicBezTo>
                <a:cubicBezTo>
                  <a:pt x="660400" y="11129"/>
                  <a:pt x="660400" y="11129"/>
                  <a:pt x="660400" y="11129"/>
                </a:cubicBezTo>
                <a:cubicBezTo>
                  <a:pt x="660400" y="13040"/>
                  <a:pt x="659760" y="13359"/>
                  <a:pt x="656883" y="13996"/>
                </a:cubicBezTo>
                <a:cubicBezTo>
                  <a:pt x="652407" y="15270"/>
                  <a:pt x="651448" y="16226"/>
                  <a:pt x="651448" y="19411"/>
                </a:cubicBezTo>
                <a:cubicBezTo>
                  <a:pt x="651128" y="23871"/>
                  <a:pt x="651128" y="35339"/>
                  <a:pt x="651128" y="42666"/>
                </a:cubicBezTo>
                <a:cubicBezTo>
                  <a:pt x="651128" y="55409"/>
                  <a:pt x="651128" y="55409"/>
                  <a:pt x="651128" y="55409"/>
                </a:cubicBezTo>
                <a:cubicBezTo>
                  <a:pt x="651128" y="71018"/>
                  <a:pt x="650809" y="74841"/>
                  <a:pt x="649849" y="79301"/>
                </a:cubicBezTo>
                <a:cubicBezTo>
                  <a:pt x="646333" y="93955"/>
                  <a:pt x="633864" y="101600"/>
                  <a:pt x="613403" y="101600"/>
                </a:cubicBezTo>
                <a:cubicBezTo>
                  <a:pt x="597418" y="101600"/>
                  <a:pt x="586228" y="96503"/>
                  <a:pt x="581113" y="86946"/>
                </a:cubicBezTo>
                <a:cubicBezTo>
                  <a:pt x="578555" y="81212"/>
                  <a:pt x="577596" y="75160"/>
                  <a:pt x="577596" y="56046"/>
                </a:cubicBezTo>
                <a:lnTo>
                  <a:pt x="577596" y="42666"/>
                </a:lnTo>
                <a:cubicBezTo>
                  <a:pt x="577596" y="34384"/>
                  <a:pt x="577596" y="24827"/>
                  <a:pt x="577596" y="19411"/>
                </a:cubicBezTo>
                <a:cubicBezTo>
                  <a:pt x="577276" y="16226"/>
                  <a:pt x="576317" y="15270"/>
                  <a:pt x="571842" y="13996"/>
                </a:cubicBezTo>
                <a:cubicBezTo>
                  <a:pt x="568964" y="13359"/>
                  <a:pt x="568325" y="13040"/>
                  <a:pt x="568325" y="11129"/>
                </a:cubicBezTo>
                <a:cubicBezTo>
                  <a:pt x="568325" y="8262"/>
                  <a:pt x="568325" y="8262"/>
                  <a:pt x="568325" y="8262"/>
                </a:cubicBezTo>
                <a:cubicBezTo>
                  <a:pt x="568325" y="6987"/>
                  <a:pt x="568964" y="6350"/>
                  <a:pt x="570243" y="6350"/>
                </a:cubicBezTo>
                <a:close/>
                <a:moveTo>
                  <a:pt x="1569" y="6350"/>
                </a:moveTo>
                <a:cubicBezTo>
                  <a:pt x="2824" y="6350"/>
                  <a:pt x="4706" y="6350"/>
                  <a:pt x="6902" y="6669"/>
                </a:cubicBezTo>
                <a:cubicBezTo>
                  <a:pt x="9412" y="6669"/>
                  <a:pt x="12236" y="6987"/>
                  <a:pt x="16314" y="6987"/>
                </a:cubicBezTo>
                <a:cubicBezTo>
                  <a:pt x="22903" y="6987"/>
                  <a:pt x="22903" y="6987"/>
                  <a:pt x="34511" y="6350"/>
                </a:cubicBezTo>
                <a:cubicBezTo>
                  <a:pt x="37335" y="6350"/>
                  <a:pt x="39531" y="6350"/>
                  <a:pt x="41727" y="6350"/>
                </a:cubicBezTo>
                <a:cubicBezTo>
                  <a:pt x="50512" y="6350"/>
                  <a:pt x="56473" y="8262"/>
                  <a:pt x="60865" y="13040"/>
                </a:cubicBezTo>
                <a:cubicBezTo>
                  <a:pt x="64630" y="17182"/>
                  <a:pt x="67140" y="23235"/>
                  <a:pt x="67140" y="29288"/>
                </a:cubicBezTo>
                <a:cubicBezTo>
                  <a:pt x="67140" y="39483"/>
                  <a:pt x="60865" y="48722"/>
                  <a:pt x="52708" y="51270"/>
                </a:cubicBezTo>
                <a:cubicBezTo>
                  <a:pt x="49884" y="51907"/>
                  <a:pt x="49570" y="52226"/>
                  <a:pt x="49570" y="52863"/>
                </a:cubicBezTo>
                <a:cubicBezTo>
                  <a:pt x="49570" y="52863"/>
                  <a:pt x="49570" y="53182"/>
                  <a:pt x="49884" y="53500"/>
                </a:cubicBezTo>
                <a:cubicBezTo>
                  <a:pt x="50825" y="55093"/>
                  <a:pt x="51767" y="56368"/>
                  <a:pt x="52080" y="57642"/>
                </a:cubicBezTo>
                <a:cubicBezTo>
                  <a:pt x="54904" y="64014"/>
                  <a:pt x="63375" y="79305"/>
                  <a:pt x="67767" y="85358"/>
                </a:cubicBezTo>
                <a:cubicBezTo>
                  <a:pt x="71218" y="90456"/>
                  <a:pt x="73101" y="92049"/>
                  <a:pt x="76865" y="93004"/>
                </a:cubicBezTo>
                <a:cubicBezTo>
                  <a:pt x="79375" y="93642"/>
                  <a:pt x="79375" y="93642"/>
                  <a:pt x="79375" y="95872"/>
                </a:cubicBezTo>
                <a:cubicBezTo>
                  <a:pt x="79375" y="98102"/>
                  <a:pt x="79375" y="98102"/>
                  <a:pt x="79375" y="98102"/>
                </a:cubicBezTo>
                <a:cubicBezTo>
                  <a:pt x="79375" y="99376"/>
                  <a:pt x="78748" y="100013"/>
                  <a:pt x="77493" y="100013"/>
                </a:cubicBezTo>
                <a:cubicBezTo>
                  <a:pt x="76238" y="100013"/>
                  <a:pt x="76238" y="100013"/>
                  <a:pt x="76238" y="100013"/>
                </a:cubicBezTo>
                <a:cubicBezTo>
                  <a:pt x="73414" y="100013"/>
                  <a:pt x="69022" y="100013"/>
                  <a:pt x="65885" y="100013"/>
                </a:cubicBezTo>
                <a:cubicBezTo>
                  <a:pt x="64002" y="100013"/>
                  <a:pt x="61179" y="100013"/>
                  <a:pt x="58355" y="100013"/>
                </a:cubicBezTo>
                <a:cubicBezTo>
                  <a:pt x="56473" y="100013"/>
                  <a:pt x="56473" y="100013"/>
                  <a:pt x="56473" y="100013"/>
                </a:cubicBezTo>
                <a:cubicBezTo>
                  <a:pt x="53963" y="100013"/>
                  <a:pt x="53963" y="100013"/>
                  <a:pt x="50825" y="92049"/>
                </a:cubicBezTo>
                <a:cubicBezTo>
                  <a:pt x="49570" y="89181"/>
                  <a:pt x="40786" y="70385"/>
                  <a:pt x="36394" y="60509"/>
                </a:cubicBezTo>
                <a:cubicBezTo>
                  <a:pt x="34197" y="55730"/>
                  <a:pt x="33570" y="55412"/>
                  <a:pt x="30433" y="55412"/>
                </a:cubicBezTo>
                <a:cubicBezTo>
                  <a:pt x="29805" y="55412"/>
                  <a:pt x="29805" y="55412"/>
                  <a:pt x="29805" y="55412"/>
                </a:cubicBezTo>
                <a:cubicBezTo>
                  <a:pt x="29178" y="55412"/>
                  <a:pt x="28864" y="55412"/>
                  <a:pt x="28864" y="55412"/>
                </a:cubicBezTo>
                <a:cubicBezTo>
                  <a:pt x="26668" y="55412"/>
                  <a:pt x="26668" y="55412"/>
                  <a:pt x="26668" y="55412"/>
                </a:cubicBezTo>
                <a:cubicBezTo>
                  <a:pt x="26040" y="55412"/>
                  <a:pt x="25413" y="56368"/>
                  <a:pt x="25413" y="57642"/>
                </a:cubicBezTo>
                <a:lnTo>
                  <a:pt x="25413" y="64014"/>
                </a:lnTo>
                <a:cubicBezTo>
                  <a:pt x="25413" y="71022"/>
                  <a:pt x="25413" y="82491"/>
                  <a:pt x="25727" y="86951"/>
                </a:cubicBezTo>
                <a:cubicBezTo>
                  <a:pt x="25727" y="90137"/>
                  <a:pt x="26668" y="91093"/>
                  <a:pt x="31060" y="92367"/>
                </a:cubicBezTo>
                <a:cubicBezTo>
                  <a:pt x="33884" y="93004"/>
                  <a:pt x="34197" y="93323"/>
                  <a:pt x="34197" y="95235"/>
                </a:cubicBezTo>
                <a:cubicBezTo>
                  <a:pt x="34197" y="98102"/>
                  <a:pt x="34197" y="98102"/>
                  <a:pt x="34197" y="98102"/>
                </a:cubicBezTo>
                <a:cubicBezTo>
                  <a:pt x="34197" y="99695"/>
                  <a:pt x="33884" y="100013"/>
                  <a:pt x="32629" y="100013"/>
                </a:cubicBezTo>
                <a:cubicBezTo>
                  <a:pt x="31688" y="100013"/>
                  <a:pt x="29805" y="100013"/>
                  <a:pt x="27609" y="100013"/>
                </a:cubicBezTo>
                <a:cubicBezTo>
                  <a:pt x="25099" y="99695"/>
                  <a:pt x="21334" y="99695"/>
                  <a:pt x="17569" y="99695"/>
                </a:cubicBezTo>
                <a:cubicBezTo>
                  <a:pt x="12863" y="99695"/>
                  <a:pt x="9412" y="99695"/>
                  <a:pt x="6902" y="100013"/>
                </a:cubicBezTo>
                <a:cubicBezTo>
                  <a:pt x="4706" y="100013"/>
                  <a:pt x="2510" y="100013"/>
                  <a:pt x="1883" y="100013"/>
                </a:cubicBezTo>
                <a:cubicBezTo>
                  <a:pt x="314" y="100013"/>
                  <a:pt x="0" y="99695"/>
                  <a:pt x="0" y="98102"/>
                </a:cubicBezTo>
                <a:cubicBezTo>
                  <a:pt x="0" y="95235"/>
                  <a:pt x="0" y="95235"/>
                  <a:pt x="0" y="95235"/>
                </a:cubicBezTo>
                <a:cubicBezTo>
                  <a:pt x="0" y="93323"/>
                  <a:pt x="628" y="93004"/>
                  <a:pt x="3451" y="92367"/>
                </a:cubicBezTo>
                <a:cubicBezTo>
                  <a:pt x="7844" y="91093"/>
                  <a:pt x="8785" y="90137"/>
                  <a:pt x="8785" y="86951"/>
                </a:cubicBezTo>
                <a:cubicBezTo>
                  <a:pt x="9099" y="81854"/>
                  <a:pt x="9099" y="72297"/>
                  <a:pt x="9099" y="64014"/>
                </a:cubicBezTo>
                <a:cubicBezTo>
                  <a:pt x="9099" y="42669"/>
                  <a:pt x="9099" y="42669"/>
                  <a:pt x="9099" y="42669"/>
                </a:cubicBezTo>
                <a:cubicBezTo>
                  <a:pt x="9099" y="34385"/>
                  <a:pt x="9099" y="24828"/>
                  <a:pt x="8785" y="19412"/>
                </a:cubicBezTo>
                <a:cubicBezTo>
                  <a:pt x="8785" y="16226"/>
                  <a:pt x="7844" y="15271"/>
                  <a:pt x="3451" y="13996"/>
                </a:cubicBezTo>
                <a:cubicBezTo>
                  <a:pt x="628" y="13359"/>
                  <a:pt x="0" y="13040"/>
                  <a:pt x="0" y="11129"/>
                </a:cubicBezTo>
                <a:cubicBezTo>
                  <a:pt x="0" y="8580"/>
                  <a:pt x="0" y="8580"/>
                  <a:pt x="0" y="8580"/>
                </a:cubicBezTo>
                <a:cubicBezTo>
                  <a:pt x="0" y="6987"/>
                  <a:pt x="314" y="6350"/>
                  <a:pt x="1569" y="6350"/>
                </a:cubicBezTo>
                <a:close/>
                <a:moveTo>
                  <a:pt x="517314" y="0"/>
                </a:moveTo>
                <a:cubicBezTo>
                  <a:pt x="518572" y="0"/>
                  <a:pt x="519201" y="959"/>
                  <a:pt x="519201" y="2556"/>
                </a:cubicBezTo>
                <a:cubicBezTo>
                  <a:pt x="518257" y="42809"/>
                  <a:pt x="518257" y="42809"/>
                  <a:pt x="518257" y="42809"/>
                </a:cubicBezTo>
                <a:cubicBezTo>
                  <a:pt x="518257" y="66769"/>
                  <a:pt x="518257" y="66769"/>
                  <a:pt x="518257" y="66769"/>
                </a:cubicBezTo>
                <a:cubicBezTo>
                  <a:pt x="518257" y="83701"/>
                  <a:pt x="518257" y="88173"/>
                  <a:pt x="519201" y="89771"/>
                </a:cubicBezTo>
                <a:cubicBezTo>
                  <a:pt x="520459" y="92326"/>
                  <a:pt x="521088" y="92965"/>
                  <a:pt x="526751" y="93604"/>
                </a:cubicBezTo>
                <a:cubicBezTo>
                  <a:pt x="528009" y="93604"/>
                  <a:pt x="528638" y="93924"/>
                  <a:pt x="528638" y="94882"/>
                </a:cubicBezTo>
                <a:cubicBezTo>
                  <a:pt x="528638" y="97438"/>
                  <a:pt x="528638" y="97438"/>
                  <a:pt x="528638" y="97438"/>
                </a:cubicBezTo>
                <a:cubicBezTo>
                  <a:pt x="528638" y="98716"/>
                  <a:pt x="528324" y="99355"/>
                  <a:pt x="525807" y="99674"/>
                </a:cubicBezTo>
                <a:cubicBezTo>
                  <a:pt x="509449" y="102869"/>
                  <a:pt x="509449" y="102869"/>
                  <a:pt x="509449" y="102869"/>
                </a:cubicBezTo>
                <a:cubicBezTo>
                  <a:pt x="508191" y="103188"/>
                  <a:pt x="507562" y="103188"/>
                  <a:pt x="506933" y="103188"/>
                </a:cubicBezTo>
                <a:cubicBezTo>
                  <a:pt x="505989" y="103188"/>
                  <a:pt x="505674" y="102549"/>
                  <a:pt x="505360" y="100952"/>
                </a:cubicBezTo>
                <a:cubicBezTo>
                  <a:pt x="505045" y="95202"/>
                  <a:pt x="505045" y="95202"/>
                  <a:pt x="505045" y="95202"/>
                </a:cubicBezTo>
                <a:cubicBezTo>
                  <a:pt x="504730" y="92007"/>
                  <a:pt x="504730" y="91687"/>
                  <a:pt x="503787" y="91687"/>
                </a:cubicBezTo>
                <a:cubicBezTo>
                  <a:pt x="503787" y="91687"/>
                  <a:pt x="503158" y="92007"/>
                  <a:pt x="502843" y="92646"/>
                </a:cubicBezTo>
                <a:cubicBezTo>
                  <a:pt x="501585" y="93604"/>
                  <a:pt x="498124" y="96479"/>
                  <a:pt x="495922" y="98077"/>
                </a:cubicBezTo>
                <a:cubicBezTo>
                  <a:pt x="492147" y="100952"/>
                  <a:pt x="488687" y="101910"/>
                  <a:pt x="484283" y="101910"/>
                </a:cubicBezTo>
                <a:cubicBezTo>
                  <a:pt x="470442" y="101910"/>
                  <a:pt x="460375" y="88493"/>
                  <a:pt x="460375" y="69964"/>
                </a:cubicBezTo>
                <a:cubicBezTo>
                  <a:pt x="460375" y="48559"/>
                  <a:pt x="472329" y="33544"/>
                  <a:pt x="489631" y="33544"/>
                </a:cubicBezTo>
                <a:cubicBezTo>
                  <a:pt x="493091" y="33544"/>
                  <a:pt x="500012" y="35142"/>
                  <a:pt x="501585" y="36100"/>
                </a:cubicBezTo>
                <a:cubicBezTo>
                  <a:pt x="502214" y="36739"/>
                  <a:pt x="502528" y="36739"/>
                  <a:pt x="502528" y="36739"/>
                </a:cubicBezTo>
                <a:cubicBezTo>
                  <a:pt x="503158" y="36739"/>
                  <a:pt x="503787" y="35781"/>
                  <a:pt x="503787" y="34503"/>
                </a:cubicBezTo>
                <a:cubicBezTo>
                  <a:pt x="503787" y="34503"/>
                  <a:pt x="503787" y="34503"/>
                  <a:pt x="503472" y="32266"/>
                </a:cubicBezTo>
                <a:cubicBezTo>
                  <a:pt x="503472" y="17890"/>
                  <a:pt x="503472" y="17890"/>
                  <a:pt x="503472" y="17890"/>
                </a:cubicBezTo>
                <a:cubicBezTo>
                  <a:pt x="503472" y="10862"/>
                  <a:pt x="503158" y="10543"/>
                  <a:pt x="497181" y="9584"/>
                </a:cubicBezTo>
                <a:cubicBezTo>
                  <a:pt x="494979" y="9265"/>
                  <a:pt x="494349" y="8945"/>
                  <a:pt x="494349" y="7029"/>
                </a:cubicBezTo>
                <a:cubicBezTo>
                  <a:pt x="494349" y="4792"/>
                  <a:pt x="494349" y="4792"/>
                  <a:pt x="494349" y="4792"/>
                </a:cubicBezTo>
                <a:cubicBezTo>
                  <a:pt x="494349" y="3514"/>
                  <a:pt x="494979" y="2875"/>
                  <a:pt x="496866" y="2556"/>
                </a:cubicBezTo>
                <a:lnTo>
                  <a:pt x="515741" y="320"/>
                </a:lnTo>
                <a:cubicBezTo>
                  <a:pt x="516370" y="0"/>
                  <a:pt x="516999" y="0"/>
                  <a:pt x="517314" y="0"/>
                </a:cubicBezTo>
                <a:close/>
                <a:moveTo>
                  <a:pt x="251656" y="0"/>
                </a:moveTo>
                <a:cubicBezTo>
                  <a:pt x="252591" y="0"/>
                  <a:pt x="253214" y="956"/>
                  <a:pt x="253214" y="2230"/>
                </a:cubicBezTo>
                <a:cubicBezTo>
                  <a:pt x="253214" y="2548"/>
                  <a:pt x="253214" y="3185"/>
                  <a:pt x="253214" y="4141"/>
                </a:cubicBezTo>
                <a:cubicBezTo>
                  <a:pt x="252902" y="7007"/>
                  <a:pt x="252902" y="10829"/>
                  <a:pt x="252902" y="21658"/>
                </a:cubicBezTo>
                <a:cubicBezTo>
                  <a:pt x="252902" y="29939"/>
                  <a:pt x="252591" y="36309"/>
                  <a:pt x="252591" y="40131"/>
                </a:cubicBezTo>
                <a:cubicBezTo>
                  <a:pt x="252279" y="42360"/>
                  <a:pt x="252279" y="42360"/>
                  <a:pt x="252279" y="42360"/>
                </a:cubicBezTo>
                <a:cubicBezTo>
                  <a:pt x="252279" y="43316"/>
                  <a:pt x="252279" y="43316"/>
                  <a:pt x="252279" y="43316"/>
                </a:cubicBezTo>
                <a:cubicBezTo>
                  <a:pt x="252279" y="43634"/>
                  <a:pt x="252591" y="43953"/>
                  <a:pt x="252902" y="43953"/>
                </a:cubicBezTo>
                <a:cubicBezTo>
                  <a:pt x="253837" y="43953"/>
                  <a:pt x="255083" y="42679"/>
                  <a:pt x="258199" y="39494"/>
                </a:cubicBezTo>
                <a:cubicBezTo>
                  <a:pt x="261938" y="34716"/>
                  <a:pt x="265053" y="33442"/>
                  <a:pt x="271285" y="33442"/>
                </a:cubicBezTo>
                <a:cubicBezTo>
                  <a:pt x="285928" y="33442"/>
                  <a:pt x="295275" y="45227"/>
                  <a:pt x="295275" y="64336"/>
                </a:cubicBezTo>
                <a:cubicBezTo>
                  <a:pt x="295275" y="86312"/>
                  <a:pt x="281566" y="101600"/>
                  <a:pt x="261315" y="101600"/>
                </a:cubicBezTo>
                <a:cubicBezTo>
                  <a:pt x="254460" y="101600"/>
                  <a:pt x="245425" y="99052"/>
                  <a:pt x="239817" y="95867"/>
                </a:cubicBezTo>
                <a:cubicBezTo>
                  <a:pt x="238259" y="94912"/>
                  <a:pt x="237636" y="93638"/>
                  <a:pt x="237636" y="91408"/>
                </a:cubicBezTo>
                <a:cubicBezTo>
                  <a:pt x="237636" y="90134"/>
                  <a:pt x="237636" y="90134"/>
                  <a:pt x="237636" y="90134"/>
                </a:cubicBezTo>
                <a:cubicBezTo>
                  <a:pt x="237947" y="78669"/>
                  <a:pt x="237947" y="64973"/>
                  <a:pt x="238259" y="48412"/>
                </a:cubicBezTo>
                <a:lnTo>
                  <a:pt x="238259" y="41086"/>
                </a:lnTo>
                <a:cubicBezTo>
                  <a:pt x="238259" y="29620"/>
                  <a:pt x="237947" y="16562"/>
                  <a:pt x="237636" y="14014"/>
                </a:cubicBezTo>
                <a:cubicBezTo>
                  <a:pt x="237636" y="10829"/>
                  <a:pt x="236078" y="9874"/>
                  <a:pt x="232651" y="9237"/>
                </a:cubicBezTo>
                <a:cubicBezTo>
                  <a:pt x="229223" y="9237"/>
                  <a:pt x="228600" y="8600"/>
                  <a:pt x="228600" y="7007"/>
                </a:cubicBezTo>
                <a:cubicBezTo>
                  <a:pt x="228600" y="5096"/>
                  <a:pt x="228600" y="5096"/>
                  <a:pt x="228600" y="5096"/>
                </a:cubicBezTo>
                <a:cubicBezTo>
                  <a:pt x="228600" y="3822"/>
                  <a:pt x="229223" y="3504"/>
                  <a:pt x="230781" y="3185"/>
                </a:cubicBezTo>
                <a:cubicBezTo>
                  <a:pt x="249475" y="319"/>
                  <a:pt x="249475" y="319"/>
                  <a:pt x="249475" y="319"/>
                </a:cubicBezTo>
                <a:cubicBezTo>
                  <a:pt x="251656" y="0"/>
                  <a:pt x="251656" y="0"/>
                  <a:pt x="251656" y="0"/>
                </a:cubicBezTo>
                <a:close/>
                <a:moveTo>
                  <a:pt x="212250" y="0"/>
                </a:moveTo>
                <a:cubicBezTo>
                  <a:pt x="213216" y="0"/>
                  <a:pt x="213860" y="959"/>
                  <a:pt x="213860" y="2556"/>
                </a:cubicBezTo>
                <a:cubicBezTo>
                  <a:pt x="213216" y="42809"/>
                  <a:pt x="213216" y="42809"/>
                  <a:pt x="213216" y="42809"/>
                </a:cubicBezTo>
                <a:cubicBezTo>
                  <a:pt x="213216" y="66769"/>
                  <a:pt x="213216" y="66769"/>
                  <a:pt x="213216" y="66769"/>
                </a:cubicBezTo>
                <a:cubicBezTo>
                  <a:pt x="213216" y="83701"/>
                  <a:pt x="213216" y="88173"/>
                  <a:pt x="214182" y="89771"/>
                </a:cubicBezTo>
                <a:cubicBezTo>
                  <a:pt x="215469" y="92326"/>
                  <a:pt x="216113" y="92965"/>
                  <a:pt x="221907" y="93604"/>
                </a:cubicBezTo>
                <a:cubicBezTo>
                  <a:pt x="223194" y="93604"/>
                  <a:pt x="223838" y="93924"/>
                  <a:pt x="223838" y="94882"/>
                </a:cubicBezTo>
                <a:cubicBezTo>
                  <a:pt x="223838" y="97438"/>
                  <a:pt x="223838" y="97438"/>
                  <a:pt x="223838" y="97438"/>
                </a:cubicBezTo>
                <a:cubicBezTo>
                  <a:pt x="223838" y="98716"/>
                  <a:pt x="223516" y="99355"/>
                  <a:pt x="220941" y="99674"/>
                </a:cubicBezTo>
                <a:cubicBezTo>
                  <a:pt x="203881" y="102869"/>
                  <a:pt x="203881" y="102869"/>
                  <a:pt x="203881" y="102869"/>
                </a:cubicBezTo>
                <a:cubicBezTo>
                  <a:pt x="202915" y="103188"/>
                  <a:pt x="202272" y="103188"/>
                  <a:pt x="201628" y="103188"/>
                </a:cubicBezTo>
                <a:cubicBezTo>
                  <a:pt x="200662" y="103188"/>
                  <a:pt x="200340" y="102549"/>
                  <a:pt x="200018" y="100952"/>
                </a:cubicBezTo>
                <a:cubicBezTo>
                  <a:pt x="199697" y="95202"/>
                  <a:pt x="199697" y="95202"/>
                  <a:pt x="199697" y="95202"/>
                </a:cubicBezTo>
                <a:cubicBezTo>
                  <a:pt x="199375" y="92007"/>
                  <a:pt x="199375" y="91687"/>
                  <a:pt x="198409" y="91687"/>
                </a:cubicBezTo>
                <a:cubicBezTo>
                  <a:pt x="198409" y="91687"/>
                  <a:pt x="197765" y="92007"/>
                  <a:pt x="197443" y="92646"/>
                </a:cubicBezTo>
                <a:cubicBezTo>
                  <a:pt x="196156" y="93604"/>
                  <a:pt x="192937" y="96479"/>
                  <a:pt x="190684" y="98077"/>
                </a:cubicBezTo>
                <a:cubicBezTo>
                  <a:pt x="186499" y="100952"/>
                  <a:pt x="183280" y="101910"/>
                  <a:pt x="178774" y="101910"/>
                </a:cubicBezTo>
                <a:cubicBezTo>
                  <a:pt x="164289" y="101910"/>
                  <a:pt x="153988" y="88493"/>
                  <a:pt x="153988" y="69964"/>
                </a:cubicBezTo>
                <a:cubicBezTo>
                  <a:pt x="153988" y="48559"/>
                  <a:pt x="166542" y="33544"/>
                  <a:pt x="184246" y="33544"/>
                </a:cubicBezTo>
                <a:cubicBezTo>
                  <a:pt x="187787" y="33544"/>
                  <a:pt x="194546" y="35142"/>
                  <a:pt x="196156" y="36100"/>
                </a:cubicBezTo>
                <a:cubicBezTo>
                  <a:pt x="196800" y="36739"/>
                  <a:pt x="197121" y="36739"/>
                  <a:pt x="197121" y="36739"/>
                </a:cubicBezTo>
                <a:cubicBezTo>
                  <a:pt x="197765" y="36739"/>
                  <a:pt x="198409" y="35781"/>
                  <a:pt x="198409" y="34503"/>
                </a:cubicBezTo>
                <a:cubicBezTo>
                  <a:pt x="198409" y="34503"/>
                  <a:pt x="198409" y="34503"/>
                  <a:pt x="198087" y="32266"/>
                </a:cubicBezTo>
                <a:cubicBezTo>
                  <a:pt x="198087" y="17890"/>
                  <a:pt x="198087" y="17890"/>
                  <a:pt x="198087" y="17890"/>
                </a:cubicBezTo>
                <a:cubicBezTo>
                  <a:pt x="198087" y="10862"/>
                  <a:pt x="197443" y="10543"/>
                  <a:pt x="191971" y="9584"/>
                </a:cubicBezTo>
                <a:cubicBezTo>
                  <a:pt x="189396" y="9265"/>
                  <a:pt x="189074" y="8945"/>
                  <a:pt x="189074" y="7029"/>
                </a:cubicBezTo>
                <a:cubicBezTo>
                  <a:pt x="189074" y="4792"/>
                  <a:pt x="189074" y="4792"/>
                  <a:pt x="189074" y="4792"/>
                </a:cubicBezTo>
                <a:cubicBezTo>
                  <a:pt x="189074" y="3514"/>
                  <a:pt x="189396" y="2875"/>
                  <a:pt x="191649" y="2556"/>
                </a:cubicBezTo>
                <a:lnTo>
                  <a:pt x="210641" y="320"/>
                </a:lnTo>
                <a:cubicBezTo>
                  <a:pt x="211285" y="0"/>
                  <a:pt x="211928" y="0"/>
                  <a:pt x="212250" y="0"/>
                </a:cubicBezTo>
                <a:close/>
              </a:path>
            </a:pathLst>
          </a:custGeom>
          <a:solidFill>
            <a:srgbClr val="FFFFFF"/>
          </a:solidFill>
          <a:ln w="9525">
            <a:solidFill>
              <a:srgbClr val="FFFFFF"/>
            </a:solidFill>
          </a:ln>
        </p:spPr>
        <p:txBody>
          <a:bodyPr vert="horz" wrap="square" lIns="130090" tIns="65045" rIns="130090" bIns="65045" numCol="1" anchor="t" anchorCtr="0" compatLnSpc="1">
            <a:prstTxWarp prst="textNoShape">
              <a:avLst/>
            </a:prstTxWarp>
            <a:noAutofit/>
          </a:bodyPr>
          <a:lstStyle/>
          <a:p>
            <a:endParaRPr lang="nl-NL" sz="3699"/>
          </a:p>
        </p:txBody>
      </p:sp>
      <p:sp>
        <p:nvSpPr>
          <p:cNvPr id="146" name="Vrije vorm: vorm 145">
            <a:extLst>
              <a:ext uri="{FF2B5EF4-FFF2-40B4-BE49-F238E27FC236}">
                <a16:creationId xmlns:a16="http://schemas.microsoft.com/office/drawing/2014/main" id="{B997C24F-7213-4041-B645-BD0D1D2A27A7}"/>
              </a:ext>
            </a:extLst>
          </p:cNvPr>
          <p:cNvSpPr>
            <a:spLocks noSelect="1"/>
          </p:cNvSpPr>
          <p:nvPr userDrawn="1"/>
        </p:nvSpPr>
        <p:spPr bwMode="auto">
          <a:xfrm>
            <a:off x="8489305" y="9052121"/>
            <a:ext cx="390356" cy="501391"/>
          </a:xfrm>
          <a:custGeom>
            <a:avLst/>
            <a:gdLst>
              <a:gd name="connsiteX0" fmla="*/ 179614 w 274335"/>
              <a:gd name="connsiteY0" fmla="*/ 329218 h 352426"/>
              <a:gd name="connsiteX1" fmla="*/ 183242 w 274335"/>
              <a:gd name="connsiteY1" fmla="*/ 330730 h 352426"/>
              <a:gd name="connsiteX2" fmla="*/ 182033 w 274335"/>
              <a:gd name="connsiteY2" fmla="*/ 334358 h 352426"/>
              <a:gd name="connsiteX3" fmla="*/ 178102 w 274335"/>
              <a:gd name="connsiteY3" fmla="*/ 332847 h 352426"/>
              <a:gd name="connsiteX4" fmla="*/ 179614 w 274335"/>
              <a:gd name="connsiteY4" fmla="*/ 329218 h 352426"/>
              <a:gd name="connsiteX5" fmla="*/ 121935 w 274335"/>
              <a:gd name="connsiteY5" fmla="*/ 325438 h 352426"/>
              <a:gd name="connsiteX6" fmla="*/ 126698 w 274335"/>
              <a:gd name="connsiteY6" fmla="*/ 327026 h 352426"/>
              <a:gd name="connsiteX7" fmla="*/ 140985 w 274335"/>
              <a:gd name="connsiteY7" fmla="*/ 344489 h 352426"/>
              <a:gd name="connsiteX8" fmla="*/ 139398 w 274335"/>
              <a:gd name="connsiteY8" fmla="*/ 330201 h 352426"/>
              <a:gd name="connsiteX9" fmla="*/ 137810 w 274335"/>
              <a:gd name="connsiteY9" fmla="*/ 328613 h 352426"/>
              <a:gd name="connsiteX10" fmla="*/ 137810 w 274335"/>
              <a:gd name="connsiteY10" fmla="*/ 327026 h 352426"/>
              <a:gd name="connsiteX11" fmla="*/ 142573 w 274335"/>
              <a:gd name="connsiteY11" fmla="*/ 327026 h 352426"/>
              <a:gd name="connsiteX12" fmla="*/ 142573 w 274335"/>
              <a:gd name="connsiteY12" fmla="*/ 328613 h 352426"/>
              <a:gd name="connsiteX13" fmla="*/ 142573 w 274335"/>
              <a:gd name="connsiteY13" fmla="*/ 330201 h 352426"/>
              <a:gd name="connsiteX14" fmla="*/ 144160 w 274335"/>
              <a:gd name="connsiteY14" fmla="*/ 352426 h 352426"/>
              <a:gd name="connsiteX15" fmla="*/ 140985 w 274335"/>
              <a:gd name="connsiteY15" fmla="*/ 352426 h 352426"/>
              <a:gd name="connsiteX16" fmla="*/ 126698 w 274335"/>
              <a:gd name="connsiteY16" fmla="*/ 334963 h 352426"/>
              <a:gd name="connsiteX17" fmla="*/ 125110 w 274335"/>
              <a:gd name="connsiteY17" fmla="*/ 349251 h 352426"/>
              <a:gd name="connsiteX18" fmla="*/ 126698 w 274335"/>
              <a:gd name="connsiteY18" fmla="*/ 350839 h 352426"/>
              <a:gd name="connsiteX19" fmla="*/ 126698 w 274335"/>
              <a:gd name="connsiteY19" fmla="*/ 352426 h 352426"/>
              <a:gd name="connsiteX20" fmla="*/ 118760 w 274335"/>
              <a:gd name="connsiteY20" fmla="*/ 352426 h 352426"/>
              <a:gd name="connsiteX21" fmla="*/ 118760 w 274335"/>
              <a:gd name="connsiteY21" fmla="*/ 350839 h 352426"/>
              <a:gd name="connsiteX22" fmla="*/ 120348 w 274335"/>
              <a:gd name="connsiteY22" fmla="*/ 349251 h 352426"/>
              <a:gd name="connsiteX23" fmla="*/ 123523 w 274335"/>
              <a:gd name="connsiteY23" fmla="*/ 328613 h 352426"/>
              <a:gd name="connsiteX24" fmla="*/ 121935 w 274335"/>
              <a:gd name="connsiteY24" fmla="*/ 327026 h 352426"/>
              <a:gd name="connsiteX25" fmla="*/ 166854 w 274335"/>
              <a:gd name="connsiteY25" fmla="*/ 323850 h 352426"/>
              <a:gd name="connsiteX26" fmla="*/ 168153 w 274335"/>
              <a:gd name="connsiteY26" fmla="*/ 329248 h 352426"/>
              <a:gd name="connsiteX27" fmla="*/ 167178 w 274335"/>
              <a:gd name="connsiteY27" fmla="*/ 329883 h 352426"/>
              <a:gd name="connsiteX28" fmla="*/ 159385 w 274335"/>
              <a:gd name="connsiteY28" fmla="*/ 327660 h 352426"/>
              <a:gd name="connsiteX29" fmla="*/ 154190 w 274335"/>
              <a:gd name="connsiteY29" fmla="*/ 337503 h 352426"/>
              <a:gd name="connsiteX30" fmla="*/ 166529 w 274335"/>
              <a:gd name="connsiteY30" fmla="*/ 334963 h 352426"/>
              <a:gd name="connsiteX31" fmla="*/ 167503 w 274335"/>
              <a:gd name="connsiteY31" fmla="*/ 332740 h 352426"/>
              <a:gd name="connsiteX32" fmla="*/ 168802 w 274335"/>
              <a:gd name="connsiteY32" fmla="*/ 332423 h 352426"/>
              <a:gd name="connsiteX33" fmla="*/ 170426 w 274335"/>
              <a:gd name="connsiteY33" fmla="*/ 338138 h 352426"/>
              <a:gd name="connsiteX34" fmla="*/ 169127 w 274335"/>
              <a:gd name="connsiteY34" fmla="*/ 338455 h 352426"/>
              <a:gd name="connsiteX35" fmla="*/ 167828 w 274335"/>
              <a:gd name="connsiteY35" fmla="*/ 337503 h 352426"/>
              <a:gd name="connsiteX36" fmla="*/ 155164 w 274335"/>
              <a:gd name="connsiteY36" fmla="*/ 340360 h 352426"/>
              <a:gd name="connsiteX37" fmla="*/ 165230 w 274335"/>
              <a:gd name="connsiteY37" fmla="*/ 347663 h 352426"/>
              <a:gd name="connsiteX38" fmla="*/ 171725 w 274335"/>
              <a:gd name="connsiteY38" fmla="*/ 339725 h 352426"/>
              <a:gd name="connsiteX39" fmla="*/ 172374 w 274335"/>
              <a:gd name="connsiteY39" fmla="*/ 339725 h 352426"/>
              <a:gd name="connsiteX40" fmla="*/ 174322 w 274335"/>
              <a:gd name="connsiteY40" fmla="*/ 345440 h 352426"/>
              <a:gd name="connsiteX41" fmla="*/ 165880 w 274335"/>
              <a:gd name="connsiteY41" fmla="*/ 350838 h 352426"/>
              <a:gd name="connsiteX42" fmla="*/ 148994 w 274335"/>
              <a:gd name="connsiteY42" fmla="*/ 341313 h 352426"/>
              <a:gd name="connsiteX43" fmla="*/ 160035 w 274335"/>
              <a:gd name="connsiteY43" fmla="*/ 324803 h 352426"/>
              <a:gd name="connsiteX44" fmla="*/ 166854 w 274335"/>
              <a:gd name="connsiteY44" fmla="*/ 323850 h 352426"/>
              <a:gd name="connsiteX45" fmla="*/ 109235 w 274335"/>
              <a:gd name="connsiteY45" fmla="*/ 323850 h 352426"/>
              <a:gd name="connsiteX46" fmla="*/ 117173 w 274335"/>
              <a:gd name="connsiteY46" fmla="*/ 325438 h 352426"/>
              <a:gd name="connsiteX47" fmla="*/ 117173 w 274335"/>
              <a:gd name="connsiteY47" fmla="*/ 327025 h 352426"/>
              <a:gd name="connsiteX48" fmla="*/ 115586 w 274335"/>
              <a:gd name="connsiteY48" fmla="*/ 327025 h 352426"/>
              <a:gd name="connsiteX49" fmla="*/ 110823 w 274335"/>
              <a:gd name="connsiteY49" fmla="*/ 347663 h 352426"/>
              <a:gd name="connsiteX50" fmla="*/ 112411 w 274335"/>
              <a:gd name="connsiteY50" fmla="*/ 349251 h 352426"/>
              <a:gd name="connsiteX51" fmla="*/ 112411 w 274335"/>
              <a:gd name="connsiteY51" fmla="*/ 350838 h 352426"/>
              <a:gd name="connsiteX52" fmla="*/ 102885 w 274335"/>
              <a:gd name="connsiteY52" fmla="*/ 349251 h 352426"/>
              <a:gd name="connsiteX53" fmla="*/ 104473 w 274335"/>
              <a:gd name="connsiteY53" fmla="*/ 347663 h 352426"/>
              <a:gd name="connsiteX54" fmla="*/ 106060 w 274335"/>
              <a:gd name="connsiteY54" fmla="*/ 347663 h 352426"/>
              <a:gd name="connsiteX55" fmla="*/ 110823 w 274335"/>
              <a:gd name="connsiteY55" fmla="*/ 327025 h 352426"/>
              <a:gd name="connsiteX56" fmla="*/ 109235 w 274335"/>
              <a:gd name="connsiteY56" fmla="*/ 325438 h 352426"/>
              <a:gd name="connsiteX57" fmla="*/ 82248 w 274335"/>
              <a:gd name="connsiteY57" fmla="*/ 312738 h 352426"/>
              <a:gd name="connsiteX58" fmla="*/ 85423 w 274335"/>
              <a:gd name="connsiteY58" fmla="*/ 314326 h 352426"/>
              <a:gd name="connsiteX59" fmla="*/ 85423 w 274335"/>
              <a:gd name="connsiteY59" fmla="*/ 330201 h 352426"/>
              <a:gd name="connsiteX60" fmla="*/ 94948 w 274335"/>
              <a:gd name="connsiteY60" fmla="*/ 319088 h 352426"/>
              <a:gd name="connsiteX61" fmla="*/ 101298 w 274335"/>
              <a:gd name="connsiteY61" fmla="*/ 320676 h 352426"/>
              <a:gd name="connsiteX62" fmla="*/ 101298 w 274335"/>
              <a:gd name="connsiteY62" fmla="*/ 322263 h 352426"/>
              <a:gd name="connsiteX63" fmla="*/ 99711 w 274335"/>
              <a:gd name="connsiteY63" fmla="*/ 323851 h 352426"/>
              <a:gd name="connsiteX64" fmla="*/ 96536 w 274335"/>
              <a:gd name="connsiteY64" fmla="*/ 344488 h 352426"/>
              <a:gd name="connsiteX65" fmla="*/ 98123 w 274335"/>
              <a:gd name="connsiteY65" fmla="*/ 346076 h 352426"/>
              <a:gd name="connsiteX66" fmla="*/ 98123 w 274335"/>
              <a:gd name="connsiteY66" fmla="*/ 347663 h 352426"/>
              <a:gd name="connsiteX67" fmla="*/ 90186 w 274335"/>
              <a:gd name="connsiteY67" fmla="*/ 344488 h 352426"/>
              <a:gd name="connsiteX68" fmla="*/ 91773 w 274335"/>
              <a:gd name="connsiteY68" fmla="*/ 342901 h 352426"/>
              <a:gd name="connsiteX69" fmla="*/ 94948 w 274335"/>
              <a:gd name="connsiteY69" fmla="*/ 325438 h 352426"/>
              <a:gd name="connsiteX70" fmla="*/ 82248 w 274335"/>
              <a:gd name="connsiteY70" fmla="*/ 341313 h 352426"/>
              <a:gd name="connsiteX71" fmla="*/ 79073 w 274335"/>
              <a:gd name="connsiteY71" fmla="*/ 339726 h 352426"/>
              <a:gd name="connsiteX72" fmla="*/ 80660 w 274335"/>
              <a:gd name="connsiteY72" fmla="*/ 320676 h 352426"/>
              <a:gd name="connsiteX73" fmla="*/ 69548 w 274335"/>
              <a:gd name="connsiteY73" fmla="*/ 333376 h 352426"/>
              <a:gd name="connsiteX74" fmla="*/ 71135 w 274335"/>
              <a:gd name="connsiteY74" fmla="*/ 334963 h 352426"/>
              <a:gd name="connsiteX75" fmla="*/ 71135 w 274335"/>
              <a:gd name="connsiteY75" fmla="*/ 336551 h 352426"/>
              <a:gd name="connsiteX76" fmla="*/ 64785 w 274335"/>
              <a:gd name="connsiteY76" fmla="*/ 331788 h 352426"/>
              <a:gd name="connsiteX77" fmla="*/ 66373 w 274335"/>
              <a:gd name="connsiteY77" fmla="*/ 331788 h 352426"/>
              <a:gd name="connsiteX78" fmla="*/ 67960 w 274335"/>
              <a:gd name="connsiteY78" fmla="*/ 331788 h 352426"/>
              <a:gd name="connsiteX79" fmla="*/ 82248 w 274335"/>
              <a:gd name="connsiteY79" fmla="*/ 315913 h 352426"/>
              <a:gd name="connsiteX80" fmla="*/ 80660 w 274335"/>
              <a:gd name="connsiteY80" fmla="*/ 314326 h 352426"/>
              <a:gd name="connsiteX81" fmla="*/ 59506 w 274335"/>
              <a:gd name="connsiteY81" fmla="*/ 305157 h 352426"/>
              <a:gd name="connsiteX82" fmla="*/ 54756 w 274335"/>
              <a:gd name="connsiteY82" fmla="*/ 308928 h 352426"/>
              <a:gd name="connsiteX83" fmla="*/ 50497 w 274335"/>
              <a:gd name="connsiteY83" fmla="*/ 317183 h 352426"/>
              <a:gd name="connsiteX84" fmla="*/ 52463 w 274335"/>
              <a:gd name="connsiteY84" fmla="*/ 320358 h 352426"/>
              <a:gd name="connsiteX85" fmla="*/ 52790 w 274335"/>
              <a:gd name="connsiteY85" fmla="*/ 320676 h 352426"/>
              <a:gd name="connsiteX86" fmla="*/ 56721 w 274335"/>
              <a:gd name="connsiteY86" fmla="*/ 322263 h 352426"/>
              <a:gd name="connsiteX87" fmla="*/ 64256 w 274335"/>
              <a:gd name="connsiteY87" fmla="*/ 318453 h 352426"/>
              <a:gd name="connsiteX88" fmla="*/ 66877 w 274335"/>
              <a:gd name="connsiteY88" fmla="*/ 306070 h 352426"/>
              <a:gd name="connsiteX89" fmla="*/ 66221 w 274335"/>
              <a:gd name="connsiteY89" fmla="*/ 305435 h 352426"/>
              <a:gd name="connsiteX90" fmla="*/ 59506 w 274335"/>
              <a:gd name="connsiteY90" fmla="*/ 305157 h 352426"/>
              <a:gd name="connsiteX91" fmla="*/ 202691 w 274335"/>
              <a:gd name="connsiteY91" fmla="*/ 304800 h 352426"/>
              <a:gd name="connsiteX92" fmla="*/ 201195 w 274335"/>
              <a:gd name="connsiteY92" fmla="*/ 307947 h 352426"/>
              <a:gd name="connsiteX93" fmla="*/ 200896 w 274335"/>
              <a:gd name="connsiteY93" fmla="*/ 310149 h 352426"/>
              <a:gd name="connsiteX94" fmla="*/ 197905 w 274335"/>
              <a:gd name="connsiteY94" fmla="*/ 310778 h 352426"/>
              <a:gd name="connsiteX95" fmla="*/ 190427 w 274335"/>
              <a:gd name="connsiteY95" fmla="*/ 315183 h 352426"/>
              <a:gd name="connsiteX96" fmla="*/ 193718 w 274335"/>
              <a:gd name="connsiteY96" fmla="*/ 322420 h 352426"/>
              <a:gd name="connsiteX97" fmla="*/ 200298 w 274335"/>
              <a:gd name="connsiteY97" fmla="*/ 318644 h 352426"/>
              <a:gd name="connsiteX98" fmla="*/ 202092 w 274335"/>
              <a:gd name="connsiteY98" fmla="*/ 316442 h 352426"/>
              <a:gd name="connsiteX99" fmla="*/ 204485 w 274335"/>
              <a:gd name="connsiteY99" fmla="*/ 321476 h 352426"/>
              <a:gd name="connsiteX100" fmla="*/ 201494 w 274335"/>
              <a:gd name="connsiteY100" fmla="*/ 321476 h 352426"/>
              <a:gd name="connsiteX101" fmla="*/ 195213 w 274335"/>
              <a:gd name="connsiteY101" fmla="*/ 324937 h 352426"/>
              <a:gd name="connsiteX102" fmla="*/ 199700 w 274335"/>
              <a:gd name="connsiteY102" fmla="*/ 335006 h 352426"/>
              <a:gd name="connsiteX103" fmla="*/ 201494 w 274335"/>
              <a:gd name="connsiteY103" fmla="*/ 335320 h 352426"/>
              <a:gd name="connsiteX104" fmla="*/ 202092 w 274335"/>
              <a:gd name="connsiteY104" fmla="*/ 335950 h 352426"/>
              <a:gd name="connsiteX105" fmla="*/ 195512 w 274335"/>
              <a:gd name="connsiteY105" fmla="*/ 339725 h 352426"/>
              <a:gd name="connsiteX106" fmla="*/ 194914 w 274335"/>
              <a:gd name="connsiteY106" fmla="*/ 338467 h 352426"/>
              <a:gd name="connsiteX107" fmla="*/ 195213 w 274335"/>
              <a:gd name="connsiteY107" fmla="*/ 336893 h 352426"/>
              <a:gd name="connsiteX108" fmla="*/ 186240 w 274335"/>
              <a:gd name="connsiteY108" fmla="*/ 317700 h 352426"/>
              <a:gd name="connsiteX109" fmla="*/ 184146 w 274335"/>
              <a:gd name="connsiteY109" fmla="*/ 317700 h 352426"/>
              <a:gd name="connsiteX110" fmla="*/ 183847 w 274335"/>
              <a:gd name="connsiteY110" fmla="*/ 316442 h 352426"/>
              <a:gd name="connsiteX111" fmla="*/ 202691 w 274335"/>
              <a:gd name="connsiteY111" fmla="*/ 304800 h 352426"/>
              <a:gd name="connsiteX112" fmla="*/ 59543 w 274335"/>
              <a:gd name="connsiteY112" fmla="*/ 300352 h 352426"/>
              <a:gd name="connsiteX113" fmla="*/ 68644 w 274335"/>
              <a:gd name="connsiteY113" fmla="*/ 302863 h 352426"/>
              <a:gd name="connsiteX114" fmla="*/ 68957 w 274335"/>
              <a:gd name="connsiteY114" fmla="*/ 303176 h 352426"/>
              <a:gd name="connsiteX115" fmla="*/ 69271 w 274335"/>
              <a:gd name="connsiteY115" fmla="*/ 303490 h 352426"/>
              <a:gd name="connsiteX116" fmla="*/ 69585 w 274335"/>
              <a:gd name="connsiteY116" fmla="*/ 304118 h 352426"/>
              <a:gd name="connsiteX117" fmla="*/ 72409 w 274335"/>
              <a:gd name="connsiteY117" fmla="*/ 312905 h 352426"/>
              <a:gd name="connsiteX118" fmla="*/ 67388 w 274335"/>
              <a:gd name="connsiteY118" fmla="*/ 322633 h 352426"/>
              <a:gd name="connsiteX119" fmla="*/ 50756 w 274335"/>
              <a:gd name="connsiteY119" fmla="*/ 322947 h 352426"/>
              <a:gd name="connsiteX120" fmla="*/ 50442 w 274335"/>
              <a:gd name="connsiteY120" fmla="*/ 322633 h 352426"/>
              <a:gd name="connsiteX121" fmla="*/ 49815 w 274335"/>
              <a:gd name="connsiteY121" fmla="*/ 306315 h 352426"/>
              <a:gd name="connsiteX122" fmla="*/ 59543 w 274335"/>
              <a:gd name="connsiteY122" fmla="*/ 300352 h 352426"/>
              <a:gd name="connsiteX123" fmla="*/ 216912 w 274335"/>
              <a:gd name="connsiteY123" fmla="*/ 293688 h 352426"/>
              <a:gd name="connsiteX124" fmla="*/ 220873 w 274335"/>
              <a:gd name="connsiteY124" fmla="*/ 297857 h 352426"/>
              <a:gd name="connsiteX125" fmla="*/ 220264 w 274335"/>
              <a:gd name="connsiteY125" fmla="*/ 299140 h 352426"/>
              <a:gd name="connsiteX126" fmla="*/ 212952 w 274335"/>
              <a:gd name="connsiteY126" fmla="*/ 300744 h 352426"/>
              <a:gd name="connsiteX127" fmla="*/ 212952 w 274335"/>
              <a:gd name="connsiteY127" fmla="*/ 311969 h 352426"/>
              <a:gd name="connsiteX128" fmla="*/ 222092 w 274335"/>
              <a:gd name="connsiteY128" fmla="*/ 303630 h 352426"/>
              <a:gd name="connsiteX129" fmla="*/ 222092 w 274335"/>
              <a:gd name="connsiteY129" fmla="*/ 301065 h 352426"/>
              <a:gd name="connsiteX130" fmla="*/ 222701 w 274335"/>
              <a:gd name="connsiteY130" fmla="*/ 300102 h 352426"/>
              <a:gd name="connsiteX131" fmla="*/ 226662 w 274335"/>
              <a:gd name="connsiteY131" fmla="*/ 304272 h 352426"/>
              <a:gd name="connsiteX132" fmla="*/ 225748 w 274335"/>
              <a:gd name="connsiteY132" fmla="*/ 305234 h 352426"/>
              <a:gd name="connsiteX133" fmla="*/ 224225 w 274335"/>
              <a:gd name="connsiteY133" fmla="*/ 304913 h 352426"/>
              <a:gd name="connsiteX134" fmla="*/ 215084 w 274335"/>
              <a:gd name="connsiteY134" fmla="*/ 314214 h 352426"/>
              <a:gd name="connsiteX135" fmla="*/ 226662 w 274335"/>
              <a:gd name="connsiteY135" fmla="*/ 315496 h 352426"/>
              <a:gd name="connsiteX136" fmla="*/ 228490 w 274335"/>
              <a:gd name="connsiteY136" fmla="*/ 305234 h 352426"/>
              <a:gd name="connsiteX137" fmla="*/ 229404 w 274335"/>
              <a:gd name="connsiteY137" fmla="*/ 304592 h 352426"/>
              <a:gd name="connsiteX138" fmla="*/ 233060 w 274335"/>
              <a:gd name="connsiteY138" fmla="*/ 309082 h 352426"/>
              <a:gd name="connsiteX139" fmla="*/ 228490 w 274335"/>
              <a:gd name="connsiteY139" fmla="*/ 318062 h 352426"/>
              <a:gd name="connsiteX140" fmla="*/ 209905 w 274335"/>
              <a:gd name="connsiteY140" fmla="*/ 318062 h 352426"/>
              <a:gd name="connsiteX141" fmla="*/ 212038 w 274335"/>
              <a:gd name="connsiteY141" fmla="*/ 297857 h 352426"/>
              <a:gd name="connsiteX142" fmla="*/ 216912 w 274335"/>
              <a:gd name="connsiteY142" fmla="*/ 293688 h 352426"/>
              <a:gd name="connsiteX143" fmla="*/ 225963 w 274335"/>
              <a:gd name="connsiteY143" fmla="*/ 282575 h 352426"/>
              <a:gd name="connsiteX144" fmla="*/ 227208 w 274335"/>
              <a:gd name="connsiteY144" fmla="*/ 283528 h 352426"/>
              <a:gd name="connsiteX145" fmla="*/ 226586 w 274335"/>
              <a:gd name="connsiteY145" fmla="*/ 285433 h 352426"/>
              <a:gd name="connsiteX146" fmla="*/ 242772 w 274335"/>
              <a:gd name="connsiteY146" fmla="*/ 299086 h 352426"/>
              <a:gd name="connsiteX147" fmla="*/ 248064 w 274335"/>
              <a:gd name="connsiteY147" fmla="*/ 291148 h 352426"/>
              <a:gd name="connsiteX148" fmla="*/ 247752 w 274335"/>
              <a:gd name="connsiteY148" fmla="*/ 286703 h 352426"/>
              <a:gd name="connsiteX149" fmla="*/ 249309 w 274335"/>
              <a:gd name="connsiteY149" fmla="*/ 284798 h 352426"/>
              <a:gd name="connsiteX150" fmla="*/ 252110 w 274335"/>
              <a:gd name="connsiteY150" fmla="*/ 291783 h 352426"/>
              <a:gd name="connsiteX151" fmla="*/ 239659 w 274335"/>
              <a:gd name="connsiteY151" fmla="*/ 306388 h 352426"/>
              <a:gd name="connsiteX152" fmla="*/ 239037 w 274335"/>
              <a:gd name="connsiteY152" fmla="*/ 305118 h 352426"/>
              <a:gd name="connsiteX153" fmla="*/ 239348 w 274335"/>
              <a:gd name="connsiteY153" fmla="*/ 303213 h 352426"/>
              <a:gd name="connsiteX154" fmla="*/ 223473 w 274335"/>
              <a:gd name="connsiteY154" fmla="*/ 289878 h 352426"/>
              <a:gd name="connsiteX155" fmla="*/ 221917 w 274335"/>
              <a:gd name="connsiteY155" fmla="*/ 290830 h 352426"/>
              <a:gd name="connsiteX156" fmla="*/ 220360 w 274335"/>
              <a:gd name="connsiteY156" fmla="*/ 289878 h 352426"/>
              <a:gd name="connsiteX157" fmla="*/ 225963 w 274335"/>
              <a:gd name="connsiteY157" fmla="*/ 282575 h 352426"/>
              <a:gd name="connsiteX158" fmla="*/ 42559 w 274335"/>
              <a:gd name="connsiteY158" fmla="*/ 276225 h 352426"/>
              <a:gd name="connsiteX159" fmla="*/ 45734 w 274335"/>
              <a:gd name="connsiteY159" fmla="*/ 279400 h 352426"/>
              <a:gd name="connsiteX160" fmla="*/ 40972 w 274335"/>
              <a:gd name="connsiteY160" fmla="*/ 301626 h 352426"/>
              <a:gd name="connsiteX161" fmla="*/ 52084 w 274335"/>
              <a:gd name="connsiteY161" fmla="*/ 290513 h 352426"/>
              <a:gd name="connsiteX162" fmla="*/ 52084 w 274335"/>
              <a:gd name="connsiteY162" fmla="*/ 288925 h 352426"/>
              <a:gd name="connsiteX163" fmla="*/ 56847 w 274335"/>
              <a:gd name="connsiteY163" fmla="*/ 292100 h 352426"/>
              <a:gd name="connsiteX164" fmla="*/ 55260 w 274335"/>
              <a:gd name="connsiteY164" fmla="*/ 293688 h 352426"/>
              <a:gd name="connsiteX165" fmla="*/ 53672 w 274335"/>
              <a:gd name="connsiteY165" fmla="*/ 293688 h 352426"/>
              <a:gd name="connsiteX166" fmla="*/ 37797 w 274335"/>
              <a:gd name="connsiteY166" fmla="*/ 309563 h 352426"/>
              <a:gd name="connsiteX167" fmla="*/ 34622 w 274335"/>
              <a:gd name="connsiteY167" fmla="*/ 307976 h 352426"/>
              <a:gd name="connsiteX168" fmla="*/ 39384 w 274335"/>
              <a:gd name="connsiteY168" fmla="*/ 284163 h 352426"/>
              <a:gd name="connsiteX169" fmla="*/ 28272 w 274335"/>
              <a:gd name="connsiteY169" fmla="*/ 293688 h 352426"/>
              <a:gd name="connsiteX170" fmla="*/ 28272 w 274335"/>
              <a:gd name="connsiteY170" fmla="*/ 295276 h 352426"/>
              <a:gd name="connsiteX171" fmla="*/ 26684 w 274335"/>
              <a:gd name="connsiteY171" fmla="*/ 296863 h 352426"/>
              <a:gd name="connsiteX172" fmla="*/ 21922 w 274335"/>
              <a:gd name="connsiteY172" fmla="*/ 290513 h 352426"/>
              <a:gd name="connsiteX173" fmla="*/ 23509 w 274335"/>
              <a:gd name="connsiteY173" fmla="*/ 288925 h 352426"/>
              <a:gd name="connsiteX174" fmla="*/ 25097 w 274335"/>
              <a:gd name="connsiteY174" fmla="*/ 290513 h 352426"/>
              <a:gd name="connsiteX175" fmla="*/ 42559 w 274335"/>
              <a:gd name="connsiteY175" fmla="*/ 277813 h 352426"/>
              <a:gd name="connsiteX176" fmla="*/ 28489 w 274335"/>
              <a:gd name="connsiteY176" fmla="*/ 272068 h 352426"/>
              <a:gd name="connsiteX177" fmla="*/ 33901 w 274335"/>
              <a:gd name="connsiteY177" fmla="*/ 273580 h 352426"/>
              <a:gd name="connsiteX178" fmla="*/ 32097 w 274335"/>
              <a:gd name="connsiteY178" fmla="*/ 277208 h 352426"/>
              <a:gd name="connsiteX179" fmla="*/ 27406 w 274335"/>
              <a:gd name="connsiteY179" fmla="*/ 275697 h 352426"/>
              <a:gd name="connsiteX180" fmla="*/ 28489 w 274335"/>
              <a:gd name="connsiteY180" fmla="*/ 272068 h 352426"/>
              <a:gd name="connsiteX181" fmla="*/ 236235 w 274335"/>
              <a:gd name="connsiteY181" fmla="*/ 266700 h 352426"/>
              <a:gd name="connsiteX182" fmla="*/ 237823 w 274335"/>
              <a:gd name="connsiteY182" fmla="*/ 268288 h 352426"/>
              <a:gd name="connsiteX183" fmla="*/ 236235 w 274335"/>
              <a:gd name="connsiteY183" fmla="*/ 268288 h 352426"/>
              <a:gd name="connsiteX184" fmla="*/ 256873 w 274335"/>
              <a:gd name="connsiteY184" fmla="*/ 279401 h 352426"/>
              <a:gd name="connsiteX185" fmla="*/ 258461 w 274335"/>
              <a:gd name="connsiteY185" fmla="*/ 279401 h 352426"/>
              <a:gd name="connsiteX186" fmla="*/ 260048 w 274335"/>
              <a:gd name="connsiteY186" fmla="*/ 279401 h 352426"/>
              <a:gd name="connsiteX187" fmla="*/ 255286 w 274335"/>
              <a:gd name="connsiteY187" fmla="*/ 287338 h 352426"/>
              <a:gd name="connsiteX188" fmla="*/ 253698 w 274335"/>
              <a:gd name="connsiteY188" fmla="*/ 285751 h 352426"/>
              <a:gd name="connsiteX189" fmla="*/ 253698 w 274335"/>
              <a:gd name="connsiteY189" fmla="*/ 284163 h 352426"/>
              <a:gd name="connsiteX190" fmla="*/ 236235 w 274335"/>
              <a:gd name="connsiteY190" fmla="*/ 273050 h 352426"/>
              <a:gd name="connsiteX191" fmla="*/ 233060 w 274335"/>
              <a:gd name="connsiteY191" fmla="*/ 274638 h 352426"/>
              <a:gd name="connsiteX192" fmla="*/ 31447 w 274335"/>
              <a:gd name="connsiteY192" fmla="*/ 255588 h 352426"/>
              <a:gd name="connsiteX193" fmla="*/ 36210 w 274335"/>
              <a:gd name="connsiteY193" fmla="*/ 263526 h 352426"/>
              <a:gd name="connsiteX194" fmla="*/ 34622 w 274335"/>
              <a:gd name="connsiteY194" fmla="*/ 263526 h 352426"/>
              <a:gd name="connsiteX195" fmla="*/ 33035 w 274335"/>
              <a:gd name="connsiteY195" fmla="*/ 261938 h 352426"/>
              <a:gd name="connsiteX196" fmla="*/ 13984 w 274335"/>
              <a:gd name="connsiteY196" fmla="*/ 271463 h 352426"/>
              <a:gd name="connsiteX197" fmla="*/ 13984 w 274335"/>
              <a:gd name="connsiteY197" fmla="*/ 273051 h 352426"/>
              <a:gd name="connsiteX198" fmla="*/ 12397 w 274335"/>
              <a:gd name="connsiteY198" fmla="*/ 274638 h 352426"/>
              <a:gd name="connsiteX199" fmla="*/ 9222 w 274335"/>
              <a:gd name="connsiteY199" fmla="*/ 265113 h 352426"/>
              <a:gd name="connsiteX200" fmla="*/ 10809 w 274335"/>
              <a:gd name="connsiteY200" fmla="*/ 266701 h 352426"/>
              <a:gd name="connsiteX201" fmla="*/ 31447 w 274335"/>
              <a:gd name="connsiteY201" fmla="*/ 258763 h 352426"/>
              <a:gd name="connsiteX202" fmla="*/ 247030 w 274335"/>
              <a:gd name="connsiteY202" fmla="*/ 242888 h 352426"/>
              <a:gd name="connsiteX203" fmla="*/ 252428 w 274335"/>
              <a:gd name="connsiteY203" fmla="*/ 244855 h 352426"/>
              <a:gd name="connsiteX204" fmla="*/ 252110 w 274335"/>
              <a:gd name="connsiteY204" fmla="*/ 246495 h 352426"/>
              <a:gd name="connsiteX205" fmla="*/ 245760 w 274335"/>
              <a:gd name="connsiteY205" fmla="*/ 250757 h 352426"/>
              <a:gd name="connsiteX206" fmla="*/ 250840 w 274335"/>
              <a:gd name="connsiteY206" fmla="*/ 261576 h 352426"/>
              <a:gd name="connsiteX207" fmla="*/ 264811 w 274335"/>
              <a:gd name="connsiteY207" fmla="*/ 258953 h 352426"/>
              <a:gd name="connsiteX208" fmla="*/ 262588 w 274335"/>
              <a:gd name="connsiteY208" fmla="*/ 248790 h 352426"/>
              <a:gd name="connsiteX209" fmla="*/ 263541 w 274335"/>
              <a:gd name="connsiteY209" fmla="*/ 247806 h 352426"/>
              <a:gd name="connsiteX210" fmla="*/ 268621 w 274335"/>
              <a:gd name="connsiteY210" fmla="*/ 250101 h 352426"/>
              <a:gd name="connsiteX211" fmla="*/ 267668 w 274335"/>
              <a:gd name="connsiteY211" fmla="*/ 261248 h 352426"/>
              <a:gd name="connsiteX212" fmla="*/ 248935 w 274335"/>
              <a:gd name="connsiteY212" fmla="*/ 268789 h 352426"/>
              <a:gd name="connsiteX213" fmla="*/ 243855 w 274335"/>
              <a:gd name="connsiteY213" fmla="*/ 248790 h 352426"/>
              <a:gd name="connsiteX214" fmla="*/ 247030 w 274335"/>
              <a:gd name="connsiteY214" fmla="*/ 242888 h 352426"/>
              <a:gd name="connsiteX215" fmla="*/ 158446 w 274335"/>
              <a:gd name="connsiteY215" fmla="*/ 239713 h 352426"/>
              <a:gd name="connsiteX216" fmla="*/ 158446 w 274335"/>
              <a:gd name="connsiteY216" fmla="*/ 280988 h 352426"/>
              <a:gd name="connsiteX217" fmla="*/ 179084 w 274335"/>
              <a:gd name="connsiteY217" fmla="*/ 239713 h 352426"/>
              <a:gd name="connsiteX218" fmla="*/ 158446 w 274335"/>
              <a:gd name="connsiteY218" fmla="*/ 239713 h 352426"/>
              <a:gd name="connsiteX219" fmla="*/ 94946 w 274335"/>
              <a:gd name="connsiteY219" fmla="*/ 239713 h 352426"/>
              <a:gd name="connsiteX220" fmla="*/ 117171 w 274335"/>
              <a:gd name="connsiteY220" fmla="*/ 280988 h 352426"/>
              <a:gd name="connsiteX221" fmla="*/ 117171 w 274335"/>
              <a:gd name="connsiteY221" fmla="*/ 239713 h 352426"/>
              <a:gd name="connsiteX222" fmla="*/ 94946 w 274335"/>
              <a:gd name="connsiteY222" fmla="*/ 239713 h 352426"/>
              <a:gd name="connsiteX223" fmla="*/ 13217 w 274335"/>
              <a:gd name="connsiteY223" fmla="*/ 233399 h 352426"/>
              <a:gd name="connsiteX224" fmla="*/ 30453 w 274335"/>
              <a:gd name="connsiteY224" fmla="*/ 244636 h 352426"/>
              <a:gd name="connsiteX225" fmla="*/ 31448 w 274335"/>
              <a:gd name="connsiteY225" fmla="*/ 250737 h 352426"/>
              <a:gd name="connsiteX226" fmla="*/ 25813 w 274335"/>
              <a:gd name="connsiteY226" fmla="*/ 252342 h 352426"/>
              <a:gd name="connsiteX227" fmla="*/ 25150 w 274335"/>
              <a:gd name="connsiteY227" fmla="*/ 251379 h 352426"/>
              <a:gd name="connsiteX228" fmla="*/ 27139 w 274335"/>
              <a:gd name="connsiteY228" fmla="*/ 243673 h 352426"/>
              <a:gd name="connsiteX229" fmla="*/ 17195 w 274335"/>
              <a:gd name="connsiteY229" fmla="*/ 238857 h 352426"/>
              <a:gd name="connsiteX230" fmla="*/ 20178 w 274335"/>
              <a:gd name="connsiteY230" fmla="*/ 251058 h 352426"/>
              <a:gd name="connsiteX231" fmla="*/ 22167 w 274335"/>
              <a:gd name="connsiteY231" fmla="*/ 252021 h 352426"/>
              <a:gd name="connsiteX232" fmla="*/ 22830 w 274335"/>
              <a:gd name="connsiteY232" fmla="*/ 253305 h 352426"/>
              <a:gd name="connsiteX233" fmla="*/ 16863 w 274335"/>
              <a:gd name="connsiteY233" fmla="*/ 254910 h 352426"/>
              <a:gd name="connsiteX234" fmla="*/ 16201 w 274335"/>
              <a:gd name="connsiteY234" fmla="*/ 253626 h 352426"/>
              <a:gd name="connsiteX235" fmla="*/ 17195 w 274335"/>
              <a:gd name="connsiteY235" fmla="*/ 252342 h 352426"/>
              <a:gd name="connsiteX236" fmla="*/ 13880 w 274335"/>
              <a:gd name="connsiteY236" fmla="*/ 239820 h 352426"/>
              <a:gd name="connsiteX237" fmla="*/ 6257 w 274335"/>
              <a:gd name="connsiteY237" fmla="*/ 249773 h 352426"/>
              <a:gd name="connsiteX238" fmla="*/ 14875 w 274335"/>
              <a:gd name="connsiteY238" fmla="*/ 256516 h 352426"/>
              <a:gd name="connsiteX239" fmla="*/ 14875 w 274335"/>
              <a:gd name="connsiteY239" fmla="*/ 257479 h 352426"/>
              <a:gd name="connsiteX240" fmla="*/ 8908 w 274335"/>
              <a:gd name="connsiteY240" fmla="*/ 258763 h 352426"/>
              <a:gd name="connsiteX241" fmla="*/ 3274 w 274335"/>
              <a:gd name="connsiteY241" fmla="*/ 250415 h 352426"/>
              <a:gd name="connsiteX242" fmla="*/ 13217 w 274335"/>
              <a:gd name="connsiteY242" fmla="*/ 233399 h 352426"/>
              <a:gd name="connsiteX243" fmla="*/ 247348 w 274335"/>
              <a:gd name="connsiteY243" fmla="*/ 231775 h 352426"/>
              <a:gd name="connsiteX244" fmla="*/ 248935 w 274335"/>
              <a:gd name="connsiteY244" fmla="*/ 231775 h 352426"/>
              <a:gd name="connsiteX245" fmla="*/ 248935 w 274335"/>
              <a:gd name="connsiteY245" fmla="*/ 233363 h 352426"/>
              <a:gd name="connsiteX246" fmla="*/ 271161 w 274335"/>
              <a:gd name="connsiteY246" fmla="*/ 236538 h 352426"/>
              <a:gd name="connsiteX247" fmla="*/ 272748 w 274335"/>
              <a:gd name="connsiteY247" fmla="*/ 234950 h 352426"/>
              <a:gd name="connsiteX248" fmla="*/ 271161 w 274335"/>
              <a:gd name="connsiteY248" fmla="*/ 244475 h 352426"/>
              <a:gd name="connsiteX249" fmla="*/ 269573 w 274335"/>
              <a:gd name="connsiteY249" fmla="*/ 244475 h 352426"/>
              <a:gd name="connsiteX250" fmla="*/ 269573 w 274335"/>
              <a:gd name="connsiteY250" fmla="*/ 241300 h 352426"/>
              <a:gd name="connsiteX251" fmla="*/ 248935 w 274335"/>
              <a:gd name="connsiteY251" fmla="*/ 238125 h 352426"/>
              <a:gd name="connsiteX252" fmla="*/ 247348 w 274335"/>
              <a:gd name="connsiteY252" fmla="*/ 239713 h 352426"/>
              <a:gd name="connsiteX253" fmla="*/ 245760 w 274335"/>
              <a:gd name="connsiteY253" fmla="*/ 239713 h 352426"/>
              <a:gd name="connsiteX254" fmla="*/ 3170 w 274335"/>
              <a:gd name="connsiteY254" fmla="*/ 209550 h 352426"/>
              <a:gd name="connsiteX255" fmla="*/ 3170 w 274335"/>
              <a:gd name="connsiteY255" fmla="*/ 214746 h 352426"/>
              <a:gd name="connsiteX256" fmla="*/ 13588 w 274335"/>
              <a:gd name="connsiteY256" fmla="*/ 223514 h 352426"/>
              <a:gd name="connsiteX257" fmla="*/ 21327 w 274335"/>
              <a:gd name="connsiteY257" fmla="*/ 216045 h 352426"/>
              <a:gd name="connsiteX258" fmla="*/ 21922 w 274335"/>
              <a:gd name="connsiteY258" fmla="*/ 210200 h 352426"/>
              <a:gd name="connsiteX259" fmla="*/ 3170 w 274335"/>
              <a:gd name="connsiteY259" fmla="*/ 209550 h 352426"/>
              <a:gd name="connsiteX260" fmla="*/ 11 w 274335"/>
              <a:gd name="connsiteY260" fmla="*/ 201613 h 352426"/>
              <a:gd name="connsiteX261" fmla="*/ 1580 w 274335"/>
              <a:gd name="connsiteY261" fmla="*/ 201613 h 352426"/>
              <a:gd name="connsiteX262" fmla="*/ 2835 w 274335"/>
              <a:gd name="connsiteY262" fmla="*/ 203541 h 352426"/>
              <a:gd name="connsiteX263" fmla="*/ 24175 w 274335"/>
              <a:gd name="connsiteY263" fmla="*/ 203862 h 352426"/>
              <a:gd name="connsiteX264" fmla="*/ 25116 w 274335"/>
              <a:gd name="connsiteY264" fmla="*/ 202256 h 352426"/>
              <a:gd name="connsiteX265" fmla="*/ 26685 w 274335"/>
              <a:gd name="connsiteY265" fmla="*/ 202256 h 352426"/>
              <a:gd name="connsiteX266" fmla="*/ 26058 w 274335"/>
              <a:gd name="connsiteY266" fmla="*/ 213822 h 352426"/>
              <a:gd name="connsiteX267" fmla="*/ 14133 w 274335"/>
              <a:gd name="connsiteY267" fmla="*/ 228601 h 352426"/>
              <a:gd name="connsiteX268" fmla="*/ 11 w 274335"/>
              <a:gd name="connsiteY268" fmla="*/ 215107 h 352426"/>
              <a:gd name="connsiteX269" fmla="*/ 11 w 274335"/>
              <a:gd name="connsiteY269" fmla="*/ 201613 h 352426"/>
              <a:gd name="connsiteX270" fmla="*/ 247347 w 274335"/>
              <a:gd name="connsiteY270" fmla="*/ 200025 h 352426"/>
              <a:gd name="connsiteX271" fmla="*/ 253862 w 274335"/>
              <a:gd name="connsiteY271" fmla="*/ 204374 h 352426"/>
              <a:gd name="connsiteX272" fmla="*/ 252311 w 274335"/>
              <a:gd name="connsiteY272" fmla="*/ 204995 h 352426"/>
              <a:gd name="connsiteX273" fmla="*/ 251380 w 274335"/>
              <a:gd name="connsiteY273" fmla="*/ 213070 h 352426"/>
              <a:gd name="connsiteX274" fmla="*/ 272784 w 274335"/>
              <a:gd name="connsiteY274" fmla="*/ 212760 h 352426"/>
              <a:gd name="connsiteX275" fmla="*/ 273094 w 274335"/>
              <a:gd name="connsiteY275" fmla="*/ 211828 h 352426"/>
              <a:gd name="connsiteX276" fmla="*/ 274335 w 274335"/>
              <a:gd name="connsiteY276" fmla="*/ 211828 h 352426"/>
              <a:gd name="connsiteX277" fmla="*/ 274335 w 274335"/>
              <a:gd name="connsiteY277" fmla="*/ 219593 h 352426"/>
              <a:gd name="connsiteX278" fmla="*/ 273715 w 274335"/>
              <a:gd name="connsiteY278" fmla="*/ 219593 h 352426"/>
              <a:gd name="connsiteX279" fmla="*/ 272784 w 274335"/>
              <a:gd name="connsiteY279" fmla="*/ 217729 h 352426"/>
              <a:gd name="connsiteX280" fmla="*/ 251690 w 274335"/>
              <a:gd name="connsiteY280" fmla="*/ 218040 h 352426"/>
              <a:gd name="connsiteX281" fmla="*/ 252000 w 274335"/>
              <a:gd name="connsiteY281" fmla="*/ 224252 h 352426"/>
              <a:gd name="connsiteX282" fmla="*/ 253241 w 274335"/>
              <a:gd name="connsiteY282" fmla="*/ 224873 h 352426"/>
              <a:gd name="connsiteX283" fmla="*/ 247657 w 274335"/>
              <a:gd name="connsiteY283" fmla="*/ 228600 h 352426"/>
              <a:gd name="connsiteX284" fmla="*/ 248588 w 274335"/>
              <a:gd name="connsiteY284" fmla="*/ 224873 h 352426"/>
              <a:gd name="connsiteX285" fmla="*/ 248898 w 274335"/>
              <a:gd name="connsiteY285" fmla="*/ 205305 h 352426"/>
              <a:gd name="connsiteX286" fmla="*/ 247347 w 274335"/>
              <a:gd name="connsiteY286" fmla="*/ 200025 h 352426"/>
              <a:gd name="connsiteX287" fmla="*/ 12926 w 274335"/>
              <a:gd name="connsiteY287" fmla="*/ 192844 h 352426"/>
              <a:gd name="connsiteX288" fmla="*/ 16555 w 274335"/>
              <a:gd name="connsiteY288" fmla="*/ 193978 h 352426"/>
              <a:gd name="connsiteX289" fmla="*/ 15043 w 274335"/>
              <a:gd name="connsiteY289" fmla="*/ 199270 h 352426"/>
              <a:gd name="connsiteX290" fmla="*/ 11415 w 274335"/>
              <a:gd name="connsiteY290" fmla="*/ 197380 h 352426"/>
              <a:gd name="connsiteX291" fmla="*/ 12926 w 274335"/>
              <a:gd name="connsiteY291" fmla="*/ 192844 h 352426"/>
              <a:gd name="connsiteX292" fmla="*/ 158446 w 274335"/>
              <a:gd name="connsiteY292" fmla="*/ 177800 h 352426"/>
              <a:gd name="connsiteX293" fmla="*/ 158446 w 274335"/>
              <a:gd name="connsiteY293" fmla="*/ 200025 h 352426"/>
              <a:gd name="connsiteX294" fmla="*/ 195747 w 274335"/>
              <a:gd name="connsiteY294" fmla="*/ 200025 h 352426"/>
              <a:gd name="connsiteX295" fmla="*/ 202896 w 274335"/>
              <a:gd name="connsiteY295" fmla="*/ 177800 h 352426"/>
              <a:gd name="connsiteX296" fmla="*/ 158446 w 274335"/>
              <a:gd name="connsiteY296" fmla="*/ 177800 h 352426"/>
              <a:gd name="connsiteX297" fmla="*/ 125369 w 274335"/>
              <a:gd name="connsiteY297" fmla="*/ 177800 h 352426"/>
              <a:gd name="connsiteX298" fmla="*/ 125369 w 274335"/>
              <a:gd name="connsiteY298" fmla="*/ 208990 h 352426"/>
              <a:gd name="connsiteX299" fmla="*/ 82246 w 274335"/>
              <a:gd name="connsiteY299" fmla="*/ 208990 h 352426"/>
              <a:gd name="connsiteX300" fmla="*/ 83820 w 274335"/>
              <a:gd name="connsiteY300" fmla="*/ 212491 h 352426"/>
              <a:gd name="connsiteX301" fmla="*/ 91374 w 274335"/>
              <a:gd name="connsiteY301" fmla="*/ 230632 h 352426"/>
              <a:gd name="connsiteX302" fmla="*/ 120962 w 274335"/>
              <a:gd name="connsiteY302" fmla="*/ 230632 h 352426"/>
              <a:gd name="connsiteX303" fmla="*/ 125369 w 274335"/>
              <a:gd name="connsiteY303" fmla="*/ 230632 h 352426"/>
              <a:gd name="connsiteX304" fmla="*/ 125369 w 274335"/>
              <a:gd name="connsiteY304" fmla="*/ 295559 h 352426"/>
              <a:gd name="connsiteX305" fmla="*/ 134182 w 274335"/>
              <a:gd name="connsiteY305" fmla="*/ 307017 h 352426"/>
              <a:gd name="connsiteX306" fmla="*/ 136700 w 274335"/>
              <a:gd name="connsiteY306" fmla="*/ 309563 h 352426"/>
              <a:gd name="connsiteX307" fmla="*/ 139219 w 274335"/>
              <a:gd name="connsiteY307" fmla="*/ 307017 h 352426"/>
              <a:gd name="connsiteX308" fmla="*/ 148347 w 274335"/>
              <a:gd name="connsiteY308" fmla="*/ 295559 h 352426"/>
              <a:gd name="connsiteX309" fmla="*/ 148347 w 274335"/>
              <a:gd name="connsiteY309" fmla="*/ 230632 h 352426"/>
              <a:gd name="connsiteX310" fmla="*/ 152753 w 274335"/>
              <a:gd name="connsiteY310" fmla="*/ 230632 h 352426"/>
              <a:gd name="connsiteX311" fmla="*/ 182656 w 274335"/>
              <a:gd name="connsiteY311" fmla="*/ 230632 h 352426"/>
              <a:gd name="connsiteX312" fmla="*/ 190525 w 274335"/>
              <a:gd name="connsiteY312" fmla="*/ 212491 h 352426"/>
              <a:gd name="connsiteX313" fmla="*/ 191784 w 274335"/>
              <a:gd name="connsiteY313" fmla="*/ 208990 h 352426"/>
              <a:gd name="connsiteX314" fmla="*/ 148347 w 274335"/>
              <a:gd name="connsiteY314" fmla="*/ 208990 h 352426"/>
              <a:gd name="connsiteX315" fmla="*/ 148347 w 274335"/>
              <a:gd name="connsiteY315" fmla="*/ 177800 h 352426"/>
              <a:gd name="connsiteX316" fmla="*/ 136700 w 274335"/>
              <a:gd name="connsiteY316" fmla="*/ 177800 h 352426"/>
              <a:gd name="connsiteX317" fmla="*/ 125369 w 274335"/>
              <a:gd name="connsiteY317" fmla="*/ 177800 h 352426"/>
              <a:gd name="connsiteX318" fmla="*/ 71134 w 274335"/>
              <a:gd name="connsiteY318" fmla="*/ 177800 h 352426"/>
              <a:gd name="connsiteX319" fmla="*/ 78266 w 274335"/>
              <a:gd name="connsiteY319" fmla="*/ 200025 h 352426"/>
              <a:gd name="connsiteX320" fmla="*/ 117172 w 274335"/>
              <a:gd name="connsiteY320" fmla="*/ 200025 h 352426"/>
              <a:gd name="connsiteX321" fmla="*/ 117172 w 274335"/>
              <a:gd name="connsiteY321" fmla="*/ 177800 h 352426"/>
              <a:gd name="connsiteX322" fmla="*/ 71134 w 274335"/>
              <a:gd name="connsiteY322" fmla="*/ 177800 h 352426"/>
              <a:gd name="connsiteX323" fmla="*/ 265125 w 274335"/>
              <a:gd name="connsiteY323" fmla="*/ 173038 h 352426"/>
              <a:gd name="connsiteX324" fmla="*/ 271091 w 274335"/>
              <a:gd name="connsiteY324" fmla="*/ 181707 h 352426"/>
              <a:gd name="connsiteX325" fmla="*/ 260816 w 274335"/>
              <a:gd name="connsiteY325" fmla="*/ 198724 h 352426"/>
              <a:gd name="connsiteX326" fmla="*/ 243911 w 274335"/>
              <a:gd name="connsiteY326" fmla="*/ 187486 h 352426"/>
              <a:gd name="connsiteX327" fmla="*/ 242585 w 274335"/>
              <a:gd name="connsiteY327" fmla="*/ 180744 h 352426"/>
              <a:gd name="connsiteX328" fmla="*/ 248220 w 274335"/>
              <a:gd name="connsiteY328" fmla="*/ 179460 h 352426"/>
              <a:gd name="connsiteX329" fmla="*/ 249214 w 274335"/>
              <a:gd name="connsiteY329" fmla="*/ 180423 h 352426"/>
              <a:gd name="connsiteX330" fmla="*/ 246894 w 274335"/>
              <a:gd name="connsiteY330" fmla="*/ 188128 h 352426"/>
              <a:gd name="connsiteX331" fmla="*/ 257170 w 274335"/>
              <a:gd name="connsiteY331" fmla="*/ 193265 h 352426"/>
              <a:gd name="connsiteX332" fmla="*/ 254186 w 274335"/>
              <a:gd name="connsiteY332" fmla="*/ 180744 h 352426"/>
              <a:gd name="connsiteX333" fmla="*/ 251866 w 274335"/>
              <a:gd name="connsiteY333" fmla="*/ 179781 h 352426"/>
              <a:gd name="connsiteX334" fmla="*/ 251535 w 274335"/>
              <a:gd name="connsiteY334" fmla="*/ 178496 h 352426"/>
              <a:gd name="connsiteX335" fmla="*/ 257501 w 274335"/>
              <a:gd name="connsiteY335" fmla="*/ 176891 h 352426"/>
              <a:gd name="connsiteX336" fmla="*/ 257832 w 274335"/>
              <a:gd name="connsiteY336" fmla="*/ 177854 h 352426"/>
              <a:gd name="connsiteX337" fmla="*/ 256838 w 274335"/>
              <a:gd name="connsiteY337" fmla="*/ 179460 h 352426"/>
              <a:gd name="connsiteX338" fmla="*/ 260153 w 274335"/>
              <a:gd name="connsiteY338" fmla="*/ 192302 h 352426"/>
              <a:gd name="connsiteX339" fmla="*/ 267776 w 274335"/>
              <a:gd name="connsiteY339" fmla="*/ 182349 h 352426"/>
              <a:gd name="connsiteX340" fmla="*/ 259158 w 274335"/>
              <a:gd name="connsiteY340" fmla="*/ 175286 h 352426"/>
              <a:gd name="connsiteX341" fmla="*/ 259158 w 274335"/>
              <a:gd name="connsiteY341" fmla="*/ 174323 h 352426"/>
              <a:gd name="connsiteX342" fmla="*/ 265125 w 274335"/>
              <a:gd name="connsiteY342" fmla="*/ 173038 h 352426"/>
              <a:gd name="connsiteX343" fmla="*/ 10809 w 274335"/>
              <a:gd name="connsiteY343" fmla="*/ 160338 h 352426"/>
              <a:gd name="connsiteX344" fmla="*/ 12397 w 274335"/>
              <a:gd name="connsiteY344" fmla="*/ 160338 h 352426"/>
              <a:gd name="connsiteX345" fmla="*/ 12397 w 274335"/>
              <a:gd name="connsiteY345" fmla="*/ 161926 h 352426"/>
              <a:gd name="connsiteX346" fmla="*/ 31447 w 274335"/>
              <a:gd name="connsiteY346" fmla="*/ 169863 h 352426"/>
              <a:gd name="connsiteX347" fmla="*/ 33034 w 274335"/>
              <a:gd name="connsiteY347" fmla="*/ 169863 h 352426"/>
              <a:gd name="connsiteX348" fmla="*/ 34622 w 274335"/>
              <a:gd name="connsiteY348" fmla="*/ 169863 h 352426"/>
              <a:gd name="connsiteX349" fmla="*/ 33034 w 274335"/>
              <a:gd name="connsiteY349" fmla="*/ 174626 h 352426"/>
              <a:gd name="connsiteX350" fmla="*/ 12397 w 274335"/>
              <a:gd name="connsiteY350" fmla="*/ 182564 h 352426"/>
              <a:gd name="connsiteX351" fmla="*/ 26684 w 274335"/>
              <a:gd name="connsiteY351" fmla="*/ 185739 h 352426"/>
              <a:gd name="connsiteX352" fmla="*/ 28272 w 274335"/>
              <a:gd name="connsiteY352" fmla="*/ 184151 h 352426"/>
              <a:gd name="connsiteX353" fmla="*/ 28272 w 274335"/>
              <a:gd name="connsiteY353" fmla="*/ 185739 h 352426"/>
              <a:gd name="connsiteX354" fmla="*/ 26684 w 274335"/>
              <a:gd name="connsiteY354" fmla="*/ 190501 h 352426"/>
              <a:gd name="connsiteX355" fmla="*/ 25097 w 274335"/>
              <a:gd name="connsiteY355" fmla="*/ 188914 h 352426"/>
              <a:gd name="connsiteX356" fmla="*/ 2872 w 274335"/>
              <a:gd name="connsiteY356" fmla="*/ 184151 h 352426"/>
              <a:gd name="connsiteX357" fmla="*/ 4459 w 274335"/>
              <a:gd name="connsiteY357" fmla="*/ 180976 h 352426"/>
              <a:gd name="connsiteX358" fmla="*/ 25097 w 274335"/>
              <a:gd name="connsiteY358" fmla="*/ 171451 h 352426"/>
              <a:gd name="connsiteX359" fmla="*/ 12397 w 274335"/>
              <a:gd name="connsiteY359" fmla="*/ 166688 h 352426"/>
              <a:gd name="connsiteX360" fmla="*/ 10809 w 274335"/>
              <a:gd name="connsiteY360" fmla="*/ 168276 h 352426"/>
              <a:gd name="connsiteX361" fmla="*/ 9222 w 274335"/>
              <a:gd name="connsiteY361" fmla="*/ 166688 h 352426"/>
              <a:gd name="connsiteX362" fmla="*/ 140984 w 274335"/>
              <a:gd name="connsiteY362" fmla="*/ 157163 h 352426"/>
              <a:gd name="connsiteX363" fmla="*/ 140984 w 274335"/>
              <a:gd name="connsiteY363" fmla="*/ 168276 h 352426"/>
              <a:gd name="connsiteX364" fmla="*/ 148922 w 274335"/>
              <a:gd name="connsiteY364" fmla="*/ 168276 h 352426"/>
              <a:gd name="connsiteX365" fmla="*/ 133047 w 274335"/>
              <a:gd name="connsiteY365" fmla="*/ 157163 h 352426"/>
              <a:gd name="connsiteX366" fmla="*/ 125109 w 274335"/>
              <a:gd name="connsiteY366" fmla="*/ 168276 h 352426"/>
              <a:gd name="connsiteX367" fmla="*/ 133047 w 274335"/>
              <a:gd name="connsiteY367" fmla="*/ 168276 h 352426"/>
              <a:gd name="connsiteX368" fmla="*/ 243426 w 274335"/>
              <a:gd name="connsiteY368" fmla="*/ 155576 h 352426"/>
              <a:gd name="connsiteX369" fmla="*/ 240344 w 274335"/>
              <a:gd name="connsiteY369" fmla="*/ 169863 h 352426"/>
              <a:gd name="connsiteX370" fmla="*/ 253698 w 274335"/>
              <a:gd name="connsiteY370" fmla="*/ 163513 h 352426"/>
              <a:gd name="connsiteX371" fmla="*/ 243426 w 274335"/>
              <a:gd name="connsiteY371" fmla="*/ 155576 h 352426"/>
              <a:gd name="connsiteX372" fmla="*/ 150509 w 274335"/>
              <a:gd name="connsiteY372" fmla="*/ 153988 h 352426"/>
              <a:gd name="connsiteX373" fmla="*/ 160034 w 274335"/>
              <a:gd name="connsiteY373" fmla="*/ 168276 h 352426"/>
              <a:gd name="connsiteX374" fmla="*/ 182259 w 274335"/>
              <a:gd name="connsiteY374" fmla="*/ 168276 h 352426"/>
              <a:gd name="connsiteX375" fmla="*/ 123521 w 274335"/>
              <a:gd name="connsiteY375" fmla="*/ 153988 h 352426"/>
              <a:gd name="connsiteX376" fmla="*/ 91771 w 274335"/>
              <a:gd name="connsiteY376" fmla="*/ 168276 h 352426"/>
              <a:gd name="connsiteX377" fmla="*/ 113996 w 274335"/>
              <a:gd name="connsiteY377" fmla="*/ 168276 h 352426"/>
              <a:gd name="connsiteX378" fmla="*/ 17159 w 274335"/>
              <a:gd name="connsiteY378" fmla="*/ 147638 h 352426"/>
              <a:gd name="connsiteX379" fmla="*/ 17159 w 274335"/>
              <a:gd name="connsiteY379" fmla="*/ 149226 h 352426"/>
              <a:gd name="connsiteX380" fmla="*/ 18747 w 274335"/>
              <a:gd name="connsiteY380" fmla="*/ 150813 h 352426"/>
              <a:gd name="connsiteX381" fmla="*/ 36210 w 274335"/>
              <a:gd name="connsiteY381" fmla="*/ 160339 h 352426"/>
              <a:gd name="connsiteX382" fmla="*/ 37797 w 274335"/>
              <a:gd name="connsiteY382" fmla="*/ 158751 h 352426"/>
              <a:gd name="connsiteX383" fmla="*/ 39385 w 274335"/>
              <a:gd name="connsiteY383" fmla="*/ 160339 h 352426"/>
              <a:gd name="connsiteX384" fmla="*/ 36210 w 274335"/>
              <a:gd name="connsiteY384" fmla="*/ 168276 h 352426"/>
              <a:gd name="connsiteX385" fmla="*/ 34622 w 274335"/>
              <a:gd name="connsiteY385" fmla="*/ 166689 h 352426"/>
              <a:gd name="connsiteX386" fmla="*/ 34622 w 274335"/>
              <a:gd name="connsiteY386" fmla="*/ 165101 h 352426"/>
              <a:gd name="connsiteX387" fmla="*/ 15572 w 274335"/>
              <a:gd name="connsiteY387" fmla="*/ 155576 h 352426"/>
              <a:gd name="connsiteX388" fmla="*/ 13984 w 274335"/>
              <a:gd name="connsiteY388" fmla="*/ 157163 h 352426"/>
              <a:gd name="connsiteX389" fmla="*/ 12397 w 274335"/>
              <a:gd name="connsiteY389" fmla="*/ 157163 h 352426"/>
              <a:gd name="connsiteX390" fmla="*/ 155271 w 274335"/>
              <a:gd name="connsiteY390" fmla="*/ 146050 h 352426"/>
              <a:gd name="connsiteX391" fmla="*/ 205733 w 274335"/>
              <a:gd name="connsiteY391" fmla="*/ 168275 h 352426"/>
              <a:gd name="connsiteX392" fmla="*/ 209246 w 274335"/>
              <a:gd name="connsiteY392" fmla="*/ 154075 h 352426"/>
              <a:gd name="connsiteX393" fmla="*/ 155271 w 274335"/>
              <a:gd name="connsiteY393" fmla="*/ 146050 h 352426"/>
              <a:gd name="connsiteX394" fmla="*/ 118759 w 274335"/>
              <a:gd name="connsiteY394" fmla="*/ 146050 h 352426"/>
              <a:gd name="connsiteX395" fmla="*/ 64784 w 274335"/>
              <a:gd name="connsiteY395" fmla="*/ 154075 h 352426"/>
              <a:gd name="connsiteX396" fmla="*/ 68297 w 274335"/>
              <a:gd name="connsiteY396" fmla="*/ 168275 h 352426"/>
              <a:gd name="connsiteX397" fmla="*/ 118759 w 274335"/>
              <a:gd name="connsiteY397" fmla="*/ 146050 h 352426"/>
              <a:gd name="connsiteX398" fmla="*/ 251158 w 274335"/>
              <a:gd name="connsiteY398" fmla="*/ 141288 h 352426"/>
              <a:gd name="connsiteX399" fmla="*/ 256238 w 274335"/>
              <a:gd name="connsiteY399" fmla="*/ 149226 h 352426"/>
              <a:gd name="connsiteX400" fmla="*/ 255603 w 274335"/>
              <a:gd name="connsiteY400" fmla="*/ 162243 h 352426"/>
              <a:gd name="connsiteX401" fmla="*/ 261953 w 274335"/>
              <a:gd name="connsiteY401" fmla="*/ 159068 h 352426"/>
              <a:gd name="connsiteX402" fmla="*/ 264810 w 274335"/>
              <a:gd name="connsiteY402" fmla="*/ 164783 h 352426"/>
              <a:gd name="connsiteX403" fmla="*/ 263858 w 274335"/>
              <a:gd name="connsiteY403" fmla="*/ 165101 h 352426"/>
              <a:gd name="connsiteX404" fmla="*/ 262270 w 274335"/>
              <a:gd name="connsiteY404" fmla="*/ 164148 h 352426"/>
              <a:gd name="connsiteX405" fmla="*/ 243220 w 274335"/>
              <a:gd name="connsiteY405" fmla="*/ 173991 h 352426"/>
              <a:gd name="connsiteX406" fmla="*/ 242903 w 274335"/>
              <a:gd name="connsiteY406" fmla="*/ 175261 h 352426"/>
              <a:gd name="connsiteX407" fmla="*/ 240998 w 274335"/>
              <a:gd name="connsiteY407" fmla="*/ 176213 h 352426"/>
              <a:gd name="connsiteX408" fmla="*/ 235600 w 274335"/>
              <a:gd name="connsiteY408" fmla="*/ 163831 h 352426"/>
              <a:gd name="connsiteX409" fmla="*/ 241633 w 274335"/>
              <a:gd name="connsiteY409" fmla="*/ 151448 h 352426"/>
              <a:gd name="connsiteX410" fmla="*/ 251793 w 274335"/>
              <a:gd name="connsiteY410" fmla="*/ 155258 h 352426"/>
              <a:gd name="connsiteX411" fmla="*/ 252110 w 274335"/>
              <a:gd name="connsiteY411" fmla="*/ 146051 h 352426"/>
              <a:gd name="connsiteX412" fmla="*/ 250205 w 274335"/>
              <a:gd name="connsiteY412" fmla="*/ 142241 h 352426"/>
              <a:gd name="connsiteX413" fmla="*/ 251158 w 274335"/>
              <a:gd name="connsiteY413" fmla="*/ 141288 h 352426"/>
              <a:gd name="connsiteX414" fmla="*/ 60660 w 274335"/>
              <a:gd name="connsiteY414" fmla="*/ 107950 h 352426"/>
              <a:gd name="connsiteX415" fmla="*/ 60021 w 274335"/>
              <a:gd name="connsiteY415" fmla="*/ 116956 h 352426"/>
              <a:gd name="connsiteX416" fmla="*/ 62577 w 274335"/>
              <a:gd name="connsiteY416" fmla="*/ 144940 h 352426"/>
              <a:gd name="connsiteX417" fmla="*/ 122319 w 274335"/>
              <a:gd name="connsiteY417" fmla="*/ 135612 h 352426"/>
              <a:gd name="connsiteX418" fmla="*/ 121041 w 274335"/>
              <a:gd name="connsiteY418" fmla="*/ 141402 h 352426"/>
              <a:gd name="connsiteX419" fmla="*/ 136376 w 274335"/>
              <a:gd name="connsiteY419" fmla="*/ 157163 h 352426"/>
              <a:gd name="connsiteX420" fmla="*/ 136696 w 274335"/>
              <a:gd name="connsiteY420" fmla="*/ 157163 h 352426"/>
              <a:gd name="connsiteX421" fmla="*/ 137335 w 274335"/>
              <a:gd name="connsiteY421" fmla="*/ 157163 h 352426"/>
              <a:gd name="connsiteX422" fmla="*/ 152670 w 274335"/>
              <a:gd name="connsiteY422" fmla="*/ 141402 h 352426"/>
              <a:gd name="connsiteX423" fmla="*/ 151711 w 274335"/>
              <a:gd name="connsiteY423" fmla="*/ 135612 h 352426"/>
              <a:gd name="connsiteX424" fmla="*/ 211453 w 274335"/>
              <a:gd name="connsiteY424" fmla="*/ 144940 h 352426"/>
              <a:gd name="connsiteX425" fmla="*/ 214009 w 274335"/>
              <a:gd name="connsiteY425" fmla="*/ 116956 h 352426"/>
              <a:gd name="connsiteX426" fmla="*/ 213690 w 274335"/>
              <a:gd name="connsiteY426" fmla="*/ 107950 h 352426"/>
              <a:gd name="connsiteX427" fmla="*/ 177269 w 274335"/>
              <a:gd name="connsiteY427" fmla="*/ 107950 h 352426"/>
              <a:gd name="connsiteX428" fmla="*/ 166407 w 274335"/>
              <a:gd name="connsiteY428" fmla="*/ 109558 h 352426"/>
              <a:gd name="connsiteX429" fmla="*/ 166407 w 274335"/>
              <a:gd name="connsiteY429" fmla="*/ 112453 h 352426"/>
              <a:gd name="connsiteX430" fmla="*/ 171838 w 274335"/>
              <a:gd name="connsiteY430" fmla="*/ 120173 h 352426"/>
              <a:gd name="connsiteX431" fmla="*/ 171838 w 274335"/>
              <a:gd name="connsiteY431" fmla="*/ 120494 h 352426"/>
              <a:gd name="connsiteX432" fmla="*/ 160337 w 274335"/>
              <a:gd name="connsiteY432" fmla="*/ 129179 h 352426"/>
              <a:gd name="connsiteX433" fmla="*/ 149475 w 274335"/>
              <a:gd name="connsiteY433" fmla="*/ 133360 h 352426"/>
              <a:gd name="connsiteX434" fmla="*/ 147877 w 274335"/>
              <a:gd name="connsiteY434" fmla="*/ 132074 h 352426"/>
              <a:gd name="connsiteX435" fmla="*/ 138932 w 274335"/>
              <a:gd name="connsiteY435" fmla="*/ 119529 h 352426"/>
              <a:gd name="connsiteX436" fmla="*/ 140849 w 274335"/>
              <a:gd name="connsiteY436" fmla="*/ 112131 h 352426"/>
              <a:gd name="connsiteX437" fmla="*/ 136696 w 274335"/>
              <a:gd name="connsiteY437" fmla="*/ 107950 h 352426"/>
              <a:gd name="connsiteX438" fmla="*/ 136376 w 274335"/>
              <a:gd name="connsiteY438" fmla="*/ 107950 h 352426"/>
              <a:gd name="connsiteX439" fmla="*/ 135737 w 274335"/>
              <a:gd name="connsiteY439" fmla="*/ 107950 h 352426"/>
              <a:gd name="connsiteX440" fmla="*/ 130306 w 274335"/>
              <a:gd name="connsiteY440" fmla="*/ 111810 h 352426"/>
              <a:gd name="connsiteX441" fmla="*/ 133182 w 274335"/>
              <a:gd name="connsiteY441" fmla="*/ 114704 h 352426"/>
              <a:gd name="connsiteX442" fmla="*/ 133182 w 274335"/>
              <a:gd name="connsiteY442" fmla="*/ 115026 h 352426"/>
              <a:gd name="connsiteX443" fmla="*/ 134140 w 274335"/>
              <a:gd name="connsiteY443" fmla="*/ 117278 h 352426"/>
              <a:gd name="connsiteX444" fmla="*/ 134459 w 274335"/>
              <a:gd name="connsiteY444" fmla="*/ 119529 h 352426"/>
              <a:gd name="connsiteX445" fmla="*/ 125514 w 274335"/>
              <a:gd name="connsiteY445" fmla="*/ 132074 h 352426"/>
              <a:gd name="connsiteX446" fmla="*/ 123597 w 274335"/>
              <a:gd name="connsiteY446" fmla="*/ 133360 h 352426"/>
              <a:gd name="connsiteX447" fmla="*/ 113054 w 274335"/>
              <a:gd name="connsiteY447" fmla="*/ 129179 h 352426"/>
              <a:gd name="connsiteX448" fmla="*/ 101553 w 274335"/>
              <a:gd name="connsiteY448" fmla="*/ 120494 h 352426"/>
              <a:gd name="connsiteX449" fmla="*/ 101553 w 274335"/>
              <a:gd name="connsiteY449" fmla="*/ 120173 h 352426"/>
              <a:gd name="connsiteX450" fmla="*/ 106984 w 274335"/>
              <a:gd name="connsiteY450" fmla="*/ 112453 h 352426"/>
              <a:gd name="connsiteX451" fmla="*/ 107304 w 274335"/>
              <a:gd name="connsiteY451" fmla="*/ 109558 h 352426"/>
              <a:gd name="connsiteX452" fmla="*/ 96122 w 274335"/>
              <a:gd name="connsiteY452" fmla="*/ 107950 h 352426"/>
              <a:gd name="connsiteX453" fmla="*/ 60660 w 274335"/>
              <a:gd name="connsiteY453" fmla="*/ 107950 h 352426"/>
              <a:gd name="connsiteX454" fmla="*/ 62567 w 274335"/>
              <a:gd name="connsiteY454" fmla="*/ 95250 h 352426"/>
              <a:gd name="connsiteX455" fmla="*/ 61609 w 274335"/>
              <a:gd name="connsiteY455" fmla="*/ 99796 h 352426"/>
              <a:gd name="connsiteX456" fmla="*/ 96117 w 274335"/>
              <a:gd name="connsiteY456" fmla="*/ 99796 h 352426"/>
              <a:gd name="connsiteX457" fmla="*/ 117525 w 274335"/>
              <a:gd name="connsiteY457" fmla="*/ 112135 h 352426"/>
              <a:gd name="connsiteX458" fmla="*/ 113371 w 274335"/>
              <a:gd name="connsiteY458" fmla="*/ 119928 h 352426"/>
              <a:gd name="connsiteX459" fmla="*/ 123276 w 274335"/>
              <a:gd name="connsiteY459" fmla="*/ 123825 h 352426"/>
              <a:gd name="connsiteX460" fmla="*/ 125513 w 274335"/>
              <a:gd name="connsiteY460" fmla="*/ 117655 h 352426"/>
              <a:gd name="connsiteX461" fmla="*/ 123276 w 274335"/>
              <a:gd name="connsiteY461" fmla="*/ 116032 h 352426"/>
              <a:gd name="connsiteX462" fmla="*/ 120720 w 274335"/>
              <a:gd name="connsiteY462" fmla="*/ 115382 h 352426"/>
              <a:gd name="connsiteX463" fmla="*/ 120720 w 274335"/>
              <a:gd name="connsiteY463" fmla="*/ 111486 h 352426"/>
              <a:gd name="connsiteX464" fmla="*/ 126791 w 274335"/>
              <a:gd name="connsiteY464" fmla="*/ 104342 h 352426"/>
              <a:gd name="connsiteX465" fmla="*/ 127430 w 274335"/>
              <a:gd name="connsiteY465" fmla="*/ 103692 h 352426"/>
              <a:gd name="connsiteX466" fmla="*/ 136696 w 274335"/>
              <a:gd name="connsiteY466" fmla="*/ 100445 h 352426"/>
              <a:gd name="connsiteX467" fmla="*/ 149477 w 274335"/>
              <a:gd name="connsiteY467" fmla="*/ 111810 h 352426"/>
              <a:gd name="connsiteX468" fmla="*/ 147240 w 274335"/>
              <a:gd name="connsiteY468" fmla="*/ 118954 h 352426"/>
              <a:gd name="connsiteX469" fmla="*/ 150116 w 274335"/>
              <a:gd name="connsiteY469" fmla="*/ 123825 h 352426"/>
              <a:gd name="connsiteX470" fmla="*/ 160021 w 274335"/>
              <a:gd name="connsiteY470" fmla="*/ 119928 h 352426"/>
              <a:gd name="connsiteX471" fmla="*/ 155867 w 274335"/>
              <a:gd name="connsiteY471" fmla="*/ 112135 h 352426"/>
              <a:gd name="connsiteX472" fmla="*/ 177275 w 274335"/>
              <a:gd name="connsiteY472" fmla="*/ 99796 h 352426"/>
              <a:gd name="connsiteX473" fmla="*/ 212422 w 274335"/>
              <a:gd name="connsiteY473" fmla="*/ 99796 h 352426"/>
              <a:gd name="connsiteX474" fmla="*/ 211464 w 274335"/>
              <a:gd name="connsiteY474" fmla="*/ 95250 h 352426"/>
              <a:gd name="connsiteX475" fmla="*/ 136696 w 274335"/>
              <a:gd name="connsiteY475" fmla="*/ 95250 h 352426"/>
              <a:gd name="connsiteX476" fmla="*/ 62567 w 274335"/>
              <a:gd name="connsiteY476" fmla="*/ 95250 h 352426"/>
              <a:gd name="connsiteX477" fmla="*/ 175483 w 274335"/>
              <a:gd name="connsiteY477" fmla="*/ 57150 h 352426"/>
              <a:gd name="connsiteX478" fmla="*/ 164536 w 274335"/>
              <a:gd name="connsiteY478" fmla="*/ 59076 h 352426"/>
              <a:gd name="connsiteX479" fmla="*/ 163209 w 274335"/>
              <a:gd name="connsiteY479" fmla="*/ 62929 h 352426"/>
              <a:gd name="connsiteX480" fmla="*/ 163209 w 274335"/>
              <a:gd name="connsiteY480" fmla="*/ 85725 h 352426"/>
              <a:gd name="connsiteX481" fmla="*/ 185434 w 274335"/>
              <a:gd name="connsiteY481" fmla="*/ 85725 h 352426"/>
              <a:gd name="connsiteX482" fmla="*/ 185434 w 274335"/>
              <a:gd name="connsiteY482" fmla="*/ 63892 h 352426"/>
              <a:gd name="connsiteX483" fmla="*/ 175483 w 274335"/>
              <a:gd name="connsiteY483" fmla="*/ 57150 h 352426"/>
              <a:gd name="connsiteX484" fmla="*/ 98940 w 274335"/>
              <a:gd name="connsiteY484" fmla="*/ 57150 h 352426"/>
              <a:gd name="connsiteX485" fmla="*/ 90184 w 274335"/>
              <a:gd name="connsiteY485" fmla="*/ 63892 h 352426"/>
              <a:gd name="connsiteX486" fmla="*/ 90184 w 274335"/>
              <a:gd name="connsiteY486" fmla="*/ 85725 h 352426"/>
              <a:gd name="connsiteX487" fmla="*/ 110822 w 274335"/>
              <a:gd name="connsiteY487" fmla="*/ 85725 h 352426"/>
              <a:gd name="connsiteX488" fmla="*/ 110822 w 274335"/>
              <a:gd name="connsiteY488" fmla="*/ 62929 h 352426"/>
              <a:gd name="connsiteX489" fmla="*/ 109571 w 274335"/>
              <a:gd name="connsiteY489" fmla="*/ 59076 h 352426"/>
              <a:gd name="connsiteX490" fmla="*/ 98940 w 274335"/>
              <a:gd name="connsiteY490" fmla="*/ 57150 h 352426"/>
              <a:gd name="connsiteX491" fmla="*/ 136862 w 274335"/>
              <a:gd name="connsiteY491" fmla="*/ 49213 h 352426"/>
              <a:gd name="connsiteX492" fmla="*/ 120346 w 274335"/>
              <a:gd name="connsiteY492" fmla="*/ 63183 h 352426"/>
              <a:gd name="connsiteX493" fmla="*/ 120346 w 274335"/>
              <a:gd name="connsiteY493" fmla="*/ 85726 h 352426"/>
              <a:gd name="connsiteX494" fmla="*/ 136862 w 274335"/>
              <a:gd name="connsiteY494" fmla="*/ 85726 h 352426"/>
              <a:gd name="connsiteX495" fmla="*/ 153684 w 274335"/>
              <a:gd name="connsiteY495" fmla="*/ 85726 h 352426"/>
              <a:gd name="connsiteX496" fmla="*/ 153684 w 274335"/>
              <a:gd name="connsiteY496" fmla="*/ 63183 h 352426"/>
              <a:gd name="connsiteX497" fmla="*/ 136862 w 274335"/>
              <a:gd name="connsiteY497" fmla="*/ 49213 h 352426"/>
              <a:gd name="connsiteX498" fmla="*/ 147334 w 274335"/>
              <a:gd name="connsiteY498" fmla="*/ 38100 h 352426"/>
              <a:gd name="connsiteX499" fmla="*/ 147334 w 274335"/>
              <a:gd name="connsiteY499" fmla="*/ 40957 h 352426"/>
              <a:gd name="connsiteX500" fmla="*/ 160794 w 274335"/>
              <a:gd name="connsiteY500" fmla="*/ 50800 h 352426"/>
              <a:gd name="connsiteX501" fmla="*/ 169559 w 274335"/>
              <a:gd name="connsiteY501" fmla="*/ 48260 h 352426"/>
              <a:gd name="connsiteX502" fmla="*/ 147334 w 274335"/>
              <a:gd name="connsiteY502" fmla="*/ 38100 h 352426"/>
              <a:gd name="connsiteX503" fmla="*/ 126696 w 274335"/>
              <a:gd name="connsiteY503" fmla="*/ 38100 h 352426"/>
              <a:gd name="connsiteX504" fmla="*/ 104471 w 274335"/>
              <a:gd name="connsiteY504" fmla="*/ 48260 h 352426"/>
              <a:gd name="connsiteX505" fmla="*/ 113361 w 274335"/>
              <a:gd name="connsiteY505" fmla="*/ 50800 h 352426"/>
              <a:gd name="connsiteX506" fmla="*/ 126696 w 274335"/>
              <a:gd name="connsiteY506" fmla="*/ 40957 h 352426"/>
              <a:gd name="connsiteX507" fmla="*/ 126696 w 274335"/>
              <a:gd name="connsiteY507" fmla="*/ 38100 h 352426"/>
              <a:gd name="connsiteX508" fmla="*/ 134634 w 274335"/>
              <a:gd name="connsiteY508" fmla="*/ 6350 h 352426"/>
              <a:gd name="connsiteX509" fmla="*/ 134634 w 274335"/>
              <a:gd name="connsiteY509" fmla="*/ 20637 h 352426"/>
              <a:gd name="connsiteX510" fmla="*/ 120346 w 274335"/>
              <a:gd name="connsiteY510" fmla="*/ 20637 h 352426"/>
              <a:gd name="connsiteX511" fmla="*/ 120346 w 274335"/>
              <a:gd name="connsiteY511" fmla="*/ 26988 h 352426"/>
              <a:gd name="connsiteX512" fmla="*/ 134634 w 274335"/>
              <a:gd name="connsiteY512" fmla="*/ 26988 h 352426"/>
              <a:gd name="connsiteX513" fmla="*/ 134634 w 274335"/>
              <a:gd name="connsiteY513" fmla="*/ 39688 h 352426"/>
              <a:gd name="connsiteX514" fmla="*/ 136221 w 274335"/>
              <a:gd name="connsiteY514" fmla="*/ 39688 h 352426"/>
              <a:gd name="connsiteX515" fmla="*/ 139397 w 274335"/>
              <a:gd name="connsiteY515" fmla="*/ 39688 h 352426"/>
              <a:gd name="connsiteX516" fmla="*/ 139397 w 274335"/>
              <a:gd name="connsiteY516" fmla="*/ 26988 h 352426"/>
              <a:gd name="connsiteX517" fmla="*/ 153684 w 274335"/>
              <a:gd name="connsiteY517" fmla="*/ 26988 h 352426"/>
              <a:gd name="connsiteX518" fmla="*/ 153684 w 274335"/>
              <a:gd name="connsiteY518" fmla="*/ 20637 h 352426"/>
              <a:gd name="connsiteX519" fmla="*/ 139397 w 274335"/>
              <a:gd name="connsiteY519" fmla="*/ 20637 h 352426"/>
              <a:gd name="connsiteX520" fmla="*/ 139397 w 274335"/>
              <a:gd name="connsiteY520" fmla="*/ 6350 h 352426"/>
              <a:gd name="connsiteX521" fmla="*/ 136221 w 274335"/>
              <a:gd name="connsiteY521" fmla="*/ 6350 h 352426"/>
              <a:gd name="connsiteX522" fmla="*/ 127511 w 274335"/>
              <a:gd name="connsiteY522" fmla="*/ 0 h 352426"/>
              <a:gd name="connsiteX523" fmla="*/ 137335 w 274335"/>
              <a:gd name="connsiteY523" fmla="*/ 0 h 352426"/>
              <a:gd name="connsiteX524" fmla="*/ 147476 w 274335"/>
              <a:gd name="connsiteY524" fmla="*/ 0 h 352426"/>
              <a:gd name="connsiteX525" fmla="*/ 147476 w 274335"/>
              <a:gd name="connsiteY525" fmla="*/ 13309 h 352426"/>
              <a:gd name="connsiteX526" fmla="*/ 161103 w 274335"/>
              <a:gd name="connsiteY526" fmla="*/ 13309 h 352426"/>
              <a:gd name="connsiteX527" fmla="*/ 161103 w 274335"/>
              <a:gd name="connsiteY527" fmla="*/ 33272 h 352426"/>
              <a:gd name="connsiteX528" fmla="*/ 183604 w 274335"/>
              <a:gd name="connsiteY528" fmla="*/ 49749 h 352426"/>
              <a:gd name="connsiteX529" fmla="*/ 194696 w 274335"/>
              <a:gd name="connsiteY529" fmla="*/ 64642 h 352426"/>
              <a:gd name="connsiteX530" fmla="*/ 194696 w 274335"/>
              <a:gd name="connsiteY530" fmla="*/ 86189 h 352426"/>
              <a:gd name="connsiteX531" fmla="*/ 218465 w 274335"/>
              <a:gd name="connsiteY531" fmla="*/ 86189 h 352426"/>
              <a:gd name="connsiteX532" fmla="*/ 219415 w 274335"/>
              <a:gd name="connsiteY532" fmla="*/ 89674 h 352426"/>
              <a:gd name="connsiteX533" fmla="*/ 223535 w 274335"/>
              <a:gd name="connsiteY533" fmla="*/ 117876 h 352426"/>
              <a:gd name="connsiteX534" fmla="*/ 200084 w 274335"/>
              <a:gd name="connsiteY534" fmla="*/ 216422 h 352426"/>
              <a:gd name="connsiteX535" fmla="*/ 146842 w 274335"/>
              <a:gd name="connsiteY535" fmla="*/ 313701 h 352426"/>
              <a:gd name="connsiteX536" fmla="*/ 137652 w 274335"/>
              <a:gd name="connsiteY536" fmla="*/ 319088 h 352426"/>
              <a:gd name="connsiteX537" fmla="*/ 137335 w 274335"/>
              <a:gd name="connsiteY537" fmla="*/ 319088 h 352426"/>
              <a:gd name="connsiteX538" fmla="*/ 137018 w 274335"/>
              <a:gd name="connsiteY538" fmla="*/ 319088 h 352426"/>
              <a:gd name="connsiteX539" fmla="*/ 128144 w 274335"/>
              <a:gd name="connsiteY539" fmla="*/ 313701 h 352426"/>
              <a:gd name="connsiteX540" fmla="*/ 75220 w 274335"/>
              <a:gd name="connsiteY540" fmla="*/ 216422 h 352426"/>
              <a:gd name="connsiteX541" fmla="*/ 52085 w 274335"/>
              <a:gd name="connsiteY541" fmla="*/ 117876 h 352426"/>
              <a:gd name="connsiteX542" fmla="*/ 56205 w 274335"/>
              <a:gd name="connsiteY542" fmla="*/ 89674 h 352426"/>
              <a:gd name="connsiteX543" fmla="*/ 57156 w 274335"/>
              <a:gd name="connsiteY543" fmla="*/ 86189 h 352426"/>
              <a:gd name="connsiteX544" fmla="*/ 80607 w 274335"/>
              <a:gd name="connsiteY544" fmla="*/ 86189 h 352426"/>
              <a:gd name="connsiteX545" fmla="*/ 80607 w 274335"/>
              <a:gd name="connsiteY545" fmla="*/ 64642 h 352426"/>
              <a:gd name="connsiteX546" fmla="*/ 91382 w 274335"/>
              <a:gd name="connsiteY546" fmla="*/ 49749 h 352426"/>
              <a:gd name="connsiteX547" fmla="*/ 114200 w 274335"/>
              <a:gd name="connsiteY547" fmla="*/ 33272 h 352426"/>
              <a:gd name="connsiteX548" fmla="*/ 114200 w 274335"/>
              <a:gd name="connsiteY548" fmla="*/ 13309 h 352426"/>
              <a:gd name="connsiteX549" fmla="*/ 127511 w 274335"/>
              <a:gd name="connsiteY549" fmla="*/ 13309 h 352426"/>
              <a:gd name="connsiteX550" fmla="*/ 127511 w 274335"/>
              <a:gd name="connsiteY550"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Lst>
            <a:rect l="l" t="t" r="r" b="b"/>
            <a:pathLst>
              <a:path w="274335" h="352426">
                <a:moveTo>
                  <a:pt x="179614" y="329218"/>
                </a:moveTo>
                <a:cubicBezTo>
                  <a:pt x="181126" y="328613"/>
                  <a:pt x="182638" y="329218"/>
                  <a:pt x="183242" y="330730"/>
                </a:cubicBezTo>
                <a:cubicBezTo>
                  <a:pt x="183847" y="331939"/>
                  <a:pt x="183545" y="333754"/>
                  <a:pt x="182033" y="334358"/>
                </a:cubicBezTo>
                <a:cubicBezTo>
                  <a:pt x="180521" y="334963"/>
                  <a:pt x="178707" y="334358"/>
                  <a:pt x="178102" y="332847"/>
                </a:cubicBezTo>
                <a:cubicBezTo>
                  <a:pt x="177497" y="331637"/>
                  <a:pt x="178102" y="329823"/>
                  <a:pt x="179614" y="329218"/>
                </a:cubicBezTo>
                <a:close/>
                <a:moveTo>
                  <a:pt x="121935" y="325438"/>
                </a:moveTo>
                <a:lnTo>
                  <a:pt x="126698" y="327026"/>
                </a:lnTo>
                <a:lnTo>
                  <a:pt x="140985" y="344489"/>
                </a:lnTo>
                <a:lnTo>
                  <a:pt x="139398" y="330201"/>
                </a:lnTo>
                <a:lnTo>
                  <a:pt x="137810" y="328613"/>
                </a:lnTo>
                <a:lnTo>
                  <a:pt x="137810" y="327026"/>
                </a:lnTo>
                <a:lnTo>
                  <a:pt x="142573" y="327026"/>
                </a:lnTo>
                <a:lnTo>
                  <a:pt x="142573" y="328613"/>
                </a:lnTo>
                <a:lnTo>
                  <a:pt x="142573" y="330201"/>
                </a:lnTo>
                <a:lnTo>
                  <a:pt x="144160" y="352426"/>
                </a:lnTo>
                <a:lnTo>
                  <a:pt x="140985" y="352426"/>
                </a:lnTo>
                <a:lnTo>
                  <a:pt x="126698" y="334963"/>
                </a:lnTo>
                <a:lnTo>
                  <a:pt x="125110" y="349251"/>
                </a:lnTo>
                <a:lnTo>
                  <a:pt x="126698" y="350839"/>
                </a:lnTo>
                <a:lnTo>
                  <a:pt x="126698" y="352426"/>
                </a:lnTo>
                <a:lnTo>
                  <a:pt x="118760" y="352426"/>
                </a:lnTo>
                <a:lnTo>
                  <a:pt x="118760" y="350839"/>
                </a:lnTo>
                <a:lnTo>
                  <a:pt x="120348" y="349251"/>
                </a:lnTo>
                <a:lnTo>
                  <a:pt x="123523" y="328613"/>
                </a:lnTo>
                <a:lnTo>
                  <a:pt x="121935" y="327026"/>
                </a:lnTo>
                <a:close/>
                <a:moveTo>
                  <a:pt x="166854" y="323850"/>
                </a:moveTo>
                <a:cubicBezTo>
                  <a:pt x="168153" y="329248"/>
                  <a:pt x="168153" y="329248"/>
                  <a:pt x="168153" y="329248"/>
                </a:cubicBezTo>
                <a:cubicBezTo>
                  <a:pt x="167178" y="329883"/>
                  <a:pt x="167178" y="329883"/>
                  <a:pt x="167178" y="329883"/>
                </a:cubicBezTo>
                <a:cubicBezTo>
                  <a:pt x="165230" y="327660"/>
                  <a:pt x="162308" y="327025"/>
                  <a:pt x="159385" y="327660"/>
                </a:cubicBezTo>
                <a:cubicBezTo>
                  <a:pt x="155164" y="328613"/>
                  <a:pt x="152566" y="333693"/>
                  <a:pt x="154190" y="337503"/>
                </a:cubicBezTo>
                <a:cubicBezTo>
                  <a:pt x="166529" y="334963"/>
                  <a:pt x="166529" y="334963"/>
                  <a:pt x="166529" y="334963"/>
                </a:cubicBezTo>
                <a:cubicBezTo>
                  <a:pt x="167503" y="332740"/>
                  <a:pt x="167503" y="332740"/>
                  <a:pt x="167503" y="332740"/>
                </a:cubicBezTo>
                <a:cubicBezTo>
                  <a:pt x="168802" y="332423"/>
                  <a:pt x="168802" y="332423"/>
                  <a:pt x="168802" y="332423"/>
                </a:cubicBezTo>
                <a:cubicBezTo>
                  <a:pt x="170426" y="338138"/>
                  <a:pt x="170426" y="338138"/>
                  <a:pt x="170426" y="338138"/>
                </a:cubicBezTo>
                <a:cubicBezTo>
                  <a:pt x="169127" y="338455"/>
                  <a:pt x="169127" y="338455"/>
                  <a:pt x="169127" y="338455"/>
                </a:cubicBezTo>
                <a:cubicBezTo>
                  <a:pt x="167828" y="337503"/>
                  <a:pt x="167828" y="337503"/>
                  <a:pt x="167828" y="337503"/>
                </a:cubicBezTo>
                <a:cubicBezTo>
                  <a:pt x="155164" y="340360"/>
                  <a:pt x="155164" y="340360"/>
                  <a:pt x="155164" y="340360"/>
                </a:cubicBezTo>
                <a:cubicBezTo>
                  <a:pt x="155489" y="345123"/>
                  <a:pt x="160359" y="348615"/>
                  <a:pt x="165230" y="347663"/>
                </a:cubicBezTo>
                <a:cubicBezTo>
                  <a:pt x="168153" y="347028"/>
                  <a:pt x="171725" y="343535"/>
                  <a:pt x="171725" y="339725"/>
                </a:cubicBezTo>
                <a:cubicBezTo>
                  <a:pt x="172374" y="339725"/>
                  <a:pt x="172374" y="339725"/>
                  <a:pt x="172374" y="339725"/>
                </a:cubicBezTo>
                <a:cubicBezTo>
                  <a:pt x="174322" y="345440"/>
                  <a:pt x="174322" y="345440"/>
                  <a:pt x="174322" y="345440"/>
                </a:cubicBezTo>
                <a:cubicBezTo>
                  <a:pt x="172049" y="348298"/>
                  <a:pt x="169776" y="349885"/>
                  <a:pt x="165880" y="350838"/>
                </a:cubicBezTo>
                <a:cubicBezTo>
                  <a:pt x="158086" y="352425"/>
                  <a:pt x="151267" y="350520"/>
                  <a:pt x="148994" y="341313"/>
                </a:cubicBezTo>
                <a:cubicBezTo>
                  <a:pt x="145747" y="331153"/>
                  <a:pt x="152242" y="327025"/>
                  <a:pt x="160035" y="324803"/>
                </a:cubicBezTo>
                <a:cubicBezTo>
                  <a:pt x="162632" y="324168"/>
                  <a:pt x="164256" y="324168"/>
                  <a:pt x="166854" y="323850"/>
                </a:cubicBezTo>
                <a:close/>
                <a:moveTo>
                  <a:pt x="109235" y="323850"/>
                </a:moveTo>
                <a:lnTo>
                  <a:pt x="117173" y="325438"/>
                </a:lnTo>
                <a:lnTo>
                  <a:pt x="117173" y="327025"/>
                </a:lnTo>
                <a:lnTo>
                  <a:pt x="115586" y="327025"/>
                </a:lnTo>
                <a:lnTo>
                  <a:pt x="110823" y="347663"/>
                </a:lnTo>
                <a:lnTo>
                  <a:pt x="112411" y="349251"/>
                </a:lnTo>
                <a:lnTo>
                  <a:pt x="112411" y="350838"/>
                </a:lnTo>
                <a:lnTo>
                  <a:pt x="102885" y="349251"/>
                </a:lnTo>
                <a:lnTo>
                  <a:pt x="104473" y="347663"/>
                </a:lnTo>
                <a:lnTo>
                  <a:pt x="106060" y="347663"/>
                </a:lnTo>
                <a:lnTo>
                  <a:pt x="110823" y="327025"/>
                </a:lnTo>
                <a:lnTo>
                  <a:pt x="109235" y="325438"/>
                </a:lnTo>
                <a:close/>
                <a:moveTo>
                  <a:pt x="82248" y="312738"/>
                </a:moveTo>
                <a:lnTo>
                  <a:pt x="85423" y="314326"/>
                </a:lnTo>
                <a:lnTo>
                  <a:pt x="85423" y="330201"/>
                </a:lnTo>
                <a:lnTo>
                  <a:pt x="94948" y="319088"/>
                </a:lnTo>
                <a:lnTo>
                  <a:pt x="101298" y="320676"/>
                </a:lnTo>
                <a:lnTo>
                  <a:pt x="101298" y="322263"/>
                </a:lnTo>
                <a:lnTo>
                  <a:pt x="99711" y="323851"/>
                </a:lnTo>
                <a:lnTo>
                  <a:pt x="96536" y="344488"/>
                </a:lnTo>
                <a:lnTo>
                  <a:pt x="98123" y="346076"/>
                </a:lnTo>
                <a:lnTo>
                  <a:pt x="98123" y="347663"/>
                </a:lnTo>
                <a:lnTo>
                  <a:pt x="90186" y="344488"/>
                </a:lnTo>
                <a:lnTo>
                  <a:pt x="91773" y="342901"/>
                </a:lnTo>
                <a:lnTo>
                  <a:pt x="94948" y="325438"/>
                </a:lnTo>
                <a:lnTo>
                  <a:pt x="82248" y="341313"/>
                </a:lnTo>
                <a:lnTo>
                  <a:pt x="79073" y="339726"/>
                </a:lnTo>
                <a:lnTo>
                  <a:pt x="80660" y="320676"/>
                </a:lnTo>
                <a:lnTo>
                  <a:pt x="69548" y="333376"/>
                </a:lnTo>
                <a:lnTo>
                  <a:pt x="71135" y="334963"/>
                </a:lnTo>
                <a:lnTo>
                  <a:pt x="71135" y="336551"/>
                </a:lnTo>
                <a:lnTo>
                  <a:pt x="64785" y="331788"/>
                </a:lnTo>
                <a:lnTo>
                  <a:pt x="66373" y="331788"/>
                </a:lnTo>
                <a:lnTo>
                  <a:pt x="67960" y="331788"/>
                </a:lnTo>
                <a:lnTo>
                  <a:pt x="82248" y="315913"/>
                </a:lnTo>
                <a:lnTo>
                  <a:pt x="80660" y="314326"/>
                </a:lnTo>
                <a:close/>
                <a:moveTo>
                  <a:pt x="59506" y="305157"/>
                </a:moveTo>
                <a:cubicBezTo>
                  <a:pt x="57377" y="306308"/>
                  <a:pt x="55575" y="308134"/>
                  <a:pt x="54756" y="308928"/>
                </a:cubicBezTo>
                <a:cubicBezTo>
                  <a:pt x="53118" y="310833"/>
                  <a:pt x="50497" y="314326"/>
                  <a:pt x="50497" y="317183"/>
                </a:cubicBezTo>
                <a:cubicBezTo>
                  <a:pt x="50825" y="318453"/>
                  <a:pt x="51152" y="319406"/>
                  <a:pt x="52463" y="320358"/>
                </a:cubicBezTo>
                <a:cubicBezTo>
                  <a:pt x="52463" y="320358"/>
                  <a:pt x="52463" y="320358"/>
                  <a:pt x="52790" y="320676"/>
                </a:cubicBezTo>
                <a:cubicBezTo>
                  <a:pt x="53773" y="321946"/>
                  <a:pt x="55083" y="322263"/>
                  <a:pt x="56721" y="322263"/>
                </a:cubicBezTo>
                <a:cubicBezTo>
                  <a:pt x="59997" y="322263"/>
                  <a:pt x="63273" y="319088"/>
                  <a:pt x="64256" y="318453"/>
                </a:cubicBezTo>
                <a:cubicBezTo>
                  <a:pt x="65566" y="317183"/>
                  <a:pt x="71135" y="310198"/>
                  <a:pt x="66877" y="306070"/>
                </a:cubicBezTo>
                <a:cubicBezTo>
                  <a:pt x="66877" y="306070"/>
                  <a:pt x="66877" y="306070"/>
                  <a:pt x="66221" y="305435"/>
                </a:cubicBezTo>
                <a:cubicBezTo>
                  <a:pt x="64092" y="303530"/>
                  <a:pt x="61635" y="304007"/>
                  <a:pt x="59506" y="305157"/>
                </a:cubicBezTo>
                <a:close/>
                <a:moveTo>
                  <a:pt x="202691" y="304800"/>
                </a:moveTo>
                <a:cubicBezTo>
                  <a:pt x="202691" y="304800"/>
                  <a:pt x="201494" y="306688"/>
                  <a:pt x="201195" y="307947"/>
                </a:cubicBezTo>
                <a:cubicBezTo>
                  <a:pt x="200896" y="308576"/>
                  <a:pt x="200896" y="310149"/>
                  <a:pt x="200896" y="310149"/>
                </a:cubicBezTo>
                <a:cubicBezTo>
                  <a:pt x="200896" y="310149"/>
                  <a:pt x="198802" y="310464"/>
                  <a:pt x="197905" y="310778"/>
                </a:cubicBezTo>
                <a:cubicBezTo>
                  <a:pt x="195213" y="311722"/>
                  <a:pt x="190427" y="315183"/>
                  <a:pt x="190427" y="315183"/>
                </a:cubicBezTo>
                <a:cubicBezTo>
                  <a:pt x="190427" y="315183"/>
                  <a:pt x="190427" y="315183"/>
                  <a:pt x="193718" y="322420"/>
                </a:cubicBezTo>
                <a:cubicBezTo>
                  <a:pt x="193718" y="322420"/>
                  <a:pt x="198503" y="320532"/>
                  <a:pt x="200298" y="318644"/>
                </a:cubicBezTo>
                <a:cubicBezTo>
                  <a:pt x="201195" y="318015"/>
                  <a:pt x="202092" y="316442"/>
                  <a:pt x="202092" y="316442"/>
                </a:cubicBezTo>
                <a:cubicBezTo>
                  <a:pt x="202092" y="316442"/>
                  <a:pt x="202092" y="316442"/>
                  <a:pt x="204485" y="321476"/>
                </a:cubicBezTo>
                <a:cubicBezTo>
                  <a:pt x="204485" y="321476"/>
                  <a:pt x="202691" y="321476"/>
                  <a:pt x="201494" y="321476"/>
                </a:cubicBezTo>
                <a:cubicBezTo>
                  <a:pt x="198802" y="322105"/>
                  <a:pt x="195213" y="324937"/>
                  <a:pt x="195213" y="324937"/>
                </a:cubicBezTo>
                <a:cubicBezTo>
                  <a:pt x="195213" y="324937"/>
                  <a:pt x="195213" y="324937"/>
                  <a:pt x="199700" y="335006"/>
                </a:cubicBezTo>
                <a:cubicBezTo>
                  <a:pt x="199700" y="335006"/>
                  <a:pt x="199700" y="335006"/>
                  <a:pt x="201494" y="335320"/>
                </a:cubicBezTo>
                <a:cubicBezTo>
                  <a:pt x="201494" y="335320"/>
                  <a:pt x="201494" y="335320"/>
                  <a:pt x="202092" y="335950"/>
                </a:cubicBezTo>
                <a:cubicBezTo>
                  <a:pt x="202092" y="335950"/>
                  <a:pt x="202092" y="335950"/>
                  <a:pt x="195512" y="339725"/>
                </a:cubicBezTo>
                <a:lnTo>
                  <a:pt x="194914" y="338467"/>
                </a:lnTo>
                <a:cubicBezTo>
                  <a:pt x="194914" y="338467"/>
                  <a:pt x="194914" y="338467"/>
                  <a:pt x="195213" y="336893"/>
                </a:cubicBezTo>
                <a:cubicBezTo>
                  <a:pt x="195213" y="336893"/>
                  <a:pt x="195213" y="336893"/>
                  <a:pt x="186240" y="317700"/>
                </a:cubicBezTo>
                <a:cubicBezTo>
                  <a:pt x="186240" y="317700"/>
                  <a:pt x="186240" y="317700"/>
                  <a:pt x="184146" y="317700"/>
                </a:cubicBezTo>
                <a:cubicBezTo>
                  <a:pt x="184146" y="317700"/>
                  <a:pt x="184146" y="317700"/>
                  <a:pt x="183847" y="316442"/>
                </a:cubicBezTo>
                <a:cubicBezTo>
                  <a:pt x="183847" y="316442"/>
                  <a:pt x="183847" y="316442"/>
                  <a:pt x="202691" y="304800"/>
                </a:cubicBezTo>
                <a:close/>
                <a:moveTo>
                  <a:pt x="59543" y="300352"/>
                </a:moveTo>
                <a:cubicBezTo>
                  <a:pt x="62995" y="300038"/>
                  <a:pt x="66133" y="300666"/>
                  <a:pt x="68644" y="302863"/>
                </a:cubicBezTo>
                <a:cubicBezTo>
                  <a:pt x="68644" y="302863"/>
                  <a:pt x="68644" y="302863"/>
                  <a:pt x="68957" y="303176"/>
                </a:cubicBezTo>
                <a:cubicBezTo>
                  <a:pt x="68957" y="303176"/>
                  <a:pt x="68957" y="303176"/>
                  <a:pt x="69271" y="303490"/>
                </a:cubicBezTo>
                <a:cubicBezTo>
                  <a:pt x="69271" y="303490"/>
                  <a:pt x="69271" y="303490"/>
                  <a:pt x="69585" y="304118"/>
                </a:cubicBezTo>
                <a:cubicBezTo>
                  <a:pt x="72096" y="306315"/>
                  <a:pt x="72723" y="309453"/>
                  <a:pt x="72409" y="312905"/>
                </a:cubicBezTo>
                <a:cubicBezTo>
                  <a:pt x="72409" y="316670"/>
                  <a:pt x="70527" y="320122"/>
                  <a:pt x="67388" y="322633"/>
                </a:cubicBezTo>
                <a:cubicBezTo>
                  <a:pt x="62367" y="327026"/>
                  <a:pt x="55777" y="327026"/>
                  <a:pt x="50756" y="322947"/>
                </a:cubicBezTo>
                <a:cubicBezTo>
                  <a:pt x="50756" y="322947"/>
                  <a:pt x="50756" y="322947"/>
                  <a:pt x="50442" y="322633"/>
                </a:cubicBezTo>
                <a:cubicBezTo>
                  <a:pt x="45735" y="317926"/>
                  <a:pt x="45735" y="311336"/>
                  <a:pt x="49815" y="306315"/>
                </a:cubicBezTo>
                <a:cubicBezTo>
                  <a:pt x="52012" y="302863"/>
                  <a:pt x="55777" y="300666"/>
                  <a:pt x="59543" y="300352"/>
                </a:cubicBezTo>
                <a:close/>
                <a:moveTo>
                  <a:pt x="216912" y="293688"/>
                </a:moveTo>
                <a:cubicBezTo>
                  <a:pt x="220873" y="297857"/>
                  <a:pt x="220873" y="297857"/>
                  <a:pt x="220873" y="297857"/>
                </a:cubicBezTo>
                <a:cubicBezTo>
                  <a:pt x="220264" y="299140"/>
                  <a:pt x="220264" y="299140"/>
                  <a:pt x="220264" y="299140"/>
                </a:cubicBezTo>
                <a:cubicBezTo>
                  <a:pt x="217522" y="298178"/>
                  <a:pt x="214780" y="298820"/>
                  <a:pt x="212952" y="300744"/>
                </a:cubicBezTo>
                <a:cubicBezTo>
                  <a:pt x="209600" y="303630"/>
                  <a:pt x="209905" y="309082"/>
                  <a:pt x="212952" y="311969"/>
                </a:cubicBezTo>
                <a:cubicBezTo>
                  <a:pt x="222092" y="303630"/>
                  <a:pt x="222092" y="303630"/>
                  <a:pt x="222092" y="303630"/>
                </a:cubicBezTo>
                <a:cubicBezTo>
                  <a:pt x="222092" y="301065"/>
                  <a:pt x="222092" y="301065"/>
                  <a:pt x="222092" y="301065"/>
                </a:cubicBezTo>
                <a:cubicBezTo>
                  <a:pt x="222701" y="300102"/>
                  <a:pt x="222701" y="300102"/>
                  <a:pt x="222701" y="300102"/>
                </a:cubicBezTo>
                <a:cubicBezTo>
                  <a:pt x="226662" y="304272"/>
                  <a:pt x="226662" y="304272"/>
                  <a:pt x="226662" y="304272"/>
                </a:cubicBezTo>
                <a:cubicBezTo>
                  <a:pt x="225748" y="305234"/>
                  <a:pt x="225748" y="305234"/>
                  <a:pt x="225748" y="305234"/>
                </a:cubicBezTo>
                <a:cubicBezTo>
                  <a:pt x="224225" y="304913"/>
                  <a:pt x="224225" y="304913"/>
                  <a:pt x="224225" y="304913"/>
                </a:cubicBezTo>
                <a:cubicBezTo>
                  <a:pt x="215084" y="314214"/>
                  <a:pt x="215084" y="314214"/>
                  <a:pt x="215084" y="314214"/>
                </a:cubicBezTo>
                <a:cubicBezTo>
                  <a:pt x="217217" y="318383"/>
                  <a:pt x="223006" y="319345"/>
                  <a:pt x="226662" y="315496"/>
                </a:cubicBezTo>
                <a:cubicBezTo>
                  <a:pt x="228795" y="313572"/>
                  <a:pt x="230013" y="308761"/>
                  <a:pt x="228490" y="305234"/>
                </a:cubicBezTo>
                <a:cubicBezTo>
                  <a:pt x="229404" y="304592"/>
                  <a:pt x="229404" y="304592"/>
                  <a:pt x="229404" y="304592"/>
                </a:cubicBezTo>
                <a:cubicBezTo>
                  <a:pt x="233060" y="309082"/>
                  <a:pt x="233060" y="309082"/>
                  <a:pt x="233060" y="309082"/>
                </a:cubicBezTo>
                <a:cubicBezTo>
                  <a:pt x="232451" y="313251"/>
                  <a:pt x="231232" y="315496"/>
                  <a:pt x="228490" y="318062"/>
                </a:cubicBezTo>
                <a:cubicBezTo>
                  <a:pt x="223006" y="323835"/>
                  <a:pt x="216303" y="325438"/>
                  <a:pt x="209905" y="318062"/>
                </a:cubicBezTo>
                <a:cubicBezTo>
                  <a:pt x="202897" y="310365"/>
                  <a:pt x="206553" y="303309"/>
                  <a:pt x="212038" y="297857"/>
                </a:cubicBezTo>
                <a:cubicBezTo>
                  <a:pt x="213561" y="296254"/>
                  <a:pt x="215084" y="295292"/>
                  <a:pt x="216912" y="293688"/>
                </a:cubicBezTo>
                <a:close/>
                <a:moveTo>
                  <a:pt x="225963" y="282575"/>
                </a:moveTo>
                <a:cubicBezTo>
                  <a:pt x="225963" y="282575"/>
                  <a:pt x="225963" y="282575"/>
                  <a:pt x="227208" y="283528"/>
                </a:cubicBezTo>
                <a:cubicBezTo>
                  <a:pt x="227208" y="283528"/>
                  <a:pt x="227208" y="283528"/>
                  <a:pt x="226586" y="285433"/>
                </a:cubicBezTo>
                <a:cubicBezTo>
                  <a:pt x="226586" y="285433"/>
                  <a:pt x="226586" y="285433"/>
                  <a:pt x="242772" y="299086"/>
                </a:cubicBezTo>
                <a:cubicBezTo>
                  <a:pt x="242772" y="299086"/>
                  <a:pt x="247441" y="294641"/>
                  <a:pt x="248064" y="291148"/>
                </a:cubicBezTo>
                <a:cubicBezTo>
                  <a:pt x="248375" y="289560"/>
                  <a:pt x="247752" y="286703"/>
                  <a:pt x="247752" y="286703"/>
                </a:cubicBezTo>
                <a:cubicBezTo>
                  <a:pt x="247752" y="286703"/>
                  <a:pt x="247752" y="286703"/>
                  <a:pt x="249309" y="284798"/>
                </a:cubicBezTo>
                <a:cubicBezTo>
                  <a:pt x="249309" y="284798"/>
                  <a:pt x="249309" y="284798"/>
                  <a:pt x="252110" y="291783"/>
                </a:cubicBezTo>
                <a:cubicBezTo>
                  <a:pt x="252110" y="291783"/>
                  <a:pt x="252110" y="291783"/>
                  <a:pt x="239659" y="306388"/>
                </a:cubicBezTo>
                <a:lnTo>
                  <a:pt x="239037" y="305118"/>
                </a:lnTo>
                <a:cubicBezTo>
                  <a:pt x="239037" y="305118"/>
                  <a:pt x="239037" y="305118"/>
                  <a:pt x="239348" y="303213"/>
                </a:cubicBezTo>
                <a:cubicBezTo>
                  <a:pt x="239348" y="303213"/>
                  <a:pt x="239348" y="303213"/>
                  <a:pt x="223473" y="289878"/>
                </a:cubicBezTo>
                <a:cubicBezTo>
                  <a:pt x="223473" y="289878"/>
                  <a:pt x="223473" y="289878"/>
                  <a:pt x="221917" y="290830"/>
                </a:cubicBezTo>
                <a:cubicBezTo>
                  <a:pt x="221917" y="290830"/>
                  <a:pt x="221917" y="290830"/>
                  <a:pt x="220360" y="289878"/>
                </a:cubicBezTo>
                <a:cubicBezTo>
                  <a:pt x="220360" y="289878"/>
                  <a:pt x="220360" y="289878"/>
                  <a:pt x="225963" y="282575"/>
                </a:cubicBezTo>
                <a:close/>
                <a:moveTo>
                  <a:pt x="42559" y="276225"/>
                </a:moveTo>
                <a:lnTo>
                  <a:pt x="45734" y="279400"/>
                </a:lnTo>
                <a:lnTo>
                  <a:pt x="40972" y="301626"/>
                </a:lnTo>
                <a:lnTo>
                  <a:pt x="52084" y="290513"/>
                </a:lnTo>
                <a:lnTo>
                  <a:pt x="52084" y="288925"/>
                </a:lnTo>
                <a:lnTo>
                  <a:pt x="56847" y="292100"/>
                </a:lnTo>
                <a:lnTo>
                  <a:pt x="55260" y="293688"/>
                </a:lnTo>
                <a:lnTo>
                  <a:pt x="53672" y="293688"/>
                </a:lnTo>
                <a:lnTo>
                  <a:pt x="37797" y="309563"/>
                </a:lnTo>
                <a:lnTo>
                  <a:pt x="34622" y="307976"/>
                </a:lnTo>
                <a:lnTo>
                  <a:pt x="39384" y="284163"/>
                </a:lnTo>
                <a:lnTo>
                  <a:pt x="28272" y="293688"/>
                </a:lnTo>
                <a:lnTo>
                  <a:pt x="28272" y="295276"/>
                </a:lnTo>
                <a:lnTo>
                  <a:pt x="26684" y="296863"/>
                </a:lnTo>
                <a:lnTo>
                  <a:pt x="21922" y="290513"/>
                </a:lnTo>
                <a:lnTo>
                  <a:pt x="23509" y="288925"/>
                </a:lnTo>
                <a:lnTo>
                  <a:pt x="25097" y="290513"/>
                </a:lnTo>
                <a:lnTo>
                  <a:pt x="42559" y="277813"/>
                </a:lnTo>
                <a:close/>
                <a:moveTo>
                  <a:pt x="28489" y="272068"/>
                </a:moveTo>
                <a:cubicBezTo>
                  <a:pt x="30293" y="271463"/>
                  <a:pt x="32458" y="272068"/>
                  <a:pt x="33901" y="273580"/>
                </a:cubicBezTo>
                <a:cubicBezTo>
                  <a:pt x="34623" y="274789"/>
                  <a:pt x="33540" y="276604"/>
                  <a:pt x="32097" y="277208"/>
                </a:cubicBezTo>
                <a:cubicBezTo>
                  <a:pt x="30293" y="277813"/>
                  <a:pt x="28128" y="277208"/>
                  <a:pt x="27406" y="275697"/>
                </a:cubicBezTo>
                <a:cubicBezTo>
                  <a:pt x="26685" y="274185"/>
                  <a:pt x="27406" y="272673"/>
                  <a:pt x="28489" y="272068"/>
                </a:cubicBezTo>
                <a:close/>
                <a:moveTo>
                  <a:pt x="236235" y="266700"/>
                </a:moveTo>
                <a:lnTo>
                  <a:pt x="237823" y="268288"/>
                </a:lnTo>
                <a:lnTo>
                  <a:pt x="236235" y="268288"/>
                </a:lnTo>
                <a:lnTo>
                  <a:pt x="256873" y="279401"/>
                </a:lnTo>
                <a:lnTo>
                  <a:pt x="258461" y="279401"/>
                </a:lnTo>
                <a:lnTo>
                  <a:pt x="260048" y="279401"/>
                </a:lnTo>
                <a:lnTo>
                  <a:pt x="255286" y="287338"/>
                </a:lnTo>
                <a:lnTo>
                  <a:pt x="253698" y="285751"/>
                </a:lnTo>
                <a:lnTo>
                  <a:pt x="253698" y="284163"/>
                </a:lnTo>
                <a:lnTo>
                  <a:pt x="236235" y="273050"/>
                </a:lnTo>
                <a:lnTo>
                  <a:pt x="233060" y="274638"/>
                </a:lnTo>
                <a:close/>
                <a:moveTo>
                  <a:pt x="31447" y="255588"/>
                </a:moveTo>
                <a:lnTo>
                  <a:pt x="36210" y="263526"/>
                </a:lnTo>
                <a:lnTo>
                  <a:pt x="34622" y="263526"/>
                </a:lnTo>
                <a:lnTo>
                  <a:pt x="33035" y="261938"/>
                </a:lnTo>
                <a:lnTo>
                  <a:pt x="13984" y="271463"/>
                </a:lnTo>
                <a:lnTo>
                  <a:pt x="13984" y="273051"/>
                </a:lnTo>
                <a:lnTo>
                  <a:pt x="12397" y="274638"/>
                </a:lnTo>
                <a:lnTo>
                  <a:pt x="9222" y="265113"/>
                </a:lnTo>
                <a:lnTo>
                  <a:pt x="10809" y="266701"/>
                </a:lnTo>
                <a:lnTo>
                  <a:pt x="31447" y="258763"/>
                </a:lnTo>
                <a:close/>
                <a:moveTo>
                  <a:pt x="247030" y="242888"/>
                </a:moveTo>
                <a:cubicBezTo>
                  <a:pt x="252428" y="244855"/>
                  <a:pt x="252428" y="244855"/>
                  <a:pt x="252428" y="244855"/>
                </a:cubicBezTo>
                <a:cubicBezTo>
                  <a:pt x="252110" y="246495"/>
                  <a:pt x="252110" y="246495"/>
                  <a:pt x="252110" y="246495"/>
                </a:cubicBezTo>
                <a:cubicBezTo>
                  <a:pt x="249253" y="246495"/>
                  <a:pt x="247030" y="248134"/>
                  <a:pt x="245760" y="250757"/>
                </a:cubicBezTo>
                <a:cubicBezTo>
                  <a:pt x="243855" y="255019"/>
                  <a:pt x="247030" y="258625"/>
                  <a:pt x="250840" y="261576"/>
                </a:cubicBezTo>
                <a:cubicBezTo>
                  <a:pt x="254651" y="264527"/>
                  <a:pt x="262588" y="263543"/>
                  <a:pt x="264811" y="258953"/>
                </a:cubicBezTo>
                <a:cubicBezTo>
                  <a:pt x="266081" y="256003"/>
                  <a:pt x="265446" y="251740"/>
                  <a:pt x="262588" y="248790"/>
                </a:cubicBezTo>
                <a:cubicBezTo>
                  <a:pt x="263541" y="247806"/>
                  <a:pt x="263541" y="247806"/>
                  <a:pt x="263541" y="247806"/>
                </a:cubicBezTo>
                <a:cubicBezTo>
                  <a:pt x="268621" y="250101"/>
                  <a:pt x="268621" y="250101"/>
                  <a:pt x="268621" y="250101"/>
                </a:cubicBezTo>
                <a:cubicBezTo>
                  <a:pt x="269573" y="254363"/>
                  <a:pt x="269256" y="257314"/>
                  <a:pt x="267668" y="261248"/>
                </a:cubicBezTo>
                <a:cubicBezTo>
                  <a:pt x="264176" y="268133"/>
                  <a:pt x="258778" y="273051"/>
                  <a:pt x="248935" y="268789"/>
                </a:cubicBezTo>
                <a:cubicBezTo>
                  <a:pt x="239410" y="264527"/>
                  <a:pt x="240680" y="256330"/>
                  <a:pt x="243855" y="248790"/>
                </a:cubicBezTo>
                <a:cubicBezTo>
                  <a:pt x="244808" y="246167"/>
                  <a:pt x="245760" y="245183"/>
                  <a:pt x="247030" y="242888"/>
                </a:cubicBezTo>
                <a:close/>
                <a:moveTo>
                  <a:pt x="158446" y="239713"/>
                </a:moveTo>
                <a:lnTo>
                  <a:pt x="158446" y="280988"/>
                </a:lnTo>
                <a:cubicBezTo>
                  <a:pt x="164915" y="269380"/>
                  <a:pt x="172000" y="255191"/>
                  <a:pt x="179084" y="239713"/>
                </a:cubicBezTo>
                <a:cubicBezTo>
                  <a:pt x="158446" y="239713"/>
                  <a:pt x="158446" y="239713"/>
                  <a:pt x="158446" y="239713"/>
                </a:cubicBezTo>
                <a:close/>
                <a:moveTo>
                  <a:pt x="94946" y="239713"/>
                </a:moveTo>
                <a:cubicBezTo>
                  <a:pt x="102244" y="255191"/>
                  <a:pt x="109873" y="269380"/>
                  <a:pt x="117171" y="280988"/>
                </a:cubicBezTo>
                <a:cubicBezTo>
                  <a:pt x="117171" y="239713"/>
                  <a:pt x="117171" y="239713"/>
                  <a:pt x="117171" y="239713"/>
                </a:cubicBezTo>
                <a:cubicBezTo>
                  <a:pt x="94946" y="239713"/>
                  <a:pt x="94946" y="239713"/>
                  <a:pt x="94946" y="239713"/>
                </a:cubicBezTo>
                <a:close/>
                <a:moveTo>
                  <a:pt x="13217" y="233399"/>
                </a:moveTo>
                <a:cubicBezTo>
                  <a:pt x="23824" y="230188"/>
                  <a:pt x="28133" y="236610"/>
                  <a:pt x="30453" y="244636"/>
                </a:cubicBezTo>
                <a:cubicBezTo>
                  <a:pt x="31116" y="246884"/>
                  <a:pt x="31116" y="248489"/>
                  <a:pt x="31448" y="250737"/>
                </a:cubicBezTo>
                <a:cubicBezTo>
                  <a:pt x="25813" y="252342"/>
                  <a:pt x="25813" y="252342"/>
                  <a:pt x="25813" y="252342"/>
                </a:cubicBezTo>
                <a:cubicBezTo>
                  <a:pt x="25150" y="251379"/>
                  <a:pt x="25150" y="251379"/>
                  <a:pt x="25150" y="251379"/>
                </a:cubicBezTo>
                <a:cubicBezTo>
                  <a:pt x="27139" y="249452"/>
                  <a:pt x="28133" y="246563"/>
                  <a:pt x="27139" y="243673"/>
                </a:cubicBezTo>
                <a:cubicBezTo>
                  <a:pt x="26144" y="239499"/>
                  <a:pt x="21172" y="237252"/>
                  <a:pt x="17195" y="238857"/>
                </a:cubicBezTo>
                <a:cubicBezTo>
                  <a:pt x="20178" y="251058"/>
                  <a:pt x="20178" y="251058"/>
                  <a:pt x="20178" y="251058"/>
                </a:cubicBezTo>
                <a:cubicBezTo>
                  <a:pt x="22167" y="252021"/>
                  <a:pt x="22167" y="252021"/>
                  <a:pt x="22167" y="252021"/>
                </a:cubicBezTo>
                <a:cubicBezTo>
                  <a:pt x="22830" y="253305"/>
                  <a:pt x="22830" y="253305"/>
                  <a:pt x="22830" y="253305"/>
                </a:cubicBezTo>
                <a:cubicBezTo>
                  <a:pt x="16863" y="254910"/>
                  <a:pt x="16863" y="254910"/>
                  <a:pt x="16863" y="254910"/>
                </a:cubicBezTo>
                <a:cubicBezTo>
                  <a:pt x="16201" y="253626"/>
                  <a:pt x="16201" y="253626"/>
                  <a:pt x="16201" y="253626"/>
                </a:cubicBezTo>
                <a:cubicBezTo>
                  <a:pt x="17195" y="252342"/>
                  <a:pt x="17195" y="252342"/>
                  <a:pt x="17195" y="252342"/>
                </a:cubicBezTo>
                <a:cubicBezTo>
                  <a:pt x="13880" y="239820"/>
                  <a:pt x="13880" y="239820"/>
                  <a:pt x="13880" y="239820"/>
                </a:cubicBezTo>
                <a:cubicBezTo>
                  <a:pt x="8908" y="240141"/>
                  <a:pt x="5262" y="244957"/>
                  <a:pt x="6257" y="249773"/>
                </a:cubicBezTo>
                <a:cubicBezTo>
                  <a:pt x="7251" y="252663"/>
                  <a:pt x="10897" y="256195"/>
                  <a:pt x="14875" y="256516"/>
                </a:cubicBezTo>
                <a:cubicBezTo>
                  <a:pt x="14875" y="257479"/>
                  <a:pt x="14875" y="257479"/>
                  <a:pt x="14875" y="257479"/>
                </a:cubicBezTo>
                <a:cubicBezTo>
                  <a:pt x="8908" y="258763"/>
                  <a:pt x="8908" y="258763"/>
                  <a:pt x="8908" y="258763"/>
                </a:cubicBezTo>
                <a:cubicBezTo>
                  <a:pt x="5594" y="256516"/>
                  <a:pt x="4268" y="254268"/>
                  <a:pt x="3274" y="250415"/>
                </a:cubicBezTo>
                <a:cubicBezTo>
                  <a:pt x="1285" y="243031"/>
                  <a:pt x="3274" y="235967"/>
                  <a:pt x="13217" y="233399"/>
                </a:cubicBezTo>
                <a:close/>
                <a:moveTo>
                  <a:pt x="247348" y="231775"/>
                </a:moveTo>
                <a:lnTo>
                  <a:pt x="248935" y="231775"/>
                </a:lnTo>
                <a:lnTo>
                  <a:pt x="248935" y="233363"/>
                </a:lnTo>
                <a:lnTo>
                  <a:pt x="271161" y="236538"/>
                </a:lnTo>
                <a:lnTo>
                  <a:pt x="272748" y="234950"/>
                </a:lnTo>
                <a:lnTo>
                  <a:pt x="271161" y="244475"/>
                </a:lnTo>
                <a:lnTo>
                  <a:pt x="269573" y="244475"/>
                </a:lnTo>
                <a:lnTo>
                  <a:pt x="269573" y="241300"/>
                </a:lnTo>
                <a:lnTo>
                  <a:pt x="248935" y="238125"/>
                </a:lnTo>
                <a:lnTo>
                  <a:pt x="247348" y="239713"/>
                </a:lnTo>
                <a:lnTo>
                  <a:pt x="245760" y="239713"/>
                </a:lnTo>
                <a:close/>
                <a:moveTo>
                  <a:pt x="3170" y="209550"/>
                </a:moveTo>
                <a:cubicBezTo>
                  <a:pt x="3170" y="209550"/>
                  <a:pt x="2872" y="210524"/>
                  <a:pt x="3170" y="214746"/>
                </a:cubicBezTo>
                <a:cubicBezTo>
                  <a:pt x="3468" y="218643"/>
                  <a:pt x="8230" y="223838"/>
                  <a:pt x="13588" y="223514"/>
                </a:cubicBezTo>
                <a:cubicBezTo>
                  <a:pt x="17457" y="223189"/>
                  <a:pt x="21029" y="219292"/>
                  <a:pt x="21327" y="216045"/>
                </a:cubicBezTo>
                <a:cubicBezTo>
                  <a:pt x="21922" y="213772"/>
                  <a:pt x="21922" y="212473"/>
                  <a:pt x="21922" y="210200"/>
                </a:cubicBezTo>
                <a:cubicBezTo>
                  <a:pt x="21922" y="210200"/>
                  <a:pt x="21922" y="210200"/>
                  <a:pt x="3170" y="209550"/>
                </a:cubicBezTo>
                <a:close/>
                <a:moveTo>
                  <a:pt x="11" y="201613"/>
                </a:moveTo>
                <a:cubicBezTo>
                  <a:pt x="11" y="201613"/>
                  <a:pt x="11" y="201613"/>
                  <a:pt x="1580" y="201613"/>
                </a:cubicBezTo>
                <a:cubicBezTo>
                  <a:pt x="1580" y="201613"/>
                  <a:pt x="1580" y="201613"/>
                  <a:pt x="2835" y="203541"/>
                </a:cubicBezTo>
                <a:cubicBezTo>
                  <a:pt x="2835" y="203541"/>
                  <a:pt x="2835" y="203541"/>
                  <a:pt x="24175" y="203862"/>
                </a:cubicBezTo>
                <a:cubicBezTo>
                  <a:pt x="24175" y="203862"/>
                  <a:pt x="24175" y="203862"/>
                  <a:pt x="25116" y="202256"/>
                </a:cubicBezTo>
                <a:lnTo>
                  <a:pt x="26685" y="202256"/>
                </a:lnTo>
                <a:cubicBezTo>
                  <a:pt x="26685" y="202256"/>
                  <a:pt x="26685" y="202256"/>
                  <a:pt x="26058" y="213822"/>
                </a:cubicBezTo>
                <a:cubicBezTo>
                  <a:pt x="25430" y="220569"/>
                  <a:pt x="21664" y="227959"/>
                  <a:pt x="14133" y="228601"/>
                </a:cubicBezTo>
                <a:cubicBezTo>
                  <a:pt x="5974" y="228601"/>
                  <a:pt x="-303" y="221212"/>
                  <a:pt x="11" y="215107"/>
                </a:cubicBezTo>
                <a:cubicBezTo>
                  <a:pt x="11" y="215107"/>
                  <a:pt x="11" y="215107"/>
                  <a:pt x="11" y="201613"/>
                </a:cubicBezTo>
                <a:close/>
                <a:moveTo>
                  <a:pt x="247347" y="200025"/>
                </a:moveTo>
                <a:cubicBezTo>
                  <a:pt x="253862" y="204374"/>
                  <a:pt x="253862" y="204374"/>
                  <a:pt x="253862" y="204374"/>
                </a:cubicBezTo>
                <a:cubicBezTo>
                  <a:pt x="253241" y="204374"/>
                  <a:pt x="252621" y="204684"/>
                  <a:pt x="252311" y="204995"/>
                </a:cubicBezTo>
                <a:cubicBezTo>
                  <a:pt x="251380" y="205616"/>
                  <a:pt x="251380" y="208722"/>
                  <a:pt x="251380" y="213070"/>
                </a:cubicBezTo>
                <a:cubicBezTo>
                  <a:pt x="272784" y="212760"/>
                  <a:pt x="272784" y="212760"/>
                  <a:pt x="272784" y="212760"/>
                </a:cubicBezTo>
                <a:cubicBezTo>
                  <a:pt x="273094" y="211828"/>
                  <a:pt x="273094" y="211828"/>
                  <a:pt x="273094" y="211828"/>
                </a:cubicBezTo>
                <a:cubicBezTo>
                  <a:pt x="274335" y="211828"/>
                  <a:pt x="274335" y="211828"/>
                  <a:pt x="274335" y="211828"/>
                </a:cubicBezTo>
                <a:cubicBezTo>
                  <a:pt x="274335" y="219593"/>
                  <a:pt x="274335" y="219593"/>
                  <a:pt x="274335" y="219593"/>
                </a:cubicBezTo>
                <a:cubicBezTo>
                  <a:pt x="273715" y="219593"/>
                  <a:pt x="273715" y="219593"/>
                  <a:pt x="273715" y="219593"/>
                </a:cubicBezTo>
                <a:cubicBezTo>
                  <a:pt x="272784" y="217729"/>
                  <a:pt x="272784" y="217729"/>
                  <a:pt x="272784" y="217729"/>
                </a:cubicBezTo>
                <a:cubicBezTo>
                  <a:pt x="251690" y="218040"/>
                  <a:pt x="251690" y="218040"/>
                  <a:pt x="251690" y="218040"/>
                </a:cubicBezTo>
                <a:cubicBezTo>
                  <a:pt x="251690" y="220214"/>
                  <a:pt x="251380" y="223631"/>
                  <a:pt x="252000" y="224252"/>
                </a:cubicBezTo>
                <a:cubicBezTo>
                  <a:pt x="252000" y="224562"/>
                  <a:pt x="252621" y="224873"/>
                  <a:pt x="253241" y="224873"/>
                </a:cubicBezTo>
                <a:cubicBezTo>
                  <a:pt x="247657" y="228600"/>
                  <a:pt x="247657" y="228600"/>
                  <a:pt x="247657" y="228600"/>
                </a:cubicBezTo>
                <a:lnTo>
                  <a:pt x="248588" y="224873"/>
                </a:lnTo>
                <a:cubicBezTo>
                  <a:pt x="248898" y="205305"/>
                  <a:pt x="248898" y="205305"/>
                  <a:pt x="248898" y="205305"/>
                </a:cubicBezTo>
                <a:cubicBezTo>
                  <a:pt x="247347" y="200025"/>
                  <a:pt x="247347" y="200025"/>
                  <a:pt x="247347" y="200025"/>
                </a:cubicBezTo>
                <a:close/>
                <a:moveTo>
                  <a:pt x="12926" y="192844"/>
                </a:moveTo>
                <a:cubicBezTo>
                  <a:pt x="14136" y="192088"/>
                  <a:pt x="15950" y="192466"/>
                  <a:pt x="16555" y="193978"/>
                </a:cubicBezTo>
                <a:cubicBezTo>
                  <a:pt x="17160" y="195868"/>
                  <a:pt x="16555" y="197758"/>
                  <a:pt x="15043" y="199270"/>
                </a:cubicBezTo>
                <a:cubicBezTo>
                  <a:pt x="13834" y="200026"/>
                  <a:pt x="12019" y="199270"/>
                  <a:pt x="11415" y="197380"/>
                </a:cubicBezTo>
                <a:cubicBezTo>
                  <a:pt x="10810" y="195490"/>
                  <a:pt x="11415" y="193600"/>
                  <a:pt x="12926" y="192844"/>
                </a:cubicBezTo>
                <a:close/>
                <a:moveTo>
                  <a:pt x="158446" y="177800"/>
                </a:moveTo>
                <a:lnTo>
                  <a:pt x="158446" y="200025"/>
                </a:lnTo>
                <a:cubicBezTo>
                  <a:pt x="195747" y="200025"/>
                  <a:pt x="195747" y="200025"/>
                  <a:pt x="195747" y="200025"/>
                </a:cubicBezTo>
                <a:cubicBezTo>
                  <a:pt x="198544" y="192507"/>
                  <a:pt x="200720" y="184990"/>
                  <a:pt x="202896" y="177800"/>
                </a:cubicBezTo>
                <a:cubicBezTo>
                  <a:pt x="158446" y="177800"/>
                  <a:pt x="158446" y="177800"/>
                  <a:pt x="158446" y="177800"/>
                </a:cubicBezTo>
                <a:close/>
                <a:moveTo>
                  <a:pt x="125369" y="177800"/>
                </a:moveTo>
                <a:cubicBezTo>
                  <a:pt x="125369" y="208990"/>
                  <a:pt x="125369" y="208990"/>
                  <a:pt x="125369" y="208990"/>
                </a:cubicBezTo>
                <a:cubicBezTo>
                  <a:pt x="82246" y="208990"/>
                  <a:pt x="82246" y="208990"/>
                  <a:pt x="82246" y="208990"/>
                </a:cubicBezTo>
                <a:cubicBezTo>
                  <a:pt x="82875" y="209945"/>
                  <a:pt x="83190" y="211218"/>
                  <a:pt x="83820" y="212491"/>
                </a:cubicBezTo>
                <a:cubicBezTo>
                  <a:pt x="86023" y="218538"/>
                  <a:pt x="88541" y="224585"/>
                  <a:pt x="91374" y="230632"/>
                </a:cubicBezTo>
                <a:cubicBezTo>
                  <a:pt x="120962" y="230632"/>
                  <a:pt x="120962" y="230632"/>
                  <a:pt x="120962" y="230632"/>
                </a:cubicBezTo>
                <a:cubicBezTo>
                  <a:pt x="125369" y="230632"/>
                  <a:pt x="125369" y="230632"/>
                  <a:pt x="125369" y="230632"/>
                </a:cubicBezTo>
                <a:cubicBezTo>
                  <a:pt x="125369" y="295559"/>
                  <a:pt x="125369" y="295559"/>
                  <a:pt x="125369" y="295559"/>
                </a:cubicBezTo>
                <a:cubicBezTo>
                  <a:pt x="128831" y="300333"/>
                  <a:pt x="131664" y="304471"/>
                  <a:pt x="134182" y="307017"/>
                </a:cubicBezTo>
                <a:cubicBezTo>
                  <a:pt x="135127" y="307972"/>
                  <a:pt x="136071" y="308927"/>
                  <a:pt x="136700" y="309563"/>
                </a:cubicBezTo>
                <a:cubicBezTo>
                  <a:pt x="137645" y="308927"/>
                  <a:pt x="138589" y="307972"/>
                  <a:pt x="139219" y="307017"/>
                </a:cubicBezTo>
                <a:cubicBezTo>
                  <a:pt x="141737" y="304471"/>
                  <a:pt x="144884" y="300333"/>
                  <a:pt x="148347" y="295559"/>
                </a:cubicBezTo>
                <a:cubicBezTo>
                  <a:pt x="148347" y="230632"/>
                  <a:pt x="148347" y="230632"/>
                  <a:pt x="148347" y="230632"/>
                </a:cubicBezTo>
                <a:cubicBezTo>
                  <a:pt x="152753" y="230632"/>
                  <a:pt x="152753" y="230632"/>
                  <a:pt x="152753" y="230632"/>
                </a:cubicBezTo>
                <a:cubicBezTo>
                  <a:pt x="182656" y="230632"/>
                  <a:pt x="182656" y="230632"/>
                  <a:pt x="182656" y="230632"/>
                </a:cubicBezTo>
                <a:cubicBezTo>
                  <a:pt x="185489" y="224585"/>
                  <a:pt x="188007" y="218538"/>
                  <a:pt x="190525" y="212491"/>
                </a:cubicBezTo>
                <a:cubicBezTo>
                  <a:pt x="190840" y="211218"/>
                  <a:pt x="191469" y="209945"/>
                  <a:pt x="191784" y="208990"/>
                </a:cubicBezTo>
                <a:cubicBezTo>
                  <a:pt x="148347" y="208990"/>
                  <a:pt x="148347" y="208990"/>
                  <a:pt x="148347" y="208990"/>
                </a:cubicBezTo>
                <a:lnTo>
                  <a:pt x="148347" y="177800"/>
                </a:lnTo>
                <a:cubicBezTo>
                  <a:pt x="136700" y="177800"/>
                  <a:pt x="136700" y="177800"/>
                  <a:pt x="136700" y="177800"/>
                </a:cubicBezTo>
                <a:cubicBezTo>
                  <a:pt x="125369" y="177800"/>
                  <a:pt x="125369" y="177800"/>
                  <a:pt x="125369" y="177800"/>
                </a:cubicBezTo>
                <a:close/>
                <a:moveTo>
                  <a:pt x="71134" y="177800"/>
                </a:moveTo>
                <a:cubicBezTo>
                  <a:pt x="73079" y="184990"/>
                  <a:pt x="75673" y="192507"/>
                  <a:pt x="78266" y="200025"/>
                </a:cubicBezTo>
                <a:cubicBezTo>
                  <a:pt x="117172" y="200025"/>
                  <a:pt x="117172" y="200025"/>
                  <a:pt x="117172" y="200025"/>
                </a:cubicBezTo>
                <a:lnTo>
                  <a:pt x="117172" y="177800"/>
                </a:lnTo>
                <a:cubicBezTo>
                  <a:pt x="71134" y="177800"/>
                  <a:pt x="71134" y="177800"/>
                  <a:pt x="71134" y="177800"/>
                </a:cubicBezTo>
                <a:close/>
                <a:moveTo>
                  <a:pt x="265125" y="173038"/>
                </a:moveTo>
                <a:cubicBezTo>
                  <a:pt x="268439" y="175607"/>
                  <a:pt x="270097" y="177854"/>
                  <a:pt x="271091" y="181707"/>
                </a:cubicBezTo>
                <a:cubicBezTo>
                  <a:pt x="272748" y="189092"/>
                  <a:pt x="270759" y="196155"/>
                  <a:pt x="260816" y="198724"/>
                </a:cubicBezTo>
                <a:cubicBezTo>
                  <a:pt x="250540" y="201613"/>
                  <a:pt x="245900" y="195192"/>
                  <a:pt x="243911" y="187486"/>
                </a:cubicBezTo>
                <a:cubicBezTo>
                  <a:pt x="243248" y="184918"/>
                  <a:pt x="243248" y="183312"/>
                  <a:pt x="242585" y="180744"/>
                </a:cubicBezTo>
                <a:cubicBezTo>
                  <a:pt x="248220" y="179460"/>
                  <a:pt x="248220" y="179460"/>
                  <a:pt x="248220" y="179460"/>
                </a:cubicBezTo>
                <a:cubicBezTo>
                  <a:pt x="249214" y="180423"/>
                  <a:pt x="249214" y="180423"/>
                  <a:pt x="249214" y="180423"/>
                </a:cubicBezTo>
                <a:cubicBezTo>
                  <a:pt x="246894" y="182349"/>
                  <a:pt x="246231" y="185239"/>
                  <a:pt x="246894" y="188128"/>
                </a:cubicBezTo>
                <a:cubicBezTo>
                  <a:pt x="247889" y="192302"/>
                  <a:pt x="252861" y="194871"/>
                  <a:pt x="257170" y="193265"/>
                </a:cubicBezTo>
                <a:cubicBezTo>
                  <a:pt x="254186" y="180744"/>
                  <a:pt x="254186" y="180744"/>
                  <a:pt x="254186" y="180744"/>
                </a:cubicBezTo>
                <a:cubicBezTo>
                  <a:pt x="251866" y="179781"/>
                  <a:pt x="251866" y="179781"/>
                  <a:pt x="251866" y="179781"/>
                </a:cubicBezTo>
                <a:cubicBezTo>
                  <a:pt x="251535" y="178496"/>
                  <a:pt x="251535" y="178496"/>
                  <a:pt x="251535" y="178496"/>
                </a:cubicBezTo>
                <a:cubicBezTo>
                  <a:pt x="257501" y="176891"/>
                  <a:pt x="257501" y="176891"/>
                  <a:pt x="257501" y="176891"/>
                </a:cubicBezTo>
                <a:cubicBezTo>
                  <a:pt x="257832" y="177854"/>
                  <a:pt x="257832" y="177854"/>
                  <a:pt x="257832" y="177854"/>
                </a:cubicBezTo>
                <a:cubicBezTo>
                  <a:pt x="256838" y="179460"/>
                  <a:pt x="256838" y="179460"/>
                  <a:pt x="256838" y="179460"/>
                </a:cubicBezTo>
                <a:cubicBezTo>
                  <a:pt x="260153" y="192302"/>
                  <a:pt x="260153" y="192302"/>
                  <a:pt x="260153" y="192302"/>
                </a:cubicBezTo>
                <a:cubicBezTo>
                  <a:pt x="265125" y="191981"/>
                  <a:pt x="268771" y="186844"/>
                  <a:pt x="267776" y="182349"/>
                </a:cubicBezTo>
                <a:cubicBezTo>
                  <a:pt x="267113" y="179139"/>
                  <a:pt x="263467" y="175928"/>
                  <a:pt x="259158" y="175286"/>
                </a:cubicBezTo>
                <a:cubicBezTo>
                  <a:pt x="259158" y="174323"/>
                  <a:pt x="259158" y="174323"/>
                  <a:pt x="259158" y="174323"/>
                </a:cubicBezTo>
                <a:cubicBezTo>
                  <a:pt x="265125" y="173038"/>
                  <a:pt x="265125" y="173038"/>
                  <a:pt x="265125" y="173038"/>
                </a:cubicBezTo>
                <a:close/>
                <a:moveTo>
                  <a:pt x="10809" y="160338"/>
                </a:moveTo>
                <a:lnTo>
                  <a:pt x="12397" y="160338"/>
                </a:lnTo>
                <a:lnTo>
                  <a:pt x="12397" y="161926"/>
                </a:lnTo>
                <a:lnTo>
                  <a:pt x="31447" y="169863"/>
                </a:lnTo>
                <a:lnTo>
                  <a:pt x="33034" y="169863"/>
                </a:lnTo>
                <a:lnTo>
                  <a:pt x="34622" y="169863"/>
                </a:lnTo>
                <a:lnTo>
                  <a:pt x="33034" y="174626"/>
                </a:lnTo>
                <a:lnTo>
                  <a:pt x="12397" y="182564"/>
                </a:lnTo>
                <a:lnTo>
                  <a:pt x="26684" y="185739"/>
                </a:lnTo>
                <a:lnTo>
                  <a:pt x="28272" y="184151"/>
                </a:lnTo>
                <a:lnTo>
                  <a:pt x="28272" y="185739"/>
                </a:lnTo>
                <a:lnTo>
                  <a:pt x="26684" y="190501"/>
                </a:lnTo>
                <a:lnTo>
                  <a:pt x="25097" y="188914"/>
                </a:lnTo>
                <a:lnTo>
                  <a:pt x="2872" y="184151"/>
                </a:lnTo>
                <a:lnTo>
                  <a:pt x="4459" y="180976"/>
                </a:lnTo>
                <a:lnTo>
                  <a:pt x="25097" y="171451"/>
                </a:lnTo>
                <a:lnTo>
                  <a:pt x="12397" y="166688"/>
                </a:lnTo>
                <a:lnTo>
                  <a:pt x="10809" y="168276"/>
                </a:lnTo>
                <a:lnTo>
                  <a:pt x="9222" y="166688"/>
                </a:lnTo>
                <a:close/>
                <a:moveTo>
                  <a:pt x="140984" y="157163"/>
                </a:moveTo>
                <a:lnTo>
                  <a:pt x="140984" y="168276"/>
                </a:lnTo>
                <a:lnTo>
                  <a:pt x="148922" y="168276"/>
                </a:lnTo>
                <a:close/>
                <a:moveTo>
                  <a:pt x="133047" y="157163"/>
                </a:moveTo>
                <a:lnTo>
                  <a:pt x="125109" y="168276"/>
                </a:lnTo>
                <a:lnTo>
                  <a:pt x="133047" y="168276"/>
                </a:lnTo>
                <a:close/>
                <a:moveTo>
                  <a:pt x="243426" y="155576"/>
                </a:moveTo>
                <a:cubicBezTo>
                  <a:pt x="236235" y="157163"/>
                  <a:pt x="237947" y="164783"/>
                  <a:pt x="240344" y="169863"/>
                </a:cubicBezTo>
                <a:lnTo>
                  <a:pt x="253698" y="163513"/>
                </a:lnTo>
                <a:cubicBezTo>
                  <a:pt x="253013" y="159386"/>
                  <a:pt x="249589" y="153988"/>
                  <a:pt x="243426" y="155576"/>
                </a:cubicBezTo>
                <a:close/>
                <a:moveTo>
                  <a:pt x="150509" y="153988"/>
                </a:moveTo>
                <a:lnTo>
                  <a:pt x="160034" y="168276"/>
                </a:lnTo>
                <a:lnTo>
                  <a:pt x="182259" y="168276"/>
                </a:lnTo>
                <a:close/>
                <a:moveTo>
                  <a:pt x="123521" y="153988"/>
                </a:moveTo>
                <a:lnTo>
                  <a:pt x="91771" y="168276"/>
                </a:lnTo>
                <a:lnTo>
                  <a:pt x="113996" y="168276"/>
                </a:lnTo>
                <a:close/>
                <a:moveTo>
                  <a:pt x="17159" y="147638"/>
                </a:moveTo>
                <a:lnTo>
                  <a:pt x="17159" y="149226"/>
                </a:lnTo>
                <a:lnTo>
                  <a:pt x="18747" y="150813"/>
                </a:lnTo>
                <a:lnTo>
                  <a:pt x="36210" y="160339"/>
                </a:lnTo>
                <a:lnTo>
                  <a:pt x="37797" y="158751"/>
                </a:lnTo>
                <a:lnTo>
                  <a:pt x="39385" y="160339"/>
                </a:lnTo>
                <a:lnTo>
                  <a:pt x="36210" y="168276"/>
                </a:lnTo>
                <a:lnTo>
                  <a:pt x="34622" y="166689"/>
                </a:lnTo>
                <a:lnTo>
                  <a:pt x="34622" y="165101"/>
                </a:lnTo>
                <a:lnTo>
                  <a:pt x="15572" y="155576"/>
                </a:lnTo>
                <a:lnTo>
                  <a:pt x="13984" y="157163"/>
                </a:lnTo>
                <a:lnTo>
                  <a:pt x="12397" y="157163"/>
                </a:lnTo>
                <a:close/>
                <a:moveTo>
                  <a:pt x="155271" y="146050"/>
                </a:moveTo>
                <a:lnTo>
                  <a:pt x="205733" y="168275"/>
                </a:lnTo>
                <a:cubicBezTo>
                  <a:pt x="207011" y="163336"/>
                  <a:pt x="208288" y="158706"/>
                  <a:pt x="209246" y="154075"/>
                </a:cubicBezTo>
                <a:cubicBezTo>
                  <a:pt x="198707" y="152532"/>
                  <a:pt x="173156" y="148519"/>
                  <a:pt x="155271" y="146050"/>
                </a:cubicBezTo>
                <a:close/>
                <a:moveTo>
                  <a:pt x="118759" y="146050"/>
                </a:moveTo>
                <a:cubicBezTo>
                  <a:pt x="100874" y="148519"/>
                  <a:pt x="75323" y="152532"/>
                  <a:pt x="64784" y="154075"/>
                </a:cubicBezTo>
                <a:cubicBezTo>
                  <a:pt x="65742" y="158706"/>
                  <a:pt x="67019" y="163336"/>
                  <a:pt x="68297" y="168275"/>
                </a:cubicBezTo>
                <a:cubicBezTo>
                  <a:pt x="118759" y="146050"/>
                  <a:pt x="118759" y="146050"/>
                  <a:pt x="118759" y="146050"/>
                </a:cubicBezTo>
                <a:close/>
                <a:moveTo>
                  <a:pt x="251158" y="141288"/>
                </a:moveTo>
                <a:cubicBezTo>
                  <a:pt x="254333" y="144146"/>
                  <a:pt x="255603" y="145098"/>
                  <a:pt x="256238" y="149226"/>
                </a:cubicBezTo>
                <a:cubicBezTo>
                  <a:pt x="256873" y="152083"/>
                  <a:pt x="255603" y="157481"/>
                  <a:pt x="255603" y="162243"/>
                </a:cubicBezTo>
                <a:cubicBezTo>
                  <a:pt x="255603" y="162243"/>
                  <a:pt x="255603" y="162243"/>
                  <a:pt x="261953" y="159068"/>
                </a:cubicBezTo>
                <a:lnTo>
                  <a:pt x="264810" y="164783"/>
                </a:lnTo>
                <a:cubicBezTo>
                  <a:pt x="264810" y="164783"/>
                  <a:pt x="264810" y="164783"/>
                  <a:pt x="263858" y="165101"/>
                </a:cubicBezTo>
                <a:cubicBezTo>
                  <a:pt x="263858" y="165101"/>
                  <a:pt x="263858" y="165101"/>
                  <a:pt x="262270" y="164148"/>
                </a:cubicBezTo>
                <a:cubicBezTo>
                  <a:pt x="262270" y="164148"/>
                  <a:pt x="262270" y="164148"/>
                  <a:pt x="243220" y="173991"/>
                </a:cubicBezTo>
                <a:cubicBezTo>
                  <a:pt x="243220" y="173991"/>
                  <a:pt x="243220" y="173991"/>
                  <a:pt x="242903" y="175261"/>
                </a:cubicBezTo>
                <a:cubicBezTo>
                  <a:pt x="242903" y="175261"/>
                  <a:pt x="242903" y="175261"/>
                  <a:pt x="240998" y="176213"/>
                </a:cubicBezTo>
                <a:cubicBezTo>
                  <a:pt x="240998" y="176213"/>
                  <a:pt x="240998" y="176213"/>
                  <a:pt x="235600" y="163831"/>
                </a:cubicBezTo>
                <a:cubicBezTo>
                  <a:pt x="233060" y="158751"/>
                  <a:pt x="236235" y="153036"/>
                  <a:pt x="241633" y="151448"/>
                </a:cubicBezTo>
                <a:cubicBezTo>
                  <a:pt x="246078" y="150178"/>
                  <a:pt x="250205" y="151766"/>
                  <a:pt x="251793" y="155258"/>
                </a:cubicBezTo>
                <a:cubicBezTo>
                  <a:pt x="252745" y="151766"/>
                  <a:pt x="252745" y="149543"/>
                  <a:pt x="252110" y="146051"/>
                </a:cubicBezTo>
                <a:cubicBezTo>
                  <a:pt x="251475" y="143828"/>
                  <a:pt x="251158" y="143828"/>
                  <a:pt x="250205" y="142241"/>
                </a:cubicBezTo>
                <a:cubicBezTo>
                  <a:pt x="250205" y="142241"/>
                  <a:pt x="250205" y="142241"/>
                  <a:pt x="251158" y="141288"/>
                </a:cubicBezTo>
                <a:close/>
                <a:moveTo>
                  <a:pt x="60660" y="107950"/>
                </a:moveTo>
                <a:cubicBezTo>
                  <a:pt x="60340" y="110845"/>
                  <a:pt x="60021" y="113740"/>
                  <a:pt x="60021" y="116956"/>
                </a:cubicBezTo>
                <a:cubicBezTo>
                  <a:pt x="60021" y="125319"/>
                  <a:pt x="60979" y="134647"/>
                  <a:pt x="62577" y="144940"/>
                </a:cubicBezTo>
                <a:cubicBezTo>
                  <a:pt x="122319" y="135612"/>
                  <a:pt x="122319" y="135612"/>
                  <a:pt x="122319" y="135612"/>
                </a:cubicBezTo>
                <a:cubicBezTo>
                  <a:pt x="121680" y="137220"/>
                  <a:pt x="121041" y="139472"/>
                  <a:pt x="121041" y="141402"/>
                </a:cubicBezTo>
                <a:cubicBezTo>
                  <a:pt x="121041" y="150086"/>
                  <a:pt x="127750" y="157163"/>
                  <a:pt x="136376" y="157163"/>
                </a:cubicBezTo>
                <a:cubicBezTo>
                  <a:pt x="136376" y="157163"/>
                  <a:pt x="136696" y="157163"/>
                  <a:pt x="136696" y="157163"/>
                </a:cubicBezTo>
                <a:cubicBezTo>
                  <a:pt x="137015" y="157163"/>
                  <a:pt x="137015" y="157163"/>
                  <a:pt x="137335" y="157163"/>
                </a:cubicBezTo>
                <a:cubicBezTo>
                  <a:pt x="145961" y="157163"/>
                  <a:pt x="152670" y="150086"/>
                  <a:pt x="152670" y="141402"/>
                </a:cubicBezTo>
                <a:cubicBezTo>
                  <a:pt x="152670" y="139472"/>
                  <a:pt x="152350" y="137220"/>
                  <a:pt x="151711" y="135612"/>
                </a:cubicBezTo>
                <a:cubicBezTo>
                  <a:pt x="211453" y="144940"/>
                  <a:pt x="211453" y="144940"/>
                  <a:pt x="211453" y="144940"/>
                </a:cubicBezTo>
                <a:cubicBezTo>
                  <a:pt x="213051" y="134647"/>
                  <a:pt x="214009" y="125319"/>
                  <a:pt x="214009" y="116956"/>
                </a:cubicBezTo>
                <a:cubicBezTo>
                  <a:pt x="214009" y="113740"/>
                  <a:pt x="214009" y="110845"/>
                  <a:pt x="213690" y="107950"/>
                </a:cubicBezTo>
                <a:cubicBezTo>
                  <a:pt x="177269" y="107950"/>
                  <a:pt x="177269" y="107950"/>
                  <a:pt x="177269" y="107950"/>
                </a:cubicBezTo>
                <a:cubicBezTo>
                  <a:pt x="167685" y="107950"/>
                  <a:pt x="166727" y="109236"/>
                  <a:pt x="166407" y="109558"/>
                </a:cubicBezTo>
                <a:cubicBezTo>
                  <a:pt x="165449" y="110201"/>
                  <a:pt x="165449" y="111810"/>
                  <a:pt x="166407" y="112453"/>
                </a:cubicBezTo>
                <a:cubicBezTo>
                  <a:pt x="168643" y="113740"/>
                  <a:pt x="171838" y="115348"/>
                  <a:pt x="171838" y="120173"/>
                </a:cubicBezTo>
                <a:cubicBezTo>
                  <a:pt x="171838" y="120494"/>
                  <a:pt x="171838" y="120494"/>
                  <a:pt x="171838" y="120494"/>
                </a:cubicBezTo>
                <a:cubicBezTo>
                  <a:pt x="171838" y="124354"/>
                  <a:pt x="168324" y="125962"/>
                  <a:pt x="160337" y="129179"/>
                </a:cubicBezTo>
                <a:cubicBezTo>
                  <a:pt x="157781" y="129822"/>
                  <a:pt x="149475" y="133360"/>
                  <a:pt x="149475" y="133360"/>
                </a:cubicBezTo>
                <a:cubicBezTo>
                  <a:pt x="147877" y="132074"/>
                  <a:pt x="147877" y="132074"/>
                  <a:pt x="147877" y="132074"/>
                </a:cubicBezTo>
                <a:cubicBezTo>
                  <a:pt x="145002" y="130787"/>
                  <a:pt x="138932" y="126606"/>
                  <a:pt x="138932" y="119529"/>
                </a:cubicBezTo>
                <a:cubicBezTo>
                  <a:pt x="138932" y="115669"/>
                  <a:pt x="140849" y="115026"/>
                  <a:pt x="140849" y="112131"/>
                </a:cubicBezTo>
                <a:cubicBezTo>
                  <a:pt x="140849" y="109880"/>
                  <a:pt x="139252" y="107950"/>
                  <a:pt x="136696" y="107950"/>
                </a:cubicBezTo>
                <a:cubicBezTo>
                  <a:pt x="136376" y="107950"/>
                  <a:pt x="136376" y="107950"/>
                  <a:pt x="136376" y="107950"/>
                </a:cubicBezTo>
                <a:cubicBezTo>
                  <a:pt x="136057" y="107950"/>
                  <a:pt x="136057" y="107950"/>
                  <a:pt x="135737" y="107950"/>
                </a:cubicBezTo>
                <a:cubicBezTo>
                  <a:pt x="130945" y="108271"/>
                  <a:pt x="130306" y="111810"/>
                  <a:pt x="130306" y="111810"/>
                </a:cubicBezTo>
                <a:cubicBezTo>
                  <a:pt x="130306" y="111810"/>
                  <a:pt x="131904" y="112453"/>
                  <a:pt x="133182" y="114704"/>
                </a:cubicBezTo>
                <a:cubicBezTo>
                  <a:pt x="133182" y="115026"/>
                  <a:pt x="133182" y="115026"/>
                  <a:pt x="133182" y="115026"/>
                </a:cubicBezTo>
                <a:cubicBezTo>
                  <a:pt x="133501" y="115669"/>
                  <a:pt x="133820" y="116313"/>
                  <a:pt x="134140" y="117278"/>
                </a:cubicBezTo>
                <a:cubicBezTo>
                  <a:pt x="134140" y="117921"/>
                  <a:pt x="134459" y="118564"/>
                  <a:pt x="134459" y="119529"/>
                </a:cubicBezTo>
                <a:cubicBezTo>
                  <a:pt x="134459" y="126606"/>
                  <a:pt x="128389" y="130787"/>
                  <a:pt x="125514" y="132074"/>
                </a:cubicBezTo>
                <a:cubicBezTo>
                  <a:pt x="123597" y="133360"/>
                  <a:pt x="123597" y="133360"/>
                  <a:pt x="123597" y="133360"/>
                </a:cubicBezTo>
                <a:cubicBezTo>
                  <a:pt x="123597" y="133360"/>
                  <a:pt x="115610" y="129822"/>
                  <a:pt x="113054" y="129179"/>
                </a:cubicBezTo>
                <a:cubicBezTo>
                  <a:pt x="105068" y="125962"/>
                  <a:pt x="101553" y="124354"/>
                  <a:pt x="101553" y="120494"/>
                </a:cubicBezTo>
                <a:cubicBezTo>
                  <a:pt x="101553" y="120173"/>
                  <a:pt x="101553" y="120173"/>
                  <a:pt x="101553" y="120173"/>
                </a:cubicBezTo>
                <a:cubicBezTo>
                  <a:pt x="101553" y="115348"/>
                  <a:pt x="105068" y="113740"/>
                  <a:pt x="106984" y="112453"/>
                </a:cubicBezTo>
                <a:cubicBezTo>
                  <a:pt x="107943" y="111810"/>
                  <a:pt x="107943" y="110201"/>
                  <a:pt x="107304" y="109558"/>
                </a:cubicBezTo>
                <a:cubicBezTo>
                  <a:pt x="106665" y="109236"/>
                  <a:pt x="106026" y="107950"/>
                  <a:pt x="96122" y="107950"/>
                </a:cubicBezTo>
                <a:cubicBezTo>
                  <a:pt x="60660" y="107950"/>
                  <a:pt x="60660" y="107950"/>
                  <a:pt x="60660" y="107950"/>
                </a:cubicBezTo>
                <a:close/>
                <a:moveTo>
                  <a:pt x="62567" y="95250"/>
                </a:moveTo>
                <a:cubicBezTo>
                  <a:pt x="62248" y="96549"/>
                  <a:pt x="61928" y="98172"/>
                  <a:pt x="61609" y="99796"/>
                </a:cubicBezTo>
                <a:cubicBezTo>
                  <a:pt x="96117" y="99796"/>
                  <a:pt x="96117" y="99796"/>
                  <a:pt x="96117" y="99796"/>
                </a:cubicBezTo>
                <a:cubicBezTo>
                  <a:pt x="111135" y="99796"/>
                  <a:pt x="117525" y="103368"/>
                  <a:pt x="117525" y="112135"/>
                </a:cubicBezTo>
                <a:cubicBezTo>
                  <a:pt x="117525" y="115057"/>
                  <a:pt x="115927" y="117980"/>
                  <a:pt x="113371" y="119928"/>
                </a:cubicBezTo>
                <a:cubicBezTo>
                  <a:pt x="115288" y="120578"/>
                  <a:pt x="122318" y="123175"/>
                  <a:pt x="123276" y="123825"/>
                </a:cubicBezTo>
                <a:cubicBezTo>
                  <a:pt x="125513" y="122526"/>
                  <a:pt x="126472" y="119279"/>
                  <a:pt x="125513" y="117655"/>
                </a:cubicBezTo>
                <a:cubicBezTo>
                  <a:pt x="124874" y="117006"/>
                  <a:pt x="124555" y="116356"/>
                  <a:pt x="123276" y="116032"/>
                </a:cubicBezTo>
                <a:cubicBezTo>
                  <a:pt x="122318" y="115382"/>
                  <a:pt x="120720" y="115382"/>
                  <a:pt x="120720" y="115382"/>
                </a:cubicBezTo>
                <a:cubicBezTo>
                  <a:pt x="120720" y="111486"/>
                  <a:pt x="120720" y="111486"/>
                  <a:pt x="120720" y="111486"/>
                </a:cubicBezTo>
                <a:cubicBezTo>
                  <a:pt x="120720" y="107914"/>
                  <a:pt x="122957" y="105316"/>
                  <a:pt x="126791" y="104342"/>
                </a:cubicBezTo>
                <a:cubicBezTo>
                  <a:pt x="127111" y="104017"/>
                  <a:pt x="127111" y="104017"/>
                  <a:pt x="127430" y="103692"/>
                </a:cubicBezTo>
                <a:cubicBezTo>
                  <a:pt x="129347" y="102069"/>
                  <a:pt x="132223" y="100770"/>
                  <a:pt x="136696" y="100445"/>
                </a:cubicBezTo>
                <a:cubicBezTo>
                  <a:pt x="145962" y="100770"/>
                  <a:pt x="149477" y="106290"/>
                  <a:pt x="149477" y="111810"/>
                </a:cubicBezTo>
                <a:cubicBezTo>
                  <a:pt x="149477" y="115382"/>
                  <a:pt x="148199" y="117655"/>
                  <a:pt x="147240" y="118954"/>
                </a:cubicBezTo>
                <a:cubicBezTo>
                  <a:pt x="147560" y="121227"/>
                  <a:pt x="149157" y="122851"/>
                  <a:pt x="150116" y="123825"/>
                </a:cubicBezTo>
                <a:cubicBezTo>
                  <a:pt x="151075" y="123175"/>
                  <a:pt x="158104" y="120578"/>
                  <a:pt x="160021" y="119928"/>
                </a:cubicBezTo>
                <a:cubicBezTo>
                  <a:pt x="157465" y="117980"/>
                  <a:pt x="155867" y="115057"/>
                  <a:pt x="155867" y="112135"/>
                </a:cubicBezTo>
                <a:cubicBezTo>
                  <a:pt x="155867" y="103368"/>
                  <a:pt x="162258" y="99796"/>
                  <a:pt x="177275" y="99796"/>
                </a:cubicBezTo>
                <a:cubicBezTo>
                  <a:pt x="212422" y="99796"/>
                  <a:pt x="212422" y="99796"/>
                  <a:pt x="212422" y="99796"/>
                </a:cubicBezTo>
                <a:cubicBezTo>
                  <a:pt x="212103" y="98172"/>
                  <a:pt x="211783" y="96549"/>
                  <a:pt x="211464" y="95250"/>
                </a:cubicBezTo>
                <a:cubicBezTo>
                  <a:pt x="136696" y="95250"/>
                  <a:pt x="136696" y="95250"/>
                  <a:pt x="136696" y="95250"/>
                </a:cubicBezTo>
                <a:cubicBezTo>
                  <a:pt x="62567" y="95250"/>
                  <a:pt x="62567" y="95250"/>
                  <a:pt x="62567" y="95250"/>
                </a:cubicBezTo>
                <a:close/>
                <a:moveTo>
                  <a:pt x="175483" y="57150"/>
                </a:moveTo>
                <a:cubicBezTo>
                  <a:pt x="168517" y="57150"/>
                  <a:pt x="165531" y="58113"/>
                  <a:pt x="164536" y="59076"/>
                </a:cubicBezTo>
                <a:cubicBezTo>
                  <a:pt x="163873" y="59397"/>
                  <a:pt x="163209" y="60039"/>
                  <a:pt x="163209" y="62929"/>
                </a:cubicBezTo>
                <a:cubicBezTo>
                  <a:pt x="163209" y="85725"/>
                  <a:pt x="163209" y="85725"/>
                  <a:pt x="163209" y="85725"/>
                </a:cubicBezTo>
                <a:cubicBezTo>
                  <a:pt x="185434" y="85725"/>
                  <a:pt x="185434" y="85725"/>
                  <a:pt x="185434" y="85725"/>
                </a:cubicBezTo>
                <a:cubicBezTo>
                  <a:pt x="185434" y="63892"/>
                  <a:pt x="185434" y="63892"/>
                  <a:pt x="185434" y="63892"/>
                </a:cubicBezTo>
                <a:cubicBezTo>
                  <a:pt x="185434" y="61003"/>
                  <a:pt x="184439" y="57150"/>
                  <a:pt x="175483" y="57150"/>
                </a:cubicBezTo>
                <a:close/>
                <a:moveTo>
                  <a:pt x="98940" y="57150"/>
                </a:moveTo>
                <a:cubicBezTo>
                  <a:pt x="90809" y="57150"/>
                  <a:pt x="90184" y="61003"/>
                  <a:pt x="90184" y="63892"/>
                </a:cubicBezTo>
                <a:cubicBezTo>
                  <a:pt x="90184" y="85725"/>
                  <a:pt x="90184" y="85725"/>
                  <a:pt x="90184" y="85725"/>
                </a:cubicBezTo>
                <a:cubicBezTo>
                  <a:pt x="110822" y="85725"/>
                  <a:pt x="110822" y="85725"/>
                  <a:pt x="110822" y="85725"/>
                </a:cubicBezTo>
                <a:cubicBezTo>
                  <a:pt x="110822" y="78019"/>
                  <a:pt x="110822" y="62929"/>
                  <a:pt x="110822" y="62929"/>
                </a:cubicBezTo>
                <a:cubicBezTo>
                  <a:pt x="110822" y="60039"/>
                  <a:pt x="110197" y="59397"/>
                  <a:pt x="109571" y="59076"/>
                </a:cubicBezTo>
                <a:cubicBezTo>
                  <a:pt x="108321" y="58113"/>
                  <a:pt x="105819" y="57150"/>
                  <a:pt x="98940" y="57150"/>
                </a:cubicBezTo>
                <a:close/>
                <a:moveTo>
                  <a:pt x="136862" y="49213"/>
                </a:moveTo>
                <a:cubicBezTo>
                  <a:pt x="124628" y="49213"/>
                  <a:pt x="120346" y="56515"/>
                  <a:pt x="120346" y="63183"/>
                </a:cubicBezTo>
                <a:cubicBezTo>
                  <a:pt x="120346" y="85726"/>
                  <a:pt x="120346" y="85726"/>
                  <a:pt x="120346" y="85726"/>
                </a:cubicBezTo>
                <a:cubicBezTo>
                  <a:pt x="136862" y="85726"/>
                  <a:pt x="136862" y="85726"/>
                  <a:pt x="136862" y="85726"/>
                </a:cubicBezTo>
                <a:cubicBezTo>
                  <a:pt x="153684" y="85726"/>
                  <a:pt x="153684" y="85726"/>
                  <a:pt x="153684" y="85726"/>
                </a:cubicBezTo>
                <a:cubicBezTo>
                  <a:pt x="153684" y="63183"/>
                  <a:pt x="153684" y="63183"/>
                  <a:pt x="153684" y="63183"/>
                </a:cubicBezTo>
                <a:cubicBezTo>
                  <a:pt x="153684" y="56515"/>
                  <a:pt x="149402" y="49213"/>
                  <a:pt x="136862" y="49213"/>
                </a:cubicBezTo>
                <a:close/>
                <a:moveTo>
                  <a:pt x="147334" y="38100"/>
                </a:moveTo>
                <a:lnTo>
                  <a:pt x="147334" y="40957"/>
                </a:lnTo>
                <a:cubicBezTo>
                  <a:pt x="152969" y="42862"/>
                  <a:pt x="157664" y="46037"/>
                  <a:pt x="160794" y="50800"/>
                </a:cubicBezTo>
                <a:cubicBezTo>
                  <a:pt x="163299" y="49212"/>
                  <a:pt x="166429" y="48577"/>
                  <a:pt x="169559" y="48260"/>
                </a:cubicBezTo>
                <a:cubicBezTo>
                  <a:pt x="163299" y="43180"/>
                  <a:pt x="155473" y="39687"/>
                  <a:pt x="147334" y="38100"/>
                </a:cubicBezTo>
                <a:close/>
                <a:moveTo>
                  <a:pt x="126696" y="38100"/>
                </a:moveTo>
                <a:cubicBezTo>
                  <a:pt x="118441" y="39687"/>
                  <a:pt x="110821" y="43180"/>
                  <a:pt x="104471" y="48260"/>
                </a:cubicBezTo>
                <a:cubicBezTo>
                  <a:pt x="107646" y="48577"/>
                  <a:pt x="110821" y="49212"/>
                  <a:pt x="113361" y="50800"/>
                </a:cubicBezTo>
                <a:cubicBezTo>
                  <a:pt x="116536" y="46037"/>
                  <a:pt x="120981" y="42862"/>
                  <a:pt x="126696" y="40957"/>
                </a:cubicBezTo>
                <a:cubicBezTo>
                  <a:pt x="126696" y="38100"/>
                  <a:pt x="126696" y="38100"/>
                  <a:pt x="126696" y="38100"/>
                </a:cubicBezTo>
                <a:close/>
                <a:moveTo>
                  <a:pt x="134634" y="6350"/>
                </a:moveTo>
                <a:lnTo>
                  <a:pt x="134634" y="20637"/>
                </a:lnTo>
                <a:lnTo>
                  <a:pt x="120346" y="20637"/>
                </a:lnTo>
                <a:lnTo>
                  <a:pt x="120346" y="26988"/>
                </a:lnTo>
                <a:lnTo>
                  <a:pt x="134634" y="26988"/>
                </a:lnTo>
                <a:lnTo>
                  <a:pt x="134634" y="39688"/>
                </a:lnTo>
                <a:lnTo>
                  <a:pt x="136221" y="39688"/>
                </a:lnTo>
                <a:lnTo>
                  <a:pt x="139397" y="39688"/>
                </a:lnTo>
                <a:lnTo>
                  <a:pt x="139397" y="26988"/>
                </a:lnTo>
                <a:lnTo>
                  <a:pt x="153684" y="26988"/>
                </a:lnTo>
                <a:lnTo>
                  <a:pt x="153684" y="20637"/>
                </a:lnTo>
                <a:lnTo>
                  <a:pt x="139397" y="20637"/>
                </a:lnTo>
                <a:lnTo>
                  <a:pt x="139397" y="6350"/>
                </a:lnTo>
                <a:lnTo>
                  <a:pt x="136221" y="6350"/>
                </a:lnTo>
                <a:close/>
                <a:moveTo>
                  <a:pt x="127511" y="0"/>
                </a:moveTo>
                <a:cubicBezTo>
                  <a:pt x="127511" y="0"/>
                  <a:pt x="127511" y="0"/>
                  <a:pt x="137335" y="0"/>
                </a:cubicBezTo>
                <a:cubicBezTo>
                  <a:pt x="137335" y="0"/>
                  <a:pt x="137335" y="0"/>
                  <a:pt x="147476" y="0"/>
                </a:cubicBezTo>
                <a:cubicBezTo>
                  <a:pt x="147476" y="0"/>
                  <a:pt x="147476" y="0"/>
                  <a:pt x="147476" y="13309"/>
                </a:cubicBezTo>
                <a:cubicBezTo>
                  <a:pt x="147476" y="13309"/>
                  <a:pt x="147476" y="13309"/>
                  <a:pt x="161103" y="13309"/>
                </a:cubicBezTo>
                <a:cubicBezTo>
                  <a:pt x="161103" y="13309"/>
                  <a:pt x="161103" y="13309"/>
                  <a:pt x="161103" y="33272"/>
                </a:cubicBezTo>
                <a:cubicBezTo>
                  <a:pt x="169977" y="37074"/>
                  <a:pt x="177900" y="42778"/>
                  <a:pt x="183604" y="49749"/>
                </a:cubicBezTo>
                <a:cubicBezTo>
                  <a:pt x="191844" y="52284"/>
                  <a:pt x="194696" y="58621"/>
                  <a:pt x="194696" y="64642"/>
                </a:cubicBezTo>
                <a:cubicBezTo>
                  <a:pt x="194696" y="64642"/>
                  <a:pt x="194696" y="64642"/>
                  <a:pt x="194696" y="86189"/>
                </a:cubicBezTo>
                <a:cubicBezTo>
                  <a:pt x="194696" y="86189"/>
                  <a:pt x="194696" y="86189"/>
                  <a:pt x="218465" y="86189"/>
                </a:cubicBezTo>
                <a:cubicBezTo>
                  <a:pt x="218465" y="86189"/>
                  <a:pt x="218465" y="86189"/>
                  <a:pt x="219415" y="89674"/>
                </a:cubicBezTo>
                <a:cubicBezTo>
                  <a:pt x="222268" y="98230"/>
                  <a:pt x="223535" y="107736"/>
                  <a:pt x="223535" y="117876"/>
                </a:cubicBezTo>
                <a:cubicBezTo>
                  <a:pt x="223535" y="149880"/>
                  <a:pt x="211809" y="187270"/>
                  <a:pt x="200084" y="216422"/>
                </a:cubicBezTo>
                <a:cubicBezTo>
                  <a:pt x="182337" y="260467"/>
                  <a:pt x="159202" y="300393"/>
                  <a:pt x="146842" y="313701"/>
                </a:cubicBezTo>
                <a:cubicBezTo>
                  <a:pt x="143990" y="316553"/>
                  <a:pt x="141455" y="319088"/>
                  <a:pt x="137652" y="319088"/>
                </a:cubicBezTo>
                <a:cubicBezTo>
                  <a:pt x="137652" y="319088"/>
                  <a:pt x="137652" y="319088"/>
                  <a:pt x="137335" y="319088"/>
                </a:cubicBezTo>
                <a:cubicBezTo>
                  <a:pt x="137335" y="319088"/>
                  <a:pt x="137335" y="319088"/>
                  <a:pt x="137018" y="319088"/>
                </a:cubicBezTo>
                <a:cubicBezTo>
                  <a:pt x="133215" y="319088"/>
                  <a:pt x="130997" y="316553"/>
                  <a:pt x="128144" y="313701"/>
                </a:cubicBezTo>
                <a:cubicBezTo>
                  <a:pt x="116102" y="300393"/>
                  <a:pt x="92967" y="260467"/>
                  <a:pt x="75220" y="216422"/>
                </a:cubicBezTo>
                <a:cubicBezTo>
                  <a:pt x="63811" y="187270"/>
                  <a:pt x="52085" y="149880"/>
                  <a:pt x="52085" y="117876"/>
                </a:cubicBezTo>
                <a:cubicBezTo>
                  <a:pt x="52085" y="107736"/>
                  <a:pt x="53353" y="98230"/>
                  <a:pt x="56205" y="89674"/>
                </a:cubicBezTo>
                <a:cubicBezTo>
                  <a:pt x="56205" y="89674"/>
                  <a:pt x="56205" y="89674"/>
                  <a:pt x="57156" y="86189"/>
                </a:cubicBezTo>
                <a:cubicBezTo>
                  <a:pt x="57156" y="86189"/>
                  <a:pt x="57156" y="86189"/>
                  <a:pt x="80607" y="86189"/>
                </a:cubicBezTo>
                <a:cubicBezTo>
                  <a:pt x="80607" y="86189"/>
                  <a:pt x="80607" y="86189"/>
                  <a:pt x="80607" y="64642"/>
                </a:cubicBezTo>
                <a:cubicBezTo>
                  <a:pt x="80607" y="58621"/>
                  <a:pt x="83777" y="52284"/>
                  <a:pt x="91382" y="49749"/>
                </a:cubicBezTo>
                <a:cubicBezTo>
                  <a:pt x="97087" y="42778"/>
                  <a:pt x="105327" y="37074"/>
                  <a:pt x="114200" y="33272"/>
                </a:cubicBezTo>
                <a:cubicBezTo>
                  <a:pt x="114200" y="33272"/>
                  <a:pt x="114200" y="33272"/>
                  <a:pt x="114200" y="13309"/>
                </a:cubicBezTo>
                <a:cubicBezTo>
                  <a:pt x="114200" y="13309"/>
                  <a:pt x="114200" y="13309"/>
                  <a:pt x="127511" y="13309"/>
                </a:cubicBezTo>
                <a:cubicBezTo>
                  <a:pt x="127511" y="13309"/>
                  <a:pt x="127511" y="13309"/>
                  <a:pt x="127511" y="0"/>
                </a:cubicBezTo>
                <a:close/>
              </a:path>
            </a:pathLst>
          </a:custGeom>
          <a:solidFill>
            <a:srgbClr val="FFFFFF"/>
          </a:solidFill>
          <a:ln w="9525">
            <a:solidFill>
              <a:srgbClr val="FFFFFF"/>
            </a:solidFill>
            <a:round/>
            <a:headEnd/>
            <a:tailEnd/>
          </a:ln>
        </p:spPr>
        <p:txBody>
          <a:bodyPr vert="horz" wrap="square" lIns="130090" tIns="65045" rIns="130090" bIns="65045" numCol="1" anchor="t" anchorCtr="0" compatLnSpc="1">
            <a:prstTxWarp prst="textNoShape">
              <a:avLst/>
            </a:prstTxWarp>
            <a:noAutofit/>
          </a:bodyPr>
          <a:lstStyle/>
          <a:p>
            <a:endParaRPr lang="nl-NL" sz="3699"/>
          </a:p>
        </p:txBody>
      </p:sp>
      <p:sp>
        <p:nvSpPr>
          <p:cNvPr id="118" name="Placeholder">
            <a:extLst>
              <a:ext uri="{FF2B5EF4-FFF2-40B4-BE49-F238E27FC236}">
                <a16:creationId xmlns:a16="http://schemas.microsoft.com/office/drawing/2014/main" id="{620FC3B0-4963-4F3B-89E4-07835CB27B52}"/>
              </a:ext>
            </a:extLst>
          </p:cNvPr>
          <p:cNvSpPr>
            <a:spLocks noGrp="1" noSelect="1"/>
          </p:cNvSpPr>
          <p:nvPr>
            <p:ph type="pic" sz="quarter" idx="10" hasCustomPrompt="1"/>
          </p:nvPr>
        </p:nvSpPr>
        <p:spPr>
          <a:xfrm>
            <a:off x="0" y="0"/>
            <a:ext cx="17349908" cy="9756775"/>
          </a:xfrm>
          <a:custGeom>
            <a:avLst/>
            <a:gdLst>
              <a:gd name="connsiteX0" fmla="*/ 6145743 w 12193200"/>
              <a:gd name="connsiteY0" fmla="*/ 6690331 h 6858000"/>
              <a:gd name="connsiteX1" fmla="*/ 6144231 w 12193200"/>
              <a:gd name="connsiteY1" fmla="*/ 6693960 h 6858000"/>
              <a:gd name="connsiteX2" fmla="*/ 6148162 w 12193200"/>
              <a:gd name="connsiteY2" fmla="*/ 6695471 h 6858000"/>
              <a:gd name="connsiteX3" fmla="*/ 6149371 w 12193200"/>
              <a:gd name="connsiteY3" fmla="*/ 6691843 h 6858000"/>
              <a:gd name="connsiteX4" fmla="*/ 6145743 w 12193200"/>
              <a:gd name="connsiteY4" fmla="*/ 6690331 h 6858000"/>
              <a:gd name="connsiteX5" fmla="*/ 6088065 w 12193200"/>
              <a:gd name="connsiteY5" fmla="*/ 6686551 h 6858000"/>
              <a:gd name="connsiteX6" fmla="*/ 6088065 w 12193200"/>
              <a:gd name="connsiteY6" fmla="*/ 6688139 h 6858000"/>
              <a:gd name="connsiteX7" fmla="*/ 6089652 w 12193200"/>
              <a:gd name="connsiteY7" fmla="*/ 6689726 h 6858000"/>
              <a:gd name="connsiteX8" fmla="*/ 6086477 w 12193200"/>
              <a:gd name="connsiteY8" fmla="*/ 6710364 h 6858000"/>
              <a:gd name="connsiteX9" fmla="*/ 6084889 w 12193200"/>
              <a:gd name="connsiteY9" fmla="*/ 6711952 h 6858000"/>
              <a:gd name="connsiteX10" fmla="*/ 6084889 w 12193200"/>
              <a:gd name="connsiteY10" fmla="*/ 6713539 h 6858000"/>
              <a:gd name="connsiteX11" fmla="*/ 6092827 w 12193200"/>
              <a:gd name="connsiteY11" fmla="*/ 6713539 h 6858000"/>
              <a:gd name="connsiteX12" fmla="*/ 6092827 w 12193200"/>
              <a:gd name="connsiteY12" fmla="*/ 6711952 h 6858000"/>
              <a:gd name="connsiteX13" fmla="*/ 6091239 w 12193200"/>
              <a:gd name="connsiteY13" fmla="*/ 6710364 h 6858000"/>
              <a:gd name="connsiteX14" fmla="*/ 6092827 w 12193200"/>
              <a:gd name="connsiteY14" fmla="*/ 6696076 h 6858000"/>
              <a:gd name="connsiteX15" fmla="*/ 6107114 w 12193200"/>
              <a:gd name="connsiteY15" fmla="*/ 6713539 h 6858000"/>
              <a:gd name="connsiteX16" fmla="*/ 6110289 w 12193200"/>
              <a:gd name="connsiteY16" fmla="*/ 6713539 h 6858000"/>
              <a:gd name="connsiteX17" fmla="*/ 6108702 w 12193200"/>
              <a:gd name="connsiteY17" fmla="*/ 6691314 h 6858000"/>
              <a:gd name="connsiteX18" fmla="*/ 6108702 w 12193200"/>
              <a:gd name="connsiteY18" fmla="*/ 6689726 h 6858000"/>
              <a:gd name="connsiteX19" fmla="*/ 6108702 w 12193200"/>
              <a:gd name="connsiteY19" fmla="*/ 6688139 h 6858000"/>
              <a:gd name="connsiteX20" fmla="*/ 6103939 w 12193200"/>
              <a:gd name="connsiteY20" fmla="*/ 6688139 h 6858000"/>
              <a:gd name="connsiteX21" fmla="*/ 6103939 w 12193200"/>
              <a:gd name="connsiteY21" fmla="*/ 6689726 h 6858000"/>
              <a:gd name="connsiteX22" fmla="*/ 6105527 w 12193200"/>
              <a:gd name="connsiteY22" fmla="*/ 6691314 h 6858000"/>
              <a:gd name="connsiteX23" fmla="*/ 6107114 w 12193200"/>
              <a:gd name="connsiteY23" fmla="*/ 6705602 h 6858000"/>
              <a:gd name="connsiteX24" fmla="*/ 6092827 w 12193200"/>
              <a:gd name="connsiteY24" fmla="*/ 6688139 h 6858000"/>
              <a:gd name="connsiteX25" fmla="*/ 6132983 w 12193200"/>
              <a:gd name="connsiteY25" fmla="*/ 6684963 h 6858000"/>
              <a:gd name="connsiteX26" fmla="*/ 6126164 w 12193200"/>
              <a:gd name="connsiteY26" fmla="*/ 6685916 h 6858000"/>
              <a:gd name="connsiteX27" fmla="*/ 6115123 w 12193200"/>
              <a:gd name="connsiteY27" fmla="*/ 6702426 h 6858000"/>
              <a:gd name="connsiteX28" fmla="*/ 6132009 w 12193200"/>
              <a:gd name="connsiteY28" fmla="*/ 6711951 h 6858000"/>
              <a:gd name="connsiteX29" fmla="*/ 6140451 w 12193200"/>
              <a:gd name="connsiteY29" fmla="*/ 6706553 h 6858000"/>
              <a:gd name="connsiteX30" fmla="*/ 6138503 w 12193200"/>
              <a:gd name="connsiteY30" fmla="*/ 6700838 h 6858000"/>
              <a:gd name="connsiteX31" fmla="*/ 6137854 w 12193200"/>
              <a:gd name="connsiteY31" fmla="*/ 6700838 h 6858000"/>
              <a:gd name="connsiteX32" fmla="*/ 6131359 w 12193200"/>
              <a:gd name="connsiteY32" fmla="*/ 6708776 h 6858000"/>
              <a:gd name="connsiteX33" fmla="*/ 6121293 w 12193200"/>
              <a:gd name="connsiteY33" fmla="*/ 6701473 h 6858000"/>
              <a:gd name="connsiteX34" fmla="*/ 6133957 w 12193200"/>
              <a:gd name="connsiteY34" fmla="*/ 6698616 h 6858000"/>
              <a:gd name="connsiteX35" fmla="*/ 6135256 w 12193200"/>
              <a:gd name="connsiteY35" fmla="*/ 6699568 h 6858000"/>
              <a:gd name="connsiteX36" fmla="*/ 6136555 w 12193200"/>
              <a:gd name="connsiteY36" fmla="*/ 6699251 h 6858000"/>
              <a:gd name="connsiteX37" fmla="*/ 6134931 w 12193200"/>
              <a:gd name="connsiteY37" fmla="*/ 6693536 h 6858000"/>
              <a:gd name="connsiteX38" fmla="*/ 6133632 w 12193200"/>
              <a:gd name="connsiteY38" fmla="*/ 6693853 h 6858000"/>
              <a:gd name="connsiteX39" fmla="*/ 6132658 w 12193200"/>
              <a:gd name="connsiteY39" fmla="*/ 6696076 h 6858000"/>
              <a:gd name="connsiteX40" fmla="*/ 6120319 w 12193200"/>
              <a:gd name="connsiteY40" fmla="*/ 6698616 h 6858000"/>
              <a:gd name="connsiteX41" fmla="*/ 6125514 w 12193200"/>
              <a:gd name="connsiteY41" fmla="*/ 6688773 h 6858000"/>
              <a:gd name="connsiteX42" fmla="*/ 6133307 w 12193200"/>
              <a:gd name="connsiteY42" fmla="*/ 6690996 h 6858000"/>
              <a:gd name="connsiteX43" fmla="*/ 6134282 w 12193200"/>
              <a:gd name="connsiteY43" fmla="*/ 6690361 h 6858000"/>
              <a:gd name="connsiteX44" fmla="*/ 6132983 w 12193200"/>
              <a:gd name="connsiteY44" fmla="*/ 6684963 h 6858000"/>
              <a:gd name="connsiteX45" fmla="*/ 6075364 w 12193200"/>
              <a:gd name="connsiteY45" fmla="*/ 6684963 h 6858000"/>
              <a:gd name="connsiteX46" fmla="*/ 6075364 w 12193200"/>
              <a:gd name="connsiteY46" fmla="*/ 6686551 h 6858000"/>
              <a:gd name="connsiteX47" fmla="*/ 6076952 w 12193200"/>
              <a:gd name="connsiteY47" fmla="*/ 6688138 h 6858000"/>
              <a:gd name="connsiteX48" fmla="*/ 6072189 w 12193200"/>
              <a:gd name="connsiteY48" fmla="*/ 6708776 h 6858000"/>
              <a:gd name="connsiteX49" fmla="*/ 6070602 w 12193200"/>
              <a:gd name="connsiteY49" fmla="*/ 6708776 h 6858000"/>
              <a:gd name="connsiteX50" fmla="*/ 6069014 w 12193200"/>
              <a:gd name="connsiteY50" fmla="*/ 6710364 h 6858000"/>
              <a:gd name="connsiteX51" fmla="*/ 6078540 w 12193200"/>
              <a:gd name="connsiteY51" fmla="*/ 6711951 h 6858000"/>
              <a:gd name="connsiteX52" fmla="*/ 6078540 w 12193200"/>
              <a:gd name="connsiteY52" fmla="*/ 6710364 h 6858000"/>
              <a:gd name="connsiteX53" fmla="*/ 6076952 w 12193200"/>
              <a:gd name="connsiteY53" fmla="*/ 6708776 h 6858000"/>
              <a:gd name="connsiteX54" fmla="*/ 6081715 w 12193200"/>
              <a:gd name="connsiteY54" fmla="*/ 6688138 h 6858000"/>
              <a:gd name="connsiteX55" fmla="*/ 6083303 w 12193200"/>
              <a:gd name="connsiteY55" fmla="*/ 6688138 h 6858000"/>
              <a:gd name="connsiteX56" fmla="*/ 6083303 w 12193200"/>
              <a:gd name="connsiteY56" fmla="*/ 6686551 h 6858000"/>
              <a:gd name="connsiteX57" fmla="*/ 6048378 w 12193200"/>
              <a:gd name="connsiteY57" fmla="*/ 6673851 h 6858000"/>
              <a:gd name="connsiteX58" fmla="*/ 6046790 w 12193200"/>
              <a:gd name="connsiteY58" fmla="*/ 6675439 h 6858000"/>
              <a:gd name="connsiteX59" fmla="*/ 6048378 w 12193200"/>
              <a:gd name="connsiteY59" fmla="*/ 6677026 h 6858000"/>
              <a:gd name="connsiteX60" fmla="*/ 6034089 w 12193200"/>
              <a:gd name="connsiteY60" fmla="*/ 6692901 h 6858000"/>
              <a:gd name="connsiteX61" fmla="*/ 6032502 w 12193200"/>
              <a:gd name="connsiteY61" fmla="*/ 6692901 h 6858000"/>
              <a:gd name="connsiteX62" fmla="*/ 6030914 w 12193200"/>
              <a:gd name="connsiteY62" fmla="*/ 6692901 h 6858000"/>
              <a:gd name="connsiteX63" fmla="*/ 6037264 w 12193200"/>
              <a:gd name="connsiteY63" fmla="*/ 6697664 h 6858000"/>
              <a:gd name="connsiteX64" fmla="*/ 6037264 w 12193200"/>
              <a:gd name="connsiteY64" fmla="*/ 6696076 h 6858000"/>
              <a:gd name="connsiteX65" fmla="*/ 6035677 w 12193200"/>
              <a:gd name="connsiteY65" fmla="*/ 6694489 h 6858000"/>
              <a:gd name="connsiteX66" fmla="*/ 6046790 w 12193200"/>
              <a:gd name="connsiteY66" fmla="*/ 6681789 h 6858000"/>
              <a:gd name="connsiteX67" fmla="*/ 6045202 w 12193200"/>
              <a:gd name="connsiteY67" fmla="*/ 6700839 h 6858000"/>
              <a:gd name="connsiteX68" fmla="*/ 6048378 w 12193200"/>
              <a:gd name="connsiteY68" fmla="*/ 6702426 h 6858000"/>
              <a:gd name="connsiteX69" fmla="*/ 6061077 w 12193200"/>
              <a:gd name="connsiteY69" fmla="*/ 6686551 h 6858000"/>
              <a:gd name="connsiteX70" fmla="*/ 6057902 w 12193200"/>
              <a:gd name="connsiteY70" fmla="*/ 6704014 h 6858000"/>
              <a:gd name="connsiteX71" fmla="*/ 6056315 w 12193200"/>
              <a:gd name="connsiteY71" fmla="*/ 6705601 h 6858000"/>
              <a:gd name="connsiteX72" fmla="*/ 6064252 w 12193200"/>
              <a:gd name="connsiteY72" fmla="*/ 6708776 h 6858000"/>
              <a:gd name="connsiteX73" fmla="*/ 6064252 w 12193200"/>
              <a:gd name="connsiteY73" fmla="*/ 6707189 h 6858000"/>
              <a:gd name="connsiteX74" fmla="*/ 6062665 w 12193200"/>
              <a:gd name="connsiteY74" fmla="*/ 6705601 h 6858000"/>
              <a:gd name="connsiteX75" fmla="*/ 6065840 w 12193200"/>
              <a:gd name="connsiteY75" fmla="*/ 6684964 h 6858000"/>
              <a:gd name="connsiteX76" fmla="*/ 6067427 w 12193200"/>
              <a:gd name="connsiteY76" fmla="*/ 6683376 h 6858000"/>
              <a:gd name="connsiteX77" fmla="*/ 6067427 w 12193200"/>
              <a:gd name="connsiteY77" fmla="*/ 6681789 h 6858000"/>
              <a:gd name="connsiteX78" fmla="*/ 6061077 w 12193200"/>
              <a:gd name="connsiteY78" fmla="*/ 6680201 h 6858000"/>
              <a:gd name="connsiteX79" fmla="*/ 6051552 w 12193200"/>
              <a:gd name="connsiteY79" fmla="*/ 6691314 h 6858000"/>
              <a:gd name="connsiteX80" fmla="*/ 6051552 w 12193200"/>
              <a:gd name="connsiteY80" fmla="*/ 6675439 h 6858000"/>
              <a:gd name="connsiteX81" fmla="*/ 6025635 w 12193200"/>
              <a:gd name="connsiteY81" fmla="*/ 6666270 h 6858000"/>
              <a:gd name="connsiteX82" fmla="*/ 6032350 w 12193200"/>
              <a:gd name="connsiteY82" fmla="*/ 6666548 h 6858000"/>
              <a:gd name="connsiteX83" fmla="*/ 6033006 w 12193200"/>
              <a:gd name="connsiteY83" fmla="*/ 6667183 h 6858000"/>
              <a:gd name="connsiteX84" fmla="*/ 6030385 w 12193200"/>
              <a:gd name="connsiteY84" fmla="*/ 6679566 h 6858000"/>
              <a:gd name="connsiteX85" fmla="*/ 6022850 w 12193200"/>
              <a:gd name="connsiteY85" fmla="*/ 6683376 h 6858000"/>
              <a:gd name="connsiteX86" fmla="*/ 6018919 w 12193200"/>
              <a:gd name="connsiteY86" fmla="*/ 6681789 h 6858000"/>
              <a:gd name="connsiteX87" fmla="*/ 6018592 w 12193200"/>
              <a:gd name="connsiteY87" fmla="*/ 6681471 h 6858000"/>
              <a:gd name="connsiteX88" fmla="*/ 6016627 w 12193200"/>
              <a:gd name="connsiteY88" fmla="*/ 6678296 h 6858000"/>
              <a:gd name="connsiteX89" fmla="*/ 6020885 w 12193200"/>
              <a:gd name="connsiteY89" fmla="*/ 6670041 h 6858000"/>
              <a:gd name="connsiteX90" fmla="*/ 6025635 w 12193200"/>
              <a:gd name="connsiteY90" fmla="*/ 6666270 h 6858000"/>
              <a:gd name="connsiteX91" fmla="*/ 6168820 w 12193200"/>
              <a:gd name="connsiteY91" fmla="*/ 6665913 h 6858000"/>
              <a:gd name="connsiteX92" fmla="*/ 6149976 w 12193200"/>
              <a:gd name="connsiteY92" fmla="*/ 6677555 h 6858000"/>
              <a:gd name="connsiteX93" fmla="*/ 6150275 w 12193200"/>
              <a:gd name="connsiteY93" fmla="*/ 6678813 h 6858000"/>
              <a:gd name="connsiteX94" fmla="*/ 6152369 w 12193200"/>
              <a:gd name="connsiteY94" fmla="*/ 6678813 h 6858000"/>
              <a:gd name="connsiteX95" fmla="*/ 6161342 w 12193200"/>
              <a:gd name="connsiteY95" fmla="*/ 6698006 h 6858000"/>
              <a:gd name="connsiteX96" fmla="*/ 6161043 w 12193200"/>
              <a:gd name="connsiteY96" fmla="*/ 6699580 h 6858000"/>
              <a:gd name="connsiteX97" fmla="*/ 6161641 w 12193200"/>
              <a:gd name="connsiteY97" fmla="*/ 6700838 h 6858000"/>
              <a:gd name="connsiteX98" fmla="*/ 6168221 w 12193200"/>
              <a:gd name="connsiteY98" fmla="*/ 6697063 h 6858000"/>
              <a:gd name="connsiteX99" fmla="*/ 6167623 w 12193200"/>
              <a:gd name="connsiteY99" fmla="*/ 6696433 h 6858000"/>
              <a:gd name="connsiteX100" fmla="*/ 6165829 w 12193200"/>
              <a:gd name="connsiteY100" fmla="*/ 6696119 h 6858000"/>
              <a:gd name="connsiteX101" fmla="*/ 6161342 w 12193200"/>
              <a:gd name="connsiteY101" fmla="*/ 6686050 h 6858000"/>
              <a:gd name="connsiteX102" fmla="*/ 6167623 w 12193200"/>
              <a:gd name="connsiteY102" fmla="*/ 6682589 h 6858000"/>
              <a:gd name="connsiteX103" fmla="*/ 6170614 w 12193200"/>
              <a:gd name="connsiteY103" fmla="*/ 6682589 h 6858000"/>
              <a:gd name="connsiteX104" fmla="*/ 6168221 w 12193200"/>
              <a:gd name="connsiteY104" fmla="*/ 6677555 h 6858000"/>
              <a:gd name="connsiteX105" fmla="*/ 6166427 w 12193200"/>
              <a:gd name="connsiteY105" fmla="*/ 6679757 h 6858000"/>
              <a:gd name="connsiteX106" fmla="*/ 6159847 w 12193200"/>
              <a:gd name="connsiteY106" fmla="*/ 6683533 h 6858000"/>
              <a:gd name="connsiteX107" fmla="*/ 6156556 w 12193200"/>
              <a:gd name="connsiteY107" fmla="*/ 6676296 h 6858000"/>
              <a:gd name="connsiteX108" fmla="*/ 6164034 w 12193200"/>
              <a:gd name="connsiteY108" fmla="*/ 6671891 h 6858000"/>
              <a:gd name="connsiteX109" fmla="*/ 6167025 w 12193200"/>
              <a:gd name="connsiteY109" fmla="*/ 6671262 h 6858000"/>
              <a:gd name="connsiteX110" fmla="*/ 6167324 w 12193200"/>
              <a:gd name="connsiteY110" fmla="*/ 6669060 h 6858000"/>
              <a:gd name="connsiteX111" fmla="*/ 6168820 w 12193200"/>
              <a:gd name="connsiteY111" fmla="*/ 6665913 h 6858000"/>
              <a:gd name="connsiteX112" fmla="*/ 6025672 w 12193200"/>
              <a:gd name="connsiteY112" fmla="*/ 6661465 h 6858000"/>
              <a:gd name="connsiteX113" fmla="*/ 6015944 w 12193200"/>
              <a:gd name="connsiteY113" fmla="*/ 6667428 h 6858000"/>
              <a:gd name="connsiteX114" fmla="*/ 6016571 w 12193200"/>
              <a:gd name="connsiteY114" fmla="*/ 6683746 h 6858000"/>
              <a:gd name="connsiteX115" fmla="*/ 6016885 w 12193200"/>
              <a:gd name="connsiteY115" fmla="*/ 6684060 h 6858000"/>
              <a:gd name="connsiteX116" fmla="*/ 6033517 w 12193200"/>
              <a:gd name="connsiteY116" fmla="*/ 6683746 h 6858000"/>
              <a:gd name="connsiteX117" fmla="*/ 6038538 w 12193200"/>
              <a:gd name="connsiteY117" fmla="*/ 6674018 h 6858000"/>
              <a:gd name="connsiteX118" fmla="*/ 6035714 w 12193200"/>
              <a:gd name="connsiteY118" fmla="*/ 6665231 h 6858000"/>
              <a:gd name="connsiteX119" fmla="*/ 6035400 w 12193200"/>
              <a:gd name="connsiteY119" fmla="*/ 6664603 h 6858000"/>
              <a:gd name="connsiteX120" fmla="*/ 6035087 w 12193200"/>
              <a:gd name="connsiteY120" fmla="*/ 6664289 h 6858000"/>
              <a:gd name="connsiteX121" fmla="*/ 6034773 w 12193200"/>
              <a:gd name="connsiteY121" fmla="*/ 6663976 h 6858000"/>
              <a:gd name="connsiteX122" fmla="*/ 6025672 w 12193200"/>
              <a:gd name="connsiteY122" fmla="*/ 6661465 h 6858000"/>
              <a:gd name="connsiteX123" fmla="*/ 6183041 w 12193200"/>
              <a:gd name="connsiteY123" fmla="*/ 6654801 h 6858000"/>
              <a:gd name="connsiteX124" fmla="*/ 6178167 w 12193200"/>
              <a:gd name="connsiteY124" fmla="*/ 6658970 h 6858000"/>
              <a:gd name="connsiteX125" fmla="*/ 6176034 w 12193200"/>
              <a:gd name="connsiteY125" fmla="*/ 6679175 h 6858000"/>
              <a:gd name="connsiteX126" fmla="*/ 6194619 w 12193200"/>
              <a:gd name="connsiteY126" fmla="*/ 6679175 h 6858000"/>
              <a:gd name="connsiteX127" fmla="*/ 6199189 w 12193200"/>
              <a:gd name="connsiteY127" fmla="*/ 6670195 h 6858000"/>
              <a:gd name="connsiteX128" fmla="*/ 6195533 w 12193200"/>
              <a:gd name="connsiteY128" fmla="*/ 6665705 h 6858000"/>
              <a:gd name="connsiteX129" fmla="*/ 6194619 w 12193200"/>
              <a:gd name="connsiteY129" fmla="*/ 6666347 h 6858000"/>
              <a:gd name="connsiteX130" fmla="*/ 6192791 w 12193200"/>
              <a:gd name="connsiteY130" fmla="*/ 6676609 h 6858000"/>
              <a:gd name="connsiteX131" fmla="*/ 6181213 w 12193200"/>
              <a:gd name="connsiteY131" fmla="*/ 6675327 h 6858000"/>
              <a:gd name="connsiteX132" fmla="*/ 6190354 w 12193200"/>
              <a:gd name="connsiteY132" fmla="*/ 6666026 h 6858000"/>
              <a:gd name="connsiteX133" fmla="*/ 6191877 w 12193200"/>
              <a:gd name="connsiteY133" fmla="*/ 6666347 h 6858000"/>
              <a:gd name="connsiteX134" fmla="*/ 6192791 w 12193200"/>
              <a:gd name="connsiteY134" fmla="*/ 6665385 h 6858000"/>
              <a:gd name="connsiteX135" fmla="*/ 6188830 w 12193200"/>
              <a:gd name="connsiteY135" fmla="*/ 6661215 h 6858000"/>
              <a:gd name="connsiteX136" fmla="*/ 6188221 w 12193200"/>
              <a:gd name="connsiteY136" fmla="*/ 6662178 h 6858000"/>
              <a:gd name="connsiteX137" fmla="*/ 6188221 w 12193200"/>
              <a:gd name="connsiteY137" fmla="*/ 6664743 h 6858000"/>
              <a:gd name="connsiteX138" fmla="*/ 6179081 w 12193200"/>
              <a:gd name="connsiteY138" fmla="*/ 6673082 h 6858000"/>
              <a:gd name="connsiteX139" fmla="*/ 6179081 w 12193200"/>
              <a:gd name="connsiteY139" fmla="*/ 6661857 h 6858000"/>
              <a:gd name="connsiteX140" fmla="*/ 6186393 w 12193200"/>
              <a:gd name="connsiteY140" fmla="*/ 6660253 h 6858000"/>
              <a:gd name="connsiteX141" fmla="*/ 6187002 w 12193200"/>
              <a:gd name="connsiteY141" fmla="*/ 6658970 h 6858000"/>
              <a:gd name="connsiteX142" fmla="*/ 6183041 w 12193200"/>
              <a:gd name="connsiteY142" fmla="*/ 6654801 h 6858000"/>
              <a:gd name="connsiteX143" fmla="*/ 6192092 w 12193200"/>
              <a:gd name="connsiteY143" fmla="*/ 6643688 h 6858000"/>
              <a:gd name="connsiteX144" fmla="*/ 6186489 w 12193200"/>
              <a:gd name="connsiteY144" fmla="*/ 6650991 h 6858000"/>
              <a:gd name="connsiteX145" fmla="*/ 6188046 w 12193200"/>
              <a:gd name="connsiteY145" fmla="*/ 6651943 h 6858000"/>
              <a:gd name="connsiteX146" fmla="*/ 6189602 w 12193200"/>
              <a:gd name="connsiteY146" fmla="*/ 6650991 h 6858000"/>
              <a:gd name="connsiteX147" fmla="*/ 6205477 w 12193200"/>
              <a:gd name="connsiteY147" fmla="*/ 6664326 h 6858000"/>
              <a:gd name="connsiteX148" fmla="*/ 6205166 w 12193200"/>
              <a:gd name="connsiteY148" fmla="*/ 6666231 h 6858000"/>
              <a:gd name="connsiteX149" fmla="*/ 6205788 w 12193200"/>
              <a:gd name="connsiteY149" fmla="*/ 6667501 h 6858000"/>
              <a:gd name="connsiteX150" fmla="*/ 6218239 w 12193200"/>
              <a:gd name="connsiteY150" fmla="*/ 6652896 h 6858000"/>
              <a:gd name="connsiteX151" fmla="*/ 6215438 w 12193200"/>
              <a:gd name="connsiteY151" fmla="*/ 6645911 h 6858000"/>
              <a:gd name="connsiteX152" fmla="*/ 6213881 w 12193200"/>
              <a:gd name="connsiteY152" fmla="*/ 6647816 h 6858000"/>
              <a:gd name="connsiteX153" fmla="*/ 6214193 w 12193200"/>
              <a:gd name="connsiteY153" fmla="*/ 6652261 h 6858000"/>
              <a:gd name="connsiteX154" fmla="*/ 6208901 w 12193200"/>
              <a:gd name="connsiteY154" fmla="*/ 6660199 h 6858000"/>
              <a:gd name="connsiteX155" fmla="*/ 6192715 w 12193200"/>
              <a:gd name="connsiteY155" fmla="*/ 6646546 h 6858000"/>
              <a:gd name="connsiteX156" fmla="*/ 6193337 w 12193200"/>
              <a:gd name="connsiteY156" fmla="*/ 6644641 h 6858000"/>
              <a:gd name="connsiteX157" fmla="*/ 6192092 w 12193200"/>
              <a:gd name="connsiteY157" fmla="*/ 6643688 h 6858000"/>
              <a:gd name="connsiteX158" fmla="*/ 6008688 w 12193200"/>
              <a:gd name="connsiteY158" fmla="*/ 6637338 h 6858000"/>
              <a:gd name="connsiteX159" fmla="*/ 6008688 w 12193200"/>
              <a:gd name="connsiteY159" fmla="*/ 6638926 h 6858000"/>
              <a:gd name="connsiteX160" fmla="*/ 5991226 w 12193200"/>
              <a:gd name="connsiteY160" fmla="*/ 6651626 h 6858000"/>
              <a:gd name="connsiteX161" fmla="*/ 5989638 w 12193200"/>
              <a:gd name="connsiteY161" fmla="*/ 6650038 h 6858000"/>
              <a:gd name="connsiteX162" fmla="*/ 5988051 w 12193200"/>
              <a:gd name="connsiteY162" fmla="*/ 6651626 h 6858000"/>
              <a:gd name="connsiteX163" fmla="*/ 5992813 w 12193200"/>
              <a:gd name="connsiteY163" fmla="*/ 6657976 h 6858000"/>
              <a:gd name="connsiteX164" fmla="*/ 5994401 w 12193200"/>
              <a:gd name="connsiteY164" fmla="*/ 6656389 h 6858000"/>
              <a:gd name="connsiteX165" fmla="*/ 5994401 w 12193200"/>
              <a:gd name="connsiteY165" fmla="*/ 6654801 h 6858000"/>
              <a:gd name="connsiteX166" fmla="*/ 6005513 w 12193200"/>
              <a:gd name="connsiteY166" fmla="*/ 6645276 h 6858000"/>
              <a:gd name="connsiteX167" fmla="*/ 6000751 w 12193200"/>
              <a:gd name="connsiteY167" fmla="*/ 6669089 h 6858000"/>
              <a:gd name="connsiteX168" fmla="*/ 6003926 w 12193200"/>
              <a:gd name="connsiteY168" fmla="*/ 6670676 h 6858000"/>
              <a:gd name="connsiteX169" fmla="*/ 6019801 w 12193200"/>
              <a:gd name="connsiteY169" fmla="*/ 6654801 h 6858000"/>
              <a:gd name="connsiteX170" fmla="*/ 6021389 w 12193200"/>
              <a:gd name="connsiteY170" fmla="*/ 6654801 h 6858000"/>
              <a:gd name="connsiteX171" fmla="*/ 6022976 w 12193200"/>
              <a:gd name="connsiteY171" fmla="*/ 6653213 h 6858000"/>
              <a:gd name="connsiteX172" fmla="*/ 6018213 w 12193200"/>
              <a:gd name="connsiteY172" fmla="*/ 6650038 h 6858000"/>
              <a:gd name="connsiteX173" fmla="*/ 6018213 w 12193200"/>
              <a:gd name="connsiteY173" fmla="*/ 6651626 h 6858000"/>
              <a:gd name="connsiteX174" fmla="*/ 6007101 w 12193200"/>
              <a:gd name="connsiteY174" fmla="*/ 6662739 h 6858000"/>
              <a:gd name="connsiteX175" fmla="*/ 6011863 w 12193200"/>
              <a:gd name="connsiteY175" fmla="*/ 6640513 h 6858000"/>
              <a:gd name="connsiteX176" fmla="*/ 5994618 w 12193200"/>
              <a:gd name="connsiteY176" fmla="*/ 6633181 h 6858000"/>
              <a:gd name="connsiteX177" fmla="*/ 5993535 w 12193200"/>
              <a:gd name="connsiteY177" fmla="*/ 6636810 h 6858000"/>
              <a:gd name="connsiteX178" fmla="*/ 5998226 w 12193200"/>
              <a:gd name="connsiteY178" fmla="*/ 6638321 h 6858000"/>
              <a:gd name="connsiteX179" fmla="*/ 6000031 w 12193200"/>
              <a:gd name="connsiteY179" fmla="*/ 6634693 h 6858000"/>
              <a:gd name="connsiteX180" fmla="*/ 5994618 w 12193200"/>
              <a:gd name="connsiteY180" fmla="*/ 6633181 h 6858000"/>
              <a:gd name="connsiteX181" fmla="*/ 6202364 w 12193200"/>
              <a:gd name="connsiteY181" fmla="*/ 6627813 h 6858000"/>
              <a:gd name="connsiteX182" fmla="*/ 6199189 w 12193200"/>
              <a:gd name="connsiteY182" fmla="*/ 6635751 h 6858000"/>
              <a:gd name="connsiteX183" fmla="*/ 6202364 w 12193200"/>
              <a:gd name="connsiteY183" fmla="*/ 6634163 h 6858000"/>
              <a:gd name="connsiteX184" fmla="*/ 6219827 w 12193200"/>
              <a:gd name="connsiteY184" fmla="*/ 6645276 h 6858000"/>
              <a:gd name="connsiteX185" fmla="*/ 6219827 w 12193200"/>
              <a:gd name="connsiteY185" fmla="*/ 6646864 h 6858000"/>
              <a:gd name="connsiteX186" fmla="*/ 6221415 w 12193200"/>
              <a:gd name="connsiteY186" fmla="*/ 6648451 h 6858000"/>
              <a:gd name="connsiteX187" fmla="*/ 6226177 w 12193200"/>
              <a:gd name="connsiteY187" fmla="*/ 6640514 h 6858000"/>
              <a:gd name="connsiteX188" fmla="*/ 6224590 w 12193200"/>
              <a:gd name="connsiteY188" fmla="*/ 6640514 h 6858000"/>
              <a:gd name="connsiteX189" fmla="*/ 6223002 w 12193200"/>
              <a:gd name="connsiteY189" fmla="*/ 6640514 h 6858000"/>
              <a:gd name="connsiteX190" fmla="*/ 6202364 w 12193200"/>
              <a:gd name="connsiteY190" fmla="*/ 6629401 h 6858000"/>
              <a:gd name="connsiteX191" fmla="*/ 6203952 w 12193200"/>
              <a:gd name="connsiteY191" fmla="*/ 6629401 h 6858000"/>
              <a:gd name="connsiteX192" fmla="*/ 5997576 w 12193200"/>
              <a:gd name="connsiteY192" fmla="*/ 6616701 h 6858000"/>
              <a:gd name="connsiteX193" fmla="*/ 5997576 w 12193200"/>
              <a:gd name="connsiteY193" fmla="*/ 6619876 h 6858000"/>
              <a:gd name="connsiteX194" fmla="*/ 5976938 w 12193200"/>
              <a:gd name="connsiteY194" fmla="*/ 6627814 h 6858000"/>
              <a:gd name="connsiteX195" fmla="*/ 5975351 w 12193200"/>
              <a:gd name="connsiteY195" fmla="*/ 6626226 h 6858000"/>
              <a:gd name="connsiteX196" fmla="*/ 5978526 w 12193200"/>
              <a:gd name="connsiteY196" fmla="*/ 6635751 h 6858000"/>
              <a:gd name="connsiteX197" fmla="*/ 5980114 w 12193200"/>
              <a:gd name="connsiteY197" fmla="*/ 6634164 h 6858000"/>
              <a:gd name="connsiteX198" fmla="*/ 5980114 w 12193200"/>
              <a:gd name="connsiteY198" fmla="*/ 6632576 h 6858000"/>
              <a:gd name="connsiteX199" fmla="*/ 5999164 w 12193200"/>
              <a:gd name="connsiteY199" fmla="*/ 6623051 h 6858000"/>
              <a:gd name="connsiteX200" fmla="*/ 6000751 w 12193200"/>
              <a:gd name="connsiteY200" fmla="*/ 6624639 h 6858000"/>
              <a:gd name="connsiteX201" fmla="*/ 6002339 w 12193200"/>
              <a:gd name="connsiteY201" fmla="*/ 6624639 h 6858000"/>
              <a:gd name="connsiteX202" fmla="*/ 6213159 w 12193200"/>
              <a:gd name="connsiteY202" fmla="*/ 6604001 h 6858000"/>
              <a:gd name="connsiteX203" fmla="*/ 6209984 w 12193200"/>
              <a:gd name="connsiteY203" fmla="*/ 6609903 h 6858000"/>
              <a:gd name="connsiteX204" fmla="*/ 6215064 w 12193200"/>
              <a:gd name="connsiteY204" fmla="*/ 6629902 h 6858000"/>
              <a:gd name="connsiteX205" fmla="*/ 6233797 w 12193200"/>
              <a:gd name="connsiteY205" fmla="*/ 6622361 h 6858000"/>
              <a:gd name="connsiteX206" fmla="*/ 6234750 w 12193200"/>
              <a:gd name="connsiteY206" fmla="*/ 6611214 h 6858000"/>
              <a:gd name="connsiteX207" fmla="*/ 6229670 w 12193200"/>
              <a:gd name="connsiteY207" fmla="*/ 6608919 h 6858000"/>
              <a:gd name="connsiteX208" fmla="*/ 6228717 w 12193200"/>
              <a:gd name="connsiteY208" fmla="*/ 6609903 h 6858000"/>
              <a:gd name="connsiteX209" fmla="*/ 6230940 w 12193200"/>
              <a:gd name="connsiteY209" fmla="*/ 6620066 h 6858000"/>
              <a:gd name="connsiteX210" fmla="*/ 6216969 w 12193200"/>
              <a:gd name="connsiteY210" fmla="*/ 6622689 h 6858000"/>
              <a:gd name="connsiteX211" fmla="*/ 6211889 w 12193200"/>
              <a:gd name="connsiteY211" fmla="*/ 6611870 h 6858000"/>
              <a:gd name="connsiteX212" fmla="*/ 6218239 w 12193200"/>
              <a:gd name="connsiteY212" fmla="*/ 6607608 h 6858000"/>
              <a:gd name="connsiteX213" fmla="*/ 6218557 w 12193200"/>
              <a:gd name="connsiteY213" fmla="*/ 6605968 h 6858000"/>
              <a:gd name="connsiteX214" fmla="*/ 6213159 w 12193200"/>
              <a:gd name="connsiteY214" fmla="*/ 6604001 h 6858000"/>
              <a:gd name="connsiteX215" fmla="*/ 6124575 w 12193200"/>
              <a:gd name="connsiteY215" fmla="*/ 6600826 h 6858000"/>
              <a:gd name="connsiteX216" fmla="*/ 6145213 w 12193200"/>
              <a:gd name="connsiteY216" fmla="*/ 6600826 h 6858000"/>
              <a:gd name="connsiteX217" fmla="*/ 6124575 w 12193200"/>
              <a:gd name="connsiteY217" fmla="*/ 6642101 h 6858000"/>
              <a:gd name="connsiteX218" fmla="*/ 6061075 w 12193200"/>
              <a:gd name="connsiteY218" fmla="*/ 6600826 h 6858000"/>
              <a:gd name="connsiteX219" fmla="*/ 6083301 w 12193200"/>
              <a:gd name="connsiteY219" fmla="*/ 6600826 h 6858000"/>
              <a:gd name="connsiteX220" fmla="*/ 6083301 w 12193200"/>
              <a:gd name="connsiteY220" fmla="*/ 6642101 h 6858000"/>
              <a:gd name="connsiteX221" fmla="*/ 6061075 w 12193200"/>
              <a:gd name="connsiteY221" fmla="*/ 6600826 h 6858000"/>
              <a:gd name="connsiteX222" fmla="*/ 5979346 w 12193200"/>
              <a:gd name="connsiteY222" fmla="*/ 6594512 h 6858000"/>
              <a:gd name="connsiteX223" fmla="*/ 5969403 w 12193200"/>
              <a:gd name="connsiteY223" fmla="*/ 6611528 h 6858000"/>
              <a:gd name="connsiteX224" fmla="*/ 5975037 w 12193200"/>
              <a:gd name="connsiteY224" fmla="*/ 6619876 h 6858000"/>
              <a:gd name="connsiteX225" fmla="*/ 5981004 w 12193200"/>
              <a:gd name="connsiteY225" fmla="*/ 6618592 h 6858000"/>
              <a:gd name="connsiteX226" fmla="*/ 5981004 w 12193200"/>
              <a:gd name="connsiteY226" fmla="*/ 6617629 h 6858000"/>
              <a:gd name="connsiteX227" fmla="*/ 5972386 w 12193200"/>
              <a:gd name="connsiteY227" fmla="*/ 6610886 h 6858000"/>
              <a:gd name="connsiteX228" fmla="*/ 5980009 w 12193200"/>
              <a:gd name="connsiteY228" fmla="*/ 6600933 h 6858000"/>
              <a:gd name="connsiteX229" fmla="*/ 5983324 w 12193200"/>
              <a:gd name="connsiteY229" fmla="*/ 6613455 h 6858000"/>
              <a:gd name="connsiteX230" fmla="*/ 5982330 w 12193200"/>
              <a:gd name="connsiteY230" fmla="*/ 6614739 h 6858000"/>
              <a:gd name="connsiteX231" fmla="*/ 5982992 w 12193200"/>
              <a:gd name="connsiteY231" fmla="*/ 6616023 h 6858000"/>
              <a:gd name="connsiteX232" fmla="*/ 5988959 w 12193200"/>
              <a:gd name="connsiteY232" fmla="*/ 6614418 h 6858000"/>
              <a:gd name="connsiteX233" fmla="*/ 5988296 w 12193200"/>
              <a:gd name="connsiteY233" fmla="*/ 6613134 h 6858000"/>
              <a:gd name="connsiteX234" fmla="*/ 5986307 w 12193200"/>
              <a:gd name="connsiteY234" fmla="*/ 6612171 h 6858000"/>
              <a:gd name="connsiteX235" fmla="*/ 5983324 w 12193200"/>
              <a:gd name="connsiteY235" fmla="*/ 6599970 h 6858000"/>
              <a:gd name="connsiteX236" fmla="*/ 5993268 w 12193200"/>
              <a:gd name="connsiteY236" fmla="*/ 6604786 h 6858000"/>
              <a:gd name="connsiteX237" fmla="*/ 5991279 w 12193200"/>
              <a:gd name="connsiteY237" fmla="*/ 6612492 h 6858000"/>
              <a:gd name="connsiteX238" fmla="*/ 5991942 w 12193200"/>
              <a:gd name="connsiteY238" fmla="*/ 6613455 h 6858000"/>
              <a:gd name="connsiteX239" fmla="*/ 5997577 w 12193200"/>
              <a:gd name="connsiteY239" fmla="*/ 6611850 h 6858000"/>
              <a:gd name="connsiteX240" fmla="*/ 5996583 w 12193200"/>
              <a:gd name="connsiteY240" fmla="*/ 6605749 h 6858000"/>
              <a:gd name="connsiteX241" fmla="*/ 5979346 w 12193200"/>
              <a:gd name="connsiteY241" fmla="*/ 6594512 h 6858000"/>
              <a:gd name="connsiteX242" fmla="*/ 6213477 w 12193200"/>
              <a:gd name="connsiteY242" fmla="*/ 6592888 h 6858000"/>
              <a:gd name="connsiteX243" fmla="*/ 6211889 w 12193200"/>
              <a:gd name="connsiteY243" fmla="*/ 6600826 h 6858000"/>
              <a:gd name="connsiteX244" fmla="*/ 6213477 w 12193200"/>
              <a:gd name="connsiteY244" fmla="*/ 6600826 h 6858000"/>
              <a:gd name="connsiteX245" fmla="*/ 6215064 w 12193200"/>
              <a:gd name="connsiteY245" fmla="*/ 6599238 h 6858000"/>
              <a:gd name="connsiteX246" fmla="*/ 6235702 w 12193200"/>
              <a:gd name="connsiteY246" fmla="*/ 6602413 h 6858000"/>
              <a:gd name="connsiteX247" fmla="*/ 6235702 w 12193200"/>
              <a:gd name="connsiteY247" fmla="*/ 6605588 h 6858000"/>
              <a:gd name="connsiteX248" fmla="*/ 6237290 w 12193200"/>
              <a:gd name="connsiteY248" fmla="*/ 6605588 h 6858000"/>
              <a:gd name="connsiteX249" fmla="*/ 6238877 w 12193200"/>
              <a:gd name="connsiteY249" fmla="*/ 6596063 h 6858000"/>
              <a:gd name="connsiteX250" fmla="*/ 6237290 w 12193200"/>
              <a:gd name="connsiteY250" fmla="*/ 6597651 h 6858000"/>
              <a:gd name="connsiteX251" fmla="*/ 6215064 w 12193200"/>
              <a:gd name="connsiteY251" fmla="*/ 6594476 h 6858000"/>
              <a:gd name="connsiteX252" fmla="*/ 6215064 w 12193200"/>
              <a:gd name="connsiteY252" fmla="*/ 6592888 h 6858000"/>
              <a:gd name="connsiteX253" fmla="*/ 4702533 w 12193200"/>
              <a:gd name="connsiteY253" fmla="*/ 6572250 h 6858000"/>
              <a:gd name="connsiteX254" fmla="*/ 4703764 w 12193200"/>
              <a:gd name="connsiteY254" fmla="*/ 6574543 h 6858000"/>
              <a:gd name="connsiteX255" fmla="*/ 4703764 w 12193200"/>
              <a:gd name="connsiteY255" fmla="*/ 6578474 h 6858000"/>
              <a:gd name="connsiteX256" fmla="*/ 4701300 w 12193200"/>
              <a:gd name="connsiteY256" fmla="*/ 6587647 h 6858000"/>
              <a:gd name="connsiteX257" fmla="*/ 4690519 w 12193200"/>
              <a:gd name="connsiteY257" fmla="*/ 6592888 h 6858000"/>
              <a:gd name="connsiteX258" fmla="*/ 4683126 w 12193200"/>
              <a:gd name="connsiteY258" fmla="*/ 6585026 h 6858000"/>
              <a:gd name="connsiteX259" fmla="*/ 4688671 w 12193200"/>
              <a:gd name="connsiteY259" fmla="*/ 6576509 h 6858000"/>
              <a:gd name="connsiteX260" fmla="*/ 4700376 w 12193200"/>
              <a:gd name="connsiteY260" fmla="*/ 6572905 h 6858000"/>
              <a:gd name="connsiteX261" fmla="*/ 4701916 w 12193200"/>
              <a:gd name="connsiteY261" fmla="*/ 6572578 h 6858000"/>
              <a:gd name="connsiteX262" fmla="*/ 4702533 w 12193200"/>
              <a:gd name="connsiteY262" fmla="*/ 6572250 h 6858000"/>
              <a:gd name="connsiteX263" fmla="*/ 5969299 w 12193200"/>
              <a:gd name="connsiteY263" fmla="*/ 6570663 h 6858000"/>
              <a:gd name="connsiteX264" fmla="*/ 5988051 w 12193200"/>
              <a:gd name="connsiteY264" fmla="*/ 6571313 h 6858000"/>
              <a:gd name="connsiteX265" fmla="*/ 5987456 w 12193200"/>
              <a:gd name="connsiteY265" fmla="*/ 6577158 h 6858000"/>
              <a:gd name="connsiteX266" fmla="*/ 5979717 w 12193200"/>
              <a:gd name="connsiteY266" fmla="*/ 6584627 h 6858000"/>
              <a:gd name="connsiteX267" fmla="*/ 5969299 w 12193200"/>
              <a:gd name="connsiteY267" fmla="*/ 6575859 h 6858000"/>
              <a:gd name="connsiteX268" fmla="*/ 5969299 w 12193200"/>
              <a:gd name="connsiteY268" fmla="*/ 6570663 h 6858000"/>
              <a:gd name="connsiteX269" fmla="*/ 5966140 w 12193200"/>
              <a:gd name="connsiteY269" fmla="*/ 6562726 h 6858000"/>
              <a:gd name="connsiteX270" fmla="*/ 5966140 w 12193200"/>
              <a:gd name="connsiteY270" fmla="*/ 6576220 h 6858000"/>
              <a:gd name="connsiteX271" fmla="*/ 5980263 w 12193200"/>
              <a:gd name="connsiteY271" fmla="*/ 6589714 h 6858000"/>
              <a:gd name="connsiteX272" fmla="*/ 5992187 w 12193200"/>
              <a:gd name="connsiteY272" fmla="*/ 6574935 h 6858000"/>
              <a:gd name="connsiteX273" fmla="*/ 5992814 w 12193200"/>
              <a:gd name="connsiteY273" fmla="*/ 6563369 h 6858000"/>
              <a:gd name="connsiteX274" fmla="*/ 5991245 w 12193200"/>
              <a:gd name="connsiteY274" fmla="*/ 6563369 h 6858000"/>
              <a:gd name="connsiteX275" fmla="*/ 5990304 w 12193200"/>
              <a:gd name="connsiteY275" fmla="*/ 6564975 h 6858000"/>
              <a:gd name="connsiteX276" fmla="*/ 5968964 w 12193200"/>
              <a:gd name="connsiteY276" fmla="*/ 6564654 h 6858000"/>
              <a:gd name="connsiteX277" fmla="*/ 5967709 w 12193200"/>
              <a:gd name="connsiteY277" fmla="*/ 6562726 h 6858000"/>
              <a:gd name="connsiteX278" fmla="*/ 5966140 w 12193200"/>
              <a:gd name="connsiteY278" fmla="*/ 6562726 h 6858000"/>
              <a:gd name="connsiteX279" fmla="*/ 6213476 w 12193200"/>
              <a:gd name="connsiteY279" fmla="*/ 6561138 h 6858000"/>
              <a:gd name="connsiteX280" fmla="*/ 6215027 w 12193200"/>
              <a:gd name="connsiteY280" fmla="*/ 6566418 h 6858000"/>
              <a:gd name="connsiteX281" fmla="*/ 6214717 w 12193200"/>
              <a:gd name="connsiteY281" fmla="*/ 6585986 h 6858000"/>
              <a:gd name="connsiteX282" fmla="*/ 6213786 w 12193200"/>
              <a:gd name="connsiteY282" fmla="*/ 6589713 h 6858000"/>
              <a:gd name="connsiteX283" fmla="*/ 6219370 w 12193200"/>
              <a:gd name="connsiteY283" fmla="*/ 6585986 h 6858000"/>
              <a:gd name="connsiteX284" fmla="*/ 6218129 w 12193200"/>
              <a:gd name="connsiteY284" fmla="*/ 6585365 h 6858000"/>
              <a:gd name="connsiteX285" fmla="*/ 6217819 w 12193200"/>
              <a:gd name="connsiteY285" fmla="*/ 6579153 h 6858000"/>
              <a:gd name="connsiteX286" fmla="*/ 6238913 w 12193200"/>
              <a:gd name="connsiteY286" fmla="*/ 6578842 h 6858000"/>
              <a:gd name="connsiteX287" fmla="*/ 6239844 w 12193200"/>
              <a:gd name="connsiteY287" fmla="*/ 6580706 h 6858000"/>
              <a:gd name="connsiteX288" fmla="*/ 6240464 w 12193200"/>
              <a:gd name="connsiteY288" fmla="*/ 6580706 h 6858000"/>
              <a:gd name="connsiteX289" fmla="*/ 6240464 w 12193200"/>
              <a:gd name="connsiteY289" fmla="*/ 6572941 h 6858000"/>
              <a:gd name="connsiteX290" fmla="*/ 6239223 w 12193200"/>
              <a:gd name="connsiteY290" fmla="*/ 6572941 h 6858000"/>
              <a:gd name="connsiteX291" fmla="*/ 6238913 w 12193200"/>
              <a:gd name="connsiteY291" fmla="*/ 6573873 h 6858000"/>
              <a:gd name="connsiteX292" fmla="*/ 6217509 w 12193200"/>
              <a:gd name="connsiteY292" fmla="*/ 6574183 h 6858000"/>
              <a:gd name="connsiteX293" fmla="*/ 6218440 w 12193200"/>
              <a:gd name="connsiteY293" fmla="*/ 6566108 h 6858000"/>
              <a:gd name="connsiteX294" fmla="*/ 6219991 w 12193200"/>
              <a:gd name="connsiteY294" fmla="*/ 6565487 h 6858000"/>
              <a:gd name="connsiteX295" fmla="*/ 6213476 w 12193200"/>
              <a:gd name="connsiteY295" fmla="*/ 6561138 h 6858000"/>
              <a:gd name="connsiteX296" fmla="*/ 5979056 w 12193200"/>
              <a:gd name="connsiteY296" fmla="*/ 6553957 h 6858000"/>
              <a:gd name="connsiteX297" fmla="*/ 5977544 w 12193200"/>
              <a:gd name="connsiteY297" fmla="*/ 6558493 h 6858000"/>
              <a:gd name="connsiteX298" fmla="*/ 5981172 w 12193200"/>
              <a:gd name="connsiteY298" fmla="*/ 6560383 h 6858000"/>
              <a:gd name="connsiteX299" fmla="*/ 5982684 w 12193200"/>
              <a:gd name="connsiteY299" fmla="*/ 6555091 h 6858000"/>
              <a:gd name="connsiteX300" fmla="*/ 5979056 w 12193200"/>
              <a:gd name="connsiteY300" fmla="*/ 6553957 h 6858000"/>
              <a:gd name="connsiteX301" fmla="*/ 4916817 w 12193200"/>
              <a:gd name="connsiteY301" fmla="*/ 6545262 h 6858000"/>
              <a:gd name="connsiteX302" fmla="*/ 4933952 w 12193200"/>
              <a:gd name="connsiteY302" fmla="*/ 6570809 h 6858000"/>
              <a:gd name="connsiteX303" fmla="*/ 4917751 w 12193200"/>
              <a:gd name="connsiteY303" fmla="*/ 6592887 h 6858000"/>
              <a:gd name="connsiteX304" fmla="*/ 4900614 w 12193200"/>
              <a:gd name="connsiteY304" fmla="*/ 6568602 h 6858000"/>
              <a:gd name="connsiteX305" fmla="*/ 4916817 w 12193200"/>
              <a:gd name="connsiteY305" fmla="*/ 6545262 h 6858000"/>
              <a:gd name="connsiteX306" fmla="*/ 4845052 w 12193200"/>
              <a:gd name="connsiteY306" fmla="*/ 6545262 h 6858000"/>
              <a:gd name="connsiteX307" fmla="*/ 4859339 w 12193200"/>
              <a:gd name="connsiteY307" fmla="*/ 6568574 h 6858000"/>
              <a:gd name="connsiteX308" fmla="*/ 4841560 w 12193200"/>
              <a:gd name="connsiteY308" fmla="*/ 6594475 h 6858000"/>
              <a:gd name="connsiteX309" fmla="*/ 4832352 w 12193200"/>
              <a:gd name="connsiteY309" fmla="*/ 6589295 h 6858000"/>
              <a:gd name="connsiteX310" fmla="*/ 4830764 w 12193200"/>
              <a:gd name="connsiteY310" fmla="*/ 6573106 h 6858000"/>
              <a:gd name="connsiteX311" fmla="*/ 4832987 w 12193200"/>
              <a:gd name="connsiteY311" fmla="*/ 6555623 h 6858000"/>
              <a:gd name="connsiteX312" fmla="*/ 4845052 w 12193200"/>
              <a:gd name="connsiteY312" fmla="*/ 6545262 h 6858000"/>
              <a:gd name="connsiteX313" fmla="*/ 5068752 w 12193200"/>
              <a:gd name="connsiteY313" fmla="*/ 6543675 h 6858000"/>
              <a:gd name="connsiteX314" fmla="*/ 5080227 w 12193200"/>
              <a:gd name="connsiteY314" fmla="*/ 6550343 h 6858000"/>
              <a:gd name="connsiteX315" fmla="*/ 5083177 w 12193200"/>
              <a:gd name="connsiteY315" fmla="*/ 6567805 h 6858000"/>
              <a:gd name="connsiteX316" fmla="*/ 5068752 w 12193200"/>
              <a:gd name="connsiteY316" fmla="*/ 6591300 h 6858000"/>
              <a:gd name="connsiteX317" fmla="*/ 5053014 w 12193200"/>
              <a:gd name="connsiteY317" fmla="*/ 6566853 h 6858000"/>
              <a:gd name="connsiteX318" fmla="*/ 5068752 w 12193200"/>
              <a:gd name="connsiteY318" fmla="*/ 6543675 h 6858000"/>
              <a:gd name="connsiteX319" fmla="*/ 4763434 w 12193200"/>
              <a:gd name="connsiteY319" fmla="*/ 6543675 h 6858000"/>
              <a:gd name="connsiteX320" fmla="*/ 4773994 w 12193200"/>
              <a:gd name="connsiteY320" fmla="*/ 6550343 h 6858000"/>
              <a:gd name="connsiteX321" fmla="*/ 4776789 w 12193200"/>
              <a:gd name="connsiteY321" fmla="*/ 6567805 h 6858000"/>
              <a:gd name="connsiteX322" fmla="*/ 4763434 w 12193200"/>
              <a:gd name="connsiteY322" fmla="*/ 6591300 h 6858000"/>
              <a:gd name="connsiteX323" fmla="*/ 4748214 w 12193200"/>
              <a:gd name="connsiteY323" fmla="*/ 6566853 h 6858000"/>
              <a:gd name="connsiteX324" fmla="*/ 4763434 w 12193200"/>
              <a:gd name="connsiteY324" fmla="*/ 6543675 h 6858000"/>
              <a:gd name="connsiteX325" fmla="*/ 5755245 w 12193200"/>
              <a:gd name="connsiteY325" fmla="*/ 6542087 h 6858000"/>
              <a:gd name="connsiteX326" fmla="*/ 5763162 w 12193200"/>
              <a:gd name="connsiteY326" fmla="*/ 6545465 h 6858000"/>
              <a:gd name="connsiteX327" fmla="*/ 5765801 w 12193200"/>
              <a:gd name="connsiteY327" fmla="*/ 6553234 h 6858000"/>
              <a:gd name="connsiteX328" fmla="*/ 5762833 w 12193200"/>
              <a:gd name="connsiteY328" fmla="*/ 6556273 h 6858000"/>
              <a:gd name="connsiteX329" fmla="*/ 5751618 w 12193200"/>
              <a:gd name="connsiteY329" fmla="*/ 6557287 h 6858000"/>
              <a:gd name="connsiteX330" fmla="*/ 5745349 w 12193200"/>
              <a:gd name="connsiteY330" fmla="*/ 6557962 h 6858000"/>
              <a:gd name="connsiteX331" fmla="*/ 5742380 w 12193200"/>
              <a:gd name="connsiteY331" fmla="*/ 6557962 h 6858000"/>
              <a:gd name="connsiteX332" fmla="*/ 5740401 w 12193200"/>
              <a:gd name="connsiteY332" fmla="*/ 6556273 h 6858000"/>
              <a:gd name="connsiteX333" fmla="*/ 5744030 w 12193200"/>
              <a:gd name="connsiteY333" fmla="*/ 6547154 h 6858000"/>
              <a:gd name="connsiteX334" fmla="*/ 5755245 w 12193200"/>
              <a:gd name="connsiteY334" fmla="*/ 6542087 h 6858000"/>
              <a:gd name="connsiteX335" fmla="*/ 5469691 w 12193200"/>
              <a:gd name="connsiteY335" fmla="*/ 6542087 h 6858000"/>
              <a:gd name="connsiteX336" fmla="*/ 5477712 w 12193200"/>
              <a:gd name="connsiteY336" fmla="*/ 6545465 h 6858000"/>
              <a:gd name="connsiteX337" fmla="*/ 5480051 w 12193200"/>
              <a:gd name="connsiteY337" fmla="*/ 6553234 h 6858000"/>
              <a:gd name="connsiteX338" fmla="*/ 5477379 w 12193200"/>
              <a:gd name="connsiteY338" fmla="*/ 6556273 h 6858000"/>
              <a:gd name="connsiteX339" fmla="*/ 5465680 w 12193200"/>
              <a:gd name="connsiteY339" fmla="*/ 6557287 h 6858000"/>
              <a:gd name="connsiteX340" fmla="*/ 5459330 w 12193200"/>
              <a:gd name="connsiteY340" fmla="*/ 6557962 h 6858000"/>
              <a:gd name="connsiteX341" fmla="*/ 5456322 w 12193200"/>
              <a:gd name="connsiteY341" fmla="*/ 6557962 h 6858000"/>
              <a:gd name="connsiteX342" fmla="*/ 5454651 w 12193200"/>
              <a:gd name="connsiteY342" fmla="*/ 6556273 h 6858000"/>
              <a:gd name="connsiteX343" fmla="*/ 5458328 w 12193200"/>
              <a:gd name="connsiteY343" fmla="*/ 6547154 h 6858000"/>
              <a:gd name="connsiteX344" fmla="*/ 5469691 w 12193200"/>
              <a:gd name="connsiteY344" fmla="*/ 6542087 h 6858000"/>
              <a:gd name="connsiteX345" fmla="*/ 6124575 w 12193200"/>
              <a:gd name="connsiteY345" fmla="*/ 6538913 h 6858000"/>
              <a:gd name="connsiteX346" fmla="*/ 6169025 w 12193200"/>
              <a:gd name="connsiteY346" fmla="*/ 6538913 h 6858000"/>
              <a:gd name="connsiteX347" fmla="*/ 6161876 w 12193200"/>
              <a:gd name="connsiteY347" fmla="*/ 6561138 h 6858000"/>
              <a:gd name="connsiteX348" fmla="*/ 6124575 w 12193200"/>
              <a:gd name="connsiteY348" fmla="*/ 6561138 h 6858000"/>
              <a:gd name="connsiteX349" fmla="*/ 6091498 w 12193200"/>
              <a:gd name="connsiteY349" fmla="*/ 6538913 h 6858000"/>
              <a:gd name="connsiteX350" fmla="*/ 6102829 w 12193200"/>
              <a:gd name="connsiteY350" fmla="*/ 6538913 h 6858000"/>
              <a:gd name="connsiteX351" fmla="*/ 6114476 w 12193200"/>
              <a:gd name="connsiteY351" fmla="*/ 6538913 h 6858000"/>
              <a:gd name="connsiteX352" fmla="*/ 6114476 w 12193200"/>
              <a:gd name="connsiteY352" fmla="*/ 6570103 h 6858000"/>
              <a:gd name="connsiteX353" fmla="*/ 6157913 w 12193200"/>
              <a:gd name="connsiteY353" fmla="*/ 6570103 h 6858000"/>
              <a:gd name="connsiteX354" fmla="*/ 6156654 w 12193200"/>
              <a:gd name="connsiteY354" fmla="*/ 6573604 h 6858000"/>
              <a:gd name="connsiteX355" fmla="*/ 6148785 w 12193200"/>
              <a:gd name="connsiteY355" fmla="*/ 6591745 h 6858000"/>
              <a:gd name="connsiteX356" fmla="*/ 6118882 w 12193200"/>
              <a:gd name="connsiteY356" fmla="*/ 6591745 h 6858000"/>
              <a:gd name="connsiteX357" fmla="*/ 6114476 w 12193200"/>
              <a:gd name="connsiteY357" fmla="*/ 6591745 h 6858000"/>
              <a:gd name="connsiteX358" fmla="*/ 6114476 w 12193200"/>
              <a:gd name="connsiteY358" fmla="*/ 6656672 h 6858000"/>
              <a:gd name="connsiteX359" fmla="*/ 6105348 w 12193200"/>
              <a:gd name="connsiteY359" fmla="*/ 6668130 h 6858000"/>
              <a:gd name="connsiteX360" fmla="*/ 6102829 w 12193200"/>
              <a:gd name="connsiteY360" fmla="*/ 6670676 h 6858000"/>
              <a:gd name="connsiteX361" fmla="*/ 6100311 w 12193200"/>
              <a:gd name="connsiteY361" fmla="*/ 6668130 h 6858000"/>
              <a:gd name="connsiteX362" fmla="*/ 6091498 w 12193200"/>
              <a:gd name="connsiteY362" fmla="*/ 6656672 h 6858000"/>
              <a:gd name="connsiteX363" fmla="*/ 6091498 w 12193200"/>
              <a:gd name="connsiteY363" fmla="*/ 6591745 h 6858000"/>
              <a:gd name="connsiteX364" fmla="*/ 6087091 w 12193200"/>
              <a:gd name="connsiteY364" fmla="*/ 6591745 h 6858000"/>
              <a:gd name="connsiteX365" fmla="*/ 6057503 w 12193200"/>
              <a:gd name="connsiteY365" fmla="*/ 6591745 h 6858000"/>
              <a:gd name="connsiteX366" fmla="*/ 6049949 w 12193200"/>
              <a:gd name="connsiteY366" fmla="*/ 6573604 h 6858000"/>
              <a:gd name="connsiteX367" fmla="*/ 6048376 w 12193200"/>
              <a:gd name="connsiteY367" fmla="*/ 6570103 h 6858000"/>
              <a:gd name="connsiteX368" fmla="*/ 6091498 w 12193200"/>
              <a:gd name="connsiteY368" fmla="*/ 6570103 h 6858000"/>
              <a:gd name="connsiteX369" fmla="*/ 6091498 w 12193200"/>
              <a:gd name="connsiteY369" fmla="*/ 6538913 h 6858000"/>
              <a:gd name="connsiteX370" fmla="*/ 6037263 w 12193200"/>
              <a:gd name="connsiteY370" fmla="*/ 6538913 h 6858000"/>
              <a:gd name="connsiteX371" fmla="*/ 6083301 w 12193200"/>
              <a:gd name="connsiteY371" fmla="*/ 6538913 h 6858000"/>
              <a:gd name="connsiteX372" fmla="*/ 6083301 w 12193200"/>
              <a:gd name="connsiteY372" fmla="*/ 6561138 h 6858000"/>
              <a:gd name="connsiteX373" fmla="*/ 6044395 w 12193200"/>
              <a:gd name="connsiteY373" fmla="*/ 6561138 h 6858000"/>
              <a:gd name="connsiteX374" fmla="*/ 6037263 w 12193200"/>
              <a:gd name="connsiteY374" fmla="*/ 6538913 h 6858000"/>
              <a:gd name="connsiteX375" fmla="*/ 6231254 w 12193200"/>
              <a:gd name="connsiteY375" fmla="*/ 6534151 h 6858000"/>
              <a:gd name="connsiteX376" fmla="*/ 6225287 w 12193200"/>
              <a:gd name="connsiteY376" fmla="*/ 6535436 h 6858000"/>
              <a:gd name="connsiteX377" fmla="*/ 6225287 w 12193200"/>
              <a:gd name="connsiteY377" fmla="*/ 6536399 h 6858000"/>
              <a:gd name="connsiteX378" fmla="*/ 6233905 w 12193200"/>
              <a:gd name="connsiteY378" fmla="*/ 6543462 h 6858000"/>
              <a:gd name="connsiteX379" fmla="*/ 6226282 w 12193200"/>
              <a:gd name="connsiteY379" fmla="*/ 6553415 h 6858000"/>
              <a:gd name="connsiteX380" fmla="*/ 6222967 w 12193200"/>
              <a:gd name="connsiteY380" fmla="*/ 6540573 h 6858000"/>
              <a:gd name="connsiteX381" fmla="*/ 6223961 w 12193200"/>
              <a:gd name="connsiteY381" fmla="*/ 6538967 h 6858000"/>
              <a:gd name="connsiteX382" fmla="*/ 6223630 w 12193200"/>
              <a:gd name="connsiteY382" fmla="*/ 6538004 h 6858000"/>
              <a:gd name="connsiteX383" fmla="*/ 6217664 w 12193200"/>
              <a:gd name="connsiteY383" fmla="*/ 6539609 h 6858000"/>
              <a:gd name="connsiteX384" fmla="*/ 6217995 w 12193200"/>
              <a:gd name="connsiteY384" fmla="*/ 6540894 h 6858000"/>
              <a:gd name="connsiteX385" fmla="*/ 6220315 w 12193200"/>
              <a:gd name="connsiteY385" fmla="*/ 6541857 h 6858000"/>
              <a:gd name="connsiteX386" fmla="*/ 6223299 w 12193200"/>
              <a:gd name="connsiteY386" fmla="*/ 6554378 h 6858000"/>
              <a:gd name="connsiteX387" fmla="*/ 6213023 w 12193200"/>
              <a:gd name="connsiteY387" fmla="*/ 6549241 h 6858000"/>
              <a:gd name="connsiteX388" fmla="*/ 6215343 w 12193200"/>
              <a:gd name="connsiteY388" fmla="*/ 6541536 h 6858000"/>
              <a:gd name="connsiteX389" fmla="*/ 6214349 w 12193200"/>
              <a:gd name="connsiteY389" fmla="*/ 6540573 h 6858000"/>
              <a:gd name="connsiteX390" fmla="*/ 6208714 w 12193200"/>
              <a:gd name="connsiteY390" fmla="*/ 6541857 h 6858000"/>
              <a:gd name="connsiteX391" fmla="*/ 6210040 w 12193200"/>
              <a:gd name="connsiteY391" fmla="*/ 6548599 h 6858000"/>
              <a:gd name="connsiteX392" fmla="*/ 6226945 w 12193200"/>
              <a:gd name="connsiteY392" fmla="*/ 6559837 h 6858000"/>
              <a:gd name="connsiteX393" fmla="*/ 6237220 w 12193200"/>
              <a:gd name="connsiteY393" fmla="*/ 6542820 h 6858000"/>
              <a:gd name="connsiteX394" fmla="*/ 6231254 w 12193200"/>
              <a:gd name="connsiteY394" fmla="*/ 6534151 h 6858000"/>
              <a:gd name="connsiteX395" fmla="*/ 5814062 w 12193200"/>
              <a:gd name="connsiteY395" fmla="*/ 6534150 h 6858000"/>
              <a:gd name="connsiteX396" fmla="*/ 5813109 w 12193200"/>
              <a:gd name="connsiteY396" fmla="*/ 6534469 h 6858000"/>
              <a:gd name="connsiteX397" fmla="*/ 5812157 w 12193200"/>
              <a:gd name="connsiteY397" fmla="*/ 6534469 h 6858000"/>
              <a:gd name="connsiteX398" fmla="*/ 5793423 w 12193200"/>
              <a:gd name="connsiteY398" fmla="*/ 6536383 h 6858000"/>
              <a:gd name="connsiteX399" fmla="*/ 5791201 w 12193200"/>
              <a:gd name="connsiteY399" fmla="*/ 6538617 h 6858000"/>
              <a:gd name="connsiteX400" fmla="*/ 5791201 w 12193200"/>
              <a:gd name="connsiteY400" fmla="*/ 6540850 h 6858000"/>
              <a:gd name="connsiteX401" fmla="*/ 5795011 w 12193200"/>
              <a:gd name="connsiteY401" fmla="*/ 6543083 h 6858000"/>
              <a:gd name="connsiteX402" fmla="*/ 5800409 w 12193200"/>
              <a:gd name="connsiteY402" fmla="*/ 6560310 h 6858000"/>
              <a:gd name="connsiteX403" fmla="*/ 5800409 w 12193200"/>
              <a:gd name="connsiteY403" fmla="*/ 6571156 h 6858000"/>
              <a:gd name="connsiteX404" fmla="*/ 5800091 w 12193200"/>
              <a:gd name="connsiteY404" fmla="*/ 6589022 h 6858000"/>
              <a:gd name="connsiteX405" fmla="*/ 5795328 w 12193200"/>
              <a:gd name="connsiteY405" fmla="*/ 6593807 h 6858000"/>
              <a:gd name="connsiteX406" fmla="*/ 5791201 w 12193200"/>
              <a:gd name="connsiteY406" fmla="*/ 6596997 h 6858000"/>
              <a:gd name="connsiteX407" fmla="*/ 5791201 w 12193200"/>
              <a:gd name="connsiteY407" fmla="*/ 6599230 h 6858000"/>
              <a:gd name="connsiteX408" fmla="*/ 5792788 w 12193200"/>
              <a:gd name="connsiteY408" fmla="*/ 6600825 h 6858000"/>
              <a:gd name="connsiteX409" fmla="*/ 5793741 w 12193200"/>
              <a:gd name="connsiteY409" fmla="*/ 6600825 h 6858000"/>
              <a:gd name="connsiteX410" fmla="*/ 5808030 w 12193200"/>
              <a:gd name="connsiteY410" fmla="*/ 6600506 h 6858000"/>
              <a:gd name="connsiteX411" fmla="*/ 5822000 w 12193200"/>
              <a:gd name="connsiteY411" fmla="*/ 6600825 h 6858000"/>
              <a:gd name="connsiteX412" fmla="*/ 5822952 w 12193200"/>
              <a:gd name="connsiteY412" fmla="*/ 6600825 h 6858000"/>
              <a:gd name="connsiteX413" fmla="*/ 5824539 w 12193200"/>
              <a:gd name="connsiteY413" fmla="*/ 6599230 h 6858000"/>
              <a:gd name="connsiteX414" fmla="*/ 5824539 w 12193200"/>
              <a:gd name="connsiteY414" fmla="*/ 6596997 h 6858000"/>
              <a:gd name="connsiteX415" fmla="*/ 5820412 w 12193200"/>
              <a:gd name="connsiteY415" fmla="*/ 6593807 h 6858000"/>
              <a:gd name="connsiteX416" fmla="*/ 5815650 w 12193200"/>
              <a:gd name="connsiteY416" fmla="*/ 6589022 h 6858000"/>
              <a:gd name="connsiteX417" fmla="*/ 5815332 w 12193200"/>
              <a:gd name="connsiteY417" fmla="*/ 6571156 h 6858000"/>
              <a:gd name="connsiteX418" fmla="*/ 5815332 w 12193200"/>
              <a:gd name="connsiteY418" fmla="*/ 6564457 h 6858000"/>
              <a:gd name="connsiteX419" fmla="*/ 5815650 w 12193200"/>
              <a:gd name="connsiteY419" fmla="*/ 6542126 h 6858000"/>
              <a:gd name="connsiteX420" fmla="*/ 5815650 w 12193200"/>
              <a:gd name="connsiteY420" fmla="*/ 6536702 h 6858000"/>
              <a:gd name="connsiteX421" fmla="*/ 5814062 w 12193200"/>
              <a:gd name="connsiteY421" fmla="*/ 6534150 h 6858000"/>
              <a:gd name="connsiteX422" fmla="*/ 5756009 w 12193200"/>
              <a:gd name="connsiteY422" fmla="*/ 6534150 h 6858000"/>
              <a:gd name="connsiteX423" fmla="*/ 5722939 w 12193200"/>
              <a:gd name="connsiteY423" fmla="*/ 6570196 h 6858000"/>
              <a:gd name="connsiteX424" fmla="*/ 5755367 w 12193200"/>
              <a:gd name="connsiteY424" fmla="*/ 6602413 h 6858000"/>
              <a:gd name="connsiteX425" fmla="*/ 5772063 w 12193200"/>
              <a:gd name="connsiteY425" fmla="*/ 6599223 h 6858000"/>
              <a:gd name="connsiteX426" fmla="*/ 5777521 w 12193200"/>
              <a:gd name="connsiteY426" fmla="*/ 6596353 h 6858000"/>
              <a:gd name="connsiteX427" fmla="*/ 5778805 w 12193200"/>
              <a:gd name="connsiteY427" fmla="*/ 6584550 h 6858000"/>
              <a:gd name="connsiteX428" fmla="*/ 5778163 w 12193200"/>
              <a:gd name="connsiteY428" fmla="*/ 6583274 h 6858000"/>
              <a:gd name="connsiteX429" fmla="*/ 5777521 w 12193200"/>
              <a:gd name="connsiteY429" fmla="*/ 6583593 h 6858000"/>
              <a:gd name="connsiteX430" fmla="*/ 5757293 w 12193200"/>
              <a:gd name="connsiteY430" fmla="*/ 6590611 h 6858000"/>
              <a:gd name="connsiteX431" fmla="*/ 5737708 w 12193200"/>
              <a:gd name="connsiteY431" fmla="*/ 6568282 h 6858000"/>
              <a:gd name="connsiteX432" fmla="*/ 5743166 w 12193200"/>
              <a:gd name="connsiteY432" fmla="*/ 6563497 h 6858000"/>
              <a:gd name="connsiteX433" fmla="*/ 5773668 w 12193200"/>
              <a:gd name="connsiteY433" fmla="*/ 6563497 h 6858000"/>
              <a:gd name="connsiteX434" fmla="*/ 5780090 w 12193200"/>
              <a:gd name="connsiteY434" fmla="*/ 6558712 h 6858000"/>
              <a:gd name="connsiteX435" fmla="*/ 5756009 w 12193200"/>
              <a:gd name="connsiteY435" fmla="*/ 6534150 h 6858000"/>
              <a:gd name="connsiteX436" fmla="*/ 5649181 w 12193200"/>
              <a:gd name="connsiteY436" fmla="*/ 6534150 h 6858000"/>
              <a:gd name="connsiteX437" fmla="*/ 5648219 w 12193200"/>
              <a:gd name="connsiteY437" fmla="*/ 6534469 h 6858000"/>
              <a:gd name="connsiteX438" fmla="*/ 5647258 w 12193200"/>
              <a:gd name="connsiteY438" fmla="*/ 6534469 h 6858000"/>
              <a:gd name="connsiteX439" fmla="*/ 5628345 w 12193200"/>
              <a:gd name="connsiteY439" fmla="*/ 6536383 h 6858000"/>
              <a:gd name="connsiteX440" fmla="*/ 5626101 w 12193200"/>
              <a:gd name="connsiteY440" fmla="*/ 6538617 h 6858000"/>
              <a:gd name="connsiteX441" fmla="*/ 5626101 w 12193200"/>
              <a:gd name="connsiteY441" fmla="*/ 6540850 h 6858000"/>
              <a:gd name="connsiteX442" fmla="*/ 5629947 w 12193200"/>
              <a:gd name="connsiteY442" fmla="*/ 6543083 h 6858000"/>
              <a:gd name="connsiteX443" fmla="*/ 5635398 w 12193200"/>
              <a:gd name="connsiteY443" fmla="*/ 6560310 h 6858000"/>
              <a:gd name="connsiteX444" fmla="*/ 5635398 w 12193200"/>
              <a:gd name="connsiteY444" fmla="*/ 6571156 h 6858000"/>
              <a:gd name="connsiteX445" fmla="*/ 5635398 w 12193200"/>
              <a:gd name="connsiteY445" fmla="*/ 6589022 h 6858000"/>
              <a:gd name="connsiteX446" fmla="*/ 5630269 w 12193200"/>
              <a:gd name="connsiteY446" fmla="*/ 6593807 h 6858000"/>
              <a:gd name="connsiteX447" fmla="*/ 5626101 w 12193200"/>
              <a:gd name="connsiteY447" fmla="*/ 6596997 h 6858000"/>
              <a:gd name="connsiteX448" fmla="*/ 5626101 w 12193200"/>
              <a:gd name="connsiteY448" fmla="*/ 6599230 h 6858000"/>
              <a:gd name="connsiteX449" fmla="*/ 5627704 w 12193200"/>
              <a:gd name="connsiteY449" fmla="*/ 6600825 h 6858000"/>
              <a:gd name="connsiteX450" fmla="*/ 5628665 w 12193200"/>
              <a:gd name="connsiteY450" fmla="*/ 6600825 h 6858000"/>
              <a:gd name="connsiteX451" fmla="*/ 5643090 w 12193200"/>
              <a:gd name="connsiteY451" fmla="*/ 6600506 h 6858000"/>
              <a:gd name="connsiteX452" fmla="*/ 5657195 w 12193200"/>
              <a:gd name="connsiteY452" fmla="*/ 6600825 h 6858000"/>
              <a:gd name="connsiteX453" fmla="*/ 5658157 w 12193200"/>
              <a:gd name="connsiteY453" fmla="*/ 6600825 h 6858000"/>
              <a:gd name="connsiteX454" fmla="*/ 5659439 w 12193200"/>
              <a:gd name="connsiteY454" fmla="*/ 6599230 h 6858000"/>
              <a:gd name="connsiteX455" fmla="*/ 5659439 w 12193200"/>
              <a:gd name="connsiteY455" fmla="*/ 6596997 h 6858000"/>
              <a:gd name="connsiteX456" fmla="*/ 5655592 w 12193200"/>
              <a:gd name="connsiteY456" fmla="*/ 6593807 h 6858000"/>
              <a:gd name="connsiteX457" fmla="*/ 5650784 w 12193200"/>
              <a:gd name="connsiteY457" fmla="*/ 6589022 h 6858000"/>
              <a:gd name="connsiteX458" fmla="*/ 5650463 w 12193200"/>
              <a:gd name="connsiteY458" fmla="*/ 6571156 h 6858000"/>
              <a:gd name="connsiteX459" fmla="*/ 5650463 w 12193200"/>
              <a:gd name="connsiteY459" fmla="*/ 6564457 h 6858000"/>
              <a:gd name="connsiteX460" fmla="*/ 5650784 w 12193200"/>
              <a:gd name="connsiteY460" fmla="*/ 6542126 h 6858000"/>
              <a:gd name="connsiteX461" fmla="*/ 5650784 w 12193200"/>
              <a:gd name="connsiteY461" fmla="*/ 6536702 h 6858000"/>
              <a:gd name="connsiteX462" fmla="*/ 5649181 w 12193200"/>
              <a:gd name="connsiteY462" fmla="*/ 6534150 h 6858000"/>
              <a:gd name="connsiteX463" fmla="*/ 5595939 w 12193200"/>
              <a:gd name="connsiteY463" fmla="*/ 6534150 h 6858000"/>
              <a:gd name="connsiteX464" fmla="*/ 5570538 w 12193200"/>
              <a:gd name="connsiteY464" fmla="*/ 6554884 h 6858000"/>
              <a:gd name="connsiteX465" fmla="*/ 5591493 w 12193200"/>
              <a:gd name="connsiteY465" fmla="*/ 6576894 h 6858000"/>
              <a:gd name="connsiteX466" fmla="*/ 5600701 w 12193200"/>
              <a:gd name="connsiteY466" fmla="*/ 6586464 h 6858000"/>
              <a:gd name="connsiteX467" fmla="*/ 5589272 w 12193200"/>
              <a:gd name="connsiteY467" fmla="*/ 6595077 h 6858000"/>
              <a:gd name="connsiteX468" fmla="*/ 5576571 w 12193200"/>
              <a:gd name="connsiteY468" fmla="*/ 6587102 h 6858000"/>
              <a:gd name="connsiteX469" fmla="*/ 5574348 w 12193200"/>
              <a:gd name="connsiteY469" fmla="*/ 6583593 h 6858000"/>
              <a:gd name="connsiteX470" fmla="*/ 5572126 w 12193200"/>
              <a:gd name="connsiteY470" fmla="*/ 6583593 h 6858000"/>
              <a:gd name="connsiteX471" fmla="*/ 5569903 w 12193200"/>
              <a:gd name="connsiteY471" fmla="*/ 6586145 h 6858000"/>
              <a:gd name="connsiteX472" fmla="*/ 5568951 w 12193200"/>
              <a:gd name="connsiteY472" fmla="*/ 6595077 h 6858000"/>
              <a:gd name="connsiteX473" fmla="*/ 5571173 w 12193200"/>
              <a:gd name="connsiteY473" fmla="*/ 6598904 h 6858000"/>
              <a:gd name="connsiteX474" fmla="*/ 5588001 w 12193200"/>
              <a:gd name="connsiteY474" fmla="*/ 6602413 h 6858000"/>
              <a:gd name="connsiteX475" fmla="*/ 5614989 w 12193200"/>
              <a:gd name="connsiteY475" fmla="*/ 6582317 h 6858000"/>
              <a:gd name="connsiteX476" fmla="*/ 5601654 w 12193200"/>
              <a:gd name="connsiteY476" fmla="*/ 6564773 h 6858000"/>
              <a:gd name="connsiteX477" fmla="*/ 5589906 w 12193200"/>
              <a:gd name="connsiteY477" fmla="*/ 6559031 h 6858000"/>
              <a:gd name="connsiteX478" fmla="*/ 5583238 w 12193200"/>
              <a:gd name="connsiteY478" fmla="*/ 6550100 h 6858000"/>
              <a:gd name="connsiteX479" fmla="*/ 5593399 w 12193200"/>
              <a:gd name="connsiteY479" fmla="*/ 6541487 h 6858000"/>
              <a:gd name="connsiteX480" fmla="*/ 5604511 w 12193200"/>
              <a:gd name="connsiteY480" fmla="*/ 6546910 h 6858000"/>
              <a:gd name="connsiteX481" fmla="*/ 5607369 w 12193200"/>
              <a:gd name="connsiteY481" fmla="*/ 6550419 h 6858000"/>
              <a:gd name="connsiteX482" fmla="*/ 5609274 w 12193200"/>
              <a:gd name="connsiteY482" fmla="*/ 6550419 h 6858000"/>
              <a:gd name="connsiteX483" fmla="*/ 5611179 w 12193200"/>
              <a:gd name="connsiteY483" fmla="*/ 6547867 h 6858000"/>
              <a:gd name="connsiteX484" fmla="*/ 5612131 w 12193200"/>
              <a:gd name="connsiteY484" fmla="*/ 6539892 h 6858000"/>
              <a:gd name="connsiteX485" fmla="*/ 5612131 w 12193200"/>
              <a:gd name="connsiteY485" fmla="*/ 6539573 h 6858000"/>
              <a:gd name="connsiteX486" fmla="*/ 5609274 w 12193200"/>
              <a:gd name="connsiteY486" fmla="*/ 6536383 h 6858000"/>
              <a:gd name="connsiteX487" fmla="*/ 5595939 w 12193200"/>
              <a:gd name="connsiteY487" fmla="*/ 6534150 h 6858000"/>
              <a:gd name="connsiteX488" fmla="*/ 5528527 w 12193200"/>
              <a:gd name="connsiteY488" fmla="*/ 6534150 h 6858000"/>
              <a:gd name="connsiteX489" fmla="*/ 5527279 w 12193200"/>
              <a:gd name="connsiteY489" fmla="*/ 6534469 h 6858000"/>
              <a:gd name="connsiteX490" fmla="*/ 5526344 w 12193200"/>
              <a:gd name="connsiteY490" fmla="*/ 6534469 h 6858000"/>
              <a:gd name="connsiteX491" fmla="*/ 5507945 w 12193200"/>
              <a:gd name="connsiteY491" fmla="*/ 6537340 h 6858000"/>
              <a:gd name="connsiteX492" fmla="*/ 5505452 w 12193200"/>
              <a:gd name="connsiteY492" fmla="*/ 6540212 h 6858000"/>
              <a:gd name="connsiteX493" fmla="*/ 5505452 w 12193200"/>
              <a:gd name="connsiteY493" fmla="*/ 6542445 h 6858000"/>
              <a:gd name="connsiteX494" fmla="*/ 5508882 w 12193200"/>
              <a:gd name="connsiteY494" fmla="*/ 6544359 h 6858000"/>
              <a:gd name="connsiteX495" fmla="*/ 5515742 w 12193200"/>
              <a:gd name="connsiteY495" fmla="*/ 6548825 h 6858000"/>
              <a:gd name="connsiteX496" fmla="*/ 5517924 w 12193200"/>
              <a:gd name="connsiteY496" fmla="*/ 6566690 h 6858000"/>
              <a:gd name="connsiteX497" fmla="*/ 5517924 w 12193200"/>
              <a:gd name="connsiteY497" fmla="*/ 6571156 h 6858000"/>
              <a:gd name="connsiteX498" fmla="*/ 5517612 w 12193200"/>
              <a:gd name="connsiteY498" fmla="*/ 6589022 h 6858000"/>
              <a:gd name="connsiteX499" fmla="*/ 5512935 w 12193200"/>
              <a:gd name="connsiteY499" fmla="*/ 6593807 h 6858000"/>
              <a:gd name="connsiteX500" fmla="*/ 5508882 w 12193200"/>
              <a:gd name="connsiteY500" fmla="*/ 6596997 h 6858000"/>
              <a:gd name="connsiteX501" fmla="*/ 5508882 w 12193200"/>
              <a:gd name="connsiteY501" fmla="*/ 6599230 h 6858000"/>
              <a:gd name="connsiteX502" fmla="*/ 5510440 w 12193200"/>
              <a:gd name="connsiteY502" fmla="*/ 6600825 h 6858000"/>
              <a:gd name="connsiteX503" fmla="*/ 5511377 w 12193200"/>
              <a:gd name="connsiteY503" fmla="*/ 6600825 h 6858000"/>
              <a:gd name="connsiteX504" fmla="*/ 5524473 w 12193200"/>
              <a:gd name="connsiteY504" fmla="*/ 6600506 h 6858000"/>
              <a:gd name="connsiteX505" fmla="*/ 5543494 w 12193200"/>
              <a:gd name="connsiteY505" fmla="*/ 6600825 h 6858000"/>
              <a:gd name="connsiteX506" fmla="*/ 5543807 w 12193200"/>
              <a:gd name="connsiteY506" fmla="*/ 6600825 h 6858000"/>
              <a:gd name="connsiteX507" fmla="*/ 5545677 w 12193200"/>
              <a:gd name="connsiteY507" fmla="*/ 6598911 h 6858000"/>
              <a:gd name="connsiteX508" fmla="*/ 5545677 w 12193200"/>
              <a:gd name="connsiteY508" fmla="*/ 6596997 h 6858000"/>
              <a:gd name="connsiteX509" fmla="*/ 5541623 w 12193200"/>
              <a:gd name="connsiteY509" fmla="*/ 6594126 h 6858000"/>
              <a:gd name="connsiteX510" fmla="*/ 5535075 w 12193200"/>
              <a:gd name="connsiteY510" fmla="*/ 6592212 h 6858000"/>
              <a:gd name="connsiteX511" fmla="*/ 5532892 w 12193200"/>
              <a:gd name="connsiteY511" fmla="*/ 6585831 h 6858000"/>
              <a:gd name="connsiteX512" fmla="*/ 5532580 w 12193200"/>
              <a:gd name="connsiteY512" fmla="*/ 6577218 h 6858000"/>
              <a:gd name="connsiteX513" fmla="*/ 5532580 w 12193200"/>
              <a:gd name="connsiteY513" fmla="*/ 6571475 h 6858000"/>
              <a:gd name="connsiteX514" fmla="*/ 5536010 w 12193200"/>
              <a:gd name="connsiteY514" fmla="*/ 6552653 h 6858000"/>
              <a:gd name="connsiteX515" fmla="*/ 5546613 w 12193200"/>
              <a:gd name="connsiteY515" fmla="*/ 6549144 h 6858000"/>
              <a:gd name="connsiteX516" fmla="*/ 5554097 w 12193200"/>
              <a:gd name="connsiteY516" fmla="*/ 6549782 h 6858000"/>
              <a:gd name="connsiteX517" fmla="*/ 5555344 w 12193200"/>
              <a:gd name="connsiteY517" fmla="*/ 6550101 h 6858000"/>
              <a:gd name="connsiteX518" fmla="*/ 5557215 w 12193200"/>
              <a:gd name="connsiteY518" fmla="*/ 6546911 h 6858000"/>
              <a:gd name="connsiteX519" fmla="*/ 5557527 w 12193200"/>
              <a:gd name="connsiteY519" fmla="*/ 6537340 h 6858000"/>
              <a:gd name="connsiteX520" fmla="*/ 5553162 w 12193200"/>
              <a:gd name="connsiteY520" fmla="*/ 6534150 h 6858000"/>
              <a:gd name="connsiteX521" fmla="*/ 5546925 w 12193200"/>
              <a:gd name="connsiteY521" fmla="*/ 6535107 h 6858000"/>
              <a:gd name="connsiteX522" fmla="*/ 5538505 w 12193200"/>
              <a:gd name="connsiteY522" fmla="*/ 6541169 h 6858000"/>
              <a:gd name="connsiteX523" fmla="*/ 5533517 w 12193200"/>
              <a:gd name="connsiteY523" fmla="*/ 6546911 h 6858000"/>
              <a:gd name="connsiteX524" fmla="*/ 5531022 w 12193200"/>
              <a:gd name="connsiteY524" fmla="*/ 6549144 h 6858000"/>
              <a:gd name="connsiteX525" fmla="*/ 5529774 w 12193200"/>
              <a:gd name="connsiteY525" fmla="*/ 6542445 h 6858000"/>
              <a:gd name="connsiteX526" fmla="*/ 5530087 w 12193200"/>
              <a:gd name="connsiteY526" fmla="*/ 6536383 h 6858000"/>
              <a:gd name="connsiteX527" fmla="*/ 5528527 w 12193200"/>
              <a:gd name="connsiteY527" fmla="*/ 6534150 h 6858000"/>
              <a:gd name="connsiteX528" fmla="*/ 5470797 w 12193200"/>
              <a:gd name="connsiteY528" fmla="*/ 6534150 h 6858000"/>
              <a:gd name="connsiteX529" fmla="*/ 5438776 w 12193200"/>
              <a:gd name="connsiteY529" fmla="*/ 6570196 h 6858000"/>
              <a:gd name="connsiteX530" fmla="*/ 5470168 w 12193200"/>
              <a:gd name="connsiteY530" fmla="*/ 6602413 h 6858000"/>
              <a:gd name="connsiteX531" fmla="*/ 5486177 w 12193200"/>
              <a:gd name="connsiteY531" fmla="*/ 6599223 h 6858000"/>
              <a:gd name="connsiteX532" fmla="*/ 5491514 w 12193200"/>
              <a:gd name="connsiteY532" fmla="*/ 6596353 h 6858000"/>
              <a:gd name="connsiteX533" fmla="*/ 5493084 w 12193200"/>
              <a:gd name="connsiteY533" fmla="*/ 6584550 h 6858000"/>
              <a:gd name="connsiteX534" fmla="*/ 5492143 w 12193200"/>
              <a:gd name="connsiteY534" fmla="*/ 6583274 h 6858000"/>
              <a:gd name="connsiteX535" fmla="*/ 5491828 w 12193200"/>
              <a:gd name="connsiteY535" fmla="*/ 6583593 h 6858000"/>
              <a:gd name="connsiteX536" fmla="*/ 5472051 w 12193200"/>
              <a:gd name="connsiteY536" fmla="*/ 6590611 h 6858000"/>
              <a:gd name="connsiteX537" fmla="*/ 5452902 w 12193200"/>
              <a:gd name="connsiteY537" fmla="*/ 6568282 h 6858000"/>
              <a:gd name="connsiteX538" fmla="*/ 5457925 w 12193200"/>
              <a:gd name="connsiteY538" fmla="*/ 6563497 h 6858000"/>
              <a:gd name="connsiteX539" fmla="*/ 5488062 w 12193200"/>
              <a:gd name="connsiteY539" fmla="*/ 6563497 h 6858000"/>
              <a:gd name="connsiteX540" fmla="*/ 5494339 w 12193200"/>
              <a:gd name="connsiteY540" fmla="*/ 6558712 h 6858000"/>
              <a:gd name="connsiteX541" fmla="*/ 5470797 w 12193200"/>
              <a:gd name="connsiteY541" fmla="*/ 6534150 h 6858000"/>
              <a:gd name="connsiteX542" fmla="*/ 5371137 w 12193200"/>
              <a:gd name="connsiteY542" fmla="*/ 6534150 h 6858000"/>
              <a:gd name="connsiteX543" fmla="*/ 5368926 w 12193200"/>
              <a:gd name="connsiteY543" fmla="*/ 6536091 h 6858000"/>
              <a:gd name="connsiteX544" fmla="*/ 5368926 w 12193200"/>
              <a:gd name="connsiteY544" fmla="*/ 6538356 h 6858000"/>
              <a:gd name="connsiteX545" fmla="*/ 5370190 w 12193200"/>
              <a:gd name="connsiteY545" fmla="*/ 6540621 h 6858000"/>
              <a:gd name="connsiteX546" fmla="*/ 5374297 w 12193200"/>
              <a:gd name="connsiteY546" fmla="*/ 6544179 h 6858000"/>
              <a:gd name="connsiteX547" fmla="*/ 5385040 w 12193200"/>
              <a:gd name="connsiteY547" fmla="*/ 6573620 h 6858000"/>
              <a:gd name="connsiteX548" fmla="*/ 5393887 w 12193200"/>
              <a:gd name="connsiteY548" fmla="*/ 6597884 h 6858000"/>
              <a:gd name="connsiteX549" fmla="*/ 5396414 w 12193200"/>
              <a:gd name="connsiteY549" fmla="*/ 6602413 h 6858000"/>
              <a:gd name="connsiteX550" fmla="*/ 5397994 w 12193200"/>
              <a:gd name="connsiteY550" fmla="*/ 6602413 h 6858000"/>
              <a:gd name="connsiteX551" fmla="*/ 5403998 w 12193200"/>
              <a:gd name="connsiteY551" fmla="*/ 6601443 h 6858000"/>
              <a:gd name="connsiteX552" fmla="*/ 5406841 w 12193200"/>
              <a:gd name="connsiteY552" fmla="*/ 6600149 h 6858000"/>
              <a:gd name="connsiteX553" fmla="*/ 5408421 w 12193200"/>
              <a:gd name="connsiteY553" fmla="*/ 6595943 h 6858000"/>
              <a:gd name="connsiteX554" fmla="*/ 5414424 w 12193200"/>
              <a:gd name="connsiteY554" fmla="*/ 6580414 h 6858000"/>
              <a:gd name="connsiteX555" fmla="*/ 5427063 w 12193200"/>
              <a:gd name="connsiteY555" fmla="*/ 6548709 h 6858000"/>
              <a:gd name="connsiteX556" fmla="*/ 5431486 w 12193200"/>
              <a:gd name="connsiteY556" fmla="*/ 6540944 h 6858000"/>
              <a:gd name="connsiteX557" fmla="*/ 5434014 w 12193200"/>
              <a:gd name="connsiteY557" fmla="*/ 6538356 h 6858000"/>
              <a:gd name="connsiteX558" fmla="*/ 5434014 w 12193200"/>
              <a:gd name="connsiteY558" fmla="*/ 6536091 h 6858000"/>
              <a:gd name="connsiteX559" fmla="*/ 5432750 w 12193200"/>
              <a:gd name="connsiteY559" fmla="*/ 6534150 h 6858000"/>
              <a:gd name="connsiteX560" fmla="*/ 5431486 w 12193200"/>
              <a:gd name="connsiteY560" fmla="*/ 6534150 h 6858000"/>
              <a:gd name="connsiteX561" fmla="*/ 5423271 w 12193200"/>
              <a:gd name="connsiteY561" fmla="*/ 6534797 h 6858000"/>
              <a:gd name="connsiteX562" fmla="*/ 5413792 w 12193200"/>
              <a:gd name="connsiteY562" fmla="*/ 6534474 h 6858000"/>
              <a:gd name="connsiteX563" fmla="*/ 5412528 w 12193200"/>
              <a:gd name="connsiteY563" fmla="*/ 6534150 h 6858000"/>
              <a:gd name="connsiteX564" fmla="*/ 5410949 w 12193200"/>
              <a:gd name="connsiteY564" fmla="*/ 6536091 h 6858000"/>
              <a:gd name="connsiteX565" fmla="*/ 5410949 w 12193200"/>
              <a:gd name="connsiteY565" fmla="*/ 6538356 h 6858000"/>
              <a:gd name="connsiteX566" fmla="*/ 5412844 w 12193200"/>
              <a:gd name="connsiteY566" fmla="*/ 6540621 h 6858000"/>
              <a:gd name="connsiteX567" fmla="*/ 5418216 w 12193200"/>
              <a:gd name="connsiteY567" fmla="*/ 6544179 h 6858000"/>
              <a:gd name="connsiteX568" fmla="*/ 5413160 w 12193200"/>
              <a:gd name="connsiteY568" fmla="*/ 6561003 h 6858000"/>
              <a:gd name="connsiteX569" fmla="*/ 5409369 w 12193200"/>
              <a:gd name="connsiteY569" fmla="*/ 6571679 h 6858000"/>
              <a:gd name="connsiteX570" fmla="*/ 5407158 w 12193200"/>
              <a:gd name="connsiteY570" fmla="*/ 6579120 h 6858000"/>
              <a:gd name="connsiteX571" fmla="*/ 5405893 w 12193200"/>
              <a:gd name="connsiteY571" fmla="*/ 6582678 h 6858000"/>
              <a:gd name="connsiteX572" fmla="*/ 5405261 w 12193200"/>
              <a:gd name="connsiteY572" fmla="*/ 6584620 h 6858000"/>
              <a:gd name="connsiteX573" fmla="*/ 5404945 w 12193200"/>
              <a:gd name="connsiteY573" fmla="*/ 6586237 h 6858000"/>
              <a:gd name="connsiteX574" fmla="*/ 5397994 w 12193200"/>
              <a:gd name="connsiteY574" fmla="*/ 6564238 h 6858000"/>
              <a:gd name="connsiteX575" fmla="*/ 5394519 w 12193200"/>
              <a:gd name="connsiteY575" fmla="*/ 6553562 h 6858000"/>
              <a:gd name="connsiteX576" fmla="*/ 5392939 w 12193200"/>
              <a:gd name="connsiteY576" fmla="*/ 6547738 h 6858000"/>
              <a:gd name="connsiteX577" fmla="*/ 5392307 w 12193200"/>
              <a:gd name="connsiteY577" fmla="*/ 6544826 h 6858000"/>
              <a:gd name="connsiteX578" fmla="*/ 5397362 w 12193200"/>
              <a:gd name="connsiteY578" fmla="*/ 6541268 h 6858000"/>
              <a:gd name="connsiteX579" fmla="*/ 5401154 w 12193200"/>
              <a:gd name="connsiteY579" fmla="*/ 6538356 h 6858000"/>
              <a:gd name="connsiteX580" fmla="*/ 5401154 w 12193200"/>
              <a:gd name="connsiteY580" fmla="*/ 6536091 h 6858000"/>
              <a:gd name="connsiteX581" fmla="*/ 5399258 w 12193200"/>
              <a:gd name="connsiteY581" fmla="*/ 6534150 h 6858000"/>
              <a:gd name="connsiteX582" fmla="*/ 5397678 w 12193200"/>
              <a:gd name="connsiteY582" fmla="*/ 6534150 h 6858000"/>
              <a:gd name="connsiteX583" fmla="*/ 5384093 w 12193200"/>
              <a:gd name="connsiteY583" fmla="*/ 6534797 h 6858000"/>
              <a:gd name="connsiteX584" fmla="*/ 5377457 w 12193200"/>
              <a:gd name="connsiteY584" fmla="*/ 6534474 h 6858000"/>
              <a:gd name="connsiteX585" fmla="*/ 5371137 w 12193200"/>
              <a:gd name="connsiteY585" fmla="*/ 6534150 h 6858000"/>
              <a:gd name="connsiteX586" fmla="*/ 5353686 w 12193200"/>
              <a:gd name="connsiteY586" fmla="*/ 6534150 h 6858000"/>
              <a:gd name="connsiteX587" fmla="*/ 5352735 w 12193200"/>
              <a:gd name="connsiteY587" fmla="*/ 6534469 h 6858000"/>
              <a:gd name="connsiteX588" fmla="*/ 5351464 w 12193200"/>
              <a:gd name="connsiteY588" fmla="*/ 6534469 h 6858000"/>
              <a:gd name="connsiteX589" fmla="*/ 5333048 w 12193200"/>
              <a:gd name="connsiteY589" fmla="*/ 6536383 h 6858000"/>
              <a:gd name="connsiteX590" fmla="*/ 5330826 w 12193200"/>
              <a:gd name="connsiteY590" fmla="*/ 6538617 h 6858000"/>
              <a:gd name="connsiteX591" fmla="*/ 5330826 w 12193200"/>
              <a:gd name="connsiteY591" fmla="*/ 6540850 h 6858000"/>
              <a:gd name="connsiteX592" fmla="*/ 5334318 w 12193200"/>
              <a:gd name="connsiteY592" fmla="*/ 6543083 h 6858000"/>
              <a:gd name="connsiteX593" fmla="*/ 5340033 w 12193200"/>
              <a:gd name="connsiteY593" fmla="*/ 6560310 h 6858000"/>
              <a:gd name="connsiteX594" fmla="*/ 5340033 w 12193200"/>
              <a:gd name="connsiteY594" fmla="*/ 6571156 h 6858000"/>
              <a:gd name="connsiteX595" fmla="*/ 5339716 w 12193200"/>
              <a:gd name="connsiteY595" fmla="*/ 6589022 h 6858000"/>
              <a:gd name="connsiteX596" fmla="*/ 5334954 w 12193200"/>
              <a:gd name="connsiteY596" fmla="*/ 6593807 h 6858000"/>
              <a:gd name="connsiteX597" fmla="*/ 5330826 w 12193200"/>
              <a:gd name="connsiteY597" fmla="*/ 6596997 h 6858000"/>
              <a:gd name="connsiteX598" fmla="*/ 5330826 w 12193200"/>
              <a:gd name="connsiteY598" fmla="*/ 6599230 h 6858000"/>
              <a:gd name="connsiteX599" fmla="*/ 5332096 w 12193200"/>
              <a:gd name="connsiteY599" fmla="*/ 6600825 h 6858000"/>
              <a:gd name="connsiteX600" fmla="*/ 5333048 w 12193200"/>
              <a:gd name="connsiteY600" fmla="*/ 6600825 h 6858000"/>
              <a:gd name="connsiteX601" fmla="*/ 5347654 w 12193200"/>
              <a:gd name="connsiteY601" fmla="*/ 6600506 h 6858000"/>
              <a:gd name="connsiteX602" fmla="*/ 5361624 w 12193200"/>
              <a:gd name="connsiteY602" fmla="*/ 6600825 h 6858000"/>
              <a:gd name="connsiteX603" fmla="*/ 5362576 w 12193200"/>
              <a:gd name="connsiteY603" fmla="*/ 6600825 h 6858000"/>
              <a:gd name="connsiteX604" fmla="*/ 5364164 w 12193200"/>
              <a:gd name="connsiteY604" fmla="*/ 6599230 h 6858000"/>
              <a:gd name="connsiteX605" fmla="*/ 5364164 w 12193200"/>
              <a:gd name="connsiteY605" fmla="*/ 6596997 h 6858000"/>
              <a:gd name="connsiteX606" fmla="*/ 5360036 w 12193200"/>
              <a:gd name="connsiteY606" fmla="*/ 6593807 h 6858000"/>
              <a:gd name="connsiteX607" fmla="*/ 5355274 w 12193200"/>
              <a:gd name="connsiteY607" fmla="*/ 6589022 h 6858000"/>
              <a:gd name="connsiteX608" fmla="*/ 5354956 w 12193200"/>
              <a:gd name="connsiteY608" fmla="*/ 6571156 h 6858000"/>
              <a:gd name="connsiteX609" fmla="*/ 5354956 w 12193200"/>
              <a:gd name="connsiteY609" fmla="*/ 6564457 h 6858000"/>
              <a:gd name="connsiteX610" fmla="*/ 5355274 w 12193200"/>
              <a:gd name="connsiteY610" fmla="*/ 6542126 h 6858000"/>
              <a:gd name="connsiteX611" fmla="*/ 5355274 w 12193200"/>
              <a:gd name="connsiteY611" fmla="*/ 6536702 h 6858000"/>
              <a:gd name="connsiteX612" fmla="*/ 5353686 w 12193200"/>
              <a:gd name="connsiteY612" fmla="*/ 6534150 h 6858000"/>
              <a:gd name="connsiteX613" fmla="*/ 5264654 w 12193200"/>
              <a:gd name="connsiteY613" fmla="*/ 6534150 h 6858000"/>
              <a:gd name="connsiteX614" fmla="*/ 5262413 w 12193200"/>
              <a:gd name="connsiteY614" fmla="*/ 6534469 h 6858000"/>
              <a:gd name="connsiteX615" fmla="*/ 5243846 w 12193200"/>
              <a:gd name="connsiteY615" fmla="*/ 6536702 h 6858000"/>
              <a:gd name="connsiteX616" fmla="*/ 5241926 w 12193200"/>
              <a:gd name="connsiteY616" fmla="*/ 6539574 h 6858000"/>
              <a:gd name="connsiteX617" fmla="*/ 5241926 w 12193200"/>
              <a:gd name="connsiteY617" fmla="*/ 6542126 h 6858000"/>
              <a:gd name="connsiteX618" fmla="*/ 5245767 w 12193200"/>
              <a:gd name="connsiteY618" fmla="*/ 6543721 h 6858000"/>
              <a:gd name="connsiteX619" fmla="*/ 5251849 w 12193200"/>
              <a:gd name="connsiteY619" fmla="*/ 6547230 h 6858000"/>
              <a:gd name="connsiteX620" fmla="*/ 5253130 w 12193200"/>
              <a:gd name="connsiteY620" fmla="*/ 6566371 h 6858000"/>
              <a:gd name="connsiteX621" fmla="*/ 5253130 w 12193200"/>
              <a:gd name="connsiteY621" fmla="*/ 6571156 h 6858000"/>
              <a:gd name="connsiteX622" fmla="*/ 5253130 w 12193200"/>
              <a:gd name="connsiteY622" fmla="*/ 6589022 h 6858000"/>
              <a:gd name="connsiteX623" fmla="*/ 5248008 w 12193200"/>
              <a:gd name="connsiteY623" fmla="*/ 6593807 h 6858000"/>
              <a:gd name="connsiteX624" fmla="*/ 5243846 w 12193200"/>
              <a:gd name="connsiteY624" fmla="*/ 6596997 h 6858000"/>
              <a:gd name="connsiteX625" fmla="*/ 5243846 w 12193200"/>
              <a:gd name="connsiteY625" fmla="*/ 6599230 h 6858000"/>
              <a:gd name="connsiteX626" fmla="*/ 5245447 w 12193200"/>
              <a:gd name="connsiteY626" fmla="*/ 6600825 h 6858000"/>
              <a:gd name="connsiteX627" fmla="*/ 5246407 w 12193200"/>
              <a:gd name="connsiteY627" fmla="*/ 6600825 h 6858000"/>
              <a:gd name="connsiteX628" fmla="*/ 5260813 w 12193200"/>
              <a:gd name="connsiteY628" fmla="*/ 6600506 h 6858000"/>
              <a:gd name="connsiteX629" fmla="*/ 5274898 w 12193200"/>
              <a:gd name="connsiteY629" fmla="*/ 6600825 h 6858000"/>
              <a:gd name="connsiteX630" fmla="*/ 5275858 w 12193200"/>
              <a:gd name="connsiteY630" fmla="*/ 6600825 h 6858000"/>
              <a:gd name="connsiteX631" fmla="*/ 5277459 w 12193200"/>
              <a:gd name="connsiteY631" fmla="*/ 6599230 h 6858000"/>
              <a:gd name="connsiteX632" fmla="*/ 5277459 w 12193200"/>
              <a:gd name="connsiteY632" fmla="*/ 6596997 h 6858000"/>
              <a:gd name="connsiteX633" fmla="*/ 5273297 w 12193200"/>
              <a:gd name="connsiteY633" fmla="*/ 6593807 h 6858000"/>
              <a:gd name="connsiteX634" fmla="*/ 5268495 w 12193200"/>
              <a:gd name="connsiteY634" fmla="*/ 6589022 h 6858000"/>
              <a:gd name="connsiteX635" fmla="*/ 5268175 w 12193200"/>
              <a:gd name="connsiteY635" fmla="*/ 6571156 h 6858000"/>
              <a:gd name="connsiteX636" fmla="*/ 5268175 w 12193200"/>
              <a:gd name="connsiteY636" fmla="*/ 6567647 h 6858000"/>
              <a:gd name="connsiteX637" fmla="*/ 5271056 w 12193200"/>
              <a:gd name="connsiteY637" fmla="*/ 6552972 h 6858000"/>
              <a:gd name="connsiteX638" fmla="*/ 5284501 w 12193200"/>
              <a:gd name="connsiteY638" fmla="*/ 6546273 h 6858000"/>
              <a:gd name="connsiteX639" fmla="*/ 5294105 w 12193200"/>
              <a:gd name="connsiteY639" fmla="*/ 6552015 h 6858000"/>
              <a:gd name="connsiteX640" fmla="*/ 5295705 w 12193200"/>
              <a:gd name="connsiteY640" fmla="*/ 6566690 h 6858000"/>
              <a:gd name="connsiteX641" fmla="*/ 5295705 w 12193200"/>
              <a:gd name="connsiteY641" fmla="*/ 6571156 h 6858000"/>
              <a:gd name="connsiteX642" fmla="*/ 5295385 w 12193200"/>
              <a:gd name="connsiteY642" fmla="*/ 6589022 h 6858000"/>
              <a:gd name="connsiteX643" fmla="*/ 5290263 w 12193200"/>
              <a:gd name="connsiteY643" fmla="*/ 6593807 h 6858000"/>
              <a:gd name="connsiteX644" fmla="*/ 5286422 w 12193200"/>
              <a:gd name="connsiteY644" fmla="*/ 6596997 h 6858000"/>
              <a:gd name="connsiteX645" fmla="*/ 5286422 w 12193200"/>
              <a:gd name="connsiteY645" fmla="*/ 6599230 h 6858000"/>
              <a:gd name="connsiteX646" fmla="*/ 5287702 w 12193200"/>
              <a:gd name="connsiteY646" fmla="*/ 6600825 h 6858000"/>
              <a:gd name="connsiteX647" fmla="*/ 5288663 w 12193200"/>
              <a:gd name="connsiteY647" fmla="*/ 6600825 h 6858000"/>
              <a:gd name="connsiteX648" fmla="*/ 5303068 w 12193200"/>
              <a:gd name="connsiteY648" fmla="*/ 6600506 h 6858000"/>
              <a:gd name="connsiteX649" fmla="*/ 5317473 w 12193200"/>
              <a:gd name="connsiteY649" fmla="*/ 6600825 h 6858000"/>
              <a:gd name="connsiteX650" fmla="*/ 5318113 w 12193200"/>
              <a:gd name="connsiteY650" fmla="*/ 6600825 h 6858000"/>
              <a:gd name="connsiteX651" fmla="*/ 5319714 w 12193200"/>
              <a:gd name="connsiteY651" fmla="*/ 6599230 h 6858000"/>
              <a:gd name="connsiteX652" fmla="*/ 5319714 w 12193200"/>
              <a:gd name="connsiteY652" fmla="*/ 6596997 h 6858000"/>
              <a:gd name="connsiteX653" fmla="*/ 5315553 w 12193200"/>
              <a:gd name="connsiteY653" fmla="*/ 6593807 h 6858000"/>
              <a:gd name="connsiteX654" fmla="*/ 5310751 w 12193200"/>
              <a:gd name="connsiteY654" fmla="*/ 6589022 h 6858000"/>
              <a:gd name="connsiteX655" fmla="*/ 5310430 w 12193200"/>
              <a:gd name="connsiteY655" fmla="*/ 6571156 h 6858000"/>
              <a:gd name="connsiteX656" fmla="*/ 5310430 w 12193200"/>
              <a:gd name="connsiteY656" fmla="*/ 6566690 h 6858000"/>
              <a:gd name="connsiteX657" fmla="*/ 5309470 w 12193200"/>
              <a:gd name="connsiteY657" fmla="*/ 6544040 h 6858000"/>
              <a:gd name="connsiteX658" fmla="*/ 5290583 w 12193200"/>
              <a:gd name="connsiteY658" fmla="*/ 6534150 h 6858000"/>
              <a:gd name="connsiteX659" fmla="*/ 5273297 w 12193200"/>
              <a:gd name="connsiteY659" fmla="*/ 6542764 h 6858000"/>
              <a:gd name="connsiteX660" fmla="*/ 5270736 w 12193200"/>
              <a:gd name="connsiteY660" fmla="*/ 6545316 h 6858000"/>
              <a:gd name="connsiteX661" fmla="*/ 5269457 w 12193200"/>
              <a:gd name="connsiteY661" fmla="*/ 6546592 h 6858000"/>
              <a:gd name="connsiteX662" fmla="*/ 5268175 w 12193200"/>
              <a:gd name="connsiteY662" fmla="*/ 6547549 h 6858000"/>
              <a:gd name="connsiteX663" fmla="*/ 5266895 w 12193200"/>
              <a:gd name="connsiteY663" fmla="*/ 6544678 h 6858000"/>
              <a:gd name="connsiteX664" fmla="*/ 5266575 w 12193200"/>
              <a:gd name="connsiteY664" fmla="*/ 6536702 h 6858000"/>
              <a:gd name="connsiteX665" fmla="*/ 5264654 w 12193200"/>
              <a:gd name="connsiteY665" fmla="*/ 6534150 h 6858000"/>
              <a:gd name="connsiteX666" fmla="*/ 4979571 w 12193200"/>
              <a:gd name="connsiteY666" fmla="*/ 6534150 h 6858000"/>
              <a:gd name="connsiteX667" fmla="*/ 4977358 w 12193200"/>
              <a:gd name="connsiteY667" fmla="*/ 6534468 h 6858000"/>
              <a:gd name="connsiteX668" fmla="*/ 4958389 w 12193200"/>
              <a:gd name="connsiteY668" fmla="*/ 6536373 h 6858000"/>
              <a:gd name="connsiteX669" fmla="*/ 4956176 w 12193200"/>
              <a:gd name="connsiteY669" fmla="*/ 6538595 h 6858000"/>
              <a:gd name="connsiteX670" fmla="*/ 4956176 w 12193200"/>
              <a:gd name="connsiteY670" fmla="*/ 6540818 h 6858000"/>
              <a:gd name="connsiteX671" fmla="*/ 4959970 w 12193200"/>
              <a:gd name="connsiteY671" fmla="*/ 6543040 h 6858000"/>
              <a:gd name="connsiteX672" fmla="*/ 4965344 w 12193200"/>
              <a:gd name="connsiteY672" fmla="*/ 6560185 h 6858000"/>
              <a:gd name="connsiteX673" fmla="*/ 4965344 w 12193200"/>
              <a:gd name="connsiteY673" fmla="*/ 6571616 h 6858000"/>
              <a:gd name="connsiteX674" fmla="*/ 4965344 w 12193200"/>
              <a:gd name="connsiteY674" fmla="*/ 6578283 h 6858000"/>
              <a:gd name="connsiteX675" fmla="*/ 4965344 w 12193200"/>
              <a:gd name="connsiteY675" fmla="*/ 6583998 h 6858000"/>
              <a:gd name="connsiteX676" fmla="*/ 4971351 w 12193200"/>
              <a:gd name="connsiteY676" fmla="*/ 6598603 h 6858000"/>
              <a:gd name="connsiteX677" fmla="*/ 4984314 w 12193200"/>
              <a:gd name="connsiteY677" fmla="*/ 6602096 h 6858000"/>
              <a:gd name="connsiteX678" fmla="*/ 5002651 w 12193200"/>
              <a:gd name="connsiteY678" fmla="*/ 6592253 h 6858000"/>
              <a:gd name="connsiteX679" fmla="*/ 5005496 w 12193200"/>
              <a:gd name="connsiteY679" fmla="*/ 6590348 h 6858000"/>
              <a:gd name="connsiteX680" fmla="*/ 5006761 w 12193200"/>
              <a:gd name="connsiteY680" fmla="*/ 6593206 h 6858000"/>
              <a:gd name="connsiteX681" fmla="*/ 5009290 w 12193200"/>
              <a:gd name="connsiteY681" fmla="*/ 6602413 h 6858000"/>
              <a:gd name="connsiteX682" fmla="*/ 5010871 w 12193200"/>
              <a:gd name="connsiteY682" fmla="*/ 6602096 h 6858000"/>
              <a:gd name="connsiteX683" fmla="*/ 5028576 w 12193200"/>
              <a:gd name="connsiteY683" fmla="*/ 6599556 h 6858000"/>
              <a:gd name="connsiteX684" fmla="*/ 5030790 w 12193200"/>
              <a:gd name="connsiteY684" fmla="*/ 6597333 h 6858000"/>
              <a:gd name="connsiteX685" fmla="*/ 5030790 w 12193200"/>
              <a:gd name="connsiteY685" fmla="*/ 6595428 h 6858000"/>
              <a:gd name="connsiteX686" fmla="*/ 5028259 w 12193200"/>
              <a:gd name="connsiteY686" fmla="*/ 6593206 h 6858000"/>
              <a:gd name="connsiteX687" fmla="*/ 5021620 w 12193200"/>
              <a:gd name="connsiteY687" fmla="*/ 6588126 h 6858000"/>
              <a:gd name="connsiteX688" fmla="*/ 5020988 w 12193200"/>
              <a:gd name="connsiteY688" fmla="*/ 6566535 h 6858000"/>
              <a:gd name="connsiteX689" fmla="*/ 5020988 w 12193200"/>
              <a:gd name="connsiteY689" fmla="*/ 6557010 h 6858000"/>
              <a:gd name="connsiteX690" fmla="*/ 5021304 w 12193200"/>
              <a:gd name="connsiteY690" fmla="*/ 6548438 h 6858000"/>
              <a:gd name="connsiteX691" fmla="*/ 5021620 w 12193200"/>
              <a:gd name="connsiteY691" fmla="*/ 6539230 h 6858000"/>
              <a:gd name="connsiteX692" fmla="*/ 5021620 w 12193200"/>
              <a:gd name="connsiteY692" fmla="*/ 6535738 h 6858000"/>
              <a:gd name="connsiteX693" fmla="*/ 5020039 w 12193200"/>
              <a:gd name="connsiteY693" fmla="*/ 6534150 h 6858000"/>
              <a:gd name="connsiteX694" fmla="*/ 5017826 w 12193200"/>
              <a:gd name="connsiteY694" fmla="*/ 6534468 h 6858000"/>
              <a:gd name="connsiteX695" fmla="*/ 4999174 w 12193200"/>
              <a:gd name="connsiteY695" fmla="*/ 6536373 h 6858000"/>
              <a:gd name="connsiteX696" fmla="*/ 4996960 w 12193200"/>
              <a:gd name="connsiteY696" fmla="*/ 6538278 h 6858000"/>
              <a:gd name="connsiteX697" fmla="*/ 4996960 w 12193200"/>
              <a:gd name="connsiteY697" fmla="*/ 6540818 h 6858000"/>
              <a:gd name="connsiteX698" fmla="*/ 5000754 w 12193200"/>
              <a:gd name="connsiteY698" fmla="*/ 6542723 h 6858000"/>
              <a:gd name="connsiteX699" fmla="*/ 5005812 w 12193200"/>
              <a:gd name="connsiteY699" fmla="*/ 6546533 h 6858000"/>
              <a:gd name="connsiteX700" fmla="*/ 5006129 w 12193200"/>
              <a:gd name="connsiteY700" fmla="*/ 6559868 h 6858000"/>
              <a:gd name="connsiteX701" fmla="*/ 5006129 w 12193200"/>
              <a:gd name="connsiteY701" fmla="*/ 6566535 h 6858000"/>
              <a:gd name="connsiteX702" fmla="*/ 5004232 w 12193200"/>
              <a:gd name="connsiteY702" fmla="*/ 6582728 h 6858000"/>
              <a:gd name="connsiteX703" fmla="*/ 4990321 w 12193200"/>
              <a:gd name="connsiteY703" fmla="*/ 6590348 h 6858000"/>
              <a:gd name="connsiteX704" fmla="*/ 4982417 w 12193200"/>
              <a:gd name="connsiteY704" fmla="*/ 6586856 h 6858000"/>
              <a:gd name="connsiteX705" fmla="*/ 4980204 w 12193200"/>
              <a:gd name="connsiteY705" fmla="*/ 6570028 h 6858000"/>
              <a:gd name="connsiteX706" fmla="*/ 4980204 w 12193200"/>
              <a:gd name="connsiteY706" fmla="*/ 6559868 h 6858000"/>
              <a:gd name="connsiteX707" fmla="*/ 4980837 w 12193200"/>
              <a:gd name="connsiteY707" fmla="*/ 6538595 h 6858000"/>
              <a:gd name="connsiteX708" fmla="*/ 4980837 w 12193200"/>
              <a:gd name="connsiteY708" fmla="*/ 6535738 h 6858000"/>
              <a:gd name="connsiteX709" fmla="*/ 4979571 w 12193200"/>
              <a:gd name="connsiteY709" fmla="*/ 6534150 h 6858000"/>
              <a:gd name="connsiteX710" fmla="*/ 4917603 w 12193200"/>
              <a:gd name="connsiteY710" fmla="*/ 6534150 h 6858000"/>
              <a:gd name="connsiteX711" fmla="*/ 4893992 w 12193200"/>
              <a:gd name="connsiteY711" fmla="*/ 6544039 h 6858000"/>
              <a:gd name="connsiteX712" fmla="*/ 4884739 w 12193200"/>
              <a:gd name="connsiteY712" fmla="*/ 6570196 h 6858000"/>
              <a:gd name="connsiteX713" fmla="*/ 4915370 w 12193200"/>
              <a:gd name="connsiteY713" fmla="*/ 6602413 h 6858000"/>
              <a:gd name="connsiteX714" fmla="*/ 4941532 w 12193200"/>
              <a:gd name="connsiteY714" fmla="*/ 6590930 h 6858000"/>
              <a:gd name="connsiteX715" fmla="*/ 4949827 w 12193200"/>
              <a:gd name="connsiteY715" fmla="*/ 6566687 h 6858000"/>
              <a:gd name="connsiteX716" fmla="*/ 4945041 w 12193200"/>
              <a:gd name="connsiteY716" fmla="*/ 6548186 h 6858000"/>
              <a:gd name="connsiteX717" fmla="*/ 4917603 w 12193200"/>
              <a:gd name="connsiteY717" fmla="*/ 6534150 h 6858000"/>
              <a:gd name="connsiteX718" fmla="*/ 4693958 w 12193200"/>
              <a:gd name="connsiteY718" fmla="*/ 6534150 h 6858000"/>
              <a:gd name="connsiteX719" fmla="*/ 4677305 w 12193200"/>
              <a:gd name="connsiteY719" fmla="*/ 6536403 h 6858000"/>
              <a:gd name="connsiteX720" fmla="*/ 4671965 w 12193200"/>
              <a:gd name="connsiteY720" fmla="*/ 6542197 h 6858000"/>
              <a:gd name="connsiteX721" fmla="*/ 4671022 w 12193200"/>
              <a:gd name="connsiteY721" fmla="*/ 6548957 h 6858000"/>
              <a:gd name="connsiteX722" fmla="*/ 4671022 w 12193200"/>
              <a:gd name="connsiteY722" fmla="*/ 6549923 h 6858000"/>
              <a:gd name="connsiteX723" fmla="*/ 4671965 w 12193200"/>
              <a:gd name="connsiteY723" fmla="*/ 6551532 h 6858000"/>
              <a:gd name="connsiteX724" fmla="*/ 4673849 w 12193200"/>
              <a:gd name="connsiteY724" fmla="*/ 6550567 h 6858000"/>
              <a:gd name="connsiteX725" fmla="*/ 4691758 w 12193200"/>
              <a:gd name="connsiteY725" fmla="*/ 6545416 h 6858000"/>
              <a:gd name="connsiteX726" fmla="*/ 4703698 w 12193200"/>
              <a:gd name="connsiteY726" fmla="*/ 6557970 h 6858000"/>
              <a:gd name="connsiteX727" fmla="*/ 4703698 w 12193200"/>
              <a:gd name="connsiteY727" fmla="*/ 6560545 h 6858000"/>
              <a:gd name="connsiteX728" fmla="*/ 4695529 w 12193200"/>
              <a:gd name="connsiteY728" fmla="*/ 6566661 h 6858000"/>
              <a:gd name="connsiteX729" fmla="*/ 4678563 w 12193200"/>
              <a:gd name="connsiteY729" fmla="*/ 6570202 h 6858000"/>
              <a:gd name="connsiteX730" fmla="*/ 4670393 w 12193200"/>
              <a:gd name="connsiteY730" fmla="*/ 6573099 h 6858000"/>
              <a:gd name="connsiteX731" fmla="*/ 4667251 w 12193200"/>
              <a:gd name="connsiteY731" fmla="*/ 6585974 h 6858000"/>
              <a:gd name="connsiteX732" fmla="*/ 4681705 w 12193200"/>
              <a:gd name="connsiteY732" fmla="*/ 6603035 h 6858000"/>
              <a:gd name="connsiteX733" fmla="*/ 4694586 w 12193200"/>
              <a:gd name="connsiteY733" fmla="*/ 6599494 h 6858000"/>
              <a:gd name="connsiteX734" fmla="*/ 4702441 w 12193200"/>
              <a:gd name="connsiteY734" fmla="*/ 6593700 h 6858000"/>
              <a:gd name="connsiteX735" fmla="*/ 4703069 w 12193200"/>
              <a:gd name="connsiteY735" fmla="*/ 6593056 h 6858000"/>
              <a:gd name="connsiteX736" fmla="*/ 4704012 w 12193200"/>
              <a:gd name="connsiteY736" fmla="*/ 6596597 h 6858000"/>
              <a:gd name="connsiteX737" fmla="*/ 4704641 w 12193200"/>
              <a:gd name="connsiteY737" fmla="*/ 6602069 h 6858000"/>
              <a:gd name="connsiteX738" fmla="*/ 4706840 w 12193200"/>
              <a:gd name="connsiteY738" fmla="*/ 6604000 h 6858000"/>
              <a:gd name="connsiteX739" fmla="*/ 4709667 w 12193200"/>
              <a:gd name="connsiteY739" fmla="*/ 6603678 h 6858000"/>
              <a:gd name="connsiteX740" fmla="*/ 4725064 w 12193200"/>
              <a:gd name="connsiteY740" fmla="*/ 6601103 h 6858000"/>
              <a:gd name="connsiteX741" fmla="*/ 4727577 w 12193200"/>
              <a:gd name="connsiteY741" fmla="*/ 6598850 h 6858000"/>
              <a:gd name="connsiteX742" fmla="*/ 4727577 w 12193200"/>
              <a:gd name="connsiteY742" fmla="*/ 6596597 h 6858000"/>
              <a:gd name="connsiteX743" fmla="*/ 4724434 w 12193200"/>
              <a:gd name="connsiteY743" fmla="*/ 6594344 h 6858000"/>
              <a:gd name="connsiteX744" fmla="*/ 4718779 w 12193200"/>
              <a:gd name="connsiteY744" fmla="*/ 6592734 h 6858000"/>
              <a:gd name="connsiteX745" fmla="*/ 4717208 w 12193200"/>
              <a:gd name="connsiteY745" fmla="*/ 6577605 h 6858000"/>
              <a:gd name="connsiteX746" fmla="*/ 4717522 w 12193200"/>
              <a:gd name="connsiteY746" fmla="*/ 6553142 h 6858000"/>
              <a:gd name="connsiteX747" fmla="*/ 4693958 w 12193200"/>
              <a:gd name="connsiteY747" fmla="*/ 6534150 h 6858000"/>
              <a:gd name="connsiteX748" fmla="*/ 5976938 w 12193200"/>
              <a:gd name="connsiteY748" fmla="*/ 6521451 h 6858000"/>
              <a:gd name="connsiteX749" fmla="*/ 5975351 w 12193200"/>
              <a:gd name="connsiteY749" fmla="*/ 6527801 h 6858000"/>
              <a:gd name="connsiteX750" fmla="*/ 5976938 w 12193200"/>
              <a:gd name="connsiteY750" fmla="*/ 6529389 h 6858000"/>
              <a:gd name="connsiteX751" fmla="*/ 5978526 w 12193200"/>
              <a:gd name="connsiteY751" fmla="*/ 6527801 h 6858000"/>
              <a:gd name="connsiteX752" fmla="*/ 5991226 w 12193200"/>
              <a:gd name="connsiteY752" fmla="*/ 6532564 h 6858000"/>
              <a:gd name="connsiteX753" fmla="*/ 5970588 w 12193200"/>
              <a:gd name="connsiteY753" fmla="*/ 6542089 h 6858000"/>
              <a:gd name="connsiteX754" fmla="*/ 5969001 w 12193200"/>
              <a:gd name="connsiteY754" fmla="*/ 6545264 h 6858000"/>
              <a:gd name="connsiteX755" fmla="*/ 5991226 w 12193200"/>
              <a:gd name="connsiteY755" fmla="*/ 6550027 h 6858000"/>
              <a:gd name="connsiteX756" fmla="*/ 5992813 w 12193200"/>
              <a:gd name="connsiteY756" fmla="*/ 6551614 h 6858000"/>
              <a:gd name="connsiteX757" fmla="*/ 5994401 w 12193200"/>
              <a:gd name="connsiteY757" fmla="*/ 6546852 h 6858000"/>
              <a:gd name="connsiteX758" fmla="*/ 5994401 w 12193200"/>
              <a:gd name="connsiteY758" fmla="*/ 6545264 h 6858000"/>
              <a:gd name="connsiteX759" fmla="*/ 5992813 w 12193200"/>
              <a:gd name="connsiteY759" fmla="*/ 6546852 h 6858000"/>
              <a:gd name="connsiteX760" fmla="*/ 5978526 w 12193200"/>
              <a:gd name="connsiteY760" fmla="*/ 6543677 h 6858000"/>
              <a:gd name="connsiteX761" fmla="*/ 5999163 w 12193200"/>
              <a:gd name="connsiteY761" fmla="*/ 6535739 h 6858000"/>
              <a:gd name="connsiteX762" fmla="*/ 6000751 w 12193200"/>
              <a:gd name="connsiteY762" fmla="*/ 6530976 h 6858000"/>
              <a:gd name="connsiteX763" fmla="*/ 5999163 w 12193200"/>
              <a:gd name="connsiteY763" fmla="*/ 6530976 h 6858000"/>
              <a:gd name="connsiteX764" fmla="*/ 5997576 w 12193200"/>
              <a:gd name="connsiteY764" fmla="*/ 6530976 h 6858000"/>
              <a:gd name="connsiteX765" fmla="*/ 5978526 w 12193200"/>
              <a:gd name="connsiteY765" fmla="*/ 6523039 h 6858000"/>
              <a:gd name="connsiteX766" fmla="*/ 5978526 w 12193200"/>
              <a:gd name="connsiteY766" fmla="*/ 6521451 h 6858000"/>
              <a:gd name="connsiteX767" fmla="*/ 6107113 w 12193200"/>
              <a:gd name="connsiteY767" fmla="*/ 6518276 h 6858000"/>
              <a:gd name="connsiteX768" fmla="*/ 6115051 w 12193200"/>
              <a:gd name="connsiteY768" fmla="*/ 6529389 h 6858000"/>
              <a:gd name="connsiteX769" fmla="*/ 6107113 w 12193200"/>
              <a:gd name="connsiteY769" fmla="*/ 6529389 h 6858000"/>
              <a:gd name="connsiteX770" fmla="*/ 6099176 w 12193200"/>
              <a:gd name="connsiteY770" fmla="*/ 6518276 h 6858000"/>
              <a:gd name="connsiteX771" fmla="*/ 6099176 w 12193200"/>
              <a:gd name="connsiteY771" fmla="*/ 6529389 h 6858000"/>
              <a:gd name="connsiteX772" fmla="*/ 6091238 w 12193200"/>
              <a:gd name="connsiteY772" fmla="*/ 6529389 h 6858000"/>
              <a:gd name="connsiteX773" fmla="*/ 6209555 w 12193200"/>
              <a:gd name="connsiteY773" fmla="*/ 6516689 h 6858000"/>
              <a:gd name="connsiteX774" fmla="*/ 6219827 w 12193200"/>
              <a:gd name="connsiteY774" fmla="*/ 6524626 h 6858000"/>
              <a:gd name="connsiteX775" fmla="*/ 6206473 w 12193200"/>
              <a:gd name="connsiteY775" fmla="*/ 6530976 h 6858000"/>
              <a:gd name="connsiteX776" fmla="*/ 6209555 w 12193200"/>
              <a:gd name="connsiteY776" fmla="*/ 6516689 h 6858000"/>
              <a:gd name="connsiteX777" fmla="*/ 4607333 w 12193200"/>
              <a:gd name="connsiteY777" fmla="*/ 6516687 h 6858000"/>
              <a:gd name="connsiteX778" fmla="*/ 4618731 w 12193200"/>
              <a:gd name="connsiteY778" fmla="*/ 6517630 h 6858000"/>
              <a:gd name="connsiteX779" fmla="*/ 4629151 w 12193200"/>
              <a:gd name="connsiteY779" fmla="*/ 6532091 h 6858000"/>
              <a:gd name="connsiteX780" fmla="*/ 4623290 w 12193200"/>
              <a:gd name="connsiteY780" fmla="*/ 6545294 h 6858000"/>
              <a:gd name="connsiteX781" fmla="*/ 4606682 w 12193200"/>
              <a:gd name="connsiteY781" fmla="*/ 6548437 h 6858000"/>
              <a:gd name="connsiteX782" fmla="*/ 4603751 w 12193200"/>
              <a:gd name="connsiteY782" fmla="*/ 6545608 h 6858000"/>
              <a:gd name="connsiteX783" fmla="*/ 4603751 w 12193200"/>
              <a:gd name="connsiteY783" fmla="*/ 6541836 h 6858000"/>
              <a:gd name="connsiteX784" fmla="*/ 4603751 w 12193200"/>
              <a:gd name="connsiteY784" fmla="*/ 6537120 h 6858000"/>
              <a:gd name="connsiteX785" fmla="*/ 4603751 w 12193200"/>
              <a:gd name="connsiteY785" fmla="*/ 6521403 h 6858000"/>
              <a:gd name="connsiteX786" fmla="*/ 4603751 w 12193200"/>
              <a:gd name="connsiteY786" fmla="*/ 6518573 h 6858000"/>
              <a:gd name="connsiteX787" fmla="*/ 4607333 w 12193200"/>
              <a:gd name="connsiteY787" fmla="*/ 6516687 h 6858000"/>
              <a:gd name="connsiteX788" fmla="*/ 6116638 w 12193200"/>
              <a:gd name="connsiteY788" fmla="*/ 6515101 h 6858000"/>
              <a:gd name="connsiteX789" fmla="*/ 6148388 w 12193200"/>
              <a:gd name="connsiteY789" fmla="*/ 6529389 h 6858000"/>
              <a:gd name="connsiteX790" fmla="*/ 6126163 w 12193200"/>
              <a:gd name="connsiteY790" fmla="*/ 6529389 h 6858000"/>
              <a:gd name="connsiteX791" fmla="*/ 6089650 w 12193200"/>
              <a:gd name="connsiteY791" fmla="*/ 6515101 h 6858000"/>
              <a:gd name="connsiteX792" fmla="*/ 6080125 w 12193200"/>
              <a:gd name="connsiteY792" fmla="*/ 6529389 h 6858000"/>
              <a:gd name="connsiteX793" fmla="*/ 6057900 w 12193200"/>
              <a:gd name="connsiteY793" fmla="*/ 6529389 h 6858000"/>
              <a:gd name="connsiteX794" fmla="*/ 5858069 w 12193200"/>
              <a:gd name="connsiteY794" fmla="*/ 6510337 h 6858000"/>
              <a:gd name="connsiteX795" fmla="*/ 5854833 w 12193200"/>
              <a:gd name="connsiteY795" fmla="*/ 6511290 h 6858000"/>
              <a:gd name="connsiteX796" fmla="*/ 5846744 w 12193200"/>
              <a:gd name="connsiteY796" fmla="*/ 6514465 h 6858000"/>
              <a:gd name="connsiteX797" fmla="*/ 5843185 w 12193200"/>
              <a:gd name="connsiteY797" fmla="*/ 6519227 h 6858000"/>
              <a:gd name="connsiteX798" fmla="*/ 5843185 w 12193200"/>
              <a:gd name="connsiteY798" fmla="*/ 6524942 h 6858000"/>
              <a:gd name="connsiteX799" fmla="*/ 5843508 w 12193200"/>
              <a:gd name="connsiteY799" fmla="*/ 6533515 h 6858000"/>
              <a:gd name="connsiteX800" fmla="*/ 5840273 w 12193200"/>
              <a:gd name="connsiteY800" fmla="*/ 6536372 h 6858000"/>
              <a:gd name="connsiteX801" fmla="*/ 5838655 w 12193200"/>
              <a:gd name="connsiteY801" fmla="*/ 6536372 h 6858000"/>
              <a:gd name="connsiteX802" fmla="*/ 5835420 w 12193200"/>
              <a:gd name="connsiteY802" fmla="*/ 6536055 h 6858000"/>
              <a:gd name="connsiteX803" fmla="*/ 5832831 w 12193200"/>
              <a:gd name="connsiteY803" fmla="*/ 6539230 h 6858000"/>
              <a:gd name="connsiteX804" fmla="*/ 5831214 w 12193200"/>
              <a:gd name="connsiteY804" fmla="*/ 6543675 h 6858000"/>
              <a:gd name="connsiteX805" fmla="*/ 5830889 w 12193200"/>
              <a:gd name="connsiteY805" fmla="*/ 6545262 h 6858000"/>
              <a:gd name="connsiteX806" fmla="*/ 5832184 w 12193200"/>
              <a:gd name="connsiteY806" fmla="*/ 6546215 h 6858000"/>
              <a:gd name="connsiteX807" fmla="*/ 5834126 w 12193200"/>
              <a:gd name="connsiteY807" fmla="*/ 6545897 h 6858000"/>
              <a:gd name="connsiteX808" fmla="*/ 5837361 w 12193200"/>
              <a:gd name="connsiteY808" fmla="*/ 6545897 h 6858000"/>
              <a:gd name="connsiteX809" fmla="*/ 5839949 w 12193200"/>
              <a:gd name="connsiteY809" fmla="*/ 6545897 h 6858000"/>
              <a:gd name="connsiteX810" fmla="*/ 5843185 w 12193200"/>
              <a:gd name="connsiteY810" fmla="*/ 6553517 h 6858000"/>
              <a:gd name="connsiteX811" fmla="*/ 5843185 w 12193200"/>
              <a:gd name="connsiteY811" fmla="*/ 6571615 h 6858000"/>
              <a:gd name="connsiteX812" fmla="*/ 5842861 w 12193200"/>
              <a:gd name="connsiteY812" fmla="*/ 6578600 h 6858000"/>
              <a:gd name="connsiteX813" fmla="*/ 5842861 w 12193200"/>
              <a:gd name="connsiteY813" fmla="*/ 6586537 h 6858000"/>
              <a:gd name="connsiteX814" fmla="*/ 5863247 w 12193200"/>
              <a:gd name="connsiteY814" fmla="*/ 6602412 h 6858000"/>
              <a:gd name="connsiteX815" fmla="*/ 5879748 w 12193200"/>
              <a:gd name="connsiteY815" fmla="*/ 6599237 h 6858000"/>
              <a:gd name="connsiteX816" fmla="*/ 5881366 w 12193200"/>
              <a:gd name="connsiteY816" fmla="*/ 6590665 h 6858000"/>
              <a:gd name="connsiteX817" fmla="*/ 5880395 w 12193200"/>
              <a:gd name="connsiteY817" fmla="*/ 6589395 h 6858000"/>
              <a:gd name="connsiteX818" fmla="*/ 5878454 w 12193200"/>
              <a:gd name="connsiteY818" fmla="*/ 6590030 h 6858000"/>
              <a:gd name="connsiteX819" fmla="*/ 5867776 w 12193200"/>
              <a:gd name="connsiteY819" fmla="*/ 6591617 h 6858000"/>
              <a:gd name="connsiteX820" fmla="*/ 5859688 w 12193200"/>
              <a:gd name="connsiteY820" fmla="*/ 6587807 h 6858000"/>
              <a:gd name="connsiteX821" fmla="*/ 5858069 w 12193200"/>
              <a:gd name="connsiteY821" fmla="*/ 6571615 h 6858000"/>
              <a:gd name="connsiteX822" fmla="*/ 5858069 w 12193200"/>
              <a:gd name="connsiteY822" fmla="*/ 6550977 h 6858000"/>
              <a:gd name="connsiteX823" fmla="*/ 5862275 w 12193200"/>
              <a:gd name="connsiteY823" fmla="*/ 6545580 h 6858000"/>
              <a:gd name="connsiteX824" fmla="*/ 5867453 w 12193200"/>
              <a:gd name="connsiteY824" fmla="*/ 6545580 h 6858000"/>
              <a:gd name="connsiteX825" fmla="*/ 5872306 w 12193200"/>
              <a:gd name="connsiteY825" fmla="*/ 6545897 h 6858000"/>
              <a:gd name="connsiteX826" fmla="*/ 5876512 w 12193200"/>
              <a:gd name="connsiteY826" fmla="*/ 6546215 h 6858000"/>
              <a:gd name="connsiteX827" fmla="*/ 5880071 w 12193200"/>
              <a:gd name="connsiteY827" fmla="*/ 6542722 h 6858000"/>
              <a:gd name="connsiteX828" fmla="*/ 5881689 w 12193200"/>
              <a:gd name="connsiteY828" fmla="*/ 6536690 h 6858000"/>
              <a:gd name="connsiteX829" fmla="*/ 5880395 w 12193200"/>
              <a:gd name="connsiteY829" fmla="*/ 6535737 h 6858000"/>
              <a:gd name="connsiteX830" fmla="*/ 5879748 w 12193200"/>
              <a:gd name="connsiteY830" fmla="*/ 6535737 h 6858000"/>
              <a:gd name="connsiteX831" fmla="*/ 5872953 w 12193200"/>
              <a:gd name="connsiteY831" fmla="*/ 6536055 h 6858000"/>
              <a:gd name="connsiteX832" fmla="*/ 5861952 w 12193200"/>
              <a:gd name="connsiteY832" fmla="*/ 6536055 h 6858000"/>
              <a:gd name="connsiteX833" fmla="*/ 5857422 w 12193200"/>
              <a:gd name="connsiteY833" fmla="*/ 6533197 h 6858000"/>
              <a:gd name="connsiteX834" fmla="*/ 5858716 w 12193200"/>
              <a:gd name="connsiteY834" fmla="*/ 6516370 h 6858000"/>
              <a:gd name="connsiteX835" fmla="*/ 5859363 w 12193200"/>
              <a:gd name="connsiteY835" fmla="*/ 6512560 h 6858000"/>
              <a:gd name="connsiteX836" fmla="*/ 5858069 w 12193200"/>
              <a:gd name="connsiteY836" fmla="*/ 6510337 h 6858000"/>
              <a:gd name="connsiteX837" fmla="*/ 5693292 w 12193200"/>
              <a:gd name="connsiteY837" fmla="*/ 6510337 h 6858000"/>
              <a:gd name="connsiteX838" fmla="*/ 5690056 w 12193200"/>
              <a:gd name="connsiteY838" fmla="*/ 6511290 h 6858000"/>
              <a:gd name="connsiteX839" fmla="*/ 5681967 w 12193200"/>
              <a:gd name="connsiteY839" fmla="*/ 6514465 h 6858000"/>
              <a:gd name="connsiteX840" fmla="*/ 5678084 w 12193200"/>
              <a:gd name="connsiteY840" fmla="*/ 6519227 h 6858000"/>
              <a:gd name="connsiteX841" fmla="*/ 5678408 w 12193200"/>
              <a:gd name="connsiteY841" fmla="*/ 6524942 h 6858000"/>
              <a:gd name="connsiteX842" fmla="*/ 5678731 w 12193200"/>
              <a:gd name="connsiteY842" fmla="*/ 6533515 h 6858000"/>
              <a:gd name="connsiteX843" fmla="*/ 5675496 w 12193200"/>
              <a:gd name="connsiteY843" fmla="*/ 6536372 h 6858000"/>
              <a:gd name="connsiteX844" fmla="*/ 5673878 w 12193200"/>
              <a:gd name="connsiteY844" fmla="*/ 6536372 h 6858000"/>
              <a:gd name="connsiteX845" fmla="*/ 5670642 w 12193200"/>
              <a:gd name="connsiteY845" fmla="*/ 6536055 h 6858000"/>
              <a:gd name="connsiteX846" fmla="*/ 5668054 w 12193200"/>
              <a:gd name="connsiteY846" fmla="*/ 6539230 h 6858000"/>
              <a:gd name="connsiteX847" fmla="*/ 5666436 w 12193200"/>
              <a:gd name="connsiteY847" fmla="*/ 6543675 h 6858000"/>
              <a:gd name="connsiteX848" fmla="*/ 5665789 w 12193200"/>
              <a:gd name="connsiteY848" fmla="*/ 6545262 h 6858000"/>
              <a:gd name="connsiteX849" fmla="*/ 5667083 w 12193200"/>
              <a:gd name="connsiteY849" fmla="*/ 6546215 h 6858000"/>
              <a:gd name="connsiteX850" fmla="*/ 5669024 w 12193200"/>
              <a:gd name="connsiteY850" fmla="*/ 6545897 h 6858000"/>
              <a:gd name="connsiteX851" fmla="*/ 5672584 w 12193200"/>
              <a:gd name="connsiteY851" fmla="*/ 6545897 h 6858000"/>
              <a:gd name="connsiteX852" fmla="*/ 5674849 w 12193200"/>
              <a:gd name="connsiteY852" fmla="*/ 6545897 h 6858000"/>
              <a:gd name="connsiteX853" fmla="*/ 5678408 w 12193200"/>
              <a:gd name="connsiteY853" fmla="*/ 6553517 h 6858000"/>
              <a:gd name="connsiteX854" fmla="*/ 5678408 w 12193200"/>
              <a:gd name="connsiteY854" fmla="*/ 6571615 h 6858000"/>
              <a:gd name="connsiteX855" fmla="*/ 5678084 w 12193200"/>
              <a:gd name="connsiteY855" fmla="*/ 6578600 h 6858000"/>
              <a:gd name="connsiteX856" fmla="*/ 5677761 w 12193200"/>
              <a:gd name="connsiteY856" fmla="*/ 6586537 h 6858000"/>
              <a:gd name="connsiteX857" fmla="*/ 5698793 w 12193200"/>
              <a:gd name="connsiteY857" fmla="*/ 6602412 h 6858000"/>
              <a:gd name="connsiteX858" fmla="*/ 5714972 w 12193200"/>
              <a:gd name="connsiteY858" fmla="*/ 6599237 h 6858000"/>
              <a:gd name="connsiteX859" fmla="*/ 5716265 w 12193200"/>
              <a:gd name="connsiteY859" fmla="*/ 6590665 h 6858000"/>
              <a:gd name="connsiteX860" fmla="*/ 5715294 w 12193200"/>
              <a:gd name="connsiteY860" fmla="*/ 6589395 h 6858000"/>
              <a:gd name="connsiteX861" fmla="*/ 5713678 w 12193200"/>
              <a:gd name="connsiteY861" fmla="*/ 6590030 h 6858000"/>
              <a:gd name="connsiteX862" fmla="*/ 5702999 w 12193200"/>
              <a:gd name="connsiteY862" fmla="*/ 6591617 h 6858000"/>
              <a:gd name="connsiteX863" fmla="*/ 5694910 w 12193200"/>
              <a:gd name="connsiteY863" fmla="*/ 6587807 h 6858000"/>
              <a:gd name="connsiteX864" fmla="*/ 5693616 w 12193200"/>
              <a:gd name="connsiteY864" fmla="*/ 6571615 h 6858000"/>
              <a:gd name="connsiteX865" fmla="*/ 5693616 w 12193200"/>
              <a:gd name="connsiteY865" fmla="*/ 6550977 h 6858000"/>
              <a:gd name="connsiteX866" fmla="*/ 5697822 w 12193200"/>
              <a:gd name="connsiteY866" fmla="*/ 6545580 h 6858000"/>
              <a:gd name="connsiteX867" fmla="*/ 5702675 w 12193200"/>
              <a:gd name="connsiteY867" fmla="*/ 6545580 h 6858000"/>
              <a:gd name="connsiteX868" fmla="*/ 5707852 w 12193200"/>
              <a:gd name="connsiteY868" fmla="*/ 6545897 h 6858000"/>
              <a:gd name="connsiteX869" fmla="*/ 5711735 w 12193200"/>
              <a:gd name="connsiteY869" fmla="*/ 6546215 h 6858000"/>
              <a:gd name="connsiteX870" fmla="*/ 5714972 w 12193200"/>
              <a:gd name="connsiteY870" fmla="*/ 6542722 h 6858000"/>
              <a:gd name="connsiteX871" fmla="*/ 5716589 w 12193200"/>
              <a:gd name="connsiteY871" fmla="*/ 6536690 h 6858000"/>
              <a:gd name="connsiteX872" fmla="*/ 5715618 w 12193200"/>
              <a:gd name="connsiteY872" fmla="*/ 6535737 h 6858000"/>
              <a:gd name="connsiteX873" fmla="*/ 5714647 w 12193200"/>
              <a:gd name="connsiteY873" fmla="*/ 6535737 h 6858000"/>
              <a:gd name="connsiteX874" fmla="*/ 5708176 w 12193200"/>
              <a:gd name="connsiteY874" fmla="*/ 6536055 h 6858000"/>
              <a:gd name="connsiteX875" fmla="*/ 5697175 w 12193200"/>
              <a:gd name="connsiteY875" fmla="*/ 6536055 h 6858000"/>
              <a:gd name="connsiteX876" fmla="*/ 5692969 w 12193200"/>
              <a:gd name="connsiteY876" fmla="*/ 6533197 h 6858000"/>
              <a:gd name="connsiteX877" fmla="*/ 5694263 w 12193200"/>
              <a:gd name="connsiteY877" fmla="*/ 6516370 h 6858000"/>
              <a:gd name="connsiteX878" fmla="*/ 5694586 w 12193200"/>
              <a:gd name="connsiteY878" fmla="*/ 6512560 h 6858000"/>
              <a:gd name="connsiteX879" fmla="*/ 5693292 w 12193200"/>
              <a:gd name="connsiteY879" fmla="*/ 6510337 h 6858000"/>
              <a:gd name="connsiteX880" fmla="*/ 5983288 w 12193200"/>
              <a:gd name="connsiteY880" fmla="*/ 6508751 h 6858000"/>
              <a:gd name="connsiteX881" fmla="*/ 5978526 w 12193200"/>
              <a:gd name="connsiteY881" fmla="*/ 6518276 h 6858000"/>
              <a:gd name="connsiteX882" fmla="*/ 5980114 w 12193200"/>
              <a:gd name="connsiteY882" fmla="*/ 6518276 h 6858000"/>
              <a:gd name="connsiteX883" fmla="*/ 5981702 w 12193200"/>
              <a:gd name="connsiteY883" fmla="*/ 6516689 h 6858000"/>
              <a:gd name="connsiteX884" fmla="*/ 6000751 w 12193200"/>
              <a:gd name="connsiteY884" fmla="*/ 6526214 h 6858000"/>
              <a:gd name="connsiteX885" fmla="*/ 6000751 w 12193200"/>
              <a:gd name="connsiteY885" fmla="*/ 6527802 h 6858000"/>
              <a:gd name="connsiteX886" fmla="*/ 6002339 w 12193200"/>
              <a:gd name="connsiteY886" fmla="*/ 6529389 h 6858000"/>
              <a:gd name="connsiteX887" fmla="*/ 6005514 w 12193200"/>
              <a:gd name="connsiteY887" fmla="*/ 6521452 h 6858000"/>
              <a:gd name="connsiteX888" fmla="*/ 6003926 w 12193200"/>
              <a:gd name="connsiteY888" fmla="*/ 6519864 h 6858000"/>
              <a:gd name="connsiteX889" fmla="*/ 6002339 w 12193200"/>
              <a:gd name="connsiteY889" fmla="*/ 6521452 h 6858000"/>
              <a:gd name="connsiteX890" fmla="*/ 5984876 w 12193200"/>
              <a:gd name="connsiteY890" fmla="*/ 6511926 h 6858000"/>
              <a:gd name="connsiteX891" fmla="*/ 5983288 w 12193200"/>
              <a:gd name="connsiteY891" fmla="*/ 6510339 h 6858000"/>
              <a:gd name="connsiteX892" fmla="*/ 6121400 w 12193200"/>
              <a:gd name="connsiteY892" fmla="*/ 6507163 h 6858000"/>
              <a:gd name="connsiteX893" fmla="*/ 6175375 w 12193200"/>
              <a:gd name="connsiteY893" fmla="*/ 6515188 h 6858000"/>
              <a:gd name="connsiteX894" fmla="*/ 6171862 w 12193200"/>
              <a:gd name="connsiteY894" fmla="*/ 6529388 h 6858000"/>
              <a:gd name="connsiteX895" fmla="*/ 6084889 w 12193200"/>
              <a:gd name="connsiteY895" fmla="*/ 6507163 h 6858000"/>
              <a:gd name="connsiteX896" fmla="*/ 6034426 w 12193200"/>
              <a:gd name="connsiteY896" fmla="*/ 6529388 h 6858000"/>
              <a:gd name="connsiteX897" fmla="*/ 6030913 w 12193200"/>
              <a:gd name="connsiteY897" fmla="*/ 6515188 h 6858000"/>
              <a:gd name="connsiteX898" fmla="*/ 6084889 w 12193200"/>
              <a:gd name="connsiteY898" fmla="*/ 6507163 h 6858000"/>
              <a:gd name="connsiteX899" fmla="*/ 5806928 w 12193200"/>
              <a:gd name="connsiteY899" fmla="*/ 6507162 h 6858000"/>
              <a:gd name="connsiteX900" fmla="*/ 5795964 w 12193200"/>
              <a:gd name="connsiteY900" fmla="*/ 6515746 h 6858000"/>
              <a:gd name="connsiteX901" fmla="*/ 5806283 w 12193200"/>
              <a:gd name="connsiteY901" fmla="*/ 6524625 h 6858000"/>
              <a:gd name="connsiteX902" fmla="*/ 5816603 w 12193200"/>
              <a:gd name="connsiteY902" fmla="*/ 6515450 h 6858000"/>
              <a:gd name="connsiteX903" fmla="*/ 5806928 w 12193200"/>
              <a:gd name="connsiteY903" fmla="*/ 6507162 h 6858000"/>
              <a:gd name="connsiteX904" fmla="*/ 5641828 w 12193200"/>
              <a:gd name="connsiteY904" fmla="*/ 6507162 h 6858000"/>
              <a:gd name="connsiteX905" fmla="*/ 5630864 w 12193200"/>
              <a:gd name="connsiteY905" fmla="*/ 6515746 h 6858000"/>
              <a:gd name="connsiteX906" fmla="*/ 5641184 w 12193200"/>
              <a:gd name="connsiteY906" fmla="*/ 6524625 h 6858000"/>
              <a:gd name="connsiteX907" fmla="*/ 5651502 w 12193200"/>
              <a:gd name="connsiteY907" fmla="*/ 6515450 h 6858000"/>
              <a:gd name="connsiteX908" fmla="*/ 5641828 w 12193200"/>
              <a:gd name="connsiteY908" fmla="*/ 6507162 h 6858000"/>
              <a:gd name="connsiteX909" fmla="*/ 5346230 w 12193200"/>
              <a:gd name="connsiteY909" fmla="*/ 6507162 h 6858000"/>
              <a:gd name="connsiteX910" fmla="*/ 5335589 w 12193200"/>
              <a:gd name="connsiteY910" fmla="*/ 6515746 h 6858000"/>
              <a:gd name="connsiteX911" fmla="*/ 5345908 w 12193200"/>
              <a:gd name="connsiteY911" fmla="*/ 6524625 h 6858000"/>
              <a:gd name="connsiteX912" fmla="*/ 5356227 w 12193200"/>
              <a:gd name="connsiteY912" fmla="*/ 6515450 h 6858000"/>
              <a:gd name="connsiteX913" fmla="*/ 5346230 w 12193200"/>
              <a:gd name="connsiteY913" fmla="*/ 6507162 h 6858000"/>
              <a:gd name="connsiteX914" fmla="*/ 5148594 w 12193200"/>
              <a:gd name="connsiteY914" fmla="*/ 6507162 h 6858000"/>
              <a:gd name="connsiteX915" fmla="*/ 5146676 w 12193200"/>
              <a:gd name="connsiteY915" fmla="*/ 6509074 h 6858000"/>
              <a:gd name="connsiteX916" fmla="*/ 5146676 w 12193200"/>
              <a:gd name="connsiteY916" fmla="*/ 6511941 h 6858000"/>
              <a:gd name="connsiteX917" fmla="*/ 5150194 w 12193200"/>
              <a:gd name="connsiteY917" fmla="*/ 6514808 h 6858000"/>
              <a:gd name="connsiteX918" fmla="*/ 5155947 w 12193200"/>
              <a:gd name="connsiteY918" fmla="*/ 6520223 h 6858000"/>
              <a:gd name="connsiteX919" fmla="*/ 5155947 w 12193200"/>
              <a:gd name="connsiteY919" fmla="*/ 6543478 h 6858000"/>
              <a:gd name="connsiteX920" fmla="*/ 5155947 w 12193200"/>
              <a:gd name="connsiteY920" fmla="*/ 6556858 h 6858000"/>
              <a:gd name="connsiteX921" fmla="*/ 5159464 w 12193200"/>
              <a:gd name="connsiteY921" fmla="*/ 6587758 h 6858000"/>
              <a:gd name="connsiteX922" fmla="*/ 5191754 w 12193200"/>
              <a:gd name="connsiteY922" fmla="*/ 6602412 h 6858000"/>
              <a:gd name="connsiteX923" fmla="*/ 5228200 w 12193200"/>
              <a:gd name="connsiteY923" fmla="*/ 6580113 h 6858000"/>
              <a:gd name="connsiteX924" fmla="*/ 5229479 w 12193200"/>
              <a:gd name="connsiteY924" fmla="*/ 6556221 h 6858000"/>
              <a:gd name="connsiteX925" fmla="*/ 5229479 w 12193200"/>
              <a:gd name="connsiteY925" fmla="*/ 6543478 h 6858000"/>
              <a:gd name="connsiteX926" fmla="*/ 5229799 w 12193200"/>
              <a:gd name="connsiteY926" fmla="*/ 6520223 h 6858000"/>
              <a:gd name="connsiteX927" fmla="*/ 5235234 w 12193200"/>
              <a:gd name="connsiteY927" fmla="*/ 6514808 h 6858000"/>
              <a:gd name="connsiteX928" fmla="*/ 5238752 w 12193200"/>
              <a:gd name="connsiteY928" fmla="*/ 6511941 h 6858000"/>
              <a:gd name="connsiteX929" fmla="*/ 5238752 w 12193200"/>
              <a:gd name="connsiteY929" fmla="*/ 6509074 h 6858000"/>
              <a:gd name="connsiteX930" fmla="*/ 5237152 w 12193200"/>
              <a:gd name="connsiteY930" fmla="*/ 6507162 h 6858000"/>
              <a:gd name="connsiteX931" fmla="*/ 5231717 w 12193200"/>
              <a:gd name="connsiteY931" fmla="*/ 6507481 h 6858000"/>
              <a:gd name="connsiteX932" fmla="*/ 5223726 w 12193200"/>
              <a:gd name="connsiteY932" fmla="*/ 6507799 h 6858000"/>
              <a:gd name="connsiteX933" fmla="*/ 5216371 w 12193200"/>
              <a:gd name="connsiteY933" fmla="*/ 6507481 h 6858000"/>
              <a:gd name="connsiteX934" fmla="*/ 5210937 w 12193200"/>
              <a:gd name="connsiteY934" fmla="*/ 6507162 h 6858000"/>
              <a:gd name="connsiteX935" fmla="*/ 5209339 w 12193200"/>
              <a:gd name="connsiteY935" fmla="*/ 6509074 h 6858000"/>
              <a:gd name="connsiteX936" fmla="*/ 5209339 w 12193200"/>
              <a:gd name="connsiteY936" fmla="*/ 6511941 h 6858000"/>
              <a:gd name="connsiteX937" fmla="*/ 5212855 w 12193200"/>
              <a:gd name="connsiteY937" fmla="*/ 6514808 h 6858000"/>
              <a:gd name="connsiteX938" fmla="*/ 5218290 w 12193200"/>
              <a:gd name="connsiteY938" fmla="*/ 6520223 h 6858000"/>
              <a:gd name="connsiteX939" fmla="*/ 5218609 w 12193200"/>
              <a:gd name="connsiteY939" fmla="*/ 6543478 h 6858000"/>
              <a:gd name="connsiteX940" fmla="*/ 5218609 w 12193200"/>
              <a:gd name="connsiteY940" fmla="*/ 6556858 h 6858000"/>
              <a:gd name="connsiteX941" fmla="*/ 5216691 w 12193200"/>
              <a:gd name="connsiteY941" fmla="*/ 6580113 h 6858000"/>
              <a:gd name="connsiteX942" fmla="*/ 5195271 w 12193200"/>
              <a:gd name="connsiteY942" fmla="*/ 6592855 h 6858000"/>
              <a:gd name="connsiteX943" fmla="*/ 5175449 w 12193200"/>
              <a:gd name="connsiteY943" fmla="*/ 6582661 h 6858000"/>
              <a:gd name="connsiteX944" fmla="*/ 5172572 w 12193200"/>
              <a:gd name="connsiteY944" fmla="*/ 6557495 h 6858000"/>
              <a:gd name="connsiteX945" fmla="*/ 5172572 w 12193200"/>
              <a:gd name="connsiteY945" fmla="*/ 6543478 h 6858000"/>
              <a:gd name="connsiteX946" fmla="*/ 5172892 w 12193200"/>
              <a:gd name="connsiteY946" fmla="*/ 6520223 h 6858000"/>
              <a:gd name="connsiteX947" fmla="*/ 5178007 w 12193200"/>
              <a:gd name="connsiteY947" fmla="*/ 6514808 h 6858000"/>
              <a:gd name="connsiteX948" fmla="*/ 5181524 w 12193200"/>
              <a:gd name="connsiteY948" fmla="*/ 6511941 h 6858000"/>
              <a:gd name="connsiteX949" fmla="*/ 5181524 w 12193200"/>
              <a:gd name="connsiteY949" fmla="*/ 6509074 h 6858000"/>
              <a:gd name="connsiteX950" fmla="*/ 5179605 w 12193200"/>
              <a:gd name="connsiteY950" fmla="*/ 6507162 h 6858000"/>
              <a:gd name="connsiteX951" fmla="*/ 5174811 w 12193200"/>
              <a:gd name="connsiteY951" fmla="*/ 6507481 h 6858000"/>
              <a:gd name="connsiteX952" fmla="*/ 5163940 w 12193200"/>
              <a:gd name="connsiteY952" fmla="*/ 6507799 h 6858000"/>
              <a:gd name="connsiteX953" fmla="*/ 5153709 w 12193200"/>
              <a:gd name="connsiteY953" fmla="*/ 6507481 h 6858000"/>
              <a:gd name="connsiteX954" fmla="*/ 5148594 w 12193200"/>
              <a:gd name="connsiteY954" fmla="*/ 6507162 h 6858000"/>
              <a:gd name="connsiteX955" fmla="*/ 4579920 w 12193200"/>
              <a:gd name="connsiteY955" fmla="*/ 6507162 h 6858000"/>
              <a:gd name="connsiteX956" fmla="*/ 4578351 w 12193200"/>
              <a:gd name="connsiteY956" fmla="*/ 6509392 h 6858000"/>
              <a:gd name="connsiteX957" fmla="*/ 4578351 w 12193200"/>
              <a:gd name="connsiteY957" fmla="*/ 6511941 h 6858000"/>
              <a:gd name="connsiteX958" fmla="*/ 4581802 w 12193200"/>
              <a:gd name="connsiteY958" fmla="*/ 6514808 h 6858000"/>
              <a:gd name="connsiteX959" fmla="*/ 4587136 w 12193200"/>
              <a:gd name="connsiteY959" fmla="*/ 6520224 h 6858000"/>
              <a:gd name="connsiteX960" fmla="*/ 4587450 w 12193200"/>
              <a:gd name="connsiteY960" fmla="*/ 6543481 h 6858000"/>
              <a:gd name="connsiteX961" fmla="*/ 4587450 w 12193200"/>
              <a:gd name="connsiteY961" fmla="*/ 6564826 h 6858000"/>
              <a:gd name="connsiteX962" fmla="*/ 4587136 w 12193200"/>
              <a:gd name="connsiteY962" fmla="*/ 6587763 h 6858000"/>
              <a:gd name="connsiteX963" fmla="*/ 4581802 w 12193200"/>
              <a:gd name="connsiteY963" fmla="*/ 6593179 h 6858000"/>
              <a:gd name="connsiteX964" fmla="*/ 4578351 w 12193200"/>
              <a:gd name="connsiteY964" fmla="*/ 6596047 h 6858000"/>
              <a:gd name="connsiteX965" fmla="*/ 4578351 w 12193200"/>
              <a:gd name="connsiteY965" fmla="*/ 6598914 h 6858000"/>
              <a:gd name="connsiteX966" fmla="*/ 4580235 w 12193200"/>
              <a:gd name="connsiteY966" fmla="*/ 6600825 h 6858000"/>
              <a:gd name="connsiteX967" fmla="*/ 4585253 w 12193200"/>
              <a:gd name="connsiteY967" fmla="*/ 6600825 h 6858000"/>
              <a:gd name="connsiteX968" fmla="*/ 4595920 w 12193200"/>
              <a:gd name="connsiteY968" fmla="*/ 6600507 h 6858000"/>
              <a:gd name="connsiteX969" fmla="*/ 4605960 w 12193200"/>
              <a:gd name="connsiteY969" fmla="*/ 6600825 h 6858000"/>
              <a:gd name="connsiteX970" fmla="*/ 4610980 w 12193200"/>
              <a:gd name="connsiteY970" fmla="*/ 6600825 h 6858000"/>
              <a:gd name="connsiteX971" fmla="*/ 4612548 w 12193200"/>
              <a:gd name="connsiteY971" fmla="*/ 6598914 h 6858000"/>
              <a:gd name="connsiteX972" fmla="*/ 4612548 w 12193200"/>
              <a:gd name="connsiteY972" fmla="*/ 6596047 h 6858000"/>
              <a:gd name="connsiteX973" fmla="*/ 4609411 w 12193200"/>
              <a:gd name="connsiteY973" fmla="*/ 6593179 h 6858000"/>
              <a:gd name="connsiteX974" fmla="*/ 4604078 w 12193200"/>
              <a:gd name="connsiteY974" fmla="*/ 6587763 h 6858000"/>
              <a:gd name="connsiteX975" fmla="*/ 4603764 w 12193200"/>
              <a:gd name="connsiteY975" fmla="*/ 6564826 h 6858000"/>
              <a:gd name="connsiteX976" fmla="*/ 4603764 w 12193200"/>
              <a:gd name="connsiteY976" fmla="*/ 6558454 h 6858000"/>
              <a:gd name="connsiteX977" fmla="*/ 4605019 w 12193200"/>
              <a:gd name="connsiteY977" fmla="*/ 6556224 h 6858000"/>
              <a:gd name="connsiteX978" fmla="*/ 4607215 w 12193200"/>
              <a:gd name="connsiteY978" fmla="*/ 6556224 h 6858000"/>
              <a:gd name="connsiteX979" fmla="*/ 4608156 w 12193200"/>
              <a:gd name="connsiteY979" fmla="*/ 6556224 h 6858000"/>
              <a:gd name="connsiteX980" fmla="*/ 4608784 w 12193200"/>
              <a:gd name="connsiteY980" fmla="*/ 6556224 h 6858000"/>
              <a:gd name="connsiteX981" fmla="*/ 4614745 w 12193200"/>
              <a:gd name="connsiteY981" fmla="*/ 6561321 h 6858000"/>
              <a:gd name="connsiteX982" fmla="*/ 4629176 w 12193200"/>
              <a:gd name="connsiteY982" fmla="*/ 6592861 h 6858000"/>
              <a:gd name="connsiteX983" fmla="*/ 4634824 w 12193200"/>
              <a:gd name="connsiteY983" fmla="*/ 6600825 h 6858000"/>
              <a:gd name="connsiteX984" fmla="*/ 4636706 w 12193200"/>
              <a:gd name="connsiteY984" fmla="*/ 6600825 h 6858000"/>
              <a:gd name="connsiteX985" fmla="*/ 4644236 w 12193200"/>
              <a:gd name="connsiteY985" fmla="*/ 6600825 h 6858000"/>
              <a:gd name="connsiteX986" fmla="*/ 4654589 w 12193200"/>
              <a:gd name="connsiteY986" fmla="*/ 6600825 h 6858000"/>
              <a:gd name="connsiteX987" fmla="*/ 4655844 w 12193200"/>
              <a:gd name="connsiteY987" fmla="*/ 6600825 h 6858000"/>
              <a:gd name="connsiteX988" fmla="*/ 4657727 w 12193200"/>
              <a:gd name="connsiteY988" fmla="*/ 6598914 h 6858000"/>
              <a:gd name="connsiteX989" fmla="*/ 4657727 w 12193200"/>
              <a:gd name="connsiteY989" fmla="*/ 6596684 h 6858000"/>
              <a:gd name="connsiteX990" fmla="*/ 4655216 w 12193200"/>
              <a:gd name="connsiteY990" fmla="*/ 6593816 h 6858000"/>
              <a:gd name="connsiteX991" fmla="*/ 4646119 w 12193200"/>
              <a:gd name="connsiteY991" fmla="*/ 6586170 h 6858000"/>
              <a:gd name="connsiteX992" fmla="*/ 4630431 w 12193200"/>
              <a:gd name="connsiteY992" fmla="*/ 6558454 h 6858000"/>
              <a:gd name="connsiteX993" fmla="*/ 4628235 w 12193200"/>
              <a:gd name="connsiteY993" fmla="*/ 6554312 h 6858000"/>
              <a:gd name="connsiteX994" fmla="*/ 4627921 w 12193200"/>
              <a:gd name="connsiteY994" fmla="*/ 6553675 h 6858000"/>
              <a:gd name="connsiteX995" fmla="*/ 4631059 w 12193200"/>
              <a:gd name="connsiteY995" fmla="*/ 6552082 h 6858000"/>
              <a:gd name="connsiteX996" fmla="*/ 4645491 w 12193200"/>
              <a:gd name="connsiteY996" fmla="*/ 6530100 h 6858000"/>
              <a:gd name="connsiteX997" fmla="*/ 4639216 w 12193200"/>
              <a:gd name="connsiteY997" fmla="*/ 6513852 h 6858000"/>
              <a:gd name="connsiteX998" fmla="*/ 4620078 w 12193200"/>
              <a:gd name="connsiteY998" fmla="*/ 6507162 h 6858000"/>
              <a:gd name="connsiteX999" fmla="*/ 4612862 w 12193200"/>
              <a:gd name="connsiteY999" fmla="*/ 6507162 h 6858000"/>
              <a:gd name="connsiteX1000" fmla="*/ 4594665 w 12193200"/>
              <a:gd name="connsiteY1000" fmla="*/ 6507799 h 6858000"/>
              <a:gd name="connsiteX1001" fmla="*/ 4585253 w 12193200"/>
              <a:gd name="connsiteY1001" fmla="*/ 6507481 h 6858000"/>
              <a:gd name="connsiteX1002" fmla="*/ 4579920 w 12193200"/>
              <a:gd name="connsiteY1002" fmla="*/ 6507162 h 6858000"/>
              <a:gd name="connsiteX1003" fmla="*/ 6217287 w 12193200"/>
              <a:gd name="connsiteY1003" fmla="*/ 6502401 h 6858000"/>
              <a:gd name="connsiteX1004" fmla="*/ 6216334 w 12193200"/>
              <a:gd name="connsiteY1004" fmla="*/ 6503354 h 6858000"/>
              <a:gd name="connsiteX1005" fmla="*/ 6218239 w 12193200"/>
              <a:gd name="connsiteY1005" fmla="*/ 6507164 h 6858000"/>
              <a:gd name="connsiteX1006" fmla="*/ 6217922 w 12193200"/>
              <a:gd name="connsiteY1006" fmla="*/ 6516371 h 6858000"/>
              <a:gd name="connsiteX1007" fmla="*/ 6207762 w 12193200"/>
              <a:gd name="connsiteY1007" fmla="*/ 6512561 h 6858000"/>
              <a:gd name="connsiteX1008" fmla="*/ 6201729 w 12193200"/>
              <a:gd name="connsiteY1008" fmla="*/ 6524944 h 6858000"/>
              <a:gd name="connsiteX1009" fmla="*/ 6207127 w 12193200"/>
              <a:gd name="connsiteY1009" fmla="*/ 6537326 h 6858000"/>
              <a:gd name="connsiteX1010" fmla="*/ 6209032 w 12193200"/>
              <a:gd name="connsiteY1010" fmla="*/ 6536374 h 6858000"/>
              <a:gd name="connsiteX1011" fmla="*/ 6209349 w 12193200"/>
              <a:gd name="connsiteY1011" fmla="*/ 6535104 h 6858000"/>
              <a:gd name="connsiteX1012" fmla="*/ 6228399 w 12193200"/>
              <a:gd name="connsiteY1012" fmla="*/ 6525261 h 6858000"/>
              <a:gd name="connsiteX1013" fmla="*/ 6229987 w 12193200"/>
              <a:gd name="connsiteY1013" fmla="*/ 6526214 h 6858000"/>
              <a:gd name="connsiteX1014" fmla="*/ 6230939 w 12193200"/>
              <a:gd name="connsiteY1014" fmla="*/ 6525896 h 6858000"/>
              <a:gd name="connsiteX1015" fmla="*/ 6228082 w 12193200"/>
              <a:gd name="connsiteY1015" fmla="*/ 6520181 h 6858000"/>
              <a:gd name="connsiteX1016" fmla="*/ 6221732 w 12193200"/>
              <a:gd name="connsiteY1016" fmla="*/ 6523356 h 6858000"/>
              <a:gd name="connsiteX1017" fmla="*/ 6222367 w 12193200"/>
              <a:gd name="connsiteY1017" fmla="*/ 6510339 h 6858000"/>
              <a:gd name="connsiteX1018" fmla="*/ 6217287 w 12193200"/>
              <a:gd name="connsiteY1018" fmla="*/ 6502401 h 6858000"/>
              <a:gd name="connsiteX1019" fmla="*/ 5095665 w 12193200"/>
              <a:gd name="connsiteY1019" fmla="*/ 6500812 h 6858000"/>
              <a:gd name="connsiteX1020" fmla="*/ 5094092 w 12193200"/>
              <a:gd name="connsiteY1020" fmla="*/ 6501132 h 6858000"/>
              <a:gd name="connsiteX1021" fmla="*/ 5075217 w 12193200"/>
              <a:gd name="connsiteY1021" fmla="*/ 6503368 h 6858000"/>
              <a:gd name="connsiteX1022" fmla="*/ 5072700 w 12193200"/>
              <a:gd name="connsiteY1022" fmla="*/ 6505604 h 6858000"/>
              <a:gd name="connsiteX1023" fmla="*/ 5072700 w 12193200"/>
              <a:gd name="connsiteY1023" fmla="*/ 6507841 h 6858000"/>
              <a:gd name="connsiteX1024" fmla="*/ 5075532 w 12193200"/>
              <a:gd name="connsiteY1024" fmla="*/ 6510396 h 6858000"/>
              <a:gd name="connsiteX1025" fmla="*/ 5081823 w 12193200"/>
              <a:gd name="connsiteY1025" fmla="*/ 6518702 h 6858000"/>
              <a:gd name="connsiteX1026" fmla="*/ 5081823 w 12193200"/>
              <a:gd name="connsiteY1026" fmla="*/ 6533078 h 6858000"/>
              <a:gd name="connsiteX1027" fmla="*/ 5082138 w 12193200"/>
              <a:gd name="connsiteY1027" fmla="*/ 6535315 h 6858000"/>
              <a:gd name="connsiteX1028" fmla="*/ 5080880 w 12193200"/>
              <a:gd name="connsiteY1028" fmla="*/ 6537551 h 6858000"/>
              <a:gd name="connsiteX1029" fmla="*/ 5079937 w 12193200"/>
              <a:gd name="connsiteY1029" fmla="*/ 6536912 h 6858000"/>
              <a:gd name="connsiteX1030" fmla="*/ 5067982 w 12193200"/>
              <a:gd name="connsiteY1030" fmla="*/ 6534356 h 6858000"/>
              <a:gd name="connsiteX1031" fmla="*/ 5038726 w 12193200"/>
              <a:gd name="connsiteY1031" fmla="*/ 6570776 h 6858000"/>
              <a:gd name="connsiteX1032" fmla="*/ 5062634 w 12193200"/>
              <a:gd name="connsiteY1032" fmla="*/ 6602722 h 6858000"/>
              <a:gd name="connsiteX1033" fmla="*/ 5074274 w 12193200"/>
              <a:gd name="connsiteY1033" fmla="*/ 6598889 h 6858000"/>
              <a:gd name="connsiteX1034" fmla="*/ 5081194 w 12193200"/>
              <a:gd name="connsiteY1034" fmla="*/ 6593458 h 6858000"/>
              <a:gd name="connsiteX1035" fmla="*/ 5082138 w 12193200"/>
              <a:gd name="connsiteY1035" fmla="*/ 6592499 h 6858000"/>
              <a:gd name="connsiteX1036" fmla="*/ 5083396 w 12193200"/>
              <a:gd name="connsiteY1036" fmla="*/ 6596014 h 6858000"/>
              <a:gd name="connsiteX1037" fmla="*/ 5083711 w 12193200"/>
              <a:gd name="connsiteY1037" fmla="*/ 6601764 h 6858000"/>
              <a:gd name="connsiteX1038" fmla="*/ 5085284 w 12193200"/>
              <a:gd name="connsiteY1038" fmla="*/ 6604000 h 6858000"/>
              <a:gd name="connsiteX1039" fmla="*/ 5087800 w 12193200"/>
              <a:gd name="connsiteY1039" fmla="*/ 6603681 h 6858000"/>
              <a:gd name="connsiteX1040" fmla="*/ 5104158 w 12193200"/>
              <a:gd name="connsiteY1040" fmla="*/ 6600486 h 6858000"/>
              <a:gd name="connsiteX1041" fmla="*/ 5106989 w 12193200"/>
              <a:gd name="connsiteY1041" fmla="*/ 6598250 h 6858000"/>
              <a:gd name="connsiteX1042" fmla="*/ 5106989 w 12193200"/>
              <a:gd name="connsiteY1042" fmla="*/ 6595694 h 6858000"/>
              <a:gd name="connsiteX1043" fmla="*/ 5105102 w 12193200"/>
              <a:gd name="connsiteY1043" fmla="*/ 6594416 h 6858000"/>
              <a:gd name="connsiteX1044" fmla="*/ 5097552 w 12193200"/>
              <a:gd name="connsiteY1044" fmla="*/ 6590583 h 6858000"/>
              <a:gd name="connsiteX1045" fmla="*/ 5096608 w 12193200"/>
              <a:gd name="connsiteY1045" fmla="*/ 6567581 h 6858000"/>
              <a:gd name="connsiteX1046" fmla="*/ 5096608 w 12193200"/>
              <a:gd name="connsiteY1046" fmla="*/ 6543621 h 6858000"/>
              <a:gd name="connsiteX1047" fmla="*/ 5097552 w 12193200"/>
              <a:gd name="connsiteY1047" fmla="*/ 6503368 h 6858000"/>
              <a:gd name="connsiteX1048" fmla="*/ 5095665 w 12193200"/>
              <a:gd name="connsiteY1048" fmla="*/ 6500812 h 6858000"/>
              <a:gd name="connsiteX1049" fmla="*/ 4830007 w 12193200"/>
              <a:gd name="connsiteY1049" fmla="*/ 6500812 h 6858000"/>
              <a:gd name="connsiteX1050" fmla="*/ 4827826 w 12193200"/>
              <a:gd name="connsiteY1050" fmla="*/ 6501131 h 6858000"/>
              <a:gd name="connsiteX1051" fmla="*/ 4809132 w 12193200"/>
              <a:gd name="connsiteY1051" fmla="*/ 6503997 h 6858000"/>
              <a:gd name="connsiteX1052" fmla="*/ 4806951 w 12193200"/>
              <a:gd name="connsiteY1052" fmla="*/ 6505908 h 6858000"/>
              <a:gd name="connsiteX1053" fmla="*/ 4806951 w 12193200"/>
              <a:gd name="connsiteY1053" fmla="*/ 6507819 h 6858000"/>
              <a:gd name="connsiteX1054" fmla="*/ 4811002 w 12193200"/>
              <a:gd name="connsiteY1054" fmla="*/ 6510049 h 6858000"/>
              <a:gd name="connsiteX1055" fmla="*/ 4815988 w 12193200"/>
              <a:gd name="connsiteY1055" fmla="*/ 6514826 h 6858000"/>
              <a:gd name="connsiteX1056" fmla="*/ 4816610 w 12193200"/>
              <a:gd name="connsiteY1056" fmla="*/ 6541898 h 6858000"/>
              <a:gd name="connsiteX1057" fmla="*/ 4816610 w 12193200"/>
              <a:gd name="connsiteY1057" fmla="*/ 6549224 h 6858000"/>
              <a:gd name="connsiteX1058" fmla="*/ 4815988 w 12193200"/>
              <a:gd name="connsiteY1058" fmla="*/ 6590946 h 6858000"/>
              <a:gd name="connsiteX1059" fmla="*/ 4815988 w 12193200"/>
              <a:gd name="connsiteY1059" fmla="*/ 6592220 h 6858000"/>
              <a:gd name="connsiteX1060" fmla="*/ 4818168 w 12193200"/>
              <a:gd name="connsiteY1060" fmla="*/ 6596679 h 6858000"/>
              <a:gd name="connsiteX1061" fmla="*/ 4839666 w 12193200"/>
              <a:gd name="connsiteY1061" fmla="*/ 6602412 h 6858000"/>
              <a:gd name="connsiteX1062" fmla="*/ 4873626 w 12193200"/>
              <a:gd name="connsiteY1062" fmla="*/ 6565148 h 6858000"/>
              <a:gd name="connsiteX1063" fmla="*/ 4849636 w 12193200"/>
              <a:gd name="connsiteY1063" fmla="*/ 6534254 h 6858000"/>
              <a:gd name="connsiteX1064" fmla="*/ 4836550 w 12193200"/>
              <a:gd name="connsiteY1064" fmla="*/ 6540306 h 6858000"/>
              <a:gd name="connsiteX1065" fmla="*/ 4831253 w 12193200"/>
              <a:gd name="connsiteY1065" fmla="*/ 6544765 h 6858000"/>
              <a:gd name="connsiteX1066" fmla="*/ 4830631 w 12193200"/>
              <a:gd name="connsiteY1066" fmla="*/ 6544128 h 6858000"/>
              <a:gd name="connsiteX1067" fmla="*/ 4830631 w 12193200"/>
              <a:gd name="connsiteY1067" fmla="*/ 6543172 h 6858000"/>
              <a:gd name="connsiteX1068" fmla="*/ 4830942 w 12193200"/>
              <a:gd name="connsiteY1068" fmla="*/ 6540943 h 6858000"/>
              <a:gd name="connsiteX1069" fmla="*/ 4831253 w 12193200"/>
              <a:gd name="connsiteY1069" fmla="*/ 6522470 h 6858000"/>
              <a:gd name="connsiteX1070" fmla="*/ 4831565 w 12193200"/>
              <a:gd name="connsiteY1070" fmla="*/ 6504953 h 6858000"/>
              <a:gd name="connsiteX1071" fmla="*/ 4831565 w 12193200"/>
              <a:gd name="connsiteY1071" fmla="*/ 6503042 h 6858000"/>
              <a:gd name="connsiteX1072" fmla="*/ 4830007 w 12193200"/>
              <a:gd name="connsiteY1072" fmla="*/ 6500812 h 6858000"/>
              <a:gd name="connsiteX1073" fmla="*/ 4790601 w 12193200"/>
              <a:gd name="connsiteY1073" fmla="*/ 6500812 h 6858000"/>
              <a:gd name="connsiteX1074" fmla="*/ 4788993 w 12193200"/>
              <a:gd name="connsiteY1074" fmla="*/ 6501132 h 6858000"/>
              <a:gd name="connsiteX1075" fmla="*/ 4770001 w 12193200"/>
              <a:gd name="connsiteY1075" fmla="*/ 6503368 h 6858000"/>
              <a:gd name="connsiteX1076" fmla="*/ 4767425 w 12193200"/>
              <a:gd name="connsiteY1076" fmla="*/ 6505604 h 6858000"/>
              <a:gd name="connsiteX1077" fmla="*/ 4767425 w 12193200"/>
              <a:gd name="connsiteY1077" fmla="*/ 6507841 h 6858000"/>
              <a:gd name="connsiteX1078" fmla="*/ 4770322 w 12193200"/>
              <a:gd name="connsiteY1078" fmla="*/ 6510396 h 6858000"/>
              <a:gd name="connsiteX1079" fmla="*/ 4776438 w 12193200"/>
              <a:gd name="connsiteY1079" fmla="*/ 6518702 h 6858000"/>
              <a:gd name="connsiteX1080" fmla="*/ 4776438 w 12193200"/>
              <a:gd name="connsiteY1080" fmla="*/ 6533078 h 6858000"/>
              <a:gd name="connsiteX1081" fmla="*/ 4776760 w 12193200"/>
              <a:gd name="connsiteY1081" fmla="*/ 6535315 h 6858000"/>
              <a:gd name="connsiteX1082" fmla="*/ 4775472 w 12193200"/>
              <a:gd name="connsiteY1082" fmla="*/ 6537551 h 6858000"/>
              <a:gd name="connsiteX1083" fmla="*/ 4774507 w 12193200"/>
              <a:gd name="connsiteY1083" fmla="*/ 6536912 h 6858000"/>
              <a:gd name="connsiteX1084" fmla="*/ 4762597 w 12193200"/>
              <a:gd name="connsiteY1084" fmla="*/ 6534356 h 6858000"/>
              <a:gd name="connsiteX1085" fmla="*/ 4732339 w 12193200"/>
              <a:gd name="connsiteY1085" fmla="*/ 6570776 h 6858000"/>
              <a:gd name="connsiteX1086" fmla="*/ 4757125 w 12193200"/>
              <a:gd name="connsiteY1086" fmla="*/ 6602722 h 6858000"/>
              <a:gd name="connsiteX1087" fmla="*/ 4769035 w 12193200"/>
              <a:gd name="connsiteY1087" fmla="*/ 6598889 h 6858000"/>
              <a:gd name="connsiteX1088" fmla="*/ 4775795 w 12193200"/>
              <a:gd name="connsiteY1088" fmla="*/ 6593458 h 6858000"/>
              <a:gd name="connsiteX1089" fmla="*/ 4776760 w 12193200"/>
              <a:gd name="connsiteY1089" fmla="*/ 6592499 h 6858000"/>
              <a:gd name="connsiteX1090" fmla="*/ 4778048 w 12193200"/>
              <a:gd name="connsiteY1090" fmla="*/ 6596014 h 6858000"/>
              <a:gd name="connsiteX1091" fmla="*/ 4778369 w 12193200"/>
              <a:gd name="connsiteY1091" fmla="*/ 6601764 h 6858000"/>
              <a:gd name="connsiteX1092" fmla="*/ 4779979 w 12193200"/>
              <a:gd name="connsiteY1092" fmla="*/ 6604000 h 6858000"/>
              <a:gd name="connsiteX1093" fmla="*/ 4782232 w 12193200"/>
              <a:gd name="connsiteY1093" fmla="*/ 6603681 h 6858000"/>
              <a:gd name="connsiteX1094" fmla="*/ 4799292 w 12193200"/>
              <a:gd name="connsiteY1094" fmla="*/ 6600486 h 6858000"/>
              <a:gd name="connsiteX1095" fmla="*/ 4802189 w 12193200"/>
              <a:gd name="connsiteY1095" fmla="*/ 6598250 h 6858000"/>
              <a:gd name="connsiteX1096" fmla="*/ 4802189 w 12193200"/>
              <a:gd name="connsiteY1096" fmla="*/ 6595694 h 6858000"/>
              <a:gd name="connsiteX1097" fmla="*/ 4800258 w 12193200"/>
              <a:gd name="connsiteY1097" fmla="*/ 6594416 h 6858000"/>
              <a:gd name="connsiteX1098" fmla="*/ 4792534 w 12193200"/>
              <a:gd name="connsiteY1098" fmla="*/ 6590583 h 6858000"/>
              <a:gd name="connsiteX1099" fmla="*/ 4791567 w 12193200"/>
              <a:gd name="connsiteY1099" fmla="*/ 6567581 h 6858000"/>
              <a:gd name="connsiteX1100" fmla="*/ 4791567 w 12193200"/>
              <a:gd name="connsiteY1100" fmla="*/ 6543621 h 6858000"/>
              <a:gd name="connsiteX1101" fmla="*/ 4792211 w 12193200"/>
              <a:gd name="connsiteY1101" fmla="*/ 6503368 h 6858000"/>
              <a:gd name="connsiteX1102" fmla="*/ 4790601 w 12193200"/>
              <a:gd name="connsiteY1102" fmla="*/ 6500812 h 6858000"/>
              <a:gd name="connsiteX1103" fmla="*/ 6026790 w 12193200"/>
              <a:gd name="connsiteY1103" fmla="*/ 6469063 h 6858000"/>
              <a:gd name="connsiteX1104" fmla="*/ 6062251 w 12193200"/>
              <a:gd name="connsiteY1104" fmla="*/ 6469063 h 6858000"/>
              <a:gd name="connsiteX1105" fmla="*/ 6073434 w 12193200"/>
              <a:gd name="connsiteY1105" fmla="*/ 6470671 h 6858000"/>
              <a:gd name="connsiteX1106" fmla="*/ 6073113 w 12193200"/>
              <a:gd name="connsiteY1106" fmla="*/ 6473566 h 6858000"/>
              <a:gd name="connsiteX1107" fmla="*/ 6067682 w 12193200"/>
              <a:gd name="connsiteY1107" fmla="*/ 6481286 h 6858000"/>
              <a:gd name="connsiteX1108" fmla="*/ 6067682 w 12193200"/>
              <a:gd name="connsiteY1108" fmla="*/ 6481607 h 6858000"/>
              <a:gd name="connsiteX1109" fmla="*/ 6079183 w 12193200"/>
              <a:gd name="connsiteY1109" fmla="*/ 6490292 h 6858000"/>
              <a:gd name="connsiteX1110" fmla="*/ 6089726 w 12193200"/>
              <a:gd name="connsiteY1110" fmla="*/ 6494473 h 6858000"/>
              <a:gd name="connsiteX1111" fmla="*/ 6091643 w 12193200"/>
              <a:gd name="connsiteY1111" fmla="*/ 6493187 h 6858000"/>
              <a:gd name="connsiteX1112" fmla="*/ 6100588 w 12193200"/>
              <a:gd name="connsiteY1112" fmla="*/ 6480642 h 6858000"/>
              <a:gd name="connsiteX1113" fmla="*/ 6100269 w 12193200"/>
              <a:gd name="connsiteY1113" fmla="*/ 6478391 h 6858000"/>
              <a:gd name="connsiteX1114" fmla="*/ 6099311 w 12193200"/>
              <a:gd name="connsiteY1114" fmla="*/ 6476139 h 6858000"/>
              <a:gd name="connsiteX1115" fmla="*/ 6099311 w 12193200"/>
              <a:gd name="connsiteY1115" fmla="*/ 6475817 h 6858000"/>
              <a:gd name="connsiteX1116" fmla="*/ 6096435 w 12193200"/>
              <a:gd name="connsiteY1116" fmla="*/ 6472923 h 6858000"/>
              <a:gd name="connsiteX1117" fmla="*/ 6101866 w 12193200"/>
              <a:gd name="connsiteY1117" fmla="*/ 6469063 h 6858000"/>
              <a:gd name="connsiteX1118" fmla="*/ 6102505 w 12193200"/>
              <a:gd name="connsiteY1118" fmla="*/ 6469063 h 6858000"/>
              <a:gd name="connsiteX1119" fmla="*/ 6102825 w 12193200"/>
              <a:gd name="connsiteY1119" fmla="*/ 6469063 h 6858000"/>
              <a:gd name="connsiteX1120" fmla="*/ 6106978 w 12193200"/>
              <a:gd name="connsiteY1120" fmla="*/ 6473244 h 6858000"/>
              <a:gd name="connsiteX1121" fmla="*/ 6105061 w 12193200"/>
              <a:gd name="connsiteY1121" fmla="*/ 6480642 h 6858000"/>
              <a:gd name="connsiteX1122" fmla="*/ 6114006 w 12193200"/>
              <a:gd name="connsiteY1122" fmla="*/ 6493187 h 6858000"/>
              <a:gd name="connsiteX1123" fmla="*/ 6115604 w 12193200"/>
              <a:gd name="connsiteY1123" fmla="*/ 6494473 h 6858000"/>
              <a:gd name="connsiteX1124" fmla="*/ 6126466 w 12193200"/>
              <a:gd name="connsiteY1124" fmla="*/ 6490292 h 6858000"/>
              <a:gd name="connsiteX1125" fmla="*/ 6137967 w 12193200"/>
              <a:gd name="connsiteY1125" fmla="*/ 6481607 h 6858000"/>
              <a:gd name="connsiteX1126" fmla="*/ 6137967 w 12193200"/>
              <a:gd name="connsiteY1126" fmla="*/ 6481286 h 6858000"/>
              <a:gd name="connsiteX1127" fmla="*/ 6132536 w 12193200"/>
              <a:gd name="connsiteY1127" fmla="*/ 6473566 h 6858000"/>
              <a:gd name="connsiteX1128" fmla="*/ 6132536 w 12193200"/>
              <a:gd name="connsiteY1128" fmla="*/ 6470671 h 6858000"/>
              <a:gd name="connsiteX1129" fmla="*/ 6143398 w 12193200"/>
              <a:gd name="connsiteY1129" fmla="*/ 6469063 h 6858000"/>
              <a:gd name="connsiteX1130" fmla="*/ 6179819 w 12193200"/>
              <a:gd name="connsiteY1130" fmla="*/ 6469063 h 6858000"/>
              <a:gd name="connsiteX1131" fmla="*/ 6180138 w 12193200"/>
              <a:gd name="connsiteY1131" fmla="*/ 6478069 h 6858000"/>
              <a:gd name="connsiteX1132" fmla="*/ 6177582 w 12193200"/>
              <a:gd name="connsiteY1132" fmla="*/ 6506053 h 6858000"/>
              <a:gd name="connsiteX1133" fmla="*/ 6117840 w 12193200"/>
              <a:gd name="connsiteY1133" fmla="*/ 6496725 h 6858000"/>
              <a:gd name="connsiteX1134" fmla="*/ 6118799 w 12193200"/>
              <a:gd name="connsiteY1134" fmla="*/ 6502515 h 6858000"/>
              <a:gd name="connsiteX1135" fmla="*/ 6103464 w 12193200"/>
              <a:gd name="connsiteY1135" fmla="*/ 6518276 h 6858000"/>
              <a:gd name="connsiteX1136" fmla="*/ 6102825 w 12193200"/>
              <a:gd name="connsiteY1136" fmla="*/ 6518276 h 6858000"/>
              <a:gd name="connsiteX1137" fmla="*/ 6102505 w 12193200"/>
              <a:gd name="connsiteY1137" fmla="*/ 6518276 h 6858000"/>
              <a:gd name="connsiteX1138" fmla="*/ 6087170 w 12193200"/>
              <a:gd name="connsiteY1138" fmla="*/ 6502515 h 6858000"/>
              <a:gd name="connsiteX1139" fmla="*/ 6088448 w 12193200"/>
              <a:gd name="connsiteY1139" fmla="*/ 6496725 h 6858000"/>
              <a:gd name="connsiteX1140" fmla="*/ 6028706 w 12193200"/>
              <a:gd name="connsiteY1140" fmla="*/ 6506053 h 6858000"/>
              <a:gd name="connsiteX1141" fmla="*/ 6026150 w 12193200"/>
              <a:gd name="connsiteY1141" fmla="*/ 6478069 h 6858000"/>
              <a:gd name="connsiteX1142" fmla="*/ 6026790 w 12193200"/>
              <a:gd name="connsiteY1142" fmla="*/ 6469063 h 6858000"/>
              <a:gd name="connsiteX1143" fmla="*/ 6028696 w 12193200"/>
              <a:gd name="connsiteY1143" fmla="*/ 6456363 h 6858000"/>
              <a:gd name="connsiteX1144" fmla="*/ 6102825 w 12193200"/>
              <a:gd name="connsiteY1144" fmla="*/ 6456363 h 6858000"/>
              <a:gd name="connsiteX1145" fmla="*/ 6177593 w 12193200"/>
              <a:gd name="connsiteY1145" fmla="*/ 6456363 h 6858000"/>
              <a:gd name="connsiteX1146" fmla="*/ 6178551 w 12193200"/>
              <a:gd name="connsiteY1146" fmla="*/ 6460909 h 6858000"/>
              <a:gd name="connsiteX1147" fmla="*/ 6143404 w 12193200"/>
              <a:gd name="connsiteY1147" fmla="*/ 6460909 h 6858000"/>
              <a:gd name="connsiteX1148" fmla="*/ 6121996 w 12193200"/>
              <a:gd name="connsiteY1148" fmla="*/ 6473248 h 6858000"/>
              <a:gd name="connsiteX1149" fmla="*/ 6126150 w 12193200"/>
              <a:gd name="connsiteY1149" fmla="*/ 6481041 h 6858000"/>
              <a:gd name="connsiteX1150" fmla="*/ 6116245 w 12193200"/>
              <a:gd name="connsiteY1150" fmla="*/ 6484938 h 6858000"/>
              <a:gd name="connsiteX1151" fmla="*/ 6113369 w 12193200"/>
              <a:gd name="connsiteY1151" fmla="*/ 6480067 h 6858000"/>
              <a:gd name="connsiteX1152" fmla="*/ 6115606 w 12193200"/>
              <a:gd name="connsiteY1152" fmla="*/ 6472923 h 6858000"/>
              <a:gd name="connsiteX1153" fmla="*/ 6102825 w 12193200"/>
              <a:gd name="connsiteY1153" fmla="*/ 6461558 h 6858000"/>
              <a:gd name="connsiteX1154" fmla="*/ 6093559 w 12193200"/>
              <a:gd name="connsiteY1154" fmla="*/ 6464805 h 6858000"/>
              <a:gd name="connsiteX1155" fmla="*/ 6092920 w 12193200"/>
              <a:gd name="connsiteY1155" fmla="*/ 6465455 h 6858000"/>
              <a:gd name="connsiteX1156" fmla="*/ 6086850 w 12193200"/>
              <a:gd name="connsiteY1156" fmla="*/ 6472599 h 6858000"/>
              <a:gd name="connsiteX1157" fmla="*/ 6086850 w 12193200"/>
              <a:gd name="connsiteY1157" fmla="*/ 6476495 h 6858000"/>
              <a:gd name="connsiteX1158" fmla="*/ 6089405 w 12193200"/>
              <a:gd name="connsiteY1158" fmla="*/ 6477145 h 6858000"/>
              <a:gd name="connsiteX1159" fmla="*/ 6091642 w 12193200"/>
              <a:gd name="connsiteY1159" fmla="*/ 6478768 h 6858000"/>
              <a:gd name="connsiteX1160" fmla="*/ 6089405 w 12193200"/>
              <a:gd name="connsiteY1160" fmla="*/ 6484938 h 6858000"/>
              <a:gd name="connsiteX1161" fmla="*/ 6079500 w 12193200"/>
              <a:gd name="connsiteY1161" fmla="*/ 6481041 h 6858000"/>
              <a:gd name="connsiteX1162" fmla="*/ 6083654 w 12193200"/>
              <a:gd name="connsiteY1162" fmla="*/ 6473248 h 6858000"/>
              <a:gd name="connsiteX1163" fmla="*/ 6062246 w 12193200"/>
              <a:gd name="connsiteY1163" fmla="*/ 6460909 h 6858000"/>
              <a:gd name="connsiteX1164" fmla="*/ 6027738 w 12193200"/>
              <a:gd name="connsiteY1164" fmla="*/ 6460909 h 6858000"/>
              <a:gd name="connsiteX1165" fmla="*/ 6028696 w 12193200"/>
              <a:gd name="connsiteY1165" fmla="*/ 6456363 h 6858000"/>
              <a:gd name="connsiteX1166" fmla="*/ 6141612 w 12193200"/>
              <a:gd name="connsiteY1166" fmla="*/ 6418263 h 6858000"/>
              <a:gd name="connsiteX1167" fmla="*/ 6151563 w 12193200"/>
              <a:gd name="connsiteY1167" fmla="*/ 6425005 h 6858000"/>
              <a:gd name="connsiteX1168" fmla="*/ 6151563 w 12193200"/>
              <a:gd name="connsiteY1168" fmla="*/ 6446838 h 6858000"/>
              <a:gd name="connsiteX1169" fmla="*/ 6129338 w 12193200"/>
              <a:gd name="connsiteY1169" fmla="*/ 6446838 h 6858000"/>
              <a:gd name="connsiteX1170" fmla="*/ 6129338 w 12193200"/>
              <a:gd name="connsiteY1170" fmla="*/ 6424042 h 6858000"/>
              <a:gd name="connsiteX1171" fmla="*/ 6130665 w 12193200"/>
              <a:gd name="connsiteY1171" fmla="*/ 6420189 h 6858000"/>
              <a:gd name="connsiteX1172" fmla="*/ 6141612 w 12193200"/>
              <a:gd name="connsiteY1172" fmla="*/ 6418263 h 6858000"/>
              <a:gd name="connsiteX1173" fmla="*/ 6065069 w 12193200"/>
              <a:gd name="connsiteY1173" fmla="*/ 6418263 h 6858000"/>
              <a:gd name="connsiteX1174" fmla="*/ 6075700 w 12193200"/>
              <a:gd name="connsiteY1174" fmla="*/ 6420189 h 6858000"/>
              <a:gd name="connsiteX1175" fmla="*/ 6076951 w 12193200"/>
              <a:gd name="connsiteY1175" fmla="*/ 6424042 h 6858000"/>
              <a:gd name="connsiteX1176" fmla="*/ 6076951 w 12193200"/>
              <a:gd name="connsiteY1176" fmla="*/ 6446838 h 6858000"/>
              <a:gd name="connsiteX1177" fmla="*/ 6056313 w 12193200"/>
              <a:gd name="connsiteY1177" fmla="*/ 6446838 h 6858000"/>
              <a:gd name="connsiteX1178" fmla="*/ 6056313 w 12193200"/>
              <a:gd name="connsiteY1178" fmla="*/ 6425005 h 6858000"/>
              <a:gd name="connsiteX1179" fmla="*/ 6065069 w 12193200"/>
              <a:gd name="connsiteY1179" fmla="*/ 6418263 h 6858000"/>
              <a:gd name="connsiteX1180" fmla="*/ 6102991 w 12193200"/>
              <a:gd name="connsiteY1180" fmla="*/ 6410326 h 6858000"/>
              <a:gd name="connsiteX1181" fmla="*/ 6119813 w 12193200"/>
              <a:gd name="connsiteY1181" fmla="*/ 6424296 h 6858000"/>
              <a:gd name="connsiteX1182" fmla="*/ 6119813 w 12193200"/>
              <a:gd name="connsiteY1182" fmla="*/ 6446839 h 6858000"/>
              <a:gd name="connsiteX1183" fmla="*/ 6102991 w 12193200"/>
              <a:gd name="connsiteY1183" fmla="*/ 6446839 h 6858000"/>
              <a:gd name="connsiteX1184" fmla="*/ 6086475 w 12193200"/>
              <a:gd name="connsiteY1184" fmla="*/ 6446839 h 6858000"/>
              <a:gd name="connsiteX1185" fmla="*/ 6086475 w 12193200"/>
              <a:gd name="connsiteY1185" fmla="*/ 6424296 h 6858000"/>
              <a:gd name="connsiteX1186" fmla="*/ 6102991 w 12193200"/>
              <a:gd name="connsiteY1186" fmla="*/ 6410326 h 6858000"/>
              <a:gd name="connsiteX1187" fmla="*/ 6113463 w 12193200"/>
              <a:gd name="connsiteY1187" fmla="*/ 6399213 h 6858000"/>
              <a:gd name="connsiteX1188" fmla="*/ 6135688 w 12193200"/>
              <a:gd name="connsiteY1188" fmla="*/ 6409373 h 6858000"/>
              <a:gd name="connsiteX1189" fmla="*/ 6126923 w 12193200"/>
              <a:gd name="connsiteY1189" fmla="*/ 6411913 h 6858000"/>
              <a:gd name="connsiteX1190" fmla="*/ 6113463 w 12193200"/>
              <a:gd name="connsiteY1190" fmla="*/ 6402070 h 6858000"/>
              <a:gd name="connsiteX1191" fmla="*/ 6092825 w 12193200"/>
              <a:gd name="connsiteY1191" fmla="*/ 6399213 h 6858000"/>
              <a:gd name="connsiteX1192" fmla="*/ 6092825 w 12193200"/>
              <a:gd name="connsiteY1192" fmla="*/ 6402070 h 6858000"/>
              <a:gd name="connsiteX1193" fmla="*/ 6079490 w 12193200"/>
              <a:gd name="connsiteY1193" fmla="*/ 6411913 h 6858000"/>
              <a:gd name="connsiteX1194" fmla="*/ 6070600 w 12193200"/>
              <a:gd name="connsiteY1194" fmla="*/ 6409373 h 6858000"/>
              <a:gd name="connsiteX1195" fmla="*/ 6092825 w 12193200"/>
              <a:gd name="connsiteY1195" fmla="*/ 6399213 h 6858000"/>
              <a:gd name="connsiteX1196" fmla="*/ 6100763 w 12193200"/>
              <a:gd name="connsiteY1196" fmla="*/ 6367463 h 6858000"/>
              <a:gd name="connsiteX1197" fmla="*/ 6102350 w 12193200"/>
              <a:gd name="connsiteY1197" fmla="*/ 6367463 h 6858000"/>
              <a:gd name="connsiteX1198" fmla="*/ 6105526 w 12193200"/>
              <a:gd name="connsiteY1198" fmla="*/ 6367463 h 6858000"/>
              <a:gd name="connsiteX1199" fmla="*/ 6105526 w 12193200"/>
              <a:gd name="connsiteY1199" fmla="*/ 6381750 h 6858000"/>
              <a:gd name="connsiteX1200" fmla="*/ 6119813 w 12193200"/>
              <a:gd name="connsiteY1200" fmla="*/ 6381750 h 6858000"/>
              <a:gd name="connsiteX1201" fmla="*/ 6119813 w 12193200"/>
              <a:gd name="connsiteY1201" fmla="*/ 6388101 h 6858000"/>
              <a:gd name="connsiteX1202" fmla="*/ 6105526 w 12193200"/>
              <a:gd name="connsiteY1202" fmla="*/ 6388101 h 6858000"/>
              <a:gd name="connsiteX1203" fmla="*/ 6105526 w 12193200"/>
              <a:gd name="connsiteY1203" fmla="*/ 6400801 h 6858000"/>
              <a:gd name="connsiteX1204" fmla="*/ 6102350 w 12193200"/>
              <a:gd name="connsiteY1204" fmla="*/ 6400801 h 6858000"/>
              <a:gd name="connsiteX1205" fmla="*/ 6100763 w 12193200"/>
              <a:gd name="connsiteY1205" fmla="*/ 6400801 h 6858000"/>
              <a:gd name="connsiteX1206" fmla="*/ 6100763 w 12193200"/>
              <a:gd name="connsiteY1206" fmla="*/ 6388101 h 6858000"/>
              <a:gd name="connsiteX1207" fmla="*/ 6086475 w 12193200"/>
              <a:gd name="connsiteY1207" fmla="*/ 6388101 h 6858000"/>
              <a:gd name="connsiteX1208" fmla="*/ 6086475 w 12193200"/>
              <a:gd name="connsiteY1208" fmla="*/ 6381750 h 6858000"/>
              <a:gd name="connsiteX1209" fmla="*/ 6100763 w 12193200"/>
              <a:gd name="connsiteY1209" fmla="*/ 6381750 h 6858000"/>
              <a:gd name="connsiteX1210" fmla="*/ 6093640 w 12193200"/>
              <a:gd name="connsiteY1210" fmla="*/ 6361113 h 6858000"/>
              <a:gd name="connsiteX1211" fmla="*/ 6093640 w 12193200"/>
              <a:gd name="connsiteY1211" fmla="*/ 6374422 h 6858000"/>
              <a:gd name="connsiteX1212" fmla="*/ 6080329 w 12193200"/>
              <a:gd name="connsiteY1212" fmla="*/ 6374422 h 6858000"/>
              <a:gd name="connsiteX1213" fmla="*/ 6080329 w 12193200"/>
              <a:gd name="connsiteY1213" fmla="*/ 6394385 h 6858000"/>
              <a:gd name="connsiteX1214" fmla="*/ 6057511 w 12193200"/>
              <a:gd name="connsiteY1214" fmla="*/ 6410862 h 6858000"/>
              <a:gd name="connsiteX1215" fmla="*/ 6046736 w 12193200"/>
              <a:gd name="connsiteY1215" fmla="*/ 6425755 h 6858000"/>
              <a:gd name="connsiteX1216" fmla="*/ 6046736 w 12193200"/>
              <a:gd name="connsiteY1216" fmla="*/ 6447302 h 6858000"/>
              <a:gd name="connsiteX1217" fmla="*/ 6023285 w 12193200"/>
              <a:gd name="connsiteY1217" fmla="*/ 6447302 h 6858000"/>
              <a:gd name="connsiteX1218" fmla="*/ 6022334 w 12193200"/>
              <a:gd name="connsiteY1218" fmla="*/ 6450787 h 6858000"/>
              <a:gd name="connsiteX1219" fmla="*/ 6018215 w 12193200"/>
              <a:gd name="connsiteY1219" fmla="*/ 6478989 h 6858000"/>
              <a:gd name="connsiteX1220" fmla="*/ 6041349 w 12193200"/>
              <a:gd name="connsiteY1220" fmla="*/ 6577535 h 6858000"/>
              <a:gd name="connsiteX1221" fmla="*/ 6094273 w 12193200"/>
              <a:gd name="connsiteY1221" fmla="*/ 6674814 h 6858000"/>
              <a:gd name="connsiteX1222" fmla="*/ 6103147 w 12193200"/>
              <a:gd name="connsiteY1222" fmla="*/ 6680201 h 6858000"/>
              <a:gd name="connsiteX1223" fmla="*/ 6103464 w 12193200"/>
              <a:gd name="connsiteY1223" fmla="*/ 6680201 h 6858000"/>
              <a:gd name="connsiteX1224" fmla="*/ 6103781 w 12193200"/>
              <a:gd name="connsiteY1224" fmla="*/ 6680201 h 6858000"/>
              <a:gd name="connsiteX1225" fmla="*/ 6112971 w 12193200"/>
              <a:gd name="connsiteY1225" fmla="*/ 6674814 h 6858000"/>
              <a:gd name="connsiteX1226" fmla="*/ 6166213 w 12193200"/>
              <a:gd name="connsiteY1226" fmla="*/ 6577535 h 6858000"/>
              <a:gd name="connsiteX1227" fmla="*/ 6189664 w 12193200"/>
              <a:gd name="connsiteY1227" fmla="*/ 6478989 h 6858000"/>
              <a:gd name="connsiteX1228" fmla="*/ 6185544 w 12193200"/>
              <a:gd name="connsiteY1228" fmla="*/ 6450787 h 6858000"/>
              <a:gd name="connsiteX1229" fmla="*/ 6184594 w 12193200"/>
              <a:gd name="connsiteY1229" fmla="*/ 6447302 h 6858000"/>
              <a:gd name="connsiteX1230" fmla="*/ 6160825 w 12193200"/>
              <a:gd name="connsiteY1230" fmla="*/ 6447302 h 6858000"/>
              <a:gd name="connsiteX1231" fmla="*/ 6160825 w 12193200"/>
              <a:gd name="connsiteY1231" fmla="*/ 6425755 h 6858000"/>
              <a:gd name="connsiteX1232" fmla="*/ 6149733 w 12193200"/>
              <a:gd name="connsiteY1232" fmla="*/ 6410862 h 6858000"/>
              <a:gd name="connsiteX1233" fmla="*/ 6127232 w 12193200"/>
              <a:gd name="connsiteY1233" fmla="*/ 6394385 h 6858000"/>
              <a:gd name="connsiteX1234" fmla="*/ 6127232 w 12193200"/>
              <a:gd name="connsiteY1234" fmla="*/ 6374422 h 6858000"/>
              <a:gd name="connsiteX1235" fmla="*/ 6113605 w 12193200"/>
              <a:gd name="connsiteY1235" fmla="*/ 6374422 h 6858000"/>
              <a:gd name="connsiteX1236" fmla="*/ 6113605 w 12193200"/>
              <a:gd name="connsiteY1236" fmla="*/ 6361113 h 6858000"/>
              <a:gd name="connsiteX1237" fmla="*/ 6103464 w 12193200"/>
              <a:gd name="connsiteY1237" fmla="*/ 6361113 h 6858000"/>
              <a:gd name="connsiteX1238" fmla="*/ 6093640 w 12193200"/>
              <a:gd name="connsiteY1238" fmla="*/ 6361113 h 6858000"/>
              <a:gd name="connsiteX1239" fmla="*/ 0 w 12193200"/>
              <a:gd name="connsiteY1239" fmla="*/ 0 h 6858000"/>
              <a:gd name="connsiteX1240" fmla="*/ 12193200 w 12193200"/>
              <a:gd name="connsiteY1240" fmla="*/ 0 h 6858000"/>
              <a:gd name="connsiteX1241" fmla="*/ 12193200 w 12193200"/>
              <a:gd name="connsiteY1241" fmla="*/ 6858000 h 6858000"/>
              <a:gd name="connsiteX1242" fmla="*/ 0 w 12193200"/>
              <a:gd name="connsiteY1242"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Lst>
            <a:rect l="l" t="t" r="r" b="b"/>
            <a:pathLst>
              <a:path w="12193200" h="6858000">
                <a:moveTo>
                  <a:pt x="6145743" y="6690331"/>
                </a:moveTo>
                <a:cubicBezTo>
                  <a:pt x="6144231" y="6690936"/>
                  <a:pt x="6143626" y="6692750"/>
                  <a:pt x="6144231" y="6693960"/>
                </a:cubicBezTo>
                <a:cubicBezTo>
                  <a:pt x="6144836" y="6695471"/>
                  <a:pt x="6146650" y="6696076"/>
                  <a:pt x="6148162" y="6695471"/>
                </a:cubicBezTo>
                <a:cubicBezTo>
                  <a:pt x="6149674" y="6694867"/>
                  <a:pt x="6149976" y="6693052"/>
                  <a:pt x="6149371" y="6691843"/>
                </a:cubicBezTo>
                <a:cubicBezTo>
                  <a:pt x="6148767" y="6690331"/>
                  <a:pt x="6147255" y="6689726"/>
                  <a:pt x="6145743" y="6690331"/>
                </a:cubicBezTo>
                <a:close/>
                <a:moveTo>
                  <a:pt x="6088065" y="6686551"/>
                </a:moveTo>
                <a:lnTo>
                  <a:pt x="6088065" y="6688139"/>
                </a:lnTo>
                <a:lnTo>
                  <a:pt x="6089652" y="6689726"/>
                </a:lnTo>
                <a:lnTo>
                  <a:pt x="6086477" y="6710364"/>
                </a:lnTo>
                <a:lnTo>
                  <a:pt x="6084889" y="6711952"/>
                </a:lnTo>
                <a:lnTo>
                  <a:pt x="6084889" y="6713539"/>
                </a:lnTo>
                <a:lnTo>
                  <a:pt x="6092827" y="6713539"/>
                </a:lnTo>
                <a:lnTo>
                  <a:pt x="6092827" y="6711952"/>
                </a:lnTo>
                <a:lnTo>
                  <a:pt x="6091239" y="6710364"/>
                </a:lnTo>
                <a:lnTo>
                  <a:pt x="6092827" y="6696076"/>
                </a:lnTo>
                <a:lnTo>
                  <a:pt x="6107114" y="6713539"/>
                </a:lnTo>
                <a:lnTo>
                  <a:pt x="6110289" y="6713539"/>
                </a:lnTo>
                <a:lnTo>
                  <a:pt x="6108702" y="6691314"/>
                </a:lnTo>
                <a:lnTo>
                  <a:pt x="6108702" y="6689726"/>
                </a:lnTo>
                <a:lnTo>
                  <a:pt x="6108702" y="6688139"/>
                </a:lnTo>
                <a:lnTo>
                  <a:pt x="6103939" y="6688139"/>
                </a:lnTo>
                <a:lnTo>
                  <a:pt x="6103939" y="6689726"/>
                </a:lnTo>
                <a:lnTo>
                  <a:pt x="6105527" y="6691314"/>
                </a:lnTo>
                <a:lnTo>
                  <a:pt x="6107114" y="6705602"/>
                </a:lnTo>
                <a:lnTo>
                  <a:pt x="6092827" y="6688139"/>
                </a:lnTo>
                <a:close/>
                <a:moveTo>
                  <a:pt x="6132983" y="6684963"/>
                </a:moveTo>
                <a:cubicBezTo>
                  <a:pt x="6130385" y="6685281"/>
                  <a:pt x="6128761" y="6685281"/>
                  <a:pt x="6126164" y="6685916"/>
                </a:cubicBezTo>
                <a:cubicBezTo>
                  <a:pt x="6118371" y="6688138"/>
                  <a:pt x="6111876" y="6692266"/>
                  <a:pt x="6115123" y="6702426"/>
                </a:cubicBezTo>
                <a:cubicBezTo>
                  <a:pt x="6117396" y="6711633"/>
                  <a:pt x="6124215" y="6713538"/>
                  <a:pt x="6132009" y="6711951"/>
                </a:cubicBezTo>
                <a:cubicBezTo>
                  <a:pt x="6135905" y="6710998"/>
                  <a:pt x="6138178" y="6709411"/>
                  <a:pt x="6140451" y="6706553"/>
                </a:cubicBezTo>
                <a:cubicBezTo>
                  <a:pt x="6140451" y="6706553"/>
                  <a:pt x="6140451" y="6706553"/>
                  <a:pt x="6138503" y="6700838"/>
                </a:cubicBezTo>
                <a:cubicBezTo>
                  <a:pt x="6138503" y="6700838"/>
                  <a:pt x="6138503" y="6700838"/>
                  <a:pt x="6137854" y="6700838"/>
                </a:cubicBezTo>
                <a:cubicBezTo>
                  <a:pt x="6137854" y="6704648"/>
                  <a:pt x="6134282" y="6708141"/>
                  <a:pt x="6131359" y="6708776"/>
                </a:cubicBezTo>
                <a:cubicBezTo>
                  <a:pt x="6126488" y="6709728"/>
                  <a:pt x="6121618" y="6706236"/>
                  <a:pt x="6121293" y="6701473"/>
                </a:cubicBezTo>
                <a:cubicBezTo>
                  <a:pt x="6121293" y="6701473"/>
                  <a:pt x="6121293" y="6701473"/>
                  <a:pt x="6133957" y="6698616"/>
                </a:cubicBezTo>
                <a:cubicBezTo>
                  <a:pt x="6133957" y="6698616"/>
                  <a:pt x="6133957" y="6698616"/>
                  <a:pt x="6135256" y="6699568"/>
                </a:cubicBezTo>
                <a:cubicBezTo>
                  <a:pt x="6135256" y="6699568"/>
                  <a:pt x="6135256" y="6699568"/>
                  <a:pt x="6136555" y="6699251"/>
                </a:cubicBezTo>
                <a:cubicBezTo>
                  <a:pt x="6136555" y="6699251"/>
                  <a:pt x="6136555" y="6699251"/>
                  <a:pt x="6134931" y="6693536"/>
                </a:cubicBezTo>
                <a:cubicBezTo>
                  <a:pt x="6134931" y="6693536"/>
                  <a:pt x="6134931" y="6693536"/>
                  <a:pt x="6133632" y="6693853"/>
                </a:cubicBezTo>
                <a:cubicBezTo>
                  <a:pt x="6133632" y="6693853"/>
                  <a:pt x="6133632" y="6693853"/>
                  <a:pt x="6132658" y="6696076"/>
                </a:cubicBezTo>
                <a:cubicBezTo>
                  <a:pt x="6132658" y="6696076"/>
                  <a:pt x="6132658" y="6696076"/>
                  <a:pt x="6120319" y="6698616"/>
                </a:cubicBezTo>
                <a:cubicBezTo>
                  <a:pt x="6118695" y="6694806"/>
                  <a:pt x="6121293" y="6689726"/>
                  <a:pt x="6125514" y="6688773"/>
                </a:cubicBezTo>
                <a:cubicBezTo>
                  <a:pt x="6128437" y="6688138"/>
                  <a:pt x="6131359" y="6688773"/>
                  <a:pt x="6133307" y="6690996"/>
                </a:cubicBezTo>
                <a:cubicBezTo>
                  <a:pt x="6133307" y="6690996"/>
                  <a:pt x="6133307" y="6690996"/>
                  <a:pt x="6134282" y="6690361"/>
                </a:cubicBezTo>
                <a:cubicBezTo>
                  <a:pt x="6134282" y="6690361"/>
                  <a:pt x="6134282" y="6690361"/>
                  <a:pt x="6132983" y="6684963"/>
                </a:cubicBezTo>
                <a:close/>
                <a:moveTo>
                  <a:pt x="6075364" y="6684963"/>
                </a:moveTo>
                <a:lnTo>
                  <a:pt x="6075364" y="6686551"/>
                </a:lnTo>
                <a:lnTo>
                  <a:pt x="6076952" y="6688138"/>
                </a:lnTo>
                <a:lnTo>
                  <a:pt x="6072189" y="6708776"/>
                </a:lnTo>
                <a:lnTo>
                  <a:pt x="6070602" y="6708776"/>
                </a:lnTo>
                <a:lnTo>
                  <a:pt x="6069014" y="6710364"/>
                </a:lnTo>
                <a:lnTo>
                  <a:pt x="6078540" y="6711951"/>
                </a:lnTo>
                <a:lnTo>
                  <a:pt x="6078540" y="6710364"/>
                </a:lnTo>
                <a:lnTo>
                  <a:pt x="6076952" y="6708776"/>
                </a:lnTo>
                <a:lnTo>
                  <a:pt x="6081715" y="6688138"/>
                </a:lnTo>
                <a:lnTo>
                  <a:pt x="6083303" y="6688138"/>
                </a:lnTo>
                <a:lnTo>
                  <a:pt x="6083303" y="6686551"/>
                </a:lnTo>
                <a:close/>
                <a:moveTo>
                  <a:pt x="6048378" y="6673851"/>
                </a:moveTo>
                <a:lnTo>
                  <a:pt x="6046790" y="6675439"/>
                </a:lnTo>
                <a:lnTo>
                  <a:pt x="6048378" y="6677026"/>
                </a:lnTo>
                <a:lnTo>
                  <a:pt x="6034089" y="6692901"/>
                </a:lnTo>
                <a:lnTo>
                  <a:pt x="6032502" y="6692901"/>
                </a:lnTo>
                <a:lnTo>
                  <a:pt x="6030914" y="6692901"/>
                </a:lnTo>
                <a:lnTo>
                  <a:pt x="6037264" y="6697664"/>
                </a:lnTo>
                <a:lnTo>
                  <a:pt x="6037264" y="6696076"/>
                </a:lnTo>
                <a:lnTo>
                  <a:pt x="6035677" y="6694489"/>
                </a:lnTo>
                <a:lnTo>
                  <a:pt x="6046790" y="6681789"/>
                </a:lnTo>
                <a:lnTo>
                  <a:pt x="6045202" y="6700839"/>
                </a:lnTo>
                <a:lnTo>
                  <a:pt x="6048378" y="6702426"/>
                </a:lnTo>
                <a:lnTo>
                  <a:pt x="6061077" y="6686551"/>
                </a:lnTo>
                <a:lnTo>
                  <a:pt x="6057902" y="6704014"/>
                </a:lnTo>
                <a:lnTo>
                  <a:pt x="6056315" y="6705601"/>
                </a:lnTo>
                <a:lnTo>
                  <a:pt x="6064252" y="6708776"/>
                </a:lnTo>
                <a:lnTo>
                  <a:pt x="6064252" y="6707189"/>
                </a:lnTo>
                <a:lnTo>
                  <a:pt x="6062665" y="6705601"/>
                </a:lnTo>
                <a:lnTo>
                  <a:pt x="6065840" y="6684964"/>
                </a:lnTo>
                <a:lnTo>
                  <a:pt x="6067427" y="6683376"/>
                </a:lnTo>
                <a:lnTo>
                  <a:pt x="6067427" y="6681789"/>
                </a:lnTo>
                <a:lnTo>
                  <a:pt x="6061077" y="6680201"/>
                </a:lnTo>
                <a:lnTo>
                  <a:pt x="6051552" y="6691314"/>
                </a:lnTo>
                <a:lnTo>
                  <a:pt x="6051552" y="6675439"/>
                </a:lnTo>
                <a:close/>
                <a:moveTo>
                  <a:pt x="6025635" y="6666270"/>
                </a:moveTo>
                <a:cubicBezTo>
                  <a:pt x="6027764" y="6665120"/>
                  <a:pt x="6030221" y="6664643"/>
                  <a:pt x="6032350" y="6666548"/>
                </a:cubicBezTo>
                <a:cubicBezTo>
                  <a:pt x="6033006" y="6667183"/>
                  <a:pt x="6033006" y="6667183"/>
                  <a:pt x="6033006" y="6667183"/>
                </a:cubicBezTo>
                <a:cubicBezTo>
                  <a:pt x="6037264" y="6671311"/>
                  <a:pt x="6031695" y="6678296"/>
                  <a:pt x="6030385" y="6679566"/>
                </a:cubicBezTo>
                <a:cubicBezTo>
                  <a:pt x="6029402" y="6680201"/>
                  <a:pt x="6026127" y="6683376"/>
                  <a:pt x="6022850" y="6683376"/>
                </a:cubicBezTo>
                <a:cubicBezTo>
                  <a:pt x="6021212" y="6683376"/>
                  <a:pt x="6019902" y="6683059"/>
                  <a:pt x="6018919" y="6681789"/>
                </a:cubicBezTo>
                <a:cubicBezTo>
                  <a:pt x="6018592" y="6681471"/>
                  <a:pt x="6018592" y="6681471"/>
                  <a:pt x="6018592" y="6681471"/>
                </a:cubicBezTo>
                <a:cubicBezTo>
                  <a:pt x="6017282" y="6680519"/>
                  <a:pt x="6016954" y="6679566"/>
                  <a:pt x="6016627" y="6678296"/>
                </a:cubicBezTo>
                <a:cubicBezTo>
                  <a:pt x="6016627" y="6675439"/>
                  <a:pt x="6019247" y="6671946"/>
                  <a:pt x="6020885" y="6670041"/>
                </a:cubicBezTo>
                <a:cubicBezTo>
                  <a:pt x="6021704" y="6669247"/>
                  <a:pt x="6023506" y="6667421"/>
                  <a:pt x="6025635" y="6666270"/>
                </a:cubicBezTo>
                <a:close/>
                <a:moveTo>
                  <a:pt x="6168820" y="6665913"/>
                </a:moveTo>
                <a:cubicBezTo>
                  <a:pt x="6149976" y="6677555"/>
                  <a:pt x="6149976" y="6677555"/>
                  <a:pt x="6149976" y="6677555"/>
                </a:cubicBezTo>
                <a:cubicBezTo>
                  <a:pt x="6150275" y="6678813"/>
                  <a:pt x="6150275" y="6678813"/>
                  <a:pt x="6150275" y="6678813"/>
                </a:cubicBezTo>
                <a:cubicBezTo>
                  <a:pt x="6152369" y="6678813"/>
                  <a:pt x="6152369" y="6678813"/>
                  <a:pt x="6152369" y="6678813"/>
                </a:cubicBezTo>
                <a:cubicBezTo>
                  <a:pt x="6161342" y="6698006"/>
                  <a:pt x="6161342" y="6698006"/>
                  <a:pt x="6161342" y="6698006"/>
                </a:cubicBezTo>
                <a:cubicBezTo>
                  <a:pt x="6161043" y="6699580"/>
                  <a:pt x="6161043" y="6699580"/>
                  <a:pt x="6161043" y="6699580"/>
                </a:cubicBezTo>
                <a:lnTo>
                  <a:pt x="6161641" y="6700838"/>
                </a:lnTo>
                <a:cubicBezTo>
                  <a:pt x="6168221" y="6697063"/>
                  <a:pt x="6168221" y="6697063"/>
                  <a:pt x="6168221" y="6697063"/>
                </a:cubicBezTo>
                <a:cubicBezTo>
                  <a:pt x="6167623" y="6696433"/>
                  <a:pt x="6167623" y="6696433"/>
                  <a:pt x="6167623" y="6696433"/>
                </a:cubicBezTo>
                <a:cubicBezTo>
                  <a:pt x="6165829" y="6696119"/>
                  <a:pt x="6165829" y="6696119"/>
                  <a:pt x="6165829" y="6696119"/>
                </a:cubicBezTo>
                <a:cubicBezTo>
                  <a:pt x="6161342" y="6686050"/>
                  <a:pt x="6161342" y="6686050"/>
                  <a:pt x="6161342" y="6686050"/>
                </a:cubicBezTo>
                <a:cubicBezTo>
                  <a:pt x="6161342" y="6686050"/>
                  <a:pt x="6164931" y="6683218"/>
                  <a:pt x="6167623" y="6682589"/>
                </a:cubicBezTo>
                <a:cubicBezTo>
                  <a:pt x="6168820" y="6682589"/>
                  <a:pt x="6170614" y="6682589"/>
                  <a:pt x="6170614" y="6682589"/>
                </a:cubicBezTo>
                <a:cubicBezTo>
                  <a:pt x="6168221" y="6677555"/>
                  <a:pt x="6168221" y="6677555"/>
                  <a:pt x="6168221" y="6677555"/>
                </a:cubicBezTo>
                <a:cubicBezTo>
                  <a:pt x="6168221" y="6677555"/>
                  <a:pt x="6167324" y="6679128"/>
                  <a:pt x="6166427" y="6679757"/>
                </a:cubicBezTo>
                <a:cubicBezTo>
                  <a:pt x="6164632" y="6681645"/>
                  <a:pt x="6159847" y="6683533"/>
                  <a:pt x="6159847" y="6683533"/>
                </a:cubicBezTo>
                <a:cubicBezTo>
                  <a:pt x="6156556" y="6676296"/>
                  <a:pt x="6156556" y="6676296"/>
                  <a:pt x="6156556" y="6676296"/>
                </a:cubicBezTo>
                <a:cubicBezTo>
                  <a:pt x="6156556" y="6676296"/>
                  <a:pt x="6161342" y="6672835"/>
                  <a:pt x="6164034" y="6671891"/>
                </a:cubicBezTo>
                <a:cubicBezTo>
                  <a:pt x="6164931" y="6671577"/>
                  <a:pt x="6167025" y="6671262"/>
                  <a:pt x="6167025" y="6671262"/>
                </a:cubicBezTo>
                <a:cubicBezTo>
                  <a:pt x="6167025" y="6671262"/>
                  <a:pt x="6167025" y="6669689"/>
                  <a:pt x="6167324" y="6669060"/>
                </a:cubicBezTo>
                <a:cubicBezTo>
                  <a:pt x="6167623" y="6667801"/>
                  <a:pt x="6168820" y="6665913"/>
                  <a:pt x="6168820" y="6665913"/>
                </a:cubicBezTo>
                <a:close/>
                <a:moveTo>
                  <a:pt x="6025672" y="6661465"/>
                </a:moveTo>
                <a:cubicBezTo>
                  <a:pt x="6021907" y="6661779"/>
                  <a:pt x="6018141" y="6663976"/>
                  <a:pt x="6015944" y="6667428"/>
                </a:cubicBezTo>
                <a:cubicBezTo>
                  <a:pt x="6011864" y="6672449"/>
                  <a:pt x="6011864" y="6679039"/>
                  <a:pt x="6016571" y="6683746"/>
                </a:cubicBezTo>
                <a:cubicBezTo>
                  <a:pt x="6016885" y="6684060"/>
                  <a:pt x="6016885" y="6684060"/>
                  <a:pt x="6016885" y="6684060"/>
                </a:cubicBezTo>
                <a:cubicBezTo>
                  <a:pt x="6021907" y="6688139"/>
                  <a:pt x="6028497" y="6688139"/>
                  <a:pt x="6033517" y="6683746"/>
                </a:cubicBezTo>
                <a:cubicBezTo>
                  <a:pt x="6036657" y="6681235"/>
                  <a:pt x="6038538" y="6677783"/>
                  <a:pt x="6038538" y="6674018"/>
                </a:cubicBezTo>
                <a:cubicBezTo>
                  <a:pt x="6038852" y="6670566"/>
                  <a:pt x="6038225" y="6667428"/>
                  <a:pt x="6035714" y="6665231"/>
                </a:cubicBezTo>
                <a:cubicBezTo>
                  <a:pt x="6035400" y="6664603"/>
                  <a:pt x="6035400" y="6664603"/>
                  <a:pt x="6035400" y="6664603"/>
                </a:cubicBezTo>
                <a:cubicBezTo>
                  <a:pt x="6035087" y="6664289"/>
                  <a:pt x="6035087" y="6664289"/>
                  <a:pt x="6035087" y="6664289"/>
                </a:cubicBezTo>
                <a:cubicBezTo>
                  <a:pt x="6034773" y="6663976"/>
                  <a:pt x="6034773" y="6663976"/>
                  <a:pt x="6034773" y="6663976"/>
                </a:cubicBezTo>
                <a:cubicBezTo>
                  <a:pt x="6032262" y="6661779"/>
                  <a:pt x="6029124" y="6661151"/>
                  <a:pt x="6025672" y="6661465"/>
                </a:cubicBezTo>
                <a:close/>
                <a:moveTo>
                  <a:pt x="6183041" y="6654801"/>
                </a:moveTo>
                <a:cubicBezTo>
                  <a:pt x="6181213" y="6656405"/>
                  <a:pt x="6179690" y="6657367"/>
                  <a:pt x="6178167" y="6658970"/>
                </a:cubicBezTo>
                <a:cubicBezTo>
                  <a:pt x="6172682" y="6664422"/>
                  <a:pt x="6169026" y="6671478"/>
                  <a:pt x="6176034" y="6679175"/>
                </a:cubicBezTo>
                <a:cubicBezTo>
                  <a:pt x="6182432" y="6686551"/>
                  <a:pt x="6189135" y="6684948"/>
                  <a:pt x="6194619" y="6679175"/>
                </a:cubicBezTo>
                <a:cubicBezTo>
                  <a:pt x="6197361" y="6676609"/>
                  <a:pt x="6198580" y="6674364"/>
                  <a:pt x="6199189" y="6670195"/>
                </a:cubicBezTo>
                <a:cubicBezTo>
                  <a:pt x="6199189" y="6670195"/>
                  <a:pt x="6199189" y="6670195"/>
                  <a:pt x="6195533" y="6665705"/>
                </a:cubicBezTo>
                <a:cubicBezTo>
                  <a:pt x="6195533" y="6665705"/>
                  <a:pt x="6195533" y="6665705"/>
                  <a:pt x="6194619" y="6666347"/>
                </a:cubicBezTo>
                <a:cubicBezTo>
                  <a:pt x="6196142" y="6669874"/>
                  <a:pt x="6194924" y="6674685"/>
                  <a:pt x="6192791" y="6676609"/>
                </a:cubicBezTo>
                <a:cubicBezTo>
                  <a:pt x="6189135" y="6680458"/>
                  <a:pt x="6183346" y="6679496"/>
                  <a:pt x="6181213" y="6675327"/>
                </a:cubicBezTo>
                <a:cubicBezTo>
                  <a:pt x="6181213" y="6675327"/>
                  <a:pt x="6181213" y="6675327"/>
                  <a:pt x="6190354" y="6666026"/>
                </a:cubicBezTo>
                <a:cubicBezTo>
                  <a:pt x="6190354" y="6666026"/>
                  <a:pt x="6190354" y="6666026"/>
                  <a:pt x="6191877" y="6666347"/>
                </a:cubicBezTo>
                <a:cubicBezTo>
                  <a:pt x="6191877" y="6666347"/>
                  <a:pt x="6191877" y="6666347"/>
                  <a:pt x="6192791" y="6665385"/>
                </a:cubicBezTo>
                <a:cubicBezTo>
                  <a:pt x="6192791" y="6665385"/>
                  <a:pt x="6192791" y="6665385"/>
                  <a:pt x="6188830" y="6661215"/>
                </a:cubicBezTo>
                <a:cubicBezTo>
                  <a:pt x="6188830" y="6661215"/>
                  <a:pt x="6188830" y="6661215"/>
                  <a:pt x="6188221" y="6662178"/>
                </a:cubicBezTo>
                <a:cubicBezTo>
                  <a:pt x="6188221" y="6662178"/>
                  <a:pt x="6188221" y="6662178"/>
                  <a:pt x="6188221" y="6664743"/>
                </a:cubicBezTo>
                <a:cubicBezTo>
                  <a:pt x="6188221" y="6664743"/>
                  <a:pt x="6188221" y="6664743"/>
                  <a:pt x="6179081" y="6673082"/>
                </a:cubicBezTo>
                <a:cubicBezTo>
                  <a:pt x="6176034" y="6670195"/>
                  <a:pt x="6175729" y="6664743"/>
                  <a:pt x="6179081" y="6661857"/>
                </a:cubicBezTo>
                <a:cubicBezTo>
                  <a:pt x="6180909" y="6659933"/>
                  <a:pt x="6183651" y="6659291"/>
                  <a:pt x="6186393" y="6660253"/>
                </a:cubicBezTo>
                <a:cubicBezTo>
                  <a:pt x="6186393" y="6660253"/>
                  <a:pt x="6186393" y="6660253"/>
                  <a:pt x="6187002" y="6658970"/>
                </a:cubicBezTo>
                <a:cubicBezTo>
                  <a:pt x="6187002" y="6658970"/>
                  <a:pt x="6187002" y="6658970"/>
                  <a:pt x="6183041" y="6654801"/>
                </a:cubicBezTo>
                <a:close/>
                <a:moveTo>
                  <a:pt x="6192092" y="6643688"/>
                </a:moveTo>
                <a:cubicBezTo>
                  <a:pt x="6186489" y="6650991"/>
                  <a:pt x="6186489" y="6650991"/>
                  <a:pt x="6186489" y="6650991"/>
                </a:cubicBezTo>
                <a:cubicBezTo>
                  <a:pt x="6188046" y="6651943"/>
                  <a:pt x="6188046" y="6651943"/>
                  <a:pt x="6188046" y="6651943"/>
                </a:cubicBezTo>
                <a:cubicBezTo>
                  <a:pt x="6189602" y="6650991"/>
                  <a:pt x="6189602" y="6650991"/>
                  <a:pt x="6189602" y="6650991"/>
                </a:cubicBezTo>
                <a:cubicBezTo>
                  <a:pt x="6205477" y="6664326"/>
                  <a:pt x="6205477" y="6664326"/>
                  <a:pt x="6205477" y="6664326"/>
                </a:cubicBezTo>
                <a:cubicBezTo>
                  <a:pt x="6205166" y="6666231"/>
                  <a:pt x="6205166" y="6666231"/>
                  <a:pt x="6205166" y="6666231"/>
                </a:cubicBezTo>
                <a:lnTo>
                  <a:pt x="6205788" y="6667501"/>
                </a:lnTo>
                <a:cubicBezTo>
                  <a:pt x="6218239" y="6652896"/>
                  <a:pt x="6218239" y="6652896"/>
                  <a:pt x="6218239" y="6652896"/>
                </a:cubicBezTo>
                <a:cubicBezTo>
                  <a:pt x="6215438" y="6645911"/>
                  <a:pt x="6215438" y="6645911"/>
                  <a:pt x="6215438" y="6645911"/>
                </a:cubicBezTo>
                <a:cubicBezTo>
                  <a:pt x="6213881" y="6647816"/>
                  <a:pt x="6213881" y="6647816"/>
                  <a:pt x="6213881" y="6647816"/>
                </a:cubicBezTo>
                <a:cubicBezTo>
                  <a:pt x="6213881" y="6647816"/>
                  <a:pt x="6214504" y="6650673"/>
                  <a:pt x="6214193" y="6652261"/>
                </a:cubicBezTo>
                <a:cubicBezTo>
                  <a:pt x="6213570" y="6655754"/>
                  <a:pt x="6208901" y="6660199"/>
                  <a:pt x="6208901" y="6660199"/>
                </a:cubicBezTo>
                <a:cubicBezTo>
                  <a:pt x="6192715" y="6646546"/>
                  <a:pt x="6192715" y="6646546"/>
                  <a:pt x="6192715" y="6646546"/>
                </a:cubicBezTo>
                <a:cubicBezTo>
                  <a:pt x="6193337" y="6644641"/>
                  <a:pt x="6193337" y="6644641"/>
                  <a:pt x="6193337" y="6644641"/>
                </a:cubicBezTo>
                <a:cubicBezTo>
                  <a:pt x="6192092" y="6643688"/>
                  <a:pt x="6192092" y="6643688"/>
                  <a:pt x="6192092" y="6643688"/>
                </a:cubicBezTo>
                <a:close/>
                <a:moveTo>
                  <a:pt x="6008688" y="6637338"/>
                </a:moveTo>
                <a:lnTo>
                  <a:pt x="6008688" y="6638926"/>
                </a:lnTo>
                <a:lnTo>
                  <a:pt x="5991226" y="6651626"/>
                </a:lnTo>
                <a:lnTo>
                  <a:pt x="5989638" y="6650038"/>
                </a:lnTo>
                <a:lnTo>
                  <a:pt x="5988051" y="6651626"/>
                </a:lnTo>
                <a:lnTo>
                  <a:pt x="5992813" y="6657976"/>
                </a:lnTo>
                <a:lnTo>
                  <a:pt x="5994401" y="6656389"/>
                </a:lnTo>
                <a:lnTo>
                  <a:pt x="5994401" y="6654801"/>
                </a:lnTo>
                <a:lnTo>
                  <a:pt x="6005513" y="6645276"/>
                </a:lnTo>
                <a:lnTo>
                  <a:pt x="6000751" y="6669089"/>
                </a:lnTo>
                <a:lnTo>
                  <a:pt x="6003926" y="6670676"/>
                </a:lnTo>
                <a:lnTo>
                  <a:pt x="6019801" y="6654801"/>
                </a:lnTo>
                <a:lnTo>
                  <a:pt x="6021389" y="6654801"/>
                </a:lnTo>
                <a:lnTo>
                  <a:pt x="6022976" y="6653213"/>
                </a:lnTo>
                <a:lnTo>
                  <a:pt x="6018213" y="6650038"/>
                </a:lnTo>
                <a:lnTo>
                  <a:pt x="6018213" y="6651626"/>
                </a:lnTo>
                <a:lnTo>
                  <a:pt x="6007101" y="6662739"/>
                </a:lnTo>
                <a:lnTo>
                  <a:pt x="6011863" y="6640513"/>
                </a:lnTo>
                <a:close/>
                <a:moveTo>
                  <a:pt x="5994618" y="6633181"/>
                </a:moveTo>
                <a:cubicBezTo>
                  <a:pt x="5993535" y="6633786"/>
                  <a:pt x="5992814" y="6635298"/>
                  <a:pt x="5993535" y="6636810"/>
                </a:cubicBezTo>
                <a:cubicBezTo>
                  <a:pt x="5994257" y="6638321"/>
                  <a:pt x="5996422" y="6638926"/>
                  <a:pt x="5998226" y="6638321"/>
                </a:cubicBezTo>
                <a:cubicBezTo>
                  <a:pt x="5999669" y="6637717"/>
                  <a:pt x="6000752" y="6635902"/>
                  <a:pt x="6000031" y="6634693"/>
                </a:cubicBezTo>
                <a:cubicBezTo>
                  <a:pt x="5998588" y="6633181"/>
                  <a:pt x="5996422" y="6632576"/>
                  <a:pt x="5994618" y="6633181"/>
                </a:cubicBezTo>
                <a:close/>
                <a:moveTo>
                  <a:pt x="6202364" y="6627813"/>
                </a:moveTo>
                <a:lnTo>
                  <a:pt x="6199189" y="6635751"/>
                </a:lnTo>
                <a:lnTo>
                  <a:pt x="6202364" y="6634163"/>
                </a:lnTo>
                <a:lnTo>
                  <a:pt x="6219827" y="6645276"/>
                </a:lnTo>
                <a:lnTo>
                  <a:pt x="6219827" y="6646864"/>
                </a:lnTo>
                <a:lnTo>
                  <a:pt x="6221415" y="6648451"/>
                </a:lnTo>
                <a:lnTo>
                  <a:pt x="6226177" y="6640514"/>
                </a:lnTo>
                <a:lnTo>
                  <a:pt x="6224590" y="6640514"/>
                </a:lnTo>
                <a:lnTo>
                  <a:pt x="6223002" y="6640514"/>
                </a:lnTo>
                <a:lnTo>
                  <a:pt x="6202364" y="6629401"/>
                </a:lnTo>
                <a:lnTo>
                  <a:pt x="6203952" y="6629401"/>
                </a:lnTo>
                <a:close/>
                <a:moveTo>
                  <a:pt x="5997576" y="6616701"/>
                </a:moveTo>
                <a:lnTo>
                  <a:pt x="5997576" y="6619876"/>
                </a:lnTo>
                <a:lnTo>
                  <a:pt x="5976938" y="6627814"/>
                </a:lnTo>
                <a:lnTo>
                  <a:pt x="5975351" y="6626226"/>
                </a:lnTo>
                <a:lnTo>
                  <a:pt x="5978526" y="6635751"/>
                </a:lnTo>
                <a:lnTo>
                  <a:pt x="5980114" y="6634164"/>
                </a:lnTo>
                <a:lnTo>
                  <a:pt x="5980114" y="6632576"/>
                </a:lnTo>
                <a:lnTo>
                  <a:pt x="5999164" y="6623051"/>
                </a:lnTo>
                <a:lnTo>
                  <a:pt x="6000751" y="6624639"/>
                </a:lnTo>
                <a:lnTo>
                  <a:pt x="6002339" y="6624639"/>
                </a:lnTo>
                <a:close/>
                <a:moveTo>
                  <a:pt x="6213159" y="6604001"/>
                </a:moveTo>
                <a:cubicBezTo>
                  <a:pt x="6211889" y="6606296"/>
                  <a:pt x="6210937" y="6607280"/>
                  <a:pt x="6209984" y="6609903"/>
                </a:cubicBezTo>
                <a:cubicBezTo>
                  <a:pt x="6206809" y="6617443"/>
                  <a:pt x="6205539" y="6625640"/>
                  <a:pt x="6215064" y="6629902"/>
                </a:cubicBezTo>
                <a:cubicBezTo>
                  <a:pt x="6224907" y="6634164"/>
                  <a:pt x="6230305" y="6629246"/>
                  <a:pt x="6233797" y="6622361"/>
                </a:cubicBezTo>
                <a:cubicBezTo>
                  <a:pt x="6235385" y="6618427"/>
                  <a:pt x="6235702" y="6615476"/>
                  <a:pt x="6234750" y="6611214"/>
                </a:cubicBezTo>
                <a:cubicBezTo>
                  <a:pt x="6234750" y="6611214"/>
                  <a:pt x="6234750" y="6611214"/>
                  <a:pt x="6229670" y="6608919"/>
                </a:cubicBezTo>
                <a:cubicBezTo>
                  <a:pt x="6229670" y="6608919"/>
                  <a:pt x="6229670" y="6608919"/>
                  <a:pt x="6228717" y="6609903"/>
                </a:cubicBezTo>
                <a:cubicBezTo>
                  <a:pt x="6231575" y="6612853"/>
                  <a:pt x="6232210" y="6617116"/>
                  <a:pt x="6230940" y="6620066"/>
                </a:cubicBezTo>
                <a:cubicBezTo>
                  <a:pt x="6228717" y="6624656"/>
                  <a:pt x="6220780" y="6625640"/>
                  <a:pt x="6216969" y="6622689"/>
                </a:cubicBezTo>
                <a:cubicBezTo>
                  <a:pt x="6213159" y="6619738"/>
                  <a:pt x="6209984" y="6616132"/>
                  <a:pt x="6211889" y="6611870"/>
                </a:cubicBezTo>
                <a:cubicBezTo>
                  <a:pt x="6213159" y="6609247"/>
                  <a:pt x="6215382" y="6607608"/>
                  <a:pt x="6218239" y="6607608"/>
                </a:cubicBezTo>
                <a:cubicBezTo>
                  <a:pt x="6218239" y="6607608"/>
                  <a:pt x="6218239" y="6607608"/>
                  <a:pt x="6218557" y="6605968"/>
                </a:cubicBezTo>
                <a:cubicBezTo>
                  <a:pt x="6218557" y="6605968"/>
                  <a:pt x="6218557" y="6605968"/>
                  <a:pt x="6213159" y="6604001"/>
                </a:cubicBezTo>
                <a:close/>
                <a:moveTo>
                  <a:pt x="6124575" y="6600826"/>
                </a:moveTo>
                <a:cubicBezTo>
                  <a:pt x="6124575" y="6600826"/>
                  <a:pt x="6124575" y="6600826"/>
                  <a:pt x="6145213" y="6600826"/>
                </a:cubicBezTo>
                <a:cubicBezTo>
                  <a:pt x="6138129" y="6616304"/>
                  <a:pt x="6131044" y="6630493"/>
                  <a:pt x="6124575" y="6642101"/>
                </a:cubicBezTo>
                <a:close/>
                <a:moveTo>
                  <a:pt x="6061075" y="6600826"/>
                </a:moveTo>
                <a:cubicBezTo>
                  <a:pt x="6061075" y="6600826"/>
                  <a:pt x="6061075" y="6600826"/>
                  <a:pt x="6083301" y="6600826"/>
                </a:cubicBezTo>
                <a:cubicBezTo>
                  <a:pt x="6083301" y="6600826"/>
                  <a:pt x="6083301" y="6600826"/>
                  <a:pt x="6083301" y="6642101"/>
                </a:cubicBezTo>
                <a:cubicBezTo>
                  <a:pt x="6076002" y="6630493"/>
                  <a:pt x="6068373" y="6616304"/>
                  <a:pt x="6061075" y="6600826"/>
                </a:cubicBezTo>
                <a:close/>
                <a:moveTo>
                  <a:pt x="5979346" y="6594512"/>
                </a:moveTo>
                <a:cubicBezTo>
                  <a:pt x="5969403" y="6597080"/>
                  <a:pt x="5967414" y="6604144"/>
                  <a:pt x="5969403" y="6611528"/>
                </a:cubicBezTo>
                <a:cubicBezTo>
                  <a:pt x="5970397" y="6615381"/>
                  <a:pt x="5971723" y="6617629"/>
                  <a:pt x="5975037" y="6619876"/>
                </a:cubicBezTo>
                <a:cubicBezTo>
                  <a:pt x="5975037" y="6619876"/>
                  <a:pt x="5975037" y="6619876"/>
                  <a:pt x="5981004" y="6618592"/>
                </a:cubicBezTo>
                <a:cubicBezTo>
                  <a:pt x="5981004" y="6618592"/>
                  <a:pt x="5981004" y="6618592"/>
                  <a:pt x="5981004" y="6617629"/>
                </a:cubicBezTo>
                <a:cubicBezTo>
                  <a:pt x="5977026" y="6617308"/>
                  <a:pt x="5973380" y="6613776"/>
                  <a:pt x="5972386" y="6610886"/>
                </a:cubicBezTo>
                <a:cubicBezTo>
                  <a:pt x="5971391" y="6606070"/>
                  <a:pt x="5975037" y="6601254"/>
                  <a:pt x="5980009" y="6600933"/>
                </a:cubicBezTo>
                <a:cubicBezTo>
                  <a:pt x="5980009" y="6600933"/>
                  <a:pt x="5980009" y="6600933"/>
                  <a:pt x="5983324" y="6613455"/>
                </a:cubicBezTo>
                <a:cubicBezTo>
                  <a:pt x="5983324" y="6613455"/>
                  <a:pt x="5983324" y="6613455"/>
                  <a:pt x="5982330" y="6614739"/>
                </a:cubicBezTo>
                <a:cubicBezTo>
                  <a:pt x="5982330" y="6614739"/>
                  <a:pt x="5982330" y="6614739"/>
                  <a:pt x="5982992" y="6616023"/>
                </a:cubicBezTo>
                <a:cubicBezTo>
                  <a:pt x="5982992" y="6616023"/>
                  <a:pt x="5982992" y="6616023"/>
                  <a:pt x="5988959" y="6614418"/>
                </a:cubicBezTo>
                <a:cubicBezTo>
                  <a:pt x="5988959" y="6614418"/>
                  <a:pt x="5988959" y="6614418"/>
                  <a:pt x="5988296" y="6613134"/>
                </a:cubicBezTo>
                <a:cubicBezTo>
                  <a:pt x="5988296" y="6613134"/>
                  <a:pt x="5988296" y="6613134"/>
                  <a:pt x="5986307" y="6612171"/>
                </a:cubicBezTo>
                <a:cubicBezTo>
                  <a:pt x="5986307" y="6612171"/>
                  <a:pt x="5986307" y="6612171"/>
                  <a:pt x="5983324" y="6599970"/>
                </a:cubicBezTo>
                <a:cubicBezTo>
                  <a:pt x="5987301" y="6598365"/>
                  <a:pt x="5992273" y="6600612"/>
                  <a:pt x="5993268" y="6604786"/>
                </a:cubicBezTo>
                <a:cubicBezTo>
                  <a:pt x="5994262" y="6607676"/>
                  <a:pt x="5993268" y="6610565"/>
                  <a:pt x="5991279" y="6612492"/>
                </a:cubicBezTo>
                <a:cubicBezTo>
                  <a:pt x="5991279" y="6612492"/>
                  <a:pt x="5991279" y="6612492"/>
                  <a:pt x="5991942" y="6613455"/>
                </a:cubicBezTo>
                <a:cubicBezTo>
                  <a:pt x="5991942" y="6613455"/>
                  <a:pt x="5991942" y="6613455"/>
                  <a:pt x="5997577" y="6611850"/>
                </a:cubicBezTo>
                <a:cubicBezTo>
                  <a:pt x="5997246" y="6609602"/>
                  <a:pt x="5997246" y="6607997"/>
                  <a:pt x="5996583" y="6605749"/>
                </a:cubicBezTo>
                <a:cubicBezTo>
                  <a:pt x="5994262" y="6597723"/>
                  <a:pt x="5989953" y="6591301"/>
                  <a:pt x="5979346" y="6594512"/>
                </a:cubicBezTo>
                <a:close/>
                <a:moveTo>
                  <a:pt x="6213477" y="6592888"/>
                </a:moveTo>
                <a:lnTo>
                  <a:pt x="6211889" y="6600826"/>
                </a:lnTo>
                <a:lnTo>
                  <a:pt x="6213477" y="6600826"/>
                </a:lnTo>
                <a:lnTo>
                  <a:pt x="6215064" y="6599238"/>
                </a:lnTo>
                <a:lnTo>
                  <a:pt x="6235702" y="6602413"/>
                </a:lnTo>
                <a:lnTo>
                  <a:pt x="6235702" y="6605588"/>
                </a:lnTo>
                <a:lnTo>
                  <a:pt x="6237290" y="6605588"/>
                </a:lnTo>
                <a:lnTo>
                  <a:pt x="6238877" y="6596063"/>
                </a:lnTo>
                <a:lnTo>
                  <a:pt x="6237290" y="6597651"/>
                </a:lnTo>
                <a:lnTo>
                  <a:pt x="6215064" y="6594476"/>
                </a:lnTo>
                <a:lnTo>
                  <a:pt x="6215064" y="6592888"/>
                </a:lnTo>
                <a:close/>
                <a:moveTo>
                  <a:pt x="4702533" y="6572250"/>
                </a:moveTo>
                <a:cubicBezTo>
                  <a:pt x="4703456" y="6572250"/>
                  <a:pt x="4703764" y="6572905"/>
                  <a:pt x="4703764" y="6574543"/>
                </a:cubicBezTo>
                <a:lnTo>
                  <a:pt x="4703764" y="6578474"/>
                </a:lnTo>
                <a:cubicBezTo>
                  <a:pt x="4703764" y="6583388"/>
                  <a:pt x="4703148" y="6585354"/>
                  <a:pt x="4701300" y="6587647"/>
                </a:cubicBezTo>
                <a:cubicBezTo>
                  <a:pt x="4698528" y="6590595"/>
                  <a:pt x="4694216" y="6592888"/>
                  <a:pt x="4690519" y="6592888"/>
                </a:cubicBezTo>
                <a:cubicBezTo>
                  <a:pt x="4686207" y="6592888"/>
                  <a:pt x="4683126" y="6589612"/>
                  <a:pt x="4683126" y="6585026"/>
                </a:cubicBezTo>
                <a:cubicBezTo>
                  <a:pt x="4683126" y="6581423"/>
                  <a:pt x="4684974" y="6578474"/>
                  <a:pt x="4688671" y="6576509"/>
                </a:cubicBezTo>
                <a:cubicBezTo>
                  <a:pt x="4691135" y="6574543"/>
                  <a:pt x="4693599" y="6574216"/>
                  <a:pt x="4700376" y="6572905"/>
                </a:cubicBezTo>
                <a:cubicBezTo>
                  <a:pt x="4700376" y="6572905"/>
                  <a:pt x="4700376" y="6572905"/>
                  <a:pt x="4701916" y="6572578"/>
                </a:cubicBezTo>
                <a:cubicBezTo>
                  <a:pt x="4702224" y="6572250"/>
                  <a:pt x="4702533" y="6572250"/>
                  <a:pt x="4702533" y="6572250"/>
                </a:cubicBezTo>
                <a:close/>
                <a:moveTo>
                  <a:pt x="5969299" y="6570663"/>
                </a:moveTo>
                <a:cubicBezTo>
                  <a:pt x="5988051" y="6571313"/>
                  <a:pt x="5988051" y="6571313"/>
                  <a:pt x="5988051" y="6571313"/>
                </a:cubicBezTo>
                <a:cubicBezTo>
                  <a:pt x="5988051" y="6573586"/>
                  <a:pt x="5988051" y="6574885"/>
                  <a:pt x="5987456" y="6577158"/>
                </a:cubicBezTo>
                <a:cubicBezTo>
                  <a:pt x="5987158" y="6580405"/>
                  <a:pt x="5983586" y="6584302"/>
                  <a:pt x="5979717" y="6584627"/>
                </a:cubicBezTo>
                <a:cubicBezTo>
                  <a:pt x="5974359" y="6584951"/>
                  <a:pt x="5969598" y="6579756"/>
                  <a:pt x="5969299" y="6575859"/>
                </a:cubicBezTo>
                <a:cubicBezTo>
                  <a:pt x="5969001" y="6571637"/>
                  <a:pt x="5969299" y="6570663"/>
                  <a:pt x="5969299" y="6570663"/>
                </a:cubicBezTo>
                <a:close/>
                <a:moveTo>
                  <a:pt x="5966140" y="6562726"/>
                </a:moveTo>
                <a:cubicBezTo>
                  <a:pt x="5966140" y="6576220"/>
                  <a:pt x="5966140" y="6576220"/>
                  <a:pt x="5966140" y="6576220"/>
                </a:cubicBezTo>
                <a:cubicBezTo>
                  <a:pt x="5965826" y="6582325"/>
                  <a:pt x="5972103" y="6589714"/>
                  <a:pt x="5980263" y="6589714"/>
                </a:cubicBezTo>
                <a:cubicBezTo>
                  <a:pt x="5987793" y="6589072"/>
                  <a:pt x="5991559" y="6581682"/>
                  <a:pt x="5992187" y="6574935"/>
                </a:cubicBezTo>
                <a:cubicBezTo>
                  <a:pt x="5992814" y="6563369"/>
                  <a:pt x="5992814" y="6563369"/>
                  <a:pt x="5992814" y="6563369"/>
                </a:cubicBezTo>
                <a:lnTo>
                  <a:pt x="5991245" y="6563369"/>
                </a:lnTo>
                <a:cubicBezTo>
                  <a:pt x="5990304" y="6564975"/>
                  <a:pt x="5990304" y="6564975"/>
                  <a:pt x="5990304" y="6564975"/>
                </a:cubicBezTo>
                <a:cubicBezTo>
                  <a:pt x="5968964" y="6564654"/>
                  <a:pt x="5968964" y="6564654"/>
                  <a:pt x="5968964" y="6564654"/>
                </a:cubicBezTo>
                <a:cubicBezTo>
                  <a:pt x="5967709" y="6562726"/>
                  <a:pt x="5967709" y="6562726"/>
                  <a:pt x="5967709" y="6562726"/>
                </a:cubicBezTo>
                <a:cubicBezTo>
                  <a:pt x="5966140" y="6562726"/>
                  <a:pt x="5966140" y="6562726"/>
                  <a:pt x="5966140" y="6562726"/>
                </a:cubicBezTo>
                <a:close/>
                <a:moveTo>
                  <a:pt x="6213476" y="6561138"/>
                </a:moveTo>
                <a:cubicBezTo>
                  <a:pt x="6213476" y="6561138"/>
                  <a:pt x="6213476" y="6561138"/>
                  <a:pt x="6215027" y="6566418"/>
                </a:cubicBezTo>
                <a:cubicBezTo>
                  <a:pt x="6215027" y="6566418"/>
                  <a:pt x="6215027" y="6566418"/>
                  <a:pt x="6214717" y="6585986"/>
                </a:cubicBezTo>
                <a:lnTo>
                  <a:pt x="6213786" y="6589713"/>
                </a:lnTo>
                <a:cubicBezTo>
                  <a:pt x="6213786" y="6589713"/>
                  <a:pt x="6213786" y="6589713"/>
                  <a:pt x="6219370" y="6585986"/>
                </a:cubicBezTo>
                <a:cubicBezTo>
                  <a:pt x="6218750" y="6585986"/>
                  <a:pt x="6218129" y="6585675"/>
                  <a:pt x="6218129" y="6585365"/>
                </a:cubicBezTo>
                <a:cubicBezTo>
                  <a:pt x="6217509" y="6584744"/>
                  <a:pt x="6217819" y="6581327"/>
                  <a:pt x="6217819" y="6579153"/>
                </a:cubicBezTo>
                <a:cubicBezTo>
                  <a:pt x="6217819" y="6579153"/>
                  <a:pt x="6217819" y="6579153"/>
                  <a:pt x="6238913" y="6578842"/>
                </a:cubicBezTo>
                <a:cubicBezTo>
                  <a:pt x="6238913" y="6578842"/>
                  <a:pt x="6238913" y="6578842"/>
                  <a:pt x="6239844" y="6580706"/>
                </a:cubicBezTo>
                <a:cubicBezTo>
                  <a:pt x="6239844" y="6580706"/>
                  <a:pt x="6239844" y="6580706"/>
                  <a:pt x="6240464" y="6580706"/>
                </a:cubicBezTo>
                <a:cubicBezTo>
                  <a:pt x="6240464" y="6580706"/>
                  <a:pt x="6240464" y="6580706"/>
                  <a:pt x="6240464" y="6572941"/>
                </a:cubicBezTo>
                <a:cubicBezTo>
                  <a:pt x="6240464" y="6572941"/>
                  <a:pt x="6240464" y="6572941"/>
                  <a:pt x="6239223" y="6572941"/>
                </a:cubicBezTo>
                <a:cubicBezTo>
                  <a:pt x="6239223" y="6572941"/>
                  <a:pt x="6239223" y="6572941"/>
                  <a:pt x="6238913" y="6573873"/>
                </a:cubicBezTo>
                <a:cubicBezTo>
                  <a:pt x="6238913" y="6573873"/>
                  <a:pt x="6238913" y="6573873"/>
                  <a:pt x="6217509" y="6574183"/>
                </a:cubicBezTo>
                <a:cubicBezTo>
                  <a:pt x="6217509" y="6569835"/>
                  <a:pt x="6217509" y="6566729"/>
                  <a:pt x="6218440" y="6566108"/>
                </a:cubicBezTo>
                <a:cubicBezTo>
                  <a:pt x="6218750" y="6565797"/>
                  <a:pt x="6219370" y="6565487"/>
                  <a:pt x="6219991" y="6565487"/>
                </a:cubicBezTo>
                <a:cubicBezTo>
                  <a:pt x="6219991" y="6565487"/>
                  <a:pt x="6219991" y="6565487"/>
                  <a:pt x="6213476" y="6561138"/>
                </a:cubicBezTo>
                <a:close/>
                <a:moveTo>
                  <a:pt x="5979056" y="6553957"/>
                </a:moveTo>
                <a:cubicBezTo>
                  <a:pt x="5977544" y="6554713"/>
                  <a:pt x="5976939" y="6556603"/>
                  <a:pt x="5977544" y="6558493"/>
                </a:cubicBezTo>
                <a:cubicBezTo>
                  <a:pt x="5978149" y="6560383"/>
                  <a:pt x="5979963" y="6561139"/>
                  <a:pt x="5981172" y="6560383"/>
                </a:cubicBezTo>
                <a:cubicBezTo>
                  <a:pt x="5982684" y="6558871"/>
                  <a:pt x="5983290" y="6556981"/>
                  <a:pt x="5982684" y="6555091"/>
                </a:cubicBezTo>
                <a:cubicBezTo>
                  <a:pt x="5982079" y="6553579"/>
                  <a:pt x="5980265" y="6553201"/>
                  <a:pt x="5979056" y="6553957"/>
                </a:cubicBezTo>
                <a:close/>
                <a:moveTo>
                  <a:pt x="4916817" y="6545262"/>
                </a:moveTo>
                <a:cubicBezTo>
                  <a:pt x="4926786" y="6545262"/>
                  <a:pt x="4933952" y="6555670"/>
                  <a:pt x="4933952" y="6570809"/>
                </a:cubicBezTo>
                <a:cubicBezTo>
                  <a:pt x="4933952" y="6583110"/>
                  <a:pt x="4926786" y="6592887"/>
                  <a:pt x="4917751" y="6592887"/>
                </a:cubicBezTo>
                <a:cubicBezTo>
                  <a:pt x="4907780" y="6592887"/>
                  <a:pt x="4900614" y="6582479"/>
                  <a:pt x="4900614" y="6568602"/>
                </a:cubicBezTo>
                <a:cubicBezTo>
                  <a:pt x="4900614" y="6555040"/>
                  <a:pt x="4907157" y="6545262"/>
                  <a:pt x="4916817" y="6545262"/>
                </a:cubicBezTo>
                <a:close/>
                <a:moveTo>
                  <a:pt x="4845052" y="6545262"/>
                </a:moveTo>
                <a:cubicBezTo>
                  <a:pt x="4853624" y="6545262"/>
                  <a:pt x="4859339" y="6554652"/>
                  <a:pt x="4859339" y="6568574"/>
                </a:cubicBezTo>
                <a:cubicBezTo>
                  <a:pt x="4859339" y="6583467"/>
                  <a:pt x="4851719" y="6594475"/>
                  <a:pt x="4841560" y="6594475"/>
                </a:cubicBezTo>
                <a:cubicBezTo>
                  <a:pt x="4838067" y="6594475"/>
                  <a:pt x="4833622" y="6592209"/>
                  <a:pt x="4832352" y="6589295"/>
                </a:cubicBezTo>
                <a:cubicBezTo>
                  <a:pt x="4831082" y="6587029"/>
                  <a:pt x="4830764" y="6583467"/>
                  <a:pt x="4830764" y="6573106"/>
                </a:cubicBezTo>
                <a:cubicBezTo>
                  <a:pt x="4830764" y="6564688"/>
                  <a:pt x="4831399" y="6559184"/>
                  <a:pt x="4832987" y="6555623"/>
                </a:cubicBezTo>
                <a:cubicBezTo>
                  <a:pt x="4835209" y="6549147"/>
                  <a:pt x="4839972" y="6545262"/>
                  <a:pt x="4845052" y="6545262"/>
                </a:cubicBezTo>
                <a:close/>
                <a:moveTo>
                  <a:pt x="5068752" y="6543675"/>
                </a:moveTo>
                <a:cubicBezTo>
                  <a:pt x="5073341" y="6543675"/>
                  <a:pt x="5077604" y="6546215"/>
                  <a:pt x="5080227" y="6550343"/>
                </a:cubicBezTo>
                <a:cubicBezTo>
                  <a:pt x="5082194" y="6554153"/>
                  <a:pt x="5083177" y="6559550"/>
                  <a:pt x="5083177" y="6567805"/>
                </a:cubicBezTo>
                <a:cubicBezTo>
                  <a:pt x="5083177" y="6583363"/>
                  <a:pt x="5078259" y="6591300"/>
                  <a:pt x="5068752" y="6591300"/>
                </a:cubicBezTo>
                <a:cubicBezTo>
                  <a:pt x="5059244" y="6591300"/>
                  <a:pt x="5053014" y="6581140"/>
                  <a:pt x="5053014" y="6566853"/>
                </a:cubicBezTo>
                <a:cubicBezTo>
                  <a:pt x="5053014" y="6553200"/>
                  <a:pt x="5059571" y="6543675"/>
                  <a:pt x="5068752" y="6543675"/>
                </a:cubicBezTo>
                <a:close/>
                <a:moveTo>
                  <a:pt x="4763434" y="6543675"/>
                </a:moveTo>
                <a:cubicBezTo>
                  <a:pt x="4767782" y="6543675"/>
                  <a:pt x="4771820" y="6546215"/>
                  <a:pt x="4773994" y="6550343"/>
                </a:cubicBezTo>
                <a:cubicBezTo>
                  <a:pt x="4775857" y="6554153"/>
                  <a:pt x="4776789" y="6559550"/>
                  <a:pt x="4776789" y="6567805"/>
                </a:cubicBezTo>
                <a:cubicBezTo>
                  <a:pt x="4776789" y="6583363"/>
                  <a:pt x="4772441" y="6591300"/>
                  <a:pt x="4763434" y="6591300"/>
                </a:cubicBezTo>
                <a:cubicBezTo>
                  <a:pt x="4754426" y="6591300"/>
                  <a:pt x="4748214" y="6581140"/>
                  <a:pt x="4748214" y="6566853"/>
                </a:cubicBezTo>
                <a:cubicBezTo>
                  <a:pt x="4748214" y="6553200"/>
                  <a:pt x="4754426" y="6543675"/>
                  <a:pt x="4763434" y="6543675"/>
                </a:cubicBezTo>
                <a:close/>
                <a:moveTo>
                  <a:pt x="5755245" y="6542087"/>
                </a:moveTo>
                <a:cubicBezTo>
                  <a:pt x="5758875" y="6542087"/>
                  <a:pt x="5761513" y="6543101"/>
                  <a:pt x="5763162" y="6545465"/>
                </a:cubicBezTo>
                <a:cubicBezTo>
                  <a:pt x="5764812" y="6547829"/>
                  <a:pt x="5765801" y="6550869"/>
                  <a:pt x="5765801" y="6553234"/>
                </a:cubicBezTo>
                <a:cubicBezTo>
                  <a:pt x="5765801" y="6555260"/>
                  <a:pt x="5764812" y="6555936"/>
                  <a:pt x="5762833" y="6556273"/>
                </a:cubicBezTo>
                <a:cubicBezTo>
                  <a:pt x="5760523" y="6556611"/>
                  <a:pt x="5753926" y="6556949"/>
                  <a:pt x="5751618" y="6557287"/>
                </a:cubicBezTo>
                <a:cubicBezTo>
                  <a:pt x="5751618" y="6557287"/>
                  <a:pt x="5751618" y="6557287"/>
                  <a:pt x="5745349" y="6557962"/>
                </a:cubicBezTo>
                <a:lnTo>
                  <a:pt x="5742380" y="6557962"/>
                </a:lnTo>
                <a:cubicBezTo>
                  <a:pt x="5740731" y="6557962"/>
                  <a:pt x="5740401" y="6557624"/>
                  <a:pt x="5740401" y="6556273"/>
                </a:cubicBezTo>
                <a:cubicBezTo>
                  <a:pt x="5740401" y="6553909"/>
                  <a:pt x="5742051" y="6549856"/>
                  <a:pt x="5744030" y="6547154"/>
                </a:cubicBezTo>
                <a:cubicBezTo>
                  <a:pt x="5746669" y="6544114"/>
                  <a:pt x="5750957" y="6542087"/>
                  <a:pt x="5755245" y="6542087"/>
                </a:cubicBezTo>
                <a:close/>
                <a:moveTo>
                  <a:pt x="5469691" y="6542087"/>
                </a:moveTo>
                <a:cubicBezTo>
                  <a:pt x="5473367" y="6542087"/>
                  <a:pt x="5476041" y="6543101"/>
                  <a:pt x="5477712" y="6545465"/>
                </a:cubicBezTo>
                <a:cubicBezTo>
                  <a:pt x="5479383" y="6547829"/>
                  <a:pt x="5480051" y="6550869"/>
                  <a:pt x="5480051" y="6553234"/>
                </a:cubicBezTo>
                <a:cubicBezTo>
                  <a:pt x="5480051" y="6555260"/>
                  <a:pt x="5479383" y="6555936"/>
                  <a:pt x="5477379" y="6556273"/>
                </a:cubicBezTo>
                <a:cubicBezTo>
                  <a:pt x="5475038" y="6556611"/>
                  <a:pt x="5468354" y="6556949"/>
                  <a:pt x="5465680" y="6557287"/>
                </a:cubicBezTo>
                <a:cubicBezTo>
                  <a:pt x="5465680" y="6557287"/>
                  <a:pt x="5465680" y="6557287"/>
                  <a:pt x="5459330" y="6557962"/>
                </a:cubicBezTo>
                <a:lnTo>
                  <a:pt x="5456322" y="6557962"/>
                </a:lnTo>
                <a:cubicBezTo>
                  <a:pt x="5454985" y="6557962"/>
                  <a:pt x="5454651" y="6557624"/>
                  <a:pt x="5454651" y="6556273"/>
                </a:cubicBezTo>
                <a:cubicBezTo>
                  <a:pt x="5454651" y="6553909"/>
                  <a:pt x="5456322" y="6549856"/>
                  <a:pt x="5458328" y="6547154"/>
                </a:cubicBezTo>
                <a:cubicBezTo>
                  <a:pt x="5461001" y="6544114"/>
                  <a:pt x="5465013" y="6542087"/>
                  <a:pt x="5469691" y="6542087"/>
                </a:cubicBezTo>
                <a:close/>
                <a:moveTo>
                  <a:pt x="6124575" y="6538913"/>
                </a:moveTo>
                <a:cubicBezTo>
                  <a:pt x="6124575" y="6538913"/>
                  <a:pt x="6124575" y="6538913"/>
                  <a:pt x="6169025" y="6538913"/>
                </a:cubicBezTo>
                <a:cubicBezTo>
                  <a:pt x="6166849" y="6546103"/>
                  <a:pt x="6164673" y="6553620"/>
                  <a:pt x="6161876" y="6561138"/>
                </a:cubicBezTo>
                <a:cubicBezTo>
                  <a:pt x="6161876" y="6561138"/>
                  <a:pt x="6161876" y="6561138"/>
                  <a:pt x="6124575" y="6561138"/>
                </a:cubicBezTo>
                <a:close/>
                <a:moveTo>
                  <a:pt x="6091498" y="6538913"/>
                </a:moveTo>
                <a:cubicBezTo>
                  <a:pt x="6091498" y="6538913"/>
                  <a:pt x="6091498" y="6538913"/>
                  <a:pt x="6102829" y="6538913"/>
                </a:cubicBezTo>
                <a:cubicBezTo>
                  <a:pt x="6102829" y="6538913"/>
                  <a:pt x="6102829" y="6538913"/>
                  <a:pt x="6114476" y="6538913"/>
                </a:cubicBezTo>
                <a:lnTo>
                  <a:pt x="6114476" y="6570103"/>
                </a:lnTo>
                <a:cubicBezTo>
                  <a:pt x="6114476" y="6570103"/>
                  <a:pt x="6114476" y="6570103"/>
                  <a:pt x="6157913" y="6570103"/>
                </a:cubicBezTo>
                <a:cubicBezTo>
                  <a:pt x="6157598" y="6571058"/>
                  <a:pt x="6156969" y="6572331"/>
                  <a:pt x="6156654" y="6573604"/>
                </a:cubicBezTo>
                <a:cubicBezTo>
                  <a:pt x="6154136" y="6579651"/>
                  <a:pt x="6151618" y="6585698"/>
                  <a:pt x="6148785" y="6591745"/>
                </a:cubicBezTo>
                <a:cubicBezTo>
                  <a:pt x="6148785" y="6591745"/>
                  <a:pt x="6148785" y="6591745"/>
                  <a:pt x="6118882" y="6591745"/>
                </a:cubicBezTo>
                <a:cubicBezTo>
                  <a:pt x="6118882" y="6591745"/>
                  <a:pt x="6118882" y="6591745"/>
                  <a:pt x="6114476" y="6591745"/>
                </a:cubicBezTo>
                <a:cubicBezTo>
                  <a:pt x="6114476" y="6591745"/>
                  <a:pt x="6114476" y="6591745"/>
                  <a:pt x="6114476" y="6656672"/>
                </a:cubicBezTo>
                <a:cubicBezTo>
                  <a:pt x="6111013" y="6661446"/>
                  <a:pt x="6107866" y="6665584"/>
                  <a:pt x="6105348" y="6668130"/>
                </a:cubicBezTo>
                <a:cubicBezTo>
                  <a:pt x="6104718" y="6669085"/>
                  <a:pt x="6103774" y="6670040"/>
                  <a:pt x="6102829" y="6670676"/>
                </a:cubicBezTo>
                <a:cubicBezTo>
                  <a:pt x="6102200" y="6670040"/>
                  <a:pt x="6101256" y="6669085"/>
                  <a:pt x="6100311" y="6668130"/>
                </a:cubicBezTo>
                <a:cubicBezTo>
                  <a:pt x="6097793" y="6665584"/>
                  <a:pt x="6094960" y="6661446"/>
                  <a:pt x="6091498" y="6656672"/>
                </a:cubicBezTo>
                <a:cubicBezTo>
                  <a:pt x="6091498" y="6656672"/>
                  <a:pt x="6091498" y="6656672"/>
                  <a:pt x="6091498" y="6591745"/>
                </a:cubicBezTo>
                <a:cubicBezTo>
                  <a:pt x="6091498" y="6591745"/>
                  <a:pt x="6091498" y="6591745"/>
                  <a:pt x="6087091" y="6591745"/>
                </a:cubicBezTo>
                <a:cubicBezTo>
                  <a:pt x="6087091" y="6591745"/>
                  <a:pt x="6087091" y="6591745"/>
                  <a:pt x="6057503" y="6591745"/>
                </a:cubicBezTo>
                <a:cubicBezTo>
                  <a:pt x="6054670" y="6585698"/>
                  <a:pt x="6052152" y="6579651"/>
                  <a:pt x="6049949" y="6573604"/>
                </a:cubicBezTo>
                <a:cubicBezTo>
                  <a:pt x="6049319" y="6572331"/>
                  <a:pt x="6049004" y="6571058"/>
                  <a:pt x="6048376" y="6570103"/>
                </a:cubicBezTo>
                <a:cubicBezTo>
                  <a:pt x="6048376" y="6570103"/>
                  <a:pt x="6048376" y="6570103"/>
                  <a:pt x="6091498" y="6570103"/>
                </a:cubicBezTo>
                <a:cubicBezTo>
                  <a:pt x="6091498" y="6570103"/>
                  <a:pt x="6091498" y="6570103"/>
                  <a:pt x="6091498" y="6538913"/>
                </a:cubicBezTo>
                <a:close/>
                <a:moveTo>
                  <a:pt x="6037263" y="6538913"/>
                </a:moveTo>
                <a:cubicBezTo>
                  <a:pt x="6037263" y="6538913"/>
                  <a:pt x="6037263" y="6538913"/>
                  <a:pt x="6083301" y="6538913"/>
                </a:cubicBezTo>
                <a:lnTo>
                  <a:pt x="6083301" y="6561138"/>
                </a:lnTo>
                <a:cubicBezTo>
                  <a:pt x="6083301" y="6561138"/>
                  <a:pt x="6083301" y="6561138"/>
                  <a:pt x="6044395" y="6561138"/>
                </a:cubicBezTo>
                <a:cubicBezTo>
                  <a:pt x="6041802" y="6553620"/>
                  <a:pt x="6039208" y="6546103"/>
                  <a:pt x="6037263" y="6538913"/>
                </a:cubicBezTo>
                <a:close/>
                <a:moveTo>
                  <a:pt x="6231254" y="6534151"/>
                </a:moveTo>
                <a:cubicBezTo>
                  <a:pt x="6231254" y="6534151"/>
                  <a:pt x="6231254" y="6534151"/>
                  <a:pt x="6225287" y="6535436"/>
                </a:cubicBezTo>
                <a:cubicBezTo>
                  <a:pt x="6225287" y="6535436"/>
                  <a:pt x="6225287" y="6535436"/>
                  <a:pt x="6225287" y="6536399"/>
                </a:cubicBezTo>
                <a:cubicBezTo>
                  <a:pt x="6229596" y="6537041"/>
                  <a:pt x="6233242" y="6540252"/>
                  <a:pt x="6233905" y="6543462"/>
                </a:cubicBezTo>
                <a:cubicBezTo>
                  <a:pt x="6234900" y="6547957"/>
                  <a:pt x="6231254" y="6553094"/>
                  <a:pt x="6226282" y="6553415"/>
                </a:cubicBezTo>
                <a:cubicBezTo>
                  <a:pt x="6226282" y="6553415"/>
                  <a:pt x="6226282" y="6553415"/>
                  <a:pt x="6222967" y="6540573"/>
                </a:cubicBezTo>
                <a:cubicBezTo>
                  <a:pt x="6222967" y="6540573"/>
                  <a:pt x="6222967" y="6540573"/>
                  <a:pt x="6223961" y="6538967"/>
                </a:cubicBezTo>
                <a:cubicBezTo>
                  <a:pt x="6223961" y="6538967"/>
                  <a:pt x="6223961" y="6538967"/>
                  <a:pt x="6223630" y="6538004"/>
                </a:cubicBezTo>
                <a:cubicBezTo>
                  <a:pt x="6223630" y="6538004"/>
                  <a:pt x="6223630" y="6538004"/>
                  <a:pt x="6217664" y="6539609"/>
                </a:cubicBezTo>
                <a:cubicBezTo>
                  <a:pt x="6217664" y="6539609"/>
                  <a:pt x="6217664" y="6539609"/>
                  <a:pt x="6217995" y="6540894"/>
                </a:cubicBezTo>
                <a:cubicBezTo>
                  <a:pt x="6217995" y="6540894"/>
                  <a:pt x="6217995" y="6540894"/>
                  <a:pt x="6220315" y="6541857"/>
                </a:cubicBezTo>
                <a:cubicBezTo>
                  <a:pt x="6220315" y="6541857"/>
                  <a:pt x="6220315" y="6541857"/>
                  <a:pt x="6223299" y="6554378"/>
                </a:cubicBezTo>
                <a:cubicBezTo>
                  <a:pt x="6218990" y="6555984"/>
                  <a:pt x="6214018" y="6553415"/>
                  <a:pt x="6213023" y="6549241"/>
                </a:cubicBezTo>
                <a:cubicBezTo>
                  <a:pt x="6212360" y="6546352"/>
                  <a:pt x="6213023" y="6543462"/>
                  <a:pt x="6215343" y="6541536"/>
                </a:cubicBezTo>
                <a:cubicBezTo>
                  <a:pt x="6215343" y="6541536"/>
                  <a:pt x="6215343" y="6541536"/>
                  <a:pt x="6214349" y="6540573"/>
                </a:cubicBezTo>
                <a:cubicBezTo>
                  <a:pt x="6214349" y="6540573"/>
                  <a:pt x="6214349" y="6540573"/>
                  <a:pt x="6208714" y="6541857"/>
                </a:cubicBezTo>
                <a:cubicBezTo>
                  <a:pt x="6209377" y="6544425"/>
                  <a:pt x="6209377" y="6546031"/>
                  <a:pt x="6210040" y="6548599"/>
                </a:cubicBezTo>
                <a:cubicBezTo>
                  <a:pt x="6212029" y="6556305"/>
                  <a:pt x="6216669" y="6562726"/>
                  <a:pt x="6226945" y="6559837"/>
                </a:cubicBezTo>
                <a:cubicBezTo>
                  <a:pt x="6236888" y="6557268"/>
                  <a:pt x="6238877" y="6550205"/>
                  <a:pt x="6237220" y="6542820"/>
                </a:cubicBezTo>
                <a:cubicBezTo>
                  <a:pt x="6236226" y="6538967"/>
                  <a:pt x="6234568" y="6536720"/>
                  <a:pt x="6231254" y="6534151"/>
                </a:cubicBezTo>
                <a:close/>
                <a:moveTo>
                  <a:pt x="5814062" y="6534150"/>
                </a:moveTo>
                <a:cubicBezTo>
                  <a:pt x="5813744" y="6534150"/>
                  <a:pt x="5813427" y="6534150"/>
                  <a:pt x="5813109" y="6534469"/>
                </a:cubicBezTo>
                <a:cubicBezTo>
                  <a:pt x="5813109" y="6534469"/>
                  <a:pt x="5813109" y="6534469"/>
                  <a:pt x="5812157" y="6534469"/>
                </a:cubicBezTo>
                <a:cubicBezTo>
                  <a:pt x="5812157" y="6534469"/>
                  <a:pt x="5812157" y="6534469"/>
                  <a:pt x="5793423" y="6536383"/>
                </a:cubicBezTo>
                <a:cubicBezTo>
                  <a:pt x="5791518" y="6536702"/>
                  <a:pt x="5791201" y="6537021"/>
                  <a:pt x="5791201" y="6538617"/>
                </a:cubicBezTo>
                <a:cubicBezTo>
                  <a:pt x="5791201" y="6538617"/>
                  <a:pt x="5791201" y="6538617"/>
                  <a:pt x="5791201" y="6540850"/>
                </a:cubicBezTo>
                <a:cubicBezTo>
                  <a:pt x="5791201" y="6542126"/>
                  <a:pt x="5791836" y="6542764"/>
                  <a:pt x="5795011" y="6543083"/>
                </a:cubicBezTo>
                <a:cubicBezTo>
                  <a:pt x="5800091" y="6543402"/>
                  <a:pt x="5800409" y="6544359"/>
                  <a:pt x="5800409" y="6560310"/>
                </a:cubicBezTo>
                <a:lnTo>
                  <a:pt x="5800409" y="6571156"/>
                </a:lnTo>
                <a:cubicBezTo>
                  <a:pt x="5800409" y="6579451"/>
                  <a:pt x="5800409" y="6585512"/>
                  <a:pt x="5800091" y="6589022"/>
                </a:cubicBezTo>
                <a:cubicBezTo>
                  <a:pt x="5800091" y="6591893"/>
                  <a:pt x="5799457" y="6592531"/>
                  <a:pt x="5795328" y="6593807"/>
                </a:cubicBezTo>
                <a:cubicBezTo>
                  <a:pt x="5791201" y="6595083"/>
                  <a:pt x="5791201" y="6595083"/>
                  <a:pt x="5791201" y="6596997"/>
                </a:cubicBezTo>
                <a:cubicBezTo>
                  <a:pt x="5791201" y="6596997"/>
                  <a:pt x="5791201" y="6596997"/>
                  <a:pt x="5791201" y="6599230"/>
                </a:cubicBezTo>
                <a:cubicBezTo>
                  <a:pt x="5791201" y="6600506"/>
                  <a:pt x="5791518" y="6600825"/>
                  <a:pt x="5792788" y="6600825"/>
                </a:cubicBezTo>
                <a:cubicBezTo>
                  <a:pt x="5792788" y="6600825"/>
                  <a:pt x="5792788" y="6600825"/>
                  <a:pt x="5793741" y="6600825"/>
                </a:cubicBezTo>
                <a:cubicBezTo>
                  <a:pt x="5796916" y="6600825"/>
                  <a:pt x="5802949" y="6600506"/>
                  <a:pt x="5808030" y="6600506"/>
                </a:cubicBezTo>
                <a:cubicBezTo>
                  <a:pt x="5812792" y="6600506"/>
                  <a:pt x="5818824" y="6600825"/>
                  <a:pt x="5822000" y="6600825"/>
                </a:cubicBezTo>
                <a:cubicBezTo>
                  <a:pt x="5822000" y="6600825"/>
                  <a:pt x="5822000" y="6600825"/>
                  <a:pt x="5822952" y="6600825"/>
                </a:cubicBezTo>
                <a:cubicBezTo>
                  <a:pt x="5823904" y="6600825"/>
                  <a:pt x="5824539" y="6600506"/>
                  <a:pt x="5824539" y="6599230"/>
                </a:cubicBezTo>
                <a:cubicBezTo>
                  <a:pt x="5824539" y="6599230"/>
                  <a:pt x="5824539" y="6599230"/>
                  <a:pt x="5824539" y="6596997"/>
                </a:cubicBezTo>
                <a:cubicBezTo>
                  <a:pt x="5824539" y="6595083"/>
                  <a:pt x="5824223" y="6595083"/>
                  <a:pt x="5820412" y="6593807"/>
                </a:cubicBezTo>
                <a:cubicBezTo>
                  <a:pt x="5816603" y="6592531"/>
                  <a:pt x="5815967" y="6591893"/>
                  <a:pt x="5815650" y="6589022"/>
                </a:cubicBezTo>
                <a:cubicBezTo>
                  <a:pt x="5815332" y="6585831"/>
                  <a:pt x="5815332" y="6578813"/>
                  <a:pt x="5815332" y="6571156"/>
                </a:cubicBezTo>
                <a:cubicBezTo>
                  <a:pt x="5815332" y="6571156"/>
                  <a:pt x="5815332" y="6571156"/>
                  <a:pt x="5815332" y="6564457"/>
                </a:cubicBezTo>
                <a:cubicBezTo>
                  <a:pt x="5815332" y="6557120"/>
                  <a:pt x="5815332" y="6544359"/>
                  <a:pt x="5815650" y="6542126"/>
                </a:cubicBezTo>
                <a:cubicBezTo>
                  <a:pt x="5815650" y="6537021"/>
                  <a:pt x="5815650" y="6537021"/>
                  <a:pt x="5815650" y="6536702"/>
                </a:cubicBezTo>
                <a:cubicBezTo>
                  <a:pt x="5815650" y="6535107"/>
                  <a:pt x="5815332" y="6534150"/>
                  <a:pt x="5814062" y="6534150"/>
                </a:cubicBezTo>
                <a:close/>
                <a:moveTo>
                  <a:pt x="5756009" y="6534150"/>
                </a:moveTo>
                <a:cubicBezTo>
                  <a:pt x="5737066" y="6534150"/>
                  <a:pt x="5722939" y="6549781"/>
                  <a:pt x="5722939" y="6570196"/>
                </a:cubicBezTo>
                <a:cubicBezTo>
                  <a:pt x="5722939" y="6589335"/>
                  <a:pt x="5736103" y="6602413"/>
                  <a:pt x="5755367" y="6602413"/>
                </a:cubicBezTo>
                <a:cubicBezTo>
                  <a:pt x="5760825" y="6602413"/>
                  <a:pt x="5767247" y="6601137"/>
                  <a:pt x="5772063" y="6599223"/>
                </a:cubicBezTo>
                <a:cubicBezTo>
                  <a:pt x="5775594" y="6597947"/>
                  <a:pt x="5777200" y="6596990"/>
                  <a:pt x="5777521" y="6596353"/>
                </a:cubicBezTo>
                <a:cubicBezTo>
                  <a:pt x="5777843" y="6595396"/>
                  <a:pt x="5778805" y="6586464"/>
                  <a:pt x="5778805" y="6584550"/>
                </a:cubicBezTo>
                <a:cubicBezTo>
                  <a:pt x="5778805" y="6583912"/>
                  <a:pt x="5778484" y="6583274"/>
                  <a:pt x="5778163" y="6583274"/>
                </a:cubicBezTo>
                <a:cubicBezTo>
                  <a:pt x="5777843" y="6583274"/>
                  <a:pt x="5777843" y="6583593"/>
                  <a:pt x="5777521" y="6583593"/>
                </a:cubicBezTo>
                <a:cubicBezTo>
                  <a:pt x="5773347" y="6587421"/>
                  <a:pt x="5763715" y="6590611"/>
                  <a:pt x="5757293" y="6590611"/>
                </a:cubicBezTo>
                <a:cubicBezTo>
                  <a:pt x="5746056" y="6590611"/>
                  <a:pt x="5737708" y="6581041"/>
                  <a:pt x="5737708" y="6568282"/>
                </a:cubicBezTo>
                <a:cubicBezTo>
                  <a:pt x="5737708" y="6563816"/>
                  <a:pt x="5738029" y="6563497"/>
                  <a:pt x="5743166" y="6563497"/>
                </a:cubicBezTo>
                <a:lnTo>
                  <a:pt x="5773668" y="6563497"/>
                </a:lnTo>
                <a:cubicBezTo>
                  <a:pt x="5778484" y="6563497"/>
                  <a:pt x="5780090" y="6562540"/>
                  <a:pt x="5780090" y="6558712"/>
                </a:cubicBezTo>
                <a:cubicBezTo>
                  <a:pt x="5780090" y="6543082"/>
                  <a:pt x="5771420" y="6534150"/>
                  <a:pt x="5756009" y="6534150"/>
                </a:cubicBezTo>
                <a:close/>
                <a:moveTo>
                  <a:pt x="5649181" y="6534150"/>
                </a:moveTo>
                <a:cubicBezTo>
                  <a:pt x="5648860" y="6534150"/>
                  <a:pt x="5648540" y="6534150"/>
                  <a:pt x="5648219" y="6534469"/>
                </a:cubicBezTo>
                <a:cubicBezTo>
                  <a:pt x="5648219" y="6534469"/>
                  <a:pt x="5648219" y="6534469"/>
                  <a:pt x="5647258" y="6534469"/>
                </a:cubicBezTo>
                <a:cubicBezTo>
                  <a:pt x="5647258" y="6534469"/>
                  <a:pt x="5647258" y="6534469"/>
                  <a:pt x="5628345" y="6536383"/>
                </a:cubicBezTo>
                <a:cubicBezTo>
                  <a:pt x="5626742" y="6536702"/>
                  <a:pt x="5626101" y="6537021"/>
                  <a:pt x="5626101" y="6538617"/>
                </a:cubicBezTo>
                <a:cubicBezTo>
                  <a:pt x="5626101" y="6538617"/>
                  <a:pt x="5626101" y="6538617"/>
                  <a:pt x="5626101" y="6540850"/>
                </a:cubicBezTo>
                <a:cubicBezTo>
                  <a:pt x="5626101" y="6542126"/>
                  <a:pt x="5627062" y="6542764"/>
                  <a:pt x="5629947" y="6543083"/>
                </a:cubicBezTo>
                <a:cubicBezTo>
                  <a:pt x="5635398" y="6543402"/>
                  <a:pt x="5635398" y="6544359"/>
                  <a:pt x="5635398" y="6560310"/>
                </a:cubicBezTo>
                <a:lnTo>
                  <a:pt x="5635398" y="6571156"/>
                </a:lnTo>
                <a:cubicBezTo>
                  <a:pt x="5635398" y="6579451"/>
                  <a:pt x="5635398" y="6585512"/>
                  <a:pt x="5635398" y="6589022"/>
                </a:cubicBezTo>
                <a:cubicBezTo>
                  <a:pt x="5635076" y="6591893"/>
                  <a:pt x="5634435" y="6592531"/>
                  <a:pt x="5630269" y="6593807"/>
                </a:cubicBezTo>
                <a:cubicBezTo>
                  <a:pt x="5626101" y="6595083"/>
                  <a:pt x="5626101" y="6595083"/>
                  <a:pt x="5626101" y="6596997"/>
                </a:cubicBezTo>
                <a:cubicBezTo>
                  <a:pt x="5626101" y="6596997"/>
                  <a:pt x="5626101" y="6596997"/>
                  <a:pt x="5626101" y="6599230"/>
                </a:cubicBezTo>
                <a:cubicBezTo>
                  <a:pt x="5626101" y="6600506"/>
                  <a:pt x="5626422" y="6600825"/>
                  <a:pt x="5627704" y="6600825"/>
                </a:cubicBezTo>
                <a:cubicBezTo>
                  <a:pt x="5627704" y="6600825"/>
                  <a:pt x="5627704" y="6600825"/>
                  <a:pt x="5628665" y="6600825"/>
                </a:cubicBezTo>
                <a:cubicBezTo>
                  <a:pt x="5631871" y="6600825"/>
                  <a:pt x="5638282" y="6600506"/>
                  <a:pt x="5643090" y="6600506"/>
                </a:cubicBezTo>
                <a:cubicBezTo>
                  <a:pt x="5647899" y="6600506"/>
                  <a:pt x="5653669" y="6600825"/>
                  <a:pt x="5657195" y="6600825"/>
                </a:cubicBezTo>
                <a:cubicBezTo>
                  <a:pt x="5657195" y="6600825"/>
                  <a:pt x="5657195" y="6600825"/>
                  <a:pt x="5658157" y="6600825"/>
                </a:cubicBezTo>
                <a:cubicBezTo>
                  <a:pt x="5659118" y="6600825"/>
                  <a:pt x="5659439" y="6600506"/>
                  <a:pt x="5659439" y="6599230"/>
                </a:cubicBezTo>
                <a:cubicBezTo>
                  <a:pt x="5659439" y="6599230"/>
                  <a:pt x="5659439" y="6599230"/>
                  <a:pt x="5659439" y="6596997"/>
                </a:cubicBezTo>
                <a:cubicBezTo>
                  <a:pt x="5659439" y="6595083"/>
                  <a:pt x="5659439" y="6595083"/>
                  <a:pt x="5655592" y="6593807"/>
                </a:cubicBezTo>
                <a:cubicBezTo>
                  <a:pt x="5651746" y="6592531"/>
                  <a:pt x="5650784" y="6591893"/>
                  <a:pt x="5650784" y="6589022"/>
                </a:cubicBezTo>
                <a:cubicBezTo>
                  <a:pt x="5650463" y="6585831"/>
                  <a:pt x="5650463" y="6578813"/>
                  <a:pt x="5650463" y="6571156"/>
                </a:cubicBezTo>
                <a:cubicBezTo>
                  <a:pt x="5650463" y="6571156"/>
                  <a:pt x="5650463" y="6571156"/>
                  <a:pt x="5650463" y="6564457"/>
                </a:cubicBezTo>
                <a:cubicBezTo>
                  <a:pt x="5650463" y="6557120"/>
                  <a:pt x="5650463" y="6544359"/>
                  <a:pt x="5650784" y="6542126"/>
                </a:cubicBezTo>
                <a:cubicBezTo>
                  <a:pt x="5650784" y="6537021"/>
                  <a:pt x="5650784" y="6537021"/>
                  <a:pt x="5650784" y="6536702"/>
                </a:cubicBezTo>
                <a:cubicBezTo>
                  <a:pt x="5650784" y="6535107"/>
                  <a:pt x="5650144" y="6534150"/>
                  <a:pt x="5649181" y="6534150"/>
                </a:cubicBezTo>
                <a:close/>
                <a:moveTo>
                  <a:pt x="5595939" y="6534150"/>
                </a:moveTo>
                <a:cubicBezTo>
                  <a:pt x="5580063" y="6534150"/>
                  <a:pt x="5570538" y="6542125"/>
                  <a:pt x="5570538" y="6554884"/>
                </a:cubicBezTo>
                <a:cubicBezTo>
                  <a:pt x="5570538" y="6564773"/>
                  <a:pt x="5574666" y="6569239"/>
                  <a:pt x="5591493" y="6576894"/>
                </a:cubicBezTo>
                <a:cubicBezTo>
                  <a:pt x="5598480" y="6580403"/>
                  <a:pt x="5600701" y="6582317"/>
                  <a:pt x="5600701" y="6586464"/>
                </a:cubicBezTo>
                <a:cubicBezTo>
                  <a:pt x="5600701" y="6591568"/>
                  <a:pt x="5595939" y="6595077"/>
                  <a:pt x="5589272" y="6595077"/>
                </a:cubicBezTo>
                <a:cubicBezTo>
                  <a:pt x="5583238" y="6595077"/>
                  <a:pt x="5577841" y="6591887"/>
                  <a:pt x="5576571" y="6587102"/>
                </a:cubicBezTo>
                <a:cubicBezTo>
                  <a:pt x="5575936" y="6583593"/>
                  <a:pt x="5575618" y="6583593"/>
                  <a:pt x="5574348" y="6583593"/>
                </a:cubicBezTo>
                <a:cubicBezTo>
                  <a:pt x="5574348" y="6583593"/>
                  <a:pt x="5574348" y="6583593"/>
                  <a:pt x="5572126" y="6583593"/>
                </a:cubicBezTo>
                <a:cubicBezTo>
                  <a:pt x="5570538" y="6583593"/>
                  <a:pt x="5569903" y="6584550"/>
                  <a:pt x="5569903" y="6586145"/>
                </a:cubicBezTo>
                <a:cubicBezTo>
                  <a:pt x="5569903" y="6586145"/>
                  <a:pt x="5569903" y="6586145"/>
                  <a:pt x="5568951" y="6595077"/>
                </a:cubicBezTo>
                <a:cubicBezTo>
                  <a:pt x="5568951" y="6597309"/>
                  <a:pt x="5569268" y="6597947"/>
                  <a:pt x="5571173" y="6598904"/>
                </a:cubicBezTo>
                <a:cubicBezTo>
                  <a:pt x="5575302" y="6601137"/>
                  <a:pt x="5581651" y="6602413"/>
                  <a:pt x="5588001" y="6602413"/>
                </a:cubicBezTo>
                <a:cubicBezTo>
                  <a:pt x="5604194" y="6602413"/>
                  <a:pt x="5614989" y="6594120"/>
                  <a:pt x="5614989" y="6582317"/>
                </a:cubicBezTo>
                <a:cubicBezTo>
                  <a:pt x="5614989" y="6574980"/>
                  <a:pt x="5609909" y="6568601"/>
                  <a:pt x="5601654" y="6564773"/>
                </a:cubicBezTo>
                <a:cubicBezTo>
                  <a:pt x="5593081" y="6560626"/>
                  <a:pt x="5593081" y="6560626"/>
                  <a:pt x="5589906" y="6559031"/>
                </a:cubicBezTo>
                <a:cubicBezTo>
                  <a:pt x="5584826" y="6556160"/>
                  <a:pt x="5583238" y="6553608"/>
                  <a:pt x="5583238" y="6550100"/>
                </a:cubicBezTo>
                <a:cubicBezTo>
                  <a:pt x="5583238" y="6544996"/>
                  <a:pt x="5587366" y="6541487"/>
                  <a:pt x="5593399" y="6541487"/>
                </a:cubicBezTo>
                <a:cubicBezTo>
                  <a:pt x="5599114" y="6541487"/>
                  <a:pt x="5603242" y="6543401"/>
                  <a:pt x="5604511" y="6546910"/>
                </a:cubicBezTo>
                <a:cubicBezTo>
                  <a:pt x="5605781" y="6550419"/>
                  <a:pt x="5605781" y="6550419"/>
                  <a:pt x="5607369" y="6550419"/>
                </a:cubicBezTo>
                <a:cubicBezTo>
                  <a:pt x="5607369" y="6550419"/>
                  <a:pt x="5607369" y="6550419"/>
                  <a:pt x="5609274" y="6550419"/>
                </a:cubicBezTo>
                <a:cubicBezTo>
                  <a:pt x="5610861" y="6550419"/>
                  <a:pt x="5610861" y="6550100"/>
                  <a:pt x="5611179" y="6547867"/>
                </a:cubicBezTo>
                <a:lnTo>
                  <a:pt x="5612131" y="6539892"/>
                </a:lnTo>
                <a:cubicBezTo>
                  <a:pt x="5612131" y="6539892"/>
                  <a:pt x="5612131" y="6539892"/>
                  <a:pt x="5612131" y="6539573"/>
                </a:cubicBezTo>
                <a:cubicBezTo>
                  <a:pt x="5612131" y="6537978"/>
                  <a:pt x="5611496" y="6537340"/>
                  <a:pt x="5609274" y="6536383"/>
                </a:cubicBezTo>
                <a:cubicBezTo>
                  <a:pt x="5606416" y="6535107"/>
                  <a:pt x="5601019" y="6534150"/>
                  <a:pt x="5595939" y="6534150"/>
                </a:cubicBezTo>
                <a:close/>
                <a:moveTo>
                  <a:pt x="5528527" y="6534150"/>
                </a:moveTo>
                <a:cubicBezTo>
                  <a:pt x="5528215" y="6534150"/>
                  <a:pt x="5527903" y="6534150"/>
                  <a:pt x="5527279" y="6534469"/>
                </a:cubicBezTo>
                <a:cubicBezTo>
                  <a:pt x="5527279" y="6534469"/>
                  <a:pt x="5527279" y="6534469"/>
                  <a:pt x="5526344" y="6534469"/>
                </a:cubicBezTo>
                <a:cubicBezTo>
                  <a:pt x="5526344" y="6534469"/>
                  <a:pt x="5526344" y="6534469"/>
                  <a:pt x="5507945" y="6537340"/>
                </a:cubicBezTo>
                <a:cubicBezTo>
                  <a:pt x="5506074" y="6537659"/>
                  <a:pt x="5505452" y="6537978"/>
                  <a:pt x="5505452" y="6540212"/>
                </a:cubicBezTo>
                <a:lnTo>
                  <a:pt x="5505452" y="6542445"/>
                </a:lnTo>
                <a:cubicBezTo>
                  <a:pt x="5505452" y="6543721"/>
                  <a:pt x="5506074" y="6544040"/>
                  <a:pt x="5508882" y="6544359"/>
                </a:cubicBezTo>
                <a:cubicBezTo>
                  <a:pt x="5512623" y="6544359"/>
                  <a:pt x="5514494" y="6545635"/>
                  <a:pt x="5515742" y="6548825"/>
                </a:cubicBezTo>
                <a:cubicBezTo>
                  <a:pt x="5516989" y="6552334"/>
                  <a:pt x="5517924" y="6559991"/>
                  <a:pt x="5517924" y="6566690"/>
                </a:cubicBezTo>
                <a:cubicBezTo>
                  <a:pt x="5517924" y="6566690"/>
                  <a:pt x="5517924" y="6566690"/>
                  <a:pt x="5517924" y="6571156"/>
                </a:cubicBezTo>
                <a:cubicBezTo>
                  <a:pt x="5517924" y="6579770"/>
                  <a:pt x="5517612" y="6585831"/>
                  <a:pt x="5517612" y="6589022"/>
                </a:cubicBezTo>
                <a:cubicBezTo>
                  <a:pt x="5517300" y="6591893"/>
                  <a:pt x="5516677" y="6592531"/>
                  <a:pt x="5512935" y="6593807"/>
                </a:cubicBezTo>
                <a:cubicBezTo>
                  <a:pt x="5508882" y="6595083"/>
                  <a:pt x="5508882" y="6595083"/>
                  <a:pt x="5508882" y="6596997"/>
                </a:cubicBezTo>
                <a:cubicBezTo>
                  <a:pt x="5508882" y="6596997"/>
                  <a:pt x="5508882" y="6596997"/>
                  <a:pt x="5508882" y="6599230"/>
                </a:cubicBezTo>
                <a:cubicBezTo>
                  <a:pt x="5508882" y="6600506"/>
                  <a:pt x="5509505" y="6600825"/>
                  <a:pt x="5510440" y="6600825"/>
                </a:cubicBezTo>
                <a:cubicBezTo>
                  <a:pt x="5510440" y="6600825"/>
                  <a:pt x="5510440" y="6600825"/>
                  <a:pt x="5511377" y="6600825"/>
                </a:cubicBezTo>
                <a:cubicBezTo>
                  <a:pt x="5514182" y="6600825"/>
                  <a:pt x="5520419" y="6600506"/>
                  <a:pt x="5524473" y="6600506"/>
                </a:cubicBezTo>
                <a:cubicBezTo>
                  <a:pt x="5529462" y="6600506"/>
                  <a:pt x="5539752" y="6600825"/>
                  <a:pt x="5543494" y="6600825"/>
                </a:cubicBezTo>
                <a:cubicBezTo>
                  <a:pt x="5543494" y="6600825"/>
                  <a:pt x="5543494" y="6600825"/>
                  <a:pt x="5543807" y="6600825"/>
                </a:cubicBezTo>
                <a:cubicBezTo>
                  <a:pt x="5545054" y="6600825"/>
                  <a:pt x="5545677" y="6600187"/>
                  <a:pt x="5545677" y="6598911"/>
                </a:cubicBezTo>
                <a:cubicBezTo>
                  <a:pt x="5545677" y="6598911"/>
                  <a:pt x="5545677" y="6598911"/>
                  <a:pt x="5545677" y="6596997"/>
                </a:cubicBezTo>
                <a:cubicBezTo>
                  <a:pt x="5545677" y="6595083"/>
                  <a:pt x="5545365" y="6595083"/>
                  <a:pt x="5541623" y="6594126"/>
                </a:cubicBezTo>
                <a:cubicBezTo>
                  <a:pt x="5536010" y="6592850"/>
                  <a:pt x="5536010" y="6592850"/>
                  <a:pt x="5535075" y="6592212"/>
                </a:cubicBezTo>
                <a:cubicBezTo>
                  <a:pt x="5533204" y="6591255"/>
                  <a:pt x="5532892" y="6590298"/>
                  <a:pt x="5532892" y="6585831"/>
                </a:cubicBezTo>
                <a:cubicBezTo>
                  <a:pt x="5532892" y="6585831"/>
                  <a:pt x="5532892" y="6585831"/>
                  <a:pt x="5532580" y="6577218"/>
                </a:cubicBezTo>
                <a:cubicBezTo>
                  <a:pt x="5532580" y="6577218"/>
                  <a:pt x="5532580" y="6577218"/>
                  <a:pt x="5532580" y="6571475"/>
                </a:cubicBezTo>
                <a:cubicBezTo>
                  <a:pt x="5532580" y="6558396"/>
                  <a:pt x="5533204" y="6555844"/>
                  <a:pt x="5536010" y="6552653"/>
                </a:cubicBezTo>
                <a:cubicBezTo>
                  <a:pt x="5538505" y="6550420"/>
                  <a:pt x="5541935" y="6549144"/>
                  <a:pt x="5546613" y="6549144"/>
                </a:cubicBezTo>
                <a:cubicBezTo>
                  <a:pt x="5549732" y="6549144"/>
                  <a:pt x="5552538" y="6549144"/>
                  <a:pt x="5554097" y="6549782"/>
                </a:cubicBezTo>
                <a:cubicBezTo>
                  <a:pt x="5554720" y="6549782"/>
                  <a:pt x="5555032" y="6550101"/>
                  <a:pt x="5555344" y="6550101"/>
                </a:cubicBezTo>
                <a:cubicBezTo>
                  <a:pt x="5556280" y="6550101"/>
                  <a:pt x="5556903" y="6549144"/>
                  <a:pt x="5557215" y="6546911"/>
                </a:cubicBezTo>
                <a:cubicBezTo>
                  <a:pt x="5557215" y="6546911"/>
                  <a:pt x="5557215" y="6546911"/>
                  <a:pt x="5557527" y="6537340"/>
                </a:cubicBezTo>
                <a:cubicBezTo>
                  <a:pt x="5557839" y="6535107"/>
                  <a:pt x="5556280" y="6534150"/>
                  <a:pt x="5553162" y="6534150"/>
                </a:cubicBezTo>
                <a:cubicBezTo>
                  <a:pt x="5550667" y="6534150"/>
                  <a:pt x="5548796" y="6534469"/>
                  <a:pt x="5546925" y="6535107"/>
                </a:cubicBezTo>
                <a:cubicBezTo>
                  <a:pt x="5543183" y="6536064"/>
                  <a:pt x="5541935" y="6537021"/>
                  <a:pt x="5538505" y="6541169"/>
                </a:cubicBezTo>
                <a:cubicBezTo>
                  <a:pt x="5535387" y="6544678"/>
                  <a:pt x="5535387" y="6544678"/>
                  <a:pt x="5533517" y="6546911"/>
                </a:cubicBezTo>
                <a:cubicBezTo>
                  <a:pt x="5532580" y="6548187"/>
                  <a:pt x="5531333" y="6549144"/>
                  <a:pt x="5531022" y="6549144"/>
                </a:cubicBezTo>
                <a:cubicBezTo>
                  <a:pt x="5530087" y="6549144"/>
                  <a:pt x="5529774" y="6548187"/>
                  <a:pt x="5529774" y="6542445"/>
                </a:cubicBezTo>
                <a:cubicBezTo>
                  <a:pt x="5529774" y="6542445"/>
                  <a:pt x="5529774" y="6542445"/>
                  <a:pt x="5530087" y="6536383"/>
                </a:cubicBezTo>
                <a:cubicBezTo>
                  <a:pt x="5530087" y="6535107"/>
                  <a:pt x="5529462" y="6534150"/>
                  <a:pt x="5528527" y="6534150"/>
                </a:cubicBezTo>
                <a:close/>
                <a:moveTo>
                  <a:pt x="5470797" y="6534150"/>
                </a:moveTo>
                <a:cubicBezTo>
                  <a:pt x="5452275" y="6534150"/>
                  <a:pt x="5438776" y="6549781"/>
                  <a:pt x="5438776" y="6570196"/>
                </a:cubicBezTo>
                <a:cubicBezTo>
                  <a:pt x="5438776" y="6589335"/>
                  <a:pt x="5451333" y="6602413"/>
                  <a:pt x="5470168" y="6602413"/>
                </a:cubicBezTo>
                <a:cubicBezTo>
                  <a:pt x="5475504" y="6602413"/>
                  <a:pt x="5481783" y="6601137"/>
                  <a:pt x="5486177" y="6599223"/>
                </a:cubicBezTo>
                <a:cubicBezTo>
                  <a:pt x="5489944" y="6597947"/>
                  <a:pt x="5491200" y="6596990"/>
                  <a:pt x="5491514" y="6596353"/>
                </a:cubicBezTo>
                <a:cubicBezTo>
                  <a:pt x="5491828" y="6595396"/>
                  <a:pt x="5493084" y="6586464"/>
                  <a:pt x="5493084" y="6584550"/>
                </a:cubicBezTo>
                <a:cubicBezTo>
                  <a:pt x="5493084" y="6583912"/>
                  <a:pt x="5492770" y="6583274"/>
                  <a:pt x="5492143" y="6583274"/>
                </a:cubicBezTo>
                <a:cubicBezTo>
                  <a:pt x="5492143" y="6583274"/>
                  <a:pt x="5492143" y="6583593"/>
                  <a:pt x="5491828" y="6583593"/>
                </a:cubicBezTo>
                <a:cubicBezTo>
                  <a:pt x="5487433" y="6587421"/>
                  <a:pt x="5478330" y="6590611"/>
                  <a:pt x="5472051" y="6590611"/>
                </a:cubicBezTo>
                <a:cubicBezTo>
                  <a:pt x="5460750" y="6590611"/>
                  <a:pt x="5452902" y="6581041"/>
                  <a:pt x="5452902" y="6568282"/>
                </a:cubicBezTo>
                <a:cubicBezTo>
                  <a:pt x="5452902" y="6563816"/>
                  <a:pt x="5453216" y="6563497"/>
                  <a:pt x="5457925" y="6563497"/>
                </a:cubicBezTo>
                <a:lnTo>
                  <a:pt x="5488062" y="6563497"/>
                </a:lnTo>
                <a:cubicBezTo>
                  <a:pt x="5492770" y="6563497"/>
                  <a:pt x="5494339" y="6562540"/>
                  <a:pt x="5494339" y="6558712"/>
                </a:cubicBezTo>
                <a:cubicBezTo>
                  <a:pt x="5494339" y="6543082"/>
                  <a:pt x="5485864" y="6534150"/>
                  <a:pt x="5470797" y="6534150"/>
                </a:cubicBezTo>
                <a:close/>
                <a:moveTo>
                  <a:pt x="5371137" y="6534150"/>
                </a:moveTo>
                <a:cubicBezTo>
                  <a:pt x="5369558" y="6534150"/>
                  <a:pt x="5368926" y="6534797"/>
                  <a:pt x="5368926" y="6536091"/>
                </a:cubicBezTo>
                <a:cubicBezTo>
                  <a:pt x="5368926" y="6536091"/>
                  <a:pt x="5368926" y="6536091"/>
                  <a:pt x="5368926" y="6538356"/>
                </a:cubicBezTo>
                <a:cubicBezTo>
                  <a:pt x="5368926" y="6539650"/>
                  <a:pt x="5369242" y="6540297"/>
                  <a:pt x="5370190" y="6540621"/>
                </a:cubicBezTo>
                <a:cubicBezTo>
                  <a:pt x="5373033" y="6541591"/>
                  <a:pt x="5373349" y="6541915"/>
                  <a:pt x="5374297" y="6544179"/>
                </a:cubicBezTo>
                <a:cubicBezTo>
                  <a:pt x="5376509" y="6549356"/>
                  <a:pt x="5378721" y="6556150"/>
                  <a:pt x="5385040" y="6573620"/>
                </a:cubicBezTo>
                <a:cubicBezTo>
                  <a:pt x="5391043" y="6590119"/>
                  <a:pt x="5391991" y="6593355"/>
                  <a:pt x="5393887" y="6597884"/>
                </a:cubicBezTo>
                <a:cubicBezTo>
                  <a:pt x="5395151" y="6602413"/>
                  <a:pt x="5395151" y="6602413"/>
                  <a:pt x="5396414" y="6602413"/>
                </a:cubicBezTo>
                <a:cubicBezTo>
                  <a:pt x="5397046" y="6602413"/>
                  <a:pt x="5397362" y="6602413"/>
                  <a:pt x="5397994" y="6602413"/>
                </a:cubicBezTo>
                <a:cubicBezTo>
                  <a:pt x="5402418" y="6601443"/>
                  <a:pt x="5403051" y="6601443"/>
                  <a:pt x="5403998" y="6601443"/>
                </a:cubicBezTo>
                <a:cubicBezTo>
                  <a:pt x="5405893" y="6601119"/>
                  <a:pt x="5406525" y="6600796"/>
                  <a:pt x="5406841" y="6600149"/>
                </a:cubicBezTo>
                <a:cubicBezTo>
                  <a:pt x="5407473" y="6599178"/>
                  <a:pt x="5407473" y="6599178"/>
                  <a:pt x="5408421" y="6595943"/>
                </a:cubicBezTo>
                <a:cubicBezTo>
                  <a:pt x="5409369" y="6593355"/>
                  <a:pt x="5410318" y="6590766"/>
                  <a:pt x="5414424" y="6580414"/>
                </a:cubicBezTo>
                <a:cubicBezTo>
                  <a:pt x="5425483" y="6552591"/>
                  <a:pt x="5425483" y="6552591"/>
                  <a:pt x="5427063" y="6548709"/>
                </a:cubicBezTo>
                <a:cubicBezTo>
                  <a:pt x="5428958" y="6543209"/>
                  <a:pt x="5429906" y="6541915"/>
                  <a:pt x="5431486" y="6540944"/>
                </a:cubicBezTo>
                <a:cubicBezTo>
                  <a:pt x="5434014" y="6540297"/>
                  <a:pt x="5434014" y="6540297"/>
                  <a:pt x="5434014" y="6538356"/>
                </a:cubicBezTo>
                <a:lnTo>
                  <a:pt x="5434014" y="6536091"/>
                </a:lnTo>
                <a:cubicBezTo>
                  <a:pt x="5434014" y="6534797"/>
                  <a:pt x="5433698" y="6534150"/>
                  <a:pt x="5432750" y="6534150"/>
                </a:cubicBezTo>
                <a:cubicBezTo>
                  <a:pt x="5432750" y="6534150"/>
                  <a:pt x="5432750" y="6534150"/>
                  <a:pt x="5431486" y="6534150"/>
                </a:cubicBezTo>
                <a:cubicBezTo>
                  <a:pt x="5428643" y="6534474"/>
                  <a:pt x="5425799" y="6534797"/>
                  <a:pt x="5423271" y="6534797"/>
                </a:cubicBezTo>
                <a:cubicBezTo>
                  <a:pt x="5420743" y="6534797"/>
                  <a:pt x="5415372" y="6534474"/>
                  <a:pt x="5413792" y="6534474"/>
                </a:cubicBezTo>
                <a:cubicBezTo>
                  <a:pt x="5413160" y="6534150"/>
                  <a:pt x="5412844" y="6534150"/>
                  <a:pt x="5412528" y="6534150"/>
                </a:cubicBezTo>
                <a:cubicBezTo>
                  <a:pt x="5411581" y="6534150"/>
                  <a:pt x="5410949" y="6534797"/>
                  <a:pt x="5410949" y="6536091"/>
                </a:cubicBezTo>
                <a:cubicBezTo>
                  <a:pt x="5410949" y="6536091"/>
                  <a:pt x="5410949" y="6536091"/>
                  <a:pt x="5410949" y="6538356"/>
                </a:cubicBezTo>
                <a:cubicBezTo>
                  <a:pt x="5410949" y="6539650"/>
                  <a:pt x="5411265" y="6539974"/>
                  <a:pt x="5412844" y="6540621"/>
                </a:cubicBezTo>
                <a:cubicBezTo>
                  <a:pt x="5416004" y="6541268"/>
                  <a:pt x="5418216" y="6542562"/>
                  <a:pt x="5418216" y="6544179"/>
                </a:cubicBezTo>
                <a:cubicBezTo>
                  <a:pt x="5418216" y="6545797"/>
                  <a:pt x="5417268" y="6549356"/>
                  <a:pt x="5413160" y="6561003"/>
                </a:cubicBezTo>
                <a:cubicBezTo>
                  <a:pt x="5413160" y="6561003"/>
                  <a:pt x="5413160" y="6561003"/>
                  <a:pt x="5409369" y="6571679"/>
                </a:cubicBezTo>
                <a:cubicBezTo>
                  <a:pt x="5408738" y="6574267"/>
                  <a:pt x="5407789" y="6576855"/>
                  <a:pt x="5407158" y="6579120"/>
                </a:cubicBezTo>
                <a:cubicBezTo>
                  <a:pt x="5407158" y="6579120"/>
                  <a:pt x="5407158" y="6579120"/>
                  <a:pt x="5405893" y="6582678"/>
                </a:cubicBezTo>
                <a:cubicBezTo>
                  <a:pt x="5405893" y="6582678"/>
                  <a:pt x="5405893" y="6582678"/>
                  <a:pt x="5405261" y="6584620"/>
                </a:cubicBezTo>
                <a:cubicBezTo>
                  <a:pt x="5405261" y="6585267"/>
                  <a:pt x="5404945" y="6586237"/>
                  <a:pt x="5404945" y="6586237"/>
                </a:cubicBezTo>
                <a:cubicBezTo>
                  <a:pt x="5404629" y="6586237"/>
                  <a:pt x="5401786" y="6577502"/>
                  <a:pt x="5397994" y="6564238"/>
                </a:cubicBezTo>
                <a:cubicBezTo>
                  <a:pt x="5397994" y="6564238"/>
                  <a:pt x="5397994" y="6564238"/>
                  <a:pt x="5394519" y="6553562"/>
                </a:cubicBezTo>
                <a:cubicBezTo>
                  <a:pt x="5394203" y="6551620"/>
                  <a:pt x="5393571" y="6549679"/>
                  <a:pt x="5392939" y="6547738"/>
                </a:cubicBezTo>
                <a:cubicBezTo>
                  <a:pt x="5392307" y="6546444"/>
                  <a:pt x="5392307" y="6545473"/>
                  <a:pt x="5392307" y="6544826"/>
                </a:cubicBezTo>
                <a:cubicBezTo>
                  <a:pt x="5392307" y="6543209"/>
                  <a:pt x="5393887" y="6542238"/>
                  <a:pt x="5397362" y="6541268"/>
                </a:cubicBezTo>
                <a:cubicBezTo>
                  <a:pt x="5400838" y="6540297"/>
                  <a:pt x="5401154" y="6540297"/>
                  <a:pt x="5401154" y="6538356"/>
                </a:cubicBezTo>
                <a:cubicBezTo>
                  <a:pt x="5401154" y="6538356"/>
                  <a:pt x="5401154" y="6538356"/>
                  <a:pt x="5401154" y="6536091"/>
                </a:cubicBezTo>
                <a:cubicBezTo>
                  <a:pt x="5401154" y="6534797"/>
                  <a:pt x="5400522" y="6534150"/>
                  <a:pt x="5399258" y="6534150"/>
                </a:cubicBezTo>
                <a:cubicBezTo>
                  <a:pt x="5399258" y="6534150"/>
                  <a:pt x="5399258" y="6534150"/>
                  <a:pt x="5397678" y="6534150"/>
                </a:cubicBezTo>
                <a:cubicBezTo>
                  <a:pt x="5393887" y="6534474"/>
                  <a:pt x="5390095" y="6534797"/>
                  <a:pt x="5384093" y="6534797"/>
                </a:cubicBezTo>
                <a:cubicBezTo>
                  <a:pt x="5380933" y="6534797"/>
                  <a:pt x="5378721" y="6534797"/>
                  <a:pt x="5377457" y="6534474"/>
                </a:cubicBezTo>
                <a:cubicBezTo>
                  <a:pt x="5371453" y="6534150"/>
                  <a:pt x="5371453" y="6534150"/>
                  <a:pt x="5371137" y="6534150"/>
                </a:cubicBezTo>
                <a:close/>
                <a:moveTo>
                  <a:pt x="5353686" y="6534150"/>
                </a:moveTo>
                <a:cubicBezTo>
                  <a:pt x="5353369" y="6534150"/>
                  <a:pt x="5353051" y="6534150"/>
                  <a:pt x="5352735" y="6534469"/>
                </a:cubicBezTo>
                <a:cubicBezTo>
                  <a:pt x="5352735" y="6534469"/>
                  <a:pt x="5352735" y="6534469"/>
                  <a:pt x="5351464" y="6534469"/>
                </a:cubicBezTo>
                <a:cubicBezTo>
                  <a:pt x="5351464" y="6534469"/>
                  <a:pt x="5351464" y="6534469"/>
                  <a:pt x="5333048" y="6536383"/>
                </a:cubicBezTo>
                <a:cubicBezTo>
                  <a:pt x="5331143" y="6536702"/>
                  <a:pt x="5330826" y="6537021"/>
                  <a:pt x="5330826" y="6538617"/>
                </a:cubicBezTo>
                <a:cubicBezTo>
                  <a:pt x="5330826" y="6538617"/>
                  <a:pt x="5330826" y="6538617"/>
                  <a:pt x="5330826" y="6540850"/>
                </a:cubicBezTo>
                <a:cubicBezTo>
                  <a:pt x="5330826" y="6542126"/>
                  <a:pt x="5331461" y="6542764"/>
                  <a:pt x="5334318" y="6543083"/>
                </a:cubicBezTo>
                <a:cubicBezTo>
                  <a:pt x="5339716" y="6543402"/>
                  <a:pt x="5340033" y="6544359"/>
                  <a:pt x="5340033" y="6560310"/>
                </a:cubicBezTo>
                <a:lnTo>
                  <a:pt x="5340033" y="6571156"/>
                </a:lnTo>
                <a:cubicBezTo>
                  <a:pt x="5340033" y="6579451"/>
                  <a:pt x="5340033" y="6585512"/>
                  <a:pt x="5339716" y="6589022"/>
                </a:cubicBezTo>
                <a:cubicBezTo>
                  <a:pt x="5339398" y="6591893"/>
                  <a:pt x="5338763" y="6592531"/>
                  <a:pt x="5334954" y="6593807"/>
                </a:cubicBezTo>
                <a:cubicBezTo>
                  <a:pt x="5330826" y="6595083"/>
                  <a:pt x="5330826" y="6595083"/>
                  <a:pt x="5330826" y="6596997"/>
                </a:cubicBezTo>
                <a:cubicBezTo>
                  <a:pt x="5330826" y="6596997"/>
                  <a:pt x="5330826" y="6596997"/>
                  <a:pt x="5330826" y="6599230"/>
                </a:cubicBezTo>
                <a:cubicBezTo>
                  <a:pt x="5330826" y="6600506"/>
                  <a:pt x="5331143" y="6600825"/>
                  <a:pt x="5332096" y="6600825"/>
                </a:cubicBezTo>
                <a:cubicBezTo>
                  <a:pt x="5332096" y="6600825"/>
                  <a:pt x="5332096" y="6600825"/>
                  <a:pt x="5333048" y="6600825"/>
                </a:cubicBezTo>
                <a:cubicBezTo>
                  <a:pt x="5336541" y="6600825"/>
                  <a:pt x="5342574" y="6600506"/>
                  <a:pt x="5347654" y="6600506"/>
                </a:cubicBezTo>
                <a:cubicBezTo>
                  <a:pt x="5352416" y="6600506"/>
                  <a:pt x="5358449" y="6600825"/>
                  <a:pt x="5361624" y="6600825"/>
                </a:cubicBezTo>
                <a:cubicBezTo>
                  <a:pt x="5361624" y="6600825"/>
                  <a:pt x="5361624" y="6600825"/>
                  <a:pt x="5362576" y="6600825"/>
                </a:cubicBezTo>
                <a:cubicBezTo>
                  <a:pt x="5363529" y="6600825"/>
                  <a:pt x="5364164" y="6600506"/>
                  <a:pt x="5364164" y="6599230"/>
                </a:cubicBezTo>
                <a:cubicBezTo>
                  <a:pt x="5364164" y="6599230"/>
                  <a:pt x="5364164" y="6599230"/>
                  <a:pt x="5364164" y="6596997"/>
                </a:cubicBezTo>
                <a:cubicBezTo>
                  <a:pt x="5364164" y="6595083"/>
                  <a:pt x="5363846" y="6595083"/>
                  <a:pt x="5360036" y="6593807"/>
                </a:cubicBezTo>
                <a:cubicBezTo>
                  <a:pt x="5356226" y="6592531"/>
                  <a:pt x="5355591" y="6591893"/>
                  <a:pt x="5355274" y="6589022"/>
                </a:cubicBezTo>
                <a:cubicBezTo>
                  <a:pt x="5354956" y="6585831"/>
                  <a:pt x="5354956" y="6578813"/>
                  <a:pt x="5354956" y="6571156"/>
                </a:cubicBezTo>
                <a:cubicBezTo>
                  <a:pt x="5354956" y="6571156"/>
                  <a:pt x="5354956" y="6571156"/>
                  <a:pt x="5354956" y="6564457"/>
                </a:cubicBezTo>
                <a:cubicBezTo>
                  <a:pt x="5354956" y="6557120"/>
                  <a:pt x="5354956" y="6544359"/>
                  <a:pt x="5355274" y="6542126"/>
                </a:cubicBezTo>
                <a:cubicBezTo>
                  <a:pt x="5355274" y="6537021"/>
                  <a:pt x="5355274" y="6537021"/>
                  <a:pt x="5355274" y="6536702"/>
                </a:cubicBezTo>
                <a:cubicBezTo>
                  <a:pt x="5355274" y="6535107"/>
                  <a:pt x="5354956" y="6534150"/>
                  <a:pt x="5353686" y="6534150"/>
                </a:cubicBezTo>
                <a:close/>
                <a:moveTo>
                  <a:pt x="5264654" y="6534150"/>
                </a:moveTo>
                <a:cubicBezTo>
                  <a:pt x="5264334" y="6534150"/>
                  <a:pt x="5263694" y="6534469"/>
                  <a:pt x="5262413" y="6534469"/>
                </a:cubicBezTo>
                <a:cubicBezTo>
                  <a:pt x="5262413" y="6534469"/>
                  <a:pt x="5262413" y="6534469"/>
                  <a:pt x="5243846" y="6536702"/>
                </a:cubicBezTo>
                <a:cubicBezTo>
                  <a:pt x="5242246" y="6537021"/>
                  <a:pt x="5241926" y="6537340"/>
                  <a:pt x="5241926" y="6539574"/>
                </a:cubicBezTo>
                <a:lnTo>
                  <a:pt x="5241926" y="6542126"/>
                </a:lnTo>
                <a:cubicBezTo>
                  <a:pt x="5241926" y="6543402"/>
                  <a:pt x="5242567" y="6543402"/>
                  <a:pt x="5245767" y="6543721"/>
                </a:cubicBezTo>
                <a:cubicBezTo>
                  <a:pt x="5249609" y="6544040"/>
                  <a:pt x="5250889" y="6544997"/>
                  <a:pt x="5251849" y="6547230"/>
                </a:cubicBezTo>
                <a:cubicBezTo>
                  <a:pt x="5252490" y="6549463"/>
                  <a:pt x="5253130" y="6559991"/>
                  <a:pt x="5253130" y="6566371"/>
                </a:cubicBezTo>
                <a:cubicBezTo>
                  <a:pt x="5253130" y="6566371"/>
                  <a:pt x="5253130" y="6566371"/>
                  <a:pt x="5253130" y="6571156"/>
                </a:cubicBezTo>
                <a:cubicBezTo>
                  <a:pt x="5253130" y="6579132"/>
                  <a:pt x="5253130" y="6586150"/>
                  <a:pt x="5253130" y="6589022"/>
                </a:cubicBezTo>
                <a:cubicBezTo>
                  <a:pt x="5252810" y="6591893"/>
                  <a:pt x="5251849" y="6592531"/>
                  <a:pt x="5248008" y="6593807"/>
                </a:cubicBezTo>
                <a:cubicBezTo>
                  <a:pt x="5244167" y="6595083"/>
                  <a:pt x="5243846" y="6595083"/>
                  <a:pt x="5243846" y="6596997"/>
                </a:cubicBezTo>
                <a:cubicBezTo>
                  <a:pt x="5243846" y="6596997"/>
                  <a:pt x="5243846" y="6596997"/>
                  <a:pt x="5243846" y="6599230"/>
                </a:cubicBezTo>
                <a:cubicBezTo>
                  <a:pt x="5243846" y="6600506"/>
                  <a:pt x="5244487" y="6600825"/>
                  <a:pt x="5245447" y="6600825"/>
                </a:cubicBezTo>
                <a:cubicBezTo>
                  <a:pt x="5245447" y="6600825"/>
                  <a:pt x="5245447" y="6600825"/>
                  <a:pt x="5246407" y="6600825"/>
                </a:cubicBezTo>
                <a:cubicBezTo>
                  <a:pt x="5249288" y="6600825"/>
                  <a:pt x="5256011" y="6600506"/>
                  <a:pt x="5260813" y="6600506"/>
                </a:cubicBezTo>
                <a:cubicBezTo>
                  <a:pt x="5265934" y="6600506"/>
                  <a:pt x="5271696" y="6600825"/>
                  <a:pt x="5274898" y="6600825"/>
                </a:cubicBezTo>
                <a:cubicBezTo>
                  <a:pt x="5274898" y="6600825"/>
                  <a:pt x="5274898" y="6600825"/>
                  <a:pt x="5275858" y="6600825"/>
                </a:cubicBezTo>
                <a:cubicBezTo>
                  <a:pt x="5277138" y="6600825"/>
                  <a:pt x="5277459" y="6600506"/>
                  <a:pt x="5277459" y="6599230"/>
                </a:cubicBezTo>
                <a:cubicBezTo>
                  <a:pt x="5277459" y="6599230"/>
                  <a:pt x="5277459" y="6599230"/>
                  <a:pt x="5277459" y="6596997"/>
                </a:cubicBezTo>
                <a:cubicBezTo>
                  <a:pt x="5277459" y="6595083"/>
                  <a:pt x="5277138" y="6595083"/>
                  <a:pt x="5273297" y="6593807"/>
                </a:cubicBezTo>
                <a:cubicBezTo>
                  <a:pt x="5269457" y="6592531"/>
                  <a:pt x="5268815" y="6591893"/>
                  <a:pt x="5268495" y="6589022"/>
                </a:cubicBezTo>
                <a:cubicBezTo>
                  <a:pt x="5268495" y="6586150"/>
                  <a:pt x="5268175" y="6579132"/>
                  <a:pt x="5268175" y="6571156"/>
                </a:cubicBezTo>
                <a:cubicBezTo>
                  <a:pt x="5268175" y="6571156"/>
                  <a:pt x="5268175" y="6571156"/>
                  <a:pt x="5268175" y="6567647"/>
                </a:cubicBezTo>
                <a:cubicBezTo>
                  <a:pt x="5268175" y="6559034"/>
                  <a:pt x="5268815" y="6556163"/>
                  <a:pt x="5271056" y="6552972"/>
                </a:cubicBezTo>
                <a:cubicBezTo>
                  <a:pt x="5273937" y="6548825"/>
                  <a:pt x="5279060" y="6546273"/>
                  <a:pt x="5284501" y="6546273"/>
                </a:cubicBezTo>
                <a:cubicBezTo>
                  <a:pt x="5289303" y="6546273"/>
                  <a:pt x="5292824" y="6548187"/>
                  <a:pt x="5294105" y="6552015"/>
                </a:cubicBezTo>
                <a:cubicBezTo>
                  <a:pt x="5295065" y="6554567"/>
                  <a:pt x="5295705" y="6558396"/>
                  <a:pt x="5295705" y="6566690"/>
                </a:cubicBezTo>
                <a:cubicBezTo>
                  <a:pt x="5295705" y="6566690"/>
                  <a:pt x="5295705" y="6566690"/>
                  <a:pt x="5295705" y="6571156"/>
                </a:cubicBezTo>
                <a:cubicBezTo>
                  <a:pt x="5295705" y="6578813"/>
                  <a:pt x="5295385" y="6586150"/>
                  <a:pt x="5295385" y="6589022"/>
                </a:cubicBezTo>
                <a:cubicBezTo>
                  <a:pt x="5295065" y="6591893"/>
                  <a:pt x="5294425" y="6592531"/>
                  <a:pt x="5290263" y="6593807"/>
                </a:cubicBezTo>
                <a:cubicBezTo>
                  <a:pt x="5286422" y="6595083"/>
                  <a:pt x="5286422" y="6595083"/>
                  <a:pt x="5286422" y="6596997"/>
                </a:cubicBezTo>
                <a:cubicBezTo>
                  <a:pt x="5286422" y="6596997"/>
                  <a:pt x="5286422" y="6596997"/>
                  <a:pt x="5286422" y="6599230"/>
                </a:cubicBezTo>
                <a:cubicBezTo>
                  <a:pt x="5286422" y="6600506"/>
                  <a:pt x="5286742" y="6600825"/>
                  <a:pt x="5287702" y="6600825"/>
                </a:cubicBezTo>
                <a:cubicBezTo>
                  <a:pt x="5287702" y="6600825"/>
                  <a:pt x="5287702" y="6600825"/>
                  <a:pt x="5288663" y="6600825"/>
                </a:cubicBezTo>
                <a:cubicBezTo>
                  <a:pt x="5292184" y="6600825"/>
                  <a:pt x="5298266" y="6600506"/>
                  <a:pt x="5303068" y="6600506"/>
                </a:cubicBezTo>
                <a:cubicBezTo>
                  <a:pt x="5307869" y="6600506"/>
                  <a:pt x="5313952" y="6600825"/>
                  <a:pt x="5317473" y="6600825"/>
                </a:cubicBezTo>
                <a:cubicBezTo>
                  <a:pt x="5317473" y="6600825"/>
                  <a:pt x="5317473" y="6600825"/>
                  <a:pt x="5318113" y="6600825"/>
                </a:cubicBezTo>
                <a:cubicBezTo>
                  <a:pt x="5319394" y="6600825"/>
                  <a:pt x="5319714" y="6600506"/>
                  <a:pt x="5319714" y="6599230"/>
                </a:cubicBezTo>
                <a:cubicBezTo>
                  <a:pt x="5319714" y="6599230"/>
                  <a:pt x="5319714" y="6599230"/>
                  <a:pt x="5319714" y="6596997"/>
                </a:cubicBezTo>
                <a:cubicBezTo>
                  <a:pt x="5319714" y="6595083"/>
                  <a:pt x="5319714" y="6595083"/>
                  <a:pt x="5315553" y="6593807"/>
                </a:cubicBezTo>
                <a:cubicBezTo>
                  <a:pt x="5311711" y="6592531"/>
                  <a:pt x="5311071" y="6591893"/>
                  <a:pt x="5310751" y="6589022"/>
                </a:cubicBezTo>
                <a:cubicBezTo>
                  <a:pt x="5310751" y="6586469"/>
                  <a:pt x="5310430" y="6578813"/>
                  <a:pt x="5310430" y="6571156"/>
                </a:cubicBezTo>
                <a:cubicBezTo>
                  <a:pt x="5310430" y="6571156"/>
                  <a:pt x="5310430" y="6571156"/>
                  <a:pt x="5310430" y="6566690"/>
                </a:cubicBezTo>
                <a:cubicBezTo>
                  <a:pt x="5310430" y="6547230"/>
                  <a:pt x="5310430" y="6547230"/>
                  <a:pt x="5309470" y="6544040"/>
                </a:cubicBezTo>
                <a:cubicBezTo>
                  <a:pt x="5306909" y="6537978"/>
                  <a:pt x="5299867" y="6534150"/>
                  <a:pt x="5290583" y="6534150"/>
                </a:cubicBezTo>
                <a:cubicBezTo>
                  <a:pt x="5282901" y="6534150"/>
                  <a:pt x="5279699" y="6535745"/>
                  <a:pt x="5273297" y="6542764"/>
                </a:cubicBezTo>
                <a:cubicBezTo>
                  <a:pt x="5273297" y="6542764"/>
                  <a:pt x="5273297" y="6542764"/>
                  <a:pt x="5270736" y="6545316"/>
                </a:cubicBezTo>
                <a:cubicBezTo>
                  <a:pt x="5270736" y="6545316"/>
                  <a:pt x="5270736" y="6545316"/>
                  <a:pt x="5269457" y="6546592"/>
                </a:cubicBezTo>
                <a:cubicBezTo>
                  <a:pt x="5269136" y="6547230"/>
                  <a:pt x="5268495" y="6547549"/>
                  <a:pt x="5268175" y="6547549"/>
                </a:cubicBezTo>
                <a:cubicBezTo>
                  <a:pt x="5267535" y="6547549"/>
                  <a:pt x="5266895" y="6546273"/>
                  <a:pt x="5266895" y="6544678"/>
                </a:cubicBezTo>
                <a:cubicBezTo>
                  <a:pt x="5266895" y="6544040"/>
                  <a:pt x="5266575" y="6537978"/>
                  <a:pt x="5266575" y="6536702"/>
                </a:cubicBezTo>
                <a:cubicBezTo>
                  <a:pt x="5266255" y="6535107"/>
                  <a:pt x="5265614" y="6534150"/>
                  <a:pt x="5264654" y="6534150"/>
                </a:cubicBezTo>
                <a:close/>
                <a:moveTo>
                  <a:pt x="4979571" y="6534150"/>
                </a:moveTo>
                <a:cubicBezTo>
                  <a:pt x="4979571" y="6534150"/>
                  <a:pt x="4978624" y="6534468"/>
                  <a:pt x="4977358" y="6534468"/>
                </a:cubicBezTo>
                <a:cubicBezTo>
                  <a:pt x="4977358" y="6534468"/>
                  <a:pt x="4977358" y="6534468"/>
                  <a:pt x="4958389" y="6536373"/>
                </a:cubicBezTo>
                <a:cubicBezTo>
                  <a:pt x="4956492" y="6536690"/>
                  <a:pt x="4956176" y="6537008"/>
                  <a:pt x="4956176" y="6538595"/>
                </a:cubicBezTo>
                <a:cubicBezTo>
                  <a:pt x="4956176" y="6538595"/>
                  <a:pt x="4956176" y="6538595"/>
                  <a:pt x="4956176" y="6540818"/>
                </a:cubicBezTo>
                <a:cubicBezTo>
                  <a:pt x="4956176" y="6542088"/>
                  <a:pt x="4956808" y="6542723"/>
                  <a:pt x="4959970" y="6543040"/>
                </a:cubicBezTo>
                <a:cubicBezTo>
                  <a:pt x="4965029" y="6543358"/>
                  <a:pt x="4965344" y="6544628"/>
                  <a:pt x="4965344" y="6560185"/>
                </a:cubicBezTo>
                <a:cubicBezTo>
                  <a:pt x="4965344" y="6560185"/>
                  <a:pt x="4965344" y="6560185"/>
                  <a:pt x="4965344" y="6571616"/>
                </a:cubicBezTo>
                <a:cubicBezTo>
                  <a:pt x="4965344" y="6571616"/>
                  <a:pt x="4965344" y="6571616"/>
                  <a:pt x="4965344" y="6578283"/>
                </a:cubicBezTo>
                <a:cubicBezTo>
                  <a:pt x="4965344" y="6580823"/>
                  <a:pt x="4965344" y="6583046"/>
                  <a:pt x="4965344" y="6583998"/>
                </a:cubicBezTo>
                <a:cubicBezTo>
                  <a:pt x="4965344" y="6591301"/>
                  <a:pt x="4967241" y="6595746"/>
                  <a:pt x="4971351" y="6598603"/>
                </a:cubicBezTo>
                <a:cubicBezTo>
                  <a:pt x="4974513" y="6600826"/>
                  <a:pt x="4979571" y="6602096"/>
                  <a:pt x="4984314" y="6602096"/>
                </a:cubicBezTo>
                <a:cubicBezTo>
                  <a:pt x="4991585" y="6602096"/>
                  <a:pt x="4994115" y="6600508"/>
                  <a:pt x="5002651" y="6592253"/>
                </a:cubicBezTo>
                <a:cubicBezTo>
                  <a:pt x="5004548" y="6590666"/>
                  <a:pt x="5005180" y="6590348"/>
                  <a:pt x="5005496" y="6590348"/>
                </a:cubicBezTo>
                <a:cubicBezTo>
                  <a:pt x="5006129" y="6590348"/>
                  <a:pt x="5006761" y="6591301"/>
                  <a:pt x="5006761" y="6593206"/>
                </a:cubicBezTo>
                <a:cubicBezTo>
                  <a:pt x="5007709" y="6602413"/>
                  <a:pt x="5007709" y="6602413"/>
                  <a:pt x="5009290" y="6602413"/>
                </a:cubicBezTo>
                <a:cubicBezTo>
                  <a:pt x="5009290" y="6602413"/>
                  <a:pt x="5010240" y="6602096"/>
                  <a:pt x="5010871" y="6602096"/>
                </a:cubicBezTo>
                <a:cubicBezTo>
                  <a:pt x="5010871" y="6602096"/>
                  <a:pt x="5010871" y="6602096"/>
                  <a:pt x="5028576" y="6599556"/>
                </a:cubicBezTo>
                <a:cubicBezTo>
                  <a:pt x="5030473" y="6599556"/>
                  <a:pt x="5030790" y="6598921"/>
                  <a:pt x="5030790" y="6597333"/>
                </a:cubicBezTo>
                <a:cubicBezTo>
                  <a:pt x="5030790" y="6597333"/>
                  <a:pt x="5030790" y="6597333"/>
                  <a:pt x="5030790" y="6595428"/>
                </a:cubicBezTo>
                <a:cubicBezTo>
                  <a:pt x="5030790" y="6593841"/>
                  <a:pt x="5030473" y="6593523"/>
                  <a:pt x="5028259" y="6593206"/>
                </a:cubicBezTo>
                <a:cubicBezTo>
                  <a:pt x="5023517" y="6592571"/>
                  <a:pt x="5022253" y="6591618"/>
                  <a:pt x="5021620" y="6588126"/>
                </a:cubicBezTo>
                <a:cubicBezTo>
                  <a:pt x="5021304" y="6585903"/>
                  <a:pt x="5021304" y="6578601"/>
                  <a:pt x="5020988" y="6566535"/>
                </a:cubicBezTo>
                <a:lnTo>
                  <a:pt x="5020988" y="6557010"/>
                </a:lnTo>
                <a:cubicBezTo>
                  <a:pt x="5020988" y="6553835"/>
                  <a:pt x="5020988" y="6550978"/>
                  <a:pt x="5021304" y="6548438"/>
                </a:cubicBezTo>
                <a:cubicBezTo>
                  <a:pt x="5021304" y="6542723"/>
                  <a:pt x="5021304" y="6542723"/>
                  <a:pt x="5021620" y="6539230"/>
                </a:cubicBezTo>
                <a:cubicBezTo>
                  <a:pt x="5021620" y="6539230"/>
                  <a:pt x="5021620" y="6539230"/>
                  <a:pt x="5021620" y="6535738"/>
                </a:cubicBezTo>
                <a:cubicBezTo>
                  <a:pt x="5021620" y="6534785"/>
                  <a:pt x="5021304" y="6534150"/>
                  <a:pt x="5020039" y="6534150"/>
                </a:cubicBezTo>
                <a:cubicBezTo>
                  <a:pt x="5019407" y="6534150"/>
                  <a:pt x="5018775" y="6534150"/>
                  <a:pt x="5017826" y="6534468"/>
                </a:cubicBezTo>
                <a:cubicBezTo>
                  <a:pt x="5017826" y="6534468"/>
                  <a:pt x="5017826" y="6534468"/>
                  <a:pt x="4999174" y="6536373"/>
                </a:cubicBezTo>
                <a:cubicBezTo>
                  <a:pt x="4997592" y="6536373"/>
                  <a:pt x="4996960" y="6537008"/>
                  <a:pt x="4996960" y="6538278"/>
                </a:cubicBezTo>
                <a:cubicBezTo>
                  <a:pt x="4996960" y="6538278"/>
                  <a:pt x="4996960" y="6538278"/>
                  <a:pt x="4996960" y="6540818"/>
                </a:cubicBezTo>
                <a:cubicBezTo>
                  <a:pt x="4996960" y="6542088"/>
                  <a:pt x="4997592" y="6542405"/>
                  <a:pt x="5000754" y="6542723"/>
                </a:cubicBezTo>
                <a:cubicBezTo>
                  <a:pt x="5003916" y="6543040"/>
                  <a:pt x="5005180" y="6544310"/>
                  <a:pt x="5005812" y="6546533"/>
                </a:cubicBezTo>
                <a:cubicBezTo>
                  <a:pt x="5006129" y="6547803"/>
                  <a:pt x="5006129" y="6554788"/>
                  <a:pt x="5006129" y="6559868"/>
                </a:cubicBezTo>
                <a:cubicBezTo>
                  <a:pt x="5006129" y="6559868"/>
                  <a:pt x="5006129" y="6559868"/>
                  <a:pt x="5006129" y="6566535"/>
                </a:cubicBezTo>
                <a:cubicBezTo>
                  <a:pt x="5006129" y="6576378"/>
                  <a:pt x="5005812" y="6579871"/>
                  <a:pt x="5004232" y="6582728"/>
                </a:cubicBezTo>
                <a:cubicBezTo>
                  <a:pt x="5002018" y="6587491"/>
                  <a:pt x="4996328" y="6590348"/>
                  <a:pt x="4990321" y="6590348"/>
                </a:cubicBezTo>
                <a:cubicBezTo>
                  <a:pt x="4986843" y="6590348"/>
                  <a:pt x="4983999" y="6589078"/>
                  <a:pt x="4982417" y="6586856"/>
                </a:cubicBezTo>
                <a:cubicBezTo>
                  <a:pt x="4980204" y="6583998"/>
                  <a:pt x="4980204" y="6582093"/>
                  <a:pt x="4980204" y="6570028"/>
                </a:cubicBezTo>
                <a:cubicBezTo>
                  <a:pt x="4980204" y="6570028"/>
                  <a:pt x="4980204" y="6570028"/>
                  <a:pt x="4980204" y="6559868"/>
                </a:cubicBezTo>
                <a:cubicBezTo>
                  <a:pt x="4980204" y="6553518"/>
                  <a:pt x="4980204" y="6544945"/>
                  <a:pt x="4980837" y="6538595"/>
                </a:cubicBezTo>
                <a:cubicBezTo>
                  <a:pt x="4980837" y="6537643"/>
                  <a:pt x="4980837" y="6536373"/>
                  <a:pt x="4980837" y="6535738"/>
                </a:cubicBezTo>
                <a:cubicBezTo>
                  <a:pt x="4980837" y="6534785"/>
                  <a:pt x="4980520" y="6534150"/>
                  <a:pt x="4979571" y="6534150"/>
                </a:cubicBezTo>
                <a:close/>
                <a:moveTo>
                  <a:pt x="4917603" y="6534150"/>
                </a:moveTo>
                <a:cubicBezTo>
                  <a:pt x="4907712" y="6534150"/>
                  <a:pt x="4900054" y="6537340"/>
                  <a:pt x="4893992" y="6544039"/>
                </a:cubicBezTo>
                <a:cubicBezTo>
                  <a:pt x="4887930" y="6550419"/>
                  <a:pt x="4884739" y="6559669"/>
                  <a:pt x="4884739" y="6570196"/>
                </a:cubicBezTo>
                <a:cubicBezTo>
                  <a:pt x="4884739" y="6589654"/>
                  <a:pt x="4896863" y="6602413"/>
                  <a:pt x="4915370" y="6602413"/>
                </a:cubicBezTo>
                <a:cubicBezTo>
                  <a:pt x="4926536" y="6602413"/>
                  <a:pt x="4935470" y="6598585"/>
                  <a:pt x="4941532" y="6590930"/>
                </a:cubicBezTo>
                <a:cubicBezTo>
                  <a:pt x="4946637" y="6584550"/>
                  <a:pt x="4949827" y="6575618"/>
                  <a:pt x="4949827" y="6566687"/>
                </a:cubicBezTo>
                <a:cubicBezTo>
                  <a:pt x="4949827" y="6559988"/>
                  <a:pt x="4947913" y="6553289"/>
                  <a:pt x="4945041" y="6548186"/>
                </a:cubicBezTo>
                <a:cubicBezTo>
                  <a:pt x="4939936" y="6539254"/>
                  <a:pt x="4930046" y="6534150"/>
                  <a:pt x="4917603" y="6534150"/>
                </a:cubicBezTo>
                <a:close/>
                <a:moveTo>
                  <a:pt x="4693958" y="6534150"/>
                </a:moveTo>
                <a:cubicBezTo>
                  <a:pt x="4688931" y="6534150"/>
                  <a:pt x="4681705" y="6535116"/>
                  <a:pt x="4677305" y="6536403"/>
                </a:cubicBezTo>
                <a:cubicBezTo>
                  <a:pt x="4673221" y="6537369"/>
                  <a:pt x="4672278" y="6538335"/>
                  <a:pt x="4671965" y="6542197"/>
                </a:cubicBezTo>
                <a:lnTo>
                  <a:pt x="4671022" y="6548957"/>
                </a:lnTo>
                <a:cubicBezTo>
                  <a:pt x="4671022" y="6548957"/>
                  <a:pt x="4671022" y="6548957"/>
                  <a:pt x="4671022" y="6549923"/>
                </a:cubicBezTo>
                <a:cubicBezTo>
                  <a:pt x="4671022" y="6550888"/>
                  <a:pt x="4671336" y="6551532"/>
                  <a:pt x="4671965" y="6551532"/>
                </a:cubicBezTo>
                <a:cubicBezTo>
                  <a:pt x="4672278" y="6551532"/>
                  <a:pt x="4672907" y="6551210"/>
                  <a:pt x="4673849" y="6550567"/>
                </a:cubicBezTo>
                <a:cubicBezTo>
                  <a:pt x="4678876" y="6547670"/>
                  <a:pt x="4686103" y="6545416"/>
                  <a:pt x="4691758" y="6545416"/>
                </a:cubicBezTo>
                <a:cubicBezTo>
                  <a:pt x="4700241" y="6545416"/>
                  <a:pt x="4703698" y="6548957"/>
                  <a:pt x="4703698" y="6557970"/>
                </a:cubicBezTo>
                <a:cubicBezTo>
                  <a:pt x="4703698" y="6557970"/>
                  <a:pt x="4703698" y="6557970"/>
                  <a:pt x="4703698" y="6560545"/>
                </a:cubicBezTo>
                <a:cubicBezTo>
                  <a:pt x="4703698" y="6564408"/>
                  <a:pt x="4702755" y="6565052"/>
                  <a:pt x="4695529" y="6566661"/>
                </a:cubicBezTo>
                <a:cubicBezTo>
                  <a:pt x="4695529" y="6566661"/>
                  <a:pt x="4695529" y="6566661"/>
                  <a:pt x="4678563" y="6570202"/>
                </a:cubicBezTo>
                <a:cubicBezTo>
                  <a:pt x="4671650" y="6571489"/>
                  <a:pt x="4671650" y="6571811"/>
                  <a:pt x="4670393" y="6573099"/>
                </a:cubicBezTo>
                <a:cubicBezTo>
                  <a:pt x="4668822" y="6575674"/>
                  <a:pt x="4667251" y="6581468"/>
                  <a:pt x="4667251" y="6585974"/>
                </a:cubicBezTo>
                <a:cubicBezTo>
                  <a:pt x="4667251" y="6595631"/>
                  <a:pt x="4673849" y="6603035"/>
                  <a:pt x="4681705" y="6603035"/>
                </a:cubicBezTo>
                <a:cubicBezTo>
                  <a:pt x="4686417" y="6603035"/>
                  <a:pt x="4691130" y="6601747"/>
                  <a:pt x="4694586" y="6599494"/>
                </a:cubicBezTo>
                <a:cubicBezTo>
                  <a:pt x="4696157" y="6598528"/>
                  <a:pt x="4701498" y="6594665"/>
                  <a:pt x="4702441" y="6593700"/>
                </a:cubicBezTo>
                <a:cubicBezTo>
                  <a:pt x="4702755" y="6593378"/>
                  <a:pt x="4703069" y="6593056"/>
                  <a:pt x="4703069" y="6593056"/>
                </a:cubicBezTo>
                <a:cubicBezTo>
                  <a:pt x="4703698" y="6593056"/>
                  <a:pt x="4704012" y="6594344"/>
                  <a:pt x="4704012" y="6596597"/>
                </a:cubicBezTo>
                <a:cubicBezTo>
                  <a:pt x="4704012" y="6597884"/>
                  <a:pt x="4704326" y="6601103"/>
                  <a:pt x="4704641" y="6602069"/>
                </a:cubicBezTo>
                <a:cubicBezTo>
                  <a:pt x="4704954" y="6603356"/>
                  <a:pt x="4705583" y="6604000"/>
                  <a:pt x="4706840" y="6604000"/>
                </a:cubicBezTo>
                <a:cubicBezTo>
                  <a:pt x="4707782" y="6604000"/>
                  <a:pt x="4709039" y="6604000"/>
                  <a:pt x="4709667" y="6603678"/>
                </a:cubicBezTo>
                <a:cubicBezTo>
                  <a:pt x="4709667" y="6603678"/>
                  <a:pt x="4709667" y="6603678"/>
                  <a:pt x="4725064" y="6601103"/>
                </a:cubicBezTo>
                <a:cubicBezTo>
                  <a:pt x="4727262" y="6600459"/>
                  <a:pt x="4727577" y="6600459"/>
                  <a:pt x="4727577" y="6598850"/>
                </a:cubicBezTo>
                <a:cubicBezTo>
                  <a:pt x="4727577" y="6598850"/>
                  <a:pt x="4727577" y="6598850"/>
                  <a:pt x="4727577" y="6596597"/>
                </a:cubicBezTo>
                <a:cubicBezTo>
                  <a:pt x="4727577" y="6594987"/>
                  <a:pt x="4726948" y="6594665"/>
                  <a:pt x="4724434" y="6594344"/>
                </a:cubicBezTo>
                <a:cubicBezTo>
                  <a:pt x="4721292" y="6594022"/>
                  <a:pt x="4720036" y="6593700"/>
                  <a:pt x="4718779" y="6592734"/>
                </a:cubicBezTo>
                <a:cubicBezTo>
                  <a:pt x="4717208" y="6591447"/>
                  <a:pt x="4717208" y="6591125"/>
                  <a:pt x="4717208" y="6577605"/>
                </a:cubicBezTo>
                <a:cubicBezTo>
                  <a:pt x="4717208" y="6577605"/>
                  <a:pt x="4717208" y="6577605"/>
                  <a:pt x="4717522" y="6553142"/>
                </a:cubicBezTo>
                <a:cubicBezTo>
                  <a:pt x="4717522" y="6540266"/>
                  <a:pt x="4709981" y="6534150"/>
                  <a:pt x="4693958" y="6534150"/>
                </a:cubicBezTo>
                <a:close/>
                <a:moveTo>
                  <a:pt x="5976938" y="6521451"/>
                </a:moveTo>
                <a:lnTo>
                  <a:pt x="5975351" y="6527801"/>
                </a:lnTo>
                <a:lnTo>
                  <a:pt x="5976938" y="6529389"/>
                </a:lnTo>
                <a:lnTo>
                  <a:pt x="5978526" y="6527801"/>
                </a:lnTo>
                <a:lnTo>
                  <a:pt x="5991226" y="6532564"/>
                </a:lnTo>
                <a:lnTo>
                  <a:pt x="5970588" y="6542089"/>
                </a:lnTo>
                <a:lnTo>
                  <a:pt x="5969001" y="6545264"/>
                </a:lnTo>
                <a:lnTo>
                  <a:pt x="5991226" y="6550027"/>
                </a:lnTo>
                <a:lnTo>
                  <a:pt x="5992813" y="6551614"/>
                </a:lnTo>
                <a:lnTo>
                  <a:pt x="5994401" y="6546852"/>
                </a:lnTo>
                <a:lnTo>
                  <a:pt x="5994401" y="6545264"/>
                </a:lnTo>
                <a:lnTo>
                  <a:pt x="5992813" y="6546852"/>
                </a:lnTo>
                <a:lnTo>
                  <a:pt x="5978526" y="6543677"/>
                </a:lnTo>
                <a:lnTo>
                  <a:pt x="5999163" y="6535739"/>
                </a:lnTo>
                <a:lnTo>
                  <a:pt x="6000751" y="6530976"/>
                </a:lnTo>
                <a:lnTo>
                  <a:pt x="5999163" y="6530976"/>
                </a:lnTo>
                <a:lnTo>
                  <a:pt x="5997576" y="6530976"/>
                </a:lnTo>
                <a:lnTo>
                  <a:pt x="5978526" y="6523039"/>
                </a:lnTo>
                <a:lnTo>
                  <a:pt x="5978526" y="6521451"/>
                </a:lnTo>
                <a:close/>
                <a:moveTo>
                  <a:pt x="6107113" y="6518276"/>
                </a:moveTo>
                <a:lnTo>
                  <a:pt x="6115051" y="6529389"/>
                </a:lnTo>
                <a:lnTo>
                  <a:pt x="6107113" y="6529389"/>
                </a:lnTo>
                <a:close/>
                <a:moveTo>
                  <a:pt x="6099176" y="6518276"/>
                </a:moveTo>
                <a:lnTo>
                  <a:pt x="6099176" y="6529389"/>
                </a:lnTo>
                <a:lnTo>
                  <a:pt x="6091238" y="6529389"/>
                </a:lnTo>
                <a:close/>
                <a:moveTo>
                  <a:pt x="6209555" y="6516689"/>
                </a:moveTo>
                <a:cubicBezTo>
                  <a:pt x="6215718" y="6515101"/>
                  <a:pt x="6219142" y="6520499"/>
                  <a:pt x="6219827" y="6524626"/>
                </a:cubicBezTo>
                <a:lnTo>
                  <a:pt x="6206473" y="6530976"/>
                </a:lnTo>
                <a:cubicBezTo>
                  <a:pt x="6204076" y="6525896"/>
                  <a:pt x="6202364" y="6518276"/>
                  <a:pt x="6209555" y="6516689"/>
                </a:cubicBezTo>
                <a:close/>
                <a:moveTo>
                  <a:pt x="4607333" y="6516687"/>
                </a:moveTo>
                <a:cubicBezTo>
                  <a:pt x="4612218" y="6516687"/>
                  <a:pt x="4616126" y="6517002"/>
                  <a:pt x="4618731" y="6517630"/>
                </a:cubicBezTo>
                <a:cubicBezTo>
                  <a:pt x="4625244" y="6519202"/>
                  <a:pt x="4629151" y="6524861"/>
                  <a:pt x="4629151" y="6532091"/>
                </a:cubicBezTo>
                <a:cubicBezTo>
                  <a:pt x="4629151" y="6537435"/>
                  <a:pt x="4627197" y="6542150"/>
                  <a:pt x="4623290" y="6545294"/>
                </a:cubicBezTo>
                <a:cubicBezTo>
                  <a:pt x="4620359" y="6547494"/>
                  <a:pt x="4615150" y="6548437"/>
                  <a:pt x="4606682" y="6548437"/>
                </a:cubicBezTo>
                <a:cubicBezTo>
                  <a:pt x="4604078" y="6548437"/>
                  <a:pt x="4603751" y="6548123"/>
                  <a:pt x="4603751" y="6545608"/>
                </a:cubicBezTo>
                <a:cubicBezTo>
                  <a:pt x="4603751" y="6545608"/>
                  <a:pt x="4603751" y="6545608"/>
                  <a:pt x="4603751" y="6541836"/>
                </a:cubicBezTo>
                <a:cubicBezTo>
                  <a:pt x="4603751" y="6541836"/>
                  <a:pt x="4603751" y="6541836"/>
                  <a:pt x="4603751" y="6537120"/>
                </a:cubicBezTo>
                <a:cubicBezTo>
                  <a:pt x="4603751" y="6537120"/>
                  <a:pt x="4603751" y="6537120"/>
                  <a:pt x="4603751" y="6521403"/>
                </a:cubicBezTo>
                <a:lnTo>
                  <a:pt x="4603751" y="6518573"/>
                </a:lnTo>
                <a:cubicBezTo>
                  <a:pt x="4603751" y="6517002"/>
                  <a:pt x="4604403" y="6516687"/>
                  <a:pt x="4607333" y="6516687"/>
                </a:cubicBezTo>
                <a:close/>
                <a:moveTo>
                  <a:pt x="6116638" y="6515101"/>
                </a:moveTo>
                <a:lnTo>
                  <a:pt x="6148388" y="6529389"/>
                </a:lnTo>
                <a:lnTo>
                  <a:pt x="6126163" y="6529389"/>
                </a:lnTo>
                <a:close/>
                <a:moveTo>
                  <a:pt x="6089650" y="6515101"/>
                </a:moveTo>
                <a:lnTo>
                  <a:pt x="6080125" y="6529389"/>
                </a:lnTo>
                <a:lnTo>
                  <a:pt x="6057900" y="6529389"/>
                </a:lnTo>
                <a:close/>
                <a:moveTo>
                  <a:pt x="5858069" y="6510337"/>
                </a:moveTo>
                <a:cubicBezTo>
                  <a:pt x="5857422" y="6510337"/>
                  <a:pt x="5857422" y="6510337"/>
                  <a:pt x="5854833" y="6511290"/>
                </a:cubicBezTo>
                <a:cubicBezTo>
                  <a:pt x="5854833" y="6511290"/>
                  <a:pt x="5854833" y="6511290"/>
                  <a:pt x="5846744" y="6514465"/>
                </a:cubicBezTo>
                <a:cubicBezTo>
                  <a:pt x="5843832" y="6515417"/>
                  <a:pt x="5843185" y="6516370"/>
                  <a:pt x="5843185" y="6519227"/>
                </a:cubicBezTo>
                <a:cubicBezTo>
                  <a:pt x="5843185" y="6520815"/>
                  <a:pt x="5843185" y="6522720"/>
                  <a:pt x="5843185" y="6524942"/>
                </a:cubicBezTo>
                <a:cubicBezTo>
                  <a:pt x="5843508" y="6528752"/>
                  <a:pt x="5843508" y="6532880"/>
                  <a:pt x="5843508" y="6533515"/>
                </a:cubicBezTo>
                <a:cubicBezTo>
                  <a:pt x="5843508" y="6535737"/>
                  <a:pt x="5842538" y="6536372"/>
                  <a:pt x="5840273" y="6536372"/>
                </a:cubicBezTo>
                <a:cubicBezTo>
                  <a:pt x="5839626" y="6536372"/>
                  <a:pt x="5839302" y="6536372"/>
                  <a:pt x="5838655" y="6536372"/>
                </a:cubicBezTo>
                <a:cubicBezTo>
                  <a:pt x="5837037" y="6536055"/>
                  <a:pt x="5836066" y="6536055"/>
                  <a:pt x="5835420" y="6536055"/>
                </a:cubicBezTo>
                <a:cubicBezTo>
                  <a:pt x="5834126" y="6536055"/>
                  <a:pt x="5833801" y="6536372"/>
                  <a:pt x="5832831" y="6539230"/>
                </a:cubicBezTo>
                <a:cubicBezTo>
                  <a:pt x="5832831" y="6539230"/>
                  <a:pt x="5832831" y="6539230"/>
                  <a:pt x="5831214" y="6543675"/>
                </a:cubicBezTo>
                <a:cubicBezTo>
                  <a:pt x="5830889" y="6544310"/>
                  <a:pt x="5830889" y="6544945"/>
                  <a:pt x="5830889" y="6545262"/>
                </a:cubicBezTo>
                <a:cubicBezTo>
                  <a:pt x="5830889" y="6545580"/>
                  <a:pt x="5831214" y="6546215"/>
                  <a:pt x="5832184" y="6546215"/>
                </a:cubicBezTo>
                <a:cubicBezTo>
                  <a:pt x="5832184" y="6546215"/>
                  <a:pt x="5833154" y="6546215"/>
                  <a:pt x="5834126" y="6545897"/>
                </a:cubicBezTo>
                <a:cubicBezTo>
                  <a:pt x="5834126" y="6545897"/>
                  <a:pt x="5834126" y="6545897"/>
                  <a:pt x="5837361" y="6545897"/>
                </a:cubicBezTo>
                <a:cubicBezTo>
                  <a:pt x="5839302" y="6545897"/>
                  <a:pt x="5839302" y="6545897"/>
                  <a:pt x="5839949" y="6545897"/>
                </a:cubicBezTo>
                <a:cubicBezTo>
                  <a:pt x="5843185" y="6545897"/>
                  <a:pt x="5843185" y="6545897"/>
                  <a:pt x="5843185" y="6553517"/>
                </a:cubicBezTo>
                <a:lnTo>
                  <a:pt x="5843185" y="6571615"/>
                </a:lnTo>
                <a:cubicBezTo>
                  <a:pt x="5843185" y="6573202"/>
                  <a:pt x="5843185" y="6575425"/>
                  <a:pt x="5842861" y="6578600"/>
                </a:cubicBezTo>
                <a:cubicBezTo>
                  <a:pt x="5842861" y="6578600"/>
                  <a:pt x="5842861" y="6578600"/>
                  <a:pt x="5842861" y="6586537"/>
                </a:cubicBezTo>
                <a:cubicBezTo>
                  <a:pt x="5842861" y="6597967"/>
                  <a:pt x="5848362" y="6602412"/>
                  <a:pt x="5863247" y="6602412"/>
                </a:cubicBezTo>
                <a:cubicBezTo>
                  <a:pt x="5869394" y="6602412"/>
                  <a:pt x="5878777" y="6600825"/>
                  <a:pt x="5879748" y="6599237"/>
                </a:cubicBezTo>
                <a:cubicBezTo>
                  <a:pt x="5880071" y="6598920"/>
                  <a:pt x="5881366" y="6592570"/>
                  <a:pt x="5881366" y="6590665"/>
                </a:cubicBezTo>
                <a:cubicBezTo>
                  <a:pt x="5881366" y="6590030"/>
                  <a:pt x="5881042" y="6589395"/>
                  <a:pt x="5880395" y="6589395"/>
                </a:cubicBezTo>
                <a:cubicBezTo>
                  <a:pt x="5880071" y="6589395"/>
                  <a:pt x="5879424" y="6589712"/>
                  <a:pt x="5878454" y="6590030"/>
                </a:cubicBezTo>
                <a:cubicBezTo>
                  <a:pt x="5873600" y="6590982"/>
                  <a:pt x="5870688" y="6591617"/>
                  <a:pt x="5867776" y="6591617"/>
                </a:cubicBezTo>
                <a:cubicBezTo>
                  <a:pt x="5863570" y="6591617"/>
                  <a:pt x="5860982" y="6590347"/>
                  <a:pt x="5859688" y="6587807"/>
                </a:cubicBezTo>
                <a:cubicBezTo>
                  <a:pt x="5858392" y="6585267"/>
                  <a:pt x="5858069" y="6581775"/>
                  <a:pt x="5858069" y="6571615"/>
                </a:cubicBezTo>
                <a:cubicBezTo>
                  <a:pt x="5858069" y="6571615"/>
                  <a:pt x="5858069" y="6571615"/>
                  <a:pt x="5858069" y="6550977"/>
                </a:cubicBezTo>
                <a:cubicBezTo>
                  <a:pt x="5858069" y="6545580"/>
                  <a:pt x="5858069" y="6545580"/>
                  <a:pt x="5862275" y="6545580"/>
                </a:cubicBezTo>
                <a:cubicBezTo>
                  <a:pt x="5863570" y="6545580"/>
                  <a:pt x="5864541" y="6545580"/>
                  <a:pt x="5867453" y="6545580"/>
                </a:cubicBezTo>
                <a:cubicBezTo>
                  <a:pt x="5870041" y="6545580"/>
                  <a:pt x="5871335" y="6545897"/>
                  <a:pt x="5872306" y="6545897"/>
                </a:cubicBezTo>
                <a:cubicBezTo>
                  <a:pt x="5875865" y="6546215"/>
                  <a:pt x="5875865" y="6546215"/>
                  <a:pt x="5876512" y="6546215"/>
                </a:cubicBezTo>
                <a:cubicBezTo>
                  <a:pt x="5878454" y="6546215"/>
                  <a:pt x="5879101" y="6545580"/>
                  <a:pt x="5880071" y="6542722"/>
                </a:cubicBezTo>
                <a:cubicBezTo>
                  <a:pt x="5881042" y="6538912"/>
                  <a:pt x="5881689" y="6537642"/>
                  <a:pt x="5881689" y="6536690"/>
                </a:cubicBezTo>
                <a:cubicBezTo>
                  <a:pt x="5881689" y="6536055"/>
                  <a:pt x="5881042" y="6535737"/>
                  <a:pt x="5880395" y="6535737"/>
                </a:cubicBezTo>
                <a:cubicBezTo>
                  <a:pt x="5880395" y="6535737"/>
                  <a:pt x="5880395" y="6535737"/>
                  <a:pt x="5879748" y="6535737"/>
                </a:cubicBezTo>
                <a:cubicBezTo>
                  <a:pt x="5877806" y="6535737"/>
                  <a:pt x="5875865" y="6536055"/>
                  <a:pt x="5872953" y="6536055"/>
                </a:cubicBezTo>
                <a:cubicBezTo>
                  <a:pt x="5872953" y="6536055"/>
                  <a:pt x="5872953" y="6536055"/>
                  <a:pt x="5861952" y="6536055"/>
                </a:cubicBezTo>
                <a:cubicBezTo>
                  <a:pt x="5858069" y="6536055"/>
                  <a:pt x="5857422" y="6535737"/>
                  <a:pt x="5857422" y="6533197"/>
                </a:cubicBezTo>
                <a:cubicBezTo>
                  <a:pt x="5857422" y="6530657"/>
                  <a:pt x="5858392" y="6519545"/>
                  <a:pt x="5858716" y="6516370"/>
                </a:cubicBezTo>
                <a:cubicBezTo>
                  <a:pt x="5859040" y="6514782"/>
                  <a:pt x="5859363" y="6513195"/>
                  <a:pt x="5859363" y="6512560"/>
                </a:cubicBezTo>
                <a:cubicBezTo>
                  <a:pt x="5859363" y="6511290"/>
                  <a:pt x="5858716" y="6510337"/>
                  <a:pt x="5858069" y="6510337"/>
                </a:cubicBezTo>
                <a:close/>
                <a:moveTo>
                  <a:pt x="5693292" y="6510337"/>
                </a:moveTo>
                <a:cubicBezTo>
                  <a:pt x="5692969" y="6510337"/>
                  <a:pt x="5692969" y="6510337"/>
                  <a:pt x="5690056" y="6511290"/>
                </a:cubicBezTo>
                <a:cubicBezTo>
                  <a:pt x="5690056" y="6511290"/>
                  <a:pt x="5690056" y="6511290"/>
                  <a:pt x="5681967" y="6514465"/>
                </a:cubicBezTo>
                <a:cubicBezTo>
                  <a:pt x="5679055" y="6515417"/>
                  <a:pt x="5678084" y="6516370"/>
                  <a:pt x="5678084" y="6519227"/>
                </a:cubicBezTo>
                <a:cubicBezTo>
                  <a:pt x="5678084" y="6520815"/>
                  <a:pt x="5678084" y="6522720"/>
                  <a:pt x="5678408" y="6524942"/>
                </a:cubicBezTo>
                <a:cubicBezTo>
                  <a:pt x="5678408" y="6528752"/>
                  <a:pt x="5678731" y="6532880"/>
                  <a:pt x="5678731" y="6533515"/>
                </a:cubicBezTo>
                <a:cubicBezTo>
                  <a:pt x="5678731" y="6535737"/>
                  <a:pt x="5677761" y="6536372"/>
                  <a:pt x="5675496" y="6536372"/>
                </a:cubicBezTo>
                <a:cubicBezTo>
                  <a:pt x="5674849" y="6536372"/>
                  <a:pt x="5674201" y="6536372"/>
                  <a:pt x="5673878" y="6536372"/>
                </a:cubicBezTo>
                <a:cubicBezTo>
                  <a:pt x="5672260" y="6536055"/>
                  <a:pt x="5670966" y="6536055"/>
                  <a:pt x="5670642" y="6536055"/>
                </a:cubicBezTo>
                <a:cubicBezTo>
                  <a:pt x="5669348" y="6536055"/>
                  <a:pt x="5669024" y="6536372"/>
                  <a:pt x="5668054" y="6539230"/>
                </a:cubicBezTo>
                <a:cubicBezTo>
                  <a:pt x="5668054" y="6539230"/>
                  <a:pt x="5668054" y="6539230"/>
                  <a:pt x="5666436" y="6543675"/>
                </a:cubicBezTo>
                <a:cubicBezTo>
                  <a:pt x="5666113" y="6544310"/>
                  <a:pt x="5665789" y="6544945"/>
                  <a:pt x="5665789" y="6545262"/>
                </a:cubicBezTo>
                <a:cubicBezTo>
                  <a:pt x="5665789" y="6545580"/>
                  <a:pt x="5666436" y="6546215"/>
                  <a:pt x="5667083" y="6546215"/>
                </a:cubicBezTo>
                <a:cubicBezTo>
                  <a:pt x="5667407" y="6546215"/>
                  <a:pt x="5668054" y="6546215"/>
                  <a:pt x="5669024" y="6545897"/>
                </a:cubicBezTo>
                <a:cubicBezTo>
                  <a:pt x="5669024" y="6545897"/>
                  <a:pt x="5669024" y="6545897"/>
                  <a:pt x="5672584" y="6545897"/>
                </a:cubicBezTo>
                <a:cubicBezTo>
                  <a:pt x="5674525" y="6545897"/>
                  <a:pt x="5674525" y="6545897"/>
                  <a:pt x="5674849" y="6545897"/>
                </a:cubicBezTo>
                <a:cubicBezTo>
                  <a:pt x="5678084" y="6545897"/>
                  <a:pt x="5678084" y="6545897"/>
                  <a:pt x="5678408" y="6553517"/>
                </a:cubicBezTo>
                <a:lnTo>
                  <a:pt x="5678408" y="6571615"/>
                </a:lnTo>
                <a:cubicBezTo>
                  <a:pt x="5678408" y="6573202"/>
                  <a:pt x="5678084" y="6575425"/>
                  <a:pt x="5678084" y="6578600"/>
                </a:cubicBezTo>
                <a:cubicBezTo>
                  <a:pt x="5678084" y="6578600"/>
                  <a:pt x="5678084" y="6578600"/>
                  <a:pt x="5677761" y="6586537"/>
                </a:cubicBezTo>
                <a:cubicBezTo>
                  <a:pt x="5677761" y="6597967"/>
                  <a:pt x="5683585" y="6602412"/>
                  <a:pt x="5698793" y="6602412"/>
                </a:cubicBezTo>
                <a:cubicBezTo>
                  <a:pt x="5704940" y="6602412"/>
                  <a:pt x="5714000" y="6600825"/>
                  <a:pt x="5714972" y="6599237"/>
                </a:cubicBezTo>
                <a:cubicBezTo>
                  <a:pt x="5715294" y="6598920"/>
                  <a:pt x="5716265" y="6592570"/>
                  <a:pt x="5716265" y="6590665"/>
                </a:cubicBezTo>
                <a:cubicBezTo>
                  <a:pt x="5716265" y="6590030"/>
                  <a:pt x="5716265" y="6589395"/>
                  <a:pt x="5715294" y="6589395"/>
                </a:cubicBezTo>
                <a:cubicBezTo>
                  <a:pt x="5715294" y="6589395"/>
                  <a:pt x="5714647" y="6589712"/>
                  <a:pt x="5713678" y="6590030"/>
                </a:cubicBezTo>
                <a:cubicBezTo>
                  <a:pt x="5709147" y="6590982"/>
                  <a:pt x="5705911" y="6591617"/>
                  <a:pt x="5702999" y="6591617"/>
                </a:cubicBezTo>
                <a:cubicBezTo>
                  <a:pt x="5698793" y="6591617"/>
                  <a:pt x="5696204" y="6590347"/>
                  <a:pt x="5694910" y="6587807"/>
                </a:cubicBezTo>
                <a:cubicBezTo>
                  <a:pt x="5693616" y="6585267"/>
                  <a:pt x="5693616" y="6581775"/>
                  <a:pt x="5693616" y="6571615"/>
                </a:cubicBezTo>
                <a:cubicBezTo>
                  <a:pt x="5693616" y="6571615"/>
                  <a:pt x="5693616" y="6571615"/>
                  <a:pt x="5693616" y="6550977"/>
                </a:cubicBezTo>
                <a:cubicBezTo>
                  <a:pt x="5693616" y="6545580"/>
                  <a:pt x="5693616" y="6545580"/>
                  <a:pt x="5697822" y="6545580"/>
                </a:cubicBezTo>
                <a:cubicBezTo>
                  <a:pt x="5698793" y="6545580"/>
                  <a:pt x="5699763" y="6545580"/>
                  <a:pt x="5702675" y="6545580"/>
                </a:cubicBezTo>
                <a:cubicBezTo>
                  <a:pt x="5705264" y="6545580"/>
                  <a:pt x="5706882" y="6545897"/>
                  <a:pt x="5707852" y="6545897"/>
                </a:cubicBezTo>
                <a:cubicBezTo>
                  <a:pt x="5711088" y="6546215"/>
                  <a:pt x="5711088" y="6546215"/>
                  <a:pt x="5711735" y="6546215"/>
                </a:cubicBezTo>
                <a:cubicBezTo>
                  <a:pt x="5713678" y="6546215"/>
                  <a:pt x="5714325" y="6545580"/>
                  <a:pt x="5714972" y="6542722"/>
                </a:cubicBezTo>
                <a:cubicBezTo>
                  <a:pt x="5716265" y="6538912"/>
                  <a:pt x="5716589" y="6537642"/>
                  <a:pt x="5716589" y="6536690"/>
                </a:cubicBezTo>
                <a:cubicBezTo>
                  <a:pt x="5716589" y="6536055"/>
                  <a:pt x="5716265" y="6535737"/>
                  <a:pt x="5715618" y="6535737"/>
                </a:cubicBezTo>
                <a:cubicBezTo>
                  <a:pt x="5715618" y="6535737"/>
                  <a:pt x="5715618" y="6535737"/>
                  <a:pt x="5714647" y="6535737"/>
                </a:cubicBezTo>
                <a:cubicBezTo>
                  <a:pt x="5713030" y="6535737"/>
                  <a:pt x="5711413" y="6536055"/>
                  <a:pt x="5708176" y="6536055"/>
                </a:cubicBezTo>
                <a:cubicBezTo>
                  <a:pt x="5708176" y="6536055"/>
                  <a:pt x="5708176" y="6536055"/>
                  <a:pt x="5697175" y="6536055"/>
                </a:cubicBezTo>
                <a:cubicBezTo>
                  <a:pt x="5693616" y="6536055"/>
                  <a:pt x="5692969" y="6535737"/>
                  <a:pt x="5692969" y="6533197"/>
                </a:cubicBezTo>
                <a:cubicBezTo>
                  <a:pt x="5692969" y="6530657"/>
                  <a:pt x="5693616" y="6519545"/>
                  <a:pt x="5694263" y="6516370"/>
                </a:cubicBezTo>
                <a:cubicBezTo>
                  <a:pt x="5694586" y="6514782"/>
                  <a:pt x="5694586" y="6513195"/>
                  <a:pt x="5694586" y="6512560"/>
                </a:cubicBezTo>
                <a:cubicBezTo>
                  <a:pt x="5694586" y="6511290"/>
                  <a:pt x="5693939" y="6510337"/>
                  <a:pt x="5693292" y="6510337"/>
                </a:cubicBezTo>
                <a:close/>
                <a:moveTo>
                  <a:pt x="5983288" y="6508751"/>
                </a:moveTo>
                <a:lnTo>
                  <a:pt x="5978526" y="6518276"/>
                </a:lnTo>
                <a:lnTo>
                  <a:pt x="5980114" y="6518276"/>
                </a:lnTo>
                <a:lnTo>
                  <a:pt x="5981702" y="6516689"/>
                </a:lnTo>
                <a:lnTo>
                  <a:pt x="6000751" y="6526214"/>
                </a:lnTo>
                <a:lnTo>
                  <a:pt x="6000751" y="6527802"/>
                </a:lnTo>
                <a:lnTo>
                  <a:pt x="6002339" y="6529389"/>
                </a:lnTo>
                <a:lnTo>
                  <a:pt x="6005514" y="6521452"/>
                </a:lnTo>
                <a:lnTo>
                  <a:pt x="6003926" y="6519864"/>
                </a:lnTo>
                <a:lnTo>
                  <a:pt x="6002339" y="6521452"/>
                </a:lnTo>
                <a:lnTo>
                  <a:pt x="5984876" y="6511926"/>
                </a:lnTo>
                <a:lnTo>
                  <a:pt x="5983288" y="6510339"/>
                </a:lnTo>
                <a:close/>
                <a:moveTo>
                  <a:pt x="6121400" y="6507163"/>
                </a:moveTo>
                <a:cubicBezTo>
                  <a:pt x="6139285" y="6509632"/>
                  <a:pt x="6164836" y="6513645"/>
                  <a:pt x="6175375" y="6515188"/>
                </a:cubicBezTo>
                <a:cubicBezTo>
                  <a:pt x="6174417" y="6519819"/>
                  <a:pt x="6173140" y="6524449"/>
                  <a:pt x="6171862" y="6529388"/>
                </a:cubicBezTo>
                <a:close/>
                <a:moveTo>
                  <a:pt x="6084889" y="6507163"/>
                </a:moveTo>
                <a:cubicBezTo>
                  <a:pt x="6084889" y="6507163"/>
                  <a:pt x="6084889" y="6507163"/>
                  <a:pt x="6034426" y="6529388"/>
                </a:cubicBezTo>
                <a:cubicBezTo>
                  <a:pt x="6033148" y="6524449"/>
                  <a:pt x="6031871" y="6519819"/>
                  <a:pt x="6030913" y="6515188"/>
                </a:cubicBezTo>
                <a:cubicBezTo>
                  <a:pt x="6041452" y="6513645"/>
                  <a:pt x="6067003" y="6509632"/>
                  <a:pt x="6084889" y="6507163"/>
                </a:cubicBezTo>
                <a:close/>
                <a:moveTo>
                  <a:pt x="5806928" y="6507162"/>
                </a:moveTo>
                <a:cubicBezTo>
                  <a:pt x="5800479" y="6507162"/>
                  <a:pt x="5795964" y="6510418"/>
                  <a:pt x="5795964" y="6515746"/>
                </a:cubicBezTo>
                <a:cubicBezTo>
                  <a:pt x="5795964" y="6520777"/>
                  <a:pt x="5800479" y="6524625"/>
                  <a:pt x="5806283" y="6524625"/>
                </a:cubicBezTo>
                <a:cubicBezTo>
                  <a:pt x="5812088" y="6524625"/>
                  <a:pt x="5816603" y="6520777"/>
                  <a:pt x="5816603" y="6515450"/>
                </a:cubicBezTo>
                <a:cubicBezTo>
                  <a:pt x="5816603" y="6510418"/>
                  <a:pt x="5812733" y="6507162"/>
                  <a:pt x="5806928" y="6507162"/>
                </a:cubicBezTo>
                <a:close/>
                <a:moveTo>
                  <a:pt x="5641828" y="6507162"/>
                </a:moveTo>
                <a:cubicBezTo>
                  <a:pt x="5635378" y="6507162"/>
                  <a:pt x="5630864" y="6510418"/>
                  <a:pt x="5630864" y="6515746"/>
                </a:cubicBezTo>
                <a:cubicBezTo>
                  <a:pt x="5630864" y="6520777"/>
                  <a:pt x="5635701" y="6524625"/>
                  <a:pt x="5641184" y="6524625"/>
                </a:cubicBezTo>
                <a:cubicBezTo>
                  <a:pt x="5646988" y="6524625"/>
                  <a:pt x="5651502" y="6520777"/>
                  <a:pt x="5651502" y="6515450"/>
                </a:cubicBezTo>
                <a:cubicBezTo>
                  <a:pt x="5651502" y="6510418"/>
                  <a:pt x="5647310" y="6507162"/>
                  <a:pt x="5641828" y="6507162"/>
                </a:cubicBezTo>
                <a:close/>
                <a:moveTo>
                  <a:pt x="5346230" y="6507162"/>
                </a:moveTo>
                <a:cubicBezTo>
                  <a:pt x="5339781" y="6507162"/>
                  <a:pt x="5335589" y="6510418"/>
                  <a:pt x="5335589" y="6515746"/>
                </a:cubicBezTo>
                <a:cubicBezTo>
                  <a:pt x="5335589" y="6520777"/>
                  <a:pt x="5340103" y="6524625"/>
                  <a:pt x="5345908" y="6524625"/>
                </a:cubicBezTo>
                <a:cubicBezTo>
                  <a:pt x="5351712" y="6524625"/>
                  <a:pt x="5356227" y="6520777"/>
                  <a:pt x="5356227" y="6515450"/>
                </a:cubicBezTo>
                <a:cubicBezTo>
                  <a:pt x="5356227" y="6510418"/>
                  <a:pt x="5352035" y="6507162"/>
                  <a:pt x="5346230" y="6507162"/>
                </a:cubicBezTo>
                <a:close/>
                <a:moveTo>
                  <a:pt x="5148594" y="6507162"/>
                </a:moveTo>
                <a:cubicBezTo>
                  <a:pt x="5147315" y="6507162"/>
                  <a:pt x="5146676" y="6507799"/>
                  <a:pt x="5146676" y="6509074"/>
                </a:cubicBezTo>
                <a:cubicBezTo>
                  <a:pt x="5146676" y="6509074"/>
                  <a:pt x="5146676" y="6509074"/>
                  <a:pt x="5146676" y="6511941"/>
                </a:cubicBezTo>
                <a:cubicBezTo>
                  <a:pt x="5146676" y="6513852"/>
                  <a:pt x="5147315" y="6514171"/>
                  <a:pt x="5150194" y="6514808"/>
                </a:cubicBezTo>
                <a:cubicBezTo>
                  <a:pt x="5154668" y="6516082"/>
                  <a:pt x="5155627" y="6517038"/>
                  <a:pt x="5155947" y="6520223"/>
                </a:cubicBezTo>
                <a:cubicBezTo>
                  <a:pt x="5155947" y="6525639"/>
                  <a:pt x="5155947" y="6535196"/>
                  <a:pt x="5155947" y="6543478"/>
                </a:cubicBezTo>
                <a:lnTo>
                  <a:pt x="5155947" y="6556858"/>
                </a:lnTo>
                <a:cubicBezTo>
                  <a:pt x="5155947" y="6575972"/>
                  <a:pt x="5156907" y="6582024"/>
                  <a:pt x="5159464" y="6587758"/>
                </a:cubicBezTo>
                <a:cubicBezTo>
                  <a:pt x="5164579" y="6597315"/>
                  <a:pt x="5175769" y="6602412"/>
                  <a:pt x="5191754" y="6602412"/>
                </a:cubicBezTo>
                <a:cubicBezTo>
                  <a:pt x="5212215" y="6602412"/>
                  <a:pt x="5224684" y="6594767"/>
                  <a:pt x="5228200" y="6580113"/>
                </a:cubicBezTo>
                <a:cubicBezTo>
                  <a:pt x="5229160" y="6575653"/>
                  <a:pt x="5229479" y="6571830"/>
                  <a:pt x="5229479" y="6556221"/>
                </a:cubicBezTo>
                <a:cubicBezTo>
                  <a:pt x="5229479" y="6556221"/>
                  <a:pt x="5229479" y="6556221"/>
                  <a:pt x="5229479" y="6543478"/>
                </a:cubicBezTo>
                <a:cubicBezTo>
                  <a:pt x="5229479" y="6536151"/>
                  <a:pt x="5229479" y="6524683"/>
                  <a:pt x="5229799" y="6520223"/>
                </a:cubicBezTo>
                <a:cubicBezTo>
                  <a:pt x="5229799" y="6517038"/>
                  <a:pt x="5230758" y="6516082"/>
                  <a:pt x="5235234" y="6514808"/>
                </a:cubicBezTo>
                <a:cubicBezTo>
                  <a:pt x="5238111" y="6514171"/>
                  <a:pt x="5238752" y="6513852"/>
                  <a:pt x="5238752" y="6511941"/>
                </a:cubicBezTo>
                <a:cubicBezTo>
                  <a:pt x="5238752" y="6511941"/>
                  <a:pt x="5238752" y="6511941"/>
                  <a:pt x="5238752" y="6509074"/>
                </a:cubicBezTo>
                <a:cubicBezTo>
                  <a:pt x="5238752" y="6507799"/>
                  <a:pt x="5238431" y="6507162"/>
                  <a:pt x="5237152" y="6507162"/>
                </a:cubicBezTo>
                <a:cubicBezTo>
                  <a:pt x="5236193" y="6507162"/>
                  <a:pt x="5233955" y="6507162"/>
                  <a:pt x="5231717" y="6507481"/>
                </a:cubicBezTo>
                <a:cubicBezTo>
                  <a:pt x="5229160" y="6507481"/>
                  <a:pt x="5226602" y="6507799"/>
                  <a:pt x="5223726" y="6507799"/>
                </a:cubicBezTo>
                <a:cubicBezTo>
                  <a:pt x="5221487" y="6507799"/>
                  <a:pt x="5218929" y="6507481"/>
                  <a:pt x="5216371" y="6507481"/>
                </a:cubicBezTo>
                <a:cubicBezTo>
                  <a:pt x="5214133" y="6507162"/>
                  <a:pt x="5211896" y="6507162"/>
                  <a:pt x="5210937" y="6507162"/>
                </a:cubicBezTo>
                <a:cubicBezTo>
                  <a:pt x="5209658" y="6507162"/>
                  <a:pt x="5209339" y="6507799"/>
                  <a:pt x="5209339" y="6509074"/>
                </a:cubicBezTo>
                <a:cubicBezTo>
                  <a:pt x="5209339" y="6509074"/>
                  <a:pt x="5209339" y="6509074"/>
                  <a:pt x="5209339" y="6511941"/>
                </a:cubicBezTo>
                <a:cubicBezTo>
                  <a:pt x="5209339" y="6513852"/>
                  <a:pt x="5209977" y="6514171"/>
                  <a:pt x="5212855" y="6514808"/>
                </a:cubicBezTo>
                <a:cubicBezTo>
                  <a:pt x="5217331" y="6516082"/>
                  <a:pt x="5218290" y="6517038"/>
                  <a:pt x="5218290" y="6520223"/>
                </a:cubicBezTo>
                <a:cubicBezTo>
                  <a:pt x="5218609" y="6525320"/>
                  <a:pt x="5218609" y="6535514"/>
                  <a:pt x="5218609" y="6543478"/>
                </a:cubicBezTo>
                <a:cubicBezTo>
                  <a:pt x="5218609" y="6543478"/>
                  <a:pt x="5218609" y="6543478"/>
                  <a:pt x="5218609" y="6556858"/>
                </a:cubicBezTo>
                <a:cubicBezTo>
                  <a:pt x="5218609" y="6573423"/>
                  <a:pt x="5218609" y="6575016"/>
                  <a:pt x="5216691" y="6580113"/>
                </a:cubicBezTo>
                <a:cubicBezTo>
                  <a:pt x="5213814" y="6588396"/>
                  <a:pt x="5206141" y="6592855"/>
                  <a:pt x="5195271" y="6592855"/>
                </a:cubicBezTo>
                <a:cubicBezTo>
                  <a:pt x="5185999" y="6592855"/>
                  <a:pt x="5178646" y="6589033"/>
                  <a:pt x="5175449" y="6582661"/>
                </a:cubicBezTo>
                <a:cubicBezTo>
                  <a:pt x="5173211" y="6578520"/>
                  <a:pt x="5172572" y="6572786"/>
                  <a:pt x="5172572" y="6557495"/>
                </a:cubicBezTo>
                <a:cubicBezTo>
                  <a:pt x="5172572" y="6557495"/>
                  <a:pt x="5172572" y="6557495"/>
                  <a:pt x="5172572" y="6543478"/>
                </a:cubicBezTo>
                <a:cubicBezTo>
                  <a:pt x="5172572" y="6536470"/>
                  <a:pt x="5172572" y="6524683"/>
                  <a:pt x="5172892" y="6520223"/>
                </a:cubicBezTo>
                <a:cubicBezTo>
                  <a:pt x="5172892" y="6517038"/>
                  <a:pt x="5173851" y="6516082"/>
                  <a:pt x="5178007" y="6514808"/>
                </a:cubicBezTo>
                <a:cubicBezTo>
                  <a:pt x="5180885" y="6514171"/>
                  <a:pt x="5181524" y="6513852"/>
                  <a:pt x="5181524" y="6511941"/>
                </a:cubicBezTo>
                <a:cubicBezTo>
                  <a:pt x="5181524" y="6511941"/>
                  <a:pt x="5181524" y="6511941"/>
                  <a:pt x="5181524" y="6509074"/>
                </a:cubicBezTo>
                <a:cubicBezTo>
                  <a:pt x="5181524" y="6507799"/>
                  <a:pt x="5180885" y="6507162"/>
                  <a:pt x="5179605" y="6507162"/>
                </a:cubicBezTo>
                <a:cubicBezTo>
                  <a:pt x="5178966" y="6507162"/>
                  <a:pt x="5176728" y="6507162"/>
                  <a:pt x="5174811" y="6507481"/>
                </a:cubicBezTo>
                <a:cubicBezTo>
                  <a:pt x="5172252" y="6507481"/>
                  <a:pt x="5168735" y="6507799"/>
                  <a:pt x="5163940" y="6507799"/>
                </a:cubicBezTo>
                <a:cubicBezTo>
                  <a:pt x="5160103" y="6507799"/>
                  <a:pt x="5156267" y="6507481"/>
                  <a:pt x="5153709" y="6507481"/>
                </a:cubicBezTo>
                <a:cubicBezTo>
                  <a:pt x="5151791" y="6507162"/>
                  <a:pt x="5149233" y="6507162"/>
                  <a:pt x="5148594" y="6507162"/>
                </a:cubicBezTo>
                <a:close/>
                <a:moveTo>
                  <a:pt x="4579920" y="6507162"/>
                </a:moveTo>
                <a:cubicBezTo>
                  <a:pt x="4578665" y="6507162"/>
                  <a:pt x="4578351" y="6507799"/>
                  <a:pt x="4578351" y="6509392"/>
                </a:cubicBezTo>
                <a:cubicBezTo>
                  <a:pt x="4578351" y="6509392"/>
                  <a:pt x="4578351" y="6509392"/>
                  <a:pt x="4578351" y="6511941"/>
                </a:cubicBezTo>
                <a:cubicBezTo>
                  <a:pt x="4578351" y="6513852"/>
                  <a:pt x="4578979" y="6514171"/>
                  <a:pt x="4581802" y="6514808"/>
                </a:cubicBezTo>
                <a:cubicBezTo>
                  <a:pt x="4586195" y="6516083"/>
                  <a:pt x="4587136" y="6517038"/>
                  <a:pt x="4587136" y="6520224"/>
                </a:cubicBezTo>
                <a:cubicBezTo>
                  <a:pt x="4587450" y="6525640"/>
                  <a:pt x="4587450" y="6535197"/>
                  <a:pt x="4587450" y="6543481"/>
                </a:cubicBezTo>
                <a:cubicBezTo>
                  <a:pt x="4587450" y="6543481"/>
                  <a:pt x="4587450" y="6543481"/>
                  <a:pt x="4587450" y="6564826"/>
                </a:cubicBezTo>
                <a:cubicBezTo>
                  <a:pt x="4587450" y="6573109"/>
                  <a:pt x="4587450" y="6582666"/>
                  <a:pt x="4587136" y="6587763"/>
                </a:cubicBezTo>
                <a:cubicBezTo>
                  <a:pt x="4587136" y="6590949"/>
                  <a:pt x="4586195" y="6591905"/>
                  <a:pt x="4581802" y="6593179"/>
                </a:cubicBezTo>
                <a:cubicBezTo>
                  <a:pt x="4578979" y="6593816"/>
                  <a:pt x="4578351" y="6594135"/>
                  <a:pt x="4578351" y="6596047"/>
                </a:cubicBezTo>
                <a:cubicBezTo>
                  <a:pt x="4578351" y="6596047"/>
                  <a:pt x="4578351" y="6596047"/>
                  <a:pt x="4578351" y="6598914"/>
                </a:cubicBezTo>
                <a:cubicBezTo>
                  <a:pt x="4578351" y="6600507"/>
                  <a:pt x="4578665" y="6600825"/>
                  <a:pt x="4580235" y="6600825"/>
                </a:cubicBezTo>
                <a:cubicBezTo>
                  <a:pt x="4580861" y="6600825"/>
                  <a:pt x="4583057" y="6600825"/>
                  <a:pt x="4585253" y="6600825"/>
                </a:cubicBezTo>
                <a:cubicBezTo>
                  <a:pt x="4587764" y="6600507"/>
                  <a:pt x="4591214" y="6600507"/>
                  <a:pt x="4595920" y="6600507"/>
                </a:cubicBezTo>
                <a:cubicBezTo>
                  <a:pt x="4599685" y="6600507"/>
                  <a:pt x="4603451" y="6600507"/>
                  <a:pt x="4605960" y="6600825"/>
                </a:cubicBezTo>
                <a:cubicBezTo>
                  <a:pt x="4608156" y="6600825"/>
                  <a:pt x="4610039" y="6600825"/>
                  <a:pt x="4610980" y="6600825"/>
                </a:cubicBezTo>
                <a:cubicBezTo>
                  <a:pt x="4612235" y="6600825"/>
                  <a:pt x="4612548" y="6600507"/>
                  <a:pt x="4612548" y="6598914"/>
                </a:cubicBezTo>
                <a:cubicBezTo>
                  <a:pt x="4612548" y="6598914"/>
                  <a:pt x="4612548" y="6598914"/>
                  <a:pt x="4612548" y="6596047"/>
                </a:cubicBezTo>
                <a:cubicBezTo>
                  <a:pt x="4612548" y="6594135"/>
                  <a:pt x="4612235" y="6593816"/>
                  <a:pt x="4609411" y="6593179"/>
                </a:cubicBezTo>
                <a:cubicBezTo>
                  <a:pt x="4605019" y="6591905"/>
                  <a:pt x="4604078" y="6590949"/>
                  <a:pt x="4604078" y="6587763"/>
                </a:cubicBezTo>
                <a:cubicBezTo>
                  <a:pt x="4603764" y="6583303"/>
                  <a:pt x="4603764" y="6571834"/>
                  <a:pt x="4603764" y="6564826"/>
                </a:cubicBezTo>
                <a:lnTo>
                  <a:pt x="4603764" y="6558454"/>
                </a:lnTo>
                <a:cubicBezTo>
                  <a:pt x="4603764" y="6557180"/>
                  <a:pt x="4604391" y="6556224"/>
                  <a:pt x="4605019" y="6556224"/>
                </a:cubicBezTo>
                <a:cubicBezTo>
                  <a:pt x="4605019" y="6556224"/>
                  <a:pt x="4605019" y="6556224"/>
                  <a:pt x="4607215" y="6556224"/>
                </a:cubicBezTo>
                <a:cubicBezTo>
                  <a:pt x="4607215" y="6556224"/>
                  <a:pt x="4607530" y="6556224"/>
                  <a:pt x="4608156" y="6556224"/>
                </a:cubicBezTo>
                <a:cubicBezTo>
                  <a:pt x="4608156" y="6556224"/>
                  <a:pt x="4608156" y="6556224"/>
                  <a:pt x="4608784" y="6556224"/>
                </a:cubicBezTo>
                <a:cubicBezTo>
                  <a:pt x="4611921" y="6556224"/>
                  <a:pt x="4612548" y="6556542"/>
                  <a:pt x="4614745" y="6561321"/>
                </a:cubicBezTo>
                <a:cubicBezTo>
                  <a:pt x="4619137" y="6571197"/>
                  <a:pt x="4627921" y="6589993"/>
                  <a:pt x="4629176" y="6592861"/>
                </a:cubicBezTo>
                <a:cubicBezTo>
                  <a:pt x="4632314" y="6600825"/>
                  <a:pt x="4632314" y="6600825"/>
                  <a:pt x="4634824" y="6600825"/>
                </a:cubicBezTo>
                <a:cubicBezTo>
                  <a:pt x="4634824" y="6600825"/>
                  <a:pt x="4634824" y="6600825"/>
                  <a:pt x="4636706" y="6600825"/>
                </a:cubicBezTo>
                <a:cubicBezTo>
                  <a:pt x="4639531" y="6600825"/>
                  <a:pt x="4642353" y="6600825"/>
                  <a:pt x="4644236" y="6600825"/>
                </a:cubicBezTo>
                <a:cubicBezTo>
                  <a:pt x="4647373" y="6600825"/>
                  <a:pt x="4651765" y="6600825"/>
                  <a:pt x="4654589" y="6600825"/>
                </a:cubicBezTo>
                <a:cubicBezTo>
                  <a:pt x="4654589" y="6600825"/>
                  <a:pt x="4654589" y="6600825"/>
                  <a:pt x="4655844" y="6600825"/>
                </a:cubicBezTo>
                <a:cubicBezTo>
                  <a:pt x="4657099" y="6600825"/>
                  <a:pt x="4657727" y="6600188"/>
                  <a:pt x="4657727" y="6598914"/>
                </a:cubicBezTo>
                <a:cubicBezTo>
                  <a:pt x="4657727" y="6598914"/>
                  <a:pt x="4657727" y="6598914"/>
                  <a:pt x="4657727" y="6596684"/>
                </a:cubicBezTo>
                <a:cubicBezTo>
                  <a:pt x="4657727" y="6594454"/>
                  <a:pt x="4657727" y="6594454"/>
                  <a:pt x="4655216" y="6593816"/>
                </a:cubicBezTo>
                <a:cubicBezTo>
                  <a:pt x="4651452" y="6592861"/>
                  <a:pt x="4649569" y="6591268"/>
                  <a:pt x="4646119" y="6586170"/>
                </a:cubicBezTo>
                <a:cubicBezTo>
                  <a:pt x="4641726" y="6580117"/>
                  <a:pt x="4633255" y="6564826"/>
                  <a:pt x="4630431" y="6558454"/>
                </a:cubicBezTo>
                <a:cubicBezTo>
                  <a:pt x="4630118" y="6557180"/>
                  <a:pt x="4629176" y="6555905"/>
                  <a:pt x="4628235" y="6554312"/>
                </a:cubicBezTo>
                <a:cubicBezTo>
                  <a:pt x="4627921" y="6553994"/>
                  <a:pt x="4627921" y="6553675"/>
                  <a:pt x="4627921" y="6553675"/>
                </a:cubicBezTo>
                <a:cubicBezTo>
                  <a:pt x="4627921" y="6553038"/>
                  <a:pt x="4628235" y="6552719"/>
                  <a:pt x="4631059" y="6552082"/>
                </a:cubicBezTo>
                <a:cubicBezTo>
                  <a:pt x="4639216" y="6549534"/>
                  <a:pt x="4645491" y="6540295"/>
                  <a:pt x="4645491" y="6530100"/>
                </a:cubicBezTo>
                <a:cubicBezTo>
                  <a:pt x="4645491" y="6524047"/>
                  <a:pt x="4642981" y="6517994"/>
                  <a:pt x="4639216" y="6513852"/>
                </a:cubicBezTo>
                <a:cubicBezTo>
                  <a:pt x="4634824" y="6509074"/>
                  <a:pt x="4628864" y="6507162"/>
                  <a:pt x="4620078" y="6507162"/>
                </a:cubicBezTo>
                <a:cubicBezTo>
                  <a:pt x="4617882" y="6507162"/>
                  <a:pt x="4615686" y="6507162"/>
                  <a:pt x="4612862" y="6507162"/>
                </a:cubicBezTo>
                <a:cubicBezTo>
                  <a:pt x="4601254" y="6507799"/>
                  <a:pt x="4601254" y="6507799"/>
                  <a:pt x="4594665" y="6507799"/>
                </a:cubicBezTo>
                <a:cubicBezTo>
                  <a:pt x="4590587" y="6507799"/>
                  <a:pt x="4587764" y="6507481"/>
                  <a:pt x="4585253" y="6507481"/>
                </a:cubicBezTo>
                <a:cubicBezTo>
                  <a:pt x="4583057" y="6507162"/>
                  <a:pt x="4581176" y="6507162"/>
                  <a:pt x="4579920" y="6507162"/>
                </a:cubicBezTo>
                <a:close/>
                <a:moveTo>
                  <a:pt x="6217287" y="6502401"/>
                </a:moveTo>
                <a:cubicBezTo>
                  <a:pt x="6216334" y="6503354"/>
                  <a:pt x="6216334" y="6503354"/>
                  <a:pt x="6216334" y="6503354"/>
                </a:cubicBezTo>
                <a:cubicBezTo>
                  <a:pt x="6217287" y="6504941"/>
                  <a:pt x="6217604" y="6504941"/>
                  <a:pt x="6218239" y="6507164"/>
                </a:cubicBezTo>
                <a:cubicBezTo>
                  <a:pt x="6218874" y="6510656"/>
                  <a:pt x="6218874" y="6512879"/>
                  <a:pt x="6217922" y="6516371"/>
                </a:cubicBezTo>
                <a:cubicBezTo>
                  <a:pt x="6216334" y="6512879"/>
                  <a:pt x="6212207" y="6511291"/>
                  <a:pt x="6207762" y="6512561"/>
                </a:cubicBezTo>
                <a:cubicBezTo>
                  <a:pt x="6202364" y="6514149"/>
                  <a:pt x="6199189" y="6519864"/>
                  <a:pt x="6201729" y="6524944"/>
                </a:cubicBezTo>
                <a:cubicBezTo>
                  <a:pt x="6207127" y="6537326"/>
                  <a:pt x="6207127" y="6537326"/>
                  <a:pt x="6207127" y="6537326"/>
                </a:cubicBezTo>
                <a:cubicBezTo>
                  <a:pt x="6209032" y="6536374"/>
                  <a:pt x="6209032" y="6536374"/>
                  <a:pt x="6209032" y="6536374"/>
                </a:cubicBezTo>
                <a:cubicBezTo>
                  <a:pt x="6209349" y="6535104"/>
                  <a:pt x="6209349" y="6535104"/>
                  <a:pt x="6209349" y="6535104"/>
                </a:cubicBezTo>
                <a:cubicBezTo>
                  <a:pt x="6228399" y="6525261"/>
                  <a:pt x="6228399" y="6525261"/>
                  <a:pt x="6228399" y="6525261"/>
                </a:cubicBezTo>
                <a:cubicBezTo>
                  <a:pt x="6229987" y="6526214"/>
                  <a:pt x="6229987" y="6526214"/>
                  <a:pt x="6229987" y="6526214"/>
                </a:cubicBezTo>
                <a:cubicBezTo>
                  <a:pt x="6230939" y="6525896"/>
                  <a:pt x="6230939" y="6525896"/>
                  <a:pt x="6230939" y="6525896"/>
                </a:cubicBezTo>
                <a:lnTo>
                  <a:pt x="6228082" y="6520181"/>
                </a:lnTo>
                <a:cubicBezTo>
                  <a:pt x="6221732" y="6523356"/>
                  <a:pt x="6221732" y="6523356"/>
                  <a:pt x="6221732" y="6523356"/>
                </a:cubicBezTo>
                <a:cubicBezTo>
                  <a:pt x="6221732" y="6518594"/>
                  <a:pt x="6223002" y="6513196"/>
                  <a:pt x="6222367" y="6510339"/>
                </a:cubicBezTo>
                <a:cubicBezTo>
                  <a:pt x="6221732" y="6506211"/>
                  <a:pt x="6220462" y="6505259"/>
                  <a:pt x="6217287" y="6502401"/>
                </a:cubicBezTo>
                <a:close/>
                <a:moveTo>
                  <a:pt x="5095665" y="6500812"/>
                </a:moveTo>
                <a:cubicBezTo>
                  <a:pt x="5095350" y="6500812"/>
                  <a:pt x="5094721" y="6500812"/>
                  <a:pt x="5094092" y="6501132"/>
                </a:cubicBezTo>
                <a:lnTo>
                  <a:pt x="5075217" y="6503368"/>
                </a:lnTo>
                <a:cubicBezTo>
                  <a:pt x="5073330" y="6503687"/>
                  <a:pt x="5072700" y="6504326"/>
                  <a:pt x="5072700" y="6505604"/>
                </a:cubicBezTo>
                <a:cubicBezTo>
                  <a:pt x="5072700" y="6505604"/>
                  <a:pt x="5072700" y="6505604"/>
                  <a:pt x="5072700" y="6507841"/>
                </a:cubicBezTo>
                <a:cubicBezTo>
                  <a:pt x="5072700" y="6509757"/>
                  <a:pt x="5073330" y="6510077"/>
                  <a:pt x="5075532" y="6510396"/>
                </a:cubicBezTo>
                <a:cubicBezTo>
                  <a:pt x="5081509" y="6511355"/>
                  <a:pt x="5081823" y="6511674"/>
                  <a:pt x="5081823" y="6518702"/>
                </a:cubicBezTo>
                <a:cubicBezTo>
                  <a:pt x="5081823" y="6518702"/>
                  <a:pt x="5081823" y="6518702"/>
                  <a:pt x="5081823" y="6533078"/>
                </a:cubicBezTo>
                <a:cubicBezTo>
                  <a:pt x="5082138" y="6535315"/>
                  <a:pt x="5082138" y="6535315"/>
                  <a:pt x="5082138" y="6535315"/>
                </a:cubicBezTo>
                <a:cubicBezTo>
                  <a:pt x="5082138" y="6536593"/>
                  <a:pt x="5081509" y="6537551"/>
                  <a:pt x="5080880" y="6537551"/>
                </a:cubicBezTo>
                <a:cubicBezTo>
                  <a:pt x="5080880" y="6537551"/>
                  <a:pt x="5080565" y="6537551"/>
                  <a:pt x="5079937" y="6536912"/>
                </a:cubicBezTo>
                <a:cubicBezTo>
                  <a:pt x="5078363" y="6535954"/>
                  <a:pt x="5071442" y="6534356"/>
                  <a:pt x="5067982" y="6534356"/>
                </a:cubicBezTo>
                <a:cubicBezTo>
                  <a:pt x="5050681" y="6534356"/>
                  <a:pt x="5038726" y="6549371"/>
                  <a:pt x="5038726" y="6570776"/>
                </a:cubicBezTo>
                <a:cubicBezTo>
                  <a:pt x="5038726" y="6589305"/>
                  <a:pt x="5048793" y="6602722"/>
                  <a:pt x="5062634" y="6602722"/>
                </a:cubicBezTo>
                <a:cubicBezTo>
                  <a:pt x="5067039" y="6602722"/>
                  <a:pt x="5070498" y="6601764"/>
                  <a:pt x="5074274" y="6598889"/>
                </a:cubicBezTo>
                <a:cubicBezTo>
                  <a:pt x="5076475" y="6597291"/>
                  <a:pt x="5079937" y="6594416"/>
                  <a:pt x="5081194" y="6593458"/>
                </a:cubicBezTo>
                <a:cubicBezTo>
                  <a:pt x="5081509" y="6592819"/>
                  <a:pt x="5082138" y="6592499"/>
                  <a:pt x="5082138" y="6592499"/>
                </a:cubicBezTo>
                <a:cubicBezTo>
                  <a:pt x="5083081" y="6592499"/>
                  <a:pt x="5083081" y="6592819"/>
                  <a:pt x="5083396" y="6596014"/>
                </a:cubicBezTo>
                <a:cubicBezTo>
                  <a:pt x="5083396" y="6596014"/>
                  <a:pt x="5083396" y="6596014"/>
                  <a:pt x="5083711" y="6601764"/>
                </a:cubicBezTo>
                <a:cubicBezTo>
                  <a:pt x="5084026" y="6603361"/>
                  <a:pt x="5084340" y="6604000"/>
                  <a:pt x="5085284" y="6604000"/>
                </a:cubicBezTo>
                <a:cubicBezTo>
                  <a:pt x="5085913" y="6604000"/>
                  <a:pt x="5086543" y="6604000"/>
                  <a:pt x="5087800" y="6603681"/>
                </a:cubicBezTo>
                <a:cubicBezTo>
                  <a:pt x="5087800" y="6603681"/>
                  <a:pt x="5087800" y="6603681"/>
                  <a:pt x="5104158" y="6600486"/>
                </a:cubicBezTo>
                <a:cubicBezTo>
                  <a:pt x="5106675" y="6600167"/>
                  <a:pt x="5106989" y="6599528"/>
                  <a:pt x="5106989" y="6598250"/>
                </a:cubicBezTo>
                <a:cubicBezTo>
                  <a:pt x="5106989" y="6598250"/>
                  <a:pt x="5106989" y="6598250"/>
                  <a:pt x="5106989" y="6595694"/>
                </a:cubicBezTo>
                <a:cubicBezTo>
                  <a:pt x="5106989" y="6594736"/>
                  <a:pt x="5106360" y="6594416"/>
                  <a:pt x="5105102" y="6594416"/>
                </a:cubicBezTo>
                <a:cubicBezTo>
                  <a:pt x="5099439" y="6593777"/>
                  <a:pt x="5098810" y="6593138"/>
                  <a:pt x="5097552" y="6590583"/>
                </a:cubicBezTo>
                <a:cubicBezTo>
                  <a:pt x="5096608" y="6588985"/>
                  <a:pt x="5096608" y="6584513"/>
                  <a:pt x="5096608" y="6567581"/>
                </a:cubicBezTo>
                <a:cubicBezTo>
                  <a:pt x="5096608" y="6567581"/>
                  <a:pt x="5096608" y="6567581"/>
                  <a:pt x="5096608" y="6543621"/>
                </a:cubicBezTo>
                <a:cubicBezTo>
                  <a:pt x="5096608" y="6543621"/>
                  <a:pt x="5096608" y="6543621"/>
                  <a:pt x="5097552" y="6503368"/>
                </a:cubicBezTo>
                <a:cubicBezTo>
                  <a:pt x="5097552" y="6501771"/>
                  <a:pt x="5096923" y="6500812"/>
                  <a:pt x="5095665" y="6500812"/>
                </a:cubicBezTo>
                <a:close/>
                <a:moveTo>
                  <a:pt x="4830007" y="6500812"/>
                </a:moveTo>
                <a:cubicBezTo>
                  <a:pt x="4830007" y="6500812"/>
                  <a:pt x="4830007" y="6500812"/>
                  <a:pt x="4827826" y="6501131"/>
                </a:cubicBezTo>
                <a:cubicBezTo>
                  <a:pt x="4827826" y="6501131"/>
                  <a:pt x="4827826" y="6501131"/>
                  <a:pt x="4809132" y="6503997"/>
                </a:cubicBezTo>
                <a:cubicBezTo>
                  <a:pt x="4807574" y="6504316"/>
                  <a:pt x="4806951" y="6504634"/>
                  <a:pt x="4806951" y="6505908"/>
                </a:cubicBezTo>
                <a:cubicBezTo>
                  <a:pt x="4806951" y="6505908"/>
                  <a:pt x="4806951" y="6505908"/>
                  <a:pt x="4806951" y="6507819"/>
                </a:cubicBezTo>
                <a:cubicBezTo>
                  <a:pt x="4806951" y="6509412"/>
                  <a:pt x="4807574" y="6510049"/>
                  <a:pt x="4811002" y="6510049"/>
                </a:cubicBezTo>
                <a:cubicBezTo>
                  <a:pt x="4814429" y="6510686"/>
                  <a:pt x="4815988" y="6511641"/>
                  <a:pt x="4815988" y="6514826"/>
                </a:cubicBezTo>
                <a:cubicBezTo>
                  <a:pt x="4816298" y="6517374"/>
                  <a:pt x="4816610" y="6530432"/>
                  <a:pt x="4816610" y="6541898"/>
                </a:cubicBezTo>
                <a:lnTo>
                  <a:pt x="4816610" y="6549224"/>
                </a:lnTo>
                <a:cubicBezTo>
                  <a:pt x="4816298" y="6565785"/>
                  <a:pt x="4816298" y="6579481"/>
                  <a:pt x="4815988" y="6590946"/>
                </a:cubicBezTo>
                <a:cubicBezTo>
                  <a:pt x="4815988" y="6590946"/>
                  <a:pt x="4815988" y="6590946"/>
                  <a:pt x="4815988" y="6592220"/>
                </a:cubicBezTo>
                <a:cubicBezTo>
                  <a:pt x="4815988" y="6594450"/>
                  <a:pt x="4816610" y="6595724"/>
                  <a:pt x="4818168" y="6596679"/>
                </a:cubicBezTo>
                <a:cubicBezTo>
                  <a:pt x="4823777" y="6599864"/>
                  <a:pt x="4832811" y="6602412"/>
                  <a:pt x="4839666" y="6602412"/>
                </a:cubicBezTo>
                <a:cubicBezTo>
                  <a:pt x="4859917" y="6602412"/>
                  <a:pt x="4873626" y="6587124"/>
                  <a:pt x="4873626" y="6565148"/>
                </a:cubicBezTo>
                <a:cubicBezTo>
                  <a:pt x="4873626" y="6546039"/>
                  <a:pt x="4864279" y="6534254"/>
                  <a:pt x="4849636" y="6534254"/>
                </a:cubicBezTo>
                <a:cubicBezTo>
                  <a:pt x="4843404" y="6534254"/>
                  <a:pt x="4840289" y="6535528"/>
                  <a:pt x="4836550" y="6540306"/>
                </a:cubicBezTo>
                <a:cubicBezTo>
                  <a:pt x="4833434" y="6543491"/>
                  <a:pt x="4832189" y="6544765"/>
                  <a:pt x="4831253" y="6544765"/>
                </a:cubicBezTo>
                <a:cubicBezTo>
                  <a:pt x="4830942" y="6544765"/>
                  <a:pt x="4830631" y="6544446"/>
                  <a:pt x="4830631" y="6544128"/>
                </a:cubicBezTo>
                <a:cubicBezTo>
                  <a:pt x="4830631" y="6544128"/>
                  <a:pt x="4830631" y="6544128"/>
                  <a:pt x="4830631" y="6543172"/>
                </a:cubicBezTo>
                <a:cubicBezTo>
                  <a:pt x="4830631" y="6543172"/>
                  <a:pt x="4830631" y="6543172"/>
                  <a:pt x="4830942" y="6540943"/>
                </a:cubicBezTo>
                <a:cubicBezTo>
                  <a:pt x="4830942" y="6537121"/>
                  <a:pt x="4831253" y="6530751"/>
                  <a:pt x="4831253" y="6522470"/>
                </a:cubicBezTo>
                <a:cubicBezTo>
                  <a:pt x="4831253" y="6511641"/>
                  <a:pt x="4831253" y="6507819"/>
                  <a:pt x="4831565" y="6504953"/>
                </a:cubicBezTo>
                <a:cubicBezTo>
                  <a:pt x="4831565" y="6503997"/>
                  <a:pt x="4831565" y="6503360"/>
                  <a:pt x="4831565" y="6503042"/>
                </a:cubicBezTo>
                <a:cubicBezTo>
                  <a:pt x="4831565" y="6501768"/>
                  <a:pt x="4830942" y="6500812"/>
                  <a:pt x="4830007" y="6500812"/>
                </a:cubicBezTo>
                <a:close/>
                <a:moveTo>
                  <a:pt x="4790601" y="6500812"/>
                </a:moveTo>
                <a:cubicBezTo>
                  <a:pt x="4790279" y="6500812"/>
                  <a:pt x="4789636" y="6500812"/>
                  <a:pt x="4788993" y="6501132"/>
                </a:cubicBezTo>
                <a:lnTo>
                  <a:pt x="4770001" y="6503368"/>
                </a:lnTo>
                <a:cubicBezTo>
                  <a:pt x="4767748" y="6503687"/>
                  <a:pt x="4767425" y="6504326"/>
                  <a:pt x="4767425" y="6505604"/>
                </a:cubicBezTo>
                <a:cubicBezTo>
                  <a:pt x="4767425" y="6505604"/>
                  <a:pt x="4767425" y="6505604"/>
                  <a:pt x="4767425" y="6507841"/>
                </a:cubicBezTo>
                <a:cubicBezTo>
                  <a:pt x="4767425" y="6509757"/>
                  <a:pt x="4767748" y="6510077"/>
                  <a:pt x="4770322" y="6510396"/>
                </a:cubicBezTo>
                <a:cubicBezTo>
                  <a:pt x="4775795" y="6511355"/>
                  <a:pt x="4776438" y="6511674"/>
                  <a:pt x="4776438" y="6518702"/>
                </a:cubicBezTo>
                <a:cubicBezTo>
                  <a:pt x="4776438" y="6518702"/>
                  <a:pt x="4776438" y="6518702"/>
                  <a:pt x="4776438" y="6533078"/>
                </a:cubicBezTo>
                <a:cubicBezTo>
                  <a:pt x="4776760" y="6535315"/>
                  <a:pt x="4776760" y="6535315"/>
                  <a:pt x="4776760" y="6535315"/>
                </a:cubicBezTo>
                <a:cubicBezTo>
                  <a:pt x="4776760" y="6536593"/>
                  <a:pt x="4776116" y="6537551"/>
                  <a:pt x="4775472" y="6537551"/>
                </a:cubicBezTo>
                <a:cubicBezTo>
                  <a:pt x="4775472" y="6537551"/>
                  <a:pt x="4775152" y="6537551"/>
                  <a:pt x="4774507" y="6536912"/>
                </a:cubicBezTo>
                <a:cubicBezTo>
                  <a:pt x="4772897" y="6535954"/>
                  <a:pt x="4766138" y="6534356"/>
                  <a:pt x="4762597" y="6534356"/>
                </a:cubicBezTo>
                <a:cubicBezTo>
                  <a:pt x="4744893" y="6534356"/>
                  <a:pt x="4732339" y="6549371"/>
                  <a:pt x="4732339" y="6570776"/>
                </a:cubicBezTo>
                <a:cubicBezTo>
                  <a:pt x="4732339" y="6589305"/>
                  <a:pt x="4742640" y="6602722"/>
                  <a:pt x="4757125" y="6602722"/>
                </a:cubicBezTo>
                <a:cubicBezTo>
                  <a:pt x="4761631" y="6602722"/>
                  <a:pt x="4764850" y="6601764"/>
                  <a:pt x="4769035" y="6598889"/>
                </a:cubicBezTo>
                <a:cubicBezTo>
                  <a:pt x="4771288" y="6597291"/>
                  <a:pt x="4774507" y="6594416"/>
                  <a:pt x="4775795" y="6593458"/>
                </a:cubicBezTo>
                <a:cubicBezTo>
                  <a:pt x="4776116" y="6592819"/>
                  <a:pt x="4776760" y="6592499"/>
                  <a:pt x="4776760" y="6592499"/>
                </a:cubicBezTo>
                <a:cubicBezTo>
                  <a:pt x="4777726" y="6592499"/>
                  <a:pt x="4777726" y="6592819"/>
                  <a:pt x="4778048" y="6596014"/>
                </a:cubicBezTo>
                <a:cubicBezTo>
                  <a:pt x="4778048" y="6596014"/>
                  <a:pt x="4778048" y="6596014"/>
                  <a:pt x="4778369" y="6601764"/>
                </a:cubicBezTo>
                <a:cubicBezTo>
                  <a:pt x="4778691" y="6603361"/>
                  <a:pt x="4779013" y="6604000"/>
                  <a:pt x="4779979" y="6604000"/>
                </a:cubicBezTo>
                <a:cubicBezTo>
                  <a:pt x="4780623" y="6604000"/>
                  <a:pt x="4781266" y="6604000"/>
                  <a:pt x="4782232" y="6603681"/>
                </a:cubicBezTo>
                <a:cubicBezTo>
                  <a:pt x="4782232" y="6603681"/>
                  <a:pt x="4782232" y="6603681"/>
                  <a:pt x="4799292" y="6600486"/>
                </a:cubicBezTo>
                <a:cubicBezTo>
                  <a:pt x="4801867" y="6600167"/>
                  <a:pt x="4802189" y="6599528"/>
                  <a:pt x="4802189" y="6598250"/>
                </a:cubicBezTo>
                <a:cubicBezTo>
                  <a:pt x="4802189" y="6598250"/>
                  <a:pt x="4802189" y="6598250"/>
                  <a:pt x="4802189" y="6595694"/>
                </a:cubicBezTo>
                <a:cubicBezTo>
                  <a:pt x="4802189" y="6594736"/>
                  <a:pt x="4801545" y="6594416"/>
                  <a:pt x="4800258" y="6594416"/>
                </a:cubicBezTo>
                <a:cubicBezTo>
                  <a:pt x="4794464" y="6593777"/>
                  <a:pt x="4793820" y="6593138"/>
                  <a:pt x="4792534" y="6590583"/>
                </a:cubicBezTo>
                <a:cubicBezTo>
                  <a:pt x="4791567" y="6588985"/>
                  <a:pt x="4791567" y="6584513"/>
                  <a:pt x="4791567" y="6567581"/>
                </a:cubicBezTo>
                <a:cubicBezTo>
                  <a:pt x="4791567" y="6567581"/>
                  <a:pt x="4791567" y="6567581"/>
                  <a:pt x="4791567" y="6543621"/>
                </a:cubicBezTo>
                <a:cubicBezTo>
                  <a:pt x="4791567" y="6543621"/>
                  <a:pt x="4791567" y="6543621"/>
                  <a:pt x="4792211" y="6503368"/>
                </a:cubicBezTo>
                <a:cubicBezTo>
                  <a:pt x="4792211" y="6501771"/>
                  <a:pt x="4791567" y="6500812"/>
                  <a:pt x="4790601" y="6500812"/>
                </a:cubicBezTo>
                <a:close/>
                <a:moveTo>
                  <a:pt x="6026790" y="6469063"/>
                </a:moveTo>
                <a:cubicBezTo>
                  <a:pt x="6026790" y="6469063"/>
                  <a:pt x="6026790" y="6469063"/>
                  <a:pt x="6062251" y="6469063"/>
                </a:cubicBezTo>
                <a:cubicBezTo>
                  <a:pt x="6072155" y="6469063"/>
                  <a:pt x="6072794" y="6470349"/>
                  <a:pt x="6073434" y="6470671"/>
                </a:cubicBezTo>
                <a:cubicBezTo>
                  <a:pt x="6074073" y="6471314"/>
                  <a:pt x="6074073" y="6472923"/>
                  <a:pt x="6073113" y="6473566"/>
                </a:cubicBezTo>
                <a:cubicBezTo>
                  <a:pt x="6071197" y="6474853"/>
                  <a:pt x="6067682" y="6476461"/>
                  <a:pt x="6067682" y="6481286"/>
                </a:cubicBezTo>
                <a:cubicBezTo>
                  <a:pt x="6067682" y="6481286"/>
                  <a:pt x="6067682" y="6481286"/>
                  <a:pt x="6067682" y="6481607"/>
                </a:cubicBezTo>
                <a:cubicBezTo>
                  <a:pt x="6067682" y="6485467"/>
                  <a:pt x="6071197" y="6487075"/>
                  <a:pt x="6079183" y="6490292"/>
                </a:cubicBezTo>
                <a:cubicBezTo>
                  <a:pt x="6081739" y="6490935"/>
                  <a:pt x="6089726" y="6494473"/>
                  <a:pt x="6089726" y="6494473"/>
                </a:cubicBezTo>
                <a:cubicBezTo>
                  <a:pt x="6089726" y="6494473"/>
                  <a:pt x="6089726" y="6494473"/>
                  <a:pt x="6091643" y="6493187"/>
                </a:cubicBezTo>
                <a:cubicBezTo>
                  <a:pt x="6094518" y="6491900"/>
                  <a:pt x="6100588" y="6487719"/>
                  <a:pt x="6100588" y="6480642"/>
                </a:cubicBezTo>
                <a:cubicBezTo>
                  <a:pt x="6100588" y="6479677"/>
                  <a:pt x="6100269" y="6479034"/>
                  <a:pt x="6100269" y="6478391"/>
                </a:cubicBezTo>
                <a:cubicBezTo>
                  <a:pt x="6099949" y="6477426"/>
                  <a:pt x="6099630" y="6476782"/>
                  <a:pt x="6099311" y="6476139"/>
                </a:cubicBezTo>
                <a:cubicBezTo>
                  <a:pt x="6099311" y="6476139"/>
                  <a:pt x="6099311" y="6476139"/>
                  <a:pt x="6099311" y="6475817"/>
                </a:cubicBezTo>
                <a:cubicBezTo>
                  <a:pt x="6098033" y="6473566"/>
                  <a:pt x="6096435" y="6472923"/>
                  <a:pt x="6096435" y="6472923"/>
                </a:cubicBezTo>
                <a:cubicBezTo>
                  <a:pt x="6096435" y="6472923"/>
                  <a:pt x="6097074" y="6469384"/>
                  <a:pt x="6101866" y="6469063"/>
                </a:cubicBezTo>
                <a:cubicBezTo>
                  <a:pt x="6102186" y="6469063"/>
                  <a:pt x="6102186" y="6469063"/>
                  <a:pt x="6102505" y="6469063"/>
                </a:cubicBezTo>
                <a:cubicBezTo>
                  <a:pt x="6102505" y="6469063"/>
                  <a:pt x="6102505" y="6469063"/>
                  <a:pt x="6102825" y="6469063"/>
                </a:cubicBezTo>
                <a:cubicBezTo>
                  <a:pt x="6105381" y="6469063"/>
                  <a:pt x="6106978" y="6470993"/>
                  <a:pt x="6106978" y="6473244"/>
                </a:cubicBezTo>
                <a:cubicBezTo>
                  <a:pt x="6106978" y="6476139"/>
                  <a:pt x="6105061" y="6476782"/>
                  <a:pt x="6105061" y="6480642"/>
                </a:cubicBezTo>
                <a:cubicBezTo>
                  <a:pt x="6105061" y="6487719"/>
                  <a:pt x="6111131" y="6491900"/>
                  <a:pt x="6114006" y="6493187"/>
                </a:cubicBezTo>
                <a:cubicBezTo>
                  <a:pt x="6114006" y="6493187"/>
                  <a:pt x="6114006" y="6493187"/>
                  <a:pt x="6115604" y="6494473"/>
                </a:cubicBezTo>
                <a:cubicBezTo>
                  <a:pt x="6115604" y="6494473"/>
                  <a:pt x="6123910" y="6490935"/>
                  <a:pt x="6126466" y="6490292"/>
                </a:cubicBezTo>
                <a:cubicBezTo>
                  <a:pt x="6134453" y="6487075"/>
                  <a:pt x="6137967" y="6485467"/>
                  <a:pt x="6137967" y="6481607"/>
                </a:cubicBezTo>
                <a:cubicBezTo>
                  <a:pt x="6137967" y="6481607"/>
                  <a:pt x="6137967" y="6481607"/>
                  <a:pt x="6137967" y="6481286"/>
                </a:cubicBezTo>
                <a:cubicBezTo>
                  <a:pt x="6137967" y="6476461"/>
                  <a:pt x="6134772" y="6474853"/>
                  <a:pt x="6132536" y="6473566"/>
                </a:cubicBezTo>
                <a:cubicBezTo>
                  <a:pt x="6131578" y="6472923"/>
                  <a:pt x="6131578" y="6471314"/>
                  <a:pt x="6132536" y="6470671"/>
                </a:cubicBezTo>
                <a:cubicBezTo>
                  <a:pt x="6132856" y="6470349"/>
                  <a:pt x="6133814" y="6469063"/>
                  <a:pt x="6143398" y="6469063"/>
                </a:cubicBezTo>
                <a:cubicBezTo>
                  <a:pt x="6143398" y="6469063"/>
                  <a:pt x="6143398" y="6469063"/>
                  <a:pt x="6179819" y="6469063"/>
                </a:cubicBezTo>
                <a:cubicBezTo>
                  <a:pt x="6180138" y="6471958"/>
                  <a:pt x="6180138" y="6474853"/>
                  <a:pt x="6180138" y="6478069"/>
                </a:cubicBezTo>
                <a:cubicBezTo>
                  <a:pt x="6180138" y="6486432"/>
                  <a:pt x="6179180" y="6495760"/>
                  <a:pt x="6177582" y="6506053"/>
                </a:cubicBezTo>
                <a:cubicBezTo>
                  <a:pt x="6177582" y="6506053"/>
                  <a:pt x="6177582" y="6506053"/>
                  <a:pt x="6117840" y="6496725"/>
                </a:cubicBezTo>
                <a:cubicBezTo>
                  <a:pt x="6118479" y="6498333"/>
                  <a:pt x="6118799" y="6500585"/>
                  <a:pt x="6118799" y="6502515"/>
                </a:cubicBezTo>
                <a:cubicBezTo>
                  <a:pt x="6118799" y="6511199"/>
                  <a:pt x="6112090" y="6518276"/>
                  <a:pt x="6103464" y="6518276"/>
                </a:cubicBezTo>
                <a:cubicBezTo>
                  <a:pt x="6103144" y="6518276"/>
                  <a:pt x="6103144" y="6518276"/>
                  <a:pt x="6102825" y="6518276"/>
                </a:cubicBezTo>
                <a:cubicBezTo>
                  <a:pt x="6102825" y="6518276"/>
                  <a:pt x="6102505" y="6518276"/>
                  <a:pt x="6102505" y="6518276"/>
                </a:cubicBezTo>
                <a:cubicBezTo>
                  <a:pt x="6093879" y="6518276"/>
                  <a:pt x="6087170" y="6511199"/>
                  <a:pt x="6087170" y="6502515"/>
                </a:cubicBezTo>
                <a:cubicBezTo>
                  <a:pt x="6087170" y="6500585"/>
                  <a:pt x="6087809" y="6498333"/>
                  <a:pt x="6088448" y="6496725"/>
                </a:cubicBezTo>
                <a:cubicBezTo>
                  <a:pt x="6088448" y="6496725"/>
                  <a:pt x="6088448" y="6496725"/>
                  <a:pt x="6028706" y="6506053"/>
                </a:cubicBezTo>
                <a:cubicBezTo>
                  <a:pt x="6027108" y="6495760"/>
                  <a:pt x="6026150" y="6486432"/>
                  <a:pt x="6026150" y="6478069"/>
                </a:cubicBezTo>
                <a:cubicBezTo>
                  <a:pt x="6026150" y="6474853"/>
                  <a:pt x="6026469" y="6471958"/>
                  <a:pt x="6026790" y="6469063"/>
                </a:cubicBezTo>
                <a:close/>
                <a:moveTo>
                  <a:pt x="6028696" y="6456363"/>
                </a:moveTo>
                <a:cubicBezTo>
                  <a:pt x="6028696" y="6456363"/>
                  <a:pt x="6028696" y="6456363"/>
                  <a:pt x="6102825" y="6456363"/>
                </a:cubicBezTo>
                <a:cubicBezTo>
                  <a:pt x="6102825" y="6456363"/>
                  <a:pt x="6102825" y="6456363"/>
                  <a:pt x="6177593" y="6456363"/>
                </a:cubicBezTo>
                <a:cubicBezTo>
                  <a:pt x="6177912" y="6457662"/>
                  <a:pt x="6178232" y="6459285"/>
                  <a:pt x="6178551" y="6460909"/>
                </a:cubicBezTo>
                <a:cubicBezTo>
                  <a:pt x="6178551" y="6460909"/>
                  <a:pt x="6178551" y="6460909"/>
                  <a:pt x="6143404" y="6460909"/>
                </a:cubicBezTo>
                <a:cubicBezTo>
                  <a:pt x="6128387" y="6460909"/>
                  <a:pt x="6121996" y="6464481"/>
                  <a:pt x="6121996" y="6473248"/>
                </a:cubicBezTo>
                <a:cubicBezTo>
                  <a:pt x="6121996" y="6476170"/>
                  <a:pt x="6123594" y="6479093"/>
                  <a:pt x="6126150" y="6481041"/>
                </a:cubicBezTo>
                <a:cubicBezTo>
                  <a:pt x="6124233" y="6481691"/>
                  <a:pt x="6117204" y="6484288"/>
                  <a:pt x="6116245" y="6484938"/>
                </a:cubicBezTo>
                <a:cubicBezTo>
                  <a:pt x="6115286" y="6483964"/>
                  <a:pt x="6113689" y="6482340"/>
                  <a:pt x="6113369" y="6480067"/>
                </a:cubicBezTo>
                <a:cubicBezTo>
                  <a:pt x="6114328" y="6478768"/>
                  <a:pt x="6115606" y="6476495"/>
                  <a:pt x="6115606" y="6472923"/>
                </a:cubicBezTo>
                <a:cubicBezTo>
                  <a:pt x="6115606" y="6467403"/>
                  <a:pt x="6112091" y="6461883"/>
                  <a:pt x="6102825" y="6461558"/>
                </a:cubicBezTo>
                <a:cubicBezTo>
                  <a:pt x="6098352" y="6461883"/>
                  <a:pt x="6095476" y="6463182"/>
                  <a:pt x="6093559" y="6464805"/>
                </a:cubicBezTo>
                <a:cubicBezTo>
                  <a:pt x="6093240" y="6465130"/>
                  <a:pt x="6093240" y="6465130"/>
                  <a:pt x="6092920" y="6465455"/>
                </a:cubicBezTo>
                <a:cubicBezTo>
                  <a:pt x="6089086" y="6466429"/>
                  <a:pt x="6086850" y="6469027"/>
                  <a:pt x="6086850" y="6472599"/>
                </a:cubicBezTo>
                <a:cubicBezTo>
                  <a:pt x="6086850" y="6472599"/>
                  <a:pt x="6086850" y="6472599"/>
                  <a:pt x="6086850" y="6476495"/>
                </a:cubicBezTo>
                <a:cubicBezTo>
                  <a:pt x="6086850" y="6476495"/>
                  <a:pt x="6088448" y="6476495"/>
                  <a:pt x="6089405" y="6477145"/>
                </a:cubicBezTo>
                <a:cubicBezTo>
                  <a:pt x="6090685" y="6477469"/>
                  <a:pt x="6091003" y="6478119"/>
                  <a:pt x="6091642" y="6478768"/>
                </a:cubicBezTo>
                <a:cubicBezTo>
                  <a:pt x="6092601" y="6480392"/>
                  <a:pt x="6091642" y="6483639"/>
                  <a:pt x="6089405" y="6484938"/>
                </a:cubicBezTo>
                <a:cubicBezTo>
                  <a:pt x="6088448" y="6484288"/>
                  <a:pt x="6081417" y="6481691"/>
                  <a:pt x="6079500" y="6481041"/>
                </a:cubicBezTo>
                <a:cubicBezTo>
                  <a:pt x="6082056" y="6479093"/>
                  <a:pt x="6083654" y="6476170"/>
                  <a:pt x="6083654" y="6473248"/>
                </a:cubicBezTo>
                <a:cubicBezTo>
                  <a:pt x="6083654" y="6464481"/>
                  <a:pt x="6077264" y="6460909"/>
                  <a:pt x="6062246" y="6460909"/>
                </a:cubicBezTo>
                <a:cubicBezTo>
                  <a:pt x="6062246" y="6460909"/>
                  <a:pt x="6062246" y="6460909"/>
                  <a:pt x="6027738" y="6460909"/>
                </a:cubicBezTo>
                <a:cubicBezTo>
                  <a:pt x="6028057" y="6459285"/>
                  <a:pt x="6028377" y="6457662"/>
                  <a:pt x="6028696" y="6456363"/>
                </a:cubicBezTo>
                <a:close/>
                <a:moveTo>
                  <a:pt x="6141612" y="6418263"/>
                </a:moveTo>
                <a:cubicBezTo>
                  <a:pt x="6150568" y="6418263"/>
                  <a:pt x="6151563" y="6422116"/>
                  <a:pt x="6151563" y="6425005"/>
                </a:cubicBezTo>
                <a:cubicBezTo>
                  <a:pt x="6151563" y="6425005"/>
                  <a:pt x="6151563" y="6425005"/>
                  <a:pt x="6151563" y="6446838"/>
                </a:cubicBezTo>
                <a:cubicBezTo>
                  <a:pt x="6151563" y="6446838"/>
                  <a:pt x="6151563" y="6446838"/>
                  <a:pt x="6129338" y="6446838"/>
                </a:cubicBezTo>
                <a:cubicBezTo>
                  <a:pt x="6129338" y="6446838"/>
                  <a:pt x="6129338" y="6446838"/>
                  <a:pt x="6129338" y="6424042"/>
                </a:cubicBezTo>
                <a:cubicBezTo>
                  <a:pt x="6129338" y="6421152"/>
                  <a:pt x="6130002" y="6420510"/>
                  <a:pt x="6130665" y="6420189"/>
                </a:cubicBezTo>
                <a:cubicBezTo>
                  <a:pt x="6131660" y="6419226"/>
                  <a:pt x="6134646" y="6418263"/>
                  <a:pt x="6141612" y="6418263"/>
                </a:cubicBezTo>
                <a:close/>
                <a:moveTo>
                  <a:pt x="6065069" y="6418263"/>
                </a:moveTo>
                <a:cubicBezTo>
                  <a:pt x="6071948" y="6418263"/>
                  <a:pt x="6074450" y="6419226"/>
                  <a:pt x="6075700" y="6420189"/>
                </a:cubicBezTo>
                <a:cubicBezTo>
                  <a:pt x="6076326" y="6420510"/>
                  <a:pt x="6076951" y="6421152"/>
                  <a:pt x="6076951" y="6424042"/>
                </a:cubicBezTo>
                <a:cubicBezTo>
                  <a:pt x="6076951" y="6424042"/>
                  <a:pt x="6076951" y="6439132"/>
                  <a:pt x="6076951" y="6446838"/>
                </a:cubicBezTo>
                <a:cubicBezTo>
                  <a:pt x="6076951" y="6446838"/>
                  <a:pt x="6076951" y="6446838"/>
                  <a:pt x="6056313" y="6446838"/>
                </a:cubicBezTo>
                <a:cubicBezTo>
                  <a:pt x="6056313" y="6446838"/>
                  <a:pt x="6056313" y="6446838"/>
                  <a:pt x="6056313" y="6425005"/>
                </a:cubicBezTo>
                <a:cubicBezTo>
                  <a:pt x="6056313" y="6422116"/>
                  <a:pt x="6056939" y="6418263"/>
                  <a:pt x="6065069" y="6418263"/>
                </a:cubicBezTo>
                <a:close/>
                <a:moveTo>
                  <a:pt x="6102991" y="6410326"/>
                </a:moveTo>
                <a:cubicBezTo>
                  <a:pt x="6115531" y="6410326"/>
                  <a:pt x="6119813" y="6417628"/>
                  <a:pt x="6119813" y="6424296"/>
                </a:cubicBezTo>
                <a:cubicBezTo>
                  <a:pt x="6119813" y="6424296"/>
                  <a:pt x="6119813" y="6424296"/>
                  <a:pt x="6119813" y="6446839"/>
                </a:cubicBezTo>
                <a:cubicBezTo>
                  <a:pt x="6119813" y="6446839"/>
                  <a:pt x="6119813" y="6446839"/>
                  <a:pt x="6102991" y="6446839"/>
                </a:cubicBezTo>
                <a:cubicBezTo>
                  <a:pt x="6102991" y="6446839"/>
                  <a:pt x="6102991" y="6446839"/>
                  <a:pt x="6086475" y="6446839"/>
                </a:cubicBezTo>
                <a:cubicBezTo>
                  <a:pt x="6086475" y="6446839"/>
                  <a:pt x="6086475" y="6446839"/>
                  <a:pt x="6086475" y="6424296"/>
                </a:cubicBezTo>
                <a:cubicBezTo>
                  <a:pt x="6086475" y="6417628"/>
                  <a:pt x="6090757" y="6410326"/>
                  <a:pt x="6102991" y="6410326"/>
                </a:cubicBezTo>
                <a:close/>
                <a:moveTo>
                  <a:pt x="6113463" y="6399213"/>
                </a:moveTo>
                <a:cubicBezTo>
                  <a:pt x="6121602" y="6400800"/>
                  <a:pt x="6129428" y="6404293"/>
                  <a:pt x="6135688" y="6409373"/>
                </a:cubicBezTo>
                <a:cubicBezTo>
                  <a:pt x="6132558" y="6409690"/>
                  <a:pt x="6129428" y="6410325"/>
                  <a:pt x="6126923" y="6411913"/>
                </a:cubicBezTo>
                <a:cubicBezTo>
                  <a:pt x="6123793" y="6407150"/>
                  <a:pt x="6119098" y="6403975"/>
                  <a:pt x="6113463" y="6402070"/>
                </a:cubicBezTo>
                <a:close/>
                <a:moveTo>
                  <a:pt x="6092825" y="6399213"/>
                </a:moveTo>
                <a:cubicBezTo>
                  <a:pt x="6092825" y="6399213"/>
                  <a:pt x="6092825" y="6399213"/>
                  <a:pt x="6092825" y="6402070"/>
                </a:cubicBezTo>
                <a:cubicBezTo>
                  <a:pt x="6087110" y="6403975"/>
                  <a:pt x="6082665" y="6407150"/>
                  <a:pt x="6079490" y="6411913"/>
                </a:cubicBezTo>
                <a:cubicBezTo>
                  <a:pt x="6076950" y="6410325"/>
                  <a:pt x="6073775" y="6409690"/>
                  <a:pt x="6070600" y="6409373"/>
                </a:cubicBezTo>
                <a:cubicBezTo>
                  <a:pt x="6076950" y="6404293"/>
                  <a:pt x="6084570" y="6400800"/>
                  <a:pt x="6092825" y="6399213"/>
                </a:cubicBezTo>
                <a:close/>
                <a:moveTo>
                  <a:pt x="6100763" y="6367463"/>
                </a:moveTo>
                <a:lnTo>
                  <a:pt x="6102350" y="6367463"/>
                </a:lnTo>
                <a:lnTo>
                  <a:pt x="6105526" y="6367463"/>
                </a:lnTo>
                <a:lnTo>
                  <a:pt x="6105526" y="6381750"/>
                </a:lnTo>
                <a:lnTo>
                  <a:pt x="6119813" y="6381750"/>
                </a:lnTo>
                <a:lnTo>
                  <a:pt x="6119813" y="6388101"/>
                </a:lnTo>
                <a:lnTo>
                  <a:pt x="6105526" y="6388101"/>
                </a:lnTo>
                <a:lnTo>
                  <a:pt x="6105526" y="6400801"/>
                </a:lnTo>
                <a:lnTo>
                  <a:pt x="6102350" y="6400801"/>
                </a:lnTo>
                <a:lnTo>
                  <a:pt x="6100763" y="6400801"/>
                </a:lnTo>
                <a:lnTo>
                  <a:pt x="6100763" y="6388101"/>
                </a:lnTo>
                <a:lnTo>
                  <a:pt x="6086475" y="6388101"/>
                </a:lnTo>
                <a:lnTo>
                  <a:pt x="6086475" y="6381750"/>
                </a:lnTo>
                <a:lnTo>
                  <a:pt x="6100763" y="6381750"/>
                </a:lnTo>
                <a:close/>
                <a:moveTo>
                  <a:pt x="6093640" y="6361113"/>
                </a:moveTo>
                <a:cubicBezTo>
                  <a:pt x="6093640" y="6374422"/>
                  <a:pt x="6093640" y="6374422"/>
                  <a:pt x="6093640" y="6374422"/>
                </a:cubicBezTo>
                <a:cubicBezTo>
                  <a:pt x="6080329" y="6374422"/>
                  <a:pt x="6080329" y="6374422"/>
                  <a:pt x="6080329" y="6374422"/>
                </a:cubicBezTo>
                <a:cubicBezTo>
                  <a:pt x="6080329" y="6394385"/>
                  <a:pt x="6080329" y="6394385"/>
                  <a:pt x="6080329" y="6394385"/>
                </a:cubicBezTo>
                <a:cubicBezTo>
                  <a:pt x="6071457" y="6398187"/>
                  <a:pt x="6063216" y="6403891"/>
                  <a:pt x="6057511" y="6410862"/>
                </a:cubicBezTo>
                <a:cubicBezTo>
                  <a:pt x="6049906" y="6413397"/>
                  <a:pt x="6046736" y="6419734"/>
                  <a:pt x="6046736" y="6425755"/>
                </a:cubicBezTo>
                <a:cubicBezTo>
                  <a:pt x="6046736" y="6447302"/>
                  <a:pt x="6046736" y="6447302"/>
                  <a:pt x="6046736" y="6447302"/>
                </a:cubicBezTo>
                <a:cubicBezTo>
                  <a:pt x="6023285" y="6447302"/>
                  <a:pt x="6023285" y="6447302"/>
                  <a:pt x="6023285" y="6447302"/>
                </a:cubicBezTo>
                <a:cubicBezTo>
                  <a:pt x="6022334" y="6450787"/>
                  <a:pt x="6022334" y="6450787"/>
                  <a:pt x="6022334" y="6450787"/>
                </a:cubicBezTo>
                <a:cubicBezTo>
                  <a:pt x="6019482" y="6459343"/>
                  <a:pt x="6018215" y="6468849"/>
                  <a:pt x="6018215" y="6478989"/>
                </a:cubicBezTo>
                <a:cubicBezTo>
                  <a:pt x="6018215" y="6510993"/>
                  <a:pt x="6029940" y="6548383"/>
                  <a:pt x="6041349" y="6577535"/>
                </a:cubicBezTo>
                <a:cubicBezTo>
                  <a:pt x="6059096" y="6621580"/>
                  <a:pt x="6082231" y="6661506"/>
                  <a:pt x="6094273" y="6674814"/>
                </a:cubicBezTo>
                <a:cubicBezTo>
                  <a:pt x="6097126" y="6677666"/>
                  <a:pt x="6099344" y="6680201"/>
                  <a:pt x="6103147" y="6680201"/>
                </a:cubicBezTo>
                <a:cubicBezTo>
                  <a:pt x="6103464" y="6680201"/>
                  <a:pt x="6103464" y="6680201"/>
                  <a:pt x="6103464" y="6680201"/>
                </a:cubicBezTo>
                <a:cubicBezTo>
                  <a:pt x="6103781" y="6680201"/>
                  <a:pt x="6103781" y="6680201"/>
                  <a:pt x="6103781" y="6680201"/>
                </a:cubicBezTo>
                <a:cubicBezTo>
                  <a:pt x="6107584" y="6680201"/>
                  <a:pt x="6110119" y="6677666"/>
                  <a:pt x="6112971" y="6674814"/>
                </a:cubicBezTo>
                <a:cubicBezTo>
                  <a:pt x="6125331" y="6661506"/>
                  <a:pt x="6148466" y="6621580"/>
                  <a:pt x="6166213" y="6577535"/>
                </a:cubicBezTo>
                <a:cubicBezTo>
                  <a:pt x="6177938" y="6548383"/>
                  <a:pt x="6189664" y="6510993"/>
                  <a:pt x="6189664" y="6478989"/>
                </a:cubicBezTo>
                <a:cubicBezTo>
                  <a:pt x="6189664" y="6468849"/>
                  <a:pt x="6188397" y="6459343"/>
                  <a:pt x="6185544" y="6450787"/>
                </a:cubicBezTo>
                <a:cubicBezTo>
                  <a:pt x="6184594" y="6447302"/>
                  <a:pt x="6184594" y="6447302"/>
                  <a:pt x="6184594" y="6447302"/>
                </a:cubicBezTo>
                <a:cubicBezTo>
                  <a:pt x="6160825" y="6447302"/>
                  <a:pt x="6160825" y="6447302"/>
                  <a:pt x="6160825" y="6447302"/>
                </a:cubicBezTo>
                <a:cubicBezTo>
                  <a:pt x="6160825" y="6425755"/>
                  <a:pt x="6160825" y="6425755"/>
                  <a:pt x="6160825" y="6425755"/>
                </a:cubicBezTo>
                <a:cubicBezTo>
                  <a:pt x="6160825" y="6419734"/>
                  <a:pt x="6157973" y="6413397"/>
                  <a:pt x="6149733" y="6410862"/>
                </a:cubicBezTo>
                <a:cubicBezTo>
                  <a:pt x="6144029" y="6403891"/>
                  <a:pt x="6136106" y="6398187"/>
                  <a:pt x="6127232" y="6394385"/>
                </a:cubicBezTo>
                <a:cubicBezTo>
                  <a:pt x="6127232" y="6374422"/>
                  <a:pt x="6127232" y="6374422"/>
                  <a:pt x="6127232" y="6374422"/>
                </a:cubicBezTo>
                <a:cubicBezTo>
                  <a:pt x="6113605" y="6374422"/>
                  <a:pt x="6113605" y="6374422"/>
                  <a:pt x="6113605" y="6374422"/>
                </a:cubicBezTo>
                <a:cubicBezTo>
                  <a:pt x="6113605" y="6361113"/>
                  <a:pt x="6113605" y="6361113"/>
                  <a:pt x="6113605" y="6361113"/>
                </a:cubicBezTo>
                <a:cubicBezTo>
                  <a:pt x="6103464" y="6361113"/>
                  <a:pt x="6103464" y="6361113"/>
                  <a:pt x="6103464" y="6361113"/>
                </a:cubicBezTo>
                <a:cubicBezTo>
                  <a:pt x="6093640" y="6361113"/>
                  <a:pt x="6093640" y="6361113"/>
                  <a:pt x="6093640" y="6361113"/>
                </a:cubicBezTo>
                <a:close/>
                <a:moveTo>
                  <a:pt x="0" y="0"/>
                </a:moveTo>
                <a:lnTo>
                  <a:pt x="12193200" y="0"/>
                </a:lnTo>
                <a:lnTo>
                  <a:pt x="12193200" y="6858000"/>
                </a:lnTo>
                <a:lnTo>
                  <a:pt x="0" y="6858000"/>
                </a:lnTo>
                <a:close/>
              </a:path>
            </a:pathLst>
          </a:custGeom>
        </p:spPr>
        <p:txBody>
          <a:bodyPr wrap="square">
            <a:noAutofit/>
          </a:bodyPr>
          <a:lstStyle>
            <a:lvl1pPr marL="0" indent="0">
              <a:buNone/>
              <a:defRPr/>
            </a:lvl1pPr>
          </a:lstStyle>
          <a:p>
            <a:r>
              <a:rPr lang="nl-NL"/>
              <a:t>[Afbeelding]</a:t>
            </a:r>
          </a:p>
        </p:txBody>
      </p:sp>
      <p:sp>
        <p:nvSpPr>
          <p:cNvPr id="3" name="Text Placeholder 2 (PHJU)"/>
          <p:cNvSpPr>
            <a:spLocks noGrp="1" noSelect="1"/>
          </p:cNvSpPr>
          <p:nvPr userDrawn="1">
            <p:ph type="body" idx="1000" hasCustomPrompt="1"/>
            <p:custDataLst>
              <p:custData r:id="rId1"/>
            </p:custDataLst>
          </p:nvPr>
        </p:nvSpPr>
        <p:spPr>
          <a:xfrm>
            <a:off x="399555" y="399490"/>
            <a:ext cx="4902233" cy="4901435"/>
          </a:xfrm>
          <a:prstGeom prst="rect">
            <a:avLst/>
          </a:prstGeom>
          <a:solidFill>
            <a:srgbClr val="E3000B"/>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460955" indent="-460955" algn="ctr" defTabSz="1548765" rtl="0" eaLnBrk="1" latinLnBrk="0" hangingPunct="1">
              <a:spcBef>
                <a:spcPts val="1280"/>
              </a:spcBef>
              <a:buFont typeface="Arial" pitchFamily="34" charset="0"/>
              <a:buNone/>
              <a:defRPr/>
            </a:lvl1pPr>
          </a:lstStyle>
          <a:p>
            <a:pPr algn="ctr"/>
            <a:r>
              <a:rPr lang="nl-NL"/>
              <a:t> </a:t>
            </a:r>
          </a:p>
        </p:txBody>
      </p:sp>
      <p:sp>
        <p:nvSpPr>
          <p:cNvPr id="6" name="Tijdelijke aanduiding voor tekst 5 (JU-Free)"/>
          <p:cNvSpPr>
            <a:spLocks noGrp="1"/>
          </p:cNvSpPr>
          <p:nvPr>
            <p:ph type="body" sz="quarter" idx="11" hasCustomPrompt="1"/>
          </p:nvPr>
        </p:nvSpPr>
        <p:spPr>
          <a:xfrm>
            <a:off x="650558" y="1393094"/>
            <a:ext cx="4407076" cy="3175469"/>
          </a:xfrm>
        </p:spPr>
        <p:txBody>
          <a:bodyPr/>
          <a:lstStyle>
            <a:lvl1pPr marL="0" indent="0">
              <a:lnSpc>
                <a:spcPct val="85000"/>
              </a:lnSpc>
              <a:spcBef>
                <a:spcPts val="0"/>
              </a:spcBef>
              <a:buNone/>
              <a:defRPr sz="4268" b="1" baseline="0">
                <a:solidFill>
                  <a:schemeClr val="bg1"/>
                </a:solidFill>
                <a:latin typeface="+mn-lt"/>
              </a:defRPr>
            </a:lvl1pPr>
            <a:lvl2pPr marL="0" indent="0">
              <a:spcBef>
                <a:spcPts val="3414"/>
              </a:spcBef>
              <a:buNone/>
              <a:defRPr sz="1992">
                <a:solidFill>
                  <a:schemeClr val="bg1"/>
                </a:solidFill>
              </a:defRPr>
            </a:lvl2pPr>
            <a:lvl3pPr marL="0" indent="0">
              <a:spcBef>
                <a:spcPts val="0"/>
              </a:spcBef>
              <a:buFont typeface="Arial" panose="020B0604020202020204" pitchFamily="34" charset="0"/>
              <a:buNone/>
              <a:defRPr sz="1992">
                <a:solidFill>
                  <a:schemeClr val="bg1"/>
                </a:solidFill>
              </a:defRPr>
            </a:lvl3pPr>
            <a:lvl4pPr marL="0" indent="0">
              <a:spcBef>
                <a:spcPts val="0"/>
              </a:spcBef>
              <a:buFont typeface="Arial" panose="020B0604020202020204" pitchFamily="34" charset="0"/>
              <a:buNone/>
              <a:defRPr sz="1992">
                <a:solidFill>
                  <a:schemeClr val="bg1"/>
                </a:solidFill>
                <a:latin typeface="+mn-lt"/>
              </a:defRPr>
            </a:lvl4pPr>
            <a:lvl5pPr marL="0" indent="0">
              <a:spcBef>
                <a:spcPts val="0"/>
              </a:spcBef>
              <a:buFont typeface="Arial" panose="020B0604020202020204" pitchFamily="34" charset="0"/>
              <a:buNone/>
              <a:defRPr sz="1992">
                <a:solidFill>
                  <a:schemeClr val="bg1"/>
                </a:solidFill>
              </a:defRPr>
            </a:lvl5pPr>
            <a:lvl6pPr marL="0" indent="0">
              <a:spcBef>
                <a:spcPts val="0"/>
              </a:spcBef>
              <a:buFont typeface="Arial" panose="020B0604020202020204" pitchFamily="34" charset="0"/>
              <a:buNone/>
              <a:defRPr sz="1992">
                <a:solidFill>
                  <a:schemeClr val="bg1"/>
                </a:solidFill>
              </a:defRPr>
            </a:lvl6pPr>
            <a:lvl7pPr marL="0" indent="0">
              <a:spcBef>
                <a:spcPts val="0"/>
              </a:spcBef>
              <a:buFont typeface="Arial" panose="020B0604020202020204" pitchFamily="34" charset="0"/>
              <a:buNone/>
              <a:defRPr sz="1992">
                <a:solidFill>
                  <a:schemeClr val="bg1"/>
                </a:solidFill>
              </a:defRPr>
            </a:lvl7pPr>
            <a:lvl8pPr marL="0" indent="0">
              <a:spcBef>
                <a:spcPts val="0"/>
              </a:spcBef>
              <a:buFont typeface="Arial" panose="020B0604020202020204" pitchFamily="34" charset="0"/>
              <a:buNone/>
              <a:defRPr sz="1992">
                <a:solidFill>
                  <a:schemeClr val="bg1"/>
                </a:solidFill>
              </a:defRPr>
            </a:lvl8pPr>
            <a:lvl9pPr marL="0" indent="0">
              <a:spcBef>
                <a:spcPts val="0"/>
              </a:spcBef>
              <a:buFont typeface="Arial" panose="020B0604020202020204" pitchFamily="34" charset="0"/>
              <a:buNone/>
              <a:defRPr sz="1992">
                <a:solidFill>
                  <a:schemeClr val="bg1"/>
                </a:solidFill>
              </a:defRPr>
            </a:lvl9pPr>
          </a:lstStyle>
          <a:p>
            <a:pPr lvl="0"/>
            <a:r>
              <a:rPr lang="nl-NL"/>
              <a:t>[Kop]</a:t>
            </a:r>
          </a:p>
          <a:p>
            <a:pPr lvl="0"/>
            <a:r>
              <a:rPr lang="nl-NL"/>
              <a:t>JU-LEVEL1=Kop</a:t>
            </a:r>
          </a:p>
          <a:p>
            <a:pPr lvl="1"/>
            <a:r>
              <a:rPr lang="nl-NL"/>
              <a:t>JU-LEVEL2=Basistekst</a:t>
            </a:r>
          </a:p>
        </p:txBody>
      </p:sp>
      <p:sp>
        <p:nvSpPr>
          <p:cNvPr id="9" name="Rechthoek: afgeronde hoeken 8">
            <a:extLst>
              <a:ext uri="{FF2B5EF4-FFF2-40B4-BE49-F238E27FC236}">
                <a16:creationId xmlns:a16="http://schemas.microsoft.com/office/drawing/2014/main" id="{83609E12-BE53-4187-AD3F-CFB25812DE68}"/>
              </a:ext>
            </a:extLst>
          </p:cNvPr>
          <p:cNvSpPr>
            <a:spLocks noSelect="1"/>
          </p:cNvSpPr>
          <p:nvPr userDrawn="1"/>
        </p:nvSpPr>
        <p:spPr>
          <a:xfrm>
            <a:off x="-3416343" y="0"/>
            <a:ext cx="2868919" cy="3597829"/>
          </a:xfrm>
          <a:prstGeom prst="roundRect">
            <a:avLst/>
          </a:prstGeom>
          <a:ln/>
        </p:spPr>
        <p:style>
          <a:lnRef idx="2">
            <a:schemeClr val="accent1"/>
          </a:lnRef>
          <a:fillRef idx="1">
            <a:schemeClr val="lt1"/>
          </a:fillRef>
          <a:effectRef idx="0">
            <a:schemeClr val="accent1"/>
          </a:effectRef>
          <a:fontRef idx="minor">
            <a:schemeClr val="dk1"/>
          </a:fontRef>
        </p:style>
        <p:txBody>
          <a:bodyPr lIns="51217" tIns="51217" rIns="51217" bIns="51217" rtlCol="0" anchor="t" anchorCtr="0"/>
          <a:lstStyle/>
          <a:p>
            <a:pPr algn="l"/>
            <a:r>
              <a:rPr lang="nl-NL" sz="1423" kern="1200" noProof="0">
                <a:solidFill>
                  <a:schemeClr val="dk1"/>
                </a:solidFill>
                <a:effectLst/>
                <a:latin typeface="+mn-lt"/>
                <a:ea typeface="+mn-ea"/>
                <a:cs typeface="+mn-cs"/>
              </a:rPr>
              <a:t>U kunt zelf een afbeelding plaatsen in het afbeeldingsvak. Wilt u bij nader inzien toch een andere afbeelding? Klik dan in de rand van de afbeelding en druk op delete. U krijgt nu weer het fotovak te zien met een pictogram. Klik boven in het scherm op het tabblad Start op Opnieuw instellen. De dia heeft nu de originele indeling. Voeg opnieuw een afbeelding in.</a:t>
            </a:r>
            <a:endParaRPr lang="nl-NL" sz="1423" noProof="0"/>
          </a:p>
        </p:txBody>
      </p:sp>
    </p:spTree>
    <p:extLst>
      <p:ext uri="{BB962C8B-B14F-4D97-AF65-F5344CB8AC3E}">
        <p14:creationId xmlns:p14="http://schemas.microsoft.com/office/powerpoint/2010/main" val="28740604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Vervolg 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6" name="Tijdelijke aanduiding voor inhoud 2"/>
          <p:cNvSpPr>
            <a:spLocks noGrp="1"/>
          </p:cNvSpPr>
          <p:nvPr>
            <p:ph idx="1"/>
          </p:nvPr>
        </p:nvSpPr>
        <p:spPr>
          <a:xfrm>
            <a:off x="1200732" y="1799999"/>
            <a:ext cx="14889083" cy="7020000"/>
          </a:xfrm>
        </p:spPr>
        <p:txBody>
          <a:bodyPr>
            <a:normAutofit/>
          </a:bodyPr>
          <a:lstStyle>
            <a:lvl1pPr marL="609951" indent="-609951">
              <a:buFont typeface="Arial" charset="0"/>
              <a:buChar char="•"/>
              <a:defRPr baseline="0"/>
            </a:lvl1pPr>
            <a:lvl2pPr marL="1062611" indent="-457463">
              <a:buFont typeface="Arial" charset="0"/>
              <a:buChar char="•"/>
              <a:defRPr/>
            </a:lvl2pPr>
            <a:lvl3pPr marL="1677364" indent="-457463">
              <a:buFont typeface="Helvetica" charset="0"/>
              <a:buChar char="−"/>
              <a:defRPr/>
            </a:lvl3pPr>
            <a:lvl4pPr marL="2206268" indent="-381219">
              <a:buFont typeface="Helvetica" charset="0"/>
              <a:buChar char="−"/>
              <a:defRPr/>
            </a:lvl4pPr>
            <a:lvl5pPr marL="2821021" indent="-381219">
              <a:buFont typeface="Helvetica" charset="0"/>
              <a:buChar char="−"/>
              <a:defRPr/>
            </a:lvl5pPr>
          </a:lstStyle>
          <a:p>
            <a:pPr lvl="0"/>
            <a:r>
              <a:rPr lang="nl-NL" altLang="nl-NL"/>
              <a:t>Tekststijl van het model bewerken</a:t>
            </a:r>
          </a:p>
          <a:p>
            <a:pPr lvl="1"/>
            <a:r>
              <a:rPr lang="nl-NL" altLang="nl-NL"/>
              <a:t>Tweede niveau</a:t>
            </a:r>
          </a:p>
          <a:p>
            <a:pPr lvl="2"/>
            <a:r>
              <a:rPr lang="nl-NL" altLang="nl-NL"/>
              <a:t>Derde niveau</a:t>
            </a:r>
          </a:p>
          <a:p>
            <a:pPr lvl="3"/>
            <a:r>
              <a:rPr lang="nl-NL" altLang="nl-NL"/>
              <a:t>Vierde niveau</a:t>
            </a:r>
          </a:p>
          <a:p>
            <a:pPr lvl="4"/>
            <a:r>
              <a:rPr lang="nl-NL" altLang="nl-NL"/>
              <a:t>Vijfde niveau</a:t>
            </a:r>
          </a:p>
        </p:txBody>
      </p:sp>
      <p:sp>
        <p:nvSpPr>
          <p:cNvPr id="5" name="Tijdelijke aanduiding voor dianummer 5"/>
          <p:cNvSpPr>
            <a:spLocks noGrp="1"/>
          </p:cNvSpPr>
          <p:nvPr>
            <p:ph type="sldNum" sz="quarter" idx="10"/>
          </p:nvPr>
        </p:nvSpPr>
        <p:spPr/>
        <p:txBody>
          <a:bodyPr/>
          <a:lstStyle>
            <a:lvl1pPr>
              <a:defRPr>
                <a:solidFill>
                  <a:schemeClr val="bg1"/>
                </a:solidFill>
              </a:defRPr>
            </a:lvl1pPr>
          </a:lstStyle>
          <a:p>
            <a:fld id="{F9510068-CF9F-1546-A962-438E155E6626}" type="slidenum">
              <a:rPr lang="nl-NL" altLang="nl-NL" smtClean="0"/>
              <a:pPr/>
              <a:t>‹#›</a:t>
            </a:fld>
            <a:endParaRPr lang="nl-NL" altLang="nl-NL"/>
          </a:p>
        </p:txBody>
      </p:sp>
      <p:sp>
        <p:nvSpPr>
          <p:cNvPr id="7" name="Tijdelijke aanduiding voor voettekst 4"/>
          <p:cNvSpPr>
            <a:spLocks noGrp="1"/>
          </p:cNvSpPr>
          <p:nvPr>
            <p:ph type="ftr" sz="quarter" idx="11"/>
          </p:nvPr>
        </p:nvSpPr>
        <p:spPr/>
        <p:txBody>
          <a:bodyPr/>
          <a:lstStyle>
            <a:lvl1pPr>
              <a:defRPr>
                <a:solidFill>
                  <a:schemeClr val="bg1"/>
                </a:solidFill>
              </a:defRPr>
            </a:lvl1pPr>
          </a:lstStyle>
          <a:p>
            <a:pPr>
              <a:defRPr/>
            </a:pPr>
            <a:endParaRPr lang="nl-NL"/>
          </a:p>
        </p:txBody>
      </p:sp>
      <p:sp>
        <p:nvSpPr>
          <p:cNvPr id="8" name="Tijdelijke aanduiding voor datum 3"/>
          <p:cNvSpPr>
            <a:spLocks noGrp="1"/>
          </p:cNvSpPr>
          <p:nvPr>
            <p:ph type="dt" sz="half" idx="12"/>
          </p:nvPr>
        </p:nvSpPr>
        <p:spPr/>
        <p:txBody>
          <a:bodyPr/>
          <a:lstStyle>
            <a:lvl1pPr>
              <a:defRPr>
                <a:solidFill>
                  <a:schemeClr val="bg1"/>
                </a:solidFill>
              </a:defRPr>
            </a:lvl1pPr>
          </a:lstStyle>
          <a:p>
            <a:fld id="{BBEE0115-BE7F-4323-896C-F1C81CBA7774}" type="datetime1">
              <a:rPr lang="nl-NL" altLang="nl-NL" smtClean="0"/>
              <a:t>18-6-2024</a:t>
            </a:fld>
            <a:endParaRPr lang="nl-NL" altLang="nl-NL"/>
          </a:p>
        </p:txBody>
      </p:sp>
      <p:pic>
        <p:nvPicPr>
          <p:cNvPr id="9" name="Afbeelding 8"/>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3860292" y="9147198"/>
            <a:ext cx="2229523" cy="507738"/>
          </a:xfrm>
          <a:prstGeom prst="rect">
            <a:avLst/>
          </a:prstGeom>
        </p:spPr>
      </p:pic>
    </p:spTree>
  </p:cSld>
  <p:clrMapOvr>
    <a:masterClrMapping/>
  </p:clrMapOvr>
  <p:transition spd="med">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Titel, tekst en afbeelding (R)">
    <p:bg>
      <p:bgPr>
        <a:solidFill>
          <a:srgbClr val="F2F2F2"/>
        </a:solidFill>
        <a:effectLst/>
      </p:bgPr>
    </p:bg>
    <p:spTree>
      <p:nvGrpSpPr>
        <p:cNvPr id="1" name=""/>
        <p:cNvGrpSpPr/>
        <p:nvPr/>
      </p:nvGrpSpPr>
      <p:grpSpPr>
        <a:xfrm>
          <a:off x="0" y="0"/>
          <a:ext cx="0" cy="0"/>
          <a:chOff x="0" y="0"/>
          <a:chExt cx="0" cy="0"/>
        </a:xfrm>
      </p:grpSpPr>
      <p:sp>
        <p:nvSpPr>
          <p:cNvPr id="14" name="Tijdelijke aanduiding voor afbeelding 13"/>
          <p:cNvSpPr>
            <a:spLocks noGrp="1" noSelect="1"/>
          </p:cNvSpPr>
          <p:nvPr>
            <p:ph type="pic" sz="quarter" idx="14" hasCustomPrompt="1"/>
          </p:nvPr>
        </p:nvSpPr>
        <p:spPr>
          <a:xfrm>
            <a:off x="8672392" y="1"/>
            <a:ext cx="8672393" cy="8832714"/>
          </a:xfrm>
          <a:noFill/>
        </p:spPr>
        <p:txBody>
          <a:bodyPr/>
          <a:lstStyle>
            <a:lvl1pPr marL="0" indent="0">
              <a:buNone/>
              <a:defRPr/>
            </a:lvl1pPr>
          </a:lstStyle>
          <a:p>
            <a:r>
              <a:rPr lang="nl-NL"/>
              <a:t>[Afbeelding]</a:t>
            </a:r>
          </a:p>
        </p:txBody>
      </p:sp>
      <p:sp>
        <p:nvSpPr>
          <p:cNvPr id="17" name="Achtergrondvlak"/>
          <p:cNvSpPr>
            <a:spLocks noSelect="1"/>
          </p:cNvSpPr>
          <p:nvPr userDrawn="1"/>
        </p:nvSpPr>
        <p:spPr>
          <a:xfrm>
            <a:off x="0" y="8834875"/>
            <a:ext cx="17355030" cy="973117"/>
          </a:xfrm>
          <a:prstGeom prst="rect">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3699"/>
          </a:p>
        </p:txBody>
      </p:sp>
      <p:sp>
        <p:nvSpPr>
          <p:cNvPr id="7" name="Tijdelijke aanduiding voor datum 6"/>
          <p:cNvSpPr>
            <a:spLocks noGrp="1" noSelect="1"/>
          </p:cNvSpPr>
          <p:nvPr>
            <p:ph type="dt" sz="half" idx="10"/>
          </p:nvPr>
        </p:nvSpPr>
        <p:spPr/>
        <p:txBody>
          <a:bodyPr/>
          <a:lstStyle/>
          <a:p>
            <a:fld id="{C941B2CF-A5A1-477B-974B-7704DA264690}" type="datetime1">
              <a:rPr lang="nl-NL" noProof="1" smtClean="0"/>
              <a:t>18-6-2024</a:t>
            </a:fld>
            <a:endParaRPr lang="nl-NL" noProof="1"/>
          </a:p>
        </p:txBody>
      </p:sp>
      <p:sp>
        <p:nvSpPr>
          <p:cNvPr id="8" name="Tijdelijke aanduiding voor voettekst 7"/>
          <p:cNvSpPr>
            <a:spLocks noGrp="1" noSelect="1"/>
          </p:cNvSpPr>
          <p:nvPr>
            <p:ph type="ftr" sz="quarter" idx="11"/>
          </p:nvPr>
        </p:nvSpPr>
        <p:spPr/>
        <p:txBody>
          <a:bodyPr/>
          <a:lstStyle/>
          <a:p>
            <a:endParaRPr lang="nl-NL" noProof="1"/>
          </a:p>
        </p:txBody>
      </p:sp>
      <p:sp>
        <p:nvSpPr>
          <p:cNvPr id="9" name="Tijdelijke aanduiding voor dianummer 8"/>
          <p:cNvSpPr>
            <a:spLocks noGrp="1" noSelect="1"/>
          </p:cNvSpPr>
          <p:nvPr>
            <p:ph type="sldNum" sz="quarter" idx="12"/>
          </p:nvPr>
        </p:nvSpPr>
        <p:spPr/>
        <p:txBody>
          <a:bodyPr/>
          <a:lstStyle/>
          <a:p>
            <a:r>
              <a:rPr lang="nl-NL" noProof="1"/>
              <a:t>| </a:t>
            </a:r>
            <a:fld id="{1336C48C-F87C-4E4B-81EF-5027B17D1F61}" type="slidenum">
              <a:rPr lang="nl-NL" noProof="1" smtClean="0"/>
              <a:pPr/>
              <a:t>‹#›</a:t>
            </a:fld>
            <a:endParaRPr lang="nl-NL" noProof="1"/>
          </a:p>
        </p:txBody>
      </p:sp>
      <p:sp>
        <p:nvSpPr>
          <p:cNvPr id="15" name="Vrije vorm: vorm 107">
            <a:extLst>
              <a:ext uri="{FF2B5EF4-FFF2-40B4-BE49-F238E27FC236}">
                <a16:creationId xmlns:a16="http://schemas.microsoft.com/office/drawing/2014/main" id="{81B5CE18-EE40-44F4-B54F-4217089F2ADF}"/>
              </a:ext>
            </a:extLst>
          </p:cNvPr>
          <p:cNvSpPr>
            <a:spLocks noSelect="1"/>
          </p:cNvSpPr>
          <p:nvPr userDrawn="1"/>
        </p:nvSpPr>
        <p:spPr bwMode="auto">
          <a:xfrm>
            <a:off x="6514612" y="9248609"/>
            <a:ext cx="1854541" cy="146804"/>
          </a:xfrm>
          <a:custGeom>
            <a:avLst/>
            <a:gdLst>
              <a:gd name="connsiteX0" fmla="*/ 124181 w 1303338"/>
              <a:gd name="connsiteY0" fmla="*/ 71438 h 103188"/>
              <a:gd name="connsiteX1" fmla="*/ 123565 w 1303338"/>
              <a:gd name="connsiteY1" fmla="*/ 71766 h 103188"/>
              <a:gd name="connsiteX2" fmla="*/ 122025 w 1303338"/>
              <a:gd name="connsiteY2" fmla="*/ 72093 h 103188"/>
              <a:gd name="connsiteX3" fmla="*/ 110320 w 1303338"/>
              <a:gd name="connsiteY3" fmla="*/ 75697 h 103188"/>
              <a:gd name="connsiteX4" fmla="*/ 104775 w 1303338"/>
              <a:gd name="connsiteY4" fmla="*/ 84214 h 103188"/>
              <a:gd name="connsiteX5" fmla="*/ 112168 w 1303338"/>
              <a:gd name="connsiteY5" fmla="*/ 92076 h 103188"/>
              <a:gd name="connsiteX6" fmla="*/ 122949 w 1303338"/>
              <a:gd name="connsiteY6" fmla="*/ 86835 h 103188"/>
              <a:gd name="connsiteX7" fmla="*/ 125413 w 1303338"/>
              <a:gd name="connsiteY7" fmla="*/ 77662 h 103188"/>
              <a:gd name="connsiteX8" fmla="*/ 125413 w 1303338"/>
              <a:gd name="connsiteY8" fmla="*/ 73731 h 103188"/>
              <a:gd name="connsiteX9" fmla="*/ 124181 w 1303338"/>
              <a:gd name="connsiteY9" fmla="*/ 71438 h 103188"/>
              <a:gd name="connsiteX10" fmla="*/ 338465 w 1303338"/>
              <a:gd name="connsiteY10" fmla="*/ 44450 h 103188"/>
              <a:gd name="connsiteX11" fmla="*/ 322263 w 1303338"/>
              <a:gd name="connsiteY11" fmla="*/ 67790 h 103188"/>
              <a:gd name="connsiteX12" fmla="*/ 339400 w 1303338"/>
              <a:gd name="connsiteY12" fmla="*/ 92075 h 103188"/>
              <a:gd name="connsiteX13" fmla="*/ 355601 w 1303338"/>
              <a:gd name="connsiteY13" fmla="*/ 69997 h 103188"/>
              <a:gd name="connsiteX14" fmla="*/ 338465 w 1303338"/>
              <a:gd name="connsiteY14" fmla="*/ 44450 h 103188"/>
              <a:gd name="connsiteX15" fmla="*/ 266701 w 1303338"/>
              <a:gd name="connsiteY15" fmla="*/ 44450 h 103188"/>
              <a:gd name="connsiteX16" fmla="*/ 254636 w 1303338"/>
              <a:gd name="connsiteY16" fmla="*/ 54811 h 103188"/>
              <a:gd name="connsiteX17" fmla="*/ 252413 w 1303338"/>
              <a:gd name="connsiteY17" fmla="*/ 72294 h 103188"/>
              <a:gd name="connsiteX18" fmla="*/ 254001 w 1303338"/>
              <a:gd name="connsiteY18" fmla="*/ 88483 h 103188"/>
              <a:gd name="connsiteX19" fmla="*/ 263208 w 1303338"/>
              <a:gd name="connsiteY19" fmla="*/ 93663 h 103188"/>
              <a:gd name="connsiteX20" fmla="*/ 280988 w 1303338"/>
              <a:gd name="connsiteY20" fmla="*/ 67762 h 103188"/>
              <a:gd name="connsiteX21" fmla="*/ 266701 w 1303338"/>
              <a:gd name="connsiteY21" fmla="*/ 44450 h 103188"/>
              <a:gd name="connsiteX22" fmla="*/ 490400 w 1303338"/>
              <a:gd name="connsiteY22" fmla="*/ 42863 h 103188"/>
              <a:gd name="connsiteX23" fmla="*/ 474663 w 1303338"/>
              <a:gd name="connsiteY23" fmla="*/ 66041 h 103188"/>
              <a:gd name="connsiteX24" fmla="*/ 490400 w 1303338"/>
              <a:gd name="connsiteY24" fmla="*/ 90488 h 103188"/>
              <a:gd name="connsiteX25" fmla="*/ 504826 w 1303338"/>
              <a:gd name="connsiteY25" fmla="*/ 66993 h 103188"/>
              <a:gd name="connsiteX26" fmla="*/ 501876 w 1303338"/>
              <a:gd name="connsiteY26" fmla="*/ 49531 h 103188"/>
              <a:gd name="connsiteX27" fmla="*/ 490400 w 1303338"/>
              <a:gd name="connsiteY27" fmla="*/ 42863 h 103188"/>
              <a:gd name="connsiteX28" fmla="*/ 185083 w 1303338"/>
              <a:gd name="connsiteY28" fmla="*/ 42863 h 103188"/>
              <a:gd name="connsiteX29" fmla="*/ 169863 w 1303338"/>
              <a:gd name="connsiteY29" fmla="*/ 66041 h 103188"/>
              <a:gd name="connsiteX30" fmla="*/ 185083 w 1303338"/>
              <a:gd name="connsiteY30" fmla="*/ 90488 h 103188"/>
              <a:gd name="connsiteX31" fmla="*/ 198438 w 1303338"/>
              <a:gd name="connsiteY31" fmla="*/ 66993 h 103188"/>
              <a:gd name="connsiteX32" fmla="*/ 195643 w 1303338"/>
              <a:gd name="connsiteY32" fmla="*/ 49531 h 103188"/>
              <a:gd name="connsiteX33" fmla="*/ 185083 w 1303338"/>
              <a:gd name="connsiteY33" fmla="*/ 42863 h 103188"/>
              <a:gd name="connsiteX34" fmla="*/ 1176894 w 1303338"/>
              <a:gd name="connsiteY34" fmla="*/ 41275 h 103188"/>
              <a:gd name="connsiteX35" fmla="*/ 1165679 w 1303338"/>
              <a:gd name="connsiteY35" fmla="*/ 46342 h 103188"/>
              <a:gd name="connsiteX36" fmla="*/ 1162050 w 1303338"/>
              <a:gd name="connsiteY36" fmla="*/ 55461 h 103188"/>
              <a:gd name="connsiteX37" fmla="*/ 1164029 w 1303338"/>
              <a:gd name="connsiteY37" fmla="*/ 57150 h 103188"/>
              <a:gd name="connsiteX38" fmla="*/ 1166998 w 1303338"/>
              <a:gd name="connsiteY38" fmla="*/ 57150 h 103188"/>
              <a:gd name="connsiteX39" fmla="*/ 1173266 w 1303338"/>
              <a:gd name="connsiteY39" fmla="*/ 56475 h 103188"/>
              <a:gd name="connsiteX40" fmla="*/ 1184481 w 1303338"/>
              <a:gd name="connsiteY40" fmla="*/ 55461 h 103188"/>
              <a:gd name="connsiteX41" fmla="*/ 1187450 w 1303338"/>
              <a:gd name="connsiteY41" fmla="*/ 52422 h 103188"/>
              <a:gd name="connsiteX42" fmla="*/ 1184811 w 1303338"/>
              <a:gd name="connsiteY42" fmla="*/ 44653 h 103188"/>
              <a:gd name="connsiteX43" fmla="*/ 1176894 w 1303338"/>
              <a:gd name="connsiteY43" fmla="*/ 41275 h 103188"/>
              <a:gd name="connsiteX44" fmla="*/ 891340 w 1303338"/>
              <a:gd name="connsiteY44" fmla="*/ 41275 h 103188"/>
              <a:gd name="connsiteX45" fmla="*/ 879977 w 1303338"/>
              <a:gd name="connsiteY45" fmla="*/ 46342 h 103188"/>
              <a:gd name="connsiteX46" fmla="*/ 876300 w 1303338"/>
              <a:gd name="connsiteY46" fmla="*/ 55461 h 103188"/>
              <a:gd name="connsiteX47" fmla="*/ 877971 w 1303338"/>
              <a:gd name="connsiteY47" fmla="*/ 57150 h 103188"/>
              <a:gd name="connsiteX48" fmla="*/ 880979 w 1303338"/>
              <a:gd name="connsiteY48" fmla="*/ 57150 h 103188"/>
              <a:gd name="connsiteX49" fmla="*/ 887329 w 1303338"/>
              <a:gd name="connsiteY49" fmla="*/ 56475 h 103188"/>
              <a:gd name="connsiteX50" fmla="*/ 899027 w 1303338"/>
              <a:gd name="connsiteY50" fmla="*/ 55461 h 103188"/>
              <a:gd name="connsiteX51" fmla="*/ 901700 w 1303338"/>
              <a:gd name="connsiteY51" fmla="*/ 52422 h 103188"/>
              <a:gd name="connsiteX52" fmla="*/ 899361 w 1303338"/>
              <a:gd name="connsiteY52" fmla="*/ 44653 h 103188"/>
              <a:gd name="connsiteX53" fmla="*/ 891340 w 1303338"/>
              <a:gd name="connsiteY53" fmla="*/ 41275 h 103188"/>
              <a:gd name="connsiteX54" fmla="*/ 1235711 w 1303338"/>
              <a:gd name="connsiteY54" fmla="*/ 33338 h 103188"/>
              <a:gd name="connsiteX55" fmla="*/ 1237298 w 1303338"/>
              <a:gd name="connsiteY55" fmla="*/ 35890 h 103188"/>
              <a:gd name="connsiteX56" fmla="*/ 1237298 w 1303338"/>
              <a:gd name="connsiteY56" fmla="*/ 41314 h 103188"/>
              <a:gd name="connsiteX57" fmla="*/ 1236981 w 1303338"/>
              <a:gd name="connsiteY57" fmla="*/ 63645 h 103188"/>
              <a:gd name="connsiteX58" fmla="*/ 1236981 w 1303338"/>
              <a:gd name="connsiteY58" fmla="*/ 70344 h 103188"/>
              <a:gd name="connsiteX59" fmla="*/ 1237298 w 1303338"/>
              <a:gd name="connsiteY59" fmla="*/ 88210 h 103188"/>
              <a:gd name="connsiteX60" fmla="*/ 1242061 w 1303338"/>
              <a:gd name="connsiteY60" fmla="*/ 92995 h 103188"/>
              <a:gd name="connsiteX61" fmla="*/ 1246188 w 1303338"/>
              <a:gd name="connsiteY61" fmla="*/ 96185 h 103188"/>
              <a:gd name="connsiteX62" fmla="*/ 1246188 w 1303338"/>
              <a:gd name="connsiteY62" fmla="*/ 98418 h 103188"/>
              <a:gd name="connsiteX63" fmla="*/ 1244601 w 1303338"/>
              <a:gd name="connsiteY63" fmla="*/ 100013 h 103188"/>
              <a:gd name="connsiteX64" fmla="*/ 1243648 w 1303338"/>
              <a:gd name="connsiteY64" fmla="*/ 100013 h 103188"/>
              <a:gd name="connsiteX65" fmla="*/ 1229678 w 1303338"/>
              <a:gd name="connsiteY65" fmla="*/ 99694 h 103188"/>
              <a:gd name="connsiteX66" fmla="*/ 1215390 w 1303338"/>
              <a:gd name="connsiteY66" fmla="*/ 100013 h 103188"/>
              <a:gd name="connsiteX67" fmla="*/ 1214437 w 1303338"/>
              <a:gd name="connsiteY67" fmla="*/ 100013 h 103188"/>
              <a:gd name="connsiteX68" fmla="*/ 1212850 w 1303338"/>
              <a:gd name="connsiteY68" fmla="*/ 98418 h 103188"/>
              <a:gd name="connsiteX69" fmla="*/ 1212850 w 1303338"/>
              <a:gd name="connsiteY69" fmla="*/ 96185 h 103188"/>
              <a:gd name="connsiteX70" fmla="*/ 1216977 w 1303338"/>
              <a:gd name="connsiteY70" fmla="*/ 92995 h 103188"/>
              <a:gd name="connsiteX71" fmla="*/ 1221740 w 1303338"/>
              <a:gd name="connsiteY71" fmla="*/ 88210 h 103188"/>
              <a:gd name="connsiteX72" fmla="*/ 1222058 w 1303338"/>
              <a:gd name="connsiteY72" fmla="*/ 70344 h 103188"/>
              <a:gd name="connsiteX73" fmla="*/ 1222058 w 1303338"/>
              <a:gd name="connsiteY73" fmla="*/ 59498 h 103188"/>
              <a:gd name="connsiteX74" fmla="*/ 1216660 w 1303338"/>
              <a:gd name="connsiteY74" fmla="*/ 42271 h 103188"/>
              <a:gd name="connsiteX75" fmla="*/ 1212850 w 1303338"/>
              <a:gd name="connsiteY75" fmla="*/ 40038 h 103188"/>
              <a:gd name="connsiteX76" fmla="*/ 1212850 w 1303338"/>
              <a:gd name="connsiteY76" fmla="*/ 37805 h 103188"/>
              <a:gd name="connsiteX77" fmla="*/ 1215072 w 1303338"/>
              <a:gd name="connsiteY77" fmla="*/ 35571 h 103188"/>
              <a:gd name="connsiteX78" fmla="*/ 1233806 w 1303338"/>
              <a:gd name="connsiteY78" fmla="*/ 33657 h 103188"/>
              <a:gd name="connsiteX79" fmla="*/ 1234758 w 1303338"/>
              <a:gd name="connsiteY79" fmla="*/ 33657 h 103188"/>
              <a:gd name="connsiteX80" fmla="*/ 1235711 w 1303338"/>
              <a:gd name="connsiteY80" fmla="*/ 33338 h 103188"/>
              <a:gd name="connsiteX81" fmla="*/ 1177658 w 1303338"/>
              <a:gd name="connsiteY81" fmla="*/ 33338 h 103188"/>
              <a:gd name="connsiteX82" fmla="*/ 1201738 w 1303338"/>
              <a:gd name="connsiteY82" fmla="*/ 57900 h 103188"/>
              <a:gd name="connsiteX83" fmla="*/ 1195317 w 1303338"/>
              <a:gd name="connsiteY83" fmla="*/ 62685 h 103188"/>
              <a:gd name="connsiteX84" fmla="*/ 1164815 w 1303338"/>
              <a:gd name="connsiteY84" fmla="*/ 62685 h 103188"/>
              <a:gd name="connsiteX85" fmla="*/ 1159357 w 1303338"/>
              <a:gd name="connsiteY85" fmla="*/ 67470 h 103188"/>
              <a:gd name="connsiteX86" fmla="*/ 1178942 w 1303338"/>
              <a:gd name="connsiteY86" fmla="*/ 89799 h 103188"/>
              <a:gd name="connsiteX87" fmla="*/ 1199170 w 1303338"/>
              <a:gd name="connsiteY87" fmla="*/ 82781 h 103188"/>
              <a:gd name="connsiteX88" fmla="*/ 1199812 w 1303338"/>
              <a:gd name="connsiteY88" fmla="*/ 82462 h 103188"/>
              <a:gd name="connsiteX89" fmla="*/ 1200454 w 1303338"/>
              <a:gd name="connsiteY89" fmla="*/ 83738 h 103188"/>
              <a:gd name="connsiteX90" fmla="*/ 1199170 w 1303338"/>
              <a:gd name="connsiteY90" fmla="*/ 95541 h 103188"/>
              <a:gd name="connsiteX91" fmla="*/ 1193712 w 1303338"/>
              <a:gd name="connsiteY91" fmla="*/ 98411 h 103188"/>
              <a:gd name="connsiteX92" fmla="*/ 1177016 w 1303338"/>
              <a:gd name="connsiteY92" fmla="*/ 101601 h 103188"/>
              <a:gd name="connsiteX93" fmla="*/ 1144588 w 1303338"/>
              <a:gd name="connsiteY93" fmla="*/ 69384 h 103188"/>
              <a:gd name="connsiteX94" fmla="*/ 1177658 w 1303338"/>
              <a:gd name="connsiteY94" fmla="*/ 33338 h 103188"/>
              <a:gd name="connsiteX95" fmla="*/ 1070830 w 1303338"/>
              <a:gd name="connsiteY95" fmla="*/ 33338 h 103188"/>
              <a:gd name="connsiteX96" fmla="*/ 1072433 w 1303338"/>
              <a:gd name="connsiteY96" fmla="*/ 35890 h 103188"/>
              <a:gd name="connsiteX97" fmla="*/ 1072433 w 1303338"/>
              <a:gd name="connsiteY97" fmla="*/ 41314 h 103188"/>
              <a:gd name="connsiteX98" fmla="*/ 1072112 w 1303338"/>
              <a:gd name="connsiteY98" fmla="*/ 63645 h 103188"/>
              <a:gd name="connsiteX99" fmla="*/ 1072112 w 1303338"/>
              <a:gd name="connsiteY99" fmla="*/ 70344 h 103188"/>
              <a:gd name="connsiteX100" fmla="*/ 1072433 w 1303338"/>
              <a:gd name="connsiteY100" fmla="*/ 88210 h 103188"/>
              <a:gd name="connsiteX101" fmla="*/ 1077241 w 1303338"/>
              <a:gd name="connsiteY101" fmla="*/ 92995 h 103188"/>
              <a:gd name="connsiteX102" fmla="*/ 1081088 w 1303338"/>
              <a:gd name="connsiteY102" fmla="*/ 96185 h 103188"/>
              <a:gd name="connsiteX103" fmla="*/ 1081088 w 1303338"/>
              <a:gd name="connsiteY103" fmla="*/ 98418 h 103188"/>
              <a:gd name="connsiteX104" fmla="*/ 1079806 w 1303338"/>
              <a:gd name="connsiteY104" fmla="*/ 100013 h 103188"/>
              <a:gd name="connsiteX105" fmla="*/ 1078844 w 1303338"/>
              <a:gd name="connsiteY105" fmla="*/ 100013 h 103188"/>
              <a:gd name="connsiteX106" fmla="*/ 1064739 w 1303338"/>
              <a:gd name="connsiteY106" fmla="*/ 99694 h 103188"/>
              <a:gd name="connsiteX107" fmla="*/ 1050314 w 1303338"/>
              <a:gd name="connsiteY107" fmla="*/ 100013 h 103188"/>
              <a:gd name="connsiteX108" fmla="*/ 1049353 w 1303338"/>
              <a:gd name="connsiteY108" fmla="*/ 100013 h 103188"/>
              <a:gd name="connsiteX109" fmla="*/ 1047750 w 1303338"/>
              <a:gd name="connsiteY109" fmla="*/ 98418 h 103188"/>
              <a:gd name="connsiteX110" fmla="*/ 1047750 w 1303338"/>
              <a:gd name="connsiteY110" fmla="*/ 96185 h 103188"/>
              <a:gd name="connsiteX111" fmla="*/ 1051917 w 1303338"/>
              <a:gd name="connsiteY111" fmla="*/ 92995 h 103188"/>
              <a:gd name="connsiteX112" fmla="*/ 1057046 w 1303338"/>
              <a:gd name="connsiteY112" fmla="*/ 88210 h 103188"/>
              <a:gd name="connsiteX113" fmla="*/ 1057046 w 1303338"/>
              <a:gd name="connsiteY113" fmla="*/ 70344 h 103188"/>
              <a:gd name="connsiteX114" fmla="*/ 1057046 w 1303338"/>
              <a:gd name="connsiteY114" fmla="*/ 59498 h 103188"/>
              <a:gd name="connsiteX115" fmla="*/ 1051596 w 1303338"/>
              <a:gd name="connsiteY115" fmla="*/ 42271 h 103188"/>
              <a:gd name="connsiteX116" fmla="*/ 1047750 w 1303338"/>
              <a:gd name="connsiteY116" fmla="*/ 40038 h 103188"/>
              <a:gd name="connsiteX117" fmla="*/ 1047750 w 1303338"/>
              <a:gd name="connsiteY117" fmla="*/ 37805 h 103188"/>
              <a:gd name="connsiteX118" fmla="*/ 1049994 w 1303338"/>
              <a:gd name="connsiteY118" fmla="*/ 35571 h 103188"/>
              <a:gd name="connsiteX119" fmla="*/ 1068907 w 1303338"/>
              <a:gd name="connsiteY119" fmla="*/ 33657 h 103188"/>
              <a:gd name="connsiteX120" fmla="*/ 1069868 w 1303338"/>
              <a:gd name="connsiteY120" fmla="*/ 33657 h 103188"/>
              <a:gd name="connsiteX121" fmla="*/ 1070830 w 1303338"/>
              <a:gd name="connsiteY121" fmla="*/ 33338 h 103188"/>
              <a:gd name="connsiteX122" fmla="*/ 1017588 w 1303338"/>
              <a:gd name="connsiteY122" fmla="*/ 33338 h 103188"/>
              <a:gd name="connsiteX123" fmla="*/ 1030923 w 1303338"/>
              <a:gd name="connsiteY123" fmla="*/ 35571 h 103188"/>
              <a:gd name="connsiteX124" fmla="*/ 1033780 w 1303338"/>
              <a:gd name="connsiteY124" fmla="*/ 38761 h 103188"/>
              <a:gd name="connsiteX125" fmla="*/ 1033780 w 1303338"/>
              <a:gd name="connsiteY125" fmla="*/ 39080 h 103188"/>
              <a:gd name="connsiteX126" fmla="*/ 1032828 w 1303338"/>
              <a:gd name="connsiteY126" fmla="*/ 47055 h 103188"/>
              <a:gd name="connsiteX127" fmla="*/ 1030923 w 1303338"/>
              <a:gd name="connsiteY127" fmla="*/ 49607 h 103188"/>
              <a:gd name="connsiteX128" fmla="*/ 1029018 w 1303338"/>
              <a:gd name="connsiteY128" fmla="*/ 49607 h 103188"/>
              <a:gd name="connsiteX129" fmla="*/ 1026160 w 1303338"/>
              <a:gd name="connsiteY129" fmla="*/ 46098 h 103188"/>
              <a:gd name="connsiteX130" fmla="*/ 1015048 w 1303338"/>
              <a:gd name="connsiteY130" fmla="*/ 40675 h 103188"/>
              <a:gd name="connsiteX131" fmla="*/ 1004887 w 1303338"/>
              <a:gd name="connsiteY131" fmla="*/ 49288 h 103188"/>
              <a:gd name="connsiteX132" fmla="*/ 1011555 w 1303338"/>
              <a:gd name="connsiteY132" fmla="*/ 58219 h 103188"/>
              <a:gd name="connsiteX133" fmla="*/ 1023303 w 1303338"/>
              <a:gd name="connsiteY133" fmla="*/ 63961 h 103188"/>
              <a:gd name="connsiteX134" fmla="*/ 1036638 w 1303338"/>
              <a:gd name="connsiteY134" fmla="*/ 81505 h 103188"/>
              <a:gd name="connsiteX135" fmla="*/ 1009650 w 1303338"/>
              <a:gd name="connsiteY135" fmla="*/ 101601 h 103188"/>
              <a:gd name="connsiteX136" fmla="*/ 992822 w 1303338"/>
              <a:gd name="connsiteY136" fmla="*/ 98092 h 103188"/>
              <a:gd name="connsiteX137" fmla="*/ 990600 w 1303338"/>
              <a:gd name="connsiteY137" fmla="*/ 94265 h 103188"/>
              <a:gd name="connsiteX138" fmla="*/ 991552 w 1303338"/>
              <a:gd name="connsiteY138" fmla="*/ 85333 h 103188"/>
              <a:gd name="connsiteX139" fmla="*/ 993775 w 1303338"/>
              <a:gd name="connsiteY139" fmla="*/ 82781 h 103188"/>
              <a:gd name="connsiteX140" fmla="*/ 995997 w 1303338"/>
              <a:gd name="connsiteY140" fmla="*/ 82781 h 103188"/>
              <a:gd name="connsiteX141" fmla="*/ 998220 w 1303338"/>
              <a:gd name="connsiteY141" fmla="*/ 86290 h 103188"/>
              <a:gd name="connsiteX142" fmla="*/ 1010920 w 1303338"/>
              <a:gd name="connsiteY142" fmla="*/ 94265 h 103188"/>
              <a:gd name="connsiteX143" fmla="*/ 1022350 w 1303338"/>
              <a:gd name="connsiteY143" fmla="*/ 85652 h 103188"/>
              <a:gd name="connsiteX144" fmla="*/ 1013142 w 1303338"/>
              <a:gd name="connsiteY144" fmla="*/ 76082 h 103188"/>
              <a:gd name="connsiteX145" fmla="*/ 992187 w 1303338"/>
              <a:gd name="connsiteY145" fmla="*/ 54072 h 103188"/>
              <a:gd name="connsiteX146" fmla="*/ 1017588 w 1303338"/>
              <a:gd name="connsiteY146" fmla="*/ 33338 h 103188"/>
              <a:gd name="connsiteX147" fmla="*/ 950175 w 1303338"/>
              <a:gd name="connsiteY147" fmla="*/ 33338 h 103188"/>
              <a:gd name="connsiteX148" fmla="*/ 951735 w 1303338"/>
              <a:gd name="connsiteY148" fmla="*/ 35571 h 103188"/>
              <a:gd name="connsiteX149" fmla="*/ 951423 w 1303338"/>
              <a:gd name="connsiteY149" fmla="*/ 41633 h 103188"/>
              <a:gd name="connsiteX150" fmla="*/ 952670 w 1303338"/>
              <a:gd name="connsiteY150" fmla="*/ 48332 h 103188"/>
              <a:gd name="connsiteX151" fmla="*/ 955165 w 1303338"/>
              <a:gd name="connsiteY151" fmla="*/ 46099 h 103188"/>
              <a:gd name="connsiteX152" fmla="*/ 960154 w 1303338"/>
              <a:gd name="connsiteY152" fmla="*/ 40357 h 103188"/>
              <a:gd name="connsiteX153" fmla="*/ 968574 w 1303338"/>
              <a:gd name="connsiteY153" fmla="*/ 34295 h 103188"/>
              <a:gd name="connsiteX154" fmla="*/ 974810 w 1303338"/>
              <a:gd name="connsiteY154" fmla="*/ 33338 h 103188"/>
              <a:gd name="connsiteX155" fmla="*/ 979176 w 1303338"/>
              <a:gd name="connsiteY155" fmla="*/ 36528 h 103188"/>
              <a:gd name="connsiteX156" fmla="*/ 978864 w 1303338"/>
              <a:gd name="connsiteY156" fmla="*/ 46099 h 103188"/>
              <a:gd name="connsiteX157" fmla="*/ 976993 w 1303338"/>
              <a:gd name="connsiteY157" fmla="*/ 49289 h 103188"/>
              <a:gd name="connsiteX158" fmla="*/ 975746 w 1303338"/>
              <a:gd name="connsiteY158" fmla="*/ 48970 h 103188"/>
              <a:gd name="connsiteX159" fmla="*/ 968262 w 1303338"/>
              <a:gd name="connsiteY159" fmla="*/ 48332 h 103188"/>
              <a:gd name="connsiteX160" fmla="*/ 957659 w 1303338"/>
              <a:gd name="connsiteY160" fmla="*/ 51841 h 103188"/>
              <a:gd name="connsiteX161" fmla="*/ 954229 w 1303338"/>
              <a:gd name="connsiteY161" fmla="*/ 70663 h 103188"/>
              <a:gd name="connsiteX162" fmla="*/ 954229 w 1303338"/>
              <a:gd name="connsiteY162" fmla="*/ 76406 h 103188"/>
              <a:gd name="connsiteX163" fmla="*/ 954541 w 1303338"/>
              <a:gd name="connsiteY163" fmla="*/ 85019 h 103188"/>
              <a:gd name="connsiteX164" fmla="*/ 956724 w 1303338"/>
              <a:gd name="connsiteY164" fmla="*/ 91400 h 103188"/>
              <a:gd name="connsiteX165" fmla="*/ 963272 w 1303338"/>
              <a:gd name="connsiteY165" fmla="*/ 93314 h 103188"/>
              <a:gd name="connsiteX166" fmla="*/ 967326 w 1303338"/>
              <a:gd name="connsiteY166" fmla="*/ 96185 h 103188"/>
              <a:gd name="connsiteX167" fmla="*/ 967326 w 1303338"/>
              <a:gd name="connsiteY167" fmla="*/ 98099 h 103188"/>
              <a:gd name="connsiteX168" fmla="*/ 965455 w 1303338"/>
              <a:gd name="connsiteY168" fmla="*/ 100013 h 103188"/>
              <a:gd name="connsiteX169" fmla="*/ 965143 w 1303338"/>
              <a:gd name="connsiteY169" fmla="*/ 100013 h 103188"/>
              <a:gd name="connsiteX170" fmla="*/ 946122 w 1303338"/>
              <a:gd name="connsiteY170" fmla="*/ 99694 h 103188"/>
              <a:gd name="connsiteX171" fmla="*/ 933025 w 1303338"/>
              <a:gd name="connsiteY171" fmla="*/ 100013 h 103188"/>
              <a:gd name="connsiteX172" fmla="*/ 932089 w 1303338"/>
              <a:gd name="connsiteY172" fmla="*/ 100013 h 103188"/>
              <a:gd name="connsiteX173" fmla="*/ 930530 w 1303338"/>
              <a:gd name="connsiteY173" fmla="*/ 98418 h 103188"/>
              <a:gd name="connsiteX174" fmla="*/ 930530 w 1303338"/>
              <a:gd name="connsiteY174" fmla="*/ 96185 h 103188"/>
              <a:gd name="connsiteX175" fmla="*/ 934584 w 1303338"/>
              <a:gd name="connsiteY175" fmla="*/ 92995 h 103188"/>
              <a:gd name="connsiteX176" fmla="*/ 939261 w 1303338"/>
              <a:gd name="connsiteY176" fmla="*/ 88210 h 103188"/>
              <a:gd name="connsiteX177" fmla="*/ 939573 w 1303338"/>
              <a:gd name="connsiteY177" fmla="*/ 70344 h 103188"/>
              <a:gd name="connsiteX178" fmla="*/ 939573 w 1303338"/>
              <a:gd name="connsiteY178" fmla="*/ 65878 h 103188"/>
              <a:gd name="connsiteX179" fmla="*/ 937390 w 1303338"/>
              <a:gd name="connsiteY179" fmla="*/ 48013 h 103188"/>
              <a:gd name="connsiteX180" fmla="*/ 930530 w 1303338"/>
              <a:gd name="connsiteY180" fmla="*/ 43547 h 103188"/>
              <a:gd name="connsiteX181" fmla="*/ 927100 w 1303338"/>
              <a:gd name="connsiteY181" fmla="*/ 41633 h 103188"/>
              <a:gd name="connsiteX182" fmla="*/ 927100 w 1303338"/>
              <a:gd name="connsiteY182" fmla="*/ 39400 h 103188"/>
              <a:gd name="connsiteX183" fmla="*/ 929594 w 1303338"/>
              <a:gd name="connsiteY183" fmla="*/ 36528 h 103188"/>
              <a:gd name="connsiteX184" fmla="*/ 947993 w 1303338"/>
              <a:gd name="connsiteY184" fmla="*/ 33657 h 103188"/>
              <a:gd name="connsiteX185" fmla="*/ 948928 w 1303338"/>
              <a:gd name="connsiteY185" fmla="*/ 33657 h 103188"/>
              <a:gd name="connsiteX186" fmla="*/ 950175 w 1303338"/>
              <a:gd name="connsiteY186" fmla="*/ 33338 h 103188"/>
              <a:gd name="connsiteX187" fmla="*/ 892445 w 1303338"/>
              <a:gd name="connsiteY187" fmla="*/ 33338 h 103188"/>
              <a:gd name="connsiteX188" fmla="*/ 915988 w 1303338"/>
              <a:gd name="connsiteY188" fmla="*/ 57900 h 103188"/>
              <a:gd name="connsiteX189" fmla="*/ 909710 w 1303338"/>
              <a:gd name="connsiteY189" fmla="*/ 62685 h 103188"/>
              <a:gd name="connsiteX190" fmla="*/ 879574 w 1303338"/>
              <a:gd name="connsiteY190" fmla="*/ 62685 h 103188"/>
              <a:gd name="connsiteX191" fmla="*/ 874551 w 1303338"/>
              <a:gd name="connsiteY191" fmla="*/ 67470 h 103188"/>
              <a:gd name="connsiteX192" fmla="*/ 893700 w 1303338"/>
              <a:gd name="connsiteY192" fmla="*/ 89799 h 103188"/>
              <a:gd name="connsiteX193" fmla="*/ 913477 w 1303338"/>
              <a:gd name="connsiteY193" fmla="*/ 82781 h 103188"/>
              <a:gd name="connsiteX194" fmla="*/ 913791 w 1303338"/>
              <a:gd name="connsiteY194" fmla="*/ 82462 h 103188"/>
              <a:gd name="connsiteX195" fmla="*/ 914733 w 1303338"/>
              <a:gd name="connsiteY195" fmla="*/ 83738 h 103188"/>
              <a:gd name="connsiteX196" fmla="*/ 913163 w 1303338"/>
              <a:gd name="connsiteY196" fmla="*/ 95541 h 103188"/>
              <a:gd name="connsiteX197" fmla="*/ 907826 w 1303338"/>
              <a:gd name="connsiteY197" fmla="*/ 98411 h 103188"/>
              <a:gd name="connsiteX198" fmla="*/ 891817 w 1303338"/>
              <a:gd name="connsiteY198" fmla="*/ 101601 h 103188"/>
              <a:gd name="connsiteX199" fmla="*/ 860425 w 1303338"/>
              <a:gd name="connsiteY199" fmla="*/ 69384 h 103188"/>
              <a:gd name="connsiteX200" fmla="*/ 892445 w 1303338"/>
              <a:gd name="connsiteY200" fmla="*/ 33338 h 103188"/>
              <a:gd name="connsiteX201" fmla="*/ 792786 w 1303338"/>
              <a:gd name="connsiteY201" fmla="*/ 33338 h 103188"/>
              <a:gd name="connsiteX202" fmla="*/ 799106 w 1303338"/>
              <a:gd name="connsiteY202" fmla="*/ 33662 h 103188"/>
              <a:gd name="connsiteX203" fmla="*/ 805741 w 1303338"/>
              <a:gd name="connsiteY203" fmla="*/ 33985 h 103188"/>
              <a:gd name="connsiteX204" fmla="*/ 819327 w 1303338"/>
              <a:gd name="connsiteY204" fmla="*/ 33338 h 103188"/>
              <a:gd name="connsiteX205" fmla="*/ 820907 w 1303338"/>
              <a:gd name="connsiteY205" fmla="*/ 33338 h 103188"/>
              <a:gd name="connsiteX206" fmla="*/ 822803 w 1303338"/>
              <a:gd name="connsiteY206" fmla="*/ 35279 h 103188"/>
              <a:gd name="connsiteX207" fmla="*/ 822803 w 1303338"/>
              <a:gd name="connsiteY207" fmla="*/ 37544 h 103188"/>
              <a:gd name="connsiteX208" fmla="*/ 819011 w 1303338"/>
              <a:gd name="connsiteY208" fmla="*/ 40456 h 103188"/>
              <a:gd name="connsiteX209" fmla="*/ 813956 w 1303338"/>
              <a:gd name="connsiteY209" fmla="*/ 44014 h 103188"/>
              <a:gd name="connsiteX210" fmla="*/ 814588 w 1303338"/>
              <a:gd name="connsiteY210" fmla="*/ 46926 h 103188"/>
              <a:gd name="connsiteX211" fmla="*/ 816168 w 1303338"/>
              <a:gd name="connsiteY211" fmla="*/ 52750 h 103188"/>
              <a:gd name="connsiteX212" fmla="*/ 819643 w 1303338"/>
              <a:gd name="connsiteY212" fmla="*/ 63426 h 103188"/>
              <a:gd name="connsiteX213" fmla="*/ 826594 w 1303338"/>
              <a:gd name="connsiteY213" fmla="*/ 85425 h 103188"/>
              <a:gd name="connsiteX214" fmla="*/ 826910 w 1303338"/>
              <a:gd name="connsiteY214" fmla="*/ 83808 h 103188"/>
              <a:gd name="connsiteX215" fmla="*/ 827542 w 1303338"/>
              <a:gd name="connsiteY215" fmla="*/ 81866 h 103188"/>
              <a:gd name="connsiteX216" fmla="*/ 828806 w 1303338"/>
              <a:gd name="connsiteY216" fmla="*/ 78308 h 103188"/>
              <a:gd name="connsiteX217" fmla="*/ 831018 w 1303338"/>
              <a:gd name="connsiteY217" fmla="*/ 70867 h 103188"/>
              <a:gd name="connsiteX218" fmla="*/ 834809 w 1303338"/>
              <a:gd name="connsiteY218" fmla="*/ 60191 h 103188"/>
              <a:gd name="connsiteX219" fmla="*/ 839865 w 1303338"/>
              <a:gd name="connsiteY219" fmla="*/ 43367 h 103188"/>
              <a:gd name="connsiteX220" fmla="*/ 834493 w 1303338"/>
              <a:gd name="connsiteY220" fmla="*/ 39809 h 103188"/>
              <a:gd name="connsiteX221" fmla="*/ 832598 w 1303338"/>
              <a:gd name="connsiteY221" fmla="*/ 37544 h 103188"/>
              <a:gd name="connsiteX222" fmla="*/ 832598 w 1303338"/>
              <a:gd name="connsiteY222" fmla="*/ 35279 h 103188"/>
              <a:gd name="connsiteX223" fmla="*/ 834177 w 1303338"/>
              <a:gd name="connsiteY223" fmla="*/ 33338 h 103188"/>
              <a:gd name="connsiteX224" fmla="*/ 835441 w 1303338"/>
              <a:gd name="connsiteY224" fmla="*/ 33662 h 103188"/>
              <a:gd name="connsiteX225" fmla="*/ 844920 w 1303338"/>
              <a:gd name="connsiteY225" fmla="*/ 33985 h 103188"/>
              <a:gd name="connsiteX226" fmla="*/ 853135 w 1303338"/>
              <a:gd name="connsiteY226" fmla="*/ 33338 h 103188"/>
              <a:gd name="connsiteX227" fmla="*/ 854399 w 1303338"/>
              <a:gd name="connsiteY227" fmla="*/ 33338 h 103188"/>
              <a:gd name="connsiteX228" fmla="*/ 855663 w 1303338"/>
              <a:gd name="connsiteY228" fmla="*/ 35279 h 103188"/>
              <a:gd name="connsiteX229" fmla="*/ 855663 w 1303338"/>
              <a:gd name="connsiteY229" fmla="*/ 37544 h 103188"/>
              <a:gd name="connsiteX230" fmla="*/ 853135 w 1303338"/>
              <a:gd name="connsiteY230" fmla="*/ 40132 h 103188"/>
              <a:gd name="connsiteX231" fmla="*/ 848712 w 1303338"/>
              <a:gd name="connsiteY231" fmla="*/ 47897 h 103188"/>
              <a:gd name="connsiteX232" fmla="*/ 836073 w 1303338"/>
              <a:gd name="connsiteY232" fmla="*/ 79602 h 103188"/>
              <a:gd name="connsiteX233" fmla="*/ 830070 w 1303338"/>
              <a:gd name="connsiteY233" fmla="*/ 95131 h 103188"/>
              <a:gd name="connsiteX234" fmla="*/ 828490 w 1303338"/>
              <a:gd name="connsiteY234" fmla="*/ 99337 h 103188"/>
              <a:gd name="connsiteX235" fmla="*/ 825646 w 1303338"/>
              <a:gd name="connsiteY235" fmla="*/ 100631 h 103188"/>
              <a:gd name="connsiteX236" fmla="*/ 819643 w 1303338"/>
              <a:gd name="connsiteY236" fmla="*/ 101601 h 103188"/>
              <a:gd name="connsiteX237" fmla="*/ 818063 w 1303338"/>
              <a:gd name="connsiteY237" fmla="*/ 101601 h 103188"/>
              <a:gd name="connsiteX238" fmla="*/ 815536 w 1303338"/>
              <a:gd name="connsiteY238" fmla="*/ 97072 h 103188"/>
              <a:gd name="connsiteX239" fmla="*/ 806689 w 1303338"/>
              <a:gd name="connsiteY239" fmla="*/ 72808 h 103188"/>
              <a:gd name="connsiteX240" fmla="*/ 795946 w 1303338"/>
              <a:gd name="connsiteY240" fmla="*/ 43367 h 103188"/>
              <a:gd name="connsiteX241" fmla="*/ 791839 w 1303338"/>
              <a:gd name="connsiteY241" fmla="*/ 39809 h 103188"/>
              <a:gd name="connsiteX242" fmla="*/ 790575 w 1303338"/>
              <a:gd name="connsiteY242" fmla="*/ 37544 h 103188"/>
              <a:gd name="connsiteX243" fmla="*/ 790575 w 1303338"/>
              <a:gd name="connsiteY243" fmla="*/ 35279 h 103188"/>
              <a:gd name="connsiteX244" fmla="*/ 792786 w 1303338"/>
              <a:gd name="connsiteY244" fmla="*/ 33338 h 103188"/>
              <a:gd name="connsiteX245" fmla="*/ 775335 w 1303338"/>
              <a:gd name="connsiteY245" fmla="*/ 33338 h 103188"/>
              <a:gd name="connsiteX246" fmla="*/ 776923 w 1303338"/>
              <a:gd name="connsiteY246" fmla="*/ 35890 h 103188"/>
              <a:gd name="connsiteX247" fmla="*/ 776923 w 1303338"/>
              <a:gd name="connsiteY247" fmla="*/ 41314 h 103188"/>
              <a:gd name="connsiteX248" fmla="*/ 776605 w 1303338"/>
              <a:gd name="connsiteY248" fmla="*/ 63645 h 103188"/>
              <a:gd name="connsiteX249" fmla="*/ 776605 w 1303338"/>
              <a:gd name="connsiteY249" fmla="*/ 70344 h 103188"/>
              <a:gd name="connsiteX250" fmla="*/ 776923 w 1303338"/>
              <a:gd name="connsiteY250" fmla="*/ 88210 h 103188"/>
              <a:gd name="connsiteX251" fmla="*/ 781685 w 1303338"/>
              <a:gd name="connsiteY251" fmla="*/ 92995 h 103188"/>
              <a:gd name="connsiteX252" fmla="*/ 785813 w 1303338"/>
              <a:gd name="connsiteY252" fmla="*/ 96185 h 103188"/>
              <a:gd name="connsiteX253" fmla="*/ 785813 w 1303338"/>
              <a:gd name="connsiteY253" fmla="*/ 98418 h 103188"/>
              <a:gd name="connsiteX254" fmla="*/ 784225 w 1303338"/>
              <a:gd name="connsiteY254" fmla="*/ 100013 h 103188"/>
              <a:gd name="connsiteX255" fmla="*/ 783273 w 1303338"/>
              <a:gd name="connsiteY255" fmla="*/ 100013 h 103188"/>
              <a:gd name="connsiteX256" fmla="*/ 769303 w 1303338"/>
              <a:gd name="connsiteY256" fmla="*/ 99694 h 103188"/>
              <a:gd name="connsiteX257" fmla="*/ 754697 w 1303338"/>
              <a:gd name="connsiteY257" fmla="*/ 100013 h 103188"/>
              <a:gd name="connsiteX258" fmla="*/ 753745 w 1303338"/>
              <a:gd name="connsiteY258" fmla="*/ 100013 h 103188"/>
              <a:gd name="connsiteX259" fmla="*/ 752475 w 1303338"/>
              <a:gd name="connsiteY259" fmla="*/ 98418 h 103188"/>
              <a:gd name="connsiteX260" fmla="*/ 752475 w 1303338"/>
              <a:gd name="connsiteY260" fmla="*/ 96185 h 103188"/>
              <a:gd name="connsiteX261" fmla="*/ 756602 w 1303338"/>
              <a:gd name="connsiteY261" fmla="*/ 92995 h 103188"/>
              <a:gd name="connsiteX262" fmla="*/ 761365 w 1303338"/>
              <a:gd name="connsiteY262" fmla="*/ 88210 h 103188"/>
              <a:gd name="connsiteX263" fmla="*/ 761682 w 1303338"/>
              <a:gd name="connsiteY263" fmla="*/ 70344 h 103188"/>
              <a:gd name="connsiteX264" fmla="*/ 761682 w 1303338"/>
              <a:gd name="connsiteY264" fmla="*/ 59498 h 103188"/>
              <a:gd name="connsiteX265" fmla="*/ 755967 w 1303338"/>
              <a:gd name="connsiteY265" fmla="*/ 42271 h 103188"/>
              <a:gd name="connsiteX266" fmla="*/ 752475 w 1303338"/>
              <a:gd name="connsiteY266" fmla="*/ 40038 h 103188"/>
              <a:gd name="connsiteX267" fmla="*/ 752475 w 1303338"/>
              <a:gd name="connsiteY267" fmla="*/ 37805 h 103188"/>
              <a:gd name="connsiteX268" fmla="*/ 754697 w 1303338"/>
              <a:gd name="connsiteY268" fmla="*/ 35571 h 103188"/>
              <a:gd name="connsiteX269" fmla="*/ 773113 w 1303338"/>
              <a:gd name="connsiteY269" fmla="*/ 33657 h 103188"/>
              <a:gd name="connsiteX270" fmla="*/ 774383 w 1303338"/>
              <a:gd name="connsiteY270" fmla="*/ 33657 h 103188"/>
              <a:gd name="connsiteX271" fmla="*/ 775335 w 1303338"/>
              <a:gd name="connsiteY271" fmla="*/ 33338 h 103188"/>
              <a:gd name="connsiteX272" fmla="*/ 686303 w 1303338"/>
              <a:gd name="connsiteY272" fmla="*/ 33338 h 103188"/>
              <a:gd name="connsiteX273" fmla="*/ 688224 w 1303338"/>
              <a:gd name="connsiteY273" fmla="*/ 35890 h 103188"/>
              <a:gd name="connsiteX274" fmla="*/ 688544 w 1303338"/>
              <a:gd name="connsiteY274" fmla="*/ 43866 h 103188"/>
              <a:gd name="connsiteX275" fmla="*/ 689824 w 1303338"/>
              <a:gd name="connsiteY275" fmla="*/ 46737 h 103188"/>
              <a:gd name="connsiteX276" fmla="*/ 691105 w 1303338"/>
              <a:gd name="connsiteY276" fmla="*/ 45780 h 103188"/>
              <a:gd name="connsiteX277" fmla="*/ 692385 w 1303338"/>
              <a:gd name="connsiteY277" fmla="*/ 44504 h 103188"/>
              <a:gd name="connsiteX278" fmla="*/ 694946 w 1303338"/>
              <a:gd name="connsiteY278" fmla="*/ 41952 h 103188"/>
              <a:gd name="connsiteX279" fmla="*/ 712232 w 1303338"/>
              <a:gd name="connsiteY279" fmla="*/ 33338 h 103188"/>
              <a:gd name="connsiteX280" fmla="*/ 731119 w 1303338"/>
              <a:gd name="connsiteY280" fmla="*/ 43228 h 103188"/>
              <a:gd name="connsiteX281" fmla="*/ 732079 w 1303338"/>
              <a:gd name="connsiteY281" fmla="*/ 65878 h 103188"/>
              <a:gd name="connsiteX282" fmla="*/ 732079 w 1303338"/>
              <a:gd name="connsiteY282" fmla="*/ 70344 h 103188"/>
              <a:gd name="connsiteX283" fmla="*/ 732400 w 1303338"/>
              <a:gd name="connsiteY283" fmla="*/ 88210 h 103188"/>
              <a:gd name="connsiteX284" fmla="*/ 737201 w 1303338"/>
              <a:gd name="connsiteY284" fmla="*/ 92995 h 103188"/>
              <a:gd name="connsiteX285" fmla="*/ 741363 w 1303338"/>
              <a:gd name="connsiteY285" fmla="*/ 96185 h 103188"/>
              <a:gd name="connsiteX286" fmla="*/ 741363 w 1303338"/>
              <a:gd name="connsiteY286" fmla="*/ 98418 h 103188"/>
              <a:gd name="connsiteX287" fmla="*/ 739762 w 1303338"/>
              <a:gd name="connsiteY287" fmla="*/ 100013 h 103188"/>
              <a:gd name="connsiteX288" fmla="*/ 739122 w 1303338"/>
              <a:gd name="connsiteY288" fmla="*/ 100013 h 103188"/>
              <a:gd name="connsiteX289" fmla="*/ 724717 w 1303338"/>
              <a:gd name="connsiteY289" fmla="*/ 99694 h 103188"/>
              <a:gd name="connsiteX290" fmla="*/ 710312 w 1303338"/>
              <a:gd name="connsiteY290" fmla="*/ 100013 h 103188"/>
              <a:gd name="connsiteX291" fmla="*/ 709351 w 1303338"/>
              <a:gd name="connsiteY291" fmla="*/ 100013 h 103188"/>
              <a:gd name="connsiteX292" fmla="*/ 708071 w 1303338"/>
              <a:gd name="connsiteY292" fmla="*/ 98418 h 103188"/>
              <a:gd name="connsiteX293" fmla="*/ 708071 w 1303338"/>
              <a:gd name="connsiteY293" fmla="*/ 96185 h 103188"/>
              <a:gd name="connsiteX294" fmla="*/ 711912 w 1303338"/>
              <a:gd name="connsiteY294" fmla="*/ 92995 h 103188"/>
              <a:gd name="connsiteX295" fmla="*/ 717034 w 1303338"/>
              <a:gd name="connsiteY295" fmla="*/ 88210 h 103188"/>
              <a:gd name="connsiteX296" fmla="*/ 717354 w 1303338"/>
              <a:gd name="connsiteY296" fmla="*/ 70344 h 103188"/>
              <a:gd name="connsiteX297" fmla="*/ 717354 w 1303338"/>
              <a:gd name="connsiteY297" fmla="*/ 65878 h 103188"/>
              <a:gd name="connsiteX298" fmla="*/ 715754 w 1303338"/>
              <a:gd name="connsiteY298" fmla="*/ 51203 h 103188"/>
              <a:gd name="connsiteX299" fmla="*/ 706150 w 1303338"/>
              <a:gd name="connsiteY299" fmla="*/ 45461 h 103188"/>
              <a:gd name="connsiteX300" fmla="*/ 692705 w 1303338"/>
              <a:gd name="connsiteY300" fmla="*/ 52160 h 103188"/>
              <a:gd name="connsiteX301" fmla="*/ 689824 w 1303338"/>
              <a:gd name="connsiteY301" fmla="*/ 66835 h 103188"/>
              <a:gd name="connsiteX302" fmla="*/ 689824 w 1303338"/>
              <a:gd name="connsiteY302" fmla="*/ 70344 h 103188"/>
              <a:gd name="connsiteX303" fmla="*/ 690144 w 1303338"/>
              <a:gd name="connsiteY303" fmla="*/ 88210 h 103188"/>
              <a:gd name="connsiteX304" fmla="*/ 694946 w 1303338"/>
              <a:gd name="connsiteY304" fmla="*/ 92995 h 103188"/>
              <a:gd name="connsiteX305" fmla="*/ 699108 w 1303338"/>
              <a:gd name="connsiteY305" fmla="*/ 96185 h 103188"/>
              <a:gd name="connsiteX306" fmla="*/ 699108 w 1303338"/>
              <a:gd name="connsiteY306" fmla="*/ 98418 h 103188"/>
              <a:gd name="connsiteX307" fmla="*/ 697507 w 1303338"/>
              <a:gd name="connsiteY307" fmla="*/ 100013 h 103188"/>
              <a:gd name="connsiteX308" fmla="*/ 696547 w 1303338"/>
              <a:gd name="connsiteY308" fmla="*/ 100013 h 103188"/>
              <a:gd name="connsiteX309" fmla="*/ 682462 w 1303338"/>
              <a:gd name="connsiteY309" fmla="*/ 99694 h 103188"/>
              <a:gd name="connsiteX310" fmla="*/ 668056 w 1303338"/>
              <a:gd name="connsiteY310" fmla="*/ 100013 h 103188"/>
              <a:gd name="connsiteX311" fmla="*/ 667096 w 1303338"/>
              <a:gd name="connsiteY311" fmla="*/ 100013 h 103188"/>
              <a:gd name="connsiteX312" fmla="*/ 665495 w 1303338"/>
              <a:gd name="connsiteY312" fmla="*/ 98418 h 103188"/>
              <a:gd name="connsiteX313" fmla="*/ 665495 w 1303338"/>
              <a:gd name="connsiteY313" fmla="*/ 96185 h 103188"/>
              <a:gd name="connsiteX314" fmla="*/ 669657 w 1303338"/>
              <a:gd name="connsiteY314" fmla="*/ 92995 h 103188"/>
              <a:gd name="connsiteX315" fmla="*/ 674779 w 1303338"/>
              <a:gd name="connsiteY315" fmla="*/ 88210 h 103188"/>
              <a:gd name="connsiteX316" fmla="*/ 674779 w 1303338"/>
              <a:gd name="connsiteY316" fmla="*/ 70344 h 103188"/>
              <a:gd name="connsiteX317" fmla="*/ 674779 w 1303338"/>
              <a:gd name="connsiteY317" fmla="*/ 65559 h 103188"/>
              <a:gd name="connsiteX318" fmla="*/ 673498 w 1303338"/>
              <a:gd name="connsiteY318" fmla="*/ 46418 h 103188"/>
              <a:gd name="connsiteX319" fmla="*/ 667416 w 1303338"/>
              <a:gd name="connsiteY319" fmla="*/ 42909 h 103188"/>
              <a:gd name="connsiteX320" fmla="*/ 663575 w 1303338"/>
              <a:gd name="connsiteY320" fmla="*/ 41314 h 103188"/>
              <a:gd name="connsiteX321" fmla="*/ 663575 w 1303338"/>
              <a:gd name="connsiteY321" fmla="*/ 38762 h 103188"/>
              <a:gd name="connsiteX322" fmla="*/ 665495 w 1303338"/>
              <a:gd name="connsiteY322" fmla="*/ 35890 h 103188"/>
              <a:gd name="connsiteX323" fmla="*/ 684062 w 1303338"/>
              <a:gd name="connsiteY323" fmla="*/ 33657 h 103188"/>
              <a:gd name="connsiteX324" fmla="*/ 686303 w 1303338"/>
              <a:gd name="connsiteY324" fmla="*/ 33338 h 103188"/>
              <a:gd name="connsiteX325" fmla="*/ 401220 w 1303338"/>
              <a:gd name="connsiteY325" fmla="*/ 33338 h 103188"/>
              <a:gd name="connsiteX326" fmla="*/ 402485 w 1303338"/>
              <a:gd name="connsiteY326" fmla="*/ 34926 h 103188"/>
              <a:gd name="connsiteX327" fmla="*/ 402485 w 1303338"/>
              <a:gd name="connsiteY327" fmla="*/ 37783 h 103188"/>
              <a:gd name="connsiteX328" fmla="*/ 401853 w 1303338"/>
              <a:gd name="connsiteY328" fmla="*/ 59056 h 103188"/>
              <a:gd name="connsiteX329" fmla="*/ 401853 w 1303338"/>
              <a:gd name="connsiteY329" fmla="*/ 69216 h 103188"/>
              <a:gd name="connsiteX330" fmla="*/ 404066 w 1303338"/>
              <a:gd name="connsiteY330" fmla="*/ 86044 h 103188"/>
              <a:gd name="connsiteX331" fmla="*/ 411970 w 1303338"/>
              <a:gd name="connsiteY331" fmla="*/ 89536 h 103188"/>
              <a:gd name="connsiteX332" fmla="*/ 425881 w 1303338"/>
              <a:gd name="connsiteY332" fmla="*/ 81916 h 103188"/>
              <a:gd name="connsiteX333" fmla="*/ 427778 w 1303338"/>
              <a:gd name="connsiteY333" fmla="*/ 65723 h 103188"/>
              <a:gd name="connsiteX334" fmla="*/ 427778 w 1303338"/>
              <a:gd name="connsiteY334" fmla="*/ 59056 h 103188"/>
              <a:gd name="connsiteX335" fmla="*/ 427461 w 1303338"/>
              <a:gd name="connsiteY335" fmla="*/ 45721 h 103188"/>
              <a:gd name="connsiteX336" fmla="*/ 422403 w 1303338"/>
              <a:gd name="connsiteY336" fmla="*/ 41911 h 103188"/>
              <a:gd name="connsiteX337" fmla="*/ 418609 w 1303338"/>
              <a:gd name="connsiteY337" fmla="*/ 40006 h 103188"/>
              <a:gd name="connsiteX338" fmla="*/ 418609 w 1303338"/>
              <a:gd name="connsiteY338" fmla="*/ 37466 h 103188"/>
              <a:gd name="connsiteX339" fmla="*/ 420822 w 1303338"/>
              <a:gd name="connsiteY339" fmla="*/ 35561 h 103188"/>
              <a:gd name="connsiteX340" fmla="*/ 439475 w 1303338"/>
              <a:gd name="connsiteY340" fmla="*/ 33656 h 103188"/>
              <a:gd name="connsiteX341" fmla="*/ 441688 w 1303338"/>
              <a:gd name="connsiteY341" fmla="*/ 33338 h 103188"/>
              <a:gd name="connsiteX342" fmla="*/ 443269 w 1303338"/>
              <a:gd name="connsiteY342" fmla="*/ 34926 h 103188"/>
              <a:gd name="connsiteX343" fmla="*/ 443269 w 1303338"/>
              <a:gd name="connsiteY343" fmla="*/ 38418 h 103188"/>
              <a:gd name="connsiteX344" fmla="*/ 442953 w 1303338"/>
              <a:gd name="connsiteY344" fmla="*/ 47626 h 103188"/>
              <a:gd name="connsiteX345" fmla="*/ 442637 w 1303338"/>
              <a:gd name="connsiteY345" fmla="*/ 56198 h 103188"/>
              <a:gd name="connsiteX346" fmla="*/ 442637 w 1303338"/>
              <a:gd name="connsiteY346" fmla="*/ 65723 h 103188"/>
              <a:gd name="connsiteX347" fmla="*/ 443269 w 1303338"/>
              <a:gd name="connsiteY347" fmla="*/ 87314 h 103188"/>
              <a:gd name="connsiteX348" fmla="*/ 449908 w 1303338"/>
              <a:gd name="connsiteY348" fmla="*/ 92394 h 103188"/>
              <a:gd name="connsiteX349" fmla="*/ 452438 w 1303338"/>
              <a:gd name="connsiteY349" fmla="*/ 94616 h 103188"/>
              <a:gd name="connsiteX350" fmla="*/ 452438 w 1303338"/>
              <a:gd name="connsiteY350" fmla="*/ 96521 h 103188"/>
              <a:gd name="connsiteX351" fmla="*/ 450225 w 1303338"/>
              <a:gd name="connsiteY351" fmla="*/ 98744 h 103188"/>
              <a:gd name="connsiteX352" fmla="*/ 432520 w 1303338"/>
              <a:gd name="connsiteY352" fmla="*/ 101284 h 103188"/>
              <a:gd name="connsiteX353" fmla="*/ 430939 w 1303338"/>
              <a:gd name="connsiteY353" fmla="*/ 101601 h 103188"/>
              <a:gd name="connsiteX354" fmla="*/ 428410 w 1303338"/>
              <a:gd name="connsiteY354" fmla="*/ 92394 h 103188"/>
              <a:gd name="connsiteX355" fmla="*/ 427145 w 1303338"/>
              <a:gd name="connsiteY355" fmla="*/ 89536 h 103188"/>
              <a:gd name="connsiteX356" fmla="*/ 424300 w 1303338"/>
              <a:gd name="connsiteY356" fmla="*/ 91441 h 103188"/>
              <a:gd name="connsiteX357" fmla="*/ 405963 w 1303338"/>
              <a:gd name="connsiteY357" fmla="*/ 101284 h 103188"/>
              <a:gd name="connsiteX358" fmla="*/ 393000 w 1303338"/>
              <a:gd name="connsiteY358" fmla="*/ 97791 h 103188"/>
              <a:gd name="connsiteX359" fmla="*/ 386993 w 1303338"/>
              <a:gd name="connsiteY359" fmla="*/ 83186 h 103188"/>
              <a:gd name="connsiteX360" fmla="*/ 386993 w 1303338"/>
              <a:gd name="connsiteY360" fmla="*/ 77471 h 103188"/>
              <a:gd name="connsiteX361" fmla="*/ 386993 w 1303338"/>
              <a:gd name="connsiteY361" fmla="*/ 70804 h 103188"/>
              <a:gd name="connsiteX362" fmla="*/ 386993 w 1303338"/>
              <a:gd name="connsiteY362" fmla="*/ 59373 h 103188"/>
              <a:gd name="connsiteX363" fmla="*/ 381619 w 1303338"/>
              <a:gd name="connsiteY363" fmla="*/ 42228 h 103188"/>
              <a:gd name="connsiteX364" fmla="*/ 377825 w 1303338"/>
              <a:gd name="connsiteY364" fmla="*/ 40006 h 103188"/>
              <a:gd name="connsiteX365" fmla="*/ 377825 w 1303338"/>
              <a:gd name="connsiteY365" fmla="*/ 37783 h 103188"/>
              <a:gd name="connsiteX366" fmla="*/ 380038 w 1303338"/>
              <a:gd name="connsiteY366" fmla="*/ 35561 h 103188"/>
              <a:gd name="connsiteX367" fmla="*/ 399007 w 1303338"/>
              <a:gd name="connsiteY367" fmla="*/ 33656 h 103188"/>
              <a:gd name="connsiteX368" fmla="*/ 401220 w 1303338"/>
              <a:gd name="connsiteY368" fmla="*/ 33338 h 103188"/>
              <a:gd name="connsiteX369" fmla="*/ 339251 w 1303338"/>
              <a:gd name="connsiteY369" fmla="*/ 33338 h 103188"/>
              <a:gd name="connsiteX370" fmla="*/ 366690 w 1303338"/>
              <a:gd name="connsiteY370" fmla="*/ 47374 h 103188"/>
              <a:gd name="connsiteX371" fmla="*/ 371476 w 1303338"/>
              <a:gd name="connsiteY371" fmla="*/ 65875 h 103188"/>
              <a:gd name="connsiteX372" fmla="*/ 363181 w 1303338"/>
              <a:gd name="connsiteY372" fmla="*/ 90118 h 103188"/>
              <a:gd name="connsiteX373" fmla="*/ 337018 w 1303338"/>
              <a:gd name="connsiteY373" fmla="*/ 101601 h 103188"/>
              <a:gd name="connsiteX374" fmla="*/ 306388 w 1303338"/>
              <a:gd name="connsiteY374" fmla="*/ 69384 h 103188"/>
              <a:gd name="connsiteX375" fmla="*/ 315641 w 1303338"/>
              <a:gd name="connsiteY375" fmla="*/ 43227 h 103188"/>
              <a:gd name="connsiteX376" fmla="*/ 339251 w 1303338"/>
              <a:gd name="connsiteY376" fmla="*/ 33338 h 103188"/>
              <a:gd name="connsiteX377" fmla="*/ 115607 w 1303338"/>
              <a:gd name="connsiteY377" fmla="*/ 33338 h 103188"/>
              <a:gd name="connsiteX378" fmla="*/ 139171 w 1303338"/>
              <a:gd name="connsiteY378" fmla="*/ 52330 h 103188"/>
              <a:gd name="connsiteX379" fmla="*/ 138857 w 1303338"/>
              <a:gd name="connsiteY379" fmla="*/ 76793 h 103188"/>
              <a:gd name="connsiteX380" fmla="*/ 140428 w 1303338"/>
              <a:gd name="connsiteY380" fmla="*/ 91922 h 103188"/>
              <a:gd name="connsiteX381" fmla="*/ 146083 w 1303338"/>
              <a:gd name="connsiteY381" fmla="*/ 93532 h 103188"/>
              <a:gd name="connsiteX382" fmla="*/ 149225 w 1303338"/>
              <a:gd name="connsiteY382" fmla="*/ 95785 h 103188"/>
              <a:gd name="connsiteX383" fmla="*/ 149225 w 1303338"/>
              <a:gd name="connsiteY383" fmla="*/ 98038 h 103188"/>
              <a:gd name="connsiteX384" fmla="*/ 146712 w 1303338"/>
              <a:gd name="connsiteY384" fmla="*/ 100291 h 103188"/>
              <a:gd name="connsiteX385" fmla="*/ 131316 w 1303338"/>
              <a:gd name="connsiteY385" fmla="*/ 102866 h 103188"/>
              <a:gd name="connsiteX386" fmla="*/ 128489 w 1303338"/>
              <a:gd name="connsiteY386" fmla="*/ 103188 h 103188"/>
              <a:gd name="connsiteX387" fmla="*/ 126289 w 1303338"/>
              <a:gd name="connsiteY387" fmla="*/ 101257 h 103188"/>
              <a:gd name="connsiteX388" fmla="*/ 125661 w 1303338"/>
              <a:gd name="connsiteY388" fmla="*/ 95785 h 103188"/>
              <a:gd name="connsiteX389" fmla="*/ 124718 w 1303338"/>
              <a:gd name="connsiteY389" fmla="*/ 92244 h 103188"/>
              <a:gd name="connsiteX390" fmla="*/ 124090 w 1303338"/>
              <a:gd name="connsiteY390" fmla="*/ 92888 h 103188"/>
              <a:gd name="connsiteX391" fmla="*/ 116235 w 1303338"/>
              <a:gd name="connsiteY391" fmla="*/ 98682 h 103188"/>
              <a:gd name="connsiteX392" fmla="*/ 103353 w 1303338"/>
              <a:gd name="connsiteY392" fmla="*/ 102223 h 103188"/>
              <a:gd name="connsiteX393" fmla="*/ 88900 w 1303338"/>
              <a:gd name="connsiteY393" fmla="*/ 85162 h 103188"/>
              <a:gd name="connsiteX394" fmla="*/ 92042 w 1303338"/>
              <a:gd name="connsiteY394" fmla="*/ 72287 h 103188"/>
              <a:gd name="connsiteX395" fmla="*/ 100211 w 1303338"/>
              <a:gd name="connsiteY395" fmla="*/ 69390 h 103188"/>
              <a:gd name="connsiteX396" fmla="*/ 117178 w 1303338"/>
              <a:gd name="connsiteY396" fmla="*/ 65849 h 103188"/>
              <a:gd name="connsiteX397" fmla="*/ 125347 w 1303338"/>
              <a:gd name="connsiteY397" fmla="*/ 59733 h 103188"/>
              <a:gd name="connsiteX398" fmla="*/ 125347 w 1303338"/>
              <a:gd name="connsiteY398" fmla="*/ 57158 h 103188"/>
              <a:gd name="connsiteX399" fmla="*/ 113407 w 1303338"/>
              <a:gd name="connsiteY399" fmla="*/ 44604 h 103188"/>
              <a:gd name="connsiteX400" fmla="*/ 95498 w 1303338"/>
              <a:gd name="connsiteY400" fmla="*/ 49755 h 103188"/>
              <a:gd name="connsiteX401" fmla="*/ 93613 w 1303338"/>
              <a:gd name="connsiteY401" fmla="*/ 50720 h 103188"/>
              <a:gd name="connsiteX402" fmla="*/ 92671 w 1303338"/>
              <a:gd name="connsiteY402" fmla="*/ 49111 h 103188"/>
              <a:gd name="connsiteX403" fmla="*/ 92671 w 1303338"/>
              <a:gd name="connsiteY403" fmla="*/ 48145 h 103188"/>
              <a:gd name="connsiteX404" fmla="*/ 93613 w 1303338"/>
              <a:gd name="connsiteY404" fmla="*/ 41385 h 103188"/>
              <a:gd name="connsiteX405" fmla="*/ 98954 w 1303338"/>
              <a:gd name="connsiteY405" fmla="*/ 35591 h 103188"/>
              <a:gd name="connsiteX406" fmla="*/ 115607 w 1303338"/>
              <a:gd name="connsiteY406" fmla="*/ 33338 h 103188"/>
              <a:gd name="connsiteX407" fmla="*/ 28982 w 1303338"/>
              <a:gd name="connsiteY407" fmla="*/ 15875 h 103188"/>
              <a:gd name="connsiteX408" fmla="*/ 25400 w 1303338"/>
              <a:gd name="connsiteY408" fmla="*/ 17761 h 103188"/>
              <a:gd name="connsiteX409" fmla="*/ 25400 w 1303338"/>
              <a:gd name="connsiteY409" fmla="*/ 20591 h 103188"/>
              <a:gd name="connsiteX410" fmla="*/ 25400 w 1303338"/>
              <a:gd name="connsiteY410" fmla="*/ 36308 h 103188"/>
              <a:gd name="connsiteX411" fmla="*/ 25400 w 1303338"/>
              <a:gd name="connsiteY411" fmla="*/ 41024 h 103188"/>
              <a:gd name="connsiteX412" fmla="*/ 25400 w 1303338"/>
              <a:gd name="connsiteY412" fmla="*/ 44796 h 103188"/>
              <a:gd name="connsiteX413" fmla="*/ 28331 w 1303338"/>
              <a:gd name="connsiteY413" fmla="*/ 47625 h 103188"/>
              <a:gd name="connsiteX414" fmla="*/ 44939 w 1303338"/>
              <a:gd name="connsiteY414" fmla="*/ 44482 h 103188"/>
              <a:gd name="connsiteX415" fmla="*/ 50800 w 1303338"/>
              <a:gd name="connsiteY415" fmla="*/ 31279 h 103188"/>
              <a:gd name="connsiteX416" fmla="*/ 40380 w 1303338"/>
              <a:gd name="connsiteY416" fmla="*/ 16818 h 103188"/>
              <a:gd name="connsiteX417" fmla="*/ 28982 w 1303338"/>
              <a:gd name="connsiteY417" fmla="*/ 15875 h 103188"/>
              <a:gd name="connsiteX418" fmla="*/ 1279718 w 1303338"/>
              <a:gd name="connsiteY418" fmla="*/ 9525 h 103188"/>
              <a:gd name="connsiteX419" fmla="*/ 1281012 w 1303338"/>
              <a:gd name="connsiteY419" fmla="*/ 11748 h 103188"/>
              <a:gd name="connsiteX420" fmla="*/ 1280365 w 1303338"/>
              <a:gd name="connsiteY420" fmla="*/ 15558 h 103188"/>
              <a:gd name="connsiteX421" fmla="*/ 1279071 w 1303338"/>
              <a:gd name="connsiteY421" fmla="*/ 32385 h 103188"/>
              <a:gd name="connsiteX422" fmla="*/ 1283601 w 1303338"/>
              <a:gd name="connsiteY422" fmla="*/ 35243 h 103188"/>
              <a:gd name="connsiteX423" fmla="*/ 1294602 w 1303338"/>
              <a:gd name="connsiteY423" fmla="*/ 35243 h 103188"/>
              <a:gd name="connsiteX424" fmla="*/ 1301397 w 1303338"/>
              <a:gd name="connsiteY424" fmla="*/ 34925 h 103188"/>
              <a:gd name="connsiteX425" fmla="*/ 1302044 w 1303338"/>
              <a:gd name="connsiteY425" fmla="*/ 34925 h 103188"/>
              <a:gd name="connsiteX426" fmla="*/ 1303338 w 1303338"/>
              <a:gd name="connsiteY426" fmla="*/ 35878 h 103188"/>
              <a:gd name="connsiteX427" fmla="*/ 1301720 w 1303338"/>
              <a:gd name="connsiteY427" fmla="*/ 41910 h 103188"/>
              <a:gd name="connsiteX428" fmla="*/ 1298161 w 1303338"/>
              <a:gd name="connsiteY428" fmla="*/ 45403 h 103188"/>
              <a:gd name="connsiteX429" fmla="*/ 1293955 w 1303338"/>
              <a:gd name="connsiteY429" fmla="*/ 45085 h 103188"/>
              <a:gd name="connsiteX430" fmla="*/ 1289101 w 1303338"/>
              <a:gd name="connsiteY430" fmla="*/ 44768 h 103188"/>
              <a:gd name="connsiteX431" fmla="*/ 1283924 w 1303338"/>
              <a:gd name="connsiteY431" fmla="*/ 44768 h 103188"/>
              <a:gd name="connsiteX432" fmla="*/ 1279718 w 1303338"/>
              <a:gd name="connsiteY432" fmla="*/ 50165 h 103188"/>
              <a:gd name="connsiteX433" fmla="*/ 1279718 w 1303338"/>
              <a:gd name="connsiteY433" fmla="*/ 70803 h 103188"/>
              <a:gd name="connsiteX434" fmla="*/ 1281336 w 1303338"/>
              <a:gd name="connsiteY434" fmla="*/ 86995 h 103188"/>
              <a:gd name="connsiteX435" fmla="*/ 1289425 w 1303338"/>
              <a:gd name="connsiteY435" fmla="*/ 90805 h 103188"/>
              <a:gd name="connsiteX436" fmla="*/ 1300103 w 1303338"/>
              <a:gd name="connsiteY436" fmla="*/ 89218 h 103188"/>
              <a:gd name="connsiteX437" fmla="*/ 1302044 w 1303338"/>
              <a:gd name="connsiteY437" fmla="*/ 88583 h 103188"/>
              <a:gd name="connsiteX438" fmla="*/ 1303015 w 1303338"/>
              <a:gd name="connsiteY438" fmla="*/ 89853 h 103188"/>
              <a:gd name="connsiteX439" fmla="*/ 1301397 w 1303338"/>
              <a:gd name="connsiteY439" fmla="*/ 98425 h 103188"/>
              <a:gd name="connsiteX440" fmla="*/ 1284895 w 1303338"/>
              <a:gd name="connsiteY440" fmla="*/ 101600 h 103188"/>
              <a:gd name="connsiteX441" fmla="*/ 1264510 w 1303338"/>
              <a:gd name="connsiteY441" fmla="*/ 85725 h 103188"/>
              <a:gd name="connsiteX442" fmla="*/ 1264510 w 1303338"/>
              <a:gd name="connsiteY442" fmla="*/ 77788 h 103188"/>
              <a:gd name="connsiteX443" fmla="*/ 1264834 w 1303338"/>
              <a:gd name="connsiteY443" fmla="*/ 70803 h 103188"/>
              <a:gd name="connsiteX444" fmla="*/ 1264834 w 1303338"/>
              <a:gd name="connsiteY444" fmla="*/ 52705 h 103188"/>
              <a:gd name="connsiteX445" fmla="*/ 1261598 w 1303338"/>
              <a:gd name="connsiteY445" fmla="*/ 45085 h 103188"/>
              <a:gd name="connsiteX446" fmla="*/ 1259010 w 1303338"/>
              <a:gd name="connsiteY446" fmla="*/ 45085 h 103188"/>
              <a:gd name="connsiteX447" fmla="*/ 1255774 w 1303338"/>
              <a:gd name="connsiteY447" fmla="*/ 45085 h 103188"/>
              <a:gd name="connsiteX448" fmla="*/ 1253833 w 1303338"/>
              <a:gd name="connsiteY448" fmla="*/ 45403 h 103188"/>
              <a:gd name="connsiteX449" fmla="*/ 1252538 w 1303338"/>
              <a:gd name="connsiteY449" fmla="*/ 44450 h 103188"/>
              <a:gd name="connsiteX450" fmla="*/ 1252862 w 1303338"/>
              <a:gd name="connsiteY450" fmla="*/ 42863 h 103188"/>
              <a:gd name="connsiteX451" fmla="*/ 1254480 w 1303338"/>
              <a:gd name="connsiteY451" fmla="*/ 38418 h 103188"/>
              <a:gd name="connsiteX452" fmla="*/ 1257068 w 1303338"/>
              <a:gd name="connsiteY452" fmla="*/ 35243 h 103188"/>
              <a:gd name="connsiteX453" fmla="*/ 1260304 w 1303338"/>
              <a:gd name="connsiteY453" fmla="*/ 35560 h 103188"/>
              <a:gd name="connsiteX454" fmla="*/ 1261922 w 1303338"/>
              <a:gd name="connsiteY454" fmla="*/ 35560 h 103188"/>
              <a:gd name="connsiteX455" fmla="*/ 1265157 w 1303338"/>
              <a:gd name="connsiteY455" fmla="*/ 32703 h 103188"/>
              <a:gd name="connsiteX456" fmla="*/ 1264834 w 1303338"/>
              <a:gd name="connsiteY456" fmla="*/ 24130 h 103188"/>
              <a:gd name="connsiteX457" fmla="*/ 1264834 w 1303338"/>
              <a:gd name="connsiteY457" fmla="*/ 18415 h 103188"/>
              <a:gd name="connsiteX458" fmla="*/ 1268393 w 1303338"/>
              <a:gd name="connsiteY458" fmla="*/ 13653 h 103188"/>
              <a:gd name="connsiteX459" fmla="*/ 1276482 w 1303338"/>
              <a:gd name="connsiteY459" fmla="*/ 10478 h 103188"/>
              <a:gd name="connsiteX460" fmla="*/ 1279718 w 1303338"/>
              <a:gd name="connsiteY460" fmla="*/ 9525 h 103188"/>
              <a:gd name="connsiteX461" fmla="*/ 1114941 w 1303338"/>
              <a:gd name="connsiteY461" fmla="*/ 9525 h 103188"/>
              <a:gd name="connsiteX462" fmla="*/ 1116235 w 1303338"/>
              <a:gd name="connsiteY462" fmla="*/ 11748 h 103188"/>
              <a:gd name="connsiteX463" fmla="*/ 1115912 w 1303338"/>
              <a:gd name="connsiteY463" fmla="*/ 15558 h 103188"/>
              <a:gd name="connsiteX464" fmla="*/ 1114617 w 1303338"/>
              <a:gd name="connsiteY464" fmla="*/ 32385 h 103188"/>
              <a:gd name="connsiteX465" fmla="*/ 1118824 w 1303338"/>
              <a:gd name="connsiteY465" fmla="*/ 35243 h 103188"/>
              <a:gd name="connsiteX466" fmla="*/ 1129825 w 1303338"/>
              <a:gd name="connsiteY466" fmla="*/ 35243 h 103188"/>
              <a:gd name="connsiteX467" fmla="*/ 1136296 w 1303338"/>
              <a:gd name="connsiteY467" fmla="*/ 34925 h 103188"/>
              <a:gd name="connsiteX468" fmla="*/ 1137267 w 1303338"/>
              <a:gd name="connsiteY468" fmla="*/ 34925 h 103188"/>
              <a:gd name="connsiteX469" fmla="*/ 1138238 w 1303338"/>
              <a:gd name="connsiteY469" fmla="*/ 35878 h 103188"/>
              <a:gd name="connsiteX470" fmla="*/ 1136620 w 1303338"/>
              <a:gd name="connsiteY470" fmla="*/ 41910 h 103188"/>
              <a:gd name="connsiteX471" fmla="*/ 1133384 w 1303338"/>
              <a:gd name="connsiteY471" fmla="*/ 45403 h 103188"/>
              <a:gd name="connsiteX472" fmla="*/ 1129501 w 1303338"/>
              <a:gd name="connsiteY472" fmla="*/ 45085 h 103188"/>
              <a:gd name="connsiteX473" fmla="*/ 1124324 w 1303338"/>
              <a:gd name="connsiteY473" fmla="*/ 44768 h 103188"/>
              <a:gd name="connsiteX474" fmla="*/ 1119471 w 1303338"/>
              <a:gd name="connsiteY474" fmla="*/ 44768 h 103188"/>
              <a:gd name="connsiteX475" fmla="*/ 1115265 w 1303338"/>
              <a:gd name="connsiteY475" fmla="*/ 50165 h 103188"/>
              <a:gd name="connsiteX476" fmla="*/ 1115265 w 1303338"/>
              <a:gd name="connsiteY476" fmla="*/ 70803 h 103188"/>
              <a:gd name="connsiteX477" fmla="*/ 1116559 w 1303338"/>
              <a:gd name="connsiteY477" fmla="*/ 86995 h 103188"/>
              <a:gd name="connsiteX478" fmla="*/ 1124648 w 1303338"/>
              <a:gd name="connsiteY478" fmla="*/ 90805 h 103188"/>
              <a:gd name="connsiteX479" fmla="*/ 1135326 w 1303338"/>
              <a:gd name="connsiteY479" fmla="*/ 89218 h 103188"/>
              <a:gd name="connsiteX480" fmla="*/ 1136943 w 1303338"/>
              <a:gd name="connsiteY480" fmla="*/ 88583 h 103188"/>
              <a:gd name="connsiteX481" fmla="*/ 1137914 w 1303338"/>
              <a:gd name="connsiteY481" fmla="*/ 89853 h 103188"/>
              <a:gd name="connsiteX482" fmla="*/ 1136620 w 1303338"/>
              <a:gd name="connsiteY482" fmla="*/ 98425 h 103188"/>
              <a:gd name="connsiteX483" fmla="*/ 1120442 w 1303338"/>
              <a:gd name="connsiteY483" fmla="*/ 101600 h 103188"/>
              <a:gd name="connsiteX484" fmla="*/ 1099410 w 1303338"/>
              <a:gd name="connsiteY484" fmla="*/ 85725 h 103188"/>
              <a:gd name="connsiteX485" fmla="*/ 1099733 w 1303338"/>
              <a:gd name="connsiteY485" fmla="*/ 77788 h 103188"/>
              <a:gd name="connsiteX486" fmla="*/ 1100057 w 1303338"/>
              <a:gd name="connsiteY486" fmla="*/ 70803 h 103188"/>
              <a:gd name="connsiteX487" fmla="*/ 1100057 w 1303338"/>
              <a:gd name="connsiteY487" fmla="*/ 52705 h 103188"/>
              <a:gd name="connsiteX488" fmla="*/ 1096498 w 1303338"/>
              <a:gd name="connsiteY488" fmla="*/ 45085 h 103188"/>
              <a:gd name="connsiteX489" fmla="*/ 1094233 w 1303338"/>
              <a:gd name="connsiteY489" fmla="*/ 45085 h 103188"/>
              <a:gd name="connsiteX490" fmla="*/ 1090673 w 1303338"/>
              <a:gd name="connsiteY490" fmla="*/ 45085 h 103188"/>
              <a:gd name="connsiteX491" fmla="*/ 1088732 w 1303338"/>
              <a:gd name="connsiteY491" fmla="*/ 45403 h 103188"/>
              <a:gd name="connsiteX492" fmla="*/ 1087438 w 1303338"/>
              <a:gd name="connsiteY492" fmla="*/ 44450 h 103188"/>
              <a:gd name="connsiteX493" fmla="*/ 1088085 w 1303338"/>
              <a:gd name="connsiteY493" fmla="*/ 42863 h 103188"/>
              <a:gd name="connsiteX494" fmla="*/ 1089703 w 1303338"/>
              <a:gd name="connsiteY494" fmla="*/ 38418 h 103188"/>
              <a:gd name="connsiteX495" fmla="*/ 1092291 w 1303338"/>
              <a:gd name="connsiteY495" fmla="*/ 35243 h 103188"/>
              <a:gd name="connsiteX496" fmla="*/ 1095527 w 1303338"/>
              <a:gd name="connsiteY496" fmla="*/ 35560 h 103188"/>
              <a:gd name="connsiteX497" fmla="*/ 1097145 w 1303338"/>
              <a:gd name="connsiteY497" fmla="*/ 35560 h 103188"/>
              <a:gd name="connsiteX498" fmla="*/ 1100380 w 1303338"/>
              <a:gd name="connsiteY498" fmla="*/ 32703 h 103188"/>
              <a:gd name="connsiteX499" fmla="*/ 1100057 w 1303338"/>
              <a:gd name="connsiteY499" fmla="*/ 24130 h 103188"/>
              <a:gd name="connsiteX500" fmla="*/ 1099733 w 1303338"/>
              <a:gd name="connsiteY500" fmla="*/ 18415 h 103188"/>
              <a:gd name="connsiteX501" fmla="*/ 1103616 w 1303338"/>
              <a:gd name="connsiteY501" fmla="*/ 13653 h 103188"/>
              <a:gd name="connsiteX502" fmla="*/ 1111705 w 1303338"/>
              <a:gd name="connsiteY502" fmla="*/ 10478 h 103188"/>
              <a:gd name="connsiteX503" fmla="*/ 1114941 w 1303338"/>
              <a:gd name="connsiteY503" fmla="*/ 9525 h 103188"/>
              <a:gd name="connsiteX504" fmla="*/ 1228577 w 1303338"/>
              <a:gd name="connsiteY504" fmla="*/ 6350 h 103188"/>
              <a:gd name="connsiteX505" fmla="*/ 1238251 w 1303338"/>
              <a:gd name="connsiteY505" fmla="*/ 14638 h 103188"/>
              <a:gd name="connsiteX506" fmla="*/ 1227932 w 1303338"/>
              <a:gd name="connsiteY506" fmla="*/ 23813 h 103188"/>
              <a:gd name="connsiteX507" fmla="*/ 1217613 w 1303338"/>
              <a:gd name="connsiteY507" fmla="*/ 14934 h 103188"/>
              <a:gd name="connsiteX508" fmla="*/ 1228577 w 1303338"/>
              <a:gd name="connsiteY508" fmla="*/ 6350 h 103188"/>
              <a:gd name="connsiteX509" fmla="*/ 1063477 w 1303338"/>
              <a:gd name="connsiteY509" fmla="*/ 6350 h 103188"/>
              <a:gd name="connsiteX510" fmla="*/ 1073151 w 1303338"/>
              <a:gd name="connsiteY510" fmla="*/ 14638 h 103188"/>
              <a:gd name="connsiteX511" fmla="*/ 1062832 w 1303338"/>
              <a:gd name="connsiteY511" fmla="*/ 23813 h 103188"/>
              <a:gd name="connsiteX512" fmla="*/ 1052513 w 1303338"/>
              <a:gd name="connsiteY512" fmla="*/ 14934 h 103188"/>
              <a:gd name="connsiteX513" fmla="*/ 1063477 w 1303338"/>
              <a:gd name="connsiteY513" fmla="*/ 6350 h 103188"/>
              <a:gd name="connsiteX514" fmla="*/ 767879 w 1303338"/>
              <a:gd name="connsiteY514" fmla="*/ 6350 h 103188"/>
              <a:gd name="connsiteX515" fmla="*/ 777876 w 1303338"/>
              <a:gd name="connsiteY515" fmla="*/ 14638 h 103188"/>
              <a:gd name="connsiteX516" fmla="*/ 767557 w 1303338"/>
              <a:gd name="connsiteY516" fmla="*/ 23813 h 103188"/>
              <a:gd name="connsiteX517" fmla="*/ 757238 w 1303338"/>
              <a:gd name="connsiteY517" fmla="*/ 14934 h 103188"/>
              <a:gd name="connsiteX518" fmla="*/ 767879 w 1303338"/>
              <a:gd name="connsiteY518" fmla="*/ 6350 h 103188"/>
              <a:gd name="connsiteX519" fmla="*/ 570243 w 1303338"/>
              <a:gd name="connsiteY519" fmla="*/ 6350 h 103188"/>
              <a:gd name="connsiteX520" fmla="*/ 575358 w 1303338"/>
              <a:gd name="connsiteY520" fmla="*/ 6669 h 103188"/>
              <a:gd name="connsiteX521" fmla="*/ 585589 w 1303338"/>
              <a:gd name="connsiteY521" fmla="*/ 6987 h 103188"/>
              <a:gd name="connsiteX522" fmla="*/ 596459 w 1303338"/>
              <a:gd name="connsiteY522" fmla="*/ 6669 h 103188"/>
              <a:gd name="connsiteX523" fmla="*/ 601254 w 1303338"/>
              <a:gd name="connsiteY523" fmla="*/ 6350 h 103188"/>
              <a:gd name="connsiteX524" fmla="*/ 603173 w 1303338"/>
              <a:gd name="connsiteY524" fmla="*/ 8262 h 103188"/>
              <a:gd name="connsiteX525" fmla="*/ 603173 w 1303338"/>
              <a:gd name="connsiteY525" fmla="*/ 11129 h 103188"/>
              <a:gd name="connsiteX526" fmla="*/ 599656 w 1303338"/>
              <a:gd name="connsiteY526" fmla="*/ 13996 h 103188"/>
              <a:gd name="connsiteX527" fmla="*/ 594541 w 1303338"/>
              <a:gd name="connsiteY527" fmla="*/ 19411 h 103188"/>
              <a:gd name="connsiteX528" fmla="*/ 594221 w 1303338"/>
              <a:gd name="connsiteY528" fmla="*/ 42666 h 103188"/>
              <a:gd name="connsiteX529" fmla="*/ 594221 w 1303338"/>
              <a:gd name="connsiteY529" fmla="*/ 56683 h 103188"/>
              <a:gd name="connsiteX530" fmla="*/ 597098 w 1303338"/>
              <a:gd name="connsiteY530" fmla="*/ 81849 h 103188"/>
              <a:gd name="connsiteX531" fmla="*/ 616920 w 1303338"/>
              <a:gd name="connsiteY531" fmla="*/ 92043 h 103188"/>
              <a:gd name="connsiteX532" fmla="*/ 638340 w 1303338"/>
              <a:gd name="connsiteY532" fmla="*/ 79301 h 103188"/>
              <a:gd name="connsiteX533" fmla="*/ 640258 w 1303338"/>
              <a:gd name="connsiteY533" fmla="*/ 56046 h 103188"/>
              <a:gd name="connsiteX534" fmla="*/ 640258 w 1303338"/>
              <a:gd name="connsiteY534" fmla="*/ 42666 h 103188"/>
              <a:gd name="connsiteX535" fmla="*/ 639939 w 1303338"/>
              <a:gd name="connsiteY535" fmla="*/ 19411 h 103188"/>
              <a:gd name="connsiteX536" fmla="*/ 634504 w 1303338"/>
              <a:gd name="connsiteY536" fmla="*/ 13996 h 103188"/>
              <a:gd name="connsiteX537" fmla="*/ 630987 w 1303338"/>
              <a:gd name="connsiteY537" fmla="*/ 11129 h 103188"/>
              <a:gd name="connsiteX538" fmla="*/ 630987 w 1303338"/>
              <a:gd name="connsiteY538" fmla="*/ 8262 h 103188"/>
              <a:gd name="connsiteX539" fmla="*/ 632585 w 1303338"/>
              <a:gd name="connsiteY539" fmla="*/ 6350 h 103188"/>
              <a:gd name="connsiteX540" fmla="*/ 638020 w 1303338"/>
              <a:gd name="connsiteY540" fmla="*/ 6669 h 103188"/>
              <a:gd name="connsiteX541" fmla="*/ 645374 w 1303338"/>
              <a:gd name="connsiteY541" fmla="*/ 6987 h 103188"/>
              <a:gd name="connsiteX542" fmla="*/ 653366 w 1303338"/>
              <a:gd name="connsiteY542" fmla="*/ 6669 h 103188"/>
              <a:gd name="connsiteX543" fmla="*/ 658801 w 1303338"/>
              <a:gd name="connsiteY543" fmla="*/ 6350 h 103188"/>
              <a:gd name="connsiteX544" fmla="*/ 660400 w 1303338"/>
              <a:gd name="connsiteY544" fmla="*/ 8262 h 103188"/>
              <a:gd name="connsiteX545" fmla="*/ 660400 w 1303338"/>
              <a:gd name="connsiteY545" fmla="*/ 11129 h 103188"/>
              <a:gd name="connsiteX546" fmla="*/ 656883 w 1303338"/>
              <a:gd name="connsiteY546" fmla="*/ 13996 h 103188"/>
              <a:gd name="connsiteX547" fmla="*/ 651448 w 1303338"/>
              <a:gd name="connsiteY547" fmla="*/ 19411 h 103188"/>
              <a:gd name="connsiteX548" fmla="*/ 651128 w 1303338"/>
              <a:gd name="connsiteY548" fmla="*/ 42666 h 103188"/>
              <a:gd name="connsiteX549" fmla="*/ 651128 w 1303338"/>
              <a:gd name="connsiteY549" fmla="*/ 55409 h 103188"/>
              <a:gd name="connsiteX550" fmla="*/ 649849 w 1303338"/>
              <a:gd name="connsiteY550" fmla="*/ 79301 h 103188"/>
              <a:gd name="connsiteX551" fmla="*/ 613403 w 1303338"/>
              <a:gd name="connsiteY551" fmla="*/ 101600 h 103188"/>
              <a:gd name="connsiteX552" fmla="*/ 581113 w 1303338"/>
              <a:gd name="connsiteY552" fmla="*/ 86946 h 103188"/>
              <a:gd name="connsiteX553" fmla="*/ 577596 w 1303338"/>
              <a:gd name="connsiteY553" fmla="*/ 56046 h 103188"/>
              <a:gd name="connsiteX554" fmla="*/ 577596 w 1303338"/>
              <a:gd name="connsiteY554" fmla="*/ 42666 h 103188"/>
              <a:gd name="connsiteX555" fmla="*/ 577596 w 1303338"/>
              <a:gd name="connsiteY555" fmla="*/ 19411 h 103188"/>
              <a:gd name="connsiteX556" fmla="*/ 571842 w 1303338"/>
              <a:gd name="connsiteY556" fmla="*/ 13996 h 103188"/>
              <a:gd name="connsiteX557" fmla="*/ 568325 w 1303338"/>
              <a:gd name="connsiteY557" fmla="*/ 11129 h 103188"/>
              <a:gd name="connsiteX558" fmla="*/ 568325 w 1303338"/>
              <a:gd name="connsiteY558" fmla="*/ 8262 h 103188"/>
              <a:gd name="connsiteX559" fmla="*/ 570243 w 1303338"/>
              <a:gd name="connsiteY559" fmla="*/ 6350 h 103188"/>
              <a:gd name="connsiteX560" fmla="*/ 1569 w 1303338"/>
              <a:gd name="connsiteY560" fmla="*/ 6350 h 103188"/>
              <a:gd name="connsiteX561" fmla="*/ 6902 w 1303338"/>
              <a:gd name="connsiteY561" fmla="*/ 6669 h 103188"/>
              <a:gd name="connsiteX562" fmla="*/ 16314 w 1303338"/>
              <a:gd name="connsiteY562" fmla="*/ 6987 h 103188"/>
              <a:gd name="connsiteX563" fmla="*/ 34511 w 1303338"/>
              <a:gd name="connsiteY563" fmla="*/ 6350 h 103188"/>
              <a:gd name="connsiteX564" fmla="*/ 41727 w 1303338"/>
              <a:gd name="connsiteY564" fmla="*/ 6350 h 103188"/>
              <a:gd name="connsiteX565" fmla="*/ 60865 w 1303338"/>
              <a:gd name="connsiteY565" fmla="*/ 13040 h 103188"/>
              <a:gd name="connsiteX566" fmla="*/ 67140 w 1303338"/>
              <a:gd name="connsiteY566" fmla="*/ 29288 h 103188"/>
              <a:gd name="connsiteX567" fmla="*/ 52708 w 1303338"/>
              <a:gd name="connsiteY567" fmla="*/ 51270 h 103188"/>
              <a:gd name="connsiteX568" fmla="*/ 49570 w 1303338"/>
              <a:gd name="connsiteY568" fmla="*/ 52863 h 103188"/>
              <a:gd name="connsiteX569" fmla="*/ 49884 w 1303338"/>
              <a:gd name="connsiteY569" fmla="*/ 53500 h 103188"/>
              <a:gd name="connsiteX570" fmla="*/ 52080 w 1303338"/>
              <a:gd name="connsiteY570" fmla="*/ 57642 h 103188"/>
              <a:gd name="connsiteX571" fmla="*/ 67767 w 1303338"/>
              <a:gd name="connsiteY571" fmla="*/ 85358 h 103188"/>
              <a:gd name="connsiteX572" fmla="*/ 76865 w 1303338"/>
              <a:gd name="connsiteY572" fmla="*/ 93004 h 103188"/>
              <a:gd name="connsiteX573" fmla="*/ 79375 w 1303338"/>
              <a:gd name="connsiteY573" fmla="*/ 95872 h 103188"/>
              <a:gd name="connsiteX574" fmla="*/ 79375 w 1303338"/>
              <a:gd name="connsiteY574" fmla="*/ 98102 h 103188"/>
              <a:gd name="connsiteX575" fmla="*/ 77493 w 1303338"/>
              <a:gd name="connsiteY575" fmla="*/ 100013 h 103188"/>
              <a:gd name="connsiteX576" fmla="*/ 76238 w 1303338"/>
              <a:gd name="connsiteY576" fmla="*/ 100013 h 103188"/>
              <a:gd name="connsiteX577" fmla="*/ 65885 w 1303338"/>
              <a:gd name="connsiteY577" fmla="*/ 100013 h 103188"/>
              <a:gd name="connsiteX578" fmla="*/ 58355 w 1303338"/>
              <a:gd name="connsiteY578" fmla="*/ 100013 h 103188"/>
              <a:gd name="connsiteX579" fmla="*/ 56473 w 1303338"/>
              <a:gd name="connsiteY579" fmla="*/ 100013 h 103188"/>
              <a:gd name="connsiteX580" fmla="*/ 50825 w 1303338"/>
              <a:gd name="connsiteY580" fmla="*/ 92049 h 103188"/>
              <a:gd name="connsiteX581" fmla="*/ 36394 w 1303338"/>
              <a:gd name="connsiteY581" fmla="*/ 60509 h 103188"/>
              <a:gd name="connsiteX582" fmla="*/ 30433 w 1303338"/>
              <a:gd name="connsiteY582" fmla="*/ 55412 h 103188"/>
              <a:gd name="connsiteX583" fmla="*/ 29805 w 1303338"/>
              <a:gd name="connsiteY583" fmla="*/ 55412 h 103188"/>
              <a:gd name="connsiteX584" fmla="*/ 28864 w 1303338"/>
              <a:gd name="connsiteY584" fmla="*/ 55412 h 103188"/>
              <a:gd name="connsiteX585" fmla="*/ 26668 w 1303338"/>
              <a:gd name="connsiteY585" fmla="*/ 55412 h 103188"/>
              <a:gd name="connsiteX586" fmla="*/ 25413 w 1303338"/>
              <a:gd name="connsiteY586" fmla="*/ 57642 h 103188"/>
              <a:gd name="connsiteX587" fmla="*/ 25413 w 1303338"/>
              <a:gd name="connsiteY587" fmla="*/ 64014 h 103188"/>
              <a:gd name="connsiteX588" fmla="*/ 25727 w 1303338"/>
              <a:gd name="connsiteY588" fmla="*/ 86951 h 103188"/>
              <a:gd name="connsiteX589" fmla="*/ 31060 w 1303338"/>
              <a:gd name="connsiteY589" fmla="*/ 92367 h 103188"/>
              <a:gd name="connsiteX590" fmla="*/ 34197 w 1303338"/>
              <a:gd name="connsiteY590" fmla="*/ 95235 h 103188"/>
              <a:gd name="connsiteX591" fmla="*/ 34197 w 1303338"/>
              <a:gd name="connsiteY591" fmla="*/ 98102 h 103188"/>
              <a:gd name="connsiteX592" fmla="*/ 32629 w 1303338"/>
              <a:gd name="connsiteY592" fmla="*/ 100013 h 103188"/>
              <a:gd name="connsiteX593" fmla="*/ 27609 w 1303338"/>
              <a:gd name="connsiteY593" fmla="*/ 100013 h 103188"/>
              <a:gd name="connsiteX594" fmla="*/ 17569 w 1303338"/>
              <a:gd name="connsiteY594" fmla="*/ 99695 h 103188"/>
              <a:gd name="connsiteX595" fmla="*/ 6902 w 1303338"/>
              <a:gd name="connsiteY595" fmla="*/ 100013 h 103188"/>
              <a:gd name="connsiteX596" fmla="*/ 1883 w 1303338"/>
              <a:gd name="connsiteY596" fmla="*/ 100013 h 103188"/>
              <a:gd name="connsiteX597" fmla="*/ 0 w 1303338"/>
              <a:gd name="connsiteY597" fmla="*/ 98102 h 103188"/>
              <a:gd name="connsiteX598" fmla="*/ 0 w 1303338"/>
              <a:gd name="connsiteY598" fmla="*/ 95235 h 103188"/>
              <a:gd name="connsiteX599" fmla="*/ 3451 w 1303338"/>
              <a:gd name="connsiteY599" fmla="*/ 92367 h 103188"/>
              <a:gd name="connsiteX600" fmla="*/ 8785 w 1303338"/>
              <a:gd name="connsiteY600" fmla="*/ 86951 h 103188"/>
              <a:gd name="connsiteX601" fmla="*/ 9099 w 1303338"/>
              <a:gd name="connsiteY601" fmla="*/ 64014 h 103188"/>
              <a:gd name="connsiteX602" fmla="*/ 9099 w 1303338"/>
              <a:gd name="connsiteY602" fmla="*/ 42669 h 103188"/>
              <a:gd name="connsiteX603" fmla="*/ 8785 w 1303338"/>
              <a:gd name="connsiteY603" fmla="*/ 19412 h 103188"/>
              <a:gd name="connsiteX604" fmla="*/ 3451 w 1303338"/>
              <a:gd name="connsiteY604" fmla="*/ 13996 h 103188"/>
              <a:gd name="connsiteX605" fmla="*/ 0 w 1303338"/>
              <a:gd name="connsiteY605" fmla="*/ 11129 h 103188"/>
              <a:gd name="connsiteX606" fmla="*/ 0 w 1303338"/>
              <a:gd name="connsiteY606" fmla="*/ 8580 h 103188"/>
              <a:gd name="connsiteX607" fmla="*/ 1569 w 1303338"/>
              <a:gd name="connsiteY607" fmla="*/ 6350 h 103188"/>
              <a:gd name="connsiteX608" fmla="*/ 517314 w 1303338"/>
              <a:gd name="connsiteY608" fmla="*/ 0 h 103188"/>
              <a:gd name="connsiteX609" fmla="*/ 519201 w 1303338"/>
              <a:gd name="connsiteY609" fmla="*/ 2556 h 103188"/>
              <a:gd name="connsiteX610" fmla="*/ 518257 w 1303338"/>
              <a:gd name="connsiteY610" fmla="*/ 42809 h 103188"/>
              <a:gd name="connsiteX611" fmla="*/ 518257 w 1303338"/>
              <a:gd name="connsiteY611" fmla="*/ 66769 h 103188"/>
              <a:gd name="connsiteX612" fmla="*/ 519201 w 1303338"/>
              <a:gd name="connsiteY612" fmla="*/ 89771 h 103188"/>
              <a:gd name="connsiteX613" fmla="*/ 526751 w 1303338"/>
              <a:gd name="connsiteY613" fmla="*/ 93604 h 103188"/>
              <a:gd name="connsiteX614" fmla="*/ 528638 w 1303338"/>
              <a:gd name="connsiteY614" fmla="*/ 94882 h 103188"/>
              <a:gd name="connsiteX615" fmla="*/ 528638 w 1303338"/>
              <a:gd name="connsiteY615" fmla="*/ 97438 h 103188"/>
              <a:gd name="connsiteX616" fmla="*/ 525807 w 1303338"/>
              <a:gd name="connsiteY616" fmla="*/ 99674 h 103188"/>
              <a:gd name="connsiteX617" fmla="*/ 509449 w 1303338"/>
              <a:gd name="connsiteY617" fmla="*/ 102869 h 103188"/>
              <a:gd name="connsiteX618" fmla="*/ 506933 w 1303338"/>
              <a:gd name="connsiteY618" fmla="*/ 103188 h 103188"/>
              <a:gd name="connsiteX619" fmla="*/ 505360 w 1303338"/>
              <a:gd name="connsiteY619" fmla="*/ 100952 h 103188"/>
              <a:gd name="connsiteX620" fmla="*/ 505045 w 1303338"/>
              <a:gd name="connsiteY620" fmla="*/ 95202 h 103188"/>
              <a:gd name="connsiteX621" fmla="*/ 503787 w 1303338"/>
              <a:gd name="connsiteY621" fmla="*/ 91687 h 103188"/>
              <a:gd name="connsiteX622" fmla="*/ 502843 w 1303338"/>
              <a:gd name="connsiteY622" fmla="*/ 92646 h 103188"/>
              <a:gd name="connsiteX623" fmla="*/ 495922 w 1303338"/>
              <a:gd name="connsiteY623" fmla="*/ 98077 h 103188"/>
              <a:gd name="connsiteX624" fmla="*/ 484283 w 1303338"/>
              <a:gd name="connsiteY624" fmla="*/ 101910 h 103188"/>
              <a:gd name="connsiteX625" fmla="*/ 460375 w 1303338"/>
              <a:gd name="connsiteY625" fmla="*/ 69964 h 103188"/>
              <a:gd name="connsiteX626" fmla="*/ 489631 w 1303338"/>
              <a:gd name="connsiteY626" fmla="*/ 33544 h 103188"/>
              <a:gd name="connsiteX627" fmla="*/ 501585 w 1303338"/>
              <a:gd name="connsiteY627" fmla="*/ 36100 h 103188"/>
              <a:gd name="connsiteX628" fmla="*/ 502528 w 1303338"/>
              <a:gd name="connsiteY628" fmla="*/ 36739 h 103188"/>
              <a:gd name="connsiteX629" fmla="*/ 503787 w 1303338"/>
              <a:gd name="connsiteY629" fmla="*/ 34503 h 103188"/>
              <a:gd name="connsiteX630" fmla="*/ 503472 w 1303338"/>
              <a:gd name="connsiteY630" fmla="*/ 32266 h 103188"/>
              <a:gd name="connsiteX631" fmla="*/ 503472 w 1303338"/>
              <a:gd name="connsiteY631" fmla="*/ 17890 h 103188"/>
              <a:gd name="connsiteX632" fmla="*/ 497181 w 1303338"/>
              <a:gd name="connsiteY632" fmla="*/ 9584 h 103188"/>
              <a:gd name="connsiteX633" fmla="*/ 494349 w 1303338"/>
              <a:gd name="connsiteY633" fmla="*/ 7029 h 103188"/>
              <a:gd name="connsiteX634" fmla="*/ 494349 w 1303338"/>
              <a:gd name="connsiteY634" fmla="*/ 4792 h 103188"/>
              <a:gd name="connsiteX635" fmla="*/ 496866 w 1303338"/>
              <a:gd name="connsiteY635" fmla="*/ 2556 h 103188"/>
              <a:gd name="connsiteX636" fmla="*/ 515741 w 1303338"/>
              <a:gd name="connsiteY636" fmla="*/ 320 h 103188"/>
              <a:gd name="connsiteX637" fmla="*/ 517314 w 1303338"/>
              <a:gd name="connsiteY637" fmla="*/ 0 h 103188"/>
              <a:gd name="connsiteX638" fmla="*/ 251656 w 1303338"/>
              <a:gd name="connsiteY638" fmla="*/ 0 h 103188"/>
              <a:gd name="connsiteX639" fmla="*/ 253214 w 1303338"/>
              <a:gd name="connsiteY639" fmla="*/ 2230 h 103188"/>
              <a:gd name="connsiteX640" fmla="*/ 253214 w 1303338"/>
              <a:gd name="connsiteY640" fmla="*/ 4141 h 103188"/>
              <a:gd name="connsiteX641" fmla="*/ 252902 w 1303338"/>
              <a:gd name="connsiteY641" fmla="*/ 21658 h 103188"/>
              <a:gd name="connsiteX642" fmla="*/ 252591 w 1303338"/>
              <a:gd name="connsiteY642" fmla="*/ 40131 h 103188"/>
              <a:gd name="connsiteX643" fmla="*/ 252279 w 1303338"/>
              <a:gd name="connsiteY643" fmla="*/ 42360 h 103188"/>
              <a:gd name="connsiteX644" fmla="*/ 252279 w 1303338"/>
              <a:gd name="connsiteY644" fmla="*/ 43316 h 103188"/>
              <a:gd name="connsiteX645" fmla="*/ 252902 w 1303338"/>
              <a:gd name="connsiteY645" fmla="*/ 43953 h 103188"/>
              <a:gd name="connsiteX646" fmla="*/ 258199 w 1303338"/>
              <a:gd name="connsiteY646" fmla="*/ 39494 h 103188"/>
              <a:gd name="connsiteX647" fmla="*/ 271285 w 1303338"/>
              <a:gd name="connsiteY647" fmla="*/ 33442 h 103188"/>
              <a:gd name="connsiteX648" fmla="*/ 295275 w 1303338"/>
              <a:gd name="connsiteY648" fmla="*/ 64336 h 103188"/>
              <a:gd name="connsiteX649" fmla="*/ 261315 w 1303338"/>
              <a:gd name="connsiteY649" fmla="*/ 101600 h 103188"/>
              <a:gd name="connsiteX650" fmla="*/ 239817 w 1303338"/>
              <a:gd name="connsiteY650" fmla="*/ 95867 h 103188"/>
              <a:gd name="connsiteX651" fmla="*/ 237636 w 1303338"/>
              <a:gd name="connsiteY651" fmla="*/ 91408 h 103188"/>
              <a:gd name="connsiteX652" fmla="*/ 237636 w 1303338"/>
              <a:gd name="connsiteY652" fmla="*/ 90134 h 103188"/>
              <a:gd name="connsiteX653" fmla="*/ 238259 w 1303338"/>
              <a:gd name="connsiteY653" fmla="*/ 48412 h 103188"/>
              <a:gd name="connsiteX654" fmla="*/ 238259 w 1303338"/>
              <a:gd name="connsiteY654" fmla="*/ 41086 h 103188"/>
              <a:gd name="connsiteX655" fmla="*/ 237636 w 1303338"/>
              <a:gd name="connsiteY655" fmla="*/ 14014 h 103188"/>
              <a:gd name="connsiteX656" fmla="*/ 232651 w 1303338"/>
              <a:gd name="connsiteY656" fmla="*/ 9237 h 103188"/>
              <a:gd name="connsiteX657" fmla="*/ 228600 w 1303338"/>
              <a:gd name="connsiteY657" fmla="*/ 7007 h 103188"/>
              <a:gd name="connsiteX658" fmla="*/ 228600 w 1303338"/>
              <a:gd name="connsiteY658" fmla="*/ 5096 h 103188"/>
              <a:gd name="connsiteX659" fmla="*/ 230781 w 1303338"/>
              <a:gd name="connsiteY659" fmla="*/ 3185 h 103188"/>
              <a:gd name="connsiteX660" fmla="*/ 249475 w 1303338"/>
              <a:gd name="connsiteY660" fmla="*/ 319 h 103188"/>
              <a:gd name="connsiteX661" fmla="*/ 251656 w 1303338"/>
              <a:gd name="connsiteY661" fmla="*/ 0 h 103188"/>
              <a:gd name="connsiteX662" fmla="*/ 212250 w 1303338"/>
              <a:gd name="connsiteY662" fmla="*/ 0 h 103188"/>
              <a:gd name="connsiteX663" fmla="*/ 213860 w 1303338"/>
              <a:gd name="connsiteY663" fmla="*/ 2556 h 103188"/>
              <a:gd name="connsiteX664" fmla="*/ 213216 w 1303338"/>
              <a:gd name="connsiteY664" fmla="*/ 42809 h 103188"/>
              <a:gd name="connsiteX665" fmla="*/ 213216 w 1303338"/>
              <a:gd name="connsiteY665" fmla="*/ 66769 h 103188"/>
              <a:gd name="connsiteX666" fmla="*/ 214182 w 1303338"/>
              <a:gd name="connsiteY666" fmla="*/ 89771 h 103188"/>
              <a:gd name="connsiteX667" fmla="*/ 221907 w 1303338"/>
              <a:gd name="connsiteY667" fmla="*/ 93604 h 103188"/>
              <a:gd name="connsiteX668" fmla="*/ 223838 w 1303338"/>
              <a:gd name="connsiteY668" fmla="*/ 94882 h 103188"/>
              <a:gd name="connsiteX669" fmla="*/ 223838 w 1303338"/>
              <a:gd name="connsiteY669" fmla="*/ 97438 h 103188"/>
              <a:gd name="connsiteX670" fmla="*/ 220941 w 1303338"/>
              <a:gd name="connsiteY670" fmla="*/ 99674 h 103188"/>
              <a:gd name="connsiteX671" fmla="*/ 203881 w 1303338"/>
              <a:gd name="connsiteY671" fmla="*/ 102869 h 103188"/>
              <a:gd name="connsiteX672" fmla="*/ 201628 w 1303338"/>
              <a:gd name="connsiteY672" fmla="*/ 103188 h 103188"/>
              <a:gd name="connsiteX673" fmla="*/ 200018 w 1303338"/>
              <a:gd name="connsiteY673" fmla="*/ 100952 h 103188"/>
              <a:gd name="connsiteX674" fmla="*/ 199697 w 1303338"/>
              <a:gd name="connsiteY674" fmla="*/ 95202 h 103188"/>
              <a:gd name="connsiteX675" fmla="*/ 198409 w 1303338"/>
              <a:gd name="connsiteY675" fmla="*/ 91687 h 103188"/>
              <a:gd name="connsiteX676" fmla="*/ 197443 w 1303338"/>
              <a:gd name="connsiteY676" fmla="*/ 92646 h 103188"/>
              <a:gd name="connsiteX677" fmla="*/ 190684 w 1303338"/>
              <a:gd name="connsiteY677" fmla="*/ 98077 h 103188"/>
              <a:gd name="connsiteX678" fmla="*/ 178774 w 1303338"/>
              <a:gd name="connsiteY678" fmla="*/ 101910 h 103188"/>
              <a:gd name="connsiteX679" fmla="*/ 153988 w 1303338"/>
              <a:gd name="connsiteY679" fmla="*/ 69964 h 103188"/>
              <a:gd name="connsiteX680" fmla="*/ 184246 w 1303338"/>
              <a:gd name="connsiteY680" fmla="*/ 33544 h 103188"/>
              <a:gd name="connsiteX681" fmla="*/ 196156 w 1303338"/>
              <a:gd name="connsiteY681" fmla="*/ 36100 h 103188"/>
              <a:gd name="connsiteX682" fmla="*/ 197121 w 1303338"/>
              <a:gd name="connsiteY682" fmla="*/ 36739 h 103188"/>
              <a:gd name="connsiteX683" fmla="*/ 198409 w 1303338"/>
              <a:gd name="connsiteY683" fmla="*/ 34503 h 103188"/>
              <a:gd name="connsiteX684" fmla="*/ 198087 w 1303338"/>
              <a:gd name="connsiteY684" fmla="*/ 32266 h 103188"/>
              <a:gd name="connsiteX685" fmla="*/ 198087 w 1303338"/>
              <a:gd name="connsiteY685" fmla="*/ 17890 h 103188"/>
              <a:gd name="connsiteX686" fmla="*/ 191971 w 1303338"/>
              <a:gd name="connsiteY686" fmla="*/ 9584 h 103188"/>
              <a:gd name="connsiteX687" fmla="*/ 189074 w 1303338"/>
              <a:gd name="connsiteY687" fmla="*/ 7029 h 103188"/>
              <a:gd name="connsiteX688" fmla="*/ 189074 w 1303338"/>
              <a:gd name="connsiteY688" fmla="*/ 4792 h 103188"/>
              <a:gd name="connsiteX689" fmla="*/ 191649 w 1303338"/>
              <a:gd name="connsiteY689" fmla="*/ 2556 h 103188"/>
              <a:gd name="connsiteX690" fmla="*/ 210641 w 1303338"/>
              <a:gd name="connsiteY690" fmla="*/ 320 h 103188"/>
              <a:gd name="connsiteX691" fmla="*/ 212250 w 1303338"/>
              <a:gd name="connsiteY691" fmla="*/ 0 h 10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Lst>
            <a:rect l="l" t="t" r="r" b="b"/>
            <a:pathLst>
              <a:path w="1303338" h="103188">
                <a:moveTo>
                  <a:pt x="124181" y="71438"/>
                </a:moveTo>
                <a:cubicBezTo>
                  <a:pt x="124181" y="71438"/>
                  <a:pt x="123873" y="71438"/>
                  <a:pt x="123565" y="71766"/>
                </a:cubicBezTo>
                <a:cubicBezTo>
                  <a:pt x="122025" y="72093"/>
                  <a:pt x="122025" y="72093"/>
                  <a:pt x="122025" y="72093"/>
                </a:cubicBezTo>
                <a:cubicBezTo>
                  <a:pt x="115248" y="73404"/>
                  <a:pt x="112784" y="73731"/>
                  <a:pt x="110320" y="75697"/>
                </a:cubicBezTo>
                <a:cubicBezTo>
                  <a:pt x="106623" y="77662"/>
                  <a:pt x="104775" y="80611"/>
                  <a:pt x="104775" y="84214"/>
                </a:cubicBezTo>
                <a:cubicBezTo>
                  <a:pt x="104775" y="88800"/>
                  <a:pt x="107856" y="92076"/>
                  <a:pt x="112168" y="92076"/>
                </a:cubicBezTo>
                <a:cubicBezTo>
                  <a:pt x="115864" y="92076"/>
                  <a:pt x="120177" y="89783"/>
                  <a:pt x="122949" y="86835"/>
                </a:cubicBezTo>
                <a:cubicBezTo>
                  <a:pt x="124797" y="84542"/>
                  <a:pt x="125413" y="82576"/>
                  <a:pt x="125413" y="77662"/>
                </a:cubicBezTo>
                <a:lnTo>
                  <a:pt x="125413" y="73731"/>
                </a:lnTo>
                <a:cubicBezTo>
                  <a:pt x="125413" y="72093"/>
                  <a:pt x="125105" y="71438"/>
                  <a:pt x="124181" y="71438"/>
                </a:cubicBezTo>
                <a:close/>
                <a:moveTo>
                  <a:pt x="338465" y="44450"/>
                </a:moveTo>
                <a:cubicBezTo>
                  <a:pt x="328806" y="44450"/>
                  <a:pt x="322263" y="54228"/>
                  <a:pt x="322263" y="67790"/>
                </a:cubicBezTo>
                <a:cubicBezTo>
                  <a:pt x="322263" y="81667"/>
                  <a:pt x="329429" y="92075"/>
                  <a:pt x="339400" y="92075"/>
                </a:cubicBezTo>
                <a:cubicBezTo>
                  <a:pt x="348435" y="92075"/>
                  <a:pt x="355601" y="82298"/>
                  <a:pt x="355601" y="69997"/>
                </a:cubicBezTo>
                <a:cubicBezTo>
                  <a:pt x="355601" y="54858"/>
                  <a:pt x="348435" y="44450"/>
                  <a:pt x="338465" y="44450"/>
                </a:cubicBezTo>
                <a:close/>
                <a:moveTo>
                  <a:pt x="266701" y="44450"/>
                </a:moveTo>
                <a:cubicBezTo>
                  <a:pt x="261621" y="44450"/>
                  <a:pt x="256858" y="48335"/>
                  <a:pt x="254636" y="54811"/>
                </a:cubicBezTo>
                <a:cubicBezTo>
                  <a:pt x="253048" y="58372"/>
                  <a:pt x="252413" y="63876"/>
                  <a:pt x="252413" y="72294"/>
                </a:cubicBezTo>
                <a:cubicBezTo>
                  <a:pt x="252413" y="82655"/>
                  <a:pt x="252731" y="86217"/>
                  <a:pt x="254001" y="88483"/>
                </a:cubicBezTo>
                <a:cubicBezTo>
                  <a:pt x="255271" y="91397"/>
                  <a:pt x="259716" y="93663"/>
                  <a:pt x="263208" y="93663"/>
                </a:cubicBezTo>
                <a:cubicBezTo>
                  <a:pt x="273368" y="93663"/>
                  <a:pt x="280988" y="82655"/>
                  <a:pt x="280988" y="67762"/>
                </a:cubicBezTo>
                <a:cubicBezTo>
                  <a:pt x="280988" y="53840"/>
                  <a:pt x="275273" y="44450"/>
                  <a:pt x="266701" y="44450"/>
                </a:cubicBezTo>
                <a:close/>
                <a:moveTo>
                  <a:pt x="490400" y="42863"/>
                </a:moveTo>
                <a:cubicBezTo>
                  <a:pt x="481220" y="42863"/>
                  <a:pt x="474663" y="52388"/>
                  <a:pt x="474663" y="66041"/>
                </a:cubicBezTo>
                <a:cubicBezTo>
                  <a:pt x="474663" y="80328"/>
                  <a:pt x="480893" y="90488"/>
                  <a:pt x="490400" y="90488"/>
                </a:cubicBezTo>
                <a:cubicBezTo>
                  <a:pt x="499908" y="90488"/>
                  <a:pt x="504826" y="82551"/>
                  <a:pt x="504826" y="66993"/>
                </a:cubicBezTo>
                <a:cubicBezTo>
                  <a:pt x="504826" y="58738"/>
                  <a:pt x="503843" y="53341"/>
                  <a:pt x="501876" y="49531"/>
                </a:cubicBezTo>
                <a:cubicBezTo>
                  <a:pt x="499253" y="45403"/>
                  <a:pt x="494990" y="42863"/>
                  <a:pt x="490400" y="42863"/>
                </a:cubicBezTo>
                <a:close/>
                <a:moveTo>
                  <a:pt x="185083" y="42863"/>
                </a:moveTo>
                <a:cubicBezTo>
                  <a:pt x="176075" y="42863"/>
                  <a:pt x="169863" y="52388"/>
                  <a:pt x="169863" y="66041"/>
                </a:cubicBezTo>
                <a:cubicBezTo>
                  <a:pt x="169863" y="80328"/>
                  <a:pt x="176075" y="90488"/>
                  <a:pt x="185083" y="90488"/>
                </a:cubicBezTo>
                <a:cubicBezTo>
                  <a:pt x="194090" y="90488"/>
                  <a:pt x="198438" y="82551"/>
                  <a:pt x="198438" y="66993"/>
                </a:cubicBezTo>
                <a:cubicBezTo>
                  <a:pt x="198438" y="58738"/>
                  <a:pt x="197506" y="53341"/>
                  <a:pt x="195643" y="49531"/>
                </a:cubicBezTo>
                <a:cubicBezTo>
                  <a:pt x="193469" y="45403"/>
                  <a:pt x="189431" y="42863"/>
                  <a:pt x="185083" y="42863"/>
                </a:cubicBezTo>
                <a:close/>
                <a:moveTo>
                  <a:pt x="1176894" y="41275"/>
                </a:moveTo>
                <a:cubicBezTo>
                  <a:pt x="1172606" y="41275"/>
                  <a:pt x="1168318" y="43302"/>
                  <a:pt x="1165679" y="46342"/>
                </a:cubicBezTo>
                <a:cubicBezTo>
                  <a:pt x="1163700" y="49044"/>
                  <a:pt x="1162050" y="53097"/>
                  <a:pt x="1162050" y="55461"/>
                </a:cubicBezTo>
                <a:cubicBezTo>
                  <a:pt x="1162050" y="56812"/>
                  <a:pt x="1162380" y="57150"/>
                  <a:pt x="1164029" y="57150"/>
                </a:cubicBezTo>
                <a:lnTo>
                  <a:pt x="1166998" y="57150"/>
                </a:lnTo>
                <a:cubicBezTo>
                  <a:pt x="1173266" y="56475"/>
                  <a:pt x="1173266" y="56475"/>
                  <a:pt x="1173266" y="56475"/>
                </a:cubicBezTo>
                <a:cubicBezTo>
                  <a:pt x="1175575" y="56137"/>
                  <a:pt x="1182172" y="55799"/>
                  <a:pt x="1184481" y="55461"/>
                </a:cubicBezTo>
                <a:cubicBezTo>
                  <a:pt x="1186461" y="55124"/>
                  <a:pt x="1187450" y="54448"/>
                  <a:pt x="1187450" y="52422"/>
                </a:cubicBezTo>
                <a:cubicBezTo>
                  <a:pt x="1187450" y="50057"/>
                  <a:pt x="1186461" y="47017"/>
                  <a:pt x="1184811" y="44653"/>
                </a:cubicBezTo>
                <a:cubicBezTo>
                  <a:pt x="1183162" y="42289"/>
                  <a:pt x="1180523" y="41275"/>
                  <a:pt x="1176894" y="41275"/>
                </a:cubicBezTo>
                <a:close/>
                <a:moveTo>
                  <a:pt x="891340" y="41275"/>
                </a:moveTo>
                <a:cubicBezTo>
                  <a:pt x="886661" y="41275"/>
                  <a:pt x="882650" y="43302"/>
                  <a:pt x="879977" y="46342"/>
                </a:cubicBezTo>
                <a:cubicBezTo>
                  <a:pt x="877971" y="49044"/>
                  <a:pt x="876300" y="53097"/>
                  <a:pt x="876300" y="55461"/>
                </a:cubicBezTo>
                <a:cubicBezTo>
                  <a:pt x="876300" y="56812"/>
                  <a:pt x="876634" y="57150"/>
                  <a:pt x="877971" y="57150"/>
                </a:cubicBezTo>
                <a:lnTo>
                  <a:pt x="880979" y="57150"/>
                </a:lnTo>
                <a:cubicBezTo>
                  <a:pt x="887329" y="56475"/>
                  <a:pt x="887329" y="56475"/>
                  <a:pt x="887329" y="56475"/>
                </a:cubicBezTo>
                <a:cubicBezTo>
                  <a:pt x="890003" y="56137"/>
                  <a:pt x="896687" y="55799"/>
                  <a:pt x="899027" y="55461"/>
                </a:cubicBezTo>
                <a:cubicBezTo>
                  <a:pt x="901032" y="55124"/>
                  <a:pt x="901700" y="54448"/>
                  <a:pt x="901700" y="52422"/>
                </a:cubicBezTo>
                <a:cubicBezTo>
                  <a:pt x="901700" y="50057"/>
                  <a:pt x="901032" y="47017"/>
                  <a:pt x="899361" y="44653"/>
                </a:cubicBezTo>
                <a:cubicBezTo>
                  <a:pt x="897690" y="42289"/>
                  <a:pt x="895016" y="41275"/>
                  <a:pt x="891340" y="41275"/>
                </a:cubicBezTo>
                <a:close/>
                <a:moveTo>
                  <a:pt x="1235711" y="33338"/>
                </a:moveTo>
                <a:cubicBezTo>
                  <a:pt x="1236981" y="33338"/>
                  <a:pt x="1237298" y="34295"/>
                  <a:pt x="1237298" y="35890"/>
                </a:cubicBezTo>
                <a:cubicBezTo>
                  <a:pt x="1237298" y="36209"/>
                  <a:pt x="1237298" y="36209"/>
                  <a:pt x="1237298" y="41314"/>
                </a:cubicBezTo>
                <a:cubicBezTo>
                  <a:pt x="1236981" y="43547"/>
                  <a:pt x="1236981" y="56308"/>
                  <a:pt x="1236981" y="63645"/>
                </a:cubicBezTo>
                <a:cubicBezTo>
                  <a:pt x="1236981" y="70344"/>
                  <a:pt x="1236981" y="70344"/>
                  <a:pt x="1236981" y="70344"/>
                </a:cubicBezTo>
                <a:cubicBezTo>
                  <a:pt x="1236981" y="78001"/>
                  <a:pt x="1236981" y="85019"/>
                  <a:pt x="1237298" y="88210"/>
                </a:cubicBezTo>
                <a:cubicBezTo>
                  <a:pt x="1237616" y="91081"/>
                  <a:pt x="1238251" y="91719"/>
                  <a:pt x="1242061" y="92995"/>
                </a:cubicBezTo>
                <a:cubicBezTo>
                  <a:pt x="1245871" y="94271"/>
                  <a:pt x="1246188" y="94271"/>
                  <a:pt x="1246188" y="96185"/>
                </a:cubicBezTo>
                <a:cubicBezTo>
                  <a:pt x="1246188" y="98418"/>
                  <a:pt x="1246188" y="98418"/>
                  <a:pt x="1246188" y="98418"/>
                </a:cubicBezTo>
                <a:cubicBezTo>
                  <a:pt x="1246188" y="99694"/>
                  <a:pt x="1245553" y="100013"/>
                  <a:pt x="1244601" y="100013"/>
                </a:cubicBezTo>
                <a:cubicBezTo>
                  <a:pt x="1243648" y="100013"/>
                  <a:pt x="1243648" y="100013"/>
                  <a:pt x="1243648" y="100013"/>
                </a:cubicBezTo>
                <a:cubicBezTo>
                  <a:pt x="1240473" y="100013"/>
                  <a:pt x="1234441" y="99694"/>
                  <a:pt x="1229678" y="99694"/>
                </a:cubicBezTo>
                <a:cubicBezTo>
                  <a:pt x="1224598" y="99694"/>
                  <a:pt x="1218565" y="100013"/>
                  <a:pt x="1215390" y="100013"/>
                </a:cubicBezTo>
                <a:cubicBezTo>
                  <a:pt x="1214437" y="100013"/>
                  <a:pt x="1214437" y="100013"/>
                  <a:pt x="1214437" y="100013"/>
                </a:cubicBezTo>
                <a:cubicBezTo>
                  <a:pt x="1213167" y="100013"/>
                  <a:pt x="1212850" y="99694"/>
                  <a:pt x="1212850" y="98418"/>
                </a:cubicBezTo>
                <a:cubicBezTo>
                  <a:pt x="1212850" y="96185"/>
                  <a:pt x="1212850" y="96185"/>
                  <a:pt x="1212850" y="96185"/>
                </a:cubicBezTo>
                <a:cubicBezTo>
                  <a:pt x="1212850" y="94271"/>
                  <a:pt x="1212850" y="94271"/>
                  <a:pt x="1216977" y="92995"/>
                </a:cubicBezTo>
                <a:cubicBezTo>
                  <a:pt x="1221105" y="91719"/>
                  <a:pt x="1221740" y="91081"/>
                  <a:pt x="1221740" y="88210"/>
                </a:cubicBezTo>
                <a:cubicBezTo>
                  <a:pt x="1222058" y="84700"/>
                  <a:pt x="1222058" y="78639"/>
                  <a:pt x="1222058" y="70344"/>
                </a:cubicBezTo>
                <a:lnTo>
                  <a:pt x="1222058" y="59498"/>
                </a:lnTo>
                <a:cubicBezTo>
                  <a:pt x="1222058" y="43547"/>
                  <a:pt x="1221740" y="42590"/>
                  <a:pt x="1216660" y="42271"/>
                </a:cubicBezTo>
                <a:cubicBezTo>
                  <a:pt x="1213485" y="41952"/>
                  <a:pt x="1212850" y="41314"/>
                  <a:pt x="1212850" y="40038"/>
                </a:cubicBezTo>
                <a:cubicBezTo>
                  <a:pt x="1212850" y="37805"/>
                  <a:pt x="1212850" y="37805"/>
                  <a:pt x="1212850" y="37805"/>
                </a:cubicBezTo>
                <a:cubicBezTo>
                  <a:pt x="1212850" y="36209"/>
                  <a:pt x="1213167" y="35890"/>
                  <a:pt x="1215072" y="35571"/>
                </a:cubicBezTo>
                <a:cubicBezTo>
                  <a:pt x="1233806" y="33657"/>
                  <a:pt x="1233806" y="33657"/>
                  <a:pt x="1233806" y="33657"/>
                </a:cubicBezTo>
                <a:cubicBezTo>
                  <a:pt x="1234758" y="33657"/>
                  <a:pt x="1234758" y="33657"/>
                  <a:pt x="1234758" y="33657"/>
                </a:cubicBezTo>
                <a:cubicBezTo>
                  <a:pt x="1235076" y="33338"/>
                  <a:pt x="1235393" y="33338"/>
                  <a:pt x="1235711" y="33338"/>
                </a:cubicBezTo>
                <a:close/>
                <a:moveTo>
                  <a:pt x="1177658" y="33338"/>
                </a:moveTo>
                <a:cubicBezTo>
                  <a:pt x="1193069" y="33338"/>
                  <a:pt x="1201738" y="42270"/>
                  <a:pt x="1201738" y="57900"/>
                </a:cubicBezTo>
                <a:cubicBezTo>
                  <a:pt x="1201738" y="61728"/>
                  <a:pt x="1200133" y="62685"/>
                  <a:pt x="1195317" y="62685"/>
                </a:cubicBezTo>
                <a:lnTo>
                  <a:pt x="1164815" y="62685"/>
                </a:lnTo>
                <a:cubicBezTo>
                  <a:pt x="1159678" y="62685"/>
                  <a:pt x="1159357" y="63004"/>
                  <a:pt x="1159357" y="67470"/>
                </a:cubicBezTo>
                <a:cubicBezTo>
                  <a:pt x="1159357" y="80229"/>
                  <a:pt x="1167705" y="89799"/>
                  <a:pt x="1178942" y="89799"/>
                </a:cubicBezTo>
                <a:cubicBezTo>
                  <a:pt x="1185364" y="89799"/>
                  <a:pt x="1194996" y="86609"/>
                  <a:pt x="1199170" y="82781"/>
                </a:cubicBezTo>
                <a:cubicBezTo>
                  <a:pt x="1199491" y="82781"/>
                  <a:pt x="1199491" y="82462"/>
                  <a:pt x="1199812" y="82462"/>
                </a:cubicBezTo>
                <a:cubicBezTo>
                  <a:pt x="1200133" y="82462"/>
                  <a:pt x="1200454" y="83100"/>
                  <a:pt x="1200454" y="83738"/>
                </a:cubicBezTo>
                <a:cubicBezTo>
                  <a:pt x="1200454" y="85652"/>
                  <a:pt x="1199491" y="94584"/>
                  <a:pt x="1199170" y="95541"/>
                </a:cubicBezTo>
                <a:cubicBezTo>
                  <a:pt x="1198849" y="96178"/>
                  <a:pt x="1197243" y="97135"/>
                  <a:pt x="1193712" y="98411"/>
                </a:cubicBezTo>
                <a:cubicBezTo>
                  <a:pt x="1188896" y="100325"/>
                  <a:pt x="1182474" y="101601"/>
                  <a:pt x="1177016" y="101601"/>
                </a:cubicBezTo>
                <a:cubicBezTo>
                  <a:pt x="1157752" y="101601"/>
                  <a:pt x="1144588" y="88523"/>
                  <a:pt x="1144588" y="69384"/>
                </a:cubicBezTo>
                <a:cubicBezTo>
                  <a:pt x="1144588" y="48969"/>
                  <a:pt x="1158715" y="33338"/>
                  <a:pt x="1177658" y="33338"/>
                </a:cubicBezTo>
                <a:close/>
                <a:moveTo>
                  <a:pt x="1070830" y="33338"/>
                </a:moveTo>
                <a:cubicBezTo>
                  <a:pt x="1071792" y="33338"/>
                  <a:pt x="1072433" y="34295"/>
                  <a:pt x="1072433" y="35890"/>
                </a:cubicBezTo>
                <a:cubicBezTo>
                  <a:pt x="1072433" y="36209"/>
                  <a:pt x="1072433" y="36209"/>
                  <a:pt x="1072433" y="41314"/>
                </a:cubicBezTo>
                <a:cubicBezTo>
                  <a:pt x="1072112" y="43547"/>
                  <a:pt x="1072112" y="56308"/>
                  <a:pt x="1072112" y="63645"/>
                </a:cubicBezTo>
                <a:cubicBezTo>
                  <a:pt x="1072112" y="70344"/>
                  <a:pt x="1072112" y="70344"/>
                  <a:pt x="1072112" y="70344"/>
                </a:cubicBezTo>
                <a:cubicBezTo>
                  <a:pt x="1072112" y="78001"/>
                  <a:pt x="1072112" y="85019"/>
                  <a:pt x="1072433" y="88210"/>
                </a:cubicBezTo>
                <a:cubicBezTo>
                  <a:pt x="1072433" y="91081"/>
                  <a:pt x="1073394" y="91719"/>
                  <a:pt x="1077241" y="92995"/>
                </a:cubicBezTo>
                <a:cubicBezTo>
                  <a:pt x="1081088" y="94271"/>
                  <a:pt x="1081088" y="94271"/>
                  <a:pt x="1081088" y="96185"/>
                </a:cubicBezTo>
                <a:cubicBezTo>
                  <a:pt x="1081088" y="98418"/>
                  <a:pt x="1081088" y="98418"/>
                  <a:pt x="1081088" y="98418"/>
                </a:cubicBezTo>
                <a:cubicBezTo>
                  <a:pt x="1081088" y="99694"/>
                  <a:pt x="1080767" y="100013"/>
                  <a:pt x="1079806" y="100013"/>
                </a:cubicBezTo>
                <a:cubicBezTo>
                  <a:pt x="1078844" y="100013"/>
                  <a:pt x="1078844" y="100013"/>
                  <a:pt x="1078844" y="100013"/>
                </a:cubicBezTo>
                <a:cubicBezTo>
                  <a:pt x="1075318" y="100013"/>
                  <a:pt x="1069548" y="99694"/>
                  <a:pt x="1064739" y="99694"/>
                </a:cubicBezTo>
                <a:cubicBezTo>
                  <a:pt x="1059931" y="99694"/>
                  <a:pt x="1053520" y="100013"/>
                  <a:pt x="1050314" y="100013"/>
                </a:cubicBezTo>
                <a:cubicBezTo>
                  <a:pt x="1049353" y="100013"/>
                  <a:pt x="1049353" y="100013"/>
                  <a:pt x="1049353" y="100013"/>
                </a:cubicBezTo>
                <a:cubicBezTo>
                  <a:pt x="1048070" y="100013"/>
                  <a:pt x="1047750" y="99694"/>
                  <a:pt x="1047750" y="98418"/>
                </a:cubicBezTo>
                <a:cubicBezTo>
                  <a:pt x="1047750" y="96185"/>
                  <a:pt x="1047750" y="96185"/>
                  <a:pt x="1047750" y="96185"/>
                </a:cubicBezTo>
                <a:cubicBezTo>
                  <a:pt x="1047750" y="94271"/>
                  <a:pt x="1047750" y="94271"/>
                  <a:pt x="1051917" y="92995"/>
                </a:cubicBezTo>
                <a:cubicBezTo>
                  <a:pt x="1056084" y="91719"/>
                  <a:pt x="1056725" y="91081"/>
                  <a:pt x="1057046" y="88210"/>
                </a:cubicBezTo>
                <a:cubicBezTo>
                  <a:pt x="1057046" y="84700"/>
                  <a:pt x="1057046" y="78639"/>
                  <a:pt x="1057046" y="70344"/>
                </a:cubicBezTo>
                <a:lnTo>
                  <a:pt x="1057046" y="59498"/>
                </a:lnTo>
                <a:cubicBezTo>
                  <a:pt x="1057046" y="43547"/>
                  <a:pt x="1057046" y="42590"/>
                  <a:pt x="1051596" y="42271"/>
                </a:cubicBezTo>
                <a:cubicBezTo>
                  <a:pt x="1048711" y="41952"/>
                  <a:pt x="1047750" y="41314"/>
                  <a:pt x="1047750" y="40038"/>
                </a:cubicBezTo>
                <a:cubicBezTo>
                  <a:pt x="1047750" y="37805"/>
                  <a:pt x="1047750" y="37805"/>
                  <a:pt x="1047750" y="37805"/>
                </a:cubicBezTo>
                <a:cubicBezTo>
                  <a:pt x="1047750" y="36209"/>
                  <a:pt x="1048391" y="35890"/>
                  <a:pt x="1049994" y="35571"/>
                </a:cubicBezTo>
                <a:cubicBezTo>
                  <a:pt x="1068907" y="33657"/>
                  <a:pt x="1068907" y="33657"/>
                  <a:pt x="1068907" y="33657"/>
                </a:cubicBezTo>
                <a:cubicBezTo>
                  <a:pt x="1069868" y="33657"/>
                  <a:pt x="1069868" y="33657"/>
                  <a:pt x="1069868" y="33657"/>
                </a:cubicBezTo>
                <a:cubicBezTo>
                  <a:pt x="1070189" y="33338"/>
                  <a:pt x="1070509" y="33338"/>
                  <a:pt x="1070830" y="33338"/>
                </a:cubicBezTo>
                <a:close/>
                <a:moveTo>
                  <a:pt x="1017588" y="33338"/>
                </a:moveTo>
                <a:cubicBezTo>
                  <a:pt x="1022668" y="33338"/>
                  <a:pt x="1028065" y="34295"/>
                  <a:pt x="1030923" y="35571"/>
                </a:cubicBezTo>
                <a:cubicBezTo>
                  <a:pt x="1033145" y="36528"/>
                  <a:pt x="1033780" y="37166"/>
                  <a:pt x="1033780" y="38761"/>
                </a:cubicBezTo>
                <a:cubicBezTo>
                  <a:pt x="1033780" y="39080"/>
                  <a:pt x="1033780" y="39080"/>
                  <a:pt x="1033780" y="39080"/>
                </a:cubicBezTo>
                <a:lnTo>
                  <a:pt x="1032828" y="47055"/>
                </a:lnTo>
                <a:cubicBezTo>
                  <a:pt x="1032510" y="49288"/>
                  <a:pt x="1032510" y="49607"/>
                  <a:pt x="1030923" y="49607"/>
                </a:cubicBezTo>
                <a:cubicBezTo>
                  <a:pt x="1029018" y="49607"/>
                  <a:pt x="1029018" y="49607"/>
                  <a:pt x="1029018" y="49607"/>
                </a:cubicBezTo>
                <a:cubicBezTo>
                  <a:pt x="1027430" y="49607"/>
                  <a:pt x="1027430" y="49607"/>
                  <a:pt x="1026160" y="46098"/>
                </a:cubicBezTo>
                <a:cubicBezTo>
                  <a:pt x="1024890" y="42589"/>
                  <a:pt x="1020763" y="40675"/>
                  <a:pt x="1015048" y="40675"/>
                </a:cubicBezTo>
                <a:cubicBezTo>
                  <a:pt x="1009015" y="40675"/>
                  <a:pt x="1004887" y="44184"/>
                  <a:pt x="1004887" y="49288"/>
                </a:cubicBezTo>
                <a:cubicBezTo>
                  <a:pt x="1004887" y="52796"/>
                  <a:pt x="1006475" y="55348"/>
                  <a:pt x="1011555" y="58219"/>
                </a:cubicBezTo>
                <a:cubicBezTo>
                  <a:pt x="1014730" y="59814"/>
                  <a:pt x="1014730" y="59814"/>
                  <a:pt x="1023303" y="63961"/>
                </a:cubicBezTo>
                <a:cubicBezTo>
                  <a:pt x="1031558" y="67789"/>
                  <a:pt x="1036638" y="74168"/>
                  <a:pt x="1036638" y="81505"/>
                </a:cubicBezTo>
                <a:cubicBezTo>
                  <a:pt x="1036638" y="93308"/>
                  <a:pt x="1025843" y="101601"/>
                  <a:pt x="1009650" y="101601"/>
                </a:cubicBezTo>
                <a:cubicBezTo>
                  <a:pt x="1003300" y="101601"/>
                  <a:pt x="996950" y="100325"/>
                  <a:pt x="992822" y="98092"/>
                </a:cubicBezTo>
                <a:cubicBezTo>
                  <a:pt x="990917" y="97135"/>
                  <a:pt x="990600" y="96497"/>
                  <a:pt x="990600" y="94265"/>
                </a:cubicBezTo>
                <a:cubicBezTo>
                  <a:pt x="991552" y="85333"/>
                  <a:pt x="991552" y="85333"/>
                  <a:pt x="991552" y="85333"/>
                </a:cubicBezTo>
                <a:cubicBezTo>
                  <a:pt x="991552" y="83738"/>
                  <a:pt x="992187" y="82781"/>
                  <a:pt x="993775" y="82781"/>
                </a:cubicBezTo>
                <a:cubicBezTo>
                  <a:pt x="995997" y="82781"/>
                  <a:pt x="995997" y="82781"/>
                  <a:pt x="995997" y="82781"/>
                </a:cubicBezTo>
                <a:cubicBezTo>
                  <a:pt x="997267" y="82781"/>
                  <a:pt x="997585" y="82781"/>
                  <a:pt x="998220" y="86290"/>
                </a:cubicBezTo>
                <a:cubicBezTo>
                  <a:pt x="999490" y="91075"/>
                  <a:pt x="1004887" y="94265"/>
                  <a:pt x="1010920" y="94265"/>
                </a:cubicBezTo>
                <a:cubicBezTo>
                  <a:pt x="1017588" y="94265"/>
                  <a:pt x="1022350" y="90756"/>
                  <a:pt x="1022350" y="85652"/>
                </a:cubicBezTo>
                <a:cubicBezTo>
                  <a:pt x="1022350" y="81505"/>
                  <a:pt x="1020128" y="79591"/>
                  <a:pt x="1013142" y="76082"/>
                </a:cubicBezTo>
                <a:cubicBezTo>
                  <a:pt x="996315" y="68427"/>
                  <a:pt x="992187" y="63961"/>
                  <a:pt x="992187" y="54072"/>
                </a:cubicBezTo>
                <a:cubicBezTo>
                  <a:pt x="992187" y="41313"/>
                  <a:pt x="1001712" y="33338"/>
                  <a:pt x="1017588" y="33338"/>
                </a:cubicBezTo>
                <a:close/>
                <a:moveTo>
                  <a:pt x="950175" y="33338"/>
                </a:moveTo>
                <a:cubicBezTo>
                  <a:pt x="951111" y="33338"/>
                  <a:pt x="951735" y="34295"/>
                  <a:pt x="951735" y="35571"/>
                </a:cubicBezTo>
                <a:cubicBezTo>
                  <a:pt x="951423" y="41633"/>
                  <a:pt x="951423" y="41633"/>
                  <a:pt x="951423" y="41633"/>
                </a:cubicBezTo>
                <a:cubicBezTo>
                  <a:pt x="951423" y="47375"/>
                  <a:pt x="951735" y="48332"/>
                  <a:pt x="952670" y="48332"/>
                </a:cubicBezTo>
                <a:cubicBezTo>
                  <a:pt x="952982" y="48332"/>
                  <a:pt x="954229" y="47375"/>
                  <a:pt x="955165" y="46099"/>
                </a:cubicBezTo>
                <a:cubicBezTo>
                  <a:pt x="957036" y="43866"/>
                  <a:pt x="957036" y="43866"/>
                  <a:pt x="960154" y="40357"/>
                </a:cubicBezTo>
                <a:cubicBezTo>
                  <a:pt x="963584" y="36209"/>
                  <a:pt x="964832" y="35252"/>
                  <a:pt x="968574" y="34295"/>
                </a:cubicBezTo>
                <a:cubicBezTo>
                  <a:pt x="970445" y="33657"/>
                  <a:pt x="972316" y="33338"/>
                  <a:pt x="974810" y="33338"/>
                </a:cubicBezTo>
                <a:cubicBezTo>
                  <a:pt x="977929" y="33338"/>
                  <a:pt x="979488" y="34295"/>
                  <a:pt x="979176" y="36528"/>
                </a:cubicBezTo>
                <a:cubicBezTo>
                  <a:pt x="978864" y="46099"/>
                  <a:pt x="978864" y="46099"/>
                  <a:pt x="978864" y="46099"/>
                </a:cubicBezTo>
                <a:cubicBezTo>
                  <a:pt x="978552" y="48332"/>
                  <a:pt x="977929" y="49289"/>
                  <a:pt x="976993" y="49289"/>
                </a:cubicBezTo>
                <a:cubicBezTo>
                  <a:pt x="976681" y="49289"/>
                  <a:pt x="976369" y="48970"/>
                  <a:pt x="975746" y="48970"/>
                </a:cubicBezTo>
                <a:cubicBezTo>
                  <a:pt x="974187" y="48332"/>
                  <a:pt x="971380" y="48332"/>
                  <a:pt x="968262" y="48332"/>
                </a:cubicBezTo>
                <a:cubicBezTo>
                  <a:pt x="963584" y="48332"/>
                  <a:pt x="960154" y="49608"/>
                  <a:pt x="957659" y="51841"/>
                </a:cubicBezTo>
                <a:cubicBezTo>
                  <a:pt x="954853" y="55032"/>
                  <a:pt x="954229" y="57584"/>
                  <a:pt x="954229" y="70663"/>
                </a:cubicBezTo>
                <a:cubicBezTo>
                  <a:pt x="954229" y="76406"/>
                  <a:pt x="954229" y="76406"/>
                  <a:pt x="954229" y="76406"/>
                </a:cubicBezTo>
                <a:cubicBezTo>
                  <a:pt x="954541" y="85019"/>
                  <a:pt x="954541" y="85019"/>
                  <a:pt x="954541" y="85019"/>
                </a:cubicBezTo>
                <a:cubicBezTo>
                  <a:pt x="954541" y="89486"/>
                  <a:pt x="954853" y="90443"/>
                  <a:pt x="956724" y="91400"/>
                </a:cubicBezTo>
                <a:cubicBezTo>
                  <a:pt x="957659" y="92038"/>
                  <a:pt x="957659" y="92038"/>
                  <a:pt x="963272" y="93314"/>
                </a:cubicBezTo>
                <a:cubicBezTo>
                  <a:pt x="967014" y="94271"/>
                  <a:pt x="967326" y="94271"/>
                  <a:pt x="967326" y="96185"/>
                </a:cubicBezTo>
                <a:cubicBezTo>
                  <a:pt x="967326" y="98099"/>
                  <a:pt x="967326" y="98099"/>
                  <a:pt x="967326" y="98099"/>
                </a:cubicBezTo>
                <a:cubicBezTo>
                  <a:pt x="967326" y="99375"/>
                  <a:pt x="966703" y="100013"/>
                  <a:pt x="965455" y="100013"/>
                </a:cubicBezTo>
                <a:cubicBezTo>
                  <a:pt x="965143" y="100013"/>
                  <a:pt x="965143" y="100013"/>
                  <a:pt x="965143" y="100013"/>
                </a:cubicBezTo>
                <a:cubicBezTo>
                  <a:pt x="961401" y="100013"/>
                  <a:pt x="951111" y="99694"/>
                  <a:pt x="946122" y="99694"/>
                </a:cubicBezTo>
                <a:cubicBezTo>
                  <a:pt x="942068" y="99694"/>
                  <a:pt x="935831" y="100013"/>
                  <a:pt x="933025" y="100013"/>
                </a:cubicBezTo>
                <a:cubicBezTo>
                  <a:pt x="932089" y="100013"/>
                  <a:pt x="932089" y="100013"/>
                  <a:pt x="932089" y="100013"/>
                </a:cubicBezTo>
                <a:cubicBezTo>
                  <a:pt x="931154" y="100013"/>
                  <a:pt x="930530" y="99694"/>
                  <a:pt x="930530" y="98418"/>
                </a:cubicBezTo>
                <a:cubicBezTo>
                  <a:pt x="930530" y="96185"/>
                  <a:pt x="930530" y="96185"/>
                  <a:pt x="930530" y="96185"/>
                </a:cubicBezTo>
                <a:cubicBezTo>
                  <a:pt x="930530" y="94271"/>
                  <a:pt x="930530" y="94271"/>
                  <a:pt x="934584" y="92995"/>
                </a:cubicBezTo>
                <a:cubicBezTo>
                  <a:pt x="938326" y="91719"/>
                  <a:pt x="938949" y="91081"/>
                  <a:pt x="939261" y="88210"/>
                </a:cubicBezTo>
                <a:cubicBezTo>
                  <a:pt x="939261" y="85019"/>
                  <a:pt x="939573" y="78958"/>
                  <a:pt x="939573" y="70344"/>
                </a:cubicBezTo>
                <a:cubicBezTo>
                  <a:pt x="939573" y="65878"/>
                  <a:pt x="939573" y="65878"/>
                  <a:pt x="939573" y="65878"/>
                </a:cubicBezTo>
                <a:cubicBezTo>
                  <a:pt x="939573" y="59179"/>
                  <a:pt x="938638" y="51522"/>
                  <a:pt x="937390" y="48013"/>
                </a:cubicBezTo>
                <a:cubicBezTo>
                  <a:pt x="936143" y="44823"/>
                  <a:pt x="934272" y="43547"/>
                  <a:pt x="930530" y="43547"/>
                </a:cubicBezTo>
                <a:cubicBezTo>
                  <a:pt x="927723" y="43228"/>
                  <a:pt x="927100" y="42909"/>
                  <a:pt x="927100" y="41633"/>
                </a:cubicBezTo>
                <a:lnTo>
                  <a:pt x="927100" y="39400"/>
                </a:lnTo>
                <a:cubicBezTo>
                  <a:pt x="927100" y="37166"/>
                  <a:pt x="927723" y="36847"/>
                  <a:pt x="929594" y="36528"/>
                </a:cubicBezTo>
                <a:cubicBezTo>
                  <a:pt x="947993" y="33657"/>
                  <a:pt x="947993" y="33657"/>
                  <a:pt x="947993" y="33657"/>
                </a:cubicBezTo>
                <a:cubicBezTo>
                  <a:pt x="948928" y="33657"/>
                  <a:pt x="948928" y="33657"/>
                  <a:pt x="948928" y="33657"/>
                </a:cubicBezTo>
                <a:cubicBezTo>
                  <a:pt x="949552" y="33338"/>
                  <a:pt x="949864" y="33338"/>
                  <a:pt x="950175" y="33338"/>
                </a:cubicBezTo>
                <a:close/>
                <a:moveTo>
                  <a:pt x="892445" y="33338"/>
                </a:moveTo>
                <a:cubicBezTo>
                  <a:pt x="907513" y="33338"/>
                  <a:pt x="915988" y="42270"/>
                  <a:pt x="915988" y="57900"/>
                </a:cubicBezTo>
                <a:cubicBezTo>
                  <a:pt x="915988" y="61728"/>
                  <a:pt x="914419" y="62685"/>
                  <a:pt x="909710" y="62685"/>
                </a:cubicBezTo>
                <a:lnTo>
                  <a:pt x="879574" y="62685"/>
                </a:lnTo>
                <a:cubicBezTo>
                  <a:pt x="874865" y="62685"/>
                  <a:pt x="874551" y="63004"/>
                  <a:pt x="874551" y="67470"/>
                </a:cubicBezTo>
                <a:cubicBezTo>
                  <a:pt x="874551" y="80229"/>
                  <a:pt x="882399" y="89799"/>
                  <a:pt x="893700" y="89799"/>
                </a:cubicBezTo>
                <a:cubicBezTo>
                  <a:pt x="899979" y="89799"/>
                  <a:pt x="909082" y="86609"/>
                  <a:pt x="913477" y="82781"/>
                </a:cubicBezTo>
                <a:cubicBezTo>
                  <a:pt x="913791" y="82781"/>
                  <a:pt x="913791" y="82462"/>
                  <a:pt x="913791" y="82462"/>
                </a:cubicBezTo>
                <a:cubicBezTo>
                  <a:pt x="914419" y="82462"/>
                  <a:pt x="914733" y="83100"/>
                  <a:pt x="914733" y="83738"/>
                </a:cubicBezTo>
                <a:cubicBezTo>
                  <a:pt x="914733" y="85652"/>
                  <a:pt x="913477" y="94584"/>
                  <a:pt x="913163" y="95541"/>
                </a:cubicBezTo>
                <a:cubicBezTo>
                  <a:pt x="912849" y="96178"/>
                  <a:pt x="911593" y="97135"/>
                  <a:pt x="907826" y="98411"/>
                </a:cubicBezTo>
                <a:cubicBezTo>
                  <a:pt x="903432" y="100325"/>
                  <a:pt x="897153" y="101601"/>
                  <a:pt x="891817" y="101601"/>
                </a:cubicBezTo>
                <a:cubicBezTo>
                  <a:pt x="872982" y="101601"/>
                  <a:pt x="860425" y="88523"/>
                  <a:pt x="860425" y="69384"/>
                </a:cubicBezTo>
                <a:cubicBezTo>
                  <a:pt x="860425" y="48969"/>
                  <a:pt x="873924" y="33338"/>
                  <a:pt x="892445" y="33338"/>
                </a:cubicBezTo>
                <a:close/>
                <a:moveTo>
                  <a:pt x="792786" y="33338"/>
                </a:moveTo>
                <a:cubicBezTo>
                  <a:pt x="793102" y="33338"/>
                  <a:pt x="793102" y="33338"/>
                  <a:pt x="799106" y="33662"/>
                </a:cubicBezTo>
                <a:cubicBezTo>
                  <a:pt x="800370" y="33985"/>
                  <a:pt x="802581" y="33985"/>
                  <a:pt x="805741" y="33985"/>
                </a:cubicBezTo>
                <a:cubicBezTo>
                  <a:pt x="811744" y="33985"/>
                  <a:pt x="815536" y="33662"/>
                  <a:pt x="819327" y="33338"/>
                </a:cubicBezTo>
                <a:cubicBezTo>
                  <a:pt x="820907" y="33338"/>
                  <a:pt x="820907" y="33338"/>
                  <a:pt x="820907" y="33338"/>
                </a:cubicBezTo>
                <a:cubicBezTo>
                  <a:pt x="822171" y="33338"/>
                  <a:pt x="822803" y="33985"/>
                  <a:pt x="822803" y="35279"/>
                </a:cubicBezTo>
                <a:cubicBezTo>
                  <a:pt x="822803" y="37544"/>
                  <a:pt x="822803" y="37544"/>
                  <a:pt x="822803" y="37544"/>
                </a:cubicBezTo>
                <a:cubicBezTo>
                  <a:pt x="822803" y="39485"/>
                  <a:pt x="822487" y="39485"/>
                  <a:pt x="819011" y="40456"/>
                </a:cubicBezTo>
                <a:cubicBezTo>
                  <a:pt x="815536" y="41426"/>
                  <a:pt x="813956" y="42397"/>
                  <a:pt x="813956" y="44014"/>
                </a:cubicBezTo>
                <a:cubicBezTo>
                  <a:pt x="813956" y="44661"/>
                  <a:pt x="813956" y="45632"/>
                  <a:pt x="814588" y="46926"/>
                </a:cubicBezTo>
                <a:cubicBezTo>
                  <a:pt x="815220" y="48867"/>
                  <a:pt x="815852" y="50808"/>
                  <a:pt x="816168" y="52750"/>
                </a:cubicBezTo>
                <a:cubicBezTo>
                  <a:pt x="819643" y="63426"/>
                  <a:pt x="819643" y="63426"/>
                  <a:pt x="819643" y="63426"/>
                </a:cubicBezTo>
                <a:cubicBezTo>
                  <a:pt x="823435" y="76690"/>
                  <a:pt x="826278" y="85425"/>
                  <a:pt x="826594" y="85425"/>
                </a:cubicBezTo>
                <a:cubicBezTo>
                  <a:pt x="826594" y="85425"/>
                  <a:pt x="826910" y="84455"/>
                  <a:pt x="826910" y="83808"/>
                </a:cubicBezTo>
                <a:cubicBezTo>
                  <a:pt x="827542" y="81866"/>
                  <a:pt x="827542" y="81866"/>
                  <a:pt x="827542" y="81866"/>
                </a:cubicBezTo>
                <a:cubicBezTo>
                  <a:pt x="828806" y="78308"/>
                  <a:pt x="828806" y="78308"/>
                  <a:pt x="828806" y="78308"/>
                </a:cubicBezTo>
                <a:cubicBezTo>
                  <a:pt x="829438" y="76043"/>
                  <a:pt x="830386" y="73455"/>
                  <a:pt x="831018" y="70867"/>
                </a:cubicBezTo>
                <a:cubicBezTo>
                  <a:pt x="834809" y="60191"/>
                  <a:pt x="834809" y="60191"/>
                  <a:pt x="834809" y="60191"/>
                </a:cubicBezTo>
                <a:cubicBezTo>
                  <a:pt x="838917" y="48544"/>
                  <a:pt x="839865" y="44985"/>
                  <a:pt x="839865" y="43367"/>
                </a:cubicBezTo>
                <a:cubicBezTo>
                  <a:pt x="839865" y="41750"/>
                  <a:pt x="837653" y="40456"/>
                  <a:pt x="834493" y="39809"/>
                </a:cubicBezTo>
                <a:cubicBezTo>
                  <a:pt x="832914" y="39162"/>
                  <a:pt x="832598" y="38838"/>
                  <a:pt x="832598" y="37544"/>
                </a:cubicBezTo>
                <a:cubicBezTo>
                  <a:pt x="832598" y="35279"/>
                  <a:pt x="832598" y="35279"/>
                  <a:pt x="832598" y="35279"/>
                </a:cubicBezTo>
                <a:cubicBezTo>
                  <a:pt x="832598" y="33985"/>
                  <a:pt x="833230" y="33338"/>
                  <a:pt x="834177" y="33338"/>
                </a:cubicBezTo>
                <a:cubicBezTo>
                  <a:pt x="834493" y="33338"/>
                  <a:pt x="834809" y="33338"/>
                  <a:pt x="835441" y="33662"/>
                </a:cubicBezTo>
                <a:cubicBezTo>
                  <a:pt x="837021" y="33662"/>
                  <a:pt x="842392" y="33985"/>
                  <a:pt x="844920" y="33985"/>
                </a:cubicBezTo>
                <a:cubicBezTo>
                  <a:pt x="847448" y="33985"/>
                  <a:pt x="850291" y="33662"/>
                  <a:pt x="853135" y="33338"/>
                </a:cubicBezTo>
                <a:cubicBezTo>
                  <a:pt x="854399" y="33338"/>
                  <a:pt x="854399" y="33338"/>
                  <a:pt x="854399" y="33338"/>
                </a:cubicBezTo>
                <a:cubicBezTo>
                  <a:pt x="855347" y="33338"/>
                  <a:pt x="855663" y="33985"/>
                  <a:pt x="855663" y="35279"/>
                </a:cubicBezTo>
                <a:lnTo>
                  <a:pt x="855663" y="37544"/>
                </a:lnTo>
                <a:cubicBezTo>
                  <a:pt x="855663" y="39485"/>
                  <a:pt x="855663" y="39485"/>
                  <a:pt x="853135" y="40132"/>
                </a:cubicBezTo>
                <a:cubicBezTo>
                  <a:pt x="851555" y="41103"/>
                  <a:pt x="850607" y="42397"/>
                  <a:pt x="848712" y="47897"/>
                </a:cubicBezTo>
                <a:cubicBezTo>
                  <a:pt x="847132" y="51779"/>
                  <a:pt x="847132" y="51779"/>
                  <a:pt x="836073" y="79602"/>
                </a:cubicBezTo>
                <a:cubicBezTo>
                  <a:pt x="831966" y="89954"/>
                  <a:pt x="831018" y="92543"/>
                  <a:pt x="830070" y="95131"/>
                </a:cubicBezTo>
                <a:cubicBezTo>
                  <a:pt x="829122" y="98366"/>
                  <a:pt x="829122" y="98366"/>
                  <a:pt x="828490" y="99337"/>
                </a:cubicBezTo>
                <a:cubicBezTo>
                  <a:pt x="828174" y="99984"/>
                  <a:pt x="827542" y="100307"/>
                  <a:pt x="825646" y="100631"/>
                </a:cubicBezTo>
                <a:cubicBezTo>
                  <a:pt x="824699" y="100631"/>
                  <a:pt x="824067" y="100631"/>
                  <a:pt x="819643" y="101601"/>
                </a:cubicBezTo>
                <a:cubicBezTo>
                  <a:pt x="819011" y="101601"/>
                  <a:pt x="818695" y="101601"/>
                  <a:pt x="818063" y="101601"/>
                </a:cubicBezTo>
                <a:cubicBezTo>
                  <a:pt x="816800" y="101601"/>
                  <a:pt x="816800" y="101601"/>
                  <a:pt x="815536" y="97072"/>
                </a:cubicBezTo>
                <a:cubicBezTo>
                  <a:pt x="813640" y="92543"/>
                  <a:pt x="812692" y="89307"/>
                  <a:pt x="806689" y="72808"/>
                </a:cubicBezTo>
                <a:cubicBezTo>
                  <a:pt x="800370" y="55338"/>
                  <a:pt x="798158" y="48544"/>
                  <a:pt x="795946" y="43367"/>
                </a:cubicBezTo>
                <a:cubicBezTo>
                  <a:pt x="794998" y="41103"/>
                  <a:pt x="794682" y="40779"/>
                  <a:pt x="791839" y="39809"/>
                </a:cubicBezTo>
                <a:cubicBezTo>
                  <a:pt x="790891" y="39485"/>
                  <a:pt x="790575" y="38838"/>
                  <a:pt x="790575" y="37544"/>
                </a:cubicBezTo>
                <a:cubicBezTo>
                  <a:pt x="790575" y="35279"/>
                  <a:pt x="790575" y="35279"/>
                  <a:pt x="790575" y="35279"/>
                </a:cubicBezTo>
                <a:cubicBezTo>
                  <a:pt x="790575" y="33985"/>
                  <a:pt x="791207" y="33338"/>
                  <a:pt x="792786" y="33338"/>
                </a:cubicBezTo>
                <a:close/>
                <a:moveTo>
                  <a:pt x="775335" y="33338"/>
                </a:moveTo>
                <a:cubicBezTo>
                  <a:pt x="776605" y="33338"/>
                  <a:pt x="776923" y="34295"/>
                  <a:pt x="776923" y="35890"/>
                </a:cubicBezTo>
                <a:cubicBezTo>
                  <a:pt x="776923" y="36209"/>
                  <a:pt x="776923" y="36209"/>
                  <a:pt x="776923" y="41314"/>
                </a:cubicBezTo>
                <a:cubicBezTo>
                  <a:pt x="776605" y="43547"/>
                  <a:pt x="776605" y="56308"/>
                  <a:pt x="776605" y="63645"/>
                </a:cubicBezTo>
                <a:cubicBezTo>
                  <a:pt x="776605" y="70344"/>
                  <a:pt x="776605" y="70344"/>
                  <a:pt x="776605" y="70344"/>
                </a:cubicBezTo>
                <a:cubicBezTo>
                  <a:pt x="776605" y="78001"/>
                  <a:pt x="776605" y="85019"/>
                  <a:pt x="776923" y="88210"/>
                </a:cubicBezTo>
                <a:cubicBezTo>
                  <a:pt x="777240" y="91081"/>
                  <a:pt x="777875" y="91719"/>
                  <a:pt x="781685" y="92995"/>
                </a:cubicBezTo>
                <a:cubicBezTo>
                  <a:pt x="785495" y="94271"/>
                  <a:pt x="785813" y="94271"/>
                  <a:pt x="785813" y="96185"/>
                </a:cubicBezTo>
                <a:cubicBezTo>
                  <a:pt x="785813" y="98418"/>
                  <a:pt x="785813" y="98418"/>
                  <a:pt x="785813" y="98418"/>
                </a:cubicBezTo>
                <a:cubicBezTo>
                  <a:pt x="785813" y="99694"/>
                  <a:pt x="785178" y="100013"/>
                  <a:pt x="784225" y="100013"/>
                </a:cubicBezTo>
                <a:cubicBezTo>
                  <a:pt x="783273" y="100013"/>
                  <a:pt x="783273" y="100013"/>
                  <a:pt x="783273" y="100013"/>
                </a:cubicBezTo>
                <a:cubicBezTo>
                  <a:pt x="780098" y="100013"/>
                  <a:pt x="774065" y="99694"/>
                  <a:pt x="769303" y="99694"/>
                </a:cubicBezTo>
                <a:cubicBezTo>
                  <a:pt x="764222" y="99694"/>
                  <a:pt x="758190" y="100013"/>
                  <a:pt x="754697" y="100013"/>
                </a:cubicBezTo>
                <a:cubicBezTo>
                  <a:pt x="753745" y="100013"/>
                  <a:pt x="753745" y="100013"/>
                  <a:pt x="753745" y="100013"/>
                </a:cubicBezTo>
                <a:cubicBezTo>
                  <a:pt x="752792" y="100013"/>
                  <a:pt x="752475" y="99694"/>
                  <a:pt x="752475" y="98418"/>
                </a:cubicBezTo>
                <a:cubicBezTo>
                  <a:pt x="752475" y="96185"/>
                  <a:pt x="752475" y="96185"/>
                  <a:pt x="752475" y="96185"/>
                </a:cubicBezTo>
                <a:cubicBezTo>
                  <a:pt x="752475" y="94271"/>
                  <a:pt x="752475" y="94271"/>
                  <a:pt x="756602" y="92995"/>
                </a:cubicBezTo>
                <a:cubicBezTo>
                  <a:pt x="760412" y="91719"/>
                  <a:pt x="761047" y="91081"/>
                  <a:pt x="761365" y="88210"/>
                </a:cubicBezTo>
                <a:cubicBezTo>
                  <a:pt x="761682" y="84700"/>
                  <a:pt x="761682" y="78639"/>
                  <a:pt x="761682" y="70344"/>
                </a:cubicBezTo>
                <a:lnTo>
                  <a:pt x="761682" y="59498"/>
                </a:lnTo>
                <a:cubicBezTo>
                  <a:pt x="761682" y="43547"/>
                  <a:pt x="761365" y="42590"/>
                  <a:pt x="755967" y="42271"/>
                </a:cubicBezTo>
                <a:cubicBezTo>
                  <a:pt x="753110" y="41952"/>
                  <a:pt x="752475" y="41314"/>
                  <a:pt x="752475" y="40038"/>
                </a:cubicBezTo>
                <a:cubicBezTo>
                  <a:pt x="752475" y="37805"/>
                  <a:pt x="752475" y="37805"/>
                  <a:pt x="752475" y="37805"/>
                </a:cubicBezTo>
                <a:cubicBezTo>
                  <a:pt x="752475" y="36209"/>
                  <a:pt x="752792" y="35890"/>
                  <a:pt x="754697" y="35571"/>
                </a:cubicBezTo>
                <a:cubicBezTo>
                  <a:pt x="773113" y="33657"/>
                  <a:pt x="773113" y="33657"/>
                  <a:pt x="773113" y="33657"/>
                </a:cubicBezTo>
                <a:cubicBezTo>
                  <a:pt x="774383" y="33657"/>
                  <a:pt x="774383" y="33657"/>
                  <a:pt x="774383" y="33657"/>
                </a:cubicBezTo>
                <a:cubicBezTo>
                  <a:pt x="774700" y="33338"/>
                  <a:pt x="775018" y="33338"/>
                  <a:pt x="775335" y="33338"/>
                </a:cubicBezTo>
                <a:close/>
                <a:moveTo>
                  <a:pt x="686303" y="33338"/>
                </a:moveTo>
                <a:cubicBezTo>
                  <a:pt x="687263" y="33338"/>
                  <a:pt x="687904" y="34295"/>
                  <a:pt x="688224" y="35890"/>
                </a:cubicBezTo>
                <a:cubicBezTo>
                  <a:pt x="688224" y="37166"/>
                  <a:pt x="688544" y="43228"/>
                  <a:pt x="688544" y="43866"/>
                </a:cubicBezTo>
                <a:cubicBezTo>
                  <a:pt x="688544" y="45461"/>
                  <a:pt x="689184" y="46737"/>
                  <a:pt x="689824" y="46737"/>
                </a:cubicBezTo>
                <a:cubicBezTo>
                  <a:pt x="690144" y="46737"/>
                  <a:pt x="690785" y="46418"/>
                  <a:pt x="691105" y="45780"/>
                </a:cubicBezTo>
                <a:cubicBezTo>
                  <a:pt x="692385" y="44504"/>
                  <a:pt x="692385" y="44504"/>
                  <a:pt x="692385" y="44504"/>
                </a:cubicBezTo>
                <a:cubicBezTo>
                  <a:pt x="694946" y="41952"/>
                  <a:pt x="694946" y="41952"/>
                  <a:pt x="694946" y="41952"/>
                </a:cubicBezTo>
                <a:cubicBezTo>
                  <a:pt x="701348" y="34933"/>
                  <a:pt x="704550" y="33338"/>
                  <a:pt x="712232" y="33338"/>
                </a:cubicBezTo>
                <a:cubicBezTo>
                  <a:pt x="721516" y="33338"/>
                  <a:pt x="728558" y="37166"/>
                  <a:pt x="731119" y="43228"/>
                </a:cubicBezTo>
                <a:cubicBezTo>
                  <a:pt x="732079" y="46418"/>
                  <a:pt x="732079" y="46418"/>
                  <a:pt x="732079" y="65878"/>
                </a:cubicBezTo>
                <a:cubicBezTo>
                  <a:pt x="732079" y="70344"/>
                  <a:pt x="732079" y="70344"/>
                  <a:pt x="732079" y="70344"/>
                </a:cubicBezTo>
                <a:cubicBezTo>
                  <a:pt x="732079" y="78001"/>
                  <a:pt x="732400" y="85657"/>
                  <a:pt x="732400" y="88210"/>
                </a:cubicBezTo>
                <a:cubicBezTo>
                  <a:pt x="732720" y="91081"/>
                  <a:pt x="733360" y="91719"/>
                  <a:pt x="737201" y="92995"/>
                </a:cubicBezTo>
                <a:cubicBezTo>
                  <a:pt x="741363" y="94271"/>
                  <a:pt x="741363" y="94271"/>
                  <a:pt x="741363" y="96185"/>
                </a:cubicBezTo>
                <a:cubicBezTo>
                  <a:pt x="741363" y="98418"/>
                  <a:pt x="741363" y="98418"/>
                  <a:pt x="741363" y="98418"/>
                </a:cubicBezTo>
                <a:cubicBezTo>
                  <a:pt x="741363" y="99694"/>
                  <a:pt x="741043" y="100013"/>
                  <a:pt x="739762" y="100013"/>
                </a:cubicBezTo>
                <a:cubicBezTo>
                  <a:pt x="739122" y="100013"/>
                  <a:pt x="739122" y="100013"/>
                  <a:pt x="739122" y="100013"/>
                </a:cubicBezTo>
                <a:cubicBezTo>
                  <a:pt x="735601" y="100013"/>
                  <a:pt x="729518" y="99694"/>
                  <a:pt x="724717" y="99694"/>
                </a:cubicBezTo>
                <a:cubicBezTo>
                  <a:pt x="719915" y="99694"/>
                  <a:pt x="713833" y="100013"/>
                  <a:pt x="710312" y="100013"/>
                </a:cubicBezTo>
                <a:cubicBezTo>
                  <a:pt x="709351" y="100013"/>
                  <a:pt x="709351" y="100013"/>
                  <a:pt x="709351" y="100013"/>
                </a:cubicBezTo>
                <a:cubicBezTo>
                  <a:pt x="708391" y="100013"/>
                  <a:pt x="708071" y="99694"/>
                  <a:pt x="708071" y="98418"/>
                </a:cubicBezTo>
                <a:cubicBezTo>
                  <a:pt x="708071" y="96185"/>
                  <a:pt x="708071" y="96185"/>
                  <a:pt x="708071" y="96185"/>
                </a:cubicBezTo>
                <a:cubicBezTo>
                  <a:pt x="708071" y="94271"/>
                  <a:pt x="708071" y="94271"/>
                  <a:pt x="711912" y="92995"/>
                </a:cubicBezTo>
                <a:cubicBezTo>
                  <a:pt x="716074" y="91719"/>
                  <a:pt x="716714" y="91081"/>
                  <a:pt x="717034" y="88210"/>
                </a:cubicBezTo>
                <a:cubicBezTo>
                  <a:pt x="717034" y="85338"/>
                  <a:pt x="717354" y="78001"/>
                  <a:pt x="717354" y="70344"/>
                </a:cubicBezTo>
                <a:cubicBezTo>
                  <a:pt x="717354" y="65878"/>
                  <a:pt x="717354" y="65878"/>
                  <a:pt x="717354" y="65878"/>
                </a:cubicBezTo>
                <a:cubicBezTo>
                  <a:pt x="717354" y="57584"/>
                  <a:pt x="716714" y="53755"/>
                  <a:pt x="715754" y="51203"/>
                </a:cubicBezTo>
                <a:cubicBezTo>
                  <a:pt x="714473" y="47375"/>
                  <a:pt x="710952" y="45461"/>
                  <a:pt x="706150" y="45461"/>
                </a:cubicBezTo>
                <a:cubicBezTo>
                  <a:pt x="700708" y="45461"/>
                  <a:pt x="695586" y="48013"/>
                  <a:pt x="692705" y="52160"/>
                </a:cubicBezTo>
                <a:cubicBezTo>
                  <a:pt x="690464" y="55351"/>
                  <a:pt x="689824" y="58222"/>
                  <a:pt x="689824" y="66835"/>
                </a:cubicBezTo>
                <a:cubicBezTo>
                  <a:pt x="689824" y="70344"/>
                  <a:pt x="689824" y="70344"/>
                  <a:pt x="689824" y="70344"/>
                </a:cubicBezTo>
                <a:cubicBezTo>
                  <a:pt x="689824" y="78320"/>
                  <a:pt x="690144" y="85338"/>
                  <a:pt x="690144" y="88210"/>
                </a:cubicBezTo>
                <a:cubicBezTo>
                  <a:pt x="690464" y="91081"/>
                  <a:pt x="691105" y="91719"/>
                  <a:pt x="694946" y="92995"/>
                </a:cubicBezTo>
                <a:cubicBezTo>
                  <a:pt x="698787" y="94271"/>
                  <a:pt x="699108" y="94271"/>
                  <a:pt x="699108" y="96185"/>
                </a:cubicBezTo>
                <a:cubicBezTo>
                  <a:pt x="699108" y="98418"/>
                  <a:pt x="699108" y="98418"/>
                  <a:pt x="699108" y="98418"/>
                </a:cubicBezTo>
                <a:cubicBezTo>
                  <a:pt x="699108" y="99694"/>
                  <a:pt x="698787" y="100013"/>
                  <a:pt x="697507" y="100013"/>
                </a:cubicBezTo>
                <a:cubicBezTo>
                  <a:pt x="696547" y="100013"/>
                  <a:pt x="696547" y="100013"/>
                  <a:pt x="696547" y="100013"/>
                </a:cubicBezTo>
                <a:cubicBezTo>
                  <a:pt x="693345" y="100013"/>
                  <a:pt x="687583" y="99694"/>
                  <a:pt x="682462" y="99694"/>
                </a:cubicBezTo>
                <a:cubicBezTo>
                  <a:pt x="677660" y="99694"/>
                  <a:pt x="670937" y="100013"/>
                  <a:pt x="668056" y="100013"/>
                </a:cubicBezTo>
                <a:cubicBezTo>
                  <a:pt x="667096" y="100013"/>
                  <a:pt x="667096" y="100013"/>
                  <a:pt x="667096" y="100013"/>
                </a:cubicBezTo>
                <a:cubicBezTo>
                  <a:pt x="666136" y="100013"/>
                  <a:pt x="665495" y="99694"/>
                  <a:pt x="665495" y="98418"/>
                </a:cubicBezTo>
                <a:cubicBezTo>
                  <a:pt x="665495" y="96185"/>
                  <a:pt x="665495" y="96185"/>
                  <a:pt x="665495" y="96185"/>
                </a:cubicBezTo>
                <a:cubicBezTo>
                  <a:pt x="665495" y="94271"/>
                  <a:pt x="665816" y="94271"/>
                  <a:pt x="669657" y="92995"/>
                </a:cubicBezTo>
                <a:cubicBezTo>
                  <a:pt x="673498" y="91719"/>
                  <a:pt x="674459" y="91081"/>
                  <a:pt x="674779" y="88210"/>
                </a:cubicBezTo>
                <a:cubicBezTo>
                  <a:pt x="674779" y="85338"/>
                  <a:pt x="674779" y="78320"/>
                  <a:pt x="674779" y="70344"/>
                </a:cubicBezTo>
                <a:cubicBezTo>
                  <a:pt x="674779" y="65559"/>
                  <a:pt x="674779" y="65559"/>
                  <a:pt x="674779" y="65559"/>
                </a:cubicBezTo>
                <a:cubicBezTo>
                  <a:pt x="674779" y="59179"/>
                  <a:pt x="674139" y="48651"/>
                  <a:pt x="673498" y="46418"/>
                </a:cubicBezTo>
                <a:cubicBezTo>
                  <a:pt x="672538" y="44185"/>
                  <a:pt x="671258" y="43228"/>
                  <a:pt x="667416" y="42909"/>
                </a:cubicBezTo>
                <a:cubicBezTo>
                  <a:pt x="664215" y="42590"/>
                  <a:pt x="663575" y="42590"/>
                  <a:pt x="663575" y="41314"/>
                </a:cubicBezTo>
                <a:lnTo>
                  <a:pt x="663575" y="38762"/>
                </a:lnTo>
                <a:cubicBezTo>
                  <a:pt x="663575" y="36528"/>
                  <a:pt x="663895" y="36209"/>
                  <a:pt x="665495" y="35890"/>
                </a:cubicBezTo>
                <a:cubicBezTo>
                  <a:pt x="684062" y="33657"/>
                  <a:pt x="684062" y="33657"/>
                  <a:pt x="684062" y="33657"/>
                </a:cubicBezTo>
                <a:cubicBezTo>
                  <a:pt x="685343" y="33657"/>
                  <a:pt x="685983" y="33338"/>
                  <a:pt x="686303" y="33338"/>
                </a:cubicBezTo>
                <a:close/>
                <a:moveTo>
                  <a:pt x="401220" y="33338"/>
                </a:moveTo>
                <a:cubicBezTo>
                  <a:pt x="402169" y="33338"/>
                  <a:pt x="402485" y="33973"/>
                  <a:pt x="402485" y="34926"/>
                </a:cubicBezTo>
                <a:cubicBezTo>
                  <a:pt x="402485" y="35561"/>
                  <a:pt x="402485" y="36831"/>
                  <a:pt x="402485" y="37783"/>
                </a:cubicBezTo>
                <a:cubicBezTo>
                  <a:pt x="401853" y="44133"/>
                  <a:pt x="401853" y="52706"/>
                  <a:pt x="401853" y="59056"/>
                </a:cubicBezTo>
                <a:cubicBezTo>
                  <a:pt x="401853" y="69216"/>
                  <a:pt x="401853" y="69216"/>
                  <a:pt x="401853" y="69216"/>
                </a:cubicBezTo>
                <a:cubicBezTo>
                  <a:pt x="401853" y="81281"/>
                  <a:pt x="401853" y="83186"/>
                  <a:pt x="404066" y="86044"/>
                </a:cubicBezTo>
                <a:cubicBezTo>
                  <a:pt x="405647" y="88266"/>
                  <a:pt x="408492" y="89536"/>
                  <a:pt x="411970" y="89536"/>
                </a:cubicBezTo>
                <a:cubicBezTo>
                  <a:pt x="417977" y="89536"/>
                  <a:pt x="423667" y="86679"/>
                  <a:pt x="425881" y="81916"/>
                </a:cubicBezTo>
                <a:cubicBezTo>
                  <a:pt x="427461" y="79059"/>
                  <a:pt x="427778" y="75566"/>
                  <a:pt x="427778" y="65723"/>
                </a:cubicBezTo>
                <a:cubicBezTo>
                  <a:pt x="427778" y="59056"/>
                  <a:pt x="427778" y="59056"/>
                  <a:pt x="427778" y="59056"/>
                </a:cubicBezTo>
                <a:cubicBezTo>
                  <a:pt x="427778" y="53976"/>
                  <a:pt x="427778" y="46991"/>
                  <a:pt x="427461" y="45721"/>
                </a:cubicBezTo>
                <a:cubicBezTo>
                  <a:pt x="426829" y="43498"/>
                  <a:pt x="425564" y="42228"/>
                  <a:pt x="422403" y="41911"/>
                </a:cubicBezTo>
                <a:cubicBezTo>
                  <a:pt x="419241" y="41593"/>
                  <a:pt x="418609" y="41276"/>
                  <a:pt x="418609" y="40006"/>
                </a:cubicBezTo>
                <a:cubicBezTo>
                  <a:pt x="418609" y="37466"/>
                  <a:pt x="418609" y="37466"/>
                  <a:pt x="418609" y="37466"/>
                </a:cubicBezTo>
                <a:cubicBezTo>
                  <a:pt x="418609" y="36196"/>
                  <a:pt x="419241" y="35561"/>
                  <a:pt x="420822" y="35561"/>
                </a:cubicBezTo>
                <a:cubicBezTo>
                  <a:pt x="439475" y="33656"/>
                  <a:pt x="439475" y="33656"/>
                  <a:pt x="439475" y="33656"/>
                </a:cubicBezTo>
                <a:cubicBezTo>
                  <a:pt x="440424" y="33338"/>
                  <a:pt x="441056" y="33338"/>
                  <a:pt x="441688" y="33338"/>
                </a:cubicBezTo>
                <a:cubicBezTo>
                  <a:pt x="442953" y="33338"/>
                  <a:pt x="443269" y="33973"/>
                  <a:pt x="443269" y="34926"/>
                </a:cubicBezTo>
                <a:cubicBezTo>
                  <a:pt x="443269" y="38418"/>
                  <a:pt x="443269" y="38418"/>
                  <a:pt x="443269" y="38418"/>
                </a:cubicBezTo>
                <a:cubicBezTo>
                  <a:pt x="442953" y="41911"/>
                  <a:pt x="442953" y="41911"/>
                  <a:pt x="442953" y="47626"/>
                </a:cubicBezTo>
                <a:cubicBezTo>
                  <a:pt x="442637" y="50166"/>
                  <a:pt x="442637" y="53023"/>
                  <a:pt x="442637" y="56198"/>
                </a:cubicBezTo>
                <a:lnTo>
                  <a:pt x="442637" y="65723"/>
                </a:lnTo>
                <a:cubicBezTo>
                  <a:pt x="442953" y="77789"/>
                  <a:pt x="442953" y="85091"/>
                  <a:pt x="443269" y="87314"/>
                </a:cubicBezTo>
                <a:cubicBezTo>
                  <a:pt x="443902" y="90806"/>
                  <a:pt x="445166" y="91759"/>
                  <a:pt x="449908" y="92394"/>
                </a:cubicBezTo>
                <a:cubicBezTo>
                  <a:pt x="452122" y="92711"/>
                  <a:pt x="452438" y="93029"/>
                  <a:pt x="452438" y="94616"/>
                </a:cubicBezTo>
                <a:cubicBezTo>
                  <a:pt x="452438" y="96521"/>
                  <a:pt x="452438" y="96521"/>
                  <a:pt x="452438" y="96521"/>
                </a:cubicBezTo>
                <a:cubicBezTo>
                  <a:pt x="452438" y="98109"/>
                  <a:pt x="452122" y="98744"/>
                  <a:pt x="450225" y="98744"/>
                </a:cubicBezTo>
                <a:cubicBezTo>
                  <a:pt x="432520" y="101284"/>
                  <a:pt x="432520" y="101284"/>
                  <a:pt x="432520" y="101284"/>
                </a:cubicBezTo>
                <a:cubicBezTo>
                  <a:pt x="431888" y="101284"/>
                  <a:pt x="430939" y="101601"/>
                  <a:pt x="430939" y="101601"/>
                </a:cubicBezTo>
                <a:cubicBezTo>
                  <a:pt x="429358" y="101601"/>
                  <a:pt x="429358" y="101601"/>
                  <a:pt x="428410" y="92394"/>
                </a:cubicBezTo>
                <a:cubicBezTo>
                  <a:pt x="428410" y="90489"/>
                  <a:pt x="427778" y="89536"/>
                  <a:pt x="427145" y="89536"/>
                </a:cubicBezTo>
                <a:cubicBezTo>
                  <a:pt x="426829" y="89536"/>
                  <a:pt x="426197" y="89854"/>
                  <a:pt x="424300" y="91441"/>
                </a:cubicBezTo>
                <a:cubicBezTo>
                  <a:pt x="415764" y="99696"/>
                  <a:pt x="413234" y="101284"/>
                  <a:pt x="405963" y="101284"/>
                </a:cubicBezTo>
                <a:cubicBezTo>
                  <a:pt x="401220" y="101284"/>
                  <a:pt x="396162" y="100014"/>
                  <a:pt x="393000" y="97791"/>
                </a:cubicBezTo>
                <a:cubicBezTo>
                  <a:pt x="388890" y="94934"/>
                  <a:pt x="386993" y="90489"/>
                  <a:pt x="386993" y="83186"/>
                </a:cubicBezTo>
                <a:cubicBezTo>
                  <a:pt x="386993" y="82234"/>
                  <a:pt x="386993" y="80011"/>
                  <a:pt x="386993" y="77471"/>
                </a:cubicBezTo>
                <a:cubicBezTo>
                  <a:pt x="386993" y="70804"/>
                  <a:pt x="386993" y="70804"/>
                  <a:pt x="386993" y="70804"/>
                </a:cubicBezTo>
                <a:cubicBezTo>
                  <a:pt x="386993" y="59373"/>
                  <a:pt x="386993" y="59373"/>
                  <a:pt x="386993" y="59373"/>
                </a:cubicBezTo>
                <a:cubicBezTo>
                  <a:pt x="386993" y="43816"/>
                  <a:pt x="386677" y="42546"/>
                  <a:pt x="381619" y="42228"/>
                </a:cubicBezTo>
                <a:cubicBezTo>
                  <a:pt x="378457" y="41911"/>
                  <a:pt x="377825" y="41276"/>
                  <a:pt x="377825" y="40006"/>
                </a:cubicBezTo>
                <a:cubicBezTo>
                  <a:pt x="377825" y="37783"/>
                  <a:pt x="377825" y="37783"/>
                  <a:pt x="377825" y="37783"/>
                </a:cubicBezTo>
                <a:cubicBezTo>
                  <a:pt x="377825" y="36196"/>
                  <a:pt x="378141" y="35878"/>
                  <a:pt x="380038" y="35561"/>
                </a:cubicBezTo>
                <a:cubicBezTo>
                  <a:pt x="399007" y="33656"/>
                  <a:pt x="399007" y="33656"/>
                  <a:pt x="399007" y="33656"/>
                </a:cubicBezTo>
                <a:cubicBezTo>
                  <a:pt x="400272" y="33656"/>
                  <a:pt x="401220" y="33338"/>
                  <a:pt x="401220" y="33338"/>
                </a:cubicBezTo>
                <a:close/>
                <a:moveTo>
                  <a:pt x="339251" y="33338"/>
                </a:moveTo>
                <a:cubicBezTo>
                  <a:pt x="351695" y="33338"/>
                  <a:pt x="361585" y="38442"/>
                  <a:pt x="366690" y="47374"/>
                </a:cubicBezTo>
                <a:cubicBezTo>
                  <a:pt x="369562" y="52477"/>
                  <a:pt x="371476" y="59176"/>
                  <a:pt x="371476" y="65875"/>
                </a:cubicBezTo>
                <a:cubicBezTo>
                  <a:pt x="371476" y="74806"/>
                  <a:pt x="368286" y="83738"/>
                  <a:pt x="363181" y="90118"/>
                </a:cubicBezTo>
                <a:cubicBezTo>
                  <a:pt x="357119" y="97773"/>
                  <a:pt x="348185" y="101601"/>
                  <a:pt x="337018" y="101601"/>
                </a:cubicBezTo>
                <a:cubicBezTo>
                  <a:pt x="318512" y="101601"/>
                  <a:pt x="306388" y="88842"/>
                  <a:pt x="306388" y="69384"/>
                </a:cubicBezTo>
                <a:cubicBezTo>
                  <a:pt x="306388" y="58857"/>
                  <a:pt x="309579" y="49607"/>
                  <a:pt x="315641" y="43227"/>
                </a:cubicBezTo>
                <a:cubicBezTo>
                  <a:pt x="321703" y="36528"/>
                  <a:pt x="329360" y="33338"/>
                  <a:pt x="339251" y="33338"/>
                </a:cubicBezTo>
                <a:close/>
                <a:moveTo>
                  <a:pt x="115607" y="33338"/>
                </a:moveTo>
                <a:cubicBezTo>
                  <a:pt x="131630" y="33338"/>
                  <a:pt x="139171" y="39454"/>
                  <a:pt x="139171" y="52330"/>
                </a:cubicBezTo>
                <a:cubicBezTo>
                  <a:pt x="138857" y="76793"/>
                  <a:pt x="138857" y="76793"/>
                  <a:pt x="138857" y="76793"/>
                </a:cubicBezTo>
                <a:cubicBezTo>
                  <a:pt x="138857" y="90313"/>
                  <a:pt x="138857" y="90635"/>
                  <a:pt x="140428" y="91922"/>
                </a:cubicBezTo>
                <a:cubicBezTo>
                  <a:pt x="141685" y="92888"/>
                  <a:pt x="142941" y="93210"/>
                  <a:pt x="146083" y="93532"/>
                </a:cubicBezTo>
                <a:cubicBezTo>
                  <a:pt x="148597" y="93853"/>
                  <a:pt x="149225" y="94175"/>
                  <a:pt x="149225" y="95785"/>
                </a:cubicBezTo>
                <a:cubicBezTo>
                  <a:pt x="149225" y="98038"/>
                  <a:pt x="149225" y="98038"/>
                  <a:pt x="149225" y="98038"/>
                </a:cubicBezTo>
                <a:cubicBezTo>
                  <a:pt x="149225" y="99647"/>
                  <a:pt x="148911" y="99647"/>
                  <a:pt x="146712" y="100291"/>
                </a:cubicBezTo>
                <a:cubicBezTo>
                  <a:pt x="131316" y="102866"/>
                  <a:pt x="131316" y="102866"/>
                  <a:pt x="131316" y="102866"/>
                </a:cubicBezTo>
                <a:cubicBezTo>
                  <a:pt x="130688" y="103188"/>
                  <a:pt x="129431" y="103188"/>
                  <a:pt x="128489" y="103188"/>
                </a:cubicBezTo>
                <a:cubicBezTo>
                  <a:pt x="127232" y="103188"/>
                  <a:pt x="126603" y="102544"/>
                  <a:pt x="126289" y="101257"/>
                </a:cubicBezTo>
                <a:cubicBezTo>
                  <a:pt x="125975" y="100291"/>
                  <a:pt x="125661" y="97072"/>
                  <a:pt x="125661" y="95785"/>
                </a:cubicBezTo>
                <a:cubicBezTo>
                  <a:pt x="125661" y="93532"/>
                  <a:pt x="125347" y="92244"/>
                  <a:pt x="124718" y="92244"/>
                </a:cubicBezTo>
                <a:cubicBezTo>
                  <a:pt x="124718" y="92244"/>
                  <a:pt x="124404" y="92566"/>
                  <a:pt x="124090" y="92888"/>
                </a:cubicBezTo>
                <a:cubicBezTo>
                  <a:pt x="123147" y="93853"/>
                  <a:pt x="117806" y="97716"/>
                  <a:pt x="116235" y="98682"/>
                </a:cubicBezTo>
                <a:cubicBezTo>
                  <a:pt x="112779" y="100935"/>
                  <a:pt x="108066" y="102223"/>
                  <a:pt x="103353" y="102223"/>
                </a:cubicBezTo>
                <a:cubicBezTo>
                  <a:pt x="95498" y="102223"/>
                  <a:pt x="88900" y="94819"/>
                  <a:pt x="88900" y="85162"/>
                </a:cubicBezTo>
                <a:cubicBezTo>
                  <a:pt x="88900" y="80656"/>
                  <a:pt x="90471" y="74862"/>
                  <a:pt x="92042" y="72287"/>
                </a:cubicBezTo>
                <a:cubicBezTo>
                  <a:pt x="93299" y="70999"/>
                  <a:pt x="93299" y="70677"/>
                  <a:pt x="100211" y="69390"/>
                </a:cubicBezTo>
                <a:cubicBezTo>
                  <a:pt x="117178" y="65849"/>
                  <a:pt x="117178" y="65849"/>
                  <a:pt x="117178" y="65849"/>
                </a:cubicBezTo>
                <a:cubicBezTo>
                  <a:pt x="124404" y="64240"/>
                  <a:pt x="125347" y="63596"/>
                  <a:pt x="125347" y="59733"/>
                </a:cubicBezTo>
                <a:cubicBezTo>
                  <a:pt x="125347" y="57158"/>
                  <a:pt x="125347" y="57158"/>
                  <a:pt x="125347" y="57158"/>
                </a:cubicBezTo>
                <a:cubicBezTo>
                  <a:pt x="125347" y="48145"/>
                  <a:pt x="121890" y="44604"/>
                  <a:pt x="113407" y="44604"/>
                </a:cubicBezTo>
                <a:cubicBezTo>
                  <a:pt x="107752" y="44604"/>
                  <a:pt x="100525" y="46858"/>
                  <a:pt x="95498" y="49755"/>
                </a:cubicBezTo>
                <a:cubicBezTo>
                  <a:pt x="94556" y="50398"/>
                  <a:pt x="93927" y="50720"/>
                  <a:pt x="93613" y="50720"/>
                </a:cubicBezTo>
                <a:cubicBezTo>
                  <a:pt x="92985" y="50720"/>
                  <a:pt x="92671" y="50076"/>
                  <a:pt x="92671" y="49111"/>
                </a:cubicBezTo>
                <a:cubicBezTo>
                  <a:pt x="92671" y="48145"/>
                  <a:pt x="92671" y="48145"/>
                  <a:pt x="92671" y="48145"/>
                </a:cubicBezTo>
                <a:lnTo>
                  <a:pt x="93613" y="41385"/>
                </a:lnTo>
                <a:cubicBezTo>
                  <a:pt x="93927" y="37523"/>
                  <a:pt x="94870" y="36557"/>
                  <a:pt x="98954" y="35591"/>
                </a:cubicBezTo>
                <a:cubicBezTo>
                  <a:pt x="103353" y="34304"/>
                  <a:pt x="110580" y="33338"/>
                  <a:pt x="115607" y="33338"/>
                </a:cubicBezTo>
                <a:close/>
                <a:moveTo>
                  <a:pt x="28982" y="15875"/>
                </a:moveTo>
                <a:cubicBezTo>
                  <a:pt x="26052" y="15875"/>
                  <a:pt x="25400" y="16190"/>
                  <a:pt x="25400" y="17761"/>
                </a:cubicBezTo>
                <a:lnTo>
                  <a:pt x="25400" y="20591"/>
                </a:lnTo>
                <a:cubicBezTo>
                  <a:pt x="25400" y="36308"/>
                  <a:pt x="25400" y="36308"/>
                  <a:pt x="25400" y="36308"/>
                </a:cubicBezTo>
                <a:cubicBezTo>
                  <a:pt x="25400" y="41024"/>
                  <a:pt x="25400" y="41024"/>
                  <a:pt x="25400" y="41024"/>
                </a:cubicBezTo>
                <a:cubicBezTo>
                  <a:pt x="25400" y="44796"/>
                  <a:pt x="25400" y="44796"/>
                  <a:pt x="25400" y="44796"/>
                </a:cubicBezTo>
                <a:cubicBezTo>
                  <a:pt x="25400" y="47311"/>
                  <a:pt x="25726" y="47625"/>
                  <a:pt x="28331" y="47625"/>
                </a:cubicBezTo>
                <a:cubicBezTo>
                  <a:pt x="36798" y="47625"/>
                  <a:pt x="42008" y="46682"/>
                  <a:pt x="44939" y="44482"/>
                </a:cubicBezTo>
                <a:cubicBezTo>
                  <a:pt x="48846" y="41338"/>
                  <a:pt x="50800" y="36623"/>
                  <a:pt x="50800" y="31279"/>
                </a:cubicBezTo>
                <a:cubicBezTo>
                  <a:pt x="50800" y="24049"/>
                  <a:pt x="46893" y="18390"/>
                  <a:pt x="40380" y="16818"/>
                </a:cubicBezTo>
                <a:cubicBezTo>
                  <a:pt x="37775" y="16190"/>
                  <a:pt x="33867" y="15875"/>
                  <a:pt x="28982" y="15875"/>
                </a:cubicBezTo>
                <a:close/>
                <a:moveTo>
                  <a:pt x="1279718" y="9525"/>
                </a:moveTo>
                <a:cubicBezTo>
                  <a:pt x="1280365" y="9525"/>
                  <a:pt x="1281012" y="10478"/>
                  <a:pt x="1281012" y="11748"/>
                </a:cubicBezTo>
                <a:cubicBezTo>
                  <a:pt x="1281012" y="12383"/>
                  <a:pt x="1280689" y="13970"/>
                  <a:pt x="1280365" y="15558"/>
                </a:cubicBezTo>
                <a:cubicBezTo>
                  <a:pt x="1280041" y="18733"/>
                  <a:pt x="1279071" y="29845"/>
                  <a:pt x="1279071" y="32385"/>
                </a:cubicBezTo>
                <a:cubicBezTo>
                  <a:pt x="1279071" y="34925"/>
                  <a:pt x="1279718" y="35243"/>
                  <a:pt x="1283601" y="35243"/>
                </a:cubicBezTo>
                <a:cubicBezTo>
                  <a:pt x="1294602" y="35243"/>
                  <a:pt x="1294602" y="35243"/>
                  <a:pt x="1294602" y="35243"/>
                </a:cubicBezTo>
                <a:cubicBezTo>
                  <a:pt x="1297514" y="35243"/>
                  <a:pt x="1299455" y="34925"/>
                  <a:pt x="1301397" y="34925"/>
                </a:cubicBezTo>
                <a:cubicBezTo>
                  <a:pt x="1302044" y="34925"/>
                  <a:pt x="1302044" y="34925"/>
                  <a:pt x="1302044" y="34925"/>
                </a:cubicBezTo>
                <a:cubicBezTo>
                  <a:pt x="1302691" y="34925"/>
                  <a:pt x="1303338" y="35243"/>
                  <a:pt x="1303338" y="35878"/>
                </a:cubicBezTo>
                <a:cubicBezTo>
                  <a:pt x="1303338" y="36830"/>
                  <a:pt x="1302691" y="38100"/>
                  <a:pt x="1301720" y="41910"/>
                </a:cubicBezTo>
                <a:cubicBezTo>
                  <a:pt x="1300750" y="44768"/>
                  <a:pt x="1300103" y="45403"/>
                  <a:pt x="1298161" y="45403"/>
                </a:cubicBezTo>
                <a:cubicBezTo>
                  <a:pt x="1297514" y="45403"/>
                  <a:pt x="1297514" y="45403"/>
                  <a:pt x="1293955" y="45085"/>
                </a:cubicBezTo>
                <a:cubicBezTo>
                  <a:pt x="1292984" y="45085"/>
                  <a:pt x="1291690" y="44768"/>
                  <a:pt x="1289101" y="44768"/>
                </a:cubicBezTo>
                <a:cubicBezTo>
                  <a:pt x="1286189" y="44768"/>
                  <a:pt x="1285219" y="44768"/>
                  <a:pt x="1283924" y="44768"/>
                </a:cubicBezTo>
                <a:cubicBezTo>
                  <a:pt x="1279718" y="44768"/>
                  <a:pt x="1279718" y="44768"/>
                  <a:pt x="1279718" y="50165"/>
                </a:cubicBezTo>
                <a:cubicBezTo>
                  <a:pt x="1279718" y="70803"/>
                  <a:pt x="1279718" y="70803"/>
                  <a:pt x="1279718" y="70803"/>
                </a:cubicBezTo>
                <a:cubicBezTo>
                  <a:pt x="1279718" y="80963"/>
                  <a:pt x="1280041" y="84455"/>
                  <a:pt x="1281336" y="86995"/>
                </a:cubicBezTo>
                <a:cubicBezTo>
                  <a:pt x="1282630" y="89535"/>
                  <a:pt x="1285219" y="90805"/>
                  <a:pt x="1289425" y="90805"/>
                </a:cubicBezTo>
                <a:cubicBezTo>
                  <a:pt x="1292337" y="90805"/>
                  <a:pt x="1295249" y="90170"/>
                  <a:pt x="1300103" y="89218"/>
                </a:cubicBezTo>
                <a:cubicBezTo>
                  <a:pt x="1301073" y="88900"/>
                  <a:pt x="1301720" y="88583"/>
                  <a:pt x="1302044" y="88583"/>
                </a:cubicBezTo>
                <a:cubicBezTo>
                  <a:pt x="1302691" y="88583"/>
                  <a:pt x="1303015" y="89218"/>
                  <a:pt x="1303015" y="89853"/>
                </a:cubicBezTo>
                <a:cubicBezTo>
                  <a:pt x="1303015" y="91758"/>
                  <a:pt x="1301720" y="98108"/>
                  <a:pt x="1301397" y="98425"/>
                </a:cubicBezTo>
                <a:cubicBezTo>
                  <a:pt x="1300426" y="100013"/>
                  <a:pt x="1291043" y="101600"/>
                  <a:pt x="1284895" y="101600"/>
                </a:cubicBezTo>
                <a:cubicBezTo>
                  <a:pt x="1270011" y="101600"/>
                  <a:pt x="1264510" y="97155"/>
                  <a:pt x="1264510" y="85725"/>
                </a:cubicBezTo>
                <a:cubicBezTo>
                  <a:pt x="1264510" y="77788"/>
                  <a:pt x="1264510" y="77788"/>
                  <a:pt x="1264510" y="77788"/>
                </a:cubicBezTo>
                <a:cubicBezTo>
                  <a:pt x="1264834" y="74613"/>
                  <a:pt x="1264834" y="72390"/>
                  <a:pt x="1264834" y="70803"/>
                </a:cubicBezTo>
                <a:lnTo>
                  <a:pt x="1264834" y="52705"/>
                </a:lnTo>
                <a:cubicBezTo>
                  <a:pt x="1264834" y="45085"/>
                  <a:pt x="1264834" y="45085"/>
                  <a:pt x="1261598" y="45085"/>
                </a:cubicBezTo>
                <a:cubicBezTo>
                  <a:pt x="1260951" y="45085"/>
                  <a:pt x="1260951" y="45085"/>
                  <a:pt x="1259010" y="45085"/>
                </a:cubicBezTo>
                <a:cubicBezTo>
                  <a:pt x="1255774" y="45085"/>
                  <a:pt x="1255774" y="45085"/>
                  <a:pt x="1255774" y="45085"/>
                </a:cubicBezTo>
                <a:cubicBezTo>
                  <a:pt x="1254803" y="45403"/>
                  <a:pt x="1253833" y="45403"/>
                  <a:pt x="1253833" y="45403"/>
                </a:cubicBezTo>
                <a:cubicBezTo>
                  <a:pt x="1252862" y="45403"/>
                  <a:pt x="1252538" y="44768"/>
                  <a:pt x="1252538" y="44450"/>
                </a:cubicBezTo>
                <a:cubicBezTo>
                  <a:pt x="1252538" y="44133"/>
                  <a:pt x="1252538" y="43498"/>
                  <a:pt x="1252862" y="42863"/>
                </a:cubicBezTo>
                <a:cubicBezTo>
                  <a:pt x="1254480" y="38418"/>
                  <a:pt x="1254480" y="38418"/>
                  <a:pt x="1254480" y="38418"/>
                </a:cubicBezTo>
                <a:cubicBezTo>
                  <a:pt x="1255450" y="35560"/>
                  <a:pt x="1255774" y="35243"/>
                  <a:pt x="1257068" y="35243"/>
                </a:cubicBezTo>
                <a:cubicBezTo>
                  <a:pt x="1257715" y="35243"/>
                  <a:pt x="1258686" y="35243"/>
                  <a:pt x="1260304" y="35560"/>
                </a:cubicBezTo>
                <a:cubicBezTo>
                  <a:pt x="1260951" y="35560"/>
                  <a:pt x="1261275" y="35560"/>
                  <a:pt x="1261922" y="35560"/>
                </a:cubicBezTo>
                <a:cubicBezTo>
                  <a:pt x="1264187" y="35560"/>
                  <a:pt x="1265157" y="34925"/>
                  <a:pt x="1265157" y="32703"/>
                </a:cubicBezTo>
                <a:cubicBezTo>
                  <a:pt x="1265157" y="32068"/>
                  <a:pt x="1265157" y="27940"/>
                  <a:pt x="1264834" y="24130"/>
                </a:cubicBezTo>
                <a:cubicBezTo>
                  <a:pt x="1264834" y="21908"/>
                  <a:pt x="1264834" y="20003"/>
                  <a:pt x="1264834" y="18415"/>
                </a:cubicBezTo>
                <a:cubicBezTo>
                  <a:pt x="1264834" y="15558"/>
                  <a:pt x="1265481" y="14605"/>
                  <a:pt x="1268393" y="13653"/>
                </a:cubicBezTo>
                <a:cubicBezTo>
                  <a:pt x="1276482" y="10478"/>
                  <a:pt x="1276482" y="10478"/>
                  <a:pt x="1276482" y="10478"/>
                </a:cubicBezTo>
                <a:cubicBezTo>
                  <a:pt x="1279071" y="9525"/>
                  <a:pt x="1279071" y="9525"/>
                  <a:pt x="1279718" y="9525"/>
                </a:cubicBezTo>
                <a:close/>
                <a:moveTo>
                  <a:pt x="1114941" y="9525"/>
                </a:moveTo>
                <a:cubicBezTo>
                  <a:pt x="1115588" y="9525"/>
                  <a:pt x="1116235" y="10478"/>
                  <a:pt x="1116235" y="11748"/>
                </a:cubicBezTo>
                <a:cubicBezTo>
                  <a:pt x="1116235" y="12383"/>
                  <a:pt x="1116235" y="13970"/>
                  <a:pt x="1115912" y="15558"/>
                </a:cubicBezTo>
                <a:cubicBezTo>
                  <a:pt x="1115265" y="18733"/>
                  <a:pt x="1114617" y="29845"/>
                  <a:pt x="1114617" y="32385"/>
                </a:cubicBezTo>
                <a:cubicBezTo>
                  <a:pt x="1114617" y="34925"/>
                  <a:pt x="1115265" y="35243"/>
                  <a:pt x="1118824" y="35243"/>
                </a:cubicBezTo>
                <a:cubicBezTo>
                  <a:pt x="1129825" y="35243"/>
                  <a:pt x="1129825" y="35243"/>
                  <a:pt x="1129825" y="35243"/>
                </a:cubicBezTo>
                <a:cubicBezTo>
                  <a:pt x="1133061" y="35243"/>
                  <a:pt x="1134679" y="34925"/>
                  <a:pt x="1136296" y="34925"/>
                </a:cubicBezTo>
                <a:cubicBezTo>
                  <a:pt x="1137267" y="34925"/>
                  <a:pt x="1137267" y="34925"/>
                  <a:pt x="1137267" y="34925"/>
                </a:cubicBezTo>
                <a:cubicBezTo>
                  <a:pt x="1137914" y="34925"/>
                  <a:pt x="1138238" y="35243"/>
                  <a:pt x="1138238" y="35878"/>
                </a:cubicBezTo>
                <a:cubicBezTo>
                  <a:pt x="1138238" y="36830"/>
                  <a:pt x="1137914" y="38100"/>
                  <a:pt x="1136620" y="41910"/>
                </a:cubicBezTo>
                <a:cubicBezTo>
                  <a:pt x="1135973" y="44768"/>
                  <a:pt x="1135326" y="45403"/>
                  <a:pt x="1133384" y="45403"/>
                </a:cubicBezTo>
                <a:cubicBezTo>
                  <a:pt x="1132737" y="45403"/>
                  <a:pt x="1132737" y="45403"/>
                  <a:pt x="1129501" y="45085"/>
                </a:cubicBezTo>
                <a:cubicBezTo>
                  <a:pt x="1128531" y="45085"/>
                  <a:pt x="1126913" y="44768"/>
                  <a:pt x="1124324" y="44768"/>
                </a:cubicBezTo>
                <a:cubicBezTo>
                  <a:pt x="1121412" y="44768"/>
                  <a:pt x="1120442" y="44768"/>
                  <a:pt x="1119471" y="44768"/>
                </a:cubicBezTo>
                <a:cubicBezTo>
                  <a:pt x="1115265" y="44768"/>
                  <a:pt x="1115265" y="44768"/>
                  <a:pt x="1115265" y="50165"/>
                </a:cubicBezTo>
                <a:cubicBezTo>
                  <a:pt x="1115265" y="70803"/>
                  <a:pt x="1115265" y="70803"/>
                  <a:pt x="1115265" y="70803"/>
                </a:cubicBezTo>
                <a:cubicBezTo>
                  <a:pt x="1115265" y="80963"/>
                  <a:pt x="1115265" y="84455"/>
                  <a:pt x="1116559" y="86995"/>
                </a:cubicBezTo>
                <a:cubicBezTo>
                  <a:pt x="1117853" y="89535"/>
                  <a:pt x="1120442" y="90805"/>
                  <a:pt x="1124648" y="90805"/>
                </a:cubicBezTo>
                <a:cubicBezTo>
                  <a:pt x="1127560" y="90805"/>
                  <a:pt x="1130796" y="90170"/>
                  <a:pt x="1135326" y="89218"/>
                </a:cubicBezTo>
                <a:cubicBezTo>
                  <a:pt x="1136296" y="88900"/>
                  <a:pt x="1136943" y="88583"/>
                  <a:pt x="1136943" y="88583"/>
                </a:cubicBezTo>
                <a:cubicBezTo>
                  <a:pt x="1137914" y="88583"/>
                  <a:pt x="1137914" y="89218"/>
                  <a:pt x="1137914" y="89853"/>
                </a:cubicBezTo>
                <a:cubicBezTo>
                  <a:pt x="1137914" y="91758"/>
                  <a:pt x="1136943" y="98108"/>
                  <a:pt x="1136620" y="98425"/>
                </a:cubicBezTo>
                <a:cubicBezTo>
                  <a:pt x="1135649" y="100013"/>
                  <a:pt x="1126589" y="101600"/>
                  <a:pt x="1120442" y="101600"/>
                </a:cubicBezTo>
                <a:cubicBezTo>
                  <a:pt x="1105234" y="101600"/>
                  <a:pt x="1099410" y="97155"/>
                  <a:pt x="1099410" y="85725"/>
                </a:cubicBezTo>
                <a:cubicBezTo>
                  <a:pt x="1099733" y="77788"/>
                  <a:pt x="1099733" y="77788"/>
                  <a:pt x="1099733" y="77788"/>
                </a:cubicBezTo>
                <a:cubicBezTo>
                  <a:pt x="1099733" y="74613"/>
                  <a:pt x="1100057" y="72390"/>
                  <a:pt x="1100057" y="70803"/>
                </a:cubicBezTo>
                <a:lnTo>
                  <a:pt x="1100057" y="52705"/>
                </a:lnTo>
                <a:cubicBezTo>
                  <a:pt x="1099733" y="45085"/>
                  <a:pt x="1099733" y="45085"/>
                  <a:pt x="1096498" y="45085"/>
                </a:cubicBezTo>
                <a:cubicBezTo>
                  <a:pt x="1096174" y="45085"/>
                  <a:pt x="1096174" y="45085"/>
                  <a:pt x="1094233" y="45085"/>
                </a:cubicBezTo>
                <a:cubicBezTo>
                  <a:pt x="1090673" y="45085"/>
                  <a:pt x="1090673" y="45085"/>
                  <a:pt x="1090673" y="45085"/>
                </a:cubicBezTo>
                <a:cubicBezTo>
                  <a:pt x="1089703" y="45403"/>
                  <a:pt x="1089056" y="45403"/>
                  <a:pt x="1088732" y="45403"/>
                </a:cubicBezTo>
                <a:cubicBezTo>
                  <a:pt x="1088085" y="45403"/>
                  <a:pt x="1087438" y="44768"/>
                  <a:pt x="1087438" y="44450"/>
                </a:cubicBezTo>
                <a:cubicBezTo>
                  <a:pt x="1087438" y="44133"/>
                  <a:pt x="1087761" y="43498"/>
                  <a:pt x="1088085" y="42863"/>
                </a:cubicBezTo>
                <a:cubicBezTo>
                  <a:pt x="1089703" y="38418"/>
                  <a:pt x="1089703" y="38418"/>
                  <a:pt x="1089703" y="38418"/>
                </a:cubicBezTo>
                <a:cubicBezTo>
                  <a:pt x="1090673" y="35560"/>
                  <a:pt x="1090997" y="35243"/>
                  <a:pt x="1092291" y="35243"/>
                </a:cubicBezTo>
                <a:cubicBezTo>
                  <a:pt x="1092615" y="35243"/>
                  <a:pt x="1093909" y="35243"/>
                  <a:pt x="1095527" y="35560"/>
                </a:cubicBezTo>
                <a:cubicBezTo>
                  <a:pt x="1095850" y="35560"/>
                  <a:pt x="1096498" y="35560"/>
                  <a:pt x="1097145" y="35560"/>
                </a:cubicBezTo>
                <a:cubicBezTo>
                  <a:pt x="1099410" y="35560"/>
                  <a:pt x="1100380" y="34925"/>
                  <a:pt x="1100380" y="32703"/>
                </a:cubicBezTo>
                <a:cubicBezTo>
                  <a:pt x="1100380" y="32068"/>
                  <a:pt x="1100057" y="27940"/>
                  <a:pt x="1100057" y="24130"/>
                </a:cubicBezTo>
                <a:cubicBezTo>
                  <a:pt x="1099733" y="21908"/>
                  <a:pt x="1099733" y="20003"/>
                  <a:pt x="1099733" y="18415"/>
                </a:cubicBezTo>
                <a:cubicBezTo>
                  <a:pt x="1099733" y="15558"/>
                  <a:pt x="1100704" y="14605"/>
                  <a:pt x="1103616" y="13653"/>
                </a:cubicBezTo>
                <a:cubicBezTo>
                  <a:pt x="1111705" y="10478"/>
                  <a:pt x="1111705" y="10478"/>
                  <a:pt x="1111705" y="10478"/>
                </a:cubicBezTo>
                <a:cubicBezTo>
                  <a:pt x="1114617" y="9525"/>
                  <a:pt x="1114617" y="9525"/>
                  <a:pt x="1114941" y="9525"/>
                </a:cubicBezTo>
                <a:close/>
                <a:moveTo>
                  <a:pt x="1228577" y="6350"/>
                </a:moveTo>
                <a:cubicBezTo>
                  <a:pt x="1234382" y="6350"/>
                  <a:pt x="1238251" y="9606"/>
                  <a:pt x="1238251" y="14638"/>
                </a:cubicBezTo>
                <a:cubicBezTo>
                  <a:pt x="1238251" y="19965"/>
                  <a:pt x="1233737" y="23813"/>
                  <a:pt x="1227932" y="23813"/>
                </a:cubicBezTo>
                <a:cubicBezTo>
                  <a:pt x="1222128" y="23813"/>
                  <a:pt x="1217613" y="19965"/>
                  <a:pt x="1217613" y="14934"/>
                </a:cubicBezTo>
                <a:cubicBezTo>
                  <a:pt x="1217613" y="9606"/>
                  <a:pt x="1222128" y="6350"/>
                  <a:pt x="1228577" y="6350"/>
                </a:cubicBezTo>
                <a:close/>
                <a:moveTo>
                  <a:pt x="1063477" y="6350"/>
                </a:moveTo>
                <a:cubicBezTo>
                  <a:pt x="1068959" y="6350"/>
                  <a:pt x="1073151" y="9606"/>
                  <a:pt x="1073151" y="14638"/>
                </a:cubicBezTo>
                <a:cubicBezTo>
                  <a:pt x="1073151" y="19965"/>
                  <a:pt x="1068636" y="23813"/>
                  <a:pt x="1062832" y="23813"/>
                </a:cubicBezTo>
                <a:cubicBezTo>
                  <a:pt x="1057350" y="23813"/>
                  <a:pt x="1052513" y="19965"/>
                  <a:pt x="1052513" y="14934"/>
                </a:cubicBezTo>
                <a:cubicBezTo>
                  <a:pt x="1052513" y="9606"/>
                  <a:pt x="1057027" y="6350"/>
                  <a:pt x="1063477" y="6350"/>
                </a:cubicBezTo>
                <a:close/>
                <a:moveTo>
                  <a:pt x="767879" y="6350"/>
                </a:moveTo>
                <a:cubicBezTo>
                  <a:pt x="773684" y="6350"/>
                  <a:pt x="777876" y="9606"/>
                  <a:pt x="777876" y="14638"/>
                </a:cubicBezTo>
                <a:cubicBezTo>
                  <a:pt x="777876" y="19965"/>
                  <a:pt x="773361" y="23813"/>
                  <a:pt x="767557" y="23813"/>
                </a:cubicBezTo>
                <a:cubicBezTo>
                  <a:pt x="761752" y="23813"/>
                  <a:pt x="757238" y="19965"/>
                  <a:pt x="757238" y="14934"/>
                </a:cubicBezTo>
                <a:cubicBezTo>
                  <a:pt x="757238" y="9606"/>
                  <a:pt x="761430" y="6350"/>
                  <a:pt x="767879" y="6350"/>
                </a:cubicBezTo>
                <a:close/>
                <a:moveTo>
                  <a:pt x="570243" y="6350"/>
                </a:moveTo>
                <a:cubicBezTo>
                  <a:pt x="570882" y="6350"/>
                  <a:pt x="573440" y="6350"/>
                  <a:pt x="575358" y="6669"/>
                </a:cubicBezTo>
                <a:cubicBezTo>
                  <a:pt x="577916" y="6669"/>
                  <a:pt x="581752" y="6987"/>
                  <a:pt x="585589" y="6987"/>
                </a:cubicBezTo>
                <a:cubicBezTo>
                  <a:pt x="590384" y="6987"/>
                  <a:pt x="593901" y="6669"/>
                  <a:pt x="596459" y="6669"/>
                </a:cubicBezTo>
                <a:cubicBezTo>
                  <a:pt x="598377" y="6350"/>
                  <a:pt x="600615" y="6350"/>
                  <a:pt x="601254" y="6350"/>
                </a:cubicBezTo>
                <a:cubicBezTo>
                  <a:pt x="602533" y="6350"/>
                  <a:pt x="603173" y="6987"/>
                  <a:pt x="603173" y="8262"/>
                </a:cubicBezTo>
                <a:cubicBezTo>
                  <a:pt x="603173" y="11129"/>
                  <a:pt x="603173" y="11129"/>
                  <a:pt x="603173" y="11129"/>
                </a:cubicBezTo>
                <a:cubicBezTo>
                  <a:pt x="603173" y="13040"/>
                  <a:pt x="602533" y="13359"/>
                  <a:pt x="599656" y="13996"/>
                </a:cubicBezTo>
                <a:cubicBezTo>
                  <a:pt x="595500" y="15270"/>
                  <a:pt x="594541" y="16226"/>
                  <a:pt x="594541" y="19411"/>
                </a:cubicBezTo>
                <a:cubicBezTo>
                  <a:pt x="594221" y="23871"/>
                  <a:pt x="594221" y="35658"/>
                  <a:pt x="594221" y="42666"/>
                </a:cubicBezTo>
                <a:cubicBezTo>
                  <a:pt x="594221" y="56683"/>
                  <a:pt x="594221" y="56683"/>
                  <a:pt x="594221" y="56683"/>
                </a:cubicBezTo>
                <a:cubicBezTo>
                  <a:pt x="594221" y="71974"/>
                  <a:pt x="594860" y="77708"/>
                  <a:pt x="597098" y="81849"/>
                </a:cubicBezTo>
                <a:cubicBezTo>
                  <a:pt x="600295" y="88221"/>
                  <a:pt x="607648" y="92043"/>
                  <a:pt x="616920" y="92043"/>
                </a:cubicBezTo>
                <a:cubicBezTo>
                  <a:pt x="627790" y="92043"/>
                  <a:pt x="635463" y="87584"/>
                  <a:pt x="638340" y="79301"/>
                </a:cubicBezTo>
                <a:cubicBezTo>
                  <a:pt x="640258" y="74204"/>
                  <a:pt x="640258" y="72611"/>
                  <a:pt x="640258" y="56046"/>
                </a:cubicBezTo>
                <a:cubicBezTo>
                  <a:pt x="640258" y="42666"/>
                  <a:pt x="640258" y="42666"/>
                  <a:pt x="640258" y="42666"/>
                </a:cubicBezTo>
                <a:cubicBezTo>
                  <a:pt x="640258" y="34702"/>
                  <a:pt x="640258" y="24508"/>
                  <a:pt x="639939" y="19411"/>
                </a:cubicBezTo>
                <a:cubicBezTo>
                  <a:pt x="639939" y="16226"/>
                  <a:pt x="638980" y="15270"/>
                  <a:pt x="634504" y="13996"/>
                </a:cubicBezTo>
                <a:cubicBezTo>
                  <a:pt x="631626" y="13359"/>
                  <a:pt x="630987" y="13040"/>
                  <a:pt x="630987" y="11129"/>
                </a:cubicBezTo>
                <a:cubicBezTo>
                  <a:pt x="630987" y="8262"/>
                  <a:pt x="630987" y="8262"/>
                  <a:pt x="630987" y="8262"/>
                </a:cubicBezTo>
                <a:cubicBezTo>
                  <a:pt x="630987" y="6987"/>
                  <a:pt x="631307" y="6350"/>
                  <a:pt x="632585" y="6350"/>
                </a:cubicBezTo>
                <a:cubicBezTo>
                  <a:pt x="633545" y="6350"/>
                  <a:pt x="635782" y="6350"/>
                  <a:pt x="638020" y="6669"/>
                </a:cubicBezTo>
                <a:cubicBezTo>
                  <a:pt x="640578" y="6669"/>
                  <a:pt x="643136" y="6987"/>
                  <a:pt x="645374" y="6987"/>
                </a:cubicBezTo>
                <a:cubicBezTo>
                  <a:pt x="648251" y="6987"/>
                  <a:pt x="650809" y="6669"/>
                  <a:pt x="653366" y="6669"/>
                </a:cubicBezTo>
                <a:cubicBezTo>
                  <a:pt x="655604" y="6350"/>
                  <a:pt x="657842" y="6350"/>
                  <a:pt x="658801" y="6350"/>
                </a:cubicBezTo>
                <a:cubicBezTo>
                  <a:pt x="660080" y="6350"/>
                  <a:pt x="660400" y="6987"/>
                  <a:pt x="660400" y="8262"/>
                </a:cubicBezTo>
                <a:cubicBezTo>
                  <a:pt x="660400" y="11129"/>
                  <a:pt x="660400" y="11129"/>
                  <a:pt x="660400" y="11129"/>
                </a:cubicBezTo>
                <a:cubicBezTo>
                  <a:pt x="660400" y="13040"/>
                  <a:pt x="659760" y="13359"/>
                  <a:pt x="656883" y="13996"/>
                </a:cubicBezTo>
                <a:cubicBezTo>
                  <a:pt x="652407" y="15270"/>
                  <a:pt x="651448" y="16226"/>
                  <a:pt x="651448" y="19411"/>
                </a:cubicBezTo>
                <a:cubicBezTo>
                  <a:pt x="651128" y="23871"/>
                  <a:pt x="651128" y="35339"/>
                  <a:pt x="651128" y="42666"/>
                </a:cubicBezTo>
                <a:cubicBezTo>
                  <a:pt x="651128" y="55409"/>
                  <a:pt x="651128" y="55409"/>
                  <a:pt x="651128" y="55409"/>
                </a:cubicBezTo>
                <a:cubicBezTo>
                  <a:pt x="651128" y="71018"/>
                  <a:pt x="650809" y="74841"/>
                  <a:pt x="649849" y="79301"/>
                </a:cubicBezTo>
                <a:cubicBezTo>
                  <a:pt x="646333" y="93955"/>
                  <a:pt x="633864" y="101600"/>
                  <a:pt x="613403" y="101600"/>
                </a:cubicBezTo>
                <a:cubicBezTo>
                  <a:pt x="597418" y="101600"/>
                  <a:pt x="586228" y="96503"/>
                  <a:pt x="581113" y="86946"/>
                </a:cubicBezTo>
                <a:cubicBezTo>
                  <a:pt x="578555" y="81212"/>
                  <a:pt x="577596" y="75160"/>
                  <a:pt x="577596" y="56046"/>
                </a:cubicBezTo>
                <a:lnTo>
                  <a:pt x="577596" y="42666"/>
                </a:lnTo>
                <a:cubicBezTo>
                  <a:pt x="577596" y="34384"/>
                  <a:pt x="577596" y="24827"/>
                  <a:pt x="577596" y="19411"/>
                </a:cubicBezTo>
                <a:cubicBezTo>
                  <a:pt x="577276" y="16226"/>
                  <a:pt x="576317" y="15270"/>
                  <a:pt x="571842" y="13996"/>
                </a:cubicBezTo>
                <a:cubicBezTo>
                  <a:pt x="568964" y="13359"/>
                  <a:pt x="568325" y="13040"/>
                  <a:pt x="568325" y="11129"/>
                </a:cubicBezTo>
                <a:cubicBezTo>
                  <a:pt x="568325" y="8262"/>
                  <a:pt x="568325" y="8262"/>
                  <a:pt x="568325" y="8262"/>
                </a:cubicBezTo>
                <a:cubicBezTo>
                  <a:pt x="568325" y="6987"/>
                  <a:pt x="568964" y="6350"/>
                  <a:pt x="570243" y="6350"/>
                </a:cubicBezTo>
                <a:close/>
                <a:moveTo>
                  <a:pt x="1569" y="6350"/>
                </a:moveTo>
                <a:cubicBezTo>
                  <a:pt x="2824" y="6350"/>
                  <a:pt x="4706" y="6350"/>
                  <a:pt x="6902" y="6669"/>
                </a:cubicBezTo>
                <a:cubicBezTo>
                  <a:pt x="9412" y="6669"/>
                  <a:pt x="12236" y="6987"/>
                  <a:pt x="16314" y="6987"/>
                </a:cubicBezTo>
                <a:cubicBezTo>
                  <a:pt x="22903" y="6987"/>
                  <a:pt x="22903" y="6987"/>
                  <a:pt x="34511" y="6350"/>
                </a:cubicBezTo>
                <a:cubicBezTo>
                  <a:pt x="37335" y="6350"/>
                  <a:pt x="39531" y="6350"/>
                  <a:pt x="41727" y="6350"/>
                </a:cubicBezTo>
                <a:cubicBezTo>
                  <a:pt x="50512" y="6350"/>
                  <a:pt x="56473" y="8262"/>
                  <a:pt x="60865" y="13040"/>
                </a:cubicBezTo>
                <a:cubicBezTo>
                  <a:pt x="64630" y="17182"/>
                  <a:pt x="67140" y="23235"/>
                  <a:pt x="67140" y="29288"/>
                </a:cubicBezTo>
                <a:cubicBezTo>
                  <a:pt x="67140" y="39483"/>
                  <a:pt x="60865" y="48722"/>
                  <a:pt x="52708" y="51270"/>
                </a:cubicBezTo>
                <a:cubicBezTo>
                  <a:pt x="49884" y="51907"/>
                  <a:pt x="49570" y="52226"/>
                  <a:pt x="49570" y="52863"/>
                </a:cubicBezTo>
                <a:cubicBezTo>
                  <a:pt x="49570" y="52863"/>
                  <a:pt x="49570" y="53182"/>
                  <a:pt x="49884" y="53500"/>
                </a:cubicBezTo>
                <a:cubicBezTo>
                  <a:pt x="50825" y="55093"/>
                  <a:pt x="51767" y="56368"/>
                  <a:pt x="52080" y="57642"/>
                </a:cubicBezTo>
                <a:cubicBezTo>
                  <a:pt x="54904" y="64014"/>
                  <a:pt x="63375" y="79305"/>
                  <a:pt x="67767" y="85358"/>
                </a:cubicBezTo>
                <a:cubicBezTo>
                  <a:pt x="71218" y="90456"/>
                  <a:pt x="73101" y="92049"/>
                  <a:pt x="76865" y="93004"/>
                </a:cubicBezTo>
                <a:cubicBezTo>
                  <a:pt x="79375" y="93642"/>
                  <a:pt x="79375" y="93642"/>
                  <a:pt x="79375" y="95872"/>
                </a:cubicBezTo>
                <a:cubicBezTo>
                  <a:pt x="79375" y="98102"/>
                  <a:pt x="79375" y="98102"/>
                  <a:pt x="79375" y="98102"/>
                </a:cubicBezTo>
                <a:cubicBezTo>
                  <a:pt x="79375" y="99376"/>
                  <a:pt x="78748" y="100013"/>
                  <a:pt x="77493" y="100013"/>
                </a:cubicBezTo>
                <a:cubicBezTo>
                  <a:pt x="76238" y="100013"/>
                  <a:pt x="76238" y="100013"/>
                  <a:pt x="76238" y="100013"/>
                </a:cubicBezTo>
                <a:cubicBezTo>
                  <a:pt x="73414" y="100013"/>
                  <a:pt x="69022" y="100013"/>
                  <a:pt x="65885" y="100013"/>
                </a:cubicBezTo>
                <a:cubicBezTo>
                  <a:pt x="64002" y="100013"/>
                  <a:pt x="61179" y="100013"/>
                  <a:pt x="58355" y="100013"/>
                </a:cubicBezTo>
                <a:cubicBezTo>
                  <a:pt x="56473" y="100013"/>
                  <a:pt x="56473" y="100013"/>
                  <a:pt x="56473" y="100013"/>
                </a:cubicBezTo>
                <a:cubicBezTo>
                  <a:pt x="53963" y="100013"/>
                  <a:pt x="53963" y="100013"/>
                  <a:pt x="50825" y="92049"/>
                </a:cubicBezTo>
                <a:cubicBezTo>
                  <a:pt x="49570" y="89181"/>
                  <a:pt x="40786" y="70385"/>
                  <a:pt x="36394" y="60509"/>
                </a:cubicBezTo>
                <a:cubicBezTo>
                  <a:pt x="34197" y="55730"/>
                  <a:pt x="33570" y="55412"/>
                  <a:pt x="30433" y="55412"/>
                </a:cubicBezTo>
                <a:cubicBezTo>
                  <a:pt x="29805" y="55412"/>
                  <a:pt x="29805" y="55412"/>
                  <a:pt x="29805" y="55412"/>
                </a:cubicBezTo>
                <a:cubicBezTo>
                  <a:pt x="29178" y="55412"/>
                  <a:pt x="28864" y="55412"/>
                  <a:pt x="28864" y="55412"/>
                </a:cubicBezTo>
                <a:cubicBezTo>
                  <a:pt x="26668" y="55412"/>
                  <a:pt x="26668" y="55412"/>
                  <a:pt x="26668" y="55412"/>
                </a:cubicBezTo>
                <a:cubicBezTo>
                  <a:pt x="26040" y="55412"/>
                  <a:pt x="25413" y="56368"/>
                  <a:pt x="25413" y="57642"/>
                </a:cubicBezTo>
                <a:lnTo>
                  <a:pt x="25413" y="64014"/>
                </a:lnTo>
                <a:cubicBezTo>
                  <a:pt x="25413" y="71022"/>
                  <a:pt x="25413" y="82491"/>
                  <a:pt x="25727" y="86951"/>
                </a:cubicBezTo>
                <a:cubicBezTo>
                  <a:pt x="25727" y="90137"/>
                  <a:pt x="26668" y="91093"/>
                  <a:pt x="31060" y="92367"/>
                </a:cubicBezTo>
                <a:cubicBezTo>
                  <a:pt x="33884" y="93004"/>
                  <a:pt x="34197" y="93323"/>
                  <a:pt x="34197" y="95235"/>
                </a:cubicBezTo>
                <a:cubicBezTo>
                  <a:pt x="34197" y="98102"/>
                  <a:pt x="34197" y="98102"/>
                  <a:pt x="34197" y="98102"/>
                </a:cubicBezTo>
                <a:cubicBezTo>
                  <a:pt x="34197" y="99695"/>
                  <a:pt x="33884" y="100013"/>
                  <a:pt x="32629" y="100013"/>
                </a:cubicBezTo>
                <a:cubicBezTo>
                  <a:pt x="31688" y="100013"/>
                  <a:pt x="29805" y="100013"/>
                  <a:pt x="27609" y="100013"/>
                </a:cubicBezTo>
                <a:cubicBezTo>
                  <a:pt x="25099" y="99695"/>
                  <a:pt x="21334" y="99695"/>
                  <a:pt x="17569" y="99695"/>
                </a:cubicBezTo>
                <a:cubicBezTo>
                  <a:pt x="12863" y="99695"/>
                  <a:pt x="9412" y="99695"/>
                  <a:pt x="6902" y="100013"/>
                </a:cubicBezTo>
                <a:cubicBezTo>
                  <a:pt x="4706" y="100013"/>
                  <a:pt x="2510" y="100013"/>
                  <a:pt x="1883" y="100013"/>
                </a:cubicBezTo>
                <a:cubicBezTo>
                  <a:pt x="314" y="100013"/>
                  <a:pt x="0" y="99695"/>
                  <a:pt x="0" y="98102"/>
                </a:cubicBezTo>
                <a:cubicBezTo>
                  <a:pt x="0" y="95235"/>
                  <a:pt x="0" y="95235"/>
                  <a:pt x="0" y="95235"/>
                </a:cubicBezTo>
                <a:cubicBezTo>
                  <a:pt x="0" y="93323"/>
                  <a:pt x="628" y="93004"/>
                  <a:pt x="3451" y="92367"/>
                </a:cubicBezTo>
                <a:cubicBezTo>
                  <a:pt x="7844" y="91093"/>
                  <a:pt x="8785" y="90137"/>
                  <a:pt x="8785" y="86951"/>
                </a:cubicBezTo>
                <a:cubicBezTo>
                  <a:pt x="9099" y="81854"/>
                  <a:pt x="9099" y="72297"/>
                  <a:pt x="9099" y="64014"/>
                </a:cubicBezTo>
                <a:cubicBezTo>
                  <a:pt x="9099" y="42669"/>
                  <a:pt x="9099" y="42669"/>
                  <a:pt x="9099" y="42669"/>
                </a:cubicBezTo>
                <a:cubicBezTo>
                  <a:pt x="9099" y="34385"/>
                  <a:pt x="9099" y="24828"/>
                  <a:pt x="8785" y="19412"/>
                </a:cubicBezTo>
                <a:cubicBezTo>
                  <a:pt x="8785" y="16226"/>
                  <a:pt x="7844" y="15271"/>
                  <a:pt x="3451" y="13996"/>
                </a:cubicBezTo>
                <a:cubicBezTo>
                  <a:pt x="628" y="13359"/>
                  <a:pt x="0" y="13040"/>
                  <a:pt x="0" y="11129"/>
                </a:cubicBezTo>
                <a:cubicBezTo>
                  <a:pt x="0" y="8580"/>
                  <a:pt x="0" y="8580"/>
                  <a:pt x="0" y="8580"/>
                </a:cubicBezTo>
                <a:cubicBezTo>
                  <a:pt x="0" y="6987"/>
                  <a:pt x="314" y="6350"/>
                  <a:pt x="1569" y="6350"/>
                </a:cubicBezTo>
                <a:close/>
                <a:moveTo>
                  <a:pt x="517314" y="0"/>
                </a:moveTo>
                <a:cubicBezTo>
                  <a:pt x="518572" y="0"/>
                  <a:pt x="519201" y="959"/>
                  <a:pt x="519201" y="2556"/>
                </a:cubicBezTo>
                <a:cubicBezTo>
                  <a:pt x="518257" y="42809"/>
                  <a:pt x="518257" y="42809"/>
                  <a:pt x="518257" y="42809"/>
                </a:cubicBezTo>
                <a:cubicBezTo>
                  <a:pt x="518257" y="66769"/>
                  <a:pt x="518257" y="66769"/>
                  <a:pt x="518257" y="66769"/>
                </a:cubicBezTo>
                <a:cubicBezTo>
                  <a:pt x="518257" y="83701"/>
                  <a:pt x="518257" y="88173"/>
                  <a:pt x="519201" y="89771"/>
                </a:cubicBezTo>
                <a:cubicBezTo>
                  <a:pt x="520459" y="92326"/>
                  <a:pt x="521088" y="92965"/>
                  <a:pt x="526751" y="93604"/>
                </a:cubicBezTo>
                <a:cubicBezTo>
                  <a:pt x="528009" y="93604"/>
                  <a:pt x="528638" y="93924"/>
                  <a:pt x="528638" y="94882"/>
                </a:cubicBezTo>
                <a:cubicBezTo>
                  <a:pt x="528638" y="97438"/>
                  <a:pt x="528638" y="97438"/>
                  <a:pt x="528638" y="97438"/>
                </a:cubicBezTo>
                <a:cubicBezTo>
                  <a:pt x="528638" y="98716"/>
                  <a:pt x="528324" y="99355"/>
                  <a:pt x="525807" y="99674"/>
                </a:cubicBezTo>
                <a:cubicBezTo>
                  <a:pt x="509449" y="102869"/>
                  <a:pt x="509449" y="102869"/>
                  <a:pt x="509449" y="102869"/>
                </a:cubicBezTo>
                <a:cubicBezTo>
                  <a:pt x="508191" y="103188"/>
                  <a:pt x="507562" y="103188"/>
                  <a:pt x="506933" y="103188"/>
                </a:cubicBezTo>
                <a:cubicBezTo>
                  <a:pt x="505989" y="103188"/>
                  <a:pt x="505674" y="102549"/>
                  <a:pt x="505360" y="100952"/>
                </a:cubicBezTo>
                <a:cubicBezTo>
                  <a:pt x="505045" y="95202"/>
                  <a:pt x="505045" y="95202"/>
                  <a:pt x="505045" y="95202"/>
                </a:cubicBezTo>
                <a:cubicBezTo>
                  <a:pt x="504730" y="92007"/>
                  <a:pt x="504730" y="91687"/>
                  <a:pt x="503787" y="91687"/>
                </a:cubicBezTo>
                <a:cubicBezTo>
                  <a:pt x="503787" y="91687"/>
                  <a:pt x="503158" y="92007"/>
                  <a:pt x="502843" y="92646"/>
                </a:cubicBezTo>
                <a:cubicBezTo>
                  <a:pt x="501585" y="93604"/>
                  <a:pt x="498124" y="96479"/>
                  <a:pt x="495922" y="98077"/>
                </a:cubicBezTo>
                <a:cubicBezTo>
                  <a:pt x="492147" y="100952"/>
                  <a:pt x="488687" y="101910"/>
                  <a:pt x="484283" y="101910"/>
                </a:cubicBezTo>
                <a:cubicBezTo>
                  <a:pt x="470442" y="101910"/>
                  <a:pt x="460375" y="88493"/>
                  <a:pt x="460375" y="69964"/>
                </a:cubicBezTo>
                <a:cubicBezTo>
                  <a:pt x="460375" y="48559"/>
                  <a:pt x="472329" y="33544"/>
                  <a:pt x="489631" y="33544"/>
                </a:cubicBezTo>
                <a:cubicBezTo>
                  <a:pt x="493091" y="33544"/>
                  <a:pt x="500012" y="35142"/>
                  <a:pt x="501585" y="36100"/>
                </a:cubicBezTo>
                <a:cubicBezTo>
                  <a:pt x="502214" y="36739"/>
                  <a:pt x="502528" y="36739"/>
                  <a:pt x="502528" y="36739"/>
                </a:cubicBezTo>
                <a:cubicBezTo>
                  <a:pt x="503158" y="36739"/>
                  <a:pt x="503787" y="35781"/>
                  <a:pt x="503787" y="34503"/>
                </a:cubicBezTo>
                <a:cubicBezTo>
                  <a:pt x="503787" y="34503"/>
                  <a:pt x="503787" y="34503"/>
                  <a:pt x="503472" y="32266"/>
                </a:cubicBezTo>
                <a:cubicBezTo>
                  <a:pt x="503472" y="17890"/>
                  <a:pt x="503472" y="17890"/>
                  <a:pt x="503472" y="17890"/>
                </a:cubicBezTo>
                <a:cubicBezTo>
                  <a:pt x="503472" y="10862"/>
                  <a:pt x="503158" y="10543"/>
                  <a:pt x="497181" y="9584"/>
                </a:cubicBezTo>
                <a:cubicBezTo>
                  <a:pt x="494979" y="9265"/>
                  <a:pt x="494349" y="8945"/>
                  <a:pt x="494349" y="7029"/>
                </a:cubicBezTo>
                <a:cubicBezTo>
                  <a:pt x="494349" y="4792"/>
                  <a:pt x="494349" y="4792"/>
                  <a:pt x="494349" y="4792"/>
                </a:cubicBezTo>
                <a:cubicBezTo>
                  <a:pt x="494349" y="3514"/>
                  <a:pt x="494979" y="2875"/>
                  <a:pt x="496866" y="2556"/>
                </a:cubicBezTo>
                <a:lnTo>
                  <a:pt x="515741" y="320"/>
                </a:lnTo>
                <a:cubicBezTo>
                  <a:pt x="516370" y="0"/>
                  <a:pt x="516999" y="0"/>
                  <a:pt x="517314" y="0"/>
                </a:cubicBezTo>
                <a:close/>
                <a:moveTo>
                  <a:pt x="251656" y="0"/>
                </a:moveTo>
                <a:cubicBezTo>
                  <a:pt x="252591" y="0"/>
                  <a:pt x="253214" y="956"/>
                  <a:pt x="253214" y="2230"/>
                </a:cubicBezTo>
                <a:cubicBezTo>
                  <a:pt x="253214" y="2548"/>
                  <a:pt x="253214" y="3185"/>
                  <a:pt x="253214" y="4141"/>
                </a:cubicBezTo>
                <a:cubicBezTo>
                  <a:pt x="252902" y="7007"/>
                  <a:pt x="252902" y="10829"/>
                  <a:pt x="252902" y="21658"/>
                </a:cubicBezTo>
                <a:cubicBezTo>
                  <a:pt x="252902" y="29939"/>
                  <a:pt x="252591" y="36309"/>
                  <a:pt x="252591" y="40131"/>
                </a:cubicBezTo>
                <a:cubicBezTo>
                  <a:pt x="252279" y="42360"/>
                  <a:pt x="252279" y="42360"/>
                  <a:pt x="252279" y="42360"/>
                </a:cubicBezTo>
                <a:cubicBezTo>
                  <a:pt x="252279" y="43316"/>
                  <a:pt x="252279" y="43316"/>
                  <a:pt x="252279" y="43316"/>
                </a:cubicBezTo>
                <a:cubicBezTo>
                  <a:pt x="252279" y="43634"/>
                  <a:pt x="252591" y="43953"/>
                  <a:pt x="252902" y="43953"/>
                </a:cubicBezTo>
                <a:cubicBezTo>
                  <a:pt x="253837" y="43953"/>
                  <a:pt x="255083" y="42679"/>
                  <a:pt x="258199" y="39494"/>
                </a:cubicBezTo>
                <a:cubicBezTo>
                  <a:pt x="261938" y="34716"/>
                  <a:pt x="265053" y="33442"/>
                  <a:pt x="271285" y="33442"/>
                </a:cubicBezTo>
                <a:cubicBezTo>
                  <a:pt x="285928" y="33442"/>
                  <a:pt x="295275" y="45227"/>
                  <a:pt x="295275" y="64336"/>
                </a:cubicBezTo>
                <a:cubicBezTo>
                  <a:pt x="295275" y="86312"/>
                  <a:pt x="281566" y="101600"/>
                  <a:pt x="261315" y="101600"/>
                </a:cubicBezTo>
                <a:cubicBezTo>
                  <a:pt x="254460" y="101600"/>
                  <a:pt x="245425" y="99052"/>
                  <a:pt x="239817" y="95867"/>
                </a:cubicBezTo>
                <a:cubicBezTo>
                  <a:pt x="238259" y="94912"/>
                  <a:pt x="237636" y="93638"/>
                  <a:pt x="237636" y="91408"/>
                </a:cubicBezTo>
                <a:cubicBezTo>
                  <a:pt x="237636" y="90134"/>
                  <a:pt x="237636" y="90134"/>
                  <a:pt x="237636" y="90134"/>
                </a:cubicBezTo>
                <a:cubicBezTo>
                  <a:pt x="237947" y="78669"/>
                  <a:pt x="237947" y="64973"/>
                  <a:pt x="238259" y="48412"/>
                </a:cubicBezTo>
                <a:lnTo>
                  <a:pt x="238259" y="41086"/>
                </a:lnTo>
                <a:cubicBezTo>
                  <a:pt x="238259" y="29620"/>
                  <a:pt x="237947" y="16562"/>
                  <a:pt x="237636" y="14014"/>
                </a:cubicBezTo>
                <a:cubicBezTo>
                  <a:pt x="237636" y="10829"/>
                  <a:pt x="236078" y="9874"/>
                  <a:pt x="232651" y="9237"/>
                </a:cubicBezTo>
                <a:cubicBezTo>
                  <a:pt x="229223" y="9237"/>
                  <a:pt x="228600" y="8600"/>
                  <a:pt x="228600" y="7007"/>
                </a:cubicBezTo>
                <a:cubicBezTo>
                  <a:pt x="228600" y="5096"/>
                  <a:pt x="228600" y="5096"/>
                  <a:pt x="228600" y="5096"/>
                </a:cubicBezTo>
                <a:cubicBezTo>
                  <a:pt x="228600" y="3822"/>
                  <a:pt x="229223" y="3504"/>
                  <a:pt x="230781" y="3185"/>
                </a:cubicBezTo>
                <a:cubicBezTo>
                  <a:pt x="249475" y="319"/>
                  <a:pt x="249475" y="319"/>
                  <a:pt x="249475" y="319"/>
                </a:cubicBezTo>
                <a:cubicBezTo>
                  <a:pt x="251656" y="0"/>
                  <a:pt x="251656" y="0"/>
                  <a:pt x="251656" y="0"/>
                </a:cubicBezTo>
                <a:close/>
                <a:moveTo>
                  <a:pt x="212250" y="0"/>
                </a:moveTo>
                <a:cubicBezTo>
                  <a:pt x="213216" y="0"/>
                  <a:pt x="213860" y="959"/>
                  <a:pt x="213860" y="2556"/>
                </a:cubicBezTo>
                <a:cubicBezTo>
                  <a:pt x="213216" y="42809"/>
                  <a:pt x="213216" y="42809"/>
                  <a:pt x="213216" y="42809"/>
                </a:cubicBezTo>
                <a:cubicBezTo>
                  <a:pt x="213216" y="66769"/>
                  <a:pt x="213216" y="66769"/>
                  <a:pt x="213216" y="66769"/>
                </a:cubicBezTo>
                <a:cubicBezTo>
                  <a:pt x="213216" y="83701"/>
                  <a:pt x="213216" y="88173"/>
                  <a:pt x="214182" y="89771"/>
                </a:cubicBezTo>
                <a:cubicBezTo>
                  <a:pt x="215469" y="92326"/>
                  <a:pt x="216113" y="92965"/>
                  <a:pt x="221907" y="93604"/>
                </a:cubicBezTo>
                <a:cubicBezTo>
                  <a:pt x="223194" y="93604"/>
                  <a:pt x="223838" y="93924"/>
                  <a:pt x="223838" y="94882"/>
                </a:cubicBezTo>
                <a:cubicBezTo>
                  <a:pt x="223838" y="97438"/>
                  <a:pt x="223838" y="97438"/>
                  <a:pt x="223838" y="97438"/>
                </a:cubicBezTo>
                <a:cubicBezTo>
                  <a:pt x="223838" y="98716"/>
                  <a:pt x="223516" y="99355"/>
                  <a:pt x="220941" y="99674"/>
                </a:cubicBezTo>
                <a:cubicBezTo>
                  <a:pt x="203881" y="102869"/>
                  <a:pt x="203881" y="102869"/>
                  <a:pt x="203881" y="102869"/>
                </a:cubicBezTo>
                <a:cubicBezTo>
                  <a:pt x="202915" y="103188"/>
                  <a:pt x="202272" y="103188"/>
                  <a:pt x="201628" y="103188"/>
                </a:cubicBezTo>
                <a:cubicBezTo>
                  <a:pt x="200662" y="103188"/>
                  <a:pt x="200340" y="102549"/>
                  <a:pt x="200018" y="100952"/>
                </a:cubicBezTo>
                <a:cubicBezTo>
                  <a:pt x="199697" y="95202"/>
                  <a:pt x="199697" y="95202"/>
                  <a:pt x="199697" y="95202"/>
                </a:cubicBezTo>
                <a:cubicBezTo>
                  <a:pt x="199375" y="92007"/>
                  <a:pt x="199375" y="91687"/>
                  <a:pt x="198409" y="91687"/>
                </a:cubicBezTo>
                <a:cubicBezTo>
                  <a:pt x="198409" y="91687"/>
                  <a:pt x="197765" y="92007"/>
                  <a:pt x="197443" y="92646"/>
                </a:cubicBezTo>
                <a:cubicBezTo>
                  <a:pt x="196156" y="93604"/>
                  <a:pt x="192937" y="96479"/>
                  <a:pt x="190684" y="98077"/>
                </a:cubicBezTo>
                <a:cubicBezTo>
                  <a:pt x="186499" y="100952"/>
                  <a:pt x="183280" y="101910"/>
                  <a:pt x="178774" y="101910"/>
                </a:cubicBezTo>
                <a:cubicBezTo>
                  <a:pt x="164289" y="101910"/>
                  <a:pt x="153988" y="88493"/>
                  <a:pt x="153988" y="69964"/>
                </a:cubicBezTo>
                <a:cubicBezTo>
                  <a:pt x="153988" y="48559"/>
                  <a:pt x="166542" y="33544"/>
                  <a:pt x="184246" y="33544"/>
                </a:cubicBezTo>
                <a:cubicBezTo>
                  <a:pt x="187787" y="33544"/>
                  <a:pt x="194546" y="35142"/>
                  <a:pt x="196156" y="36100"/>
                </a:cubicBezTo>
                <a:cubicBezTo>
                  <a:pt x="196800" y="36739"/>
                  <a:pt x="197121" y="36739"/>
                  <a:pt x="197121" y="36739"/>
                </a:cubicBezTo>
                <a:cubicBezTo>
                  <a:pt x="197765" y="36739"/>
                  <a:pt x="198409" y="35781"/>
                  <a:pt x="198409" y="34503"/>
                </a:cubicBezTo>
                <a:cubicBezTo>
                  <a:pt x="198409" y="34503"/>
                  <a:pt x="198409" y="34503"/>
                  <a:pt x="198087" y="32266"/>
                </a:cubicBezTo>
                <a:cubicBezTo>
                  <a:pt x="198087" y="17890"/>
                  <a:pt x="198087" y="17890"/>
                  <a:pt x="198087" y="17890"/>
                </a:cubicBezTo>
                <a:cubicBezTo>
                  <a:pt x="198087" y="10862"/>
                  <a:pt x="197443" y="10543"/>
                  <a:pt x="191971" y="9584"/>
                </a:cubicBezTo>
                <a:cubicBezTo>
                  <a:pt x="189396" y="9265"/>
                  <a:pt x="189074" y="8945"/>
                  <a:pt x="189074" y="7029"/>
                </a:cubicBezTo>
                <a:cubicBezTo>
                  <a:pt x="189074" y="4792"/>
                  <a:pt x="189074" y="4792"/>
                  <a:pt x="189074" y="4792"/>
                </a:cubicBezTo>
                <a:cubicBezTo>
                  <a:pt x="189074" y="3514"/>
                  <a:pt x="189396" y="2875"/>
                  <a:pt x="191649" y="2556"/>
                </a:cubicBezTo>
                <a:lnTo>
                  <a:pt x="210641" y="320"/>
                </a:lnTo>
                <a:cubicBezTo>
                  <a:pt x="211285" y="0"/>
                  <a:pt x="211928" y="0"/>
                  <a:pt x="212250" y="0"/>
                </a:cubicBezTo>
                <a:close/>
              </a:path>
            </a:pathLst>
          </a:custGeom>
          <a:solidFill>
            <a:srgbClr val="BE311A"/>
          </a:solidFill>
          <a:ln>
            <a:noFill/>
          </a:ln>
        </p:spPr>
        <p:txBody>
          <a:bodyPr vert="horz" wrap="square" lIns="130090" tIns="65045" rIns="130090" bIns="65045" numCol="1" anchor="t" anchorCtr="0" compatLnSpc="1">
            <a:prstTxWarp prst="textNoShape">
              <a:avLst/>
            </a:prstTxWarp>
            <a:noAutofit/>
          </a:bodyPr>
          <a:lstStyle/>
          <a:p>
            <a:endParaRPr lang="nl-NL" sz="3699"/>
          </a:p>
        </p:txBody>
      </p:sp>
      <p:sp>
        <p:nvSpPr>
          <p:cNvPr id="16" name="Vrije vorm: vorm 112">
            <a:extLst>
              <a:ext uri="{FF2B5EF4-FFF2-40B4-BE49-F238E27FC236}">
                <a16:creationId xmlns:a16="http://schemas.microsoft.com/office/drawing/2014/main" id="{9668B9EC-76A2-44F2-BE3A-70ABD9A97E44}"/>
              </a:ext>
            </a:extLst>
          </p:cNvPr>
          <p:cNvSpPr>
            <a:spLocks noSelect="1"/>
          </p:cNvSpPr>
          <p:nvPr userDrawn="1"/>
        </p:nvSpPr>
        <p:spPr bwMode="auto">
          <a:xfrm>
            <a:off x="8489305" y="9049861"/>
            <a:ext cx="390356" cy="501391"/>
          </a:xfrm>
          <a:custGeom>
            <a:avLst/>
            <a:gdLst>
              <a:gd name="connsiteX0" fmla="*/ 179614 w 274335"/>
              <a:gd name="connsiteY0" fmla="*/ 329218 h 352426"/>
              <a:gd name="connsiteX1" fmla="*/ 183242 w 274335"/>
              <a:gd name="connsiteY1" fmla="*/ 330730 h 352426"/>
              <a:gd name="connsiteX2" fmla="*/ 182033 w 274335"/>
              <a:gd name="connsiteY2" fmla="*/ 334358 h 352426"/>
              <a:gd name="connsiteX3" fmla="*/ 178102 w 274335"/>
              <a:gd name="connsiteY3" fmla="*/ 332847 h 352426"/>
              <a:gd name="connsiteX4" fmla="*/ 179614 w 274335"/>
              <a:gd name="connsiteY4" fmla="*/ 329218 h 352426"/>
              <a:gd name="connsiteX5" fmla="*/ 121935 w 274335"/>
              <a:gd name="connsiteY5" fmla="*/ 325438 h 352426"/>
              <a:gd name="connsiteX6" fmla="*/ 126698 w 274335"/>
              <a:gd name="connsiteY6" fmla="*/ 327026 h 352426"/>
              <a:gd name="connsiteX7" fmla="*/ 140985 w 274335"/>
              <a:gd name="connsiteY7" fmla="*/ 344489 h 352426"/>
              <a:gd name="connsiteX8" fmla="*/ 139398 w 274335"/>
              <a:gd name="connsiteY8" fmla="*/ 330201 h 352426"/>
              <a:gd name="connsiteX9" fmla="*/ 137810 w 274335"/>
              <a:gd name="connsiteY9" fmla="*/ 328613 h 352426"/>
              <a:gd name="connsiteX10" fmla="*/ 137810 w 274335"/>
              <a:gd name="connsiteY10" fmla="*/ 327026 h 352426"/>
              <a:gd name="connsiteX11" fmla="*/ 142573 w 274335"/>
              <a:gd name="connsiteY11" fmla="*/ 327026 h 352426"/>
              <a:gd name="connsiteX12" fmla="*/ 142573 w 274335"/>
              <a:gd name="connsiteY12" fmla="*/ 328613 h 352426"/>
              <a:gd name="connsiteX13" fmla="*/ 142573 w 274335"/>
              <a:gd name="connsiteY13" fmla="*/ 330201 h 352426"/>
              <a:gd name="connsiteX14" fmla="*/ 144160 w 274335"/>
              <a:gd name="connsiteY14" fmla="*/ 352426 h 352426"/>
              <a:gd name="connsiteX15" fmla="*/ 140985 w 274335"/>
              <a:gd name="connsiteY15" fmla="*/ 352426 h 352426"/>
              <a:gd name="connsiteX16" fmla="*/ 126698 w 274335"/>
              <a:gd name="connsiteY16" fmla="*/ 334963 h 352426"/>
              <a:gd name="connsiteX17" fmla="*/ 125110 w 274335"/>
              <a:gd name="connsiteY17" fmla="*/ 349251 h 352426"/>
              <a:gd name="connsiteX18" fmla="*/ 126698 w 274335"/>
              <a:gd name="connsiteY18" fmla="*/ 350839 h 352426"/>
              <a:gd name="connsiteX19" fmla="*/ 126698 w 274335"/>
              <a:gd name="connsiteY19" fmla="*/ 352426 h 352426"/>
              <a:gd name="connsiteX20" fmla="*/ 118760 w 274335"/>
              <a:gd name="connsiteY20" fmla="*/ 352426 h 352426"/>
              <a:gd name="connsiteX21" fmla="*/ 118760 w 274335"/>
              <a:gd name="connsiteY21" fmla="*/ 350839 h 352426"/>
              <a:gd name="connsiteX22" fmla="*/ 120348 w 274335"/>
              <a:gd name="connsiteY22" fmla="*/ 349251 h 352426"/>
              <a:gd name="connsiteX23" fmla="*/ 123523 w 274335"/>
              <a:gd name="connsiteY23" fmla="*/ 328613 h 352426"/>
              <a:gd name="connsiteX24" fmla="*/ 121935 w 274335"/>
              <a:gd name="connsiteY24" fmla="*/ 327026 h 352426"/>
              <a:gd name="connsiteX25" fmla="*/ 166854 w 274335"/>
              <a:gd name="connsiteY25" fmla="*/ 323850 h 352426"/>
              <a:gd name="connsiteX26" fmla="*/ 168153 w 274335"/>
              <a:gd name="connsiteY26" fmla="*/ 329248 h 352426"/>
              <a:gd name="connsiteX27" fmla="*/ 167178 w 274335"/>
              <a:gd name="connsiteY27" fmla="*/ 329883 h 352426"/>
              <a:gd name="connsiteX28" fmla="*/ 159385 w 274335"/>
              <a:gd name="connsiteY28" fmla="*/ 327660 h 352426"/>
              <a:gd name="connsiteX29" fmla="*/ 154190 w 274335"/>
              <a:gd name="connsiteY29" fmla="*/ 337503 h 352426"/>
              <a:gd name="connsiteX30" fmla="*/ 166529 w 274335"/>
              <a:gd name="connsiteY30" fmla="*/ 334963 h 352426"/>
              <a:gd name="connsiteX31" fmla="*/ 167503 w 274335"/>
              <a:gd name="connsiteY31" fmla="*/ 332740 h 352426"/>
              <a:gd name="connsiteX32" fmla="*/ 168802 w 274335"/>
              <a:gd name="connsiteY32" fmla="*/ 332423 h 352426"/>
              <a:gd name="connsiteX33" fmla="*/ 170426 w 274335"/>
              <a:gd name="connsiteY33" fmla="*/ 338138 h 352426"/>
              <a:gd name="connsiteX34" fmla="*/ 169127 w 274335"/>
              <a:gd name="connsiteY34" fmla="*/ 338455 h 352426"/>
              <a:gd name="connsiteX35" fmla="*/ 167828 w 274335"/>
              <a:gd name="connsiteY35" fmla="*/ 337503 h 352426"/>
              <a:gd name="connsiteX36" fmla="*/ 155164 w 274335"/>
              <a:gd name="connsiteY36" fmla="*/ 340360 h 352426"/>
              <a:gd name="connsiteX37" fmla="*/ 165230 w 274335"/>
              <a:gd name="connsiteY37" fmla="*/ 347663 h 352426"/>
              <a:gd name="connsiteX38" fmla="*/ 171725 w 274335"/>
              <a:gd name="connsiteY38" fmla="*/ 339725 h 352426"/>
              <a:gd name="connsiteX39" fmla="*/ 172374 w 274335"/>
              <a:gd name="connsiteY39" fmla="*/ 339725 h 352426"/>
              <a:gd name="connsiteX40" fmla="*/ 174322 w 274335"/>
              <a:gd name="connsiteY40" fmla="*/ 345440 h 352426"/>
              <a:gd name="connsiteX41" fmla="*/ 165880 w 274335"/>
              <a:gd name="connsiteY41" fmla="*/ 350838 h 352426"/>
              <a:gd name="connsiteX42" fmla="*/ 148994 w 274335"/>
              <a:gd name="connsiteY42" fmla="*/ 341313 h 352426"/>
              <a:gd name="connsiteX43" fmla="*/ 160035 w 274335"/>
              <a:gd name="connsiteY43" fmla="*/ 324803 h 352426"/>
              <a:gd name="connsiteX44" fmla="*/ 166854 w 274335"/>
              <a:gd name="connsiteY44" fmla="*/ 323850 h 352426"/>
              <a:gd name="connsiteX45" fmla="*/ 109235 w 274335"/>
              <a:gd name="connsiteY45" fmla="*/ 323850 h 352426"/>
              <a:gd name="connsiteX46" fmla="*/ 117173 w 274335"/>
              <a:gd name="connsiteY46" fmla="*/ 325438 h 352426"/>
              <a:gd name="connsiteX47" fmla="*/ 117173 w 274335"/>
              <a:gd name="connsiteY47" fmla="*/ 327025 h 352426"/>
              <a:gd name="connsiteX48" fmla="*/ 115586 w 274335"/>
              <a:gd name="connsiteY48" fmla="*/ 327025 h 352426"/>
              <a:gd name="connsiteX49" fmla="*/ 110823 w 274335"/>
              <a:gd name="connsiteY49" fmla="*/ 347663 h 352426"/>
              <a:gd name="connsiteX50" fmla="*/ 112411 w 274335"/>
              <a:gd name="connsiteY50" fmla="*/ 349251 h 352426"/>
              <a:gd name="connsiteX51" fmla="*/ 112411 w 274335"/>
              <a:gd name="connsiteY51" fmla="*/ 350838 h 352426"/>
              <a:gd name="connsiteX52" fmla="*/ 102885 w 274335"/>
              <a:gd name="connsiteY52" fmla="*/ 349251 h 352426"/>
              <a:gd name="connsiteX53" fmla="*/ 104473 w 274335"/>
              <a:gd name="connsiteY53" fmla="*/ 347663 h 352426"/>
              <a:gd name="connsiteX54" fmla="*/ 106060 w 274335"/>
              <a:gd name="connsiteY54" fmla="*/ 347663 h 352426"/>
              <a:gd name="connsiteX55" fmla="*/ 110823 w 274335"/>
              <a:gd name="connsiteY55" fmla="*/ 327025 h 352426"/>
              <a:gd name="connsiteX56" fmla="*/ 109235 w 274335"/>
              <a:gd name="connsiteY56" fmla="*/ 325438 h 352426"/>
              <a:gd name="connsiteX57" fmla="*/ 82248 w 274335"/>
              <a:gd name="connsiteY57" fmla="*/ 312738 h 352426"/>
              <a:gd name="connsiteX58" fmla="*/ 85423 w 274335"/>
              <a:gd name="connsiteY58" fmla="*/ 314326 h 352426"/>
              <a:gd name="connsiteX59" fmla="*/ 85423 w 274335"/>
              <a:gd name="connsiteY59" fmla="*/ 330201 h 352426"/>
              <a:gd name="connsiteX60" fmla="*/ 94948 w 274335"/>
              <a:gd name="connsiteY60" fmla="*/ 319088 h 352426"/>
              <a:gd name="connsiteX61" fmla="*/ 101298 w 274335"/>
              <a:gd name="connsiteY61" fmla="*/ 320676 h 352426"/>
              <a:gd name="connsiteX62" fmla="*/ 101298 w 274335"/>
              <a:gd name="connsiteY62" fmla="*/ 322263 h 352426"/>
              <a:gd name="connsiteX63" fmla="*/ 99711 w 274335"/>
              <a:gd name="connsiteY63" fmla="*/ 323851 h 352426"/>
              <a:gd name="connsiteX64" fmla="*/ 96536 w 274335"/>
              <a:gd name="connsiteY64" fmla="*/ 344488 h 352426"/>
              <a:gd name="connsiteX65" fmla="*/ 98123 w 274335"/>
              <a:gd name="connsiteY65" fmla="*/ 346076 h 352426"/>
              <a:gd name="connsiteX66" fmla="*/ 98123 w 274335"/>
              <a:gd name="connsiteY66" fmla="*/ 347663 h 352426"/>
              <a:gd name="connsiteX67" fmla="*/ 90186 w 274335"/>
              <a:gd name="connsiteY67" fmla="*/ 344488 h 352426"/>
              <a:gd name="connsiteX68" fmla="*/ 91773 w 274335"/>
              <a:gd name="connsiteY68" fmla="*/ 342901 h 352426"/>
              <a:gd name="connsiteX69" fmla="*/ 94948 w 274335"/>
              <a:gd name="connsiteY69" fmla="*/ 325438 h 352426"/>
              <a:gd name="connsiteX70" fmla="*/ 82248 w 274335"/>
              <a:gd name="connsiteY70" fmla="*/ 341313 h 352426"/>
              <a:gd name="connsiteX71" fmla="*/ 79073 w 274335"/>
              <a:gd name="connsiteY71" fmla="*/ 339726 h 352426"/>
              <a:gd name="connsiteX72" fmla="*/ 80660 w 274335"/>
              <a:gd name="connsiteY72" fmla="*/ 320676 h 352426"/>
              <a:gd name="connsiteX73" fmla="*/ 69548 w 274335"/>
              <a:gd name="connsiteY73" fmla="*/ 333376 h 352426"/>
              <a:gd name="connsiteX74" fmla="*/ 71135 w 274335"/>
              <a:gd name="connsiteY74" fmla="*/ 334963 h 352426"/>
              <a:gd name="connsiteX75" fmla="*/ 71135 w 274335"/>
              <a:gd name="connsiteY75" fmla="*/ 336551 h 352426"/>
              <a:gd name="connsiteX76" fmla="*/ 64785 w 274335"/>
              <a:gd name="connsiteY76" fmla="*/ 331788 h 352426"/>
              <a:gd name="connsiteX77" fmla="*/ 66373 w 274335"/>
              <a:gd name="connsiteY77" fmla="*/ 331788 h 352426"/>
              <a:gd name="connsiteX78" fmla="*/ 67960 w 274335"/>
              <a:gd name="connsiteY78" fmla="*/ 331788 h 352426"/>
              <a:gd name="connsiteX79" fmla="*/ 82248 w 274335"/>
              <a:gd name="connsiteY79" fmla="*/ 315913 h 352426"/>
              <a:gd name="connsiteX80" fmla="*/ 80660 w 274335"/>
              <a:gd name="connsiteY80" fmla="*/ 314326 h 352426"/>
              <a:gd name="connsiteX81" fmla="*/ 59506 w 274335"/>
              <a:gd name="connsiteY81" fmla="*/ 305157 h 352426"/>
              <a:gd name="connsiteX82" fmla="*/ 54756 w 274335"/>
              <a:gd name="connsiteY82" fmla="*/ 308928 h 352426"/>
              <a:gd name="connsiteX83" fmla="*/ 50497 w 274335"/>
              <a:gd name="connsiteY83" fmla="*/ 317183 h 352426"/>
              <a:gd name="connsiteX84" fmla="*/ 52463 w 274335"/>
              <a:gd name="connsiteY84" fmla="*/ 320358 h 352426"/>
              <a:gd name="connsiteX85" fmla="*/ 52790 w 274335"/>
              <a:gd name="connsiteY85" fmla="*/ 320676 h 352426"/>
              <a:gd name="connsiteX86" fmla="*/ 56721 w 274335"/>
              <a:gd name="connsiteY86" fmla="*/ 322263 h 352426"/>
              <a:gd name="connsiteX87" fmla="*/ 64256 w 274335"/>
              <a:gd name="connsiteY87" fmla="*/ 318453 h 352426"/>
              <a:gd name="connsiteX88" fmla="*/ 66877 w 274335"/>
              <a:gd name="connsiteY88" fmla="*/ 306070 h 352426"/>
              <a:gd name="connsiteX89" fmla="*/ 66221 w 274335"/>
              <a:gd name="connsiteY89" fmla="*/ 305435 h 352426"/>
              <a:gd name="connsiteX90" fmla="*/ 59506 w 274335"/>
              <a:gd name="connsiteY90" fmla="*/ 305157 h 352426"/>
              <a:gd name="connsiteX91" fmla="*/ 202691 w 274335"/>
              <a:gd name="connsiteY91" fmla="*/ 304800 h 352426"/>
              <a:gd name="connsiteX92" fmla="*/ 201195 w 274335"/>
              <a:gd name="connsiteY92" fmla="*/ 307947 h 352426"/>
              <a:gd name="connsiteX93" fmla="*/ 200896 w 274335"/>
              <a:gd name="connsiteY93" fmla="*/ 310149 h 352426"/>
              <a:gd name="connsiteX94" fmla="*/ 197905 w 274335"/>
              <a:gd name="connsiteY94" fmla="*/ 310778 h 352426"/>
              <a:gd name="connsiteX95" fmla="*/ 190427 w 274335"/>
              <a:gd name="connsiteY95" fmla="*/ 315183 h 352426"/>
              <a:gd name="connsiteX96" fmla="*/ 193718 w 274335"/>
              <a:gd name="connsiteY96" fmla="*/ 322420 h 352426"/>
              <a:gd name="connsiteX97" fmla="*/ 200298 w 274335"/>
              <a:gd name="connsiteY97" fmla="*/ 318644 h 352426"/>
              <a:gd name="connsiteX98" fmla="*/ 202092 w 274335"/>
              <a:gd name="connsiteY98" fmla="*/ 316442 h 352426"/>
              <a:gd name="connsiteX99" fmla="*/ 204485 w 274335"/>
              <a:gd name="connsiteY99" fmla="*/ 321476 h 352426"/>
              <a:gd name="connsiteX100" fmla="*/ 201494 w 274335"/>
              <a:gd name="connsiteY100" fmla="*/ 321476 h 352426"/>
              <a:gd name="connsiteX101" fmla="*/ 195213 w 274335"/>
              <a:gd name="connsiteY101" fmla="*/ 324937 h 352426"/>
              <a:gd name="connsiteX102" fmla="*/ 199700 w 274335"/>
              <a:gd name="connsiteY102" fmla="*/ 335006 h 352426"/>
              <a:gd name="connsiteX103" fmla="*/ 201494 w 274335"/>
              <a:gd name="connsiteY103" fmla="*/ 335320 h 352426"/>
              <a:gd name="connsiteX104" fmla="*/ 202092 w 274335"/>
              <a:gd name="connsiteY104" fmla="*/ 335950 h 352426"/>
              <a:gd name="connsiteX105" fmla="*/ 195512 w 274335"/>
              <a:gd name="connsiteY105" fmla="*/ 339725 h 352426"/>
              <a:gd name="connsiteX106" fmla="*/ 194914 w 274335"/>
              <a:gd name="connsiteY106" fmla="*/ 338467 h 352426"/>
              <a:gd name="connsiteX107" fmla="*/ 195213 w 274335"/>
              <a:gd name="connsiteY107" fmla="*/ 336893 h 352426"/>
              <a:gd name="connsiteX108" fmla="*/ 186240 w 274335"/>
              <a:gd name="connsiteY108" fmla="*/ 317700 h 352426"/>
              <a:gd name="connsiteX109" fmla="*/ 184146 w 274335"/>
              <a:gd name="connsiteY109" fmla="*/ 317700 h 352426"/>
              <a:gd name="connsiteX110" fmla="*/ 183847 w 274335"/>
              <a:gd name="connsiteY110" fmla="*/ 316442 h 352426"/>
              <a:gd name="connsiteX111" fmla="*/ 202691 w 274335"/>
              <a:gd name="connsiteY111" fmla="*/ 304800 h 352426"/>
              <a:gd name="connsiteX112" fmla="*/ 59543 w 274335"/>
              <a:gd name="connsiteY112" fmla="*/ 300352 h 352426"/>
              <a:gd name="connsiteX113" fmla="*/ 68644 w 274335"/>
              <a:gd name="connsiteY113" fmla="*/ 302863 h 352426"/>
              <a:gd name="connsiteX114" fmla="*/ 68957 w 274335"/>
              <a:gd name="connsiteY114" fmla="*/ 303176 h 352426"/>
              <a:gd name="connsiteX115" fmla="*/ 69271 w 274335"/>
              <a:gd name="connsiteY115" fmla="*/ 303490 h 352426"/>
              <a:gd name="connsiteX116" fmla="*/ 69585 w 274335"/>
              <a:gd name="connsiteY116" fmla="*/ 304118 h 352426"/>
              <a:gd name="connsiteX117" fmla="*/ 72409 w 274335"/>
              <a:gd name="connsiteY117" fmla="*/ 312905 h 352426"/>
              <a:gd name="connsiteX118" fmla="*/ 67388 w 274335"/>
              <a:gd name="connsiteY118" fmla="*/ 322633 h 352426"/>
              <a:gd name="connsiteX119" fmla="*/ 50756 w 274335"/>
              <a:gd name="connsiteY119" fmla="*/ 322947 h 352426"/>
              <a:gd name="connsiteX120" fmla="*/ 50442 w 274335"/>
              <a:gd name="connsiteY120" fmla="*/ 322633 h 352426"/>
              <a:gd name="connsiteX121" fmla="*/ 49815 w 274335"/>
              <a:gd name="connsiteY121" fmla="*/ 306315 h 352426"/>
              <a:gd name="connsiteX122" fmla="*/ 59543 w 274335"/>
              <a:gd name="connsiteY122" fmla="*/ 300352 h 352426"/>
              <a:gd name="connsiteX123" fmla="*/ 216912 w 274335"/>
              <a:gd name="connsiteY123" fmla="*/ 293688 h 352426"/>
              <a:gd name="connsiteX124" fmla="*/ 220873 w 274335"/>
              <a:gd name="connsiteY124" fmla="*/ 297857 h 352426"/>
              <a:gd name="connsiteX125" fmla="*/ 220264 w 274335"/>
              <a:gd name="connsiteY125" fmla="*/ 299140 h 352426"/>
              <a:gd name="connsiteX126" fmla="*/ 212952 w 274335"/>
              <a:gd name="connsiteY126" fmla="*/ 300744 h 352426"/>
              <a:gd name="connsiteX127" fmla="*/ 212952 w 274335"/>
              <a:gd name="connsiteY127" fmla="*/ 311969 h 352426"/>
              <a:gd name="connsiteX128" fmla="*/ 222092 w 274335"/>
              <a:gd name="connsiteY128" fmla="*/ 303630 h 352426"/>
              <a:gd name="connsiteX129" fmla="*/ 222092 w 274335"/>
              <a:gd name="connsiteY129" fmla="*/ 301065 h 352426"/>
              <a:gd name="connsiteX130" fmla="*/ 222701 w 274335"/>
              <a:gd name="connsiteY130" fmla="*/ 300102 h 352426"/>
              <a:gd name="connsiteX131" fmla="*/ 226662 w 274335"/>
              <a:gd name="connsiteY131" fmla="*/ 304272 h 352426"/>
              <a:gd name="connsiteX132" fmla="*/ 225748 w 274335"/>
              <a:gd name="connsiteY132" fmla="*/ 305234 h 352426"/>
              <a:gd name="connsiteX133" fmla="*/ 224225 w 274335"/>
              <a:gd name="connsiteY133" fmla="*/ 304913 h 352426"/>
              <a:gd name="connsiteX134" fmla="*/ 215084 w 274335"/>
              <a:gd name="connsiteY134" fmla="*/ 314214 h 352426"/>
              <a:gd name="connsiteX135" fmla="*/ 226662 w 274335"/>
              <a:gd name="connsiteY135" fmla="*/ 315496 h 352426"/>
              <a:gd name="connsiteX136" fmla="*/ 228490 w 274335"/>
              <a:gd name="connsiteY136" fmla="*/ 305234 h 352426"/>
              <a:gd name="connsiteX137" fmla="*/ 229404 w 274335"/>
              <a:gd name="connsiteY137" fmla="*/ 304592 h 352426"/>
              <a:gd name="connsiteX138" fmla="*/ 233060 w 274335"/>
              <a:gd name="connsiteY138" fmla="*/ 309082 h 352426"/>
              <a:gd name="connsiteX139" fmla="*/ 228490 w 274335"/>
              <a:gd name="connsiteY139" fmla="*/ 318062 h 352426"/>
              <a:gd name="connsiteX140" fmla="*/ 209905 w 274335"/>
              <a:gd name="connsiteY140" fmla="*/ 318062 h 352426"/>
              <a:gd name="connsiteX141" fmla="*/ 212038 w 274335"/>
              <a:gd name="connsiteY141" fmla="*/ 297857 h 352426"/>
              <a:gd name="connsiteX142" fmla="*/ 216912 w 274335"/>
              <a:gd name="connsiteY142" fmla="*/ 293688 h 352426"/>
              <a:gd name="connsiteX143" fmla="*/ 225963 w 274335"/>
              <a:gd name="connsiteY143" fmla="*/ 282575 h 352426"/>
              <a:gd name="connsiteX144" fmla="*/ 227208 w 274335"/>
              <a:gd name="connsiteY144" fmla="*/ 283528 h 352426"/>
              <a:gd name="connsiteX145" fmla="*/ 226586 w 274335"/>
              <a:gd name="connsiteY145" fmla="*/ 285433 h 352426"/>
              <a:gd name="connsiteX146" fmla="*/ 242772 w 274335"/>
              <a:gd name="connsiteY146" fmla="*/ 299086 h 352426"/>
              <a:gd name="connsiteX147" fmla="*/ 248064 w 274335"/>
              <a:gd name="connsiteY147" fmla="*/ 291148 h 352426"/>
              <a:gd name="connsiteX148" fmla="*/ 247752 w 274335"/>
              <a:gd name="connsiteY148" fmla="*/ 286703 h 352426"/>
              <a:gd name="connsiteX149" fmla="*/ 249309 w 274335"/>
              <a:gd name="connsiteY149" fmla="*/ 284798 h 352426"/>
              <a:gd name="connsiteX150" fmla="*/ 252110 w 274335"/>
              <a:gd name="connsiteY150" fmla="*/ 291783 h 352426"/>
              <a:gd name="connsiteX151" fmla="*/ 239659 w 274335"/>
              <a:gd name="connsiteY151" fmla="*/ 306388 h 352426"/>
              <a:gd name="connsiteX152" fmla="*/ 239037 w 274335"/>
              <a:gd name="connsiteY152" fmla="*/ 305118 h 352426"/>
              <a:gd name="connsiteX153" fmla="*/ 239348 w 274335"/>
              <a:gd name="connsiteY153" fmla="*/ 303213 h 352426"/>
              <a:gd name="connsiteX154" fmla="*/ 223473 w 274335"/>
              <a:gd name="connsiteY154" fmla="*/ 289878 h 352426"/>
              <a:gd name="connsiteX155" fmla="*/ 221917 w 274335"/>
              <a:gd name="connsiteY155" fmla="*/ 290830 h 352426"/>
              <a:gd name="connsiteX156" fmla="*/ 220360 w 274335"/>
              <a:gd name="connsiteY156" fmla="*/ 289878 h 352426"/>
              <a:gd name="connsiteX157" fmla="*/ 225963 w 274335"/>
              <a:gd name="connsiteY157" fmla="*/ 282575 h 352426"/>
              <a:gd name="connsiteX158" fmla="*/ 42559 w 274335"/>
              <a:gd name="connsiteY158" fmla="*/ 276225 h 352426"/>
              <a:gd name="connsiteX159" fmla="*/ 45734 w 274335"/>
              <a:gd name="connsiteY159" fmla="*/ 279400 h 352426"/>
              <a:gd name="connsiteX160" fmla="*/ 40972 w 274335"/>
              <a:gd name="connsiteY160" fmla="*/ 301626 h 352426"/>
              <a:gd name="connsiteX161" fmla="*/ 52084 w 274335"/>
              <a:gd name="connsiteY161" fmla="*/ 290513 h 352426"/>
              <a:gd name="connsiteX162" fmla="*/ 52084 w 274335"/>
              <a:gd name="connsiteY162" fmla="*/ 288925 h 352426"/>
              <a:gd name="connsiteX163" fmla="*/ 56847 w 274335"/>
              <a:gd name="connsiteY163" fmla="*/ 292100 h 352426"/>
              <a:gd name="connsiteX164" fmla="*/ 55260 w 274335"/>
              <a:gd name="connsiteY164" fmla="*/ 293688 h 352426"/>
              <a:gd name="connsiteX165" fmla="*/ 53672 w 274335"/>
              <a:gd name="connsiteY165" fmla="*/ 293688 h 352426"/>
              <a:gd name="connsiteX166" fmla="*/ 37797 w 274335"/>
              <a:gd name="connsiteY166" fmla="*/ 309563 h 352426"/>
              <a:gd name="connsiteX167" fmla="*/ 34622 w 274335"/>
              <a:gd name="connsiteY167" fmla="*/ 307976 h 352426"/>
              <a:gd name="connsiteX168" fmla="*/ 39384 w 274335"/>
              <a:gd name="connsiteY168" fmla="*/ 284163 h 352426"/>
              <a:gd name="connsiteX169" fmla="*/ 28272 w 274335"/>
              <a:gd name="connsiteY169" fmla="*/ 293688 h 352426"/>
              <a:gd name="connsiteX170" fmla="*/ 28272 w 274335"/>
              <a:gd name="connsiteY170" fmla="*/ 295276 h 352426"/>
              <a:gd name="connsiteX171" fmla="*/ 26684 w 274335"/>
              <a:gd name="connsiteY171" fmla="*/ 296863 h 352426"/>
              <a:gd name="connsiteX172" fmla="*/ 21922 w 274335"/>
              <a:gd name="connsiteY172" fmla="*/ 290513 h 352426"/>
              <a:gd name="connsiteX173" fmla="*/ 23509 w 274335"/>
              <a:gd name="connsiteY173" fmla="*/ 288925 h 352426"/>
              <a:gd name="connsiteX174" fmla="*/ 25097 w 274335"/>
              <a:gd name="connsiteY174" fmla="*/ 290513 h 352426"/>
              <a:gd name="connsiteX175" fmla="*/ 42559 w 274335"/>
              <a:gd name="connsiteY175" fmla="*/ 277813 h 352426"/>
              <a:gd name="connsiteX176" fmla="*/ 28489 w 274335"/>
              <a:gd name="connsiteY176" fmla="*/ 272068 h 352426"/>
              <a:gd name="connsiteX177" fmla="*/ 33901 w 274335"/>
              <a:gd name="connsiteY177" fmla="*/ 273580 h 352426"/>
              <a:gd name="connsiteX178" fmla="*/ 32097 w 274335"/>
              <a:gd name="connsiteY178" fmla="*/ 277208 h 352426"/>
              <a:gd name="connsiteX179" fmla="*/ 27406 w 274335"/>
              <a:gd name="connsiteY179" fmla="*/ 275697 h 352426"/>
              <a:gd name="connsiteX180" fmla="*/ 28489 w 274335"/>
              <a:gd name="connsiteY180" fmla="*/ 272068 h 352426"/>
              <a:gd name="connsiteX181" fmla="*/ 236235 w 274335"/>
              <a:gd name="connsiteY181" fmla="*/ 266700 h 352426"/>
              <a:gd name="connsiteX182" fmla="*/ 237823 w 274335"/>
              <a:gd name="connsiteY182" fmla="*/ 268288 h 352426"/>
              <a:gd name="connsiteX183" fmla="*/ 236235 w 274335"/>
              <a:gd name="connsiteY183" fmla="*/ 268288 h 352426"/>
              <a:gd name="connsiteX184" fmla="*/ 256873 w 274335"/>
              <a:gd name="connsiteY184" fmla="*/ 279401 h 352426"/>
              <a:gd name="connsiteX185" fmla="*/ 258461 w 274335"/>
              <a:gd name="connsiteY185" fmla="*/ 279401 h 352426"/>
              <a:gd name="connsiteX186" fmla="*/ 260048 w 274335"/>
              <a:gd name="connsiteY186" fmla="*/ 279401 h 352426"/>
              <a:gd name="connsiteX187" fmla="*/ 255286 w 274335"/>
              <a:gd name="connsiteY187" fmla="*/ 287338 h 352426"/>
              <a:gd name="connsiteX188" fmla="*/ 253698 w 274335"/>
              <a:gd name="connsiteY188" fmla="*/ 285751 h 352426"/>
              <a:gd name="connsiteX189" fmla="*/ 253698 w 274335"/>
              <a:gd name="connsiteY189" fmla="*/ 284163 h 352426"/>
              <a:gd name="connsiteX190" fmla="*/ 236235 w 274335"/>
              <a:gd name="connsiteY190" fmla="*/ 273050 h 352426"/>
              <a:gd name="connsiteX191" fmla="*/ 233060 w 274335"/>
              <a:gd name="connsiteY191" fmla="*/ 274638 h 352426"/>
              <a:gd name="connsiteX192" fmla="*/ 31447 w 274335"/>
              <a:gd name="connsiteY192" fmla="*/ 255588 h 352426"/>
              <a:gd name="connsiteX193" fmla="*/ 36210 w 274335"/>
              <a:gd name="connsiteY193" fmla="*/ 263526 h 352426"/>
              <a:gd name="connsiteX194" fmla="*/ 34622 w 274335"/>
              <a:gd name="connsiteY194" fmla="*/ 263526 h 352426"/>
              <a:gd name="connsiteX195" fmla="*/ 33035 w 274335"/>
              <a:gd name="connsiteY195" fmla="*/ 261938 h 352426"/>
              <a:gd name="connsiteX196" fmla="*/ 13984 w 274335"/>
              <a:gd name="connsiteY196" fmla="*/ 271463 h 352426"/>
              <a:gd name="connsiteX197" fmla="*/ 13984 w 274335"/>
              <a:gd name="connsiteY197" fmla="*/ 273051 h 352426"/>
              <a:gd name="connsiteX198" fmla="*/ 12397 w 274335"/>
              <a:gd name="connsiteY198" fmla="*/ 274638 h 352426"/>
              <a:gd name="connsiteX199" fmla="*/ 9222 w 274335"/>
              <a:gd name="connsiteY199" fmla="*/ 265113 h 352426"/>
              <a:gd name="connsiteX200" fmla="*/ 10809 w 274335"/>
              <a:gd name="connsiteY200" fmla="*/ 266701 h 352426"/>
              <a:gd name="connsiteX201" fmla="*/ 31447 w 274335"/>
              <a:gd name="connsiteY201" fmla="*/ 258763 h 352426"/>
              <a:gd name="connsiteX202" fmla="*/ 247030 w 274335"/>
              <a:gd name="connsiteY202" fmla="*/ 242888 h 352426"/>
              <a:gd name="connsiteX203" fmla="*/ 252428 w 274335"/>
              <a:gd name="connsiteY203" fmla="*/ 244855 h 352426"/>
              <a:gd name="connsiteX204" fmla="*/ 252110 w 274335"/>
              <a:gd name="connsiteY204" fmla="*/ 246495 h 352426"/>
              <a:gd name="connsiteX205" fmla="*/ 245760 w 274335"/>
              <a:gd name="connsiteY205" fmla="*/ 250757 h 352426"/>
              <a:gd name="connsiteX206" fmla="*/ 250840 w 274335"/>
              <a:gd name="connsiteY206" fmla="*/ 261576 h 352426"/>
              <a:gd name="connsiteX207" fmla="*/ 264811 w 274335"/>
              <a:gd name="connsiteY207" fmla="*/ 258953 h 352426"/>
              <a:gd name="connsiteX208" fmla="*/ 262588 w 274335"/>
              <a:gd name="connsiteY208" fmla="*/ 248790 h 352426"/>
              <a:gd name="connsiteX209" fmla="*/ 263541 w 274335"/>
              <a:gd name="connsiteY209" fmla="*/ 247806 h 352426"/>
              <a:gd name="connsiteX210" fmla="*/ 268621 w 274335"/>
              <a:gd name="connsiteY210" fmla="*/ 250101 h 352426"/>
              <a:gd name="connsiteX211" fmla="*/ 267668 w 274335"/>
              <a:gd name="connsiteY211" fmla="*/ 261248 h 352426"/>
              <a:gd name="connsiteX212" fmla="*/ 248935 w 274335"/>
              <a:gd name="connsiteY212" fmla="*/ 268789 h 352426"/>
              <a:gd name="connsiteX213" fmla="*/ 243855 w 274335"/>
              <a:gd name="connsiteY213" fmla="*/ 248790 h 352426"/>
              <a:gd name="connsiteX214" fmla="*/ 247030 w 274335"/>
              <a:gd name="connsiteY214" fmla="*/ 242888 h 352426"/>
              <a:gd name="connsiteX215" fmla="*/ 158446 w 274335"/>
              <a:gd name="connsiteY215" fmla="*/ 239713 h 352426"/>
              <a:gd name="connsiteX216" fmla="*/ 158446 w 274335"/>
              <a:gd name="connsiteY216" fmla="*/ 280988 h 352426"/>
              <a:gd name="connsiteX217" fmla="*/ 179084 w 274335"/>
              <a:gd name="connsiteY217" fmla="*/ 239713 h 352426"/>
              <a:gd name="connsiteX218" fmla="*/ 158446 w 274335"/>
              <a:gd name="connsiteY218" fmla="*/ 239713 h 352426"/>
              <a:gd name="connsiteX219" fmla="*/ 94946 w 274335"/>
              <a:gd name="connsiteY219" fmla="*/ 239713 h 352426"/>
              <a:gd name="connsiteX220" fmla="*/ 117171 w 274335"/>
              <a:gd name="connsiteY220" fmla="*/ 280988 h 352426"/>
              <a:gd name="connsiteX221" fmla="*/ 117171 w 274335"/>
              <a:gd name="connsiteY221" fmla="*/ 239713 h 352426"/>
              <a:gd name="connsiteX222" fmla="*/ 94946 w 274335"/>
              <a:gd name="connsiteY222" fmla="*/ 239713 h 352426"/>
              <a:gd name="connsiteX223" fmla="*/ 13217 w 274335"/>
              <a:gd name="connsiteY223" fmla="*/ 233399 h 352426"/>
              <a:gd name="connsiteX224" fmla="*/ 30453 w 274335"/>
              <a:gd name="connsiteY224" fmla="*/ 244636 h 352426"/>
              <a:gd name="connsiteX225" fmla="*/ 31448 w 274335"/>
              <a:gd name="connsiteY225" fmla="*/ 250737 h 352426"/>
              <a:gd name="connsiteX226" fmla="*/ 25813 w 274335"/>
              <a:gd name="connsiteY226" fmla="*/ 252342 h 352426"/>
              <a:gd name="connsiteX227" fmla="*/ 25150 w 274335"/>
              <a:gd name="connsiteY227" fmla="*/ 251379 h 352426"/>
              <a:gd name="connsiteX228" fmla="*/ 27139 w 274335"/>
              <a:gd name="connsiteY228" fmla="*/ 243673 h 352426"/>
              <a:gd name="connsiteX229" fmla="*/ 17195 w 274335"/>
              <a:gd name="connsiteY229" fmla="*/ 238857 h 352426"/>
              <a:gd name="connsiteX230" fmla="*/ 20178 w 274335"/>
              <a:gd name="connsiteY230" fmla="*/ 251058 h 352426"/>
              <a:gd name="connsiteX231" fmla="*/ 22167 w 274335"/>
              <a:gd name="connsiteY231" fmla="*/ 252021 h 352426"/>
              <a:gd name="connsiteX232" fmla="*/ 22830 w 274335"/>
              <a:gd name="connsiteY232" fmla="*/ 253305 h 352426"/>
              <a:gd name="connsiteX233" fmla="*/ 16863 w 274335"/>
              <a:gd name="connsiteY233" fmla="*/ 254910 h 352426"/>
              <a:gd name="connsiteX234" fmla="*/ 16201 w 274335"/>
              <a:gd name="connsiteY234" fmla="*/ 253626 h 352426"/>
              <a:gd name="connsiteX235" fmla="*/ 17195 w 274335"/>
              <a:gd name="connsiteY235" fmla="*/ 252342 h 352426"/>
              <a:gd name="connsiteX236" fmla="*/ 13880 w 274335"/>
              <a:gd name="connsiteY236" fmla="*/ 239820 h 352426"/>
              <a:gd name="connsiteX237" fmla="*/ 6257 w 274335"/>
              <a:gd name="connsiteY237" fmla="*/ 249773 h 352426"/>
              <a:gd name="connsiteX238" fmla="*/ 14875 w 274335"/>
              <a:gd name="connsiteY238" fmla="*/ 256516 h 352426"/>
              <a:gd name="connsiteX239" fmla="*/ 14875 w 274335"/>
              <a:gd name="connsiteY239" fmla="*/ 257479 h 352426"/>
              <a:gd name="connsiteX240" fmla="*/ 8908 w 274335"/>
              <a:gd name="connsiteY240" fmla="*/ 258763 h 352426"/>
              <a:gd name="connsiteX241" fmla="*/ 3274 w 274335"/>
              <a:gd name="connsiteY241" fmla="*/ 250415 h 352426"/>
              <a:gd name="connsiteX242" fmla="*/ 13217 w 274335"/>
              <a:gd name="connsiteY242" fmla="*/ 233399 h 352426"/>
              <a:gd name="connsiteX243" fmla="*/ 247348 w 274335"/>
              <a:gd name="connsiteY243" fmla="*/ 231775 h 352426"/>
              <a:gd name="connsiteX244" fmla="*/ 248935 w 274335"/>
              <a:gd name="connsiteY244" fmla="*/ 231775 h 352426"/>
              <a:gd name="connsiteX245" fmla="*/ 248935 w 274335"/>
              <a:gd name="connsiteY245" fmla="*/ 233363 h 352426"/>
              <a:gd name="connsiteX246" fmla="*/ 271161 w 274335"/>
              <a:gd name="connsiteY246" fmla="*/ 236538 h 352426"/>
              <a:gd name="connsiteX247" fmla="*/ 272748 w 274335"/>
              <a:gd name="connsiteY247" fmla="*/ 234950 h 352426"/>
              <a:gd name="connsiteX248" fmla="*/ 271161 w 274335"/>
              <a:gd name="connsiteY248" fmla="*/ 244475 h 352426"/>
              <a:gd name="connsiteX249" fmla="*/ 269573 w 274335"/>
              <a:gd name="connsiteY249" fmla="*/ 244475 h 352426"/>
              <a:gd name="connsiteX250" fmla="*/ 269573 w 274335"/>
              <a:gd name="connsiteY250" fmla="*/ 241300 h 352426"/>
              <a:gd name="connsiteX251" fmla="*/ 248935 w 274335"/>
              <a:gd name="connsiteY251" fmla="*/ 238125 h 352426"/>
              <a:gd name="connsiteX252" fmla="*/ 247348 w 274335"/>
              <a:gd name="connsiteY252" fmla="*/ 239713 h 352426"/>
              <a:gd name="connsiteX253" fmla="*/ 245760 w 274335"/>
              <a:gd name="connsiteY253" fmla="*/ 239713 h 352426"/>
              <a:gd name="connsiteX254" fmla="*/ 3170 w 274335"/>
              <a:gd name="connsiteY254" fmla="*/ 209550 h 352426"/>
              <a:gd name="connsiteX255" fmla="*/ 3170 w 274335"/>
              <a:gd name="connsiteY255" fmla="*/ 214746 h 352426"/>
              <a:gd name="connsiteX256" fmla="*/ 13588 w 274335"/>
              <a:gd name="connsiteY256" fmla="*/ 223514 h 352426"/>
              <a:gd name="connsiteX257" fmla="*/ 21327 w 274335"/>
              <a:gd name="connsiteY257" fmla="*/ 216045 h 352426"/>
              <a:gd name="connsiteX258" fmla="*/ 21922 w 274335"/>
              <a:gd name="connsiteY258" fmla="*/ 210200 h 352426"/>
              <a:gd name="connsiteX259" fmla="*/ 3170 w 274335"/>
              <a:gd name="connsiteY259" fmla="*/ 209550 h 352426"/>
              <a:gd name="connsiteX260" fmla="*/ 11 w 274335"/>
              <a:gd name="connsiteY260" fmla="*/ 201613 h 352426"/>
              <a:gd name="connsiteX261" fmla="*/ 1580 w 274335"/>
              <a:gd name="connsiteY261" fmla="*/ 201613 h 352426"/>
              <a:gd name="connsiteX262" fmla="*/ 2835 w 274335"/>
              <a:gd name="connsiteY262" fmla="*/ 203541 h 352426"/>
              <a:gd name="connsiteX263" fmla="*/ 24175 w 274335"/>
              <a:gd name="connsiteY263" fmla="*/ 203862 h 352426"/>
              <a:gd name="connsiteX264" fmla="*/ 25116 w 274335"/>
              <a:gd name="connsiteY264" fmla="*/ 202256 h 352426"/>
              <a:gd name="connsiteX265" fmla="*/ 26685 w 274335"/>
              <a:gd name="connsiteY265" fmla="*/ 202256 h 352426"/>
              <a:gd name="connsiteX266" fmla="*/ 26058 w 274335"/>
              <a:gd name="connsiteY266" fmla="*/ 213822 h 352426"/>
              <a:gd name="connsiteX267" fmla="*/ 14133 w 274335"/>
              <a:gd name="connsiteY267" fmla="*/ 228601 h 352426"/>
              <a:gd name="connsiteX268" fmla="*/ 11 w 274335"/>
              <a:gd name="connsiteY268" fmla="*/ 215107 h 352426"/>
              <a:gd name="connsiteX269" fmla="*/ 11 w 274335"/>
              <a:gd name="connsiteY269" fmla="*/ 201613 h 352426"/>
              <a:gd name="connsiteX270" fmla="*/ 247347 w 274335"/>
              <a:gd name="connsiteY270" fmla="*/ 200025 h 352426"/>
              <a:gd name="connsiteX271" fmla="*/ 253862 w 274335"/>
              <a:gd name="connsiteY271" fmla="*/ 204374 h 352426"/>
              <a:gd name="connsiteX272" fmla="*/ 252311 w 274335"/>
              <a:gd name="connsiteY272" fmla="*/ 204995 h 352426"/>
              <a:gd name="connsiteX273" fmla="*/ 251380 w 274335"/>
              <a:gd name="connsiteY273" fmla="*/ 213070 h 352426"/>
              <a:gd name="connsiteX274" fmla="*/ 272784 w 274335"/>
              <a:gd name="connsiteY274" fmla="*/ 212760 h 352426"/>
              <a:gd name="connsiteX275" fmla="*/ 273094 w 274335"/>
              <a:gd name="connsiteY275" fmla="*/ 211828 h 352426"/>
              <a:gd name="connsiteX276" fmla="*/ 274335 w 274335"/>
              <a:gd name="connsiteY276" fmla="*/ 211828 h 352426"/>
              <a:gd name="connsiteX277" fmla="*/ 274335 w 274335"/>
              <a:gd name="connsiteY277" fmla="*/ 219593 h 352426"/>
              <a:gd name="connsiteX278" fmla="*/ 273715 w 274335"/>
              <a:gd name="connsiteY278" fmla="*/ 219593 h 352426"/>
              <a:gd name="connsiteX279" fmla="*/ 272784 w 274335"/>
              <a:gd name="connsiteY279" fmla="*/ 217729 h 352426"/>
              <a:gd name="connsiteX280" fmla="*/ 251690 w 274335"/>
              <a:gd name="connsiteY280" fmla="*/ 218040 h 352426"/>
              <a:gd name="connsiteX281" fmla="*/ 252000 w 274335"/>
              <a:gd name="connsiteY281" fmla="*/ 224252 h 352426"/>
              <a:gd name="connsiteX282" fmla="*/ 253241 w 274335"/>
              <a:gd name="connsiteY282" fmla="*/ 224873 h 352426"/>
              <a:gd name="connsiteX283" fmla="*/ 247657 w 274335"/>
              <a:gd name="connsiteY283" fmla="*/ 228600 h 352426"/>
              <a:gd name="connsiteX284" fmla="*/ 248588 w 274335"/>
              <a:gd name="connsiteY284" fmla="*/ 224873 h 352426"/>
              <a:gd name="connsiteX285" fmla="*/ 248898 w 274335"/>
              <a:gd name="connsiteY285" fmla="*/ 205305 h 352426"/>
              <a:gd name="connsiteX286" fmla="*/ 247347 w 274335"/>
              <a:gd name="connsiteY286" fmla="*/ 200025 h 352426"/>
              <a:gd name="connsiteX287" fmla="*/ 12926 w 274335"/>
              <a:gd name="connsiteY287" fmla="*/ 192844 h 352426"/>
              <a:gd name="connsiteX288" fmla="*/ 16555 w 274335"/>
              <a:gd name="connsiteY288" fmla="*/ 193978 h 352426"/>
              <a:gd name="connsiteX289" fmla="*/ 15043 w 274335"/>
              <a:gd name="connsiteY289" fmla="*/ 199270 h 352426"/>
              <a:gd name="connsiteX290" fmla="*/ 11415 w 274335"/>
              <a:gd name="connsiteY290" fmla="*/ 197380 h 352426"/>
              <a:gd name="connsiteX291" fmla="*/ 12926 w 274335"/>
              <a:gd name="connsiteY291" fmla="*/ 192844 h 352426"/>
              <a:gd name="connsiteX292" fmla="*/ 158446 w 274335"/>
              <a:gd name="connsiteY292" fmla="*/ 177800 h 352426"/>
              <a:gd name="connsiteX293" fmla="*/ 158446 w 274335"/>
              <a:gd name="connsiteY293" fmla="*/ 200025 h 352426"/>
              <a:gd name="connsiteX294" fmla="*/ 195747 w 274335"/>
              <a:gd name="connsiteY294" fmla="*/ 200025 h 352426"/>
              <a:gd name="connsiteX295" fmla="*/ 202896 w 274335"/>
              <a:gd name="connsiteY295" fmla="*/ 177800 h 352426"/>
              <a:gd name="connsiteX296" fmla="*/ 158446 w 274335"/>
              <a:gd name="connsiteY296" fmla="*/ 177800 h 352426"/>
              <a:gd name="connsiteX297" fmla="*/ 125369 w 274335"/>
              <a:gd name="connsiteY297" fmla="*/ 177800 h 352426"/>
              <a:gd name="connsiteX298" fmla="*/ 125369 w 274335"/>
              <a:gd name="connsiteY298" fmla="*/ 208990 h 352426"/>
              <a:gd name="connsiteX299" fmla="*/ 82246 w 274335"/>
              <a:gd name="connsiteY299" fmla="*/ 208990 h 352426"/>
              <a:gd name="connsiteX300" fmla="*/ 83820 w 274335"/>
              <a:gd name="connsiteY300" fmla="*/ 212491 h 352426"/>
              <a:gd name="connsiteX301" fmla="*/ 91374 w 274335"/>
              <a:gd name="connsiteY301" fmla="*/ 230632 h 352426"/>
              <a:gd name="connsiteX302" fmla="*/ 120962 w 274335"/>
              <a:gd name="connsiteY302" fmla="*/ 230632 h 352426"/>
              <a:gd name="connsiteX303" fmla="*/ 125369 w 274335"/>
              <a:gd name="connsiteY303" fmla="*/ 230632 h 352426"/>
              <a:gd name="connsiteX304" fmla="*/ 125369 w 274335"/>
              <a:gd name="connsiteY304" fmla="*/ 295559 h 352426"/>
              <a:gd name="connsiteX305" fmla="*/ 134182 w 274335"/>
              <a:gd name="connsiteY305" fmla="*/ 307017 h 352426"/>
              <a:gd name="connsiteX306" fmla="*/ 136700 w 274335"/>
              <a:gd name="connsiteY306" fmla="*/ 309563 h 352426"/>
              <a:gd name="connsiteX307" fmla="*/ 139219 w 274335"/>
              <a:gd name="connsiteY307" fmla="*/ 307017 h 352426"/>
              <a:gd name="connsiteX308" fmla="*/ 148347 w 274335"/>
              <a:gd name="connsiteY308" fmla="*/ 295559 h 352426"/>
              <a:gd name="connsiteX309" fmla="*/ 148347 w 274335"/>
              <a:gd name="connsiteY309" fmla="*/ 230632 h 352426"/>
              <a:gd name="connsiteX310" fmla="*/ 152753 w 274335"/>
              <a:gd name="connsiteY310" fmla="*/ 230632 h 352426"/>
              <a:gd name="connsiteX311" fmla="*/ 182656 w 274335"/>
              <a:gd name="connsiteY311" fmla="*/ 230632 h 352426"/>
              <a:gd name="connsiteX312" fmla="*/ 190525 w 274335"/>
              <a:gd name="connsiteY312" fmla="*/ 212491 h 352426"/>
              <a:gd name="connsiteX313" fmla="*/ 191784 w 274335"/>
              <a:gd name="connsiteY313" fmla="*/ 208990 h 352426"/>
              <a:gd name="connsiteX314" fmla="*/ 148347 w 274335"/>
              <a:gd name="connsiteY314" fmla="*/ 208990 h 352426"/>
              <a:gd name="connsiteX315" fmla="*/ 148347 w 274335"/>
              <a:gd name="connsiteY315" fmla="*/ 177800 h 352426"/>
              <a:gd name="connsiteX316" fmla="*/ 136700 w 274335"/>
              <a:gd name="connsiteY316" fmla="*/ 177800 h 352426"/>
              <a:gd name="connsiteX317" fmla="*/ 125369 w 274335"/>
              <a:gd name="connsiteY317" fmla="*/ 177800 h 352426"/>
              <a:gd name="connsiteX318" fmla="*/ 71134 w 274335"/>
              <a:gd name="connsiteY318" fmla="*/ 177800 h 352426"/>
              <a:gd name="connsiteX319" fmla="*/ 78266 w 274335"/>
              <a:gd name="connsiteY319" fmla="*/ 200025 h 352426"/>
              <a:gd name="connsiteX320" fmla="*/ 117172 w 274335"/>
              <a:gd name="connsiteY320" fmla="*/ 200025 h 352426"/>
              <a:gd name="connsiteX321" fmla="*/ 117172 w 274335"/>
              <a:gd name="connsiteY321" fmla="*/ 177800 h 352426"/>
              <a:gd name="connsiteX322" fmla="*/ 71134 w 274335"/>
              <a:gd name="connsiteY322" fmla="*/ 177800 h 352426"/>
              <a:gd name="connsiteX323" fmla="*/ 265125 w 274335"/>
              <a:gd name="connsiteY323" fmla="*/ 173038 h 352426"/>
              <a:gd name="connsiteX324" fmla="*/ 271091 w 274335"/>
              <a:gd name="connsiteY324" fmla="*/ 181707 h 352426"/>
              <a:gd name="connsiteX325" fmla="*/ 260816 w 274335"/>
              <a:gd name="connsiteY325" fmla="*/ 198724 h 352426"/>
              <a:gd name="connsiteX326" fmla="*/ 243911 w 274335"/>
              <a:gd name="connsiteY326" fmla="*/ 187486 h 352426"/>
              <a:gd name="connsiteX327" fmla="*/ 242585 w 274335"/>
              <a:gd name="connsiteY327" fmla="*/ 180744 h 352426"/>
              <a:gd name="connsiteX328" fmla="*/ 248220 w 274335"/>
              <a:gd name="connsiteY328" fmla="*/ 179460 h 352426"/>
              <a:gd name="connsiteX329" fmla="*/ 249214 w 274335"/>
              <a:gd name="connsiteY329" fmla="*/ 180423 h 352426"/>
              <a:gd name="connsiteX330" fmla="*/ 246894 w 274335"/>
              <a:gd name="connsiteY330" fmla="*/ 188128 h 352426"/>
              <a:gd name="connsiteX331" fmla="*/ 257170 w 274335"/>
              <a:gd name="connsiteY331" fmla="*/ 193265 h 352426"/>
              <a:gd name="connsiteX332" fmla="*/ 254186 w 274335"/>
              <a:gd name="connsiteY332" fmla="*/ 180744 h 352426"/>
              <a:gd name="connsiteX333" fmla="*/ 251866 w 274335"/>
              <a:gd name="connsiteY333" fmla="*/ 179781 h 352426"/>
              <a:gd name="connsiteX334" fmla="*/ 251535 w 274335"/>
              <a:gd name="connsiteY334" fmla="*/ 178496 h 352426"/>
              <a:gd name="connsiteX335" fmla="*/ 257501 w 274335"/>
              <a:gd name="connsiteY335" fmla="*/ 176891 h 352426"/>
              <a:gd name="connsiteX336" fmla="*/ 257832 w 274335"/>
              <a:gd name="connsiteY336" fmla="*/ 177854 h 352426"/>
              <a:gd name="connsiteX337" fmla="*/ 256838 w 274335"/>
              <a:gd name="connsiteY337" fmla="*/ 179460 h 352426"/>
              <a:gd name="connsiteX338" fmla="*/ 260153 w 274335"/>
              <a:gd name="connsiteY338" fmla="*/ 192302 h 352426"/>
              <a:gd name="connsiteX339" fmla="*/ 267776 w 274335"/>
              <a:gd name="connsiteY339" fmla="*/ 182349 h 352426"/>
              <a:gd name="connsiteX340" fmla="*/ 259158 w 274335"/>
              <a:gd name="connsiteY340" fmla="*/ 175286 h 352426"/>
              <a:gd name="connsiteX341" fmla="*/ 259158 w 274335"/>
              <a:gd name="connsiteY341" fmla="*/ 174323 h 352426"/>
              <a:gd name="connsiteX342" fmla="*/ 265125 w 274335"/>
              <a:gd name="connsiteY342" fmla="*/ 173038 h 352426"/>
              <a:gd name="connsiteX343" fmla="*/ 10809 w 274335"/>
              <a:gd name="connsiteY343" fmla="*/ 160338 h 352426"/>
              <a:gd name="connsiteX344" fmla="*/ 12397 w 274335"/>
              <a:gd name="connsiteY344" fmla="*/ 160338 h 352426"/>
              <a:gd name="connsiteX345" fmla="*/ 12397 w 274335"/>
              <a:gd name="connsiteY345" fmla="*/ 161926 h 352426"/>
              <a:gd name="connsiteX346" fmla="*/ 31447 w 274335"/>
              <a:gd name="connsiteY346" fmla="*/ 169863 h 352426"/>
              <a:gd name="connsiteX347" fmla="*/ 33034 w 274335"/>
              <a:gd name="connsiteY347" fmla="*/ 169863 h 352426"/>
              <a:gd name="connsiteX348" fmla="*/ 34622 w 274335"/>
              <a:gd name="connsiteY348" fmla="*/ 169863 h 352426"/>
              <a:gd name="connsiteX349" fmla="*/ 33034 w 274335"/>
              <a:gd name="connsiteY349" fmla="*/ 174626 h 352426"/>
              <a:gd name="connsiteX350" fmla="*/ 12397 w 274335"/>
              <a:gd name="connsiteY350" fmla="*/ 182564 h 352426"/>
              <a:gd name="connsiteX351" fmla="*/ 26684 w 274335"/>
              <a:gd name="connsiteY351" fmla="*/ 185739 h 352426"/>
              <a:gd name="connsiteX352" fmla="*/ 28272 w 274335"/>
              <a:gd name="connsiteY352" fmla="*/ 184151 h 352426"/>
              <a:gd name="connsiteX353" fmla="*/ 28272 w 274335"/>
              <a:gd name="connsiteY353" fmla="*/ 185739 h 352426"/>
              <a:gd name="connsiteX354" fmla="*/ 26684 w 274335"/>
              <a:gd name="connsiteY354" fmla="*/ 190501 h 352426"/>
              <a:gd name="connsiteX355" fmla="*/ 25097 w 274335"/>
              <a:gd name="connsiteY355" fmla="*/ 188914 h 352426"/>
              <a:gd name="connsiteX356" fmla="*/ 2872 w 274335"/>
              <a:gd name="connsiteY356" fmla="*/ 184151 h 352426"/>
              <a:gd name="connsiteX357" fmla="*/ 4459 w 274335"/>
              <a:gd name="connsiteY357" fmla="*/ 180976 h 352426"/>
              <a:gd name="connsiteX358" fmla="*/ 25097 w 274335"/>
              <a:gd name="connsiteY358" fmla="*/ 171451 h 352426"/>
              <a:gd name="connsiteX359" fmla="*/ 12397 w 274335"/>
              <a:gd name="connsiteY359" fmla="*/ 166688 h 352426"/>
              <a:gd name="connsiteX360" fmla="*/ 10809 w 274335"/>
              <a:gd name="connsiteY360" fmla="*/ 168276 h 352426"/>
              <a:gd name="connsiteX361" fmla="*/ 9222 w 274335"/>
              <a:gd name="connsiteY361" fmla="*/ 166688 h 352426"/>
              <a:gd name="connsiteX362" fmla="*/ 140984 w 274335"/>
              <a:gd name="connsiteY362" fmla="*/ 157163 h 352426"/>
              <a:gd name="connsiteX363" fmla="*/ 140984 w 274335"/>
              <a:gd name="connsiteY363" fmla="*/ 168276 h 352426"/>
              <a:gd name="connsiteX364" fmla="*/ 148922 w 274335"/>
              <a:gd name="connsiteY364" fmla="*/ 168276 h 352426"/>
              <a:gd name="connsiteX365" fmla="*/ 133047 w 274335"/>
              <a:gd name="connsiteY365" fmla="*/ 157163 h 352426"/>
              <a:gd name="connsiteX366" fmla="*/ 125109 w 274335"/>
              <a:gd name="connsiteY366" fmla="*/ 168276 h 352426"/>
              <a:gd name="connsiteX367" fmla="*/ 133047 w 274335"/>
              <a:gd name="connsiteY367" fmla="*/ 168276 h 352426"/>
              <a:gd name="connsiteX368" fmla="*/ 243426 w 274335"/>
              <a:gd name="connsiteY368" fmla="*/ 155576 h 352426"/>
              <a:gd name="connsiteX369" fmla="*/ 240344 w 274335"/>
              <a:gd name="connsiteY369" fmla="*/ 169863 h 352426"/>
              <a:gd name="connsiteX370" fmla="*/ 253698 w 274335"/>
              <a:gd name="connsiteY370" fmla="*/ 163513 h 352426"/>
              <a:gd name="connsiteX371" fmla="*/ 243426 w 274335"/>
              <a:gd name="connsiteY371" fmla="*/ 155576 h 352426"/>
              <a:gd name="connsiteX372" fmla="*/ 150509 w 274335"/>
              <a:gd name="connsiteY372" fmla="*/ 153988 h 352426"/>
              <a:gd name="connsiteX373" fmla="*/ 160034 w 274335"/>
              <a:gd name="connsiteY373" fmla="*/ 168276 h 352426"/>
              <a:gd name="connsiteX374" fmla="*/ 182259 w 274335"/>
              <a:gd name="connsiteY374" fmla="*/ 168276 h 352426"/>
              <a:gd name="connsiteX375" fmla="*/ 123521 w 274335"/>
              <a:gd name="connsiteY375" fmla="*/ 153988 h 352426"/>
              <a:gd name="connsiteX376" fmla="*/ 91771 w 274335"/>
              <a:gd name="connsiteY376" fmla="*/ 168276 h 352426"/>
              <a:gd name="connsiteX377" fmla="*/ 113996 w 274335"/>
              <a:gd name="connsiteY377" fmla="*/ 168276 h 352426"/>
              <a:gd name="connsiteX378" fmla="*/ 17159 w 274335"/>
              <a:gd name="connsiteY378" fmla="*/ 147638 h 352426"/>
              <a:gd name="connsiteX379" fmla="*/ 17159 w 274335"/>
              <a:gd name="connsiteY379" fmla="*/ 149226 h 352426"/>
              <a:gd name="connsiteX380" fmla="*/ 18747 w 274335"/>
              <a:gd name="connsiteY380" fmla="*/ 150813 h 352426"/>
              <a:gd name="connsiteX381" fmla="*/ 36210 w 274335"/>
              <a:gd name="connsiteY381" fmla="*/ 160339 h 352426"/>
              <a:gd name="connsiteX382" fmla="*/ 37797 w 274335"/>
              <a:gd name="connsiteY382" fmla="*/ 158751 h 352426"/>
              <a:gd name="connsiteX383" fmla="*/ 39385 w 274335"/>
              <a:gd name="connsiteY383" fmla="*/ 160339 h 352426"/>
              <a:gd name="connsiteX384" fmla="*/ 36210 w 274335"/>
              <a:gd name="connsiteY384" fmla="*/ 168276 h 352426"/>
              <a:gd name="connsiteX385" fmla="*/ 34622 w 274335"/>
              <a:gd name="connsiteY385" fmla="*/ 166689 h 352426"/>
              <a:gd name="connsiteX386" fmla="*/ 34622 w 274335"/>
              <a:gd name="connsiteY386" fmla="*/ 165101 h 352426"/>
              <a:gd name="connsiteX387" fmla="*/ 15572 w 274335"/>
              <a:gd name="connsiteY387" fmla="*/ 155576 h 352426"/>
              <a:gd name="connsiteX388" fmla="*/ 13984 w 274335"/>
              <a:gd name="connsiteY388" fmla="*/ 157163 h 352426"/>
              <a:gd name="connsiteX389" fmla="*/ 12397 w 274335"/>
              <a:gd name="connsiteY389" fmla="*/ 157163 h 352426"/>
              <a:gd name="connsiteX390" fmla="*/ 155271 w 274335"/>
              <a:gd name="connsiteY390" fmla="*/ 146050 h 352426"/>
              <a:gd name="connsiteX391" fmla="*/ 205733 w 274335"/>
              <a:gd name="connsiteY391" fmla="*/ 168275 h 352426"/>
              <a:gd name="connsiteX392" fmla="*/ 209246 w 274335"/>
              <a:gd name="connsiteY392" fmla="*/ 154075 h 352426"/>
              <a:gd name="connsiteX393" fmla="*/ 155271 w 274335"/>
              <a:gd name="connsiteY393" fmla="*/ 146050 h 352426"/>
              <a:gd name="connsiteX394" fmla="*/ 118759 w 274335"/>
              <a:gd name="connsiteY394" fmla="*/ 146050 h 352426"/>
              <a:gd name="connsiteX395" fmla="*/ 64784 w 274335"/>
              <a:gd name="connsiteY395" fmla="*/ 154075 h 352426"/>
              <a:gd name="connsiteX396" fmla="*/ 68297 w 274335"/>
              <a:gd name="connsiteY396" fmla="*/ 168275 h 352426"/>
              <a:gd name="connsiteX397" fmla="*/ 118759 w 274335"/>
              <a:gd name="connsiteY397" fmla="*/ 146050 h 352426"/>
              <a:gd name="connsiteX398" fmla="*/ 251158 w 274335"/>
              <a:gd name="connsiteY398" fmla="*/ 141288 h 352426"/>
              <a:gd name="connsiteX399" fmla="*/ 256238 w 274335"/>
              <a:gd name="connsiteY399" fmla="*/ 149226 h 352426"/>
              <a:gd name="connsiteX400" fmla="*/ 255603 w 274335"/>
              <a:gd name="connsiteY400" fmla="*/ 162243 h 352426"/>
              <a:gd name="connsiteX401" fmla="*/ 261953 w 274335"/>
              <a:gd name="connsiteY401" fmla="*/ 159068 h 352426"/>
              <a:gd name="connsiteX402" fmla="*/ 264810 w 274335"/>
              <a:gd name="connsiteY402" fmla="*/ 164783 h 352426"/>
              <a:gd name="connsiteX403" fmla="*/ 263858 w 274335"/>
              <a:gd name="connsiteY403" fmla="*/ 165101 h 352426"/>
              <a:gd name="connsiteX404" fmla="*/ 262270 w 274335"/>
              <a:gd name="connsiteY404" fmla="*/ 164148 h 352426"/>
              <a:gd name="connsiteX405" fmla="*/ 243220 w 274335"/>
              <a:gd name="connsiteY405" fmla="*/ 173991 h 352426"/>
              <a:gd name="connsiteX406" fmla="*/ 242903 w 274335"/>
              <a:gd name="connsiteY406" fmla="*/ 175261 h 352426"/>
              <a:gd name="connsiteX407" fmla="*/ 240998 w 274335"/>
              <a:gd name="connsiteY407" fmla="*/ 176213 h 352426"/>
              <a:gd name="connsiteX408" fmla="*/ 235600 w 274335"/>
              <a:gd name="connsiteY408" fmla="*/ 163831 h 352426"/>
              <a:gd name="connsiteX409" fmla="*/ 241633 w 274335"/>
              <a:gd name="connsiteY409" fmla="*/ 151448 h 352426"/>
              <a:gd name="connsiteX410" fmla="*/ 251793 w 274335"/>
              <a:gd name="connsiteY410" fmla="*/ 155258 h 352426"/>
              <a:gd name="connsiteX411" fmla="*/ 252110 w 274335"/>
              <a:gd name="connsiteY411" fmla="*/ 146051 h 352426"/>
              <a:gd name="connsiteX412" fmla="*/ 250205 w 274335"/>
              <a:gd name="connsiteY412" fmla="*/ 142241 h 352426"/>
              <a:gd name="connsiteX413" fmla="*/ 251158 w 274335"/>
              <a:gd name="connsiteY413" fmla="*/ 141288 h 352426"/>
              <a:gd name="connsiteX414" fmla="*/ 60660 w 274335"/>
              <a:gd name="connsiteY414" fmla="*/ 107950 h 352426"/>
              <a:gd name="connsiteX415" fmla="*/ 60021 w 274335"/>
              <a:gd name="connsiteY415" fmla="*/ 116956 h 352426"/>
              <a:gd name="connsiteX416" fmla="*/ 62577 w 274335"/>
              <a:gd name="connsiteY416" fmla="*/ 144940 h 352426"/>
              <a:gd name="connsiteX417" fmla="*/ 122319 w 274335"/>
              <a:gd name="connsiteY417" fmla="*/ 135612 h 352426"/>
              <a:gd name="connsiteX418" fmla="*/ 121041 w 274335"/>
              <a:gd name="connsiteY418" fmla="*/ 141402 h 352426"/>
              <a:gd name="connsiteX419" fmla="*/ 136376 w 274335"/>
              <a:gd name="connsiteY419" fmla="*/ 157163 h 352426"/>
              <a:gd name="connsiteX420" fmla="*/ 136696 w 274335"/>
              <a:gd name="connsiteY420" fmla="*/ 157163 h 352426"/>
              <a:gd name="connsiteX421" fmla="*/ 137335 w 274335"/>
              <a:gd name="connsiteY421" fmla="*/ 157163 h 352426"/>
              <a:gd name="connsiteX422" fmla="*/ 152670 w 274335"/>
              <a:gd name="connsiteY422" fmla="*/ 141402 h 352426"/>
              <a:gd name="connsiteX423" fmla="*/ 151711 w 274335"/>
              <a:gd name="connsiteY423" fmla="*/ 135612 h 352426"/>
              <a:gd name="connsiteX424" fmla="*/ 211453 w 274335"/>
              <a:gd name="connsiteY424" fmla="*/ 144940 h 352426"/>
              <a:gd name="connsiteX425" fmla="*/ 214009 w 274335"/>
              <a:gd name="connsiteY425" fmla="*/ 116956 h 352426"/>
              <a:gd name="connsiteX426" fmla="*/ 213690 w 274335"/>
              <a:gd name="connsiteY426" fmla="*/ 107950 h 352426"/>
              <a:gd name="connsiteX427" fmla="*/ 177269 w 274335"/>
              <a:gd name="connsiteY427" fmla="*/ 107950 h 352426"/>
              <a:gd name="connsiteX428" fmla="*/ 166407 w 274335"/>
              <a:gd name="connsiteY428" fmla="*/ 109558 h 352426"/>
              <a:gd name="connsiteX429" fmla="*/ 166407 w 274335"/>
              <a:gd name="connsiteY429" fmla="*/ 112453 h 352426"/>
              <a:gd name="connsiteX430" fmla="*/ 171838 w 274335"/>
              <a:gd name="connsiteY430" fmla="*/ 120173 h 352426"/>
              <a:gd name="connsiteX431" fmla="*/ 171838 w 274335"/>
              <a:gd name="connsiteY431" fmla="*/ 120494 h 352426"/>
              <a:gd name="connsiteX432" fmla="*/ 160337 w 274335"/>
              <a:gd name="connsiteY432" fmla="*/ 129179 h 352426"/>
              <a:gd name="connsiteX433" fmla="*/ 149475 w 274335"/>
              <a:gd name="connsiteY433" fmla="*/ 133360 h 352426"/>
              <a:gd name="connsiteX434" fmla="*/ 147877 w 274335"/>
              <a:gd name="connsiteY434" fmla="*/ 132074 h 352426"/>
              <a:gd name="connsiteX435" fmla="*/ 138932 w 274335"/>
              <a:gd name="connsiteY435" fmla="*/ 119529 h 352426"/>
              <a:gd name="connsiteX436" fmla="*/ 140849 w 274335"/>
              <a:gd name="connsiteY436" fmla="*/ 112131 h 352426"/>
              <a:gd name="connsiteX437" fmla="*/ 136696 w 274335"/>
              <a:gd name="connsiteY437" fmla="*/ 107950 h 352426"/>
              <a:gd name="connsiteX438" fmla="*/ 136376 w 274335"/>
              <a:gd name="connsiteY438" fmla="*/ 107950 h 352426"/>
              <a:gd name="connsiteX439" fmla="*/ 135737 w 274335"/>
              <a:gd name="connsiteY439" fmla="*/ 107950 h 352426"/>
              <a:gd name="connsiteX440" fmla="*/ 130306 w 274335"/>
              <a:gd name="connsiteY440" fmla="*/ 111810 h 352426"/>
              <a:gd name="connsiteX441" fmla="*/ 133182 w 274335"/>
              <a:gd name="connsiteY441" fmla="*/ 114704 h 352426"/>
              <a:gd name="connsiteX442" fmla="*/ 133182 w 274335"/>
              <a:gd name="connsiteY442" fmla="*/ 115026 h 352426"/>
              <a:gd name="connsiteX443" fmla="*/ 134140 w 274335"/>
              <a:gd name="connsiteY443" fmla="*/ 117278 h 352426"/>
              <a:gd name="connsiteX444" fmla="*/ 134459 w 274335"/>
              <a:gd name="connsiteY444" fmla="*/ 119529 h 352426"/>
              <a:gd name="connsiteX445" fmla="*/ 125514 w 274335"/>
              <a:gd name="connsiteY445" fmla="*/ 132074 h 352426"/>
              <a:gd name="connsiteX446" fmla="*/ 123597 w 274335"/>
              <a:gd name="connsiteY446" fmla="*/ 133360 h 352426"/>
              <a:gd name="connsiteX447" fmla="*/ 113054 w 274335"/>
              <a:gd name="connsiteY447" fmla="*/ 129179 h 352426"/>
              <a:gd name="connsiteX448" fmla="*/ 101553 w 274335"/>
              <a:gd name="connsiteY448" fmla="*/ 120494 h 352426"/>
              <a:gd name="connsiteX449" fmla="*/ 101553 w 274335"/>
              <a:gd name="connsiteY449" fmla="*/ 120173 h 352426"/>
              <a:gd name="connsiteX450" fmla="*/ 106984 w 274335"/>
              <a:gd name="connsiteY450" fmla="*/ 112453 h 352426"/>
              <a:gd name="connsiteX451" fmla="*/ 107304 w 274335"/>
              <a:gd name="connsiteY451" fmla="*/ 109558 h 352426"/>
              <a:gd name="connsiteX452" fmla="*/ 96122 w 274335"/>
              <a:gd name="connsiteY452" fmla="*/ 107950 h 352426"/>
              <a:gd name="connsiteX453" fmla="*/ 60660 w 274335"/>
              <a:gd name="connsiteY453" fmla="*/ 107950 h 352426"/>
              <a:gd name="connsiteX454" fmla="*/ 62567 w 274335"/>
              <a:gd name="connsiteY454" fmla="*/ 95250 h 352426"/>
              <a:gd name="connsiteX455" fmla="*/ 61609 w 274335"/>
              <a:gd name="connsiteY455" fmla="*/ 99796 h 352426"/>
              <a:gd name="connsiteX456" fmla="*/ 96117 w 274335"/>
              <a:gd name="connsiteY456" fmla="*/ 99796 h 352426"/>
              <a:gd name="connsiteX457" fmla="*/ 117525 w 274335"/>
              <a:gd name="connsiteY457" fmla="*/ 112135 h 352426"/>
              <a:gd name="connsiteX458" fmla="*/ 113371 w 274335"/>
              <a:gd name="connsiteY458" fmla="*/ 119928 h 352426"/>
              <a:gd name="connsiteX459" fmla="*/ 123276 w 274335"/>
              <a:gd name="connsiteY459" fmla="*/ 123825 h 352426"/>
              <a:gd name="connsiteX460" fmla="*/ 125513 w 274335"/>
              <a:gd name="connsiteY460" fmla="*/ 117655 h 352426"/>
              <a:gd name="connsiteX461" fmla="*/ 123276 w 274335"/>
              <a:gd name="connsiteY461" fmla="*/ 116032 h 352426"/>
              <a:gd name="connsiteX462" fmla="*/ 120720 w 274335"/>
              <a:gd name="connsiteY462" fmla="*/ 115382 h 352426"/>
              <a:gd name="connsiteX463" fmla="*/ 120720 w 274335"/>
              <a:gd name="connsiteY463" fmla="*/ 111486 h 352426"/>
              <a:gd name="connsiteX464" fmla="*/ 126791 w 274335"/>
              <a:gd name="connsiteY464" fmla="*/ 104342 h 352426"/>
              <a:gd name="connsiteX465" fmla="*/ 127430 w 274335"/>
              <a:gd name="connsiteY465" fmla="*/ 103692 h 352426"/>
              <a:gd name="connsiteX466" fmla="*/ 136696 w 274335"/>
              <a:gd name="connsiteY466" fmla="*/ 100445 h 352426"/>
              <a:gd name="connsiteX467" fmla="*/ 149477 w 274335"/>
              <a:gd name="connsiteY467" fmla="*/ 111810 h 352426"/>
              <a:gd name="connsiteX468" fmla="*/ 147240 w 274335"/>
              <a:gd name="connsiteY468" fmla="*/ 118954 h 352426"/>
              <a:gd name="connsiteX469" fmla="*/ 150116 w 274335"/>
              <a:gd name="connsiteY469" fmla="*/ 123825 h 352426"/>
              <a:gd name="connsiteX470" fmla="*/ 160021 w 274335"/>
              <a:gd name="connsiteY470" fmla="*/ 119928 h 352426"/>
              <a:gd name="connsiteX471" fmla="*/ 155867 w 274335"/>
              <a:gd name="connsiteY471" fmla="*/ 112135 h 352426"/>
              <a:gd name="connsiteX472" fmla="*/ 177275 w 274335"/>
              <a:gd name="connsiteY472" fmla="*/ 99796 h 352426"/>
              <a:gd name="connsiteX473" fmla="*/ 212422 w 274335"/>
              <a:gd name="connsiteY473" fmla="*/ 99796 h 352426"/>
              <a:gd name="connsiteX474" fmla="*/ 211464 w 274335"/>
              <a:gd name="connsiteY474" fmla="*/ 95250 h 352426"/>
              <a:gd name="connsiteX475" fmla="*/ 136696 w 274335"/>
              <a:gd name="connsiteY475" fmla="*/ 95250 h 352426"/>
              <a:gd name="connsiteX476" fmla="*/ 62567 w 274335"/>
              <a:gd name="connsiteY476" fmla="*/ 95250 h 352426"/>
              <a:gd name="connsiteX477" fmla="*/ 175483 w 274335"/>
              <a:gd name="connsiteY477" fmla="*/ 57150 h 352426"/>
              <a:gd name="connsiteX478" fmla="*/ 164536 w 274335"/>
              <a:gd name="connsiteY478" fmla="*/ 59076 h 352426"/>
              <a:gd name="connsiteX479" fmla="*/ 163209 w 274335"/>
              <a:gd name="connsiteY479" fmla="*/ 62929 h 352426"/>
              <a:gd name="connsiteX480" fmla="*/ 163209 w 274335"/>
              <a:gd name="connsiteY480" fmla="*/ 85725 h 352426"/>
              <a:gd name="connsiteX481" fmla="*/ 185434 w 274335"/>
              <a:gd name="connsiteY481" fmla="*/ 85725 h 352426"/>
              <a:gd name="connsiteX482" fmla="*/ 185434 w 274335"/>
              <a:gd name="connsiteY482" fmla="*/ 63892 h 352426"/>
              <a:gd name="connsiteX483" fmla="*/ 175483 w 274335"/>
              <a:gd name="connsiteY483" fmla="*/ 57150 h 352426"/>
              <a:gd name="connsiteX484" fmla="*/ 98940 w 274335"/>
              <a:gd name="connsiteY484" fmla="*/ 57150 h 352426"/>
              <a:gd name="connsiteX485" fmla="*/ 90184 w 274335"/>
              <a:gd name="connsiteY485" fmla="*/ 63892 h 352426"/>
              <a:gd name="connsiteX486" fmla="*/ 90184 w 274335"/>
              <a:gd name="connsiteY486" fmla="*/ 85725 h 352426"/>
              <a:gd name="connsiteX487" fmla="*/ 110822 w 274335"/>
              <a:gd name="connsiteY487" fmla="*/ 85725 h 352426"/>
              <a:gd name="connsiteX488" fmla="*/ 110822 w 274335"/>
              <a:gd name="connsiteY488" fmla="*/ 62929 h 352426"/>
              <a:gd name="connsiteX489" fmla="*/ 109571 w 274335"/>
              <a:gd name="connsiteY489" fmla="*/ 59076 h 352426"/>
              <a:gd name="connsiteX490" fmla="*/ 98940 w 274335"/>
              <a:gd name="connsiteY490" fmla="*/ 57150 h 352426"/>
              <a:gd name="connsiteX491" fmla="*/ 136862 w 274335"/>
              <a:gd name="connsiteY491" fmla="*/ 49213 h 352426"/>
              <a:gd name="connsiteX492" fmla="*/ 120346 w 274335"/>
              <a:gd name="connsiteY492" fmla="*/ 63183 h 352426"/>
              <a:gd name="connsiteX493" fmla="*/ 120346 w 274335"/>
              <a:gd name="connsiteY493" fmla="*/ 85726 h 352426"/>
              <a:gd name="connsiteX494" fmla="*/ 136862 w 274335"/>
              <a:gd name="connsiteY494" fmla="*/ 85726 h 352426"/>
              <a:gd name="connsiteX495" fmla="*/ 153684 w 274335"/>
              <a:gd name="connsiteY495" fmla="*/ 85726 h 352426"/>
              <a:gd name="connsiteX496" fmla="*/ 153684 w 274335"/>
              <a:gd name="connsiteY496" fmla="*/ 63183 h 352426"/>
              <a:gd name="connsiteX497" fmla="*/ 136862 w 274335"/>
              <a:gd name="connsiteY497" fmla="*/ 49213 h 352426"/>
              <a:gd name="connsiteX498" fmla="*/ 147334 w 274335"/>
              <a:gd name="connsiteY498" fmla="*/ 38100 h 352426"/>
              <a:gd name="connsiteX499" fmla="*/ 147334 w 274335"/>
              <a:gd name="connsiteY499" fmla="*/ 40957 h 352426"/>
              <a:gd name="connsiteX500" fmla="*/ 160794 w 274335"/>
              <a:gd name="connsiteY500" fmla="*/ 50800 h 352426"/>
              <a:gd name="connsiteX501" fmla="*/ 169559 w 274335"/>
              <a:gd name="connsiteY501" fmla="*/ 48260 h 352426"/>
              <a:gd name="connsiteX502" fmla="*/ 147334 w 274335"/>
              <a:gd name="connsiteY502" fmla="*/ 38100 h 352426"/>
              <a:gd name="connsiteX503" fmla="*/ 126696 w 274335"/>
              <a:gd name="connsiteY503" fmla="*/ 38100 h 352426"/>
              <a:gd name="connsiteX504" fmla="*/ 104471 w 274335"/>
              <a:gd name="connsiteY504" fmla="*/ 48260 h 352426"/>
              <a:gd name="connsiteX505" fmla="*/ 113361 w 274335"/>
              <a:gd name="connsiteY505" fmla="*/ 50800 h 352426"/>
              <a:gd name="connsiteX506" fmla="*/ 126696 w 274335"/>
              <a:gd name="connsiteY506" fmla="*/ 40957 h 352426"/>
              <a:gd name="connsiteX507" fmla="*/ 126696 w 274335"/>
              <a:gd name="connsiteY507" fmla="*/ 38100 h 352426"/>
              <a:gd name="connsiteX508" fmla="*/ 134634 w 274335"/>
              <a:gd name="connsiteY508" fmla="*/ 6350 h 352426"/>
              <a:gd name="connsiteX509" fmla="*/ 134634 w 274335"/>
              <a:gd name="connsiteY509" fmla="*/ 20637 h 352426"/>
              <a:gd name="connsiteX510" fmla="*/ 120346 w 274335"/>
              <a:gd name="connsiteY510" fmla="*/ 20637 h 352426"/>
              <a:gd name="connsiteX511" fmla="*/ 120346 w 274335"/>
              <a:gd name="connsiteY511" fmla="*/ 26988 h 352426"/>
              <a:gd name="connsiteX512" fmla="*/ 134634 w 274335"/>
              <a:gd name="connsiteY512" fmla="*/ 26988 h 352426"/>
              <a:gd name="connsiteX513" fmla="*/ 134634 w 274335"/>
              <a:gd name="connsiteY513" fmla="*/ 39688 h 352426"/>
              <a:gd name="connsiteX514" fmla="*/ 136221 w 274335"/>
              <a:gd name="connsiteY514" fmla="*/ 39688 h 352426"/>
              <a:gd name="connsiteX515" fmla="*/ 139397 w 274335"/>
              <a:gd name="connsiteY515" fmla="*/ 39688 h 352426"/>
              <a:gd name="connsiteX516" fmla="*/ 139397 w 274335"/>
              <a:gd name="connsiteY516" fmla="*/ 26988 h 352426"/>
              <a:gd name="connsiteX517" fmla="*/ 153684 w 274335"/>
              <a:gd name="connsiteY517" fmla="*/ 26988 h 352426"/>
              <a:gd name="connsiteX518" fmla="*/ 153684 w 274335"/>
              <a:gd name="connsiteY518" fmla="*/ 20637 h 352426"/>
              <a:gd name="connsiteX519" fmla="*/ 139397 w 274335"/>
              <a:gd name="connsiteY519" fmla="*/ 20637 h 352426"/>
              <a:gd name="connsiteX520" fmla="*/ 139397 w 274335"/>
              <a:gd name="connsiteY520" fmla="*/ 6350 h 352426"/>
              <a:gd name="connsiteX521" fmla="*/ 136221 w 274335"/>
              <a:gd name="connsiteY521" fmla="*/ 6350 h 352426"/>
              <a:gd name="connsiteX522" fmla="*/ 127511 w 274335"/>
              <a:gd name="connsiteY522" fmla="*/ 0 h 352426"/>
              <a:gd name="connsiteX523" fmla="*/ 137335 w 274335"/>
              <a:gd name="connsiteY523" fmla="*/ 0 h 352426"/>
              <a:gd name="connsiteX524" fmla="*/ 147476 w 274335"/>
              <a:gd name="connsiteY524" fmla="*/ 0 h 352426"/>
              <a:gd name="connsiteX525" fmla="*/ 147476 w 274335"/>
              <a:gd name="connsiteY525" fmla="*/ 13309 h 352426"/>
              <a:gd name="connsiteX526" fmla="*/ 161103 w 274335"/>
              <a:gd name="connsiteY526" fmla="*/ 13309 h 352426"/>
              <a:gd name="connsiteX527" fmla="*/ 161103 w 274335"/>
              <a:gd name="connsiteY527" fmla="*/ 33272 h 352426"/>
              <a:gd name="connsiteX528" fmla="*/ 183604 w 274335"/>
              <a:gd name="connsiteY528" fmla="*/ 49749 h 352426"/>
              <a:gd name="connsiteX529" fmla="*/ 194696 w 274335"/>
              <a:gd name="connsiteY529" fmla="*/ 64642 h 352426"/>
              <a:gd name="connsiteX530" fmla="*/ 194696 w 274335"/>
              <a:gd name="connsiteY530" fmla="*/ 86189 h 352426"/>
              <a:gd name="connsiteX531" fmla="*/ 218465 w 274335"/>
              <a:gd name="connsiteY531" fmla="*/ 86189 h 352426"/>
              <a:gd name="connsiteX532" fmla="*/ 219415 w 274335"/>
              <a:gd name="connsiteY532" fmla="*/ 89674 h 352426"/>
              <a:gd name="connsiteX533" fmla="*/ 223535 w 274335"/>
              <a:gd name="connsiteY533" fmla="*/ 117876 h 352426"/>
              <a:gd name="connsiteX534" fmla="*/ 200084 w 274335"/>
              <a:gd name="connsiteY534" fmla="*/ 216422 h 352426"/>
              <a:gd name="connsiteX535" fmla="*/ 146842 w 274335"/>
              <a:gd name="connsiteY535" fmla="*/ 313701 h 352426"/>
              <a:gd name="connsiteX536" fmla="*/ 137652 w 274335"/>
              <a:gd name="connsiteY536" fmla="*/ 319088 h 352426"/>
              <a:gd name="connsiteX537" fmla="*/ 137335 w 274335"/>
              <a:gd name="connsiteY537" fmla="*/ 319088 h 352426"/>
              <a:gd name="connsiteX538" fmla="*/ 137018 w 274335"/>
              <a:gd name="connsiteY538" fmla="*/ 319088 h 352426"/>
              <a:gd name="connsiteX539" fmla="*/ 128144 w 274335"/>
              <a:gd name="connsiteY539" fmla="*/ 313701 h 352426"/>
              <a:gd name="connsiteX540" fmla="*/ 75220 w 274335"/>
              <a:gd name="connsiteY540" fmla="*/ 216422 h 352426"/>
              <a:gd name="connsiteX541" fmla="*/ 52085 w 274335"/>
              <a:gd name="connsiteY541" fmla="*/ 117876 h 352426"/>
              <a:gd name="connsiteX542" fmla="*/ 56205 w 274335"/>
              <a:gd name="connsiteY542" fmla="*/ 89674 h 352426"/>
              <a:gd name="connsiteX543" fmla="*/ 57156 w 274335"/>
              <a:gd name="connsiteY543" fmla="*/ 86189 h 352426"/>
              <a:gd name="connsiteX544" fmla="*/ 80607 w 274335"/>
              <a:gd name="connsiteY544" fmla="*/ 86189 h 352426"/>
              <a:gd name="connsiteX545" fmla="*/ 80607 w 274335"/>
              <a:gd name="connsiteY545" fmla="*/ 64642 h 352426"/>
              <a:gd name="connsiteX546" fmla="*/ 91382 w 274335"/>
              <a:gd name="connsiteY546" fmla="*/ 49749 h 352426"/>
              <a:gd name="connsiteX547" fmla="*/ 114200 w 274335"/>
              <a:gd name="connsiteY547" fmla="*/ 33272 h 352426"/>
              <a:gd name="connsiteX548" fmla="*/ 114200 w 274335"/>
              <a:gd name="connsiteY548" fmla="*/ 13309 h 352426"/>
              <a:gd name="connsiteX549" fmla="*/ 127511 w 274335"/>
              <a:gd name="connsiteY549" fmla="*/ 13309 h 352426"/>
              <a:gd name="connsiteX550" fmla="*/ 127511 w 274335"/>
              <a:gd name="connsiteY550"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Lst>
            <a:rect l="l" t="t" r="r" b="b"/>
            <a:pathLst>
              <a:path w="274335" h="352426">
                <a:moveTo>
                  <a:pt x="179614" y="329218"/>
                </a:moveTo>
                <a:cubicBezTo>
                  <a:pt x="181126" y="328613"/>
                  <a:pt x="182638" y="329218"/>
                  <a:pt x="183242" y="330730"/>
                </a:cubicBezTo>
                <a:cubicBezTo>
                  <a:pt x="183847" y="331939"/>
                  <a:pt x="183545" y="333754"/>
                  <a:pt x="182033" y="334358"/>
                </a:cubicBezTo>
                <a:cubicBezTo>
                  <a:pt x="180521" y="334963"/>
                  <a:pt x="178707" y="334358"/>
                  <a:pt x="178102" y="332847"/>
                </a:cubicBezTo>
                <a:cubicBezTo>
                  <a:pt x="177497" y="331637"/>
                  <a:pt x="178102" y="329823"/>
                  <a:pt x="179614" y="329218"/>
                </a:cubicBezTo>
                <a:close/>
                <a:moveTo>
                  <a:pt x="121935" y="325438"/>
                </a:moveTo>
                <a:lnTo>
                  <a:pt x="126698" y="327026"/>
                </a:lnTo>
                <a:lnTo>
                  <a:pt x="140985" y="344489"/>
                </a:lnTo>
                <a:lnTo>
                  <a:pt x="139398" y="330201"/>
                </a:lnTo>
                <a:lnTo>
                  <a:pt x="137810" y="328613"/>
                </a:lnTo>
                <a:lnTo>
                  <a:pt x="137810" y="327026"/>
                </a:lnTo>
                <a:lnTo>
                  <a:pt x="142573" y="327026"/>
                </a:lnTo>
                <a:lnTo>
                  <a:pt x="142573" y="328613"/>
                </a:lnTo>
                <a:lnTo>
                  <a:pt x="142573" y="330201"/>
                </a:lnTo>
                <a:lnTo>
                  <a:pt x="144160" y="352426"/>
                </a:lnTo>
                <a:lnTo>
                  <a:pt x="140985" y="352426"/>
                </a:lnTo>
                <a:lnTo>
                  <a:pt x="126698" y="334963"/>
                </a:lnTo>
                <a:lnTo>
                  <a:pt x="125110" y="349251"/>
                </a:lnTo>
                <a:lnTo>
                  <a:pt x="126698" y="350839"/>
                </a:lnTo>
                <a:lnTo>
                  <a:pt x="126698" y="352426"/>
                </a:lnTo>
                <a:lnTo>
                  <a:pt x="118760" y="352426"/>
                </a:lnTo>
                <a:lnTo>
                  <a:pt x="118760" y="350839"/>
                </a:lnTo>
                <a:lnTo>
                  <a:pt x="120348" y="349251"/>
                </a:lnTo>
                <a:lnTo>
                  <a:pt x="123523" y="328613"/>
                </a:lnTo>
                <a:lnTo>
                  <a:pt x="121935" y="327026"/>
                </a:lnTo>
                <a:close/>
                <a:moveTo>
                  <a:pt x="166854" y="323850"/>
                </a:moveTo>
                <a:cubicBezTo>
                  <a:pt x="168153" y="329248"/>
                  <a:pt x="168153" y="329248"/>
                  <a:pt x="168153" y="329248"/>
                </a:cubicBezTo>
                <a:cubicBezTo>
                  <a:pt x="167178" y="329883"/>
                  <a:pt x="167178" y="329883"/>
                  <a:pt x="167178" y="329883"/>
                </a:cubicBezTo>
                <a:cubicBezTo>
                  <a:pt x="165230" y="327660"/>
                  <a:pt x="162308" y="327025"/>
                  <a:pt x="159385" y="327660"/>
                </a:cubicBezTo>
                <a:cubicBezTo>
                  <a:pt x="155164" y="328613"/>
                  <a:pt x="152566" y="333693"/>
                  <a:pt x="154190" y="337503"/>
                </a:cubicBezTo>
                <a:cubicBezTo>
                  <a:pt x="166529" y="334963"/>
                  <a:pt x="166529" y="334963"/>
                  <a:pt x="166529" y="334963"/>
                </a:cubicBezTo>
                <a:cubicBezTo>
                  <a:pt x="167503" y="332740"/>
                  <a:pt x="167503" y="332740"/>
                  <a:pt x="167503" y="332740"/>
                </a:cubicBezTo>
                <a:cubicBezTo>
                  <a:pt x="168802" y="332423"/>
                  <a:pt x="168802" y="332423"/>
                  <a:pt x="168802" y="332423"/>
                </a:cubicBezTo>
                <a:cubicBezTo>
                  <a:pt x="170426" y="338138"/>
                  <a:pt x="170426" y="338138"/>
                  <a:pt x="170426" y="338138"/>
                </a:cubicBezTo>
                <a:cubicBezTo>
                  <a:pt x="169127" y="338455"/>
                  <a:pt x="169127" y="338455"/>
                  <a:pt x="169127" y="338455"/>
                </a:cubicBezTo>
                <a:cubicBezTo>
                  <a:pt x="167828" y="337503"/>
                  <a:pt x="167828" y="337503"/>
                  <a:pt x="167828" y="337503"/>
                </a:cubicBezTo>
                <a:cubicBezTo>
                  <a:pt x="155164" y="340360"/>
                  <a:pt x="155164" y="340360"/>
                  <a:pt x="155164" y="340360"/>
                </a:cubicBezTo>
                <a:cubicBezTo>
                  <a:pt x="155489" y="345123"/>
                  <a:pt x="160359" y="348615"/>
                  <a:pt x="165230" y="347663"/>
                </a:cubicBezTo>
                <a:cubicBezTo>
                  <a:pt x="168153" y="347028"/>
                  <a:pt x="171725" y="343535"/>
                  <a:pt x="171725" y="339725"/>
                </a:cubicBezTo>
                <a:cubicBezTo>
                  <a:pt x="172374" y="339725"/>
                  <a:pt x="172374" y="339725"/>
                  <a:pt x="172374" y="339725"/>
                </a:cubicBezTo>
                <a:cubicBezTo>
                  <a:pt x="174322" y="345440"/>
                  <a:pt x="174322" y="345440"/>
                  <a:pt x="174322" y="345440"/>
                </a:cubicBezTo>
                <a:cubicBezTo>
                  <a:pt x="172049" y="348298"/>
                  <a:pt x="169776" y="349885"/>
                  <a:pt x="165880" y="350838"/>
                </a:cubicBezTo>
                <a:cubicBezTo>
                  <a:pt x="158086" y="352425"/>
                  <a:pt x="151267" y="350520"/>
                  <a:pt x="148994" y="341313"/>
                </a:cubicBezTo>
                <a:cubicBezTo>
                  <a:pt x="145747" y="331153"/>
                  <a:pt x="152242" y="327025"/>
                  <a:pt x="160035" y="324803"/>
                </a:cubicBezTo>
                <a:cubicBezTo>
                  <a:pt x="162632" y="324168"/>
                  <a:pt x="164256" y="324168"/>
                  <a:pt x="166854" y="323850"/>
                </a:cubicBezTo>
                <a:close/>
                <a:moveTo>
                  <a:pt x="109235" y="323850"/>
                </a:moveTo>
                <a:lnTo>
                  <a:pt x="117173" y="325438"/>
                </a:lnTo>
                <a:lnTo>
                  <a:pt x="117173" y="327025"/>
                </a:lnTo>
                <a:lnTo>
                  <a:pt x="115586" y="327025"/>
                </a:lnTo>
                <a:lnTo>
                  <a:pt x="110823" y="347663"/>
                </a:lnTo>
                <a:lnTo>
                  <a:pt x="112411" y="349251"/>
                </a:lnTo>
                <a:lnTo>
                  <a:pt x="112411" y="350838"/>
                </a:lnTo>
                <a:lnTo>
                  <a:pt x="102885" y="349251"/>
                </a:lnTo>
                <a:lnTo>
                  <a:pt x="104473" y="347663"/>
                </a:lnTo>
                <a:lnTo>
                  <a:pt x="106060" y="347663"/>
                </a:lnTo>
                <a:lnTo>
                  <a:pt x="110823" y="327025"/>
                </a:lnTo>
                <a:lnTo>
                  <a:pt x="109235" y="325438"/>
                </a:lnTo>
                <a:close/>
                <a:moveTo>
                  <a:pt x="82248" y="312738"/>
                </a:moveTo>
                <a:lnTo>
                  <a:pt x="85423" y="314326"/>
                </a:lnTo>
                <a:lnTo>
                  <a:pt x="85423" y="330201"/>
                </a:lnTo>
                <a:lnTo>
                  <a:pt x="94948" y="319088"/>
                </a:lnTo>
                <a:lnTo>
                  <a:pt x="101298" y="320676"/>
                </a:lnTo>
                <a:lnTo>
                  <a:pt x="101298" y="322263"/>
                </a:lnTo>
                <a:lnTo>
                  <a:pt x="99711" y="323851"/>
                </a:lnTo>
                <a:lnTo>
                  <a:pt x="96536" y="344488"/>
                </a:lnTo>
                <a:lnTo>
                  <a:pt x="98123" y="346076"/>
                </a:lnTo>
                <a:lnTo>
                  <a:pt x="98123" y="347663"/>
                </a:lnTo>
                <a:lnTo>
                  <a:pt x="90186" y="344488"/>
                </a:lnTo>
                <a:lnTo>
                  <a:pt x="91773" y="342901"/>
                </a:lnTo>
                <a:lnTo>
                  <a:pt x="94948" y="325438"/>
                </a:lnTo>
                <a:lnTo>
                  <a:pt x="82248" y="341313"/>
                </a:lnTo>
                <a:lnTo>
                  <a:pt x="79073" y="339726"/>
                </a:lnTo>
                <a:lnTo>
                  <a:pt x="80660" y="320676"/>
                </a:lnTo>
                <a:lnTo>
                  <a:pt x="69548" y="333376"/>
                </a:lnTo>
                <a:lnTo>
                  <a:pt x="71135" y="334963"/>
                </a:lnTo>
                <a:lnTo>
                  <a:pt x="71135" y="336551"/>
                </a:lnTo>
                <a:lnTo>
                  <a:pt x="64785" y="331788"/>
                </a:lnTo>
                <a:lnTo>
                  <a:pt x="66373" y="331788"/>
                </a:lnTo>
                <a:lnTo>
                  <a:pt x="67960" y="331788"/>
                </a:lnTo>
                <a:lnTo>
                  <a:pt x="82248" y="315913"/>
                </a:lnTo>
                <a:lnTo>
                  <a:pt x="80660" y="314326"/>
                </a:lnTo>
                <a:close/>
                <a:moveTo>
                  <a:pt x="59506" y="305157"/>
                </a:moveTo>
                <a:cubicBezTo>
                  <a:pt x="57377" y="306308"/>
                  <a:pt x="55575" y="308134"/>
                  <a:pt x="54756" y="308928"/>
                </a:cubicBezTo>
                <a:cubicBezTo>
                  <a:pt x="53118" y="310833"/>
                  <a:pt x="50497" y="314326"/>
                  <a:pt x="50497" y="317183"/>
                </a:cubicBezTo>
                <a:cubicBezTo>
                  <a:pt x="50825" y="318453"/>
                  <a:pt x="51152" y="319406"/>
                  <a:pt x="52463" y="320358"/>
                </a:cubicBezTo>
                <a:cubicBezTo>
                  <a:pt x="52463" y="320358"/>
                  <a:pt x="52463" y="320358"/>
                  <a:pt x="52790" y="320676"/>
                </a:cubicBezTo>
                <a:cubicBezTo>
                  <a:pt x="53773" y="321946"/>
                  <a:pt x="55083" y="322263"/>
                  <a:pt x="56721" y="322263"/>
                </a:cubicBezTo>
                <a:cubicBezTo>
                  <a:pt x="59997" y="322263"/>
                  <a:pt x="63273" y="319088"/>
                  <a:pt x="64256" y="318453"/>
                </a:cubicBezTo>
                <a:cubicBezTo>
                  <a:pt x="65566" y="317183"/>
                  <a:pt x="71135" y="310198"/>
                  <a:pt x="66877" y="306070"/>
                </a:cubicBezTo>
                <a:cubicBezTo>
                  <a:pt x="66877" y="306070"/>
                  <a:pt x="66877" y="306070"/>
                  <a:pt x="66221" y="305435"/>
                </a:cubicBezTo>
                <a:cubicBezTo>
                  <a:pt x="64092" y="303530"/>
                  <a:pt x="61635" y="304007"/>
                  <a:pt x="59506" y="305157"/>
                </a:cubicBezTo>
                <a:close/>
                <a:moveTo>
                  <a:pt x="202691" y="304800"/>
                </a:moveTo>
                <a:cubicBezTo>
                  <a:pt x="202691" y="304800"/>
                  <a:pt x="201494" y="306688"/>
                  <a:pt x="201195" y="307947"/>
                </a:cubicBezTo>
                <a:cubicBezTo>
                  <a:pt x="200896" y="308576"/>
                  <a:pt x="200896" y="310149"/>
                  <a:pt x="200896" y="310149"/>
                </a:cubicBezTo>
                <a:cubicBezTo>
                  <a:pt x="200896" y="310149"/>
                  <a:pt x="198802" y="310464"/>
                  <a:pt x="197905" y="310778"/>
                </a:cubicBezTo>
                <a:cubicBezTo>
                  <a:pt x="195213" y="311722"/>
                  <a:pt x="190427" y="315183"/>
                  <a:pt x="190427" y="315183"/>
                </a:cubicBezTo>
                <a:cubicBezTo>
                  <a:pt x="190427" y="315183"/>
                  <a:pt x="190427" y="315183"/>
                  <a:pt x="193718" y="322420"/>
                </a:cubicBezTo>
                <a:cubicBezTo>
                  <a:pt x="193718" y="322420"/>
                  <a:pt x="198503" y="320532"/>
                  <a:pt x="200298" y="318644"/>
                </a:cubicBezTo>
                <a:cubicBezTo>
                  <a:pt x="201195" y="318015"/>
                  <a:pt x="202092" y="316442"/>
                  <a:pt x="202092" y="316442"/>
                </a:cubicBezTo>
                <a:cubicBezTo>
                  <a:pt x="202092" y="316442"/>
                  <a:pt x="202092" y="316442"/>
                  <a:pt x="204485" y="321476"/>
                </a:cubicBezTo>
                <a:cubicBezTo>
                  <a:pt x="204485" y="321476"/>
                  <a:pt x="202691" y="321476"/>
                  <a:pt x="201494" y="321476"/>
                </a:cubicBezTo>
                <a:cubicBezTo>
                  <a:pt x="198802" y="322105"/>
                  <a:pt x="195213" y="324937"/>
                  <a:pt x="195213" y="324937"/>
                </a:cubicBezTo>
                <a:cubicBezTo>
                  <a:pt x="195213" y="324937"/>
                  <a:pt x="195213" y="324937"/>
                  <a:pt x="199700" y="335006"/>
                </a:cubicBezTo>
                <a:cubicBezTo>
                  <a:pt x="199700" y="335006"/>
                  <a:pt x="199700" y="335006"/>
                  <a:pt x="201494" y="335320"/>
                </a:cubicBezTo>
                <a:cubicBezTo>
                  <a:pt x="201494" y="335320"/>
                  <a:pt x="201494" y="335320"/>
                  <a:pt x="202092" y="335950"/>
                </a:cubicBezTo>
                <a:cubicBezTo>
                  <a:pt x="202092" y="335950"/>
                  <a:pt x="202092" y="335950"/>
                  <a:pt x="195512" y="339725"/>
                </a:cubicBezTo>
                <a:lnTo>
                  <a:pt x="194914" y="338467"/>
                </a:lnTo>
                <a:cubicBezTo>
                  <a:pt x="194914" y="338467"/>
                  <a:pt x="194914" y="338467"/>
                  <a:pt x="195213" y="336893"/>
                </a:cubicBezTo>
                <a:cubicBezTo>
                  <a:pt x="195213" y="336893"/>
                  <a:pt x="195213" y="336893"/>
                  <a:pt x="186240" y="317700"/>
                </a:cubicBezTo>
                <a:cubicBezTo>
                  <a:pt x="186240" y="317700"/>
                  <a:pt x="186240" y="317700"/>
                  <a:pt x="184146" y="317700"/>
                </a:cubicBezTo>
                <a:cubicBezTo>
                  <a:pt x="184146" y="317700"/>
                  <a:pt x="184146" y="317700"/>
                  <a:pt x="183847" y="316442"/>
                </a:cubicBezTo>
                <a:cubicBezTo>
                  <a:pt x="183847" y="316442"/>
                  <a:pt x="183847" y="316442"/>
                  <a:pt x="202691" y="304800"/>
                </a:cubicBezTo>
                <a:close/>
                <a:moveTo>
                  <a:pt x="59543" y="300352"/>
                </a:moveTo>
                <a:cubicBezTo>
                  <a:pt x="62995" y="300038"/>
                  <a:pt x="66133" y="300666"/>
                  <a:pt x="68644" y="302863"/>
                </a:cubicBezTo>
                <a:cubicBezTo>
                  <a:pt x="68644" y="302863"/>
                  <a:pt x="68644" y="302863"/>
                  <a:pt x="68957" y="303176"/>
                </a:cubicBezTo>
                <a:cubicBezTo>
                  <a:pt x="68957" y="303176"/>
                  <a:pt x="68957" y="303176"/>
                  <a:pt x="69271" y="303490"/>
                </a:cubicBezTo>
                <a:cubicBezTo>
                  <a:pt x="69271" y="303490"/>
                  <a:pt x="69271" y="303490"/>
                  <a:pt x="69585" y="304118"/>
                </a:cubicBezTo>
                <a:cubicBezTo>
                  <a:pt x="72096" y="306315"/>
                  <a:pt x="72723" y="309453"/>
                  <a:pt x="72409" y="312905"/>
                </a:cubicBezTo>
                <a:cubicBezTo>
                  <a:pt x="72409" y="316670"/>
                  <a:pt x="70527" y="320122"/>
                  <a:pt x="67388" y="322633"/>
                </a:cubicBezTo>
                <a:cubicBezTo>
                  <a:pt x="62367" y="327026"/>
                  <a:pt x="55777" y="327026"/>
                  <a:pt x="50756" y="322947"/>
                </a:cubicBezTo>
                <a:cubicBezTo>
                  <a:pt x="50756" y="322947"/>
                  <a:pt x="50756" y="322947"/>
                  <a:pt x="50442" y="322633"/>
                </a:cubicBezTo>
                <a:cubicBezTo>
                  <a:pt x="45735" y="317926"/>
                  <a:pt x="45735" y="311336"/>
                  <a:pt x="49815" y="306315"/>
                </a:cubicBezTo>
                <a:cubicBezTo>
                  <a:pt x="52012" y="302863"/>
                  <a:pt x="55777" y="300666"/>
                  <a:pt x="59543" y="300352"/>
                </a:cubicBezTo>
                <a:close/>
                <a:moveTo>
                  <a:pt x="216912" y="293688"/>
                </a:moveTo>
                <a:cubicBezTo>
                  <a:pt x="220873" y="297857"/>
                  <a:pt x="220873" y="297857"/>
                  <a:pt x="220873" y="297857"/>
                </a:cubicBezTo>
                <a:cubicBezTo>
                  <a:pt x="220264" y="299140"/>
                  <a:pt x="220264" y="299140"/>
                  <a:pt x="220264" y="299140"/>
                </a:cubicBezTo>
                <a:cubicBezTo>
                  <a:pt x="217522" y="298178"/>
                  <a:pt x="214780" y="298820"/>
                  <a:pt x="212952" y="300744"/>
                </a:cubicBezTo>
                <a:cubicBezTo>
                  <a:pt x="209600" y="303630"/>
                  <a:pt x="209905" y="309082"/>
                  <a:pt x="212952" y="311969"/>
                </a:cubicBezTo>
                <a:cubicBezTo>
                  <a:pt x="222092" y="303630"/>
                  <a:pt x="222092" y="303630"/>
                  <a:pt x="222092" y="303630"/>
                </a:cubicBezTo>
                <a:cubicBezTo>
                  <a:pt x="222092" y="301065"/>
                  <a:pt x="222092" y="301065"/>
                  <a:pt x="222092" y="301065"/>
                </a:cubicBezTo>
                <a:cubicBezTo>
                  <a:pt x="222701" y="300102"/>
                  <a:pt x="222701" y="300102"/>
                  <a:pt x="222701" y="300102"/>
                </a:cubicBezTo>
                <a:cubicBezTo>
                  <a:pt x="226662" y="304272"/>
                  <a:pt x="226662" y="304272"/>
                  <a:pt x="226662" y="304272"/>
                </a:cubicBezTo>
                <a:cubicBezTo>
                  <a:pt x="225748" y="305234"/>
                  <a:pt x="225748" y="305234"/>
                  <a:pt x="225748" y="305234"/>
                </a:cubicBezTo>
                <a:cubicBezTo>
                  <a:pt x="224225" y="304913"/>
                  <a:pt x="224225" y="304913"/>
                  <a:pt x="224225" y="304913"/>
                </a:cubicBezTo>
                <a:cubicBezTo>
                  <a:pt x="215084" y="314214"/>
                  <a:pt x="215084" y="314214"/>
                  <a:pt x="215084" y="314214"/>
                </a:cubicBezTo>
                <a:cubicBezTo>
                  <a:pt x="217217" y="318383"/>
                  <a:pt x="223006" y="319345"/>
                  <a:pt x="226662" y="315496"/>
                </a:cubicBezTo>
                <a:cubicBezTo>
                  <a:pt x="228795" y="313572"/>
                  <a:pt x="230013" y="308761"/>
                  <a:pt x="228490" y="305234"/>
                </a:cubicBezTo>
                <a:cubicBezTo>
                  <a:pt x="229404" y="304592"/>
                  <a:pt x="229404" y="304592"/>
                  <a:pt x="229404" y="304592"/>
                </a:cubicBezTo>
                <a:cubicBezTo>
                  <a:pt x="233060" y="309082"/>
                  <a:pt x="233060" y="309082"/>
                  <a:pt x="233060" y="309082"/>
                </a:cubicBezTo>
                <a:cubicBezTo>
                  <a:pt x="232451" y="313251"/>
                  <a:pt x="231232" y="315496"/>
                  <a:pt x="228490" y="318062"/>
                </a:cubicBezTo>
                <a:cubicBezTo>
                  <a:pt x="223006" y="323835"/>
                  <a:pt x="216303" y="325438"/>
                  <a:pt x="209905" y="318062"/>
                </a:cubicBezTo>
                <a:cubicBezTo>
                  <a:pt x="202897" y="310365"/>
                  <a:pt x="206553" y="303309"/>
                  <a:pt x="212038" y="297857"/>
                </a:cubicBezTo>
                <a:cubicBezTo>
                  <a:pt x="213561" y="296254"/>
                  <a:pt x="215084" y="295292"/>
                  <a:pt x="216912" y="293688"/>
                </a:cubicBezTo>
                <a:close/>
                <a:moveTo>
                  <a:pt x="225963" y="282575"/>
                </a:moveTo>
                <a:cubicBezTo>
                  <a:pt x="225963" y="282575"/>
                  <a:pt x="225963" y="282575"/>
                  <a:pt x="227208" y="283528"/>
                </a:cubicBezTo>
                <a:cubicBezTo>
                  <a:pt x="227208" y="283528"/>
                  <a:pt x="227208" y="283528"/>
                  <a:pt x="226586" y="285433"/>
                </a:cubicBezTo>
                <a:cubicBezTo>
                  <a:pt x="226586" y="285433"/>
                  <a:pt x="226586" y="285433"/>
                  <a:pt x="242772" y="299086"/>
                </a:cubicBezTo>
                <a:cubicBezTo>
                  <a:pt x="242772" y="299086"/>
                  <a:pt x="247441" y="294641"/>
                  <a:pt x="248064" y="291148"/>
                </a:cubicBezTo>
                <a:cubicBezTo>
                  <a:pt x="248375" y="289560"/>
                  <a:pt x="247752" y="286703"/>
                  <a:pt x="247752" y="286703"/>
                </a:cubicBezTo>
                <a:cubicBezTo>
                  <a:pt x="247752" y="286703"/>
                  <a:pt x="247752" y="286703"/>
                  <a:pt x="249309" y="284798"/>
                </a:cubicBezTo>
                <a:cubicBezTo>
                  <a:pt x="249309" y="284798"/>
                  <a:pt x="249309" y="284798"/>
                  <a:pt x="252110" y="291783"/>
                </a:cubicBezTo>
                <a:cubicBezTo>
                  <a:pt x="252110" y="291783"/>
                  <a:pt x="252110" y="291783"/>
                  <a:pt x="239659" y="306388"/>
                </a:cubicBezTo>
                <a:lnTo>
                  <a:pt x="239037" y="305118"/>
                </a:lnTo>
                <a:cubicBezTo>
                  <a:pt x="239037" y="305118"/>
                  <a:pt x="239037" y="305118"/>
                  <a:pt x="239348" y="303213"/>
                </a:cubicBezTo>
                <a:cubicBezTo>
                  <a:pt x="239348" y="303213"/>
                  <a:pt x="239348" y="303213"/>
                  <a:pt x="223473" y="289878"/>
                </a:cubicBezTo>
                <a:cubicBezTo>
                  <a:pt x="223473" y="289878"/>
                  <a:pt x="223473" y="289878"/>
                  <a:pt x="221917" y="290830"/>
                </a:cubicBezTo>
                <a:cubicBezTo>
                  <a:pt x="221917" y="290830"/>
                  <a:pt x="221917" y="290830"/>
                  <a:pt x="220360" y="289878"/>
                </a:cubicBezTo>
                <a:cubicBezTo>
                  <a:pt x="220360" y="289878"/>
                  <a:pt x="220360" y="289878"/>
                  <a:pt x="225963" y="282575"/>
                </a:cubicBezTo>
                <a:close/>
                <a:moveTo>
                  <a:pt x="42559" y="276225"/>
                </a:moveTo>
                <a:lnTo>
                  <a:pt x="45734" y="279400"/>
                </a:lnTo>
                <a:lnTo>
                  <a:pt x="40972" y="301626"/>
                </a:lnTo>
                <a:lnTo>
                  <a:pt x="52084" y="290513"/>
                </a:lnTo>
                <a:lnTo>
                  <a:pt x="52084" y="288925"/>
                </a:lnTo>
                <a:lnTo>
                  <a:pt x="56847" y="292100"/>
                </a:lnTo>
                <a:lnTo>
                  <a:pt x="55260" y="293688"/>
                </a:lnTo>
                <a:lnTo>
                  <a:pt x="53672" y="293688"/>
                </a:lnTo>
                <a:lnTo>
                  <a:pt x="37797" y="309563"/>
                </a:lnTo>
                <a:lnTo>
                  <a:pt x="34622" y="307976"/>
                </a:lnTo>
                <a:lnTo>
                  <a:pt x="39384" y="284163"/>
                </a:lnTo>
                <a:lnTo>
                  <a:pt x="28272" y="293688"/>
                </a:lnTo>
                <a:lnTo>
                  <a:pt x="28272" y="295276"/>
                </a:lnTo>
                <a:lnTo>
                  <a:pt x="26684" y="296863"/>
                </a:lnTo>
                <a:lnTo>
                  <a:pt x="21922" y="290513"/>
                </a:lnTo>
                <a:lnTo>
                  <a:pt x="23509" y="288925"/>
                </a:lnTo>
                <a:lnTo>
                  <a:pt x="25097" y="290513"/>
                </a:lnTo>
                <a:lnTo>
                  <a:pt x="42559" y="277813"/>
                </a:lnTo>
                <a:close/>
                <a:moveTo>
                  <a:pt x="28489" y="272068"/>
                </a:moveTo>
                <a:cubicBezTo>
                  <a:pt x="30293" y="271463"/>
                  <a:pt x="32458" y="272068"/>
                  <a:pt x="33901" y="273580"/>
                </a:cubicBezTo>
                <a:cubicBezTo>
                  <a:pt x="34623" y="274789"/>
                  <a:pt x="33540" y="276604"/>
                  <a:pt x="32097" y="277208"/>
                </a:cubicBezTo>
                <a:cubicBezTo>
                  <a:pt x="30293" y="277813"/>
                  <a:pt x="28128" y="277208"/>
                  <a:pt x="27406" y="275697"/>
                </a:cubicBezTo>
                <a:cubicBezTo>
                  <a:pt x="26685" y="274185"/>
                  <a:pt x="27406" y="272673"/>
                  <a:pt x="28489" y="272068"/>
                </a:cubicBezTo>
                <a:close/>
                <a:moveTo>
                  <a:pt x="236235" y="266700"/>
                </a:moveTo>
                <a:lnTo>
                  <a:pt x="237823" y="268288"/>
                </a:lnTo>
                <a:lnTo>
                  <a:pt x="236235" y="268288"/>
                </a:lnTo>
                <a:lnTo>
                  <a:pt x="256873" y="279401"/>
                </a:lnTo>
                <a:lnTo>
                  <a:pt x="258461" y="279401"/>
                </a:lnTo>
                <a:lnTo>
                  <a:pt x="260048" y="279401"/>
                </a:lnTo>
                <a:lnTo>
                  <a:pt x="255286" y="287338"/>
                </a:lnTo>
                <a:lnTo>
                  <a:pt x="253698" y="285751"/>
                </a:lnTo>
                <a:lnTo>
                  <a:pt x="253698" y="284163"/>
                </a:lnTo>
                <a:lnTo>
                  <a:pt x="236235" y="273050"/>
                </a:lnTo>
                <a:lnTo>
                  <a:pt x="233060" y="274638"/>
                </a:lnTo>
                <a:close/>
                <a:moveTo>
                  <a:pt x="31447" y="255588"/>
                </a:moveTo>
                <a:lnTo>
                  <a:pt x="36210" y="263526"/>
                </a:lnTo>
                <a:lnTo>
                  <a:pt x="34622" y="263526"/>
                </a:lnTo>
                <a:lnTo>
                  <a:pt x="33035" y="261938"/>
                </a:lnTo>
                <a:lnTo>
                  <a:pt x="13984" y="271463"/>
                </a:lnTo>
                <a:lnTo>
                  <a:pt x="13984" y="273051"/>
                </a:lnTo>
                <a:lnTo>
                  <a:pt x="12397" y="274638"/>
                </a:lnTo>
                <a:lnTo>
                  <a:pt x="9222" y="265113"/>
                </a:lnTo>
                <a:lnTo>
                  <a:pt x="10809" y="266701"/>
                </a:lnTo>
                <a:lnTo>
                  <a:pt x="31447" y="258763"/>
                </a:lnTo>
                <a:close/>
                <a:moveTo>
                  <a:pt x="247030" y="242888"/>
                </a:moveTo>
                <a:cubicBezTo>
                  <a:pt x="252428" y="244855"/>
                  <a:pt x="252428" y="244855"/>
                  <a:pt x="252428" y="244855"/>
                </a:cubicBezTo>
                <a:cubicBezTo>
                  <a:pt x="252110" y="246495"/>
                  <a:pt x="252110" y="246495"/>
                  <a:pt x="252110" y="246495"/>
                </a:cubicBezTo>
                <a:cubicBezTo>
                  <a:pt x="249253" y="246495"/>
                  <a:pt x="247030" y="248134"/>
                  <a:pt x="245760" y="250757"/>
                </a:cubicBezTo>
                <a:cubicBezTo>
                  <a:pt x="243855" y="255019"/>
                  <a:pt x="247030" y="258625"/>
                  <a:pt x="250840" y="261576"/>
                </a:cubicBezTo>
                <a:cubicBezTo>
                  <a:pt x="254651" y="264527"/>
                  <a:pt x="262588" y="263543"/>
                  <a:pt x="264811" y="258953"/>
                </a:cubicBezTo>
                <a:cubicBezTo>
                  <a:pt x="266081" y="256003"/>
                  <a:pt x="265446" y="251740"/>
                  <a:pt x="262588" y="248790"/>
                </a:cubicBezTo>
                <a:cubicBezTo>
                  <a:pt x="263541" y="247806"/>
                  <a:pt x="263541" y="247806"/>
                  <a:pt x="263541" y="247806"/>
                </a:cubicBezTo>
                <a:cubicBezTo>
                  <a:pt x="268621" y="250101"/>
                  <a:pt x="268621" y="250101"/>
                  <a:pt x="268621" y="250101"/>
                </a:cubicBezTo>
                <a:cubicBezTo>
                  <a:pt x="269573" y="254363"/>
                  <a:pt x="269256" y="257314"/>
                  <a:pt x="267668" y="261248"/>
                </a:cubicBezTo>
                <a:cubicBezTo>
                  <a:pt x="264176" y="268133"/>
                  <a:pt x="258778" y="273051"/>
                  <a:pt x="248935" y="268789"/>
                </a:cubicBezTo>
                <a:cubicBezTo>
                  <a:pt x="239410" y="264527"/>
                  <a:pt x="240680" y="256330"/>
                  <a:pt x="243855" y="248790"/>
                </a:cubicBezTo>
                <a:cubicBezTo>
                  <a:pt x="244808" y="246167"/>
                  <a:pt x="245760" y="245183"/>
                  <a:pt x="247030" y="242888"/>
                </a:cubicBezTo>
                <a:close/>
                <a:moveTo>
                  <a:pt x="158446" y="239713"/>
                </a:moveTo>
                <a:lnTo>
                  <a:pt x="158446" y="280988"/>
                </a:lnTo>
                <a:cubicBezTo>
                  <a:pt x="164915" y="269380"/>
                  <a:pt x="172000" y="255191"/>
                  <a:pt x="179084" y="239713"/>
                </a:cubicBezTo>
                <a:cubicBezTo>
                  <a:pt x="158446" y="239713"/>
                  <a:pt x="158446" y="239713"/>
                  <a:pt x="158446" y="239713"/>
                </a:cubicBezTo>
                <a:close/>
                <a:moveTo>
                  <a:pt x="94946" y="239713"/>
                </a:moveTo>
                <a:cubicBezTo>
                  <a:pt x="102244" y="255191"/>
                  <a:pt x="109873" y="269380"/>
                  <a:pt x="117171" y="280988"/>
                </a:cubicBezTo>
                <a:cubicBezTo>
                  <a:pt x="117171" y="239713"/>
                  <a:pt x="117171" y="239713"/>
                  <a:pt x="117171" y="239713"/>
                </a:cubicBezTo>
                <a:cubicBezTo>
                  <a:pt x="94946" y="239713"/>
                  <a:pt x="94946" y="239713"/>
                  <a:pt x="94946" y="239713"/>
                </a:cubicBezTo>
                <a:close/>
                <a:moveTo>
                  <a:pt x="13217" y="233399"/>
                </a:moveTo>
                <a:cubicBezTo>
                  <a:pt x="23824" y="230188"/>
                  <a:pt x="28133" y="236610"/>
                  <a:pt x="30453" y="244636"/>
                </a:cubicBezTo>
                <a:cubicBezTo>
                  <a:pt x="31116" y="246884"/>
                  <a:pt x="31116" y="248489"/>
                  <a:pt x="31448" y="250737"/>
                </a:cubicBezTo>
                <a:cubicBezTo>
                  <a:pt x="25813" y="252342"/>
                  <a:pt x="25813" y="252342"/>
                  <a:pt x="25813" y="252342"/>
                </a:cubicBezTo>
                <a:cubicBezTo>
                  <a:pt x="25150" y="251379"/>
                  <a:pt x="25150" y="251379"/>
                  <a:pt x="25150" y="251379"/>
                </a:cubicBezTo>
                <a:cubicBezTo>
                  <a:pt x="27139" y="249452"/>
                  <a:pt x="28133" y="246563"/>
                  <a:pt x="27139" y="243673"/>
                </a:cubicBezTo>
                <a:cubicBezTo>
                  <a:pt x="26144" y="239499"/>
                  <a:pt x="21172" y="237252"/>
                  <a:pt x="17195" y="238857"/>
                </a:cubicBezTo>
                <a:cubicBezTo>
                  <a:pt x="20178" y="251058"/>
                  <a:pt x="20178" y="251058"/>
                  <a:pt x="20178" y="251058"/>
                </a:cubicBezTo>
                <a:cubicBezTo>
                  <a:pt x="22167" y="252021"/>
                  <a:pt x="22167" y="252021"/>
                  <a:pt x="22167" y="252021"/>
                </a:cubicBezTo>
                <a:cubicBezTo>
                  <a:pt x="22830" y="253305"/>
                  <a:pt x="22830" y="253305"/>
                  <a:pt x="22830" y="253305"/>
                </a:cubicBezTo>
                <a:cubicBezTo>
                  <a:pt x="16863" y="254910"/>
                  <a:pt x="16863" y="254910"/>
                  <a:pt x="16863" y="254910"/>
                </a:cubicBezTo>
                <a:cubicBezTo>
                  <a:pt x="16201" y="253626"/>
                  <a:pt x="16201" y="253626"/>
                  <a:pt x="16201" y="253626"/>
                </a:cubicBezTo>
                <a:cubicBezTo>
                  <a:pt x="17195" y="252342"/>
                  <a:pt x="17195" y="252342"/>
                  <a:pt x="17195" y="252342"/>
                </a:cubicBezTo>
                <a:cubicBezTo>
                  <a:pt x="13880" y="239820"/>
                  <a:pt x="13880" y="239820"/>
                  <a:pt x="13880" y="239820"/>
                </a:cubicBezTo>
                <a:cubicBezTo>
                  <a:pt x="8908" y="240141"/>
                  <a:pt x="5262" y="244957"/>
                  <a:pt x="6257" y="249773"/>
                </a:cubicBezTo>
                <a:cubicBezTo>
                  <a:pt x="7251" y="252663"/>
                  <a:pt x="10897" y="256195"/>
                  <a:pt x="14875" y="256516"/>
                </a:cubicBezTo>
                <a:cubicBezTo>
                  <a:pt x="14875" y="257479"/>
                  <a:pt x="14875" y="257479"/>
                  <a:pt x="14875" y="257479"/>
                </a:cubicBezTo>
                <a:cubicBezTo>
                  <a:pt x="8908" y="258763"/>
                  <a:pt x="8908" y="258763"/>
                  <a:pt x="8908" y="258763"/>
                </a:cubicBezTo>
                <a:cubicBezTo>
                  <a:pt x="5594" y="256516"/>
                  <a:pt x="4268" y="254268"/>
                  <a:pt x="3274" y="250415"/>
                </a:cubicBezTo>
                <a:cubicBezTo>
                  <a:pt x="1285" y="243031"/>
                  <a:pt x="3274" y="235967"/>
                  <a:pt x="13217" y="233399"/>
                </a:cubicBezTo>
                <a:close/>
                <a:moveTo>
                  <a:pt x="247348" y="231775"/>
                </a:moveTo>
                <a:lnTo>
                  <a:pt x="248935" y="231775"/>
                </a:lnTo>
                <a:lnTo>
                  <a:pt x="248935" y="233363"/>
                </a:lnTo>
                <a:lnTo>
                  <a:pt x="271161" y="236538"/>
                </a:lnTo>
                <a:lnTo>
                  <a:pt x="272748" y="234950"/>
                </a:lnTo>
                <a:lnTo>
                  <a:pt x="271161" y="244475"/>
                </a:lnTo>
                <a:lnTo>
                  <a:pt x="269573" y="244475"/>
                </a:lnTo>
                <a:lnTo>
                  <a:pt x="269573" y="241300"/>
                </a:lnTo>
                <a:lnTo>
                  <a:pt x="248935" y="238125"/>
                </a:lnTo>
                <a:lnTo>
                  <a:pt x="247348" y="239713"/>
                </a:lnTo>
                <a:lnTo>
                  <a:pt x="245760" y="239713"/>
                </a:lnTo>
                <a:close/>
                <a:moveTo>
                  <a:pt x="3170" y="209550"/>
                </a:moveTo>
                <a:cubicBezTo>
                  <a:pt x="3170" y="209550"/>
                  <a:pt x="2872" y="210524"/>
                  <a:pt x="3170" y="214746"/>
                </a:cubicBezTo>
                <a:cubicBezTo>
                  <a:pt x="3468" y="218643"/>
                  <a:pt x="8230" y="223838"/>
                  <a:pt x="13588" y="223514"/>
                </a:cubicBezTo>
                <a:cubicBezTo>
                  <a:pt x="17457" y="223189"/>
                  <a:pt x="21029" y="219292"/>
                  <a:pt x="21327" y="216045"/>
                </a:cubicBezTo>
                <a:cubicBezTo>
                  <a:pt x="21922" y="213772"/>
                  <a:pt x="21922" y="212473"/>
                  <a:pt x="21922" y="210200"/>
                </a:cubicBezTo>
                <a:cubicBezTo>
                  <a:pt x="21922" y="210200"/>
                  <a:pt x="21922" y="210200"/>
                  <a:pt x="3170" y="209550"/>
                </a:cubicBezTo>
                <a:close/>
                <a:moveTo>
                  <a:pt x="11" y="201613"/>
                </a:moveTo>
                <a:cubicBezTo>
                  <a:pt x="11" y="201613"/>
                  <a:pt x="11" y="201613"/>
                  <a:pt x="1580" y="201613"/>
                </a:cubicBezTo>
                <a:cubicBezTo>
                  <a:pt x="1580" y="201613"/>
                  <a:pt x="1580" y="201613"/>
                  <a:pt x="2835" y="203541"/>
                </a:cubicBezTo>
                <a:cubicBezTo>
                  <a:pt x="2835" y="203541"/>
                  <a:pt x="2835" y="203541"/>
                  <a:pt x="24175" y="203862"/>
                </a:cubicBezTo>
                <a:cubicBezTo>
                  <a:pt x="24175" y="203862"/>
                  <a:pt x="24175" y="203862"/>
                  <a:pt x="25116" y="202256"/>
                </a:cubicBezTo>
                <a:lnTo>
                  <a:pt x="26685" y="202256"/>
                </a:lnTo>
                <a:cubicBezTo>
                  <a:pt x="26685" y="202256"/>
                  <a:pt x="26685" y="202256"/>
                  <a:pt x="26058" y="213822"/>
                </a:cubicBezTo>
                <a:cubicBezTo>
                  <a:pt x="25430" y="220569"/>
                  <a:pt x="21664" y="227959"/>
                  <a:pt x="14133" y="228601"/>
                </a:cubicBezTo>
                <a:cubicBezTo>
                  <a:pt x="5974" y="228601"/>
                  <a:pt x="-303" y="221212"/>
                  <a:pt x="11" y="215107"/>
                </a:cubicBezTo>
                <a:cubicBezTo>
                  <a:pt x="11" y="215107"/>
                  <a:pt x="11" y="215107"/>
                  <a:pt x="11" y="201613"/>
                </a:cubicBezTo>
                <a:close/>
                <a:moveTo>
                  <a:pt x="247347" y="200025"/>
                </a:moveTo>
                <a:cubicBezTo>
                  <a:pt x="253862" y="204374"/>
                  <a:pt x="253862" y="204374"/>
                  <a:pt x="253862" y="204374"/>
                </a:cubicBezTo>
                <a:cubicBezTo>
                  <a:pt x="253241" y="204374"/>
                  <a:pt x="252621" y="204684"/>
                  <a:pt x="252311" y="204995"/>
                </a:cubicBezTo>
                <a:cubicBezTo>
                  <a:pt x="251380" y="205616"/>
                  <a:pt x="251380" y="208722"/>
                  <a:pt x="251380" y="213070"/>
                </a:cubicBezTo>
                <a:cubicBezTo>
                  <a:pt x="272784" y="212760"/>
                  <a:pt x="272784" y="212760"/>
                  <a:pt x="272784" y="212760"/>
                </a:cubicBezTo>
                <a:cubicBezTo>
                  <a:pt x="273094" y="211828"/>
                  <a:pt x="273094" y="211828"/>
                  <a:pt x="273094" y="211828"/>
                </a:cubicBezTo>
                <a:cubicBezTo>
                  <a:pt x="274335" y="211828"/>
                  <a:pt x="274335" y="211828"/>
                  <a:pt x="274335" y="211828"/>
                </a:cubicBezTo>
                <a:cubicBezTo>
                  <a:pt x="274335" y="219593"/>
                  <a:pt x="274335" y="219593"/>
                  <a:pt x="274335" y="219593"/>
                </a:cubicBezTo>
                <a:cubicBezTo>
                  <a:pt x="273715" y="219593"/>
                  <a:pt x="273715" y="219593"/>
                  <a:pt x="273715" y="219593"/>
                </a:cubicBezTo>
                <a:cubicBezTo>
                  <a:pt x="272784" y="217729"/>
                  <a:pt x="272784" y="217729"/>
                  <a:pt x="272784" y="217729"/>
                </a:cubicBezTo>
                <a:cubicBezTo>
                  <a:pt x="251690" y="218040"/>
                  <a:pt x="251690" y="218040"/>
                  <a:pt x="251690" y="218040"/>
                </a:cubicBezTo>
                <a:cubicBezTo>
                  <a:pt x="251690" y="220214"/>
                  <a:pt x="251380" y="223631"/>
                  <a:pt x="252000" y="224252"/>
                </a:cubicBezTo>
                <a:cubicBezTo>
                  <a:pt x="252000" y="224562"/>
                  <a:pt x="252621" y="224873"/>
                  <a:pt x="253241" y="224873"/>
                </a:cubicBezTo>
                <a:cubicBezTo>
                  <a:pt x="247657" y="228600"/>
                  <a:pt x="247657" y="228600"/>
                  <a:pt x="247657" y="228600"/>
                </a:cubicBezTo>
                <a:lnTo>
                  <a:pt x="248588" y="224873"/>
                </a:lnTo>
                <a:cubicBezTo>
                  <a:pt x="248898" y="205305"/>
                  <a:pt x="248898" y="205305"/>
                  <a:pt x="248898" y="205305"/>
                </a:cubicBezTo>
                <a:cubicBezTo>
                  <a:pt x="247347" y="200025"/>
                  <a:pt x="247347" y="200025"/>
                  <a:pt x="247347" y="200025"/>
                </a:cubicBezTo>
                <a:close/>
                <a:moveTo>
                  <a:pt x="12926" y="192844"/>
                </a:moveTo>
                <a:cubicBezTo>
                  <a:pt x="14136" y="192088"/>
                  <a:pt x="15950" y="192466"/>
                  <a:pt x="16555" y="193978"/>
                </a:cubicBezTo>
                <a:cubicBezTo>
                  <a:pt x="17160" y="195868"/>
                  <a:pt x="16555" y="197758"/>
                  <a:pt x="15043" y="199270"/>
                </a:cubicBezTo>
                <a:cubicBezTo>
                  <a:pt x="13834" y="200026"/>
                  <a:pt x="12019" y="199270"/>
                  <a:pt x="11415" y="197380"/>
                </a:cubicBezTo>
                <a:cubicBezTo>
                  <a:pt x="10810" y="195490"/>
                  <a:pt x="11415" y="193600"/>
                  <a:pt x="12926" y="192844"/>
                </a:cubicBezTo>
                <a:close/>
                <a:moveTo>
                  <a:pt x="158446" y="177800"/>
                </a:moveTo>
                <a:lnTo>
                  <a:pt x="158446" y="200025"/>
                </a:lnTo>
                <a:cubicBezTo>
                  <a:pt x="195747" y="200025"/>
                  <a:pt x="195747" y="200025"/>
                  <a:pt x="195747" y="200025"/>
                </a:cubicBezTo>
                <a:cubicBezTo>
                  <a:pt x="198544" y="192507"/>
                  <a:pt x="200720" y="184990"/>
                  <a:pt x="202896" y="177800"/>
                </a:cubicBezTo>
                <a:cubicBezTo>
                  <a:pt x="158446" y="177800"/>
                  <a:pt x="158446" y="177800"/>
                  <a:pt x="158446" y="177800"/>
                </a:cubicBezTo>
                <a:close/>
                <a:moveTo>
                  <a:pt x="125369" y="177800"/>
                </a:moveTo>
                <a:cubicBezTo>
                  <a:pt x="125369" y="208990"/>
                  <a:pt x="125369" y="208990"/>
                  <a:pt x="125369" y="208990"/>
                </a:cubicBezTo>
                <a:cubicBezTo>
                  <a:pt x="82246" y="208990"/>
                  <a:pt x="82246" y="208990"/>
                  <a:pt x="82246" y="208990"/>
                </a:cubicBezTo>
                <a:cubicBezTo>
                  <a:pt x="82875" y="209945"/>
                  <a:pt x="83190" y="211218"/>
                  <a:pt x="83820" y="212491"/>
                </a:cubicBezTo>
                <a:cubicBezTo>
                  <a:pt x="86023" y="218538"/>
                  <a:pt x="88541" y="224585"/>
                  <a:pt x="91374" y="230632"/>
                </a:cubicBezTo>
                <a:cubicBezTo>
                  <a:pt x="120962" y="230632"/>
                  <a:pt x="120962" y="230632"/>
                  <a:pt x="120962" y="230632"/>
                </a:cubicBezTo>
                <a:cubicBezTo>
                  <a:pt x="125369" y="230632"/>
                  <a:pt x="125369" y="230632"/>
                  <a:pt x="125369" y="230632"/>
                </a:cubicBezTo>
                <a:cubicBezTo>
                  <a:pt x="125369" y="295559"/>
                  <a:pt x="125369" y="295559"/>
                  <a:pt x="125369" y="295559"/>
                </a:cubicBezTo>
                <a:cubicBezTo>
                  <a:pt x="128831" y="300333"/>
                  <a:pt x="131664" y="304471"/>
                  <a:pt x="134182" y="307017"/>
                </a:cubicBezTo>
                <a:cubicBezTo>
                  <a:pt x="135127" y="307972"/>
                  <a:pt x="136071" y="308927"/>
                  <a:pt x="136700" y="309563"/>
                </a:cubicBezTo>
                <a:cubicBezTo>
                  <a:pt x="137645" y="308927"/>
                  <a:pt x="138589" y="307972"/>
                  <a:pt x="139219" y="307017"/>
                </a:cubicBezTo>
                <a:cubicBezTo>
                  <a:pt x="141737" y="304471"/>
                  <a:pt x="144884" y="300333"/>
                  <a:pt x="148347" y="295559"/>
                </a:cubicBezTo>
                <a:cubicBezTo>
                  <a:pt x="148347" y="230632"/>
                  <a:pt x="148347" y="230632"/>
                  <a:pt x="148347" y="230632"/>
                </a:cubicBezTo>
                <a:cubicBezTo>
                  <a:pt x="152753" y="230632"/>
                  <a:pt x="152753" y="230632"/>
                  <a:pt x="152753" y="230632"/>
                </a:cubicBezTo>
                <a:cubicBezTo>
                  <a:pt x="182656" y="230632"/>
                  <a:pt x="182656" y="230632"/>
                  <a:pt x="182656" y="230632"/>
                </a:cubicBezTo>
                <a:cubicBezTo>
                  <a:pt x="185489" y="224585"/>
                  <a:pt x="188007" y="218538"/>
                  <a:pt x="190525" y="212491"/>
                </a:cubicBezTo>
                <a:cubicBezTo>
                  <a:pt x="190840" y="211218"/>
                  <a:pt x="191469" y="209945"/>
                  <a:pt x="191784" y="208990"/>
                </a:cubicBezTo>
                <a:cubicBezTo>
                  <a:pt x="148347" y="208990"/>
                  <a:pt x="148347" y="208990"/>
                  <a:pt x="148347" y="208990"/>
                </a:cubicBezTo>
                <a:lnTo>
                  <a:pt x="148347" y="177800"/>
                </a:lnTo>
                <a:cubicBezTo>
                  <a:pt x="136700" y="177800"/>
                  <a:pt x="136700" y="177800"/>
                  <a:pt x="136700" y="177800"/>
                </a:cubicBezTo>
                <a:cubicBezTo>
                  <a:pt x="125369" y="177800"/>
                  <a:pt x="125369" y="177800"/>
                  <a:pt x="125369" y="177800"/>
                </a:cubicBezTo>
                <a:close/>
                <a:moveTo>
                  <a:pt x="71134" y="177800"/>
                </a:moveTo>
                <a:cubicBezTo>
                  <a:pt x="73079" y="184990"/>
                  <a:pt x="75673" y="192507"/>
                  <a:pt x="78266" y="200025"/>
                </a:cubicBezTo>
                <a:cubicBezTo>
                  <a:pt x="117172" y="200025"/>
                  <a:pt x="117172" y="200025"/>
                  <a:pt x="117172" y="200025"/>
                </a:cubicBezTo>
                <a:lnTo>
                  <a:pt x="117172" y="177800"/>
                </a:lnTo>
                <a:cubicBezTo>
                  <a:pt x="71134" y="177800"/>
                  <a:pt x="71134" y="177800"/>
                  <a:pt x="71134" y="177800"/>
                </a:cubicBezTo>
                <a:close/>
                <a:moveTo>
                  <a:pt x="265125" y="173038"/>
                </a:moveTo>
                <a:cubicBezTo>
                  <a:pt x="268439" y="175607"/>
                  <a:pt x="270097" y="177854"/>
                  <a:pt x="271091" y="181707"/>
                </a:cubicBezTo>
                <a:cubicBezTo>
                  <a:pt x="272748" y="189092"/>
                  <a:pt x="270759" y="196155"/>
                  <a:pt x="260816" y="198724"/>
                </a:cubicBezTo>
                <a:cubicBezTo>
                  <a:pt x="250540" y="201613"/>
                  <a:pt x="245900" y="195192"/>
                  <a:pt x="243911" y="187486"/>
                </a:cubicBezTo>
                <a:cubicBezTo>
                  <a:pt x="243248" y="184918"/>
                  <a:pt x="243248" y="183312"/>
                  <a:pt x="242585" y="180744"/>
                </a:cubicBezTo>
                <a:cubicBezTo>
                  <a:pt x="248220" y="179460"/>
                  <a:pt x="248220" y="179460"/>
                  <a:pt x="248220" y="179460"/>
                </a:cubicBezTo>
                <a:cubicBezTo>
                  <a:pt x="249214" y="180423"/>
                  <a:pt x="249214" y="180423"/>
                  <a:pt x="249214" y="180423"/>
                </a:cubicBezTo>
                <a:cubicBezTo>
                  <a:pt x="246894" y="182349"/>
                  <a:pt x="246231" y="185239"/>
                  <a:pt x="246894" y="188128"/>
                </a:cubicBezTo>
                <a:cubicBezTo>
                  <a:pt x="247889" y="192302"/>
                  <a:pt x="252861" y="194871"/>
                  <a:pt x="257170" y="193265"/>
                </a:cubicBezTo>
                <a:cubicBezTo>
                  <a:pt x="254186" y="180744"/>
                  <a:pt x="254186" y="180744"/>
                  <a:pt x="254186" y="180744"/>
                </a:cubicBezTo>
                <a:cubicBezTo>
                  <a:pt x="251866" y="179781"/>
                  <a:pt x="251866" y="179781"/>
                  <a:pt x="251866" y="179781"/>
                </a:cubicBezTo>
                <a:cubicBezTo>
                  <a:pt x="251535" y="178496"/>
                  <a:pt x="251535" y="178496"/>
                  <a:pt x="251535" y="178496"/>
                </a:cubicBezTo>
                <a:cubicBezTo>
                  <a:pt x="257501" y="176891"/>
                  <a:pt x="257501" y="176891"/>
                  <a:pt x="257501" y="176891"/>
                </a:cubicBezTo>
                <a:cubicBezTo>
                  <a:pt x="257832" y="177854"/>
                  <a:pt x="257832" y="177854"/>
                  <a:pt x="257832" y="177854"/>
                </a:cubicBezTo>
                <a:cubicBezTo>
                  <a:pt x="256838" y="179460"/>
                  <a:pt x="256838" y="179460"/>
                  <a:pt x="256838" y="179460"/>
                </a:cubicBezTo>
                <a:cubicBezTo>
                  <a:pt x="260153" y="192302"/>
                  <a:pt x="260153" y="192302"/>
                  <a:pt x="260153" y="192302"/>
                </a:cubicBezTo>
                <a:cubicBezTo>
                  <a:pt x="265125" y="191981"/>
                  <a:pt x="268771" y="186844"/>
                  <a:pt x="267776" y="182349"/>
                </a:cubicBezTo>
                <a:cubicBezTo>
                  <a:pt x="267113" y="179139"/>
                  <a:pt x="263467" y="175928"/>
                  <a:pt x="259158" y="175286"/>
                </a:cubicBezTo>
                <a:cubicBezTo>
                  <a:pt x="259158" y="174323"/>
                  <a:pt x="259158" y="174323"/>
                  <a:pt x="259158" y="174323"/>
                </a:cubicBezTo>
                <a:cubicBezTo>
                  <a:pt x="265125" y="173038"/>
                  <a:pt x="265125" y="173038"/>
                  <a:pt x="265125" y="173038"/>
                </a:cubicBezTo>
                <a:close/>
                <a:moveTo>
                  <a:pt x="10809" y="160338"/>
                </a:moveTo>
                <a:lnTo>
                  <a:pt x="12397" y="160338"/>
                </a:lnTo>
                <a:lnTo>
                  <a:pt x="12397" y="161926"/>
                </a:lnTo>
                <a:lnTo>
                  <a:pt x="31447" y="169863"/>
                </a:lnTo>
                <a:lnTo>
                  <a:pt x="33034" y="169863"/>
                </a:lnTo>
                <a:lnTo>
                  <a:pt x="34622" y="169863"/>
                </a:lnTo>
                <a:lnTo>
                  <a:pt x="33034" y="174626"/>
                </a:lnTo>
                <a:lnTo>
                  <a:pt x="12397" y="182564"/>
                </a:lnTo>
                <a:lnTo>
                  <a:pt x="26684" y="185739"/>
                </a:lnTo>
                <a:lnTo>
                  <a:pt x="28272" y="184151"/>
                </a:lnTo>
                <a:lnTo>
                  <a:pt x="28272" y="185739"/>
                </a:lnTo>
                <a:lnTo>
                  <a:pt x="26684" y="190501"/>
                </a:lnTo>
                <a:lnTo>
                  <a:pt x="25097" y="188914"/>
                </a:lnTo>
                <a:lnTo>
                  <a:pt x="2872" y="184151"/>
                </a:lnTo>
                <a:lnTo>
                  <a:pt x="4459" y="180976"/>
                </a:lnTo>
                <a:lnTo>
                  <a:pt x="25097" y="171451"/>
                </a:lnTo>
                <a:lnTo>
                  <a:pt x="12397" y="166688"/>
                </a:lnTo>
                <a:lnTo>
                  <a:pt x="10809" y="168276"/>
                </a:lnTo>
                <a:lnTo>
                  <a:pt x="9222" y="166688"/>
                </a:lnTo>
                <a:close/>
                <a:moveTo>
                  <a:pt x="140984" y="157163"/>
                </a:moveTo>
                <a:lnTo>
                  <a:pt x="140984" y="168276"/>
                </a:lnTo>
                <a:lnTo>
                  <a:pt x="148922" y="168276"/>
                </a:lnTo>
                <a:close/>
                <a:moveTo>
                  <a:pt x="133047" y="157163"/>
                </a:moveTo>
                <a:lnTo>
                  <a:pt x="125109" y="168276"/>
                </a:lnTo>
                <a:lnTo>
                  <a:pt x="133047" y="168276"/>
                </a:lnTo>
                <a:close/>
                <a:moveTo>
                  <a:pt x="243426" y="155576"/>
                </a:moveTo>
                <a:cubicBezTo>
                  <a:pt x="236235" y="157163"/>
                  <a:pt x="237947" y="164783"/>
                  <a:pt x="240344" y="169863"/>
                </a:cubicBezTo>
                <a:lnTo>
                  <a:pt x="253698" y="163513"/>
                </a:lnTo>
                <a:cubicBezTo>
                  <a:pt x="253013" y="159386"/>
                  <a:pt x="249589" y="153988"/>
                  <a:pt x="243426" y="155576"/>
                </a:cubicBezTo>
                <a:close/>
                <a:moveTo>
                  <a:pt x="150509" y="153988"/>
                </a:moveTo>
                <a:lnTo>
                  <a:pt x="160034" y="168276"/>
                </a:lnTo>
                <a:lnTo>
                  <a:pt x="182259" y="168276"/>
                </a:lnTo>
                <a:close/>
                <a:moveTo>
                  <a:pt x="123521" y="153988"/>
                </a:moveTo>
                <a:lnTo>
                  <a:pt x="91771" y="168276"/>
                </a:lnTo>
                <a:lnTo>
                  <a:pt x="113996" y="168276"/>
                </a:lnTo>
                <a:close/>
                <a:moveTo>
                  <a:pt x="17159" y="147638"/>
                </a:moveTo>
                <a:lnTo>
                  <a:pt x="17159" y="149226"/>
                </a:lnTo>
                <a:lnTo>
                  <a:pt x="18747" y="150813"/>
                </a:lnTo>
                <a:lnTo>
                  <a:pt x="36210" y="160339"/>
                </a:lnTo>
                <a:lnTo>
                  <a:pt x="37797" y="158751"/>
                </a:lnTo>
                <a:lnTo>
                  <a:pt x="39385" y="160339"/>
                </a:lnTo>
                <a:lnTo>
                  <a:pt x="36210" y="168276"/>
                </a:lnTo>
                <a:lnTo>
                  <a:pt x="34622" y="166689"/>
                </a:lnTo>
                <a:lnTo>
                  <a:pt x="34622" y="165101"/>
                </a:lnTo>
                <a:lnTo>
                  <a:pt x="15572" y="155576"/>
                </a:lnTo>
                <a:lnTo>
                  <a:pt x="13984" y="157163"/>
                </a:lnTo>
                <a:lnTo>
                  <a:pt x="12397" y="157163"/>
                </a:lnTo>
                <a:close/>
                <a:moveTo>
                  <a:pt x="155271" y="146050"/>
                </a:moveTo>
                <a:lnTo>
                  <a:pt x="205733" y="168275"/>
                </a:lnTo>
                <a:cubicBezTo>
                  <a:pt x="207011" y="163336"/>
                  <a:pt x="208288" y="158706"/>
                  <a:pt x="209246" y="154075"/>
                </a:cubicBezTo>
                <a:cubicBezTo>
                  <a:pt x="198707" y="152532"/>
                  <a:pt x="173156" y="148519"/>
                  <a:pt x="155271" y="146050"/>
                </a:cubicBezTo>
                <a:close/>
                <a:moveTo>
                  <a:pt x="118759" y="146050"/>
                </a:moveTo>
                <a:cubicBezTo>
                  <a:pt x="100874" y="148519"/>
                  <a:pt x="75323" y="152532"/>
                  <a:pt x="64784" y="154075"/>
                </a:cubicBezTo>
                <a:cubicBezTo>
                  <a:pt x="65742" y="158706"/>
                  <a:pt x="67019" y="163336"/>
                  <a:pt x="68297" y="168275"/>
                </a:cubicBezTo>
                <a:cubicBezTo>
                  <a:pt x="118759" y="146050"/>
                  <a:pt x="118759" y="146050"/>
                  <a:pt x="118759" y="146050"/>
                </a:cubicBezTo>
                <a:close/>
                <a:moveTo>
                  <a:pt x="251158" y="141288"/>
                </a:moveTo>
                <a:cubicBezTo>
                  <a:pt x="254333" y="144146"/>
                  <a:pt x="255603" y="145098"/>
                  <a:pt x="256238" y="149226"/>
                </a:cubicBezTo>
                <a:cubicBezTo>
                  <a:pt x="256873" y="152083"/>
                  <a:pt x="255603" y="157481"/>
                  <a:pt x="255603" y="162243"/>
                </a:cubicBezTo>
                <a:cubicBezTo>
                  <a:pt x="255603" y="162243"/>
                  <a:pt x="255603" y="162243"/>
                  <a:pt x="261953" y="159068"/>
                </a:cubicBezTo>
                <a:lnTo>
                  <a:pt x="264810" y="164783"/>
                </a:lnTo>
                <a:cubicBezTo>
                  <a:pt x="264810" y="164783"/>
                  <a:pt x="264810" y="164783"/>
                  <a:pt x="263858" y="165101"/>
                </a:cubicBezTo>
                <a:cubicBezTo>
                  <a:pt x="263858" y="165101"/>
                  <a:pt x="263858" y="165101"/>
                  <a:pt x="262270" y="164148"/>
                </a:cubicBezTo>
                <a:cubicBezTo>
                  <a:pt x="262270" y="164148"/>
                  <a:pt x="262270" y="164148"/>
                  <a:pt x="243220" y="173991"/>
                </a:cubicBezTo>
                <a:cubicBezTo>
                  <a:pt x="243220" y="173991"/>
                  <a:pt x="243220" y="173991"/>
                  <a:pt x="242903" y="175261"/>
                </a:cubicBezTo>
                <a:cubicBezTo>
                  <a:pt x="242903" y="175261"/>
                  <a:pt x="242903" y="175261"/>
                  <a:pt x="240998" y="176213"/>
                </a:cubicBezTo>
                <a:cubicBezTo>
                  <a:pt x="240998" y="176213"/>
                  <a:pt x="240998" y="176213"/>
                  <a:pt x="235600" y="163831"/>
                </a:cubicBezTo>
                <a:cubicBezTo>
                  <a:pt x="233060" y="158751"/>
                  <a:pt x="236235" y="153036"/>
                  <a:pt x="241633" y="151448"/>
                </a:cubicBezTo>
                <a:cubicBezTo>
                  <a:pt x="246078" y="150178"/>
                  <a:pt x="250205" y="151766"/>
                  <a:pt x="251793" y="155258"/>
                </a:cubicBezTo>
                <a:cubicBezTo>
                  <a:pt x="252745" y="151766"/>
                  <a:pt x="252745" y="149543"/>
                  <a:pt x="252110" y="146051"/>
                </a:cubicBezTo>
                <a:cubicBezTo>
                  <a:pt x="251475" y="143828"/>
                  <a:pt x="251158" y="143828"/>
                  <a:pt x="250205" y="142241"/>
                </a:cubicBezTo>
                <a:cubicBezTo>
                  <a:pt x="250205" y="142241"/>
                  <a:pt x="250205" y="142241"/>
                  <a:pt x="251158" y="141288"/>
                </a:cubicBezTo>
                <a:close/>
                <a:moveTo>
                  <a:pt x="60660" y="107950"/>
                </a:moveTo>
                <a:cubicBezTo>
                  <a:pt x="60340" y="110845"/>
                  <a:pt x="60021" y="113740"/>
                  <a:pt x="60021" y="116956"/>
                </a:cubicBezTo>
                <a:cubicBezTo>
                  <a:pt x="60021" y="125319"/>
                  <a:pt x="60979" y="134647"/>
                  <a:pt x="62577" y="144940"/>
                </a:cubicBezTo>
                <a:cubicBezTo>
                  <a:pt x="122319" y="135612"/>
                  <a:pt x="122319" y="135612"/>
                  <a:pt x="122319" y="135612"/>
                </a:cubicBezTo>
                <a:cubicBezTo>
                  <a:pt x="121680" y="137220"/>
                  <a:pt x="121041" y="139472"/>
                  <a:pt x="121041" y="141402"/>
                </a:cubicBezTo>
                <a:cubicBezTo>
                  <a:pt x="121041" y="150086"/>
                  <a:pt x="127750" y="157163"/>
                  <a:pt x="136376" y="157163"/>
                </a:cubicBezTo>
                <a:cubicBezTo>
                  <a:pt x="136376" y="157163"/>
                  <a:pt x="136696" y="157163"/>
                  <a:pt x="136696" y="157163"/>
                </a:cubicBezTo>
                <a:cubicBezTo>
                  <a:pt x="137015" y="157163"/>
                  <a:pt x="137015" y="157163"/>
                  <a:pt x="137335" y="157163"/>
                </a:cubicBezTo>
                <a:cubicBezTo>
                  <a:pt x="145961" y="157163"/>
                  <a:pt x="152670" y="150086"/>
                  <a:pt x="152670" y="141402"/>
                </a:cubicBezTo>
                <a:cubicBezTo>
                  <a:pt x="152670" y="139472"/>
                  <a:pt x="152350" y="137220"/>
                  <a:pt x="151711" y="135612"/>
                </a:cubicBezTo>
                <a:cubicBezTo>
                  <a:pt x="211453" y="144940"/>
                  <a:pt x="211453" y="144940"/>
                  <a:pt x="211453" y="144940"/>
                </a:cubicBezTo>
                <a:cubicBezTo>
                  <a:pt x="213051" y="134647"/>
                  <a:pt x="214009" y="125319"/>
                  <a:pt x="214009" y="116956"/>
                </a:cubicBezTo>
                <a:cubicBezTo>
                  <a:pt x="214009" y="113740"/>
                  <a:pt x="214009" y="110845"/>
                  <a:pt x="213690" y="107950"/>
                </a:cubicBezTo>
                <a:cubicBezTo>
                  <a:pt x="177269" y="107950"/>
                  <a:pt x="177269" y="107950"/>
                  <a:pt x="177269" y="107950"/>
                </a:cubicBezTo>
                <a:cubicBezTo>
                  <a:pt x="167685" y="107950"/>
                  <a:pt x="166727" y="109236"/>
                  <a:pt x="166407" y="109558"/>
                </a:cubicBezTo>
                <a:cubicBezTo>
                  <a:pt x="165449" y="110201"/>
                  <a:pt x="165449" y="111810"/>
                  <a:pt x="166407" y="112453"/>
                </a:cubicBezTo>
                <a:cubicBezTo>
                  <a:pt x="168643" y="113740"/>
                  <a:pt x="171838" y="115348"/>
                  <a:pt x="171838" y="120173"/>
                </a:cubicBezTo>
                <a:cubicBezTo>
                  <a:pt x="171838" y="120494"/>
                  <a:pt x="171838" y="120494"/>
                  <a:pt x="171838" y="120494"/>
                </a:cubicBezTo>
                <a:cubicBezTo>
                  <a:pt x="171838" y="124354"/>
                  <a:pt x="168324" y="125962"/>
                  <a:pt x="160337" y="129179"/>
                </a:cubicBezTo>
                <a:cubicBezTo>
                  <a:pt x="157781" y="129822"/>
                  <a:pt x="149475" y="133360"/>
                  <a:pt x="149475" y="133360"/>
                </a:cubicBezTo>
                <a:cubicBezTo>
                  <a:pt x="147877" y="132074"/>
                  <a:pt x="147877" y="132074"/>
                  <a:pt x="147877" y="132074"/>
                </a:cubicBezTo>
                <a:cubicBezTo>
                  <a:pt x="145002" y="130787"/>
                  <a:pt x="138932" y="126606"/>
                  <a:pt x="138932" y="119529"/>
                </a:cubicBezTo>
                <a:cubicBezTo>
                  <a:pt x="138932" y="115669"/>
                  <a:pt x="140849" y="115026"/>
                  <a:pt x="140849" y="112131"/>
                </a:cubicBezTo>
                <a:cubicBezTo>
                  <a:pt x="140849" y="109880"/>
                  <a:pt x="139252" y="107950"/>
                  <a:pt x="136696" y="107950"/>
                </a:cubicBezTo>
                <a:cubicBezTo>
                  <a:pt x="136376" y="107950"/>
                  <a:pt x="136376" y="107950"/>
                  <a:pt x="136376" y="107950"/>
                </a:cubicBezTo>
                <a:cubicBezTo>
                  <a:pt x="136057" y="107950"/>
                  <a:pt x="136057" y="107950"/>
                  <a:pt x="135737" y="107950"/>
                </a:cubicBezTo>
                <a:cubicBezTo>
                  <a:pt x="130945" y="108271"/>
                  <a:pt x="130306" y="111810"/>
                  <a:pt x="130306" y="111810"/>
                </a:cubicBezTo>
                <a:cubicBezTo>
                  <a:pt x="130306" y="111810"/>
                  <a:pt x="131904" y="112453"/>
                  <a:pt x="133182" y="114704"/>
                </a:cubicBezTo>
                <a:cubicBezTo>
                  <a:pt x="133182" y="115026"/>
                  <a:pt x="133182" y="115026"/>
                  <a:pt x="133182" y="115026"/>
                </a:cubicBezTo>
                <a:cubicBezTo>
                  <a:pt x="133501" y="115669"/>
                  <a:pt x="133820" y="116313"/>
                  <a:pt x="134140" y="117278"/>
                </a:cubicBezTo>
                <a:cubicBezTo>
                  <a:pt x="134140" y="117921"/>
                  <a:pt x="134459" y="118564"/>
                  <a:pt x="134459" y="119529"/>
                </a:cubicBezTo>
                <a:cubicBezTo>
                  <a:pt x="134459" y="126606"/>
                  <a:pt x="128389" y="130787"/>
                  <a:pt x="125514" y="132074"/>
                </a:cubicBezTo>
                <a:cubicBezTo>
                  <a:pt x="123597" y="133360"/>
                  <a:pt x="123597" y="133360"/>
                  <a:pt x="123597" y="133360"/>
                </a:cubicBezTo>
                <a:cubicBezTo>
                  <a:pt x="123597" y="133360"/>
                  <a:pt x="115610" y="129822"/>
                  <a:pt x="113054" y="129179"/>
                </a:cubicBezTo>
                <a:cubicBezTo>
                  <a:pt x="105068" y="125962"/>
                  <a:pt x="101553" y="124354"/>
                  <a:pt x="101553" y="120494"/>
                </a:cubicBezTo>
                <a:cubicBezTo>
                  <a:pt x="101553" y="120173"/>
                  <a:pt x="101553" y="120173"/>
                  <a:pt x="101553" y="120173"/>
                </a:cubicBezTo>
                <a:cubicBezTo>
                  <a:pt x="101553" y="115348"/>
                  <a:pt x="105068" y="113740"/>
                  <a:pt x="106984" y="112453"/>
                </a:cubicBezTo>
                <a:cubicBezTo>
                  <a:pt x="107943" y="111810"/>
                  <a:pt x="107943" y="110201"/>
                  <a:pt x="107304" y="109558"/>
                </a:cubicBezTo>
                <a:cubicBezTo>
                  <a:pt x="106665" y="109236"/>
                  <a:pt x="106026" y="107950"/>
                  <a:pt x="96122" y="107950"/>
                </a:cubicBezTo>
                <a:cubicBezTo>
                  <a:pt x="60660" y="107950"/>
                  <a:pt x="60660" y="107950"/>
                  <a:pt x="60660" y="107950"/>
                </a:cubicBezTo>
                <a:close/>
                <a:moveTo>
                  <a:pt x="62567" y="95250"/>
                </a:moveTo>
                <a:cubicBezTo>
                  <a:pt x="62248" y="96549"/>
                  <a:pt x="61928" y="98172"/>
                  <a:pt x="61609" y="99796"/>
                </a:cubicBezTo>
                <a:cubicBezTo>
                  <a:pt x="96117" y="99796"/>
                  <a:pt x="96117" y="99796"/>
                  <a:pt x="96117" y="99796"/>
                </a:cubicBezTo>
                <a:cubicBezTo>
                  <a:pt x="111135" y="99796"/>
                  <a:pt x="117525" y="103368"/>
                  <a:pt x="117525" y="112135"/>
                </a:cubicBezTo>
                <a:cubicBezTo>
                  <a:pt x="117525" y="115057"/>
                  <a:pt x="115927" y="117980"/>
                  <a:pt x="113371" y="119928"/>
                </a:cubicBezTo>
                <a:cubicBezTo>
                  <a:pt x="115288" y="120578"/>
                  <a:pt x="122318" y="123175"/>
                  <a:pt x="123276" y="123825"/>
                </a:cubicBezTo>
                <a:cubicBezTo>
                  <a:pt x="125513" y="122526"/>
                  <a:pt x="126472" y="119279"/>
                  <a:pt x="125513" y="117655"/>
                </a:cubicBezTo>
                <a:cubicBezTo>
                  <a:pt x="124874" y="117006"/>
                  <a:pt x="124555" y="116356"/>
                  <a:pt x="123276" y="116032"/>
                </a:cubicBezTo>
                <a:cubicBezTo>
                  <a:pt x="122318" y="115382"/>
                  <a:pt x="120720" y="115382"/>
                  <a:pt x="120720" y="115382"/>
                </a:cubicBezTo>
                <a:cubicBezTo>
                  <a:pt x="120720" y="111486"/>
                  <a:pt x="120720" y="111486"/>
                  <a:pt x="120720" y="111486"/>
                </a:cubicBezTo>
                <a:cubicBezTo>
                  <a:pt x="120720" y="107914"/>
                  <a:pt x="122957" y="105316"/>
                  <a:pt x="126791" y="104342"/>
                </a:cubicBezTo>
                <a:cubicBezTo>
                  <a:pt x="127111" y="104017"/>
                  <a:pt x="127111" y="104017"/>
                  <a:pt x="127430" y="103692"/>
                </a:cubicBezTo>
                <a:cubicBezTo>
                  <a:pt x="129347" y="102069"/>
                  <a:pt x="132223" y="100770"/>
                  <a:pt x="136696" y="100445"/>
                </a:cubicBezTo>
                <a:cubicBezTo>
                  <a:pt x="145962" y="100770"/>
                  <a:pt x="149477" y="106290"/>
                  <a:pt x="149477" y="111810"/>
                </a:cubicBezTo>
                <a:cubicBezTo>
                  <a:pt x="149477" y="115382"/>
                  <a:pt x="148199" y="117655"/>
                  <a:pt x="147240" y="118954"/>
                </a:cubicBezTo>
                <a:cubicBezTo>
                  <a:pt x="147560" y="121227"/>
                  <a:pt x="149157" y="122851"/>
                  <a:pt x="150116" y="123825"/>
                </a:cubicBezTo>
                <a:cubicBezTo>
                  <a:pt x="151075" y="123175"/>
                  <a:pt x="158104" y="120578"/>
                  <a:pt x="160021" y="119928"/>
                </a:cubicBezTo>
                <a:cubicBezTo>
                  <a:pt x="157465" y="117980"/>
                  <a:pt x="155867" y="115057"/>
                  <a:pt x="155867" y="112135"/>
                </a:cubicBezTo>
                <a:cubicBezTo>
                  <a:pt x="155867" y="103368"/>
                  <a:pt x="162258" y="99796"/>
                  <a:pt x="177275" y="99796"/>
                </a:cubicBezTo>
                <a:cubicBezTo>
                  <a:pt x="212422" y="99796"/>
                  <a:pt x="212422" y="99796"/>
                  <a:pt x="212422" y="99796"/>
                </a:cubicBezTo>
                <a:cubicBezTo>
                  <a:pt x="212103" y="98172"/>
                  <a:pt x="211783" y="96549"/>
                  <a:pt x="211464" y="95250"/>
                </a:cubicBezTo>
                <a:cubicBezTo>
                  <a:pt x="136696" y="95250"/>
                  <a:pt x="136696" y="95250"/>
                  <a:pt x="136696" y="95250"/>
                </a:cubicBezTo>
                <a:cubicBezTo>
                  <a:pt x="62567" y="95250"/>
                  <a:pt x="62567" y="95250"/>
                  <a:pt x="62567" y="95250"/>
                </a:cubicBezTo>
                <a:close/>
                <a:moveTo>
                  <a:pt x="175483" y="57150"/>
                </a:moveTo>
                <a:cubicBezTo>
                  <a:pt x="168517" y="57150"/>
                  <a:pt x="165531" y="58113"/>
                  <a:pt x="164536" y="59076"/>
                </a:cubicBezTo>
                <a:cubicBezTo>
                  <a:pt x="163873" y="59397"/>
                  <a:pt x="163209" y="60039"/>
                  <a:pt x="163209" y="62929"/>
                </a:cubicBezTo>
                <a:cubicBezTo>
                  <a:pt x="163209" y="85725"/>
                  <a:pt x="163209" y="85725"/>
                  <a:pt x="163209" y="85725"/>
                </a:cubicBezTo>
                <a:cubicBezTo>
                  <a:pt x="185434" y="85725"/>
                  <a:pt x="185434" y="85725"/>
                  <a:pt x="185434" y="85725"/>
                </a:cubicBezTo>
                <a:cubicBezTo>
                  <a:pt x="185434" y="63892"/>
                  <a:pt x="185434" y="63892"/>
                  <a:pt x="185434" y="63892"/>
                </a:cubicBezTo>
                <a:cubicBezTo>
                  <a:pt x="185434" y="61003"/>
                  <a:pt x="184439" y="57150"/>
                  <a:pt x="175483" y="57150"/>
                </a:cubicBezTo>
                <a:close/>
                <a:moveTo>
                  <a:pt x="98940" y="57150"/>
                </a:moveTo>
                <a:cubicBezTo>
                  <a:pt x="90809" y="57150"/>
                  <a:pt x="90184" y="61003"/>
                  <a:pt x="90184" y="63892"/>
                </a:cubicBezTo>
                <a:cubicBezTo>
                  <a:pt x="90184" y="85725"/>
                  <a:pt x="90184" y="85725"/>
                  <a:pt x="90184" y="85725"/>
                </a:cubicBezTo>
                <a:cubicBezTo>
                  <a:pt x="110822" y="85725"/>
                  <a:pt x="110822" y="85725"/>
                  <a:pt x="110822" y="85725"/>
                </a:cubicBezTo>
                <a:cubicBezTo>
                  <a:pt x="110822" y="78019"/>
                  <a:pt x="110822" y="62929"/>
                  <a:pt x="110822" y="62929"/>
                </a:cubicBezTo>
                <a:cubicBezTo>
                  <a:pt x="110822" y="60039"/>
                  <a:pt x="110197" y="59397"/>
                  <a:pt x="109571" y="59076"/>
                </a:cubicBezTo>
                <a:cubicBezTo>
                  <a:pt x="108321" y="58113"/>
                  <a:pt x="105819" y="57150"/>
                  <a:pt x="98940" y="57150"/>
                </a:cubicBezTo>
                <a:close/>
                <a:moveTo>
                  <a:pt x="136862" y="49213"/>
                </a:moveTo>
                <a:cubicBezTo>
                  <a:pt x="124628" y="49213"/>
                  <a:pt x="120346" y="56515"/>
                  <a:pt x="120346" y="63183"/>
                </a:cubicBezTo>
                <a:cubicBezTo>
                  <a:pt x="120346" y="85726"/>
                  <a:pt x="120346" y="85726"/>
                  <a:pt x="120346" y="85726"/>
                </a:cubicBezTo>
                <a:cubicBezTo>
                  <a:pt x="136862" y="85726"/>
                  <a:pt x="136862" y="85726"/>
                  <a:pt x="136862" y="85726"/>
                </a:cubicBezTo>
                <a:cubicBezTo>
                  <a:pt x="153684" y="85726"/>
                  <a:pt x="153684" y="85726"/>
                  <a:pt x="153684" y="85726"/>
                </a:cubicBezTo>
                <a:cubicBezTo>
                  <a:pt x="153684" y="63183"/>
                  <a:pt x="153684" y="63183"/>
                  <a:pt x="153684" y="63183"/>
                </a:cubicBezTo>
                <a:cubicBezTo>
                  <a:pt x="153684" y="56515"/>
                  <a:pt x="149402" y="49213"/>
                  <a:pt x="136862" y="49213"/>
                </a:cubicBezTo>
                <a:close/>
                <a:moveTo>
                  <a:pt x="147334" y="38100"/>
                </a:moveTo>
                <a:lnTo>
                  <a:pt x="147334" y="40957"/>
                </a:lnTo>
                <a:cubicBezTo>
                  <a:pt x="152969" y="42862"/>
                  <a:pt x="157664" y="46037"/>
                  <a:pt x="160794" y="50800"/>
                </a:cubicBezTo>
                <a:cubicBezTo>
                  <a:pt x="163299" y="49212"/>
                  <a:pt x="166429" y="48577"/>
                  <a:pt x="169559" y="48260"/>
                </a:cubicBezTo>
                <a:cubicBezTo>
                  <a:pt x="163299" y="43180"/>
                  <a:pt x="155473" y="39687"/>
                  <a:pt x="147334" y="38100"/>
                </a:cubicBezTo>
                <a:close/>
                <a:moveTo>
                  <a:pt x="126696" y="38100"/>
                </a:moveTo>
                <a:cubicBezTo>
                  <a:pt x="118441" y="39687"/>
                  <a:pt x="110821" y="43180"/>
                  <a:pt x="104471" y="48260"/>
                </a:cubicBezTo>
                <a:cubicBezTo>
                  <a:pt x="107646" y="48577"/>
                  <a:pt x="110821" y="49212"/>
                  <a:pt x="113361" y="50800"/>
                </a:cubicBezTo>
                <a:cubicBezTo>
                  <a:pt x="116536" y="46037"/>
                  <a:pt x="120981" y="42862"/>
                  <a:pt x="126696" y="40957"/>
                </a:cubicBezTo>
                <a:cubicBezTo>
                  <a:pt x="126696" y="38100"/>
                  <a:pt x="126696" y="38100"/>
                  <a:pt x="126696" y="38100"/>
                </a:cubicBezTo>
                <a:close/>
                <a:moveTo>
                  <a:pt x="134634" y="6350"/>
                </a:moveTo>
                <a:lnTo>
                  <a:pt x="134634" y="20637"/>
                </a:lnTo>
                <a:lnTo>
                  <a:pt x="120346" y="20637"/>
                </a:lnTo>
                <a:lnTo>
                  <a:pt x="120346" y="26988"/>
                </a:lnTo>
                <a:lnTo>
                  <a:pt x="134634" y="26988"/>
                </a:lnTo>
                <a:lnTo>
                  <a:pt x="134634" y="39688"/>
                </a:lnTo>
                <a:lnTo>
                  <a:pt x="136221" y="39688"/>
                </a:lnTo>
                <a:lnTo>
                  <a:pt x="139397" y="39688"/>
                </a:lnTo>
                <a:lnTo>
                  <a:pt x="139397" y="26988"/>
                </a:lnTo>
                <a:lnTo>
                  <a:pt x="153684" y="26988"/>
                </a:lnTo>
                <a:lnTo>
                  <a:pt x="153684" y="20637"/>
                </a:lnTo>
                <a:lnTo>
                  <a:pt x="139397" y="20637"/>
                </a:lnTo>
                <a:lnTo>
                  <a:pt x="139397" y="6350"/>
                </a:lnTo>
                <a:lnTo>
                  <a:pt x="136221" y="6350"/>
                </a:lnTo>
                <a:close/>
                <a:moveTo>
                  <a:pt x="127511" y="0"/>
                </a:moveTo>
                <a:cubicBezTo>
                  <a:pt x="127511" y="0"/>
                  <a:pt x="127511" y="0"/>
                  <a:pt x="137335" y="0"/>
                </a:cubicBezTo>
                <a:cubicBezTo>
                  <a:pt x="137335" y="0"/>
                  <a:pt x="137335" y="0"/>
                  <a:pt x="147476" y="0"/>
                </a:cubicBezTo>
                <a:cubicBezTo>
                  <a:pt x="147476" y="0"/>
                  <a:pt x="147476" y="0"/>
                  <a:pt x="147476" y="13309"/>
                </a:cubicBezTo>
                <a:cubicBezTo>
                  <a:pt x="147476" y="13309"/>
                  <a:pt x="147476" y="13309"/>
                  <a:pt x="161103" y="13309"/>
                </a:cubicBezTo>
                <a:cubicBezTo>
                  <a:pt x="161103" y="13309"/>
                  <a:pt x="161103" y="13309"/>
                  <a:pt x="161103" y="33272"/>
                </a:cubicBezTo>
                <a:cubicBezTo>
                  <a:pt x="169977" y="37074"/>
                  <a:pt x="177900" y="42778"/>
                  <a:pt x="183604" y="49749"/>
                </a:cubicBezTo>
                <a:cubicBezTo>
                  <a:pt x="191844" y="52284"/>
                  <a:pt x="194696" y="58621"/>
                  <a:pt x="194696" y="64642"/>
                </a:cubicBezTo>
                <a:cubicBezTo>
                  <a:pt x="194696" y="64642"/>
                  <a:pt x="194696" y="64642"/>
                  <a:pt x="194696" y="86189"/>
                </a:cubicBezTo>
                <a:cubicBezTo>
                  <a:pt x="194696" y="86189"/>
                  <a:pt x="194696" y="86189"/>
                  <a:pt x="218465" y="86189"/>
                </a:cubicBezTo>
                <a:cubicBezTo>
                  <a:pt x="218465" y="86189"/>
                  <a:pt x="218465" y="86189"/>
                  <a:pt x="219415" y="89674"/>
                </a:cubicBezTo>
                <a:cubicBezTo>
                  <a:pt x="222268" y="98230"/>
                  <a:pt x="223535" y="107736"/>
                  <a:pt x="223535" y="117876"/>
                </a:cubicBezTo>
                <a:cubicBezTo>
                  <a:pt x="223535" y="149880"/>
                  <a:pt x="211809" y="187270"/>
                  <a:pt x="200084" y="216422"/>
                </a:cubicBezTo>
                <a:cubicBezTo>
                  <a:pt x="182337" y="260467"/>
                  <a:pt x="159202" y="300393"/>
                  <a:pt x="146842" y="313701"/>
                </a:cubicBezTo>
                <a:cubicBezTo>
                  <a:pt x="143990" y="316553"/>
                  <a:pt x="141455" y="319088"/>
                  <a:pt x="137652" y="319088"/>
                </a:cubicBezTo>
                <a:cubicBezTo>
                  <a:pt x="137652" y="319088"/>
                  <a:pt x="137652" y="319088"/>
                  <a:pt x="137335" y="319088"/>
                </a:cubicBezTo>
                <a:cubicBezTo>
                  <a:pt x="137335" y="319088"/>
                  <a:pt x="137335" y="319088"/>
                  <a:pt x="137018" y="319088"/>
                </a:cubicBezTo>
                <a:cubicBezTo>
                  <a:pt x="133215" y="319088"/>
                  <a:pt x="130997" y="316553"/>
                  <a:pt x="128144" y="313701"/>
                </a:cubicBezTo>
                <a:cubicBezTo>
                  <a:pt x="116102" y="300393"/>
                  <a:pt x="92967" y="260467"/>
                  <a:pt x="75220" y="216422"/>
                </a:cubicBezTo>
                <a:cubicBezTo>
                  <a:pt x="63811" y="187270"/>
                  <a:pt x="52085" y="149880"/>
                  <a:pt x="52085" y="117876"/>
                </a:cubicBezTo>
                <a:cubicBezTo>
                  <a:pt x="52085" y="107736"/>
                  <a:pt x="53353" y="98230"/>
                  <a:pt x="56205" y="89674"/>
                </a:cubicBezTo>
                <a:cubicBezTo>
                  <a:pt x="56205" y="89674"/>
                  <a:pt x="56205" y="89674"/>
                  <a:pt x="57156" y="86189"/>
                </a:cubicBezTo>
                <a:cubicBezTo>
                  <a:pt x="57156" y="86189"/>
                  <a:pt x="57156" y="86189"/>
                  <a:pt x="80607" y="86189"/>
                </a:cubicBezTo>
                <a:cubicBezTo>
                  <a:pt x="80607" y="86189"/>
                  <a:pt x="80607" y="86189"/>
                  <a:pt x="80607" y="64642"/>
                </a:cubicBezTo>
                <a:cubicBezTo>
                  <a:pt x="80607" y="58621"/>
                  <a:pt x="83777" y="52284"/>
                  <a:pt x="91382" y="49749"/>
                </a:cubicBezTo>
                <a:cubicBezTo>
                  <a:pt x="97087" y="42778"/>
                  <a:pt x="105327" y="37074"/>
                  <a:pt x="114200" y="33272"/>
                </a:cubicBezTo>
                <a:cubicBezTo>
                  <a:pt x="114200" y="33272"/>
                  <a:pt x="114200" y="33272"/>
                  <a:pt x="114200" y="13309"/>
                </a:cubicBezTo>
                <a:cubicBezTo>
                  <a:pt x="114200" y="13309"/>
                  <a:pt x="114200" y="13309"/>
                  <a:pt x="127511" y="13309"/>
                </a:cubicBezTo>
                <a:cubicBezTo>
                  <a:pt x="127511" y="13309"/>
                  <a:pt x="127511" y="13309"/>
                  <a:pt x="127511" y="0"/>
                </a:cubicBezTo>
                <a:close/>
              </a:path>
            </a:pathLst>
          </a:custGeom>
          <a:solidFill>
            <a:srgbClr val="000000"/>
          </a:solidFill>
          <a:ln>
            <a:noFill/>
          </a:ln>
        </p:spPr>
        <p:txBody>
          <a:bodyPr vert="horz" wrap="square" lIns="130090" tIns="65045" rIns="130090" bIns="65045" numCol="1" anchor="t" anchorCtr="0" compatLnSpc="1">
            <a:prstTxWarp prst="textNoShape">
              <a:avLst/>
            </a:prstTxWarp>
            <a:noAutofit/>
          </a:bodyPr>
          <a:lstStyle/>
          <a:p>
            <a:endParaRPr lang="nl-NL" sz="3699"/>
          </a:p>
        </p:txBody>
      </p:sp>
      <p:sp>
        <p:nvSpPr>
          <p:cNvPr id="12" name="Tijdelijke aanduiding voor tekst 11"/>
          <p:cNvSpPr>
            <a:spLocks noGrp="1" noSelect="1"/>
          </p:cNvSpPr>
          <p:nvPr>
            <p:ph type="body" sz="quarter" idx="13" hasCustomPrompt="1"/>
          </p:nvPr>
        </p:nvSpPr>
        <p:spPr>
          <a:xfrm>
            <a:off x="1516260" y="2395800"/>
            <a:ext cx="6440610" cy="6147672"/>
          </a:xfrm>
        </p:spPr>
        <p:txBody>
          <a:bodyPr/>
          <a:lstStyle>
            <a:lvl1pPr>
              <a:defRPr/>
            </a:lvl1pPr>
            <a:lvl4pPr>
              <a:defRPr>
                <a:latin typeface="Open Sans SemiBold" panose="020B0706030804020204" pitchFamily="34" charset="0"/>
                <a:ea typeface="Open Sans SemiBold" panose="020B0706030804020204" pitchFamily="34" charset="0"/>
                <a:cs typeface="Open Sans SemiBold" panose="020B0706030804020204" pitchFamily="34" charset="0"/>
              </a:defRPr>
            </a:lvl4pPr>
          </a:lstStyle>
          <a:p>
            <a:pPr lvl="0"/>
            <a:r>
              <a:rPr lang="nl-NL"/>
              <a:t>[Tekst]</a:t>
            </a:r>
          </a:p>
        </p:txBody>
      </p:sp>
      <p:sp>
        <p:nvSpPr>
          <p:cNvPr id="5" name="***Titel 4"/>
          <p:cNvSpPr>
            <a:spLocks noGrp="1" noSelect="1"/>
          </p:cNvSpPr>
          <p:nvPr>
            <p:ph type="title" hasCustomPrompt="1"/>
          </p:nvPr>
        </p:nvSpPr>
        <p:spPr>
          <a:xfrm>
            <a:off x="1230563" y="667770"/>
            <a:ext cx="6726308" cy="1024333"/>
          </a:xfrm>
        </p:spPr>
        <p:txBody>
          <a:bodyPr/>
          <a:lstStyle>
            <a:lvl1pPr>
              <a:defRPr/>
            </a:lvl1pPr>
          </a:lstStyle>
          <a:p>
            <a:r>
              <a:rPr lang="nl-NL"/>
              <a:t>[titel]</a:t>
            </a:r>
          </a:p>
        </p:txBody>
      </p:sp>
    </p:spTree>
    <p:extLst>
      <p:ext uri="{BB962C8B-B14F-4D97-AF65-F5344CB8AC3E}">
        <p14:creationId xmlns:p14="http://schemas.microsoft.com/office/powerpoint/2010/main" val="140944476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Titel, tekst en afbeelding (L)">
    <p:bg>
      <p:bgPr>
        <a:solidFill>
          <a:srgbClr val="F2F2F2"/>
        </a:solidFill>
        <a:effectLst/>
      </p:bgPr>
    </p:bg>
    <p:spTree>
      <p:nvGrpSpPr>
        <p:cNvPr id="1" name=""/>
        <p:cNvGrpSpPr/>
        <p:nvPr/>
      </p:nvGrpSpPr>
      <p:grpSpPr>
        <a:xfrm>
          <a:off x="0" y="0"/>
          <a:ext cx="0" cy="0"/>
          <a:chOff x="0" y="0"/>
          <a:chExt cx="0" cy="0"/>
        </a:xfrm>
      </p:grpSpPr>
      <p:sp>
        <p:nvSpPr>
          <p:cNvPr id="14" name="Tijdelijke aanduiding voor afbeelding 13"/>
          <p:cNvSpPr>
            <a:spLocks noGrp="1" noSelect="1"/>
          </p:cNvSpPr>
          <p:nvPr>
            <p:ph type="pic" sz="quarter" idx="14" hasCustomPrompt="1"/>
          </p:nvPr>
        </p:nvSpPr>
        <p:spPr>
          <a:xfrm>
            <a:off x="0" y="0"/>
            <a:ext cx="8672393" cy="8832826"/>
          </a:xfrm>
        </p:spPr>
        <p:txBody>
          <a:bodyPr/>
          <a:lstStyle>
            <a:lvl1pPr marL="0" indent="0">
              <a:buNone/>
              <a:defRPr/>
            </a:lvl1pPr>
          </a:lstStyle>
          <a:p>
            <a:r>
              <a:rPr lang="nl-NL"/>
              <a:t>[Afbeelding]</a:t>
            </a:r>
          </a:p>
        </p:txBody>
      </p:sp>
      <p:sp>
        <p:nvSpPr>
          <p:cNvPr id="17" name="Achtergrondvlak"/>
          <p:cNvSpPr>
            <a:spLocks noSelect="1"/>
          </p:cNvSpPr>
          <p:nvPr userDrawn="1"/>
        </p:nvSpPr>
        <p:spPr>
          <a:xfrm>
            <a:off x="0" y="8834875"/>
            <a:ext cx="17355030" cy="1126767"/>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3699"/>
          </a:p>
        </p:txBody>
      </p:sp>
      <p:sp>
        <p:nvSpPr>
          <p:cNvPr id="7" name="Tijdelijke aanduiding voor datum 6"/>
          <p:cNvSpPr>
            <a:spLocks noGrp="1" noSelect="1"/>
          </p:cNvSpPr>
          <p:nvPr>
            <p:ph type="dt" sz="half" idx="10"/>
          </p:nvPr>
        </p:nvSpPr>
        <p:spPr/>
        <p:txBody>
          <a:bodyPr/>
          <a:lstStyle/>
          <a:p>
            <a:fld id="{687D06B6-B930-45EB-870A-C1FACC0FC8AB}" type="datetime1">
              <a:rPr lang="nl-NL" noProof="1" smtClean="0"/>
              <a:t>18-6-2024</a:t>
            </a:fld>
            <a:endParaRPr lang="nl-NL" noProof="1"/>
          </a:p>
        </p:txBody>
      </p:sp>
      <p:sp>
        <p:nvSpPr>
          <p:cNvPr id="8" name="Tijdelijke aanduiding voor voettekst 7"/>
          <p:cNvSpPr>
            <a:spLocks noGrp="1" noSelect="1"/>
          </p:cNvSpPr>
          <p:nvPr>
            <p:ph type="ftr" sz="quarter" idx="11"/>
          </p:nvPr>
        </p:nvSpPr>
        <p:spPr/>
        <p:txBody>
          <a:bodyPr/>
          <a:lstStyle/>
          <a:p>
            <a:endParaRPr lang="nl-NL" noProof="1"/>
          </a:p>
        </p:txBody>
      </p:sp>
      <p:sp>
        <p:nvSpPr>
          <p:cNvPr id="9" name="Tijdelijke aanduiding voor dianummer 8"/>
          <p:cNvSpPr>
            <a:spLocks noGrp="1" noSelect="1"/>
          </p:cNvSpPr>
          <p:nvPr>
            <p:ph type="sldNum" sz="quarter" idx="12"/>
          </p:nvPr>
        </p:nvSpPr>
        <p:spPr/>
        <p:txBody>
          <a:bodyPr/>
          <a:lstStyle/>
          <a:p>
            <a:r>
              <a:rPr lang="nl-NL" noProof="1"/>
              <a:t>| </a:t>
            </a:r>
            <a:fld id="{1336C48C-F87C-4E4B-81EF-5027B17D1F61}" type="slidenum">
              <a:rPr lang="nl-NL" noProof="1" smtClean="0"/>
              <a:pPr/>
              <a:t>‹#›</a:t>
            </a:fld>
            <a:endParaRPr lang="nl-NL" noProof="1"/>
          </a:p>
        </p:txBody>
      </p:sp>
      <p:sp>
        <p:nvSpPr>
          <p:cNvPr id="15" name="Vrije vorm: vorm 107">
            <a:extLst>
              <a:ext uri="{FF2B5EF4-FFF2-40B4-BE49-F238E27FC236}">
                <a16:creationId xmlns:a16="http://schemas.microsoft.com/office/drawing/2014/main" id="{81B5CE18-EE40-44F4-B54F-4217089F2ADF}"/>
              </a:ext>
            </a:extLst>
          </p:cNvPr>
          <p:cNvSpPr>
            <a:spLocks noSelect="1"/>
          </p:cNvSpPr>
          <p:nvPr userDrawn="1"/>
        </p:nvSpPr>
        <p:spPr bwMode="auto">
          <a:xfrm>
            <a:off x="6514612" y="9248609"/>
            <a:ext cx="1854541" cy="146804"/>
          </a:xfrm>
          <a:custGeom>
            <a:avLst/>
            <a:gdLst>
              <a:gd name="connsiteX0" fmla="*/ 124181 w 1303338"/>
              <a:gd name="connsiteY0" fmla="*/ 71438 h 103188"/>
              <a:gd name="connsiteX1" fmla="*/ 123565 w 1303338"/>
              <a:gd name="connsiteY1" fmla="*/ 71766 h 103188"/>
              <a:gd name="connsiteX2" fmla="*/ 122025 w 1303338"/>
              <a:gd name="connsiteY2" fmla="*/ 72093 h 103188"/>
              <a:gd name="connsiteX3" fmla="*/ 110320 w 1303338"/>
              <a:gd name="connsiteY3" fmla="*/ 75697 h 103188"/>
              <a:gd name="connsiteX4" fmla="*/ 104775 w 1303338"/>
              <a:gd name="connsiteY4" fmla="*/ 84214 h 103188"/>
              <a:gd name="connsiteX5" fmla="*/ 112168 w 1303338"/>
              <a:gd name="connsiteY5" fmla="*/ 92076 h 103188"/>
              <a:gd name="connsiteX6" fmla="*/ 122949 w 1303338"/>
              <a:gd name="connsiteY6" fmla="*/ 86835 h 103188"/>
              <a:gd name="connsiteX7" fmla="*/ 125413 w 1303338"/>
              <a:gd name="connsiteY7" fmla="*/ 77662 h 103188"/>
              <a:gd name="connsiteX8" fmla="*/ 125413 w 1303338"/>
              <a:gd name="connsiteY8" fmla="*/ 73731 h 103188"/>
              <a:gd name="connsiteX9" fmla="*/ 124181 w 1303338"/>
              <a:gd name="connsiteY9" fmla="*/ 71438 h 103188"/>
              <a:gd name="connsiteX10" fmla="*/ 338465 w 1303338"/>
              <a:gd name="connsiteY10" fmla="*/ 44450 h 103188"/>
              <a:gd name="connsiteX11" fmla="*/ 322263 w 1303338"/>
              <a:gd name="connsiteY11" fmla="*/ 67790 h 103188"/>
              <a:gd name="connsiteX12" fmla="*/ 339400 w 1303338"/>
              <a:gd name="connsiteY12" fmla="*/ 92075 h 103188"/>
              <a:gd name="connsiteX13" fmla="*/ 355601 w 1303338"/>
              <a:gd name="connsiteY13" fmla="*/ 69997 h 103188"/>
              <a:gd name="connsiteX14" fmla="*/ 338465 w 1303338"/>
              <a:gd name="connsiteY14" fmla="*/ 44450 h 103188"/>
              <a:gd name="connsiteX15" fmla="*/ 266701 w 1303338"/>
              <a:gd name="connsiteY15" fmla="*/ 44450 h 103188"/>
              <a:gd name="connsiteX16" fmla="*/ 254636 w 1303338"/>
              <a:gd name="connsiteY16" fmla="*/ 54811 h 103188"/>
              <a:gd name="connsiteX17" fmla="*/ 252413 w 1303338"/>
              <a:gd name="connsiteY17" fmla="*/ 72294 h 103188"/>
              <a:gd name="connsiteX18" fmla="*/ 254001 w 1303338"/>
              <a:gd name="connsiteY18" fmla="*/ 88483 h 103188"/>
              <a:gd name="connsiteX19" fmla="*/ 263208 w 1303338"/>
              <a:gd name="connsiteY19" fmla="*/ 93663 h 103188"/>
              <a:gd name="connsiteX20" fmla="*/ 280988 w 1303338"/>
              <a:gd name="connsiteY20" fmla="*/ 67762 h 103188"/>
              <a:gd name="connsiteX21" fmla="*/ 266701 w 1303338"/>
              <a:gd name="connsiteY21" fmla="*/ 44450 h 103188"/>
              <a:gd name="connsiteX22" fmla="*/ 490400 w 1303338"/>
              <a:gd name="connsiteY22" fmla="*/ 42863 h 103188"/>
              <a:gd name="connsiteX23" fmla="*/ 474663 w 1303338"/>
              <a:gd name="connsiteY23" fmla="*/ 66041 h 103188"/>
              <a:gd name="connsiteX24" fmla="*/ 490400 w 1303338"/>
              <a:gd name="connsiteY24" fmla="*/ 90488 h 103188"/>
              <a:gd name="connsiteX25" fmla="*/ 504826 w 1303338"/>
              <a:gd name="connsiteY25" fmla="*/ 66993 h 103188"/>
              <a:gd name="connsiteX26" fmla="*/ 501876 w 1303338"/>
              <a:gd name="connsiteY26" fmla="*/ 49531 h 103188"/>
              <a:gd name="connsiteX27" fmla="*/ 490400 w 1303338"/>
              <a:gd name="connsiteY27" fmla="*/ 42863 h 103188"/>
              <a:gd name="connsiteX28" fmla="*/ 185083 w 1303338"/>
              <a:gd name="connsiteY28" fmla="*/ 42863 h 103188"/>
              <a:gd name="connsiteX29" fmla="*/ 169863 w 1303338"/>
              <a:gd name="connsiteY29" fmla="*/ 66041 h 103188"/>
              <a:gd name="connsiteX30" fmla="*/ 185083 w 1303338"/>
              <a:gd name="connsiteY30" fmla="*/ 90488 h 103188"/>
              <a:gd name="connsiteX31" fmla="*/ 198438 w 1303338"/>
              <a:gd name="connsiteY31" fmla="*/ 66993 h 103188"/>
              <a:gd name="connsiteX32" fmla="*/ 195643 w 1303338"/>
              <a:gd name="connsiteY32" fmla="*/ 49531 h 103188"/>
              <a:gd name="connsiteX33" fmla="*/ 185083 w 1303338"/>
              <a:gd name="connsiteY33" fmla="*/ 42863 h 103188"/>
              <a:gd name="connsiteX34" fmla="*/ 1176894 w 1303338"/>
              <a:gd name="connsiteY34" fmla="*/ 41275 h 103188"/>
              <a:gd name="connsiteX35" fmla="*/ 1165679 w 1303338"/>
              <a:gd name="connsiteY35" fmla="*/ 46342 h 103188"/>
              <a:gd name="connsiteX36" fmla="*/ 1162050 w 1303338"/>
              <a:gd name="connsiteY36" fmla="*/ 55461 h 103188"/>
              <a:gd name="connsiteX37" fmla="*/ 1164029 w 1303338"/>
              <a:gd name="connsiteY37" fmla="*/ 57150 h 103188"/>
              <a:gd name="connsiteX38" fmla="*/ 1166998 w 1303338"/>
              <a:gd name="connsiteY38" fmla="*/ 57150 h 103188"/>
              <a:gd name="connsiteX39" fmla="*/ 1173266 w 1303338"/>
              <a:gd name="connsiteY39" fmla="*/ 56475 h 103188"/>
              <a:gd name="connsiteX40" fmla="*/ 1184481 w 1303338"/>
              <a:gd name="connsiteY40" fmla="*/ 55461 h 103188"/>
              <a:gd name="connsiteX41" fmla="*/ 1187450 w 1303338"/>
              <a:gd name="connsiteY41" fmla="*/ 52422 h 103188"/>
              <a:gd name="connsiteX42" fmla="*/ 1184811 w 1303338"/>
              <a:gd name="connsiteY42" fmla="*/ 44653 h 103188"/>
              <a:gd name="connsiteX43" fmla="*/ 1176894 w 1303338"/>
              <a:gd name="connsiteY43" fmla="*/ 41275 h 103188"/>
              <a:gd name="connsiteX44" fmla="*/ 891340 w 1303338"/>
              <a:gd name="connsiteY44" fmla="*/ 41275 h 103188"/>
              <a:gd name="connsiteX45" fmla="*/ 879977 w 1303338"/>
              <a:gd name="connsiteY45" fmla="*/ 46342 h 103188"/>
              <a:gd name="connsiteX46" fmla="*/ 876300 w 1303338"/>
              <a:gd name="connsiteY46" fmla="*/ 55461 h 103188"/>
              <a:gd name="connsiteX47" fmla="*/ 877971 w 1303338"/>
              <a:gd name="connsiteY47" fmla="*/ 57150 h 103188"/>
              <a:gd name="connsiteX48" fmla="*/ 880979 w 1303338"/>
              <a:gd name="connsiteY48" fmla="*/ 57150 h 103188"/>
              <a:gd name="connsiteX49" fmla="*/ 887329 w 1303338"/>
              <a:gd name="connsiteY49" fmla="*/ 56475 h 103188"/>
              <a:gd name="connsiteX50" fmla="*/ 899027 w 1303338"/>
              <a:gd name="connsiteY50" fmla="*/ 55461 h 103188"/>
              <a:gd name="connsiteX51" fmla="*/ 901700 w 1303338"/>
              <a:gd name="connsiteY51" fmla="*/ 52422 h 103188"/>
              <a:gd name="connsiteX52" fmla="*/ 899361 w 1303338"/>
              <a:gd name="connsiteY52" fmla="*/ 44653 h 103188"/>
              <a:gd name="connsiteX53" fmla="*/ 891340 w 1303338"/>
              <a:gd name="connsiteY53" fmla="*/ 41275 h 103188"/>
              <a:gd name="connsiteX54" fmla="*/ 1235711 w 1303338"/>
              <a:gd name="connsiteY54" fmla="*/ 33338 h 103188"/>
              <a:gd name="connsiteX55" fmla="*/ 1237298 w 1303338"/>
              <a:gd name="connsiteY55" fmla="*/ 35890 h 103188"/>
              <a:gd name="connsiteX56" fmla="*/ 1237298 w 1303338"/>
              <a:gd name="connsiteY56" fmla="*/ 41314 h 103188"/>
              <a:gd name="connsiteX57" fmla="*/ 1236981 w 1303338"/>
              <a:gd name="connsiteY57" fmla="*/ 63645 h 103188"/>
              <a:gd name="connsiteX58" fmla="*/ 1236981 w 1303338"/>
              <a:gd name="connsiteY58" fmla="*/ 70344 h 103188"/>
              <a:gd name="connsiteX59" fmla="*/ 1237298 w 1303338"/>
              <a:gd name="connsiteY59" fmla="*/ 88210 h 103188"/>
              <a:gd name="connsiteX60" fmla="*/ 1242061 w 1303338"/>
              <a:gd name="connsiteY60" fmla="*/ 92995 h 103188"/>
              <a:gd name="connsiteX61" fmla="*/ 1246188 w 1303338"/>
              <a:gd name="connsiteY61" fmla="*/ 96185 h 103188"/>
              <a:gd name="connsiteX62" fmla="*/ 1246188 w 1303338"/>
              <a:gd name="connsiteY62" fmla="*/ 98418 h 103188"/>
              <a:gd name="connsiteX63" fmla="*/ 1244601 w 1303338"/>
              <a:gd name="connsiteY63" fmla="*/ 100013 h 103188"/>
              <a:gd name="connsiteX64" fmla="*/ 1243648 w 1303338"/>
              <a:gd name="connsiteY64" fmla="*/ 100013 h 103188"/>
              <a:gd name="connsiteX65" fmla="*/ 1229678 w 1303338"/>
              <a:gd name="connsiteY65" fmla="*/ 99694 h 103188"/>
              <a:gd name="connsiteX66" fmla="*/ 1215390 w 1303338"/>
              <a:gd name="connsiteY66" fmla="*/ 100013 h 103188"/>
              <a:gd name="connsiteX67" fmla="*/ 1214437 w 1303338"/>
              <a:gd name="connsiteY67" fmla="*/ 100013 h 103188"/>
              <a:gd name="connsiteX68" fmla="*/ 1212850 w 1303338"/>
              <a:gd name="connsiteY68" fmla="*/ 98418 h 103188"/>
              <a:gd name="connsiteX69" fmla="*/ 1212850 w 1303338"/>
              <a:gd name="connsiteY69" fmla="*/ 96185 h 103188"/>
              <a:gd name="connsiteX70" fmla="*/ 1216977 w 1303338"/>
              <a:gd name="connsiteY70" fmla="*/ 92995 h 103188"/>
              <a:gd name="connsiteX71" fmla="*/ 1221740 w 1303338"/>
              <a:gd name="connsiteY71" fmla="*/ 88210 h 103188"/>
              <a:gd name="connsiteX72" fmla="*/ 1222058 w 1303338"/>
              <a:gd name="connsiteY72" fmla="*/ 70344 h 103188"/>
              <a:gd name="connsiteX73" fmla="*/ 1222058 w 1303338"/>
              <a:gd name="connsiteY73" fmla="*/ 59498 h 103188"/>
              <a:gd name="connsiteX74" fmla="*/ 1216660 w 1303338"/>
              <a:gd name="connsiteY74" fmla="*/ 42271 h 103188"/>
              <a:gd name="connsiteX75" fmla="*/ 1212850 w 1303338"/>
              <a:gd name="connsiteY75" fmla="*/ 40038 h 103188"/>
              <a:gd name="connsiteX76" fmla="*/ 1212850 w 1303338"/>
              <a:gd name="connsiteY76" fmla="*/ 37805 h 103188"/>
              <a:gd name="connsiteX77" fmla="*/ 1215072 w 1303338"/>
              <a:gd name="connsiteY77" fmla="*/ 35571 h 103188"/>
              <a:gd name="connsiteX78" fmla="*/ 1233806 w 1303338"/>
              <a:gd name="connsiteY78" fmla="*/ 33657 h 103188"/>
              <a:gd name="connsiteX79" fmla="*/ 1234758 w 1303338"/>
              <a:gd name="connsiteY79" fmla="*/ 33657 h 103188"/>
              <a:gd name="connsiteX80" fmla="*/ 1235711 w 1303338"/>
              <a:gd name="connsiteY80" fmla="*/ 33338 h 103188"/>
              <a:gd name="connsiteX81" fmla="*/ 1177658 w 1303338"/>
              <a:gd name="connsiteY81" fmla="*/ 33338 h 103188"/>
              <a:gd name="connsiteX82" fmla="*/ 1201738 w 1303338"/>
              <a:gd name="connsiteY82" fmla="*/ 57900 h 103188"/>
              <a:gd name="connsiteX83" fmla="*/ 1195317 w 1303338"/>
              <a:gd name="connsiteY83" fmla="*/ 62685 h 103188"/>
              <a:gd name="connsiteX84" fmla="*/ 1164815 w 1303338"/>
              <a:gd name="connsiteY84" fmla="*/ 62685 h 103188"/>
              <a:gd name="connsiteX85" fmla="*/ 1159357 w 1303338"/>
              <a:gd name="connsiteY85" fmla="*/ 67470 h 103188"/>
              <a:gd name="connsiteX86" fmla="*/ 1178942 w 1303338"/>
              <a:gd name="connsiteY86" fmla="*/ 89799 h 103188"/>
              <a:gd name="connsiteX87" fmla="*/ 1199170 w 1303338"/>
              <a:gd name="connsiteY87" fmla="*/ 82781 h 103188"/>
              <a:gd name="connsiteX88" fmla="*/ 1199812 w 1303338"/>
              <a:gd name="connsiteY88" fmla="*/ 82462 h 103188"/>
              <a:gd name="connsiteX89" fmla="*/ 1200454 w 1303338"/>
              <a:gd name="connsiteY89" fmla="*/ 83738 h 103188"/>
              <a:gd name="connsiteX90" fmla="*/ 1199170 w 1303338"/>
              <a:gd name="connsiteY90" fmla="*/ 95541 h 103188"/>
              <a:gd name="connsiteX91" fmla="*/ 1193712 w 1303338"/>
              <a:gd name="connsiteY91" fmla="*/ 98411 h 103188"/>
              <a:gd name="connsiteX92" fmla="*/ 1177016 w 1303338"/>
              <a:gd name="connsiteY92" fmla="*/ 101601 h 103188"/>
              <a:gd name="connsiteX93" fmla="*/ 1144588 w 1303338"/>
              <a:gd name="connsiteY93" fmla="*/ 69384 h 103188"/>
              <a:gd name="connsiteX94" fmla="*/ 1177658 w 1303338"/>
              <a:gd name="connsiteY94" fmla="*/ 33338 h 103188"/>
              <a:gd name="connsiteX95" fmla="*/ 1070830 w 1303338"/>
              <a:gd name="connsiteY95" fmla="*/ 33338 h 103188"/>
              <a:gd name="connsiteX96" fmla="*/ 1072433 w 1303338"/>
              <a:gd name="connsiteY96" fmla="*/ 35890 h 103188"/>
              <a:gd name="connsiteX97" fmla="*/ 1072433 w 1303338"/>
              <a:gd name="connsiteY97" fmla="*/ 41314 h 103188"/>
              <a:gd name="connsiteX98" fmla="*/ 1072112 w 1303338"/>
              <a:gd name="connsiteY98" fmla="*/ 63645 h 103188"/>
              <a:gd name="connsiteX99" fmla="*/ 1072112 w 1303338"/>
              <a:gd name="connsiteY99" fmla="*/ 70344 h 103188"/>
              <a:gd name="connsiteX100" fmla="*/ 1072433 w 1303338"/>
              <a:gd name="connsiteY100" fmla="*/ 88210 h 103188"/>
              <a:gd name="connsiteX101" fmla="*/ 1077241 w 1303338"/>
              <a:gd name="connsiteY101" fmla="*/ 92995 h 103188"/>
              <a:gd name="connsiteX102" fmla="*/ 1081088 w 1303338"/>
              <a:gd name="connsiteY102" fmla="*/ 96185 h 103188"/>
              <a:gd name="connsiteX103" fmla="*/ 1081088 w 1303338"/>
              <a:gd name="connsiteY103" fmla="*/ 98418 h 103188"/>
              <a:gd name="connsiteX104" fmla="*/ 1079806 w 1303338"/>
              <a:gd name="connsiteY104" fmla="*/ 100013 h 103188"/>
              <a:gd name="connsiteX105" fmla="*/ 1078844 w 1303338"/>
              <a:gd name="connsiteY105" fmla="*/ 100013 h 103188"/>
              <a:gd name="connsiteX106" fmla="*/ 1064739 w 1303338"/>
              <a:gd name="connsiteY106" fmla="*/ 99694 h 103188"/>
              <a:gd name="connsiteX107" fmla="*/ 1050314 w 1303338"/>
              <a:gd name="connsiteY107" fmla="*/ 100013 h 103188"/>
              <a:gd name="connsiteX108" fmla="*/ 1049353 w 1303338"/>
              <a:gd name="connsiteY108" fmla="*/ 100013 h 103188"/>
              <a:gd name="connsiteX109" fmla="*/ 1047750 w 1303338"/>
              <a:gd name="connsiteY109" fmla="*/ 98418 h 103188"/>
              <a:gd name="connsiteX110" fmla="*/ 1047750 w 1303338"/>
              <a:gd name="connsiteY110" fmla="*/ 96185 h 103188"/>
              <a:gd name="connsiteX111" fmla="*/ 1051917 w 1303338"/>
              <a:gd name="connsiteY111" fmla="*/ 92995 h 103188"/>
              <a:gd name="connsiteX112" fmla="*/ 1057046 w 1303338"/>
              <a:gd name="connsiteY112" fmla="*/ 88210 h 103188"/>
              <a:gd name="connsiteX113" fmla="*/ 1057046 w 1303338"/>
              <a:gd name="connsiteY113" fmla="*/ 70344 h 103188"/>
              <a:gd name="connsiteX114" fmla="*/ 1057046 w 1303338"/>
              <a:gd name="connsiteY114" fmla="*/ 59498 h 103188"/>
              <a:gd name="connsiteX115" fmla="*/ 1051596 w 1303338"/>
              <a:gd name="connsiteY115" fmla="*/ 42271 h 103188"/>
              <a:gd name="connsiteX116" fmla="*/ 1047750 w 1303338"/>
              <a:gd name="connsiteY116" fmla="*/ 40038 h 103188"/>
              <a:gd name="connsiteX117" fmla="*/ 1047750 w 1303338"/>
              <a:gd name="connsiteY117" fmla="*/ 37805 h 103188"/>
              <a:gd name="connsiteX118" fmla="*/ 1049994 w 1303338"/>
              <a:gd name="connsiteY118" fmla="*/ 35571 h 103188"/>
              <a:gd name="connsiteX119" fmla="*/ 1068907 w 1303338"/>
              <a:gd name="connsiteY119" fmla="*/ 33657 h 103188"/>
              <a:gd name="connsiteX120" fmla="*/ 1069868 w 1303338"/>
              <a:gd name="connsiteY120" fmla="*/ 33657 h 103188"/>
              <a:gd name="connsiteX121" fmla="*/ 1070830 w 1303338"/>
              <a:gd name="connsiteY121" fmla="*/ 33338 h 103188"/>
              <a:gd name="connsiteX122" fmla="*/ 1017588 w 1303338"/>
              <a:gd name="connsiteY122" fmla="*/ 33338 h 103188"/>
              <a:gd name="connsiteX123" fmla="*/ 1030923 w 1303338"/>
              <a:gd name="connsiteY123" fmla="*/ 35571 h 103188"/>
              <a:gd name="connsiteX124" fmla="*/ 1033780 w 1303338"/>
              <a:gd name="connsiteY124" fmla="*/ 38761 h 103188"/>
              <a:gd name="connsiteX125" fmla="*/ 1033780 w 1303338"/>
              <a:gd name="connsiteY125" fmla="*/ 39080 h 103188"/>
              <a:gd name="connsiteX126" fmla="*/ 1032828 w 1303338"/>
              <a:gd name="connsiteY126" fmla="*/ 47055 h 103188"/>
              <a:gd name="connsiteX127" fmla="*/ 1030923 w 1303338"/>
              <a:gd name="connsiteY127" fmla="*/ 49607 h 103188"/>
              <a:gd name="connsiteX128" fmla="*/ 1029018 w 1303338"/>
              <a:gd name="connsiteY128" fmla="*/ 49607 h 103188"/>
              <a:gd name="connsiteX129" fmla="*/ 1026160 w 1303338"/>
              <a:gd name="connsiteY129" fmla="*/ 46098 h 103188"/>
              <a:gd name="connsiteX130" fmla="*/ 1015048 w 1303338"/>
              <a:gd name="connsiteY130" fmla="*/ 40675 h 103188"/>
              <a:gd name="connsiteX131" fmla="*/ 1004887 w 1303338"/>
              <a:gd name="connsiteY131" fmla="*/ 49288 h 103188"/>
              <a:gd name="connsiteX132" fmla="*/ 1011555 w 1303338"/>
              <a:gd name="connsiteY132" fmla="*/ 58219 h 103188"/>
              <a:gd name="connsiteX133" fmla="*/ 1023303 w 1303338"/>
              <a:gd name="connsiteY133" fmla="*/ 63961 h 103188"/>
              <a:gd name="connsiteX134" fmla="*/ 1036638 w 1303338"/>
              <a:gd name="connsiteY134" fmla="*/ 81505 h 103188"/>
              <a:gd name="connsiteX135" fmla="*/ 1009650 w 1303338"/>
              <a:gd name="connsiteY135" fmla="*/ 101601 h 103188"/>
              <a:gd name="connsiteX136" fmla="*/ 992822 w 1303338"/>
              <a:gd name="connsiteY136" fmla="*/ 98092 h 103188"/>
              <a:gd name="connsiteX137" fmla="*/ 990600 w 1303338"/>
              <a:gd name="connsiteY137" fmla="*/ 94265 h 103188"/>
              <a:gd name="connsiteX138" fmla="*/ 991552 w 1303338"/>
              <a:gd name="connsiteY138" fmla="*/ 85333 h 103188"/>
              <a:gd name="connsiteX139" fmla="*/ 993775 w 1303338"/>
              <a:gd name="connsiteY139" fmla="*/ 82781 h 103188"/>
              <a:gd name="connsiteX140" fmla="*/ 995997 w 1303338"/>
              <a:gd name="connsiteY140" fmla="*/ 82781 h 103188"/>
              <a:gd name="connsiteX141" fmla="*/ 998220 w 1303338"/>
              <a:gd name="connsiteY141" fmla="*/ 86290 h 103188"/>
              <a:gd name="connsiteX142" fmla="*/ 1010920 w 1303338"/>
              <a:gd name="connsiteY142" fmla="*/ 94265 h 103188"/>
              <a:gd name="connsiteX143" fmla="*/ 1022350 w 1303338"/>
              <a:gd name="connsiteY143" fmla="*/ 85652 h 103188"/>
              <a:gd name="connsiteX144" fmla="*/ 1013142 w 1303338"/>
              <a:gd name="connsiteY144" fmla="*/ 76082 h 103188"/>
              <a:gd name="connsiteX145" fmla="*/ 992187 w 1303338"/>
              <a:gd name="connsiteY145" fmla="*/ 54072 h 103188"/>
              <a:gd name="connsiteX146" fmla="*/ 1017588 w 1303338"/>
              <a:gd name="connsiteY146" fmla="*/ 33338 h 103188"/>
              <a:gd name="connsiteX147" fmla="*/ 950175 w 1303338"/>
              <a:gd name="connsiteY147" fmla="*/ 33338 h 103188"/>
              <a:gd name="connsiteX148" fmla="*/ 951735 w 1303338"/>
              <a:gd name="connsiteY148" fmla="*/ 35571 h 103188"/>
              <a:gd name="connsiteX149" fmla="*/ 951423 w 1303338"/>
              <a:gd name="connsiteY149" fmla="*/ 41633 h 103188"/>
              <a:gd name="connsiteX150" fmla="*/ 952670 w 1303338"/>
              <a:gd name="connsiteY150" fmla="*/ 48332 h 103188"/>
              <a:gd name="connsiteX151" fmla="*/ 955165 w 1303338"/>
              <a:gd name="connsiteY151" fmla="*/ 46099 h 103188"/>
              <a:gd name="connsiteX152" fmla="*/ 960154 w 1303338"/>
              <a:gd name="connsiteY152" fmla="*/ 40357 h 103188"/>
              <a:gd name="connsiteX153" fmla="*/ 968574 w 1303338"/>
              <a:gd name="connsiteY153" fmla="*/ 34295 h 103188"/>
              <a:gd name="connsiteX154" fmla="*/ 974810 w 1303338"/>
              <a:gd name="connsiteY154" fmla="*/ 33338 h 103188"/>
              <a:gd name="connsiteX155" fmla="*/ 979176 w 1303338"/>
              <a:gd name="connsiteY155" fmla="*/ 36528 h 103188"/>
              <a:gd name="connsiteX156" fmla="*/ 978864 w 1303338"/>
              <a:gd name="connsiteY156" fmla="*/ 46099 h 103188"/>
              <a:gd name="connsiteX157" fmla="*/ 976993 w 1303338"/>
              <a:gd name="connsiteY157" fmla="*/ 49289 h 103188"/>
              <a:gd name="connsiteX158" fmla="*/ 975746 w 1303338"/>
              <a:gd name="connsiteY158" fmla="*/ 48970 h 103188"/>
              <a:gd name="connsiteX159" fmla="*/ 968262 w 1303338"/>
              <a:gd name="connsiteY159" fmla="*/ 48332 h 103188"/>
              <a:gd name="connsiteX160" fmla="*/ 957659 w 1303338"/>
              <a:gd name="connsiteY160" fmla="*/ 51841 h 103188"/>
              <a:gd name="connsiteX161" fmla="*/ 954229 w 1303338"/>
              <a:gd name="connsiteY161" fmla="*/ 70663 h 103188"/>
              <a:gd name="connsiteX162" fmla="*/ 954229 w 1303338"/>
              <a:gd name="connsiteY162" fmla="*/ 76406 h 103188"/>
              <a:gd name="connsiteX163" fmla="*/ 954541 w 1303338"/>
              <a:gd name="connsiteY163" fmla="*/ 85019 h 103188"/>
              <a:gd name="connsiteX164" fmla="*/ 956724 w 1303338"/>
              <a:gd name="connsiteY164" fmla="*/ 91400 h 103188"/>
              <a:gd name="connsiteX165" fmla="*/ 963272 w 1303338"/>
              <a:gd name="connsiteY165" fmla="*/ 93314 h 103188"/>
              <a:gd name="connsiteX166" fmla="*/ 967326 w 1303338"/>
              <a:gd name="connsiteY166" fmla="*/ 96185 h 103188"/>
              <a:gd name="connsiteX167" fmla="*/ 967326 w 1303338"/>
              <a:gd name="connsiteY167" fmla="*/ 98099 h 103188"/>
              <a:gd name="connsiteX168" fmla="*/ 965455 w 1303338"/>
              <a:gd name="connsiteY168" fmla="*/ 100013 h 103188"/>
              <a:gd name="connsiteX169" fmla="*/ 965143 w 1303338"/>
              <a:gd name="connsiteY169" fmla="*/ 100013 h 103188"/>
              <a:gd name="connsiteX170" fmla="*/ 946122 w 1303338"/>
              <a:gd name="connsiteY170" fmla="*/ 99694 h 103188"/>
              <a:gd name="connsiteX171" fmla="*/ 933025 w 1303338"/>
              <a:gd name="connsiteY171" fmla="*/ 100013 h 103188"/>
              <a:gd name="connsiteX172" fmla="*/ 932089 w 1303338"/>
              <a:gd name="connsiteY172" fmla="*/ 100013 h 103188"/>
              <a:gd name="connsiteX173" fmla="*/ 930530 w 1303338"/>
              <a:gd name="connsiteY173" fmla="*/ 98418 h 103188"/>
              <a:gd name="connsiteX174" fmla="*/ 930530 w 1303338"/>
              <a:gd name="connsiteY174" fmla="*/ 96185 h 103188"/>
              <a:gd name="connsiteX175" fmla="*/ 934584 w 1303338"/>
              <a:gd name="connsiteY175" fmla="*/ 92995 h 103188"/>
              <a:gd name="connsiteX176" fmla="*/ 939261 w 1303338"/>
              <a:gd name="connsiteY176" fmla="*/ 88210 h 103188"/>
              <a:gd name="connsiteX177" fmla="*/ 939573 w 1303338"/>
              <a:gd name="connsiteY177" fmla="*/ 70344 h 103188"/>
              <a:gd name="connsiteX178" fmla="*/ 939573 w 1303338"/>
              <a:gd name="connsiteY178" fmla="*/ 65878 h 103188"/>
              <a:gd name="connsiteX179" fmla="*/ 937390 w 1303338"/>
              <a:gd name="connsiteY179" fmla="*/ 48013 h 103188"/>
              <a:gd name="connsiteX180" fmla="*/ 930530 w 1303338"/>
              <a:gd name="connsiteY180" fmla="*/ 43547 h 103188"/>
              <a:gd name="connsiteX181" fmla="*/ 927100 w 1303338"/>
              <a:gd name="connsiteY181" fmla="*/ 41633 h 103188"/>
              <a:gd name="connsiteX182" fmla="*/ 927100 w 1303338"/>
              <a:gd name="connsiteY182" fmla="*/ 39400 h 103188"/>
              <a:gd name="connsiteX183" fmla="*/ 929594 w 1303338"/>
              <a:gd name="connsiteY183" fmla="*/ 36528 h 103188"/>
              <a:gd name="connsiteX184" fmla="*/ 947993 w 1303338"/>
              <a:gd name="connsiteY184" fmla="*/ 33657 h 103188"/>
              <a:gd name="connsiteX185" fmla="*/ 948928 w 1303338"/>
              <a:gd name="connsiteY185" fmla="*/ 33657 h 103188"/>
              <a:gd name="connsiteX186" fmla="*/ 950175 w 1303338"/>
              <a:gd name="connsiteY186" fmla="*/ 33338 h 103188"/>
              <a:gd name="connsiteX187" fmla="*/ 892445 w 1303338"/>
              <a:gd name="connsiteY187" fmla="*/ 33338 h 103188"/>
              <a:gd name="connsiteX188" fmla="*/ 915988 w 1303338"/>
              <a:gd name="connsiteY188" fmla="*/ 57900 h 103188"/>
              <a:gd name="connsiteX189" fmla="*/ 909710 w 1303338"/>
              <a:gd name="connsiteY189" fmla="*/ 62685 h 103188"/>
              <a:gd name="connsiteX190" fmla="*/ 879574 w 1303338"/>
              <a:gd name="connsiteY190" fmla="*/ 62685 h 103188"/>
              <a:gd name="connsiteX191" fmla="*/ 874551 w 1303338"/>
              <a:gd name="connsiteY191" fmla="*/ 67470 h 103188"/>
              <a:gd name="connsiteX192" fmla="*/ 893700 w 1303338"/>
              <a:gd name="connsiteY192" fmla="*/ 89799 h 103188"/>
              <a:gd name="connsiteX193" fmla="*/ 913477 w 1303338"/>
              <a:gd name="connsiteY193" fmla="*/ 82781 h 103188"/>
              <a:gd name="connsiteX194" fmla="*/ 913791 w 1303338"/>
              <a:gd name="connsiteY194" fmla="*/ 82462 h 103188"/>
              <a:gd name="connsiteX195" fmla="*/ 914733 w 1303338"/>
              <a:gd name="connsiteY195" fmla="*/ 83738 h 103188"/>
              <a:gd name="connsiteX196" fmla="*/ 913163 w 1303338"/>
              <a:gd name="connsiteY196" fmla="*/ 95541 h 103188"/>
              <a:gd name="connsiteX197" fmla="*/ 907826 w 1303338"/>
              <a:gd name="connsiteY197" fmla="*/ 98411 h 103188"/>
              <a:gd name="connsiteX198" fmla="*/ 891817 w 1303338"/>
              <a:gd name="connsiteY198" fmla="*/ 101601 h 103188"/>
              <a:gd name="connsiteX199" fmla="*/ 860425 w 1303338"/>
              <a:gd name="connsiteY199" fmla="*/ 69384 h 103188"/>
              <a:gd name="connsiteX200" fmla="*/ 892445 w 1303338"/>
              <a:gd name="connsiteY200" fmla="*/ 33338 h 103188"/>
              <a:gd name="connsiteX201" fmla="*/ 792786 w 1303338"/>
              <a:gd name="connsiteY201" fmla="*/ 33338 h 103188"/>
              <a:gd name="connsiteX202" fmla="*/ 799106 w 1303338"/>
              <a:gd name="connsiteY202" fmla="*/ 33662 h 103188"/>
              <a:gd name="connsiteX203" fmla="*/ 805741 w 1303338"/>
              <a:gd name="connsiteY203" fmla="*/ 33985 h 103188"/>
              <a:gd name="connsiteX204" fmla="*/ 819327 w 1303338"/>
              <a:gd name="connsiteY204" fmla="*/ 33338 h 103188"/>
              <a:gd name="connsiteX205" fmla="*/ 820907 w 1303338"/>
              <a:gd name="connsiteY205" fmla="*/ 33338 h 103188"/>
              <a:gd name="connsiteX206" fmla="*/ 822803 w 1303338"/>
              <a:gd name="connsiteY206" fmla="*/ 35279 h 103188"/>
              <a:gd name="connsiteX207" fmla="*/ 822803 w 1303338"/>
              <a:gd name="connsiteY207" fmla="*/ 37544 h 103188"/>
              <a:gd name="connsiteX208" fmla="*/ 819011 w 1303338"/>
              <a:gd name="connsiteY208" fmla="*/ 40456 h 103188"/>
              <a:gd name="connsiteX209" fmla="*/ 813956 w 1303338"/>
              <a:gd name="connsiteY209" fmla="*/ 44014 h 103188"/>
              <a:gd name="connsiteX210" fmla="*/ 814588 w 1303338"/>
              <a:gd name="connsiteY210" fmla="*/ 46926 h 103188"/>
              <a:gd name="connsiteX211" fmla="*/ 816168 w 1303338"/>
              <a:gd name="connsiteY211" fmla="*/ 52750 h 103188"/>
              <a:gd name="connsiteX212" fmla="*/ 819643 w 1303338"/>
              <a:gd name="connsiteY212" fmla="*/ 63426 h 103188"/>
              <a:gd name="connsiteX213" fmla="*/ 826594 w 1303338"/>
              <a:gd name="connsiteY213" fmla="*/ 85425 h 103188"/>
              <a:gd name="connsiteX214" fmla="*/ 826910 w 1303338"/>
              <a:gd name="connsiteY214" fmla="*/ 83808 h 103188"/>
              <a:gd name="connsiteX215" fmla="*/ 827542 w 1303338"/>
              <a:gd name="connsiteY215" fmla="*/ 81866 h 103188"/>
              <a:gd name="connsiteX216" fmla="*/ 828806 w 1303338"/>
              <a:gd name="connsiteY216" fmla="*/ 78308 h 103188"/>
              <a:gd name="connsiteX217" fmla="*/ 831018 w 1303338"/>
              <a:gd name="connsiteY217" fmla="*/ 70867 h 103188"/>
              <a:gd name="connsiteX218" fmla="*/ 834809 w 1303338"/>
              <a:gd name="connsiteY218" fmla="*/ 60191 h 103188"/>
              <a:gd name="connsiteX219" fmla="*/ 839865 w 1303338"/>
              <a:gd name="connsiteY219" fmla="*/ 43367 h 103188"/>
              <a:gd name="connsiteX220" fmla="*/ 834493 w 1303338"/>
              <a:gd name="connsiteY220" fmla="*/ 39809 h 103188"/>
              <a:gd name="connsiteX221" fmla="*/ 832598 w 1303338"/>
              <a:gd name="connsiteY221" fmla="*/ 37544 h 103188"/>
              <a:gd name="connsiteX222" fmla="*/ 832598 w 1303338"/>
              <a:gd name="connsiteY222" fmla="*/ 35279 h 103188"/>
              <a:gd name="connsiteX223" fmla="*/ 834177 w 1303338"/>
              <a:gd name="connsiteY223" fmla="*/ 33338 h 103188"/>
              <a:gd name="connsiteX224" fmla="*/ 835441 w 1303338"/>
              <a:gd name="connsiteY224" fmla="*/ 33662 h 103188"/>
              <a:gd name="connsiteX225" fmla="*/ 844920 w 1303338"/>
              <a:gd name="connsiteY225" fmla="*/ 33985 h 103188"/>
              <a:gd name="connsiteX226" fmla="*/ 853135 w 1303338"/>
              <a:gd name="connsiteY226" fmla="*/ 33338 h 103188"/>
              <a:gd name="connsiteX227" fmla="*/ 854399 w 1303338"/>
              <a:gd name="connsiteY227" fmla="*/ 33338 h 103188"/>
              <a:gd name="connsiteX228" fmla="*/ 855663 w 1303338"/>
              <a:gd name="connsiteY228" fmla="*/ 35279 h 103188"/>
              <a:gd name="connsiteX229" fmla="*/ 855663 w 1303338"/>
              <a:gd name="connsiteY229" fmla="*/ 37544 h 103188"/>
              <a:gd name="connsiteX230" fmla="*/ 853135 w 1303338"/>
              <a:gd name="connsiteY230" fmla="*/ 40132 h 103188"/>
              <a:gd name="connsiteX231" fmla="*/ 848712 w 1303338"/>
              <a:gd name="connsiteY231" fmla="*/ 47897 h 103188"/>
              <a:gd name="connsiteX232" fmla="*/ 836073 w 1303338"/>
              <a:gd name="connsiteY232" fmla="*/ 79602 h 103188"/>
              <a:gd name="connsiteX233" fmla="*/ 830070 w 1303338"/>
              <a:gd name="connsiteY233" fmla="*/ 95131 h 103188"/>
              <a:gd name="connsiteX234" fmla="*/ 828490 w 1303338"/>
              <a:gd name="connsiteY234" fmla="*/ 99337 h 103188"/>
              <a:gd name="connsiteX235" fmla="*/ 825646 w 1303338"/>
              <a:gd name="connsiteY235" fmla="*/ 100631 h 103188"/>
              <a:gd name="connsiteX236" fmla="*/ 819643 w 1303338"/>
              <a:gd name="connsiteY236" fmla="*/ 101601 h 103188"/>
              <a:gd name="connsiteX237" fmla="*/ 818063 w 1303338"/>
              <a:gd name="connsiteY237" fmla="*/ 101601 h 103188"/>
              <a:gd name="connsiteX238" fmla="*/ 815536 w 1303338"/>
              <a:gd name="connsiteY238" fmla="*/ 97072 h 103188"/>
              <a:gd name="connsiteX239" fmla="*/ 806689 w 1303338"/>
              <a:gd name="connsiteY239" fmla="*/ 72808 h 103188"/>
              <a:gd name="connsiteX240" fmla="*/ 795946 w 1303338"/>
              <a:gd name="connsiteY240" fmla="*/ 43367 h 103188"/>
              <a:gd name="connsiteX241" fmla="*/ 791839 w 1303338"/>
              <a:gd name="connsiteY241" fmla="*/ 39809 h 103188"/>
              <a:gd name="connsiteX242" fmla="*/ 790575 w 1303338"/>
              <a:gd name="connsiteY242" fmla="*/ 37544 h 103188"/>
              <a:gd name="connsiteX243" fmla="*/ 790575 w 1303338"/>
              <a:gd name="connsiteY243" fmla="*/ 35279 h 103188"/>
              <a:gd name="connsiteX244" fmla="*/ 792786 w 1303338"/>
              <a:gd name="connsiteY244" fmla="*/ 33338 h 103188"/>
              <a:gd name="connsiteX245" fmla="*/ 775335 w 1303338"/>
              <a:gd name="connsiteY245" fmla="*/ 33338 h 103188"/>
              <a:gd name="connsiteX246" fmla="*/ 776923 w 1303338"/>
              <a:gd name="connsiteY246" fmla="*/ 35890 h 103188"/>
              <a:gd name="connsiteX247" fmla="*/ 776923 w 1303338"/>
              <a:gd name="connsiteY247" fmla="*/ 41314 h 103188"/>
              <a:gd name="connsiteX248" fmla="*/ 776605 w 1303338"/>
              <a:gd name="connsiteY248" fmla="*/ 63645 h 103188"/>
              <a:gd name="connsiteX249" fmla="*/ 776605 w 1303338"/>
              <a:gd name="connsiteY249" fmla="*/ 70344 h 103188"/>
              <a:gd name="connsiteX250" fmla="*/ 776923 w 1303338"/>
              <a:gd name="connsiteY250" fmla="*/ 88210 h 103188"/>
              <a:gd name="connsiteX251" fmla="*/ 781685 w 1303338"/>
              <a:gd name="connsiteY251" fmla="*/ 92995 h 103188"/>
              <a:gd name="connsiteX252" fmla="*/ 785813 w 1303338"/>
              <a:gd name="connsiteY252" fmla="*/ 96185 h 103188"/>
              <a:gd name="connsiteX253" fmla="*/ 785813 w 1303338"/>
              <a:gd name="connsiteY253" fmla="*/ 98418 h 103188"/>
              <a:gd name="connsiteX254" fmla="*/ 784225 w 1303338"/>
              <a:gd name="connsiteY254" fmla="*/ 100013 h 103188"/>
              <a:gd name="connsiteX255" fmla="*/ 783273 w 1303338"/>
              <a:gd name="connsiteY255" fmla="*/ 100013 h 103188"/>
              <a:gd name="connsiteX256" fmla="*/ 769303 w 1303338"/>
              <a:gd name="connsiteY256" fmla="*/ 99694 h 103188"/>
              <a:gd name="connsiteX257" fmla="*/ 754697 w 1303338"/>
              <a:gd name="connsiteY257" fmla="*/ 100013 h 103188"/>
              <a:gd name="connsiteX258" fmla="*/ 753745 w 1303338"/>
              <a:gd name="connsiteY258" fmla="*/ 100013 h 103188"/>
              <a:gd name="connsiteX259" fmla="*/ 752475 w 1303338"/>
              <a:gd name="connsiteY259" fmla="*/ 98418 h 103188"/>
              <a:gd name="connsiteX260" fmla="*/ 752475 w 1303338"/>
              <a:gd name="connsiteY260" fmla="*/ 96185 h 103188"/>
              <a:gd name="connsiteX261" fmla="*/ 756602 w 1303338"/>
              <a:gd name="connsiteY261" fmla="*/ 92995 h 103188"/>
              <a:gd name="connsiteX262" fmla="*/ 761365 w 1303338"/>
              <a:gd name="connsiteY262" fmla="*/ 88210 h 103188"/>
              <a:gd name="connsiteX263" fmla="*/ 761682 w 1303338"/>
              <a:gd name="connsiteY263" fmla="*/ 70344 h 103188"/>
              <a:gd name="connsiteX264" fmla="*/ 761682 w 1303338"/>
              <a:gd name="connsiteY264" fmla="*/ 59498 h 103188"/>
              <a:gd name="connsiteX265" fmla="*/ 755967 w 1303338"/>
              <a:gd name="connsiteY265" fmla="*/ 42271 h 103188"/>
              <a:gd name="connsiteX266" fmla="*/ 752475 w 1303338"/>
              <a:gd name="connsiteY266" fmla="*/ 40038 h 103188"/>
              <a:gd name="connsiteX267" fmla="*/ 752475 w 1303338"/>
              <a:gd name="connsiteY267" fmla="*/ 37805 h 103188"/>
              <a:gd name="connsiteX268" fmla="*/ 754697 w 1303338"/>
              <a:gd name="connsiteY268" fmla="*/ 35571 h 103188"/>
              <a:gd name="connsiteX269" fmla="*/ 773113 w 1303338"/>
              <a:gd name="connsiteY269" fmla="*/ 33657 h 103188"/>
              <a:gd name="connsiteX270" fmla="*/ 774383 w 1303338"/>
              <a:gd name="connsiteY270" fmla="*/ 33657 h 103188"/>
              <a:gd name="connsiteX271" fmla="*/ 775335 w 1303338"/>
              <a:gd name="connsiteY271" fmla="*/ 33338 h 103188"/>
              <a:gd name="connsiteX272" fmla="*/ 686303 w 1303338"/>
              <a:gd name="connsiteY272" fmla="*/ 33338 h 103188"/>
              <a:gd name="connsiteX273" fmla="*/ 688224 w 1303338"/>
              <a:gd name="connsiteY273" fmla="*/ 35890 h 103188"/>
              <a:gd name="connsiteX274" fmla="*/ 688544 w 1303338"/>
              <a:gd name="connsiteY274" fmla="*/ 43866 h 103188"/>
              <a:gd name="connsiteX275" fmla="*/ 689824 w 1303338"/>
              <a:gd name="connsiteY275" fmla="*/ 46737 h 103188"/>
              <a:gd name="connsiteX276" fmla="*/ 691105 w 1303338"/>
              <a:gd name="connsiteY276" fmla="*/ 45780 h 103188"/>
              <a:gd name="connsiteX277" fmla="*/ 692385 w 1303338"/>
              <a:gd name="connsiteY277" fmla="*/ 44504 h 103188"/>
              <a:gd name="connsiteX278" fmla="*/ 694946 w 1303338"/>
              <a:gd name="connsiteY278" fmla="*/ 41952 h 103188"/>
              <a:gd name="connsiteX279" fmla="*/ 712232 w 1303338"/>
              <a:gd name="connsiteY279" fmla="*/ 33338 h 103188"/>
              <a:gd name="connsiteX280" fmla="*/ 731119 w 1303338"/>
              <a:gd name="connsiteY280" fmla="*/ 43228 h 103188"/>
              <a:gd name="connsiteX281" fmla="*/ 732079 w 1303338"/>
              <a:gd name="connsiteY281" fmla="*/ 65878 h 103188"/>
              <a:gd name="connsiteX282" fmla="*/ 732079 w 1303338"/>
              <a:gd name="connsiteY282" fmla="*/ 70344 h 103188"/>
              <a:gd name="connsiteX283" fmla="*/ 732400 w 1303338"/>
              <a:gd name="connsiteY283" fmla="*/ 88210 h 103188"/>
              <a:gd name="connsiteX284" fmla="*/ 737201 w 1303338"/>
              <a:gd name="connsiteY284" fmla="*/ 92995 h 103188"/>
              <a:gd name="connsiteX285" fmla="*/ 741363 w 1303338"/>
              <a:gd name="connsiteY285" fmla="*/ 96185 h 103188"/>
              <a:gd name="connsiteX286" fmla="*/ 741363 w 1303338"/>
              <a:gd name="connsiteY286" fmla="*/ 98418 h 103188"/>
              <a:gd name="connsiteX287" fmla="*/ 739762 w 1303338"/>
              <a:gd name="connsiteY287" fmla="*/ 100013 h 103188"/>
              <a:gd name="connsiteX288" fmla="*/ 739122 w 1303338"/>
              <a:gd name="connsiteY288" fmla="*/ 100013 h 103188"/>
              <a:gd name="connsiteX289" fmla="*/ 724717 w 1303338"/>
              <a:gd name="connsiteY289" fmla="*/ 99694 h 103188"/>
              <a:gd name="connsiteX290" fmla="*/ 710312 w 1303338"/>
              <a:gd name="connsiteY290" fmla="*/ 100013 h 103188"/>
              <a:gd name="connsiteX291" fmla="*/ 709351 w 1303338"/>
              <a:gd name="connsiteY291" fmla="*/ 100013 h 103188"/>
              <a:gd name="connsiteX292" fmla="*/ 708071 w 1303338"/>
              <a:gd name="connsiteY292" fmla="*/ 98418 h 103188"/>
              <a:gd name="connsiteX293" fmla="*/ 708071 w 1303338"/>
              <a:gd name="connsiteY293" fmla="*/ 96185 h 103188"/>
              <a:gd name="connsiteX294" fmla="*/ 711912 w 1303338"/>
              <a:gd name="connsiteY294" fmla="*/ 92995 h 103188"/>
              <a:gd name="connsiteX295" fmla="*/ 717034 w 1303338"/>
              <a:gd name="connsiteY295" fmla="*/ 88210 h 103188"/>
              <a:gd name="connsiteX296" fmla="*/ 717354 w 1303338"/>
              <a:gd name="connsiteY296" fmla="*/ 70344 h 103188"/>
              <a:gd name="connsiteX297" fmla="*/ 717354 w 1303338"/>
              <a:gd name="connsiteY297" fmla="*/ 65878 h 103188"/>
              <a:gd name="connsiteX298" fmla="*/ 715754 w 1303338"/>
              <a:gd name="connsiteY298" fmla="*/ 51203 h 103188"/>
              <a:gd name="connsiteX299" fmla="*/ 706150 w 1303338"/>
              <a:gd name="connsiteY299" fmla="*/ 45461 h 103188"/>
              <a:gd name="connsiteX300" fmla="*/ 692705 w 1303338"/>
              <a:gd name="connsiteY300" fmla="*/ 52160 h 103188"/>
              <a:gd name="connsiteX301" fmla="*/ 689824 w 1303338"/>
              <a:gd name="connsiteY301" fmla="*/ 66835 h 103188"/>
              <a:gd name="connsiteX302" fmla="*/ 689824 w 1303338"/>
              <a:gd name="connsiteY302" fmla="*/ 70344 h 103188"/>
              <a:gd name="connsiteX303" fmla="*/ 690144 w 1303338"/>
              <a:gd name="connsiteY303" fmla="*/ 88210 h 103188"/>
              <a:gd name="connsiteX304" fmla="*/ 694946 w 1303338"/>
              <a:gd name="connsiteY304" fmla="*/ 92995 h 103188"/>
              <a:gd name="connsiteX305" fmla="*/ 699108 w 1303338"/>
              <a:gd name="connsiteY305" fmla="*/ 96185 h 103188"/>
              <a:gd name="connsiteX306" fmla="*/ 699108 w 1303338"/>
              <a:gd name="connsiteY306" fmla="*/ 98418 h 103188"/>
              <a:gd name="connsiteX307" fmla="*/ 697507 w 1303338"/>
              <a:gd name="connsiteY307" fmla="*/ 100013 h 103188"/>
              <a:gd name="connsiteX308" fmla="*/ 696547 w 1303338"/>
              <a:gd name="connsiteY308" fmla="*/ 100013 h 103188"/>
              <a:gd name="connsiteX309" fmla="*/ 682462 w 1303338"/>
              <a:gd name="connsiteY309" fmla="*/ 99694 h 103188"/>
              <a:gd name="connsiteX310" fmla="*/ 668056 w 1303338"/>
              <a:gd name="connsiteY310" fmla="*/ 100013 h 103188"/>
              <a:gd name="connsiteX311" fmla="*/ 667096 w 1303338"/>
              <a:gd name="connsiteY311" fmla="*/ 100013 h 103188"/>
              <a:gd name="connsiteX312" fmla="*/ 665495 w 1303338"/>
              <a:gd name="connsiteY312" fmla="*/ 98418 h 103188"/>
              <a:gd name="connsiteX313" fmla="*/ 665495 w 1303338"/>
              <a:gd name="connsiteY313" fmla="*/ 96185 h 103188"/>
              <a:gd name="connsiteX314" fmla="*/ 669657 w 1303338"/>
              <a:gd name="connsiteY314" fmla="*/ 92995 h 103188"/>
              <a:gd name="connsiteX315" fmla="*/ 674779 w 1303338"/>
              <a:gd name="connsiteY315" fmla="*/ 88210 h 103188"/>
              <a:gd name="connsiteX316" fmla="*/ 674779 w 1303338"/>
              <a:gd name="connsiteY316" fmla="*/ 70344 h 103188"/>
              <a:gd name="connsiteX317" fmla="*/ 674779 w 1303338"/>
              <a:gd name="connsiteY317" fmla="*/ 65559 h 103188"/>
              <a:gd name="connsiteX318" fmla="*/ 673498 w 1303338"/>
              <a:gd name="connsiteY318" fmla="*/ 46418 h 103188"/>
              <a:gd name="connsiteX319" fmla="*/ 667416 w 1303338"/>
              <a:gd name="connsiteY319" fmla="*/ 42909 h 103188"/>
              <a:gd name="connsiteX320" fmla="*/ 663575 w 1303338"/>
              <a:gd name="connsiteY320" fmla="*/ 41314 h 103188"/>
              <a:gd name="connsiteX321" fmla="*/ 663575 w 1303338"/>
              <a:gd name="connsiteY321" fmla="*/ 38762 h 103188"/>
              <a:gd name="connsiteX322" fmla="*/ 665495 w 1303338"/>
              <a:gd name="connsiteY322" fmla="*/ 35890 h 103188"/>
              <a:gd name="connsiteX323" fmla="*/ 684062 w 1303338"/>
              <a:gd name="connsiteY323" fmla="*/ 33657 h 103188"/>
              <a:gd name="connsiteX324" fmla="*/ 686303 w 1303338"/>
              <a:gd name="connsiteY324" fmla="*/ 33338 h 103188"/>
              <a:gd name="connsiteX325" fmla="*/ 401220 w 1303338"/>
              <a:gd name="connsiteY325" fmla="*/ 33338 h 103188"/>
              <a:gd name="connsiteX326" fmla="*/ 402485 w 1303338"/>
              <a:gd name="connsiteY326" fmla="*/ 34926 h 103188"/>
              <a:gd name="connsiteX327" fmla="*/ 402485 w 1303338"/>
              <a:gd name="connsiteY327" fmla="*/ 37783 h 103188"/>
              <a:gd name="connsiteX328" fmla="*/ 401853 w 1303338"/>
              <a:gd name="connsiteY328" fmla="*/ 59056 h 103188"/>
              <a:gd name="connsiteX329" fmla="*/ 401853 w 1303338"/>
              <a:gd name="connsiteY329" fmla="*/ 69216 h 103188"/>
              <a:gd name="connsiteX330" fmla="*/ 404066 w 1303338"/>
              <a:gd name="connsiteY330" fmla="*/ 86044 h 103188"/>
              <a:gd name="connsiteX331" fmla="*/ 411970 w 1303338"/>
              <a:gd name="connsiteY331" fmla="*/ 89536 h 103188"/>
              <a:gd name="connsiteX332" fmla="*/ 425881 w 1303338"/>
              <a:gd name="connsiteY332" fmla="*/ 81916 h 103188"/>
              <a:gd name="connsiteX333" fmla="*/ 427778 w 1303338"/>
              <a:gd name="connsiteY333" fmla="*/ 65723 h 103188"/>
              <a:gd name="connsiteX334" fmla="*/ 427778 w 1303338"/>
              <a:gd name="connsiteY334" fmla="*/ 59056 h 103188"/>
              <a:gd name="connsiteX335" fmla="*/ 427461 w 1303338"/>
              <a:gd name="connsiteY335" fmla="*/ 45721 h 103188"/>
              <a:gd name="connsiteX336" fmla="*/ 422403 w 1303338"/>
              <a:gd name="connsiteY336" fmla="*/ 41911 h 103188"/>
              <a:gd name="connsiteX337" fmla="*/ 418609 w 1303338"/>
              <a:gd name="connsiteY337" fmla="*/ 40006 h 103188"/>
              <a:gd name="connsiteX338" fmla="*/ 418609 w 1303338"/>
              <a:gd name="connsiteY338" fmla="*/ 37466 h 103188"/>
              <a:gd name="connsiteX339" fmla="*/ 420822 w 1303338"/>
              <a:gd name="connsiteY339" fmla="*/ 35561 h 103188"/>
              <a:gd name="connsiteX340" fmla="*/ 439475 w 1303338"/>
              <a:gd name="connsiteY340" fmla="*/ 33656 h 103188"/>
              <a:gd name="connsiteX341" fmla="*/ 441688 w 1303338"/>
              <a:gd name="connsiteY341" fmla="*/ 33338 h 103188"/>
              <a:gd name="connsiteX342" fmla="*/ 443269 w 1303338"/>
              <a:gd name="connsiteY342" fmla="*/ 34926 h 103188"/>
              <a:gd name="connsiteX343" fmla="*/ 443269 w 1303338"/>
              <a:gd name="connsiteY343" fmla="*/ 38418 h 103188"/>
              <a:gd name="connsiteX344" fmla="*/ 442953 w 1303338"/>
              <a:gd name="connsiteY344" fmla="*/ 47626 h 103188"/>
              <a:gd name="connsiteX345" fmla="*/ 442637 w 1303338"/>
              <a:gd name="connsiteY345" fmla="*/ 56198 h 103188"/>
              <a:gd name="connsiteX346" fmla="*/ 442637 w 1303338"/>
              <a:gd name="connsiteY346" fmla="*/ 65723 h 103188"/>
              <a:gd name="connsiteX347" fmla="*/ 443269 w 1303338"/>
              <a:gd name="connsiteY347" fmla="*/ 87314 h 103188"/>
              <a:gd name="connsiteX348" fmla="*/ 449908 w 1303338"/>
              <a:gd name="connsiteY348" fmla="*/ 92394 h 103188"/>
              <a:gd name="connsiteX349" fmla="*/ 452438 w 1303338"/>
              <a:gd name="connsiteY349" fmla="*/ 94616 h 103188"/>
              <a:gd name="connsiteX350" fmla="*/ 452438 w 1303338"/>
              <a:gd name="connsiteY350" fmla="*/ 96521 h 103188"/>
              <a:gd name="connsiteX351" fmla="*/ 450225 w 1303338"/>
              <a:gd name="connsiteY351" fmla="*/ 98744 h 103188"/>
              <a:gd name="connsiteX352" fmla="*/ 432520 w 1303338"/>
              <a:gd name="connsiteY352" fmla="*/ 101284 h 103188"/>
              <a:gd name="connsiteX353" fmla="*/ 430939 w 1303338"/>
              <a:gd name="connsiteY353" fmla="*/ 101601 h 103188"/>
              <a:gd name="connsiteX354" fmla="*/ 428410 w 1303338"/>
              <a:gd name="connsiteY354" fmla="*/ 92394 h 103188"/>
              <a:gd name="connsiteX355" fmla="*/ 427145 w 1303338"/>
              <a:gd name="connsiteY355" fmla="*/ 89536 h 103188"/>
              <a:gd name="connsiteX356" fmla="*/ 424300 w 1303338"/>
              <a:gd name="connsiteY356" fmla="*/ 91441 h 103188"/>
              <a:gd name="connsiteX357" fmla="*/ 405963 w 1303338"/>
              <a:gd name="connsiteY357" fmla="*/ 101284 h 103188"/>
              <a:gd name="connsiteX358" fmla="*/ 393000 w 1303338"/>
              <a:gd name="connsiteY358" fmla="*/ 97791 h 103188"/>
              <a:gd name="connsiteX359" fmla="*/ 386993 w 1303338"/>
              <a:gd name="connsiteY359" fmla="*/ 83186 h 103188"/>
              <a:gd name="connsiteX360" fmla="*/ 386993 w 1303338"/>
              <a:gd name="connsiteY360" fmla="*/ 77471 h 103188"/>
              <a:gd name="connsiteX361" fmla="*/ 386993 w 1303338"/>
              <a:gd name="connsiteY361" fmla="*/ 70804 h 103188"/>
              <a:gd name="connsiteX362" fmla="*/ 386993 w 1303338"/>
              <a:gd name="connsiteY362" fmla="*/ 59373 h 103188"/>
              <a:gd name="connsiteX363" fmla="*/ 381619 w 1303338"/>
              <a:gd name="connsiteY363" fmla="*/ 42228 h 103188"/>
              <a:gd name="connsiteX364" fmla="*/ 377825 w 1303338"/>
              <a:gd name="connsiteY364" fmla="*/ 40006 h 103188"/>
              <a:gd name="connsiteX365" fmla="*/ 377825 w 1303338"/>
              <a:gd name="connsiteY365" fmla="*/ 37783 h 103188"/>
              <a:gd name="connsiteX366" fmla="*/ 380038 w 1303338"/>
              <a:gd name="connsiteY366" fmla="*/ 35561 h 103188"/>
              <a:gd name="connsiteX367" fmla="*/ 399007 w 1303338"/>
              <a:gd name="connsiteY367" fmla="*/ 33656 h 103188"/>
              <a:gd name="connsiteX368" fmla="*/ 401220 w 1303338"/>
              <a:gd name="connsiteY368" fmla="*/ 33338 h 103188"/>
              <a:gd name="connsiteX369" fmla="*/ 339251 w 1303338"/>
              <a:gd name="connsiteY369" fmla="*/ 33338 h 103188"/>
              <a:gd name="connsiteX370" fmla="*/ 366690 w 1303338"/>
              <a:gd name="connsiteY370" fmla="*/ 47374 h 103188"/>
              <a:gd name="connsiteX371" fmla="*/ 371476 w 1303338"/>
              <a:gd name="connsiteY371" fmla="*/ 65875 h 103188"/>
              <a:gd name="connsiteX372" fmla="*/ 363181 w 1303338"/>
              <a:gd name="connsiteY372" fmla="*/ 90118 h 103188"/>
              <a:gd name="connsiteX373" fmla="*/ 337018 w 1303338"/>
              <a:gd name="connsiteY373" fmla="*/ 101601 h 103188"/>
              <a:gd name="connsiteX374" fmla="*/ 306388 w 1303338"/>
              <a:gd name="connsiteY374" fmla="*/ 69384 h 103188"/>
              <a:gd name="connsiteX375" fmla="*/ 315641 w 1303338"/>
              <a:gd name="connsiteY375" fmla="*/ 43227 h 103188"/>
              <a:gd name="connsiteX376" fmla="*/ 339251 w 1303338"/>
              <a:gd name="connsiteY376" fmla="*/ 33338 h 103188"/>
              <a:gd name="connsiteX377" fmla="*/ 115607 w 1303338"/>
              <a:gd name="connsiteY377" fmla="*/ 33338 h 103188"/>
              <a:gd name="connsiteX378" fmla="*/ 139171 w 1303338"/>
              <a:gd name="connsiteY378" fmla="*/ 52330 h 103188"/>
              <a:gd name="connsiteX379" fmla="*/ 138857 w 1303338"/>
              <a:gd name="connsiteY379" fmla="*/ 76793 h 103188"/>
              <a:gd name="connsiteX380" fmla="*/ 140428 w 1303338"/>
              <a:gd name="connsiteY380" fmla="*/ 91922 h 103188"/>
              <a:gd name="connsiteX381" fmla="*/ 146083 w 1303338"/>
              <a:gd name="connsiteY381" fmla="*/ 93532 h 103188"/>
              <a:gd name="connsiteX382" fmla="*/ 149225 w 1303338"/>
              <a:gd name="connsiteY382" fmla="*/ 95785 h 103188"/>
              <a:gd name="connsiteX383" fmla="*/ 149225 w 1303338"/>
              <a:gd name="connsiteY383" fmla="*/ 98038 h 103188"/>
              <a:gd name="connsiteX384" fmla="*/ 146712 w 1303338"/>
              <a:gd name="connsiteY384" fmla="*/ 100291 h 103188"/>
              <a:gd name="connsiteX385" fmla="*/ 131316 w 1303338"/>
              <a:gd name="connsiteY385" fmla="*/ 102866 h 103188"/>
              <a:gd name="connsiteX386" fmla="*/ 128489 w 1303338"/>
              <a:gd name="connsiteY386" fmla="*/ 103188 h 103188"/>
              <a:gd name="connsiteX387" fmla="*/ 126289 w 1303338"/>
              <a:gd name="connsiteY387" fmla="*/ 101257 h 103188"/>
              <a:gd name="connsiteX388" fmla="*/ 125661 w 1303338"/>
              <a:gd name="connsiteY388" fmla="*/ 95785 h 103188"/>
              <a:gd name="connsiteX389" fmla="*/ 124718 w 1303338"/>
              <a:gd name="connsiteY389" fmla="*/ 92244 h 103188"/>
              <a:gd name="connsiteX390" fmla="*/ 124090 w 1303338"/>
              <a:gd name="connsiteY390" fmla="*/ 92888 h 103188"/>
              <a:gd name="connsiteX391" fmla="*/ 116235 w 1303338"/>
              <a:gd name="connsiteY391" fmla="*/ 98682 h 103188"/>
              <a:gd name="connsiteX392" fmla="*/ 103353 w 1303338"/>
              <a:gd name="connsiteY392" fmla="*/ 102223 h 103188"/>
              <a:gd name="connsiteX393" fmla="*/ 88900 w 1303338"/>
              <a:gd name="connsiteY393" fmla="*/ 85162 h 103188"/>
              <a:gd name="connsiteX394" fmla="*/ 92042 w 1303338"/>
              <a:gd name="connsiteY394" fmla="*/ 72287 h 103188"/>
              <a:gd name="connsiteX395" fmla="*/ 100211 w 1303338"/>
              <a:gd name="connsiteY395" fmla="*/ 69390 h 103188"/>
              <a:gd name="connsiteX396" fmla="*/ 117178 w 1303338"/>
              <a:gd name="connsiteY396" fmla="*/ 65849 h 103188"/>
              <a:gd name="connsiteX397" fmla="*/ 125347 w 1303338"/>
              <a:gd name="connsiteY397" fmla="*/ 59733 h 103188"/>
              <a:gd name="connsiteX398" fmla="*/ 125347 w 1303338"/>
              <a:gd name="connsiteY398" fmla="*/ 57158 h 103188"/>
              <a:gd name="connsiteX399" fmla="*/ 113407 w 1303338"/>
              <a:gd name="connsiteY399" fmla="*/ 44604 h 103188"/>
              <a:gd name="connsiteX400" fmla="*/ 95498 w 1303338"/>
              <a:gd name="connsiteY400" fmla="*/ 49755 h 103188"/>
              <a:gd name="connsiteX401" fmla="*/ 93613 w 1303338"/>
              <a:gd name="connsiteY401" fmla="*/ 50720 h 103188"/>
              <a:gd name="connsiteX402" fmla="*/ 92671 w 1303338"/>
              <a:gd name="connsiteY402" fmla="*/ 49111 h 103188"/>
              <a:gd name="connsiteX403" fmla="*/ 92671 w 1303338"/>
              <a:gd name="connsiteY403" fmla="*/ 48145 h 103188"/>
              <a:gd name="connsiteX404" fmla="*/ 93613 w 1303338"/>
              <a:gd name="connsiteY404" fmla="*/ 41385 h 103188"/>
              <a:gd name="connsiteX405" fmla="*/ 98954 w 1303338"/>
              <a:gd name="connsiteY405" fmla="*/ 35591 h 103188"/>
              <a:gd name="connsiteX406" fmla="*/ 115607 w 1303338"/>
              <a:gd name="connsiteY406" fmla="*/ 33338 h 103188"/>
              <a:gd name="connsiteX407" fmla="*/ 28982 w 1303338"/>
              <a:gd name="connsiteY407" fmla="*/ 15875 h 103188"/>
              <a:gd name="connsiteX408" fmla="*/ 25400 w 1303338"/>
              <a:gd name="connsiteY408" fmla="*/ 17761 h 103188"/>
              <a:gd name="connsiteX409" fmla="*/ 25400 w 1303338"/>
              <a:gd name="connsiteY409" fmla="*/ 20591 h 103188"/>
              <a:gd name="connsiteX410" fmla="*/ 25400 w 1303338"/>
              <a:gd name="connsiteY410" fmla="*/ 36308 h 103188"/>
              <a:gd name="connsiteX411" fmla="*/ 25400 w 1303338"/>
              <a:gd name="connsiteY411" fmla="*/ 41024 h 103188"/>
              <a:gd name="connsiteX412" fmla="*/ 25400 w 1303338"/>
              <a:gd name="connsiteY412" fmla="*/ 44796 h 103188"/>
              <a:gd name="connsiteX413" fmla="*/ 28331 w 1303338"/>
              <a:gd name="connsiteY413" fmla="*/ 47625 h 103188"/>
              <a:gd name="connsiteX414" fmla="*/ 44939 w 1303338"/>
              <a:gd name="connsiteY414" fmla="*/ 44482 h 103188"/>
              <a:gd name="connsiteX415" fmla="*/ 50800 w 1303338"/>
              <a:gd name="connsiteY415" fmla="*/ 31279 h 103188"/>
              <a:gd name="connsiteX416" fmla="*/ 40380 w 1303338"/>
              <a:gd name="connsiteY416" fmla="*/ 16818 h 103188"/>
              <a:gd name="connsiteX417" fmla="*/ 28982 w 1303338"/>
              <a:gd name="connsiteY417" fmla="*/ 15875 h 103188"/>
              <a:gd name="connsiteX418" fmla="*/ 1279718 w 1303338"/>
              <a:gd name="connsiteY418" fmla="*/ 9525 h 103188"/>
              <a:gd name="connsiteX419" fmla="*/ 1281012 w 1303338"/>
              <a:gd name="connsiteY419" fmla="*/ 11748 h 103188"/>
              <a:gd name="connsiteX420" fmla="*/ 1280365 w 1303338"/>
              <a:gd name="connsiteY420" fmla="*/ 15558 h 103188"/>
              <a:gd name="connsiteX421" fmla="*/ 1279071 w 1303338"/>
              <a:gd name="connsiteY421" fmla="*/ 32385 h 103188"/>
              <a:gd name="connsiteX422" fmla="*/ 1283601 w 1303338"/>
              <a:gd name="connsiteY422" fmla="*/ 35243 h 103188"/>
              <a:gd name="connsiteX423" fmla="*/ 1294602 w 1303338"/>
              <a:gd name="connsiteY423" fmla="*/ 35243 h 103188"/>
              <a:gd name="connsiteX424" fmla="*/ 1301397 w 1303338"/>
              <a:gd name="connsiteY424" fmla="*/ 34925 h 103188"/>
              <a:gd name="connsiteX425" fmla="*/ 1302044 w 1303338"/>
              <a:gd name="connsiteY425" fmla="*/ 34925 h 103188"/>
              <a:gd name="connsiteX426" fmla="*/ 1303338 w 1303338"/>
              <a:gd name="connsiteY426" fmla="*/ 35878 h 103188"/>
              <a:gd name="connsiteX427" fmla="*/ 1301720 w 1303338"/>
              <a:gd name="connsiteY427" fmla="*/ 41910 h 103188"/>
              <a:gd name="connsiteX428" fmla="*/ 1298161 w 1303338"/>
              <a:gd name="connsiteY428" fmla="*/ 45403 h 103188"/>
              <a:gd name="connsiteX429" fmla="*/ 1293955 w 1303338"/>
              <a:gd name="connsiteY429" fmla="*/ 45085 h 103188"/>
              <a:gd name="connsiteX430" fmla="*/ 1289101 w 1303338"/>
              <a:gd name="connsiteY430" fmla="*/ 44768 h 103188"/>
              <a:gd name="connsiteX431" fmla="*/ 1283924 w 1303338"/>
              <a:gd name="connsiteY431" fmla="*/ 44768 h 103188"/>
              <a:gd name="connsiteX432" fmla="*/ 1279718 w 1303338"/>
              <a:gd name="connsiteY432" fmla="*/ 50165 h 103188"/>
              <a:gd name="connsiteX433" fmla="*/ 1279718 w 1303338"/>
              <a:gd name="connsiteY433" fmla="*/ 70803 h 103188"/>
              <a:gd name="connsiteX434" fmla="*/ 1281336 w 1303338"/>
              <a:gd name="connsiteY434" fmla="*/ 86995 h 103188"/>
              <a:gd name="connsiteX435" fmla="*/ 1289425 w 1303338"/>
              <a:gd name="connsiteY435" fmla="*/ 90805 h 103188"/>
              <a:gd name="connsiteX436" fmla="*/ 1300103 w 1303338"/>
              <a:gd name="connsiteY436" fmla="*/ 89218 h 103188"/>
              <a:gd name="connsiteX437" fmla="*/ 1302044 w 1303338"/>
              <a:gd name="connsiteY437" fmla="*/ 88583 h 103188"/>
              <a:gd name="connsiteX438" fmla="*/ 1303015 w 1303338"/>
              <a:gd name="connsiteY438" fmla="*/ 89853 h 103188"/>
              <a:gd name="connsiteX439" fmla="*/ 1301397 w 1303338"/>
              <a:gd name="connsiteY439" fmla="*/ 98425 h 103188"/>
              <a:gd name="connsiteX440" fmla="*/ 1284895 w 1303338"/>
              <a:gd name="connsiteY440" fmla="*/ 101600 h 103188"/>
              <a:gd name="connsiteX441" fmla="*/ 1264510 w 1303338"/>
              <a:gd name="connsiteY441" fmla="*/ 85725 h 103188"/>
              <a:gd name="connsiteX442" fmla="*/ 1264510 w 1303338"/>
              <a:gd name="connsiteY442" fmla="*/ 77788 h 103188"/>
              <a:gd name="connsiteX443" fmla="*/ 1264834 w 1303338"/>
              <a:gd name="connsiteY443" fmla="*/ 70803 h 103188"/>
              <a:gd name="connsiteX444" fmla="*/ 1264834 w 1303338"/>
              <a:gd name="connsiteY444" fmla="*/ 52705 h 103188"/>
              <a:gd name="connsiteX445" fmla="*/ 1261598 w 1303338"/>
              <a:gd name="connsiteY445" fmla="*/ 45085 h 103188"/>
              <a:gd name="connsiteX446" fmla="*/ 1259010 w 1303338"/>
              <a:gd name="connsiteY446" fmla="*/ 45085 h 103188"/>
              <a:gd name="connsiteX447" fmla="*/ 1255774 w 1303338"/>
              <a:gd name="connsiteY447" fmla="*/ 45085 h 103188"/>
              <a:gd name="connsiteX448" fmla="*/ 1253833 w 1303338"/>
              <a:gd name="connsiteY448" fmla="*/ 45403 h 103188"/>
              <a:gd name="connsiteX449" fmla="*/ 1252538 w 1303338"/>
              <a:gd name="connsiteY449" fmla="*/ 44450 h 103188"/>
              <a:gd name="connsiteX450" fmla="*/ 1252862 w 1303338"/>
              <a:gd name="connsiteY450" fmla="*/ 42863 h 103188"/>
              <a:gd name="connsiteX451" fmla="*/ 1254480 w 1303338"/>
              <a:gd name="connsiteY451" fmla="*/ 38418 h 103188"/>
              <a:gd name="connsiteX452" fmla="*/ 1257068 w 1303338"/>
              <a:gd name="connsiteY452" fmla="*/ 35243 h 103188"/>
              <a:gd name="connsiteX453" fmla="*/ 1260304 w 1303338"/>
              <a:gd name="connsiteY453" fmla="*/ 35560 h 103188"/>
              <a:gd name="connsiteX454" fmla="*/ 1261922 w 1303338"/>
              <a:gd name="connsiteY454" fmla="*/ 35560 h 103188"/>
              <a:gd name="connsiteX455" fmla="*/ 1265157 w 1303338"/>
              <a:gd name="connsiteY455" fmla="*/ 32703 h 103188"/>
              <a:gd name="connsiteX456" fmla="*/ 1264834 w 1303338"/>
              <a:gd name="connsiteY456" fmla="*/ 24130 h 103188"/>
              <a:gd name="connsiteX457" fmla="*/ 1264834 w 1303338"/>
              <a:gd name="connsiteY457" fmla="*/ 18415 h 103188"/>
              <a:gd name="connsiteX458" fmla="*/ 1268393 w 1303338"/>
              <a:gd name="connsiteY458" fmla="*/ 13653 h 103188"/>
              <a:gd name="connsiteX459" fmla="*/ 1276482 w 1303338"/>
              <a:gd name="connsiteY459" fmla="*/ 10478 h 103188"/>
              <a:gd name="connsiteX460" fmla="*/ 1279718 w 1303338"/>
              <a:gd name="connsiteY460" fmla="*/ 9525 h 103188"/>
              <a:gd name="connsiteX461" fmla="*/ 1114941 w 1303338"/>
              <a:gd name="connsiteY461" fmla="*/ 9525 h 103188"/>
              <a:gd name="connsiteX462" fmla="*/ 1116235 w 1303338"/>
              <a:gd name="connsiteY462" fmla="*/ 11748 h 103188"/>
              <a:gd name="connsiteX463" fmla="*/ 1115912 w 1303338"/>
              <a:gd name="connsiteY463" fmla="*/ 15558 h 103188"/>
              <a:gd name="connsiteX464" fmla="*/ 1114617 w 1303338"/>
              <a:gd name="connsiteY464" fmla="*/ 32385 h 103188"/>
              <a:gd name="connsiteX465" fmla="*/ 1118824 w 1303338"/>
              <a:gd name="connsiteY465" fmla="*/ 35243 h 103188"/>
              <a:gd name="connsiteX466" fmla="*/ 1129825 w 1303338"/>
              <a:gd name="connsiteY466" fmla="*/ 35243 h 103188"/>
              <a:gd name="connsiteX467" fmla="*/ 1136296 w 1303338"/>
              <a:gd name="connsiteY467" fmla="*/ 34925 h 103188"/>
              <a:gd name="connsiteX468" fmla="*/ 1137267 w 1303338"/>
              <a:gd name="connsiteY468" fmla="*/ 34925 h 103188"/>
              <a:gd name="connsiteX469" fmla="*/ 1138238 w 1303338"/>
              <a:gd name="connsiteY469" fmla="*/ 35878 h 103188"/>
              <a:gd name="connsiteX470" fmla="*/ 1136620 w 1303338"/>
              <a:gd name="connsiteY470" fmla="*/ 41910 h 103188"/>
              <a:gd name="connsiteX471" fmla="*/ 1133384 w 1303338"/>
              <a:gd name="connsiteY471" fmla="*/ 45403 h 103188"/>
              <a:gd name="connsiteX472" fmla="*/ 1129501 w 1303338"/>
              <a:gd name="connsiteY472" fmla="*/ 45085 h 103188"/>
              <a:gd name="connsiteX473" fmla="*/ 1124324 w 1303338"/>
              <a:gd name="connsiteY473" fmla="*/ 44768 h 103188"/>
              <a:gd name="connsiteX474" fmla="*/ 1119471 w 1303338"/>
              <a:gd name="connsiteY474" fmla="*/ 44768 h 103188"/>
              <a:gd name="connsiteX475" fmla="*/ 1115265 w 1303338"/>
              <a:gd name="connsiteY475" fmla="*/ 50165 h 103188"/>
              <a:gd name="connsiteX476" fmla="*/ 1115265 w 1303338"/>
              <a:gd name="connsiteY476" fmla="*/ 70803 h 103188"/>
              <a:gd name="connsiteX477" fmla="*/ 1116559 w 1303338"/>
              <a:gd name="connsiteY477" fmla="*/ 86995 h 103188"/>
              <a:gd name="connsiteX478" fmla="*/ 1124648 w 1303338"/>
              <a:gd name="connsiteY478" fmla="*/ 90805 h 103188"/>
              <a:gd name="connsiteX479" fmla="*/ 1135326 w 1303338"/>
              <a:gd name="connsiteY479" fmla="*/ 89218 h 103188"/>
              <a:gd name="connsiteX480" fmla="*/ 1136943 w 1303338"/>
              <a:gd name="connsiteY480" fmla="*/ 88583 h 103188"/>
              <a:gd name="connsiteX481" fmla="*/ 1137914 w 1303338"/>
              <a:gd name="connsiteY481" fmla="*/ 89853 h 103188"/>
              <a:gd name="connsiteX482" fmla="*/ 1136620 w 1303338"/>
              <a:gd name="connsiteY482" fmla="*/ 98425 h 103188"/>
              <a:gd name="connsiteX483" fmla="*/ 1120442 w 1303338"/>
              <a:gd name="connsiteY483" fmla="*/ 101600 h 103188"/>
              <a:gd name="connsiteX484" fmla="*/ 1099410 w 1303338"/>
              <a:gd name="connsiteY484" fmla="*/ 85725 h 103188"/>
              <a:gd name="connsiteX485" fmla="*/ 1099733 w 1303338"/>
              <a:gd name="connsiteY485" fmla="*/ 77788 h 103188"/>
              <a:gd name="connsiteX486" fmla="*/ 1100057 w 1303338"/>
              <a:gd name="connsiteY486" fmla="*/ 70803 h 103188"/>
              <a:gd name="connsiteX487" fmla="*/ 1100057 w 1303338"/>
              <a:gd name="connsiteY487" fmla="*/ 52705 h 103188"/>
              <a:gd name="connsiteX488" fmla="*/ 1096498 w 1303338"/>
              <a:gd name="connsiteY488" fmla="*/ 45085 h 103188"/>
              <a:gd name="connsiteX489" fmla="*/ 1094233 w 1303338"/>
              <a:gd name="connsiteY489" fmla="*/ 45085 h 103188"/>
              <a:gd name="connsiteX490" fmla="*/ 1090673 w 1303338"/>
              <a:gd name="connsiteY490" fmla="*/ 45085 h 103188"/>
              <a:gd name="connsiteX491" fmla="*/ 1088732 w 1303338"/>
              <a:gd name="connsiteY491" fmla="*/ 45403 h 103188"/>
              <a:gd name="connsiteX492" fmla="*/ 1087438 w 1303338"/>
              <a:gd name="connsiteY492" fmla="*/ 44450 h 103188"/>
              <a:gd name="connsiteX493" fmla="*/ 1088085 w 1303338"/>
              <a:gd name="connsiteY493" fmla="*/ 42863 h 103188"/>
              <a:gd name="connsiteX494" fmla="*/ 1089703 w 1303338"/>
              <a:gd name="connsiteY494" fmla="*/ 38418 h 103188"/>
              <a:gd name="connsiteX495" fmla="*/ 1092291 w 1303338"/>
              <a:gd name="connsiteY495" fmla="*/ 35243 h 103188"/>
              <a:gd name="connsiteX496" fmla="*/ 1095527 w 1303338"/>
              <a:gd name="connsiteY496" fmla="*/ 35560 h 103188"/>
              <a:gd name="connsiteX497" fmla="*/ 1097145 w 1303338"/>
              <a:gd name="connsiteY497" fmla="*/ 35560 h 103188"/>
              <a:gd name="connsiteX498" fmla="*/ 1100380 w 1303338"/>
              <a:gd name="connsiteY498" fmla="*/ 32703 h 103188"/>
              <a:gd name="connsiteX499" fmla="*/ 1100057 w 1303338"/>
              <a:gd name="connsiteY499" fmla="*/ 24130 h 103188"/>
              <a:gd name="connsiteX500" fmla="*/ 1099733 w 1303338"/>
              <a:gd name="connsiteY500" fmla="*/ 18415 h 103188"/>
              <a:gd name="connsiteX501" fmla="*/ 1103616 w 1303338"/>
              <a:gd name="connsiteY501" fmla="*/ 13653 h 103188"/>
              <a:gd name="connsiteX502" fmla="*/ 1111705 w 1303338"/>
              <a:gd name="connsiteY502" fmla="*/ 10478 h 103188"/>
              <a:gd name="connsiteX503" fmla="*/ 1114941 w 1303338"/>
              <a:gd name="connsiteY503" fmla="*/ 9525 h 103188"/>
              <a:gd name="connsiteX504" fmla="*/ 1228577 w 1303338"/>
              <a:gd name="connsiteY504" fmla="*/ 6350 h 103188"/>
              <a:gd name="connsiteX505" fmla="*/ 1238251 w 1303338"/>
              <a:gd name="connsiteY505" fmla="*/ 14638 h 103188"/>
              <a:gd name="connsiteX506" fmla="*/ 1227932 w 1303338"/>
              <a:gd name="connsiteY506" fmla="*/ 23813 h 103188"/>
              <a:gd name="connsiteX507" fmla="*/ 1217613 w 1303338"/>
              <a:gd name="connsiteY507" fmla="*/ 14934 h 103188"/>
              <a:gd name="connsiteX508" fmla="*/ 1228577 w 1303338"/>
              <a:gd name="connsiteY508" fmla="*/ 6350 h 103188"/>
              <a:gd name="connsiteX509" fmla="*/ 1063477 w 1303338"/>
              <a:gd name="connsiteY509" fmla="*/ 6350 h 103188"/>
              <a:gd name="connsiteX510" fmla="*/ 1073151 w 1303338"/>
              <a:gd name="connsiteY510" fmla="*/ 14638 h 103188"/>
              <a:gd name="connsiteX511" fmla="*/ 1062832 w 1303338"/>
              <a:gd name="connsiteY511" fmla="*/ 23813 h 103188"/>
              <a:gd name="connsiteX512" fmla="*/ 1052513 w 1303338"/>
              <a:gd name="connsiteY512" fmla="*/ 14934 h 103188"/>
              <a:gd name="connsiteX513" fmla="*/ 1063477 w 1303338"/>
              <a:gd name="connsiteY513" fmla="*/ 6350 h 103188"/>
              <a:gd name="connsiteX514" fmla="*/ 767879 w 1303338"/>
              <a:gd name="connsiteY514" fmla="*/ 6350 h 103188"/>
              <a:gd name="connsiteX515" fmla="*/ 777876 w 1303338"/>
              <a:gd name="connsiteY515" fmla="*/ 14638 h 103188"/>
              <a:gd name="connsiteX516" fmla="*/ 767557 w 1303338"/>
              <a:gd name="connsiteY516" fmla="*/ 23813 h 103188"/>
              <a:gd name="connsiteX517" fmla="*/ 757238 w 1303338"/>
              <a:gd name="connsiteY517" fmla="*/ 14934 h 103188"/>
              <a:gd name="connsiteX518" fmla="*/ 767879 w 1303338"/>
              <a:gd name="connsiteY518" fmla="*/ 6350 h 103188"/>
              <a:gd name="connsiteX519" fmla="*/ 570243 w 1303338"/>
              <a:gd name="connsiteY519" fmla="*/ 6350 h 103188"/>
              <a:gd name="connsiteX520" fmla="*/ 575358 w 1303338"/>
              <a:gd name="connsiteY520" fmla="*/ 6669 h 103188"/>
              <a:gd name="connsiteX521" fmla="*/ 585589 w 1303338"/>
              <a:gd name="connsiteY521" fmla="*/ 6987 h 103188"/>
              <a:gd name="connsiteX522" fmla="*/ 596459 w 1303338"/>
              <a:gd name="connsiteY522" fmla="*/ 6669 h 103188"/>
              <a:gd name="connsiteX523" fmla="*/ 601254 w 1303338"/>
              <a:gd name="connsiteY523" fmla="*/ 6350 h 103188"/>
              <a:gd name="connsiteX524" fmla="*/ 603173 w 1303338"/>
              <a:gd name="connsiteY524" fmla="*/ 8262 h 103188"/>
              <a:gd name="connsiteX525" fmla="*/ 603173 w 1303338"/>
              <a:gd name="connsiteY525" fmla="*/ 11129 h 103188"/>
              <a:gd name="connsiteX526" fmla="*/ 599656 w 1303338"/>
              <a:gd name="connsiteY526" fmla="*/ 13996 h 103188"/>
              <a:gd name="connsiteX527" fmla="*/ 594541 w 1303338"/>
              <a:gd name="connsiteY527" fmla="*/ 19411 h 103188"/>
              <a:gd name="connsiteX528" fmla="*/ 594221 w 1303338"/>
              <a:gd name="connsiteY528" fmla="*/ 42666 h 103188"/>
              <a:gd name="connsiteX529" fmla="*/ 594221 w 1303338"/>
              <a:gd name="connsiteY529" fmla="*/ 56683 h 103188"/>
              <a:gd name="connsiteX530" fmla="*/ 597098 w 1303338"/>
              <a:gd name="connsiteY530" fmla="*/ 81849 h 103188"/>
              <a:gd name="connsiteX531" fmla="*/ 616920 w 1303338"/>
              <a:gd name="connsiteY531" fmla="*/ 92043 h 103188"/>
              <a:gd name="connsiteX532" fmla="*/ 638340 w 1303338"/>
              <a:gd name="connsiteY532" fmla="*/ 79301 h 103188"/>
              <a:gd name="connsiteX533" fmla="*/ 640258 w 1303338"/>
              <a:gd name="connsiteY533" fmla="*/ 56046 h 103188"/>
              <a:gd name="connsiteX534" fmla="*/ 640258 w 1303338"/>
              <a:gd name="connsiteY534" fmla="*/ 42666 h 103188"/>
              <a:gd name="connsiteX535" fmla="*/ 639939 w 1303338"/>
              <a:gd name="connsiteY535" fmla="*/ 19411 h 103188"/>
              <a:gd name="connsiteX536" fmla="*/ 634504 w 1303338"/>
              <a:gd name="connsiteY536" fmla="*/ 13996 h 103188"/>
              <a:gd name="connsiteX537" fmla="*/ 630987 w 1303338"/>
              <a:gd name="connsiteY537" fmla="*/ 11129 h 103188"/>
              <a:gd name="connsiteX538" fmla="*/ 630987 w 1303338"/>
              <a:gd name="connsiteY538" fmla="*/ 8262 h 103188"/>
              <a:gd name="connsiteX539" fmla="*/ 632585 w 1303338"/>
              <a:gd name="connsiteY539" fmla="*/ 6350 h 103188"/>
              <a:gd name="connsiteX540" fmla="*/ 638020 w 1303338"/>
              <a:gd name="connsiteY540" fmla="*/ 6669 h 103188"/>
              <a:gd name="connsiteX541" fmla="*/ 645374 w 1303338"/>
              <a:gd name="connsiteY541" fmla="*/ 6987 h 103188"/>
              <a:gd name="connsiteX542" fmla="*/ 653366 w 1303338"/>
              <a:gd name="connsiteY542" fmla="*/ 6669 h 103188"/>
              <a:gd name="connsiteX543" fmla="*/ 658801 w 1303338"/>
              <a:gd name="connsiteY543" fmla="*/ 6350 h 103188"/>
              <a:gd name="connsiteX544" fmla="*/ 660400 w 1303338"/>
              <a:gd name="connsiteY544" fmla="*/ 8262 h 103188"/>
              <a:gd name="connsiteX545" fmla="*/ 660400 w 1303338"/>
              <a:gd name="connsiteY545" fmla="*/ 11129 h 103188"/>
              <a:gd name="connsiteX546" fmla="*/ 656883 w 1303338"/>
              <a:gd name="connsiteY546" fmla="*/ 13996 h 103188"/>
              <a:gd name="connsiteX547" fmla="*/ 651448 w 1303338"/>
              <a:gd name="connsiteY547" fmla="*/ 19411 h 103188"/>
              <a:gd name="connsiteX548" fmla="*/ 651128 w 1303338"/>
              <a:gd name="connsiteY548" fmla="*/ 42666 h 103188"/>
              <a:gd name="connsiteX549" fmla="*/ 651128 w 1303338"/>
              <a:gd name="connsiteY549" fmla="*/ 55409 h 103188"/>
              <a:gd name="connsiteX550" fmla="*/ 649849 w 1303338"/>
              <a:gd name="connsiteY550" fmla="*/ 79301 h 103188"/>
              <a:gd name="connsiteX551" fmla="*/ 613403 w 1303338"/>
              <a:gd name="connsiteY551" fmla="*/ 101600 h 103188"/>
              <a:gd name="connsiteX552" fmla="*/ 581113 w 1303338"/>
              <a:gd name="connsiteY552" fmla="*/ 86946 h 103188"/>
              <a:gd name="connsiteX553" fmla="*/ 577596 w 1303338"/>
              <a:gd name="connsiteY553" fmla="*/ 56046 h 103188"/>
              <a:gd name="connsiteX554" fmla="*/ 577596 w 1303338"/>
              <a:gd name="connsiteY554" fmla="*/ 42666 h 103188"/>
              <a:gd name="connsiteX555" fmla="*/ 577596 w 1303338"/>
              <a:gd name="connsiteY555" fmla="*/ 19411 h 103188"/>
              <a:gd name="connsiteX556" fmla="*/ 571842 w 1303338"/>
              <a:gd name="connsiteY556" fmla="*/ 13996 h 103188"/>
              <a:gd name="connsiteX557" fmla="*/ 568325 w 1303338"/>
              <a:gd name="connsiteY557" fmla="*/ 11129 h 103188"/>
              <a:gd name="connsiteX558" fmla="*/ 568325 w 1303338"/>
              <a:gd name="connsiteY558" fmla="*/ 8262 h 103188"/>
              <a:gd name="connsiteX559" fmla="*/ 570243 w 1303338"/>
              <a:gd name="connsiteY559" fmla="*/ 6350 h 103188"/>
              <a:gd name="connsiteX560" fmla="*/ 1569 w 1303338"/>
              <a:gd name="connsiteY560" fmla="*/ 6350 h 103188"/>
              <a:gd name="connsiteX561" fmla="*/ 6902 w 1303338"/>
              <a:gd name="connsiteY561" fmla="*/ 6669 h 103188"/>
              <a:gd name="connsiteX562" fmla="*/ 16314 w 1303338"/>
              <a:gd name="connsiteY562" fmla="*/ 6987 h 103188"/>
              <a:gd name="connsiteX563" fmla="*/ 34511 w 1303338"/>
              <a:gd name="connsiteY563" fmla="*/ 6350 h 103188"/>
              <a:gd name="connsiteX564" fmla="*/ 41727 w 1303338"/>
              <a:gd name="connsiteY564" fmla="*/ 6350 h 103188"/>
              <a:gd name="connsiteX565" fmla="*/ 60865 w 1303338"/>
              <a:gd name="connsiteY565" fmla="*/ 13040 h 103188"/>
              <a:gd name="connsiteX566" fmla="*/ 67140 w 1303338"/>
              <a:gd name="connsiteY566" fmla="*/ 29288 h 103188"/>
              <a:gd name="connsiteX567" fmla="*/ 52708 w 1303338"/>
              <a:gd name="connsiteY567" fmla="*/ 51270 h 103188"/>
              <a:gd name="connsiteX568" fmla="*/ 49570 w 1303338"/>
              <a:gd name="connsiteY568" fmla="*/ 52863 h 103188"/>
              <a:gd name="connsiteX569" fmla="*/ 49884 w 1303338"/>
              <a:gd name="connsiteY569" fmla="*/ 53500 h 103188"/>
              <a:gd name="connsiteX570" fmla="*/ 52080 w 1303338"/>
              <a:gd name="connsiteY570" fmla="*/ 57642 h 103188"/>
              <a:gd name="connsiteX571" fmla="*/ 67767 w 1303338"/>
              <a:gd name="connsiteY571" fmla="*/ 85358 h 103188"/>
              <a:gd name="connsiteX572" fmla="*/ 76865 w 1303338"/>
              <a:gd name="connsiteY572" fmla="*/ 93004 h 103188"/>
              <a:gd name="connsiteX573" fmla="*/ 79375 w 1303338"/>
              <a:gd name="connsiteY573" fmla="*/ 95872 h 103188"/>
              <a:gd name="connsiteX574" fmla="*/ 79375 w 1303338"/>
              <a:gd name="connsiteY574" fmla="*/ 98102 h 103188"/>
              <a:gd name="connsiteX575" fmla="*/ 77493 w 1303338"/>
              <a:gd name="connsiteY575" fmla="*/ 100013 h 103188"/>
              <a:gd name="connsiteX576" fmla="*/ 76238 w 1303338"/>
              <a:gd name="connsiteY576" fmla="*/ 100013 h 103188"/>
              <a:gd name="connsiteX577" fmla="*/ 65885 w 1303338"/>
              <a:gd name="connsiteY577" fmla="*/ 100013 h 103188"/>
              <a:gd name="connsiteX578" fmla="*/ 58355 w 1303338"/>
              <a:gd name="connsiteY578" fmla="*/ 100013 h 103188"/>
              <a:gd name="connsiteX579" fmla="*/ 56473 w 1303338"/>
              <a:gd name="connsiteY579" fmla="*/ 100013 h 103188"/>
              <a:gd name="connsiteX580" fmla="*/ 50825 w 1303338"/>
              <a:gd name="connsiteY580" fmla="*/ 92049 h 103188"/>
              <a:gd name="connsiteX581" fmla="*/ 36394 w 1303338"/>
              <a:gd name="connsiteY581" fmla="*/ 60509 h 103188"/>
              <a:gd name="connsiteX582" fmla="*/ 30433 w 1303338"/>
              <a:gd name="connsiteY582" fmla="*/ 55412 h 103188"/>
              <a:gd name="connsiteX583" fmla="*/ 29805 w 1303338"/>
              <a:gd name="connsiteY583" fmla="*/ 55412 h 103188"/>
              <a:gd name="connsiteX584" fmla="*/ 28864 w 1303338"/>
              <a:gd name="connsiteY584" fmla="*/ 55412 h 103188"/>
              <a:gd name="connsiteX585" fmla="*/ 26668 w 1303338"/>
              <a:gd name="connsiteY585" fmla="*/ 55412 h 103188"/>
              <a:gd name="connsiteX586" fmla="*/ 25413 w 1303338"/>
              <a:gd name="connsiteY586" fmla="*/ 57642 h 103188"/>
              <a:gd name="connsiteX587" fmla="*/ 25413 w 1303338"/>
              <a:gd name="connsiteY587" fmla="*/ 64014 h 103188"/>
              <a:gd name="connsiteX588" fmla="*/ 25727 w 1303338"/>
              <a:gd name="connsiteY588" fmla="*/ 86951 h 103188"/>
              <a:gd name="connsiteX589" fmla="*/ 31060 w 1303338"/>
              <a:gd name="connsiteY589" fmla="*/ 92367 h 103188"/>
              <a:gd name="connsiteX590" fmla="*/ 34197 w 1303338"/>
              <a:gd name="connsiteY590" fmla="*/ 95235 h 103188"/>
              <a:gd name="connsiteX591" fmla="*/ 34197 w 1303338"/>
              <a:gd name="connsiteY591" fmla="*/ 98102 h 103188"/>
              <a:gd name="connsiteX592" fmla="*/ 32629 w 1303338"/>
              <a:gd name="connsiteY592" fmla="*/ 100013 h 103188"/>
              <a:gd name="connsiteX593" fmla="*/ 27609 w 1303338"/>
              <a:gd name="connsiteY593" fmla="*/ 100013 h 103188"/>
              <a:gd name="connsiteX594" fmla="*/ 17569 w 1303338"/>
              <a:gd name="connsiteY594" fmla="*/ 99695 h 103188"/>
              <a:gd name="connsiteX595" fmla="*/ 6902 w 1303338"/>
              <a:gd name="connsiteY595" fmla="*/ 100013 h 103188"/>
              <a:gd name="connsiteX596" fmla="*/ 1883 w 1303338"/>
              <a:gd name="connsiteY596" fmla="*/ 100013 h 103188"/>
              <a:gd name="connsiteX597" fmla="*/ 0 w 1303338"/>
              <a:gd name="connsiteY597" fmla="*/ 98102 h 103188"/>
              <a:gd name="connsiteX598" fmla="*/ 0 w 1303338"/>
              <a:gd name="connsiteY598" fmla="*/ 95235 h 103188"/>
              <a:gd name="connsiteX599" fmla="*/ 3451 w 1303338"/>
              <a:gd name="connsiteY599" fmla="*/ 92367 h 103188"/>
              <a:gd name="connsiteX600" fmla="*/ 8785 w 1303338"/>
              <a:gd name="connsiteY600" fmla="*/ 86951 h 103188"/>
              <a:gd name="connsiteX601" fmla="*/ 9099 w 1303338"/>
              <a:gd name="connsiteY601" fmla="*/ 64014 h 103188"/>
              <a:gd name="connsiteX602" fmla="*/ 9099 w 1303338"/>
              <a:gd name="connsiteY602" fmla="*/ 42669 h 103188"/>
              <a:gd name="connsiteX603" fmla="*/ 8785 w 1303338"/>
              <a:gd name="connsiteY603" fmla="*/ 19412 h 103188"/>
              <a:gd name="connsiteX604" fmla="*/ 3451 w 1303338"/>
              <a:gd name="connsiteY604" fmla="*/ 13996 h 103188"/>
              <a:gd name="connsiteX605" fmla="*/ 0 w 1303338"/>
              <a:gd name="connsiteY605" fmla="*/ 11129 h 103188"/>
              <a:gd name="connsiteX606" fmla="*/ 0 w 1303338"/>
              <a:gd name="connsiteY606" fmla="*/ 8580 h 103188"/>
              <a:gd name="connsiteX607" fmla="*/ 1569 w 1303338"/>
              <a:gd name="connsiteY607" fmla="*/ 6350 h 103188"/>
              <a:gd name="connsiteX608" fmla="*/ 517314 w 1303338"/>
              <a:gd name="connsiteY608" fmla="*/ 0 h 103188"/>
              <a:gd name="connsiteX609" fmla="*/ 519201 w 1303338"/>
              <a:gd name="connsiteY609" fmla="*/ 2556 h 103188"/>
              <a:gd name="connsiteX610" fmla="*/ 518257 w 1303338"/>
              <a:gd name="connsiteY610" fmla="*/ 42809 h 103188"/>
              <a:gd name="connsiteX611" fmla="*/ 518257 w 1303338"/>
              <a:gd name="connsiteY611" fmla="*/ 66769 h 103188"/>
              <a:gd name="connsiteX612" fmla="*/ 519201 w 1303338"/>
              <a:gd name="connsiteY612" fmla="*/ 89771 h 103188"/>
              <a:gd name="connsiteX613" fmla="*/ 526751 w 1303338"/>
              <a:gd name="connsiteY613" fmla="*/ 93604 h 103188"/>
              <a:gd name="connsiteX614" fmla="*/ 528638 w 1303338"/>
              <a:gd name="connsiteY614" fmla="*/ 94882 h 103188"/>
              <a:gd name="connsiteX615" fmla="*/ 528638 w 1303338"/>
              <a:gd name="connsiteY615" fmla="*/ 97438 h 103188"/>
              <a:gd name="connsiteX616" fmla="*/ 525807 w 1303338"/>
              <a:gd name="connsiteY616" fmla="*/ 99674 h 103188"/>
              <a:gd name="connsiteX617" fmla="*/ 509449 w 1303338"/>
              <a:gd name="connsiteY617" fmla="*/ 102869 h 103188"/>
              <a:gd name="connsiteX618" fmla="*/ 506933 w 1303338"/>
              <a:gd name="connsiteY618" fmla="*/ 103188 h 103188"/>
              <a:gd name="connsiteX619" fmla="*/ 505360 w 1303338"/>
              <a:gd name="connsiteY619" fmla="*/ 100952 h 103188"/>
              <a:gd name="connsiteX620" fmla="*/ 505045 w 1303338"/>
              <a:gd name="connsiteY620" fmla="*/ 95202 h 103188"/>
              <a:gd name="connsiteX621" fmla="*/ 503787 w 1303338"/>
              <a:gd name="connsiteY621" fmla="*/ 91687 h 103188"/>
              <a:gd name="connsiteX622" fmla="*/ 502843 w 1303338"/>
              <a:gd name="connsiteY622" fmla="*/ 92646 h 103188"/>
              <a:gd name="connsiteX623" fmla="*/ 495922 w 1303338"/>
              <a:gd name="connsiteY623" fmla="*/ 98077 h 103188"/>
              <a:gd name="connsiteX624" fmla="*/ 484283 w 1303338"/>
              <a:gd name="connsiteY624" fmla="*/ 101910 h 103188"/>
              <a:gd name="connsiteX625" fmla="*/ 460375 w 1303338"/>
              <a:gd name="connsiteY625" fmla="*/ 69964 h 103188"/>
              <a:gd name="connsiteX626" fmla="*/ 489631 w 1303338"/>
              <a:gd name="connsiteY626" fmla="*/ 33544 h 103188"/>
              <a:gd name="connsiteX627" fmla="*/ 501585 w 1303338"/>
              <a:gd name="connsiteY627" fmla="*/ 36100 h 103188"/>
              <a:gd name="connsiteX628" fmla="*/ 502528 w 1303338"/>
              <a:gd name="connsiteY628" fmla="*/ 36739 h 103188"/>
              <a:gd name="connsiteX629" fmla="*/ 503787 w 1303338"/>
              <a:gd name="connsiteY629" fmla="*/ 34503 h 103188"/>
              <a:gd name="connsiteX630" fmla="*/ 503472 w 1303338"/>
              <a:gd name="connsiteY630" fmla="*/ 32266 h 103188"/>
              <a:gd name="connsiteX631" fmla="*/ 503472 w 1303338"/>
              <a:gd name="connsiteY631" fmla="*/ 17890 h 103188"/>
              <a:gd name="connsiteX632" fmla="*/ 497181 w 1303338"/>
              <a:gd name="connsiteY632" fmla="*/ 9584 h 103188"/>
              <a:gd name="connsiteX633" fmla="*/ 494349 w 1303338"/>
              <a:gd name="connsiteY633" fmla="*/ 7029 h 103188"/>
              <a:gd name="connsiteX634" fmla="*/ 494349 w 1303338"/>
              <a:gd name="connsiteY634" fmla="*/ 4792 h 103188"/>
              <a:gd name="connsiteX635" fmla="*/ 496866 w 1303338"/>
              <a:gd name="connsiteY635" fmla="*/ 2556 h 103188"/>
              <a:gd name="connsiteX636" fmla="*/ 515741 w 1303338"/>
              <a:gd name="connsiteY636" fmla="*/ 320 h 103188"/>
              <a:gd name="connsiteX637" fmla="*/ 517314 w 1303338"/>
              <a:gd name="connsiteY637" fmla="*/ 0 h 103188"/>
              <a:gd name="connsiteX638" fmla="*/ 251656 w 1303338"/>
              <a:gd name="connsiteY638" fmla="*/ 0 h 103188"/>
              <a:gd name="connsiteX639" fmla="*/ 253214 w 1303338"/>
              <a:gd name="connsiteY639" fmla="*/ 2230 h 103188"/>
              <a:gd name="connsiteX640" fmla="*/ 253214 w 1303338"/>
              <a:gd name="connsiteY640" fmla="*/ 4141 h 103188"/>
              <a:gd name="connsiteX641" fmla="*/ 252902 w 1303338"/>
              <a:gd name="connsiteY641" fmla="*/ 21658 h 103188"/>
              <a:gd name="connsiteX642" fmla="*/ 252591 w 1303338"/>
              <a:gd name="connsiteY642" fmla="*/ 40131 h 103188"/>
              <a:gd name="connsiteX643" fmla="*/ 252279 w 1303338"/>
              <a:gd name="connsiteY643" fmla="*/ 42360 h 103188"/>
              <a:gd name="connsiteX644" fmla="*/ 252279 w 1303338"/>
              <a:gd name="connsiteY644" fmla="*/ 43316 h 103188"/>
              <a:gd name="connsiteX645" fmla="*/ 252902 w 1303338"/>
              <a:gd name="connsiteY645" fmla="*/ 43953 h 103188"/>
              <a:gd name="connsiteX646" fmla="*/ 258199 w 1303338"/>
              <a:gd name="connsiteY646" fmla="*/ 39494 h 103188"/>
              <a:gd name="connsiteX647" fmla="*/ 271285 w 1303338"/>
              <a:gd name="connsiteY647" fmla="*/ 33442 h 103188"/>
              <a:gd name="connsiteX648" fmla="*/ 295275 w 1303338"/>
              <a:gd name="connsiteY648" fmla="*/ 64336 h 103188"/>
              <a:gd name="connsiteX649" fmla="*/ 261315 w 1303338"/>
              <a:gd name="connsiteY649" fmla="*/ 101600 h 103188"/>
              <a:gd name="connsiteX650" fmla="*/ 239817 w 1303338"/>
              <a:gd name="connsiteY650" fmla="*/ 95867 h 103188"/>
              <a:gd name="connsiteX651" fmla="*/ 237636 w 1303338"/>
              <a:gd name="connsiteY651" fmla="*/ 91408 h 103188"/>
              <a:gd name="connsiteX652" fmla="*/ 237636 w 1303338"/>
              <a:gd name="connsiteY652" fmla="*/ 90134 h 103188"/>
              <a:gd name="connsiteX653" fmla="*/ 238259 w 1303338"/>
              <a:gd name="connsiteY653" fmla="*/ 48412 h 103188"/>
              <a:gd name="connsiteX654" fmla="*/ 238259 w 1303338"/>
              <a:gd name="connsiteY654" fmla="*/ 41086 h 103188"/>
              <a:gd name="connsiteX655" fmla="*/ 237636 w 1303338"/>
              <a:gd name="connsiteY655" fmla="*/ 14014 h 103188"/>
              <a:gd name="connsiteX656" fmla="*/ 232651 w 1303338"/>
              <a:gd name="connsiteY656" fmla="*/ 9237 h 103188"/>
              <a:gd name="connsiteX657" fmla="*/ 228600 w 1303338"/>
              <a:gd name="connsiteY657" fmla="*/ 7007 h 103188"/>
              <a:gd name="connsiteX658" fmla="*/ 228600 w 1303338"/>
              <a:gd name="connsiteY658" fmla="*/ 5096 h 103188"/>
              <a:gd name="connsiteX659" fmla="*/ 230781 w 1303338"/>
              <a:gd name="connsiteY659" fmla="*/ 3185 h 103188"/>
              <a:gd name="connsiteX660" fmla="*/ 249475 w 1303338"/>
              <a:gd name="connsiteY660" fmla="*/ 319 h 103188"/>
              <a:gd name="connsiteX661" fmla="*/ 251656 w 1303338"/>
              <a:gd name="connsiteY661" fmla="*/ 0 h 103188"/>
              <a:gd name="connsiteX662" fmla="*/ 212250 w 1303338"/>
              <a:gd name="connsiteY662" fmla="*/ 0 h 103188"/>
              <a:gd name="connsiteX663" fmla="*/ 213860 w 1303338"/>
              <a:gd name="connsiteY663" fmla="*/ 2556 h 103188"/>
              <a:gd name="connsiteX664" fmla="*/ 213216 w 1303338"/>
              <a:gd name="connsiteY664" fmla="*/ 42809 h 103188"/>
              <a:gd name="connsiteX665" fmla="*/ 213216 w 1303338"/>
              <a:gd name="connsiteY665" fmla="*/ 66769 h 103188"/>
              <a:gd name="connsiteX666" fmla="*/ 214182 w 1303338"/>
              <a:gd name="connsiteY666" fmla="*/ 89771 h 103188"/>
              <a:gd name="connsiteX667" fmla="*/ 221907 w 1303338"/>
              <a:gd name="connsiteY667" fmla="*/ 93604 h 103188"/>
              <a:gd name="connsiteX668" fmla="*/ 223838 w 1303338"/>
              <a:gd name="connsiteY668" fmla="*/ 94882 h 103188"/>
              <a:gd name="connsiteX669" fmla="*/ 223838 w 1303338"/>
              <a:gd name="connsiteY669" fmla="*/ 97438 h 103188"/>
              <a:gd name="connsiteX670" fmla="*/ 220941 w 1303338"/>
              <a:gd name="connsiteY670" fmla="*/ 99674 h 103188"/>
              <a:gd name="connsiteX671" fmla="*/ 203881 w 1303338"/>
              <a:gd name="connsiteY671" fmla="*/ 102869 h 103188"/>
              <a:gd name="connsiteX672" fmla="*/ 201628 w 1303338"/>
              <a:gd name="connsiteY672" fmla="*/ 103188 h 103188"/>
              <a:gd name="connsiteX673" fmla="*/ 200018 w 1303338"/>
              <a:gd name="connsiteY673" fmla="*/ 100952 h 103188"/>
              <a:gd name="connsiteX674" fmla="*/ 199697 w 1303338"/>
              <a:gd name="connsiteY674" fmla="*/ 95202 h 103188"/>
              <a:gd name="connsiteX675" fmla="*/ 198409 w 1303338"/>
              <a:gd name="connsiteY675" fmla="*/ 91687 h 103188"/>
              <a:gd name="connsiteX676" fmla="*/ 197443 w 1303338"/>
              <a:gd name="connsiteY676" fmla="*/ 92646 h 103188"/>
              <a:gd name="connsiteX677" fmla="*/ 190684 w 1303338"/>
              <a:gd name="connsiteY677" fmla="*/ 98077 h 103188"/>
              <a:gd name="connsiteX678" fmla="*/ 178774 w 1303338"/>
              <a:gd name="connsiteY678" fmla="*/ 101910 h 103188"/>
              <a:gd name="connsiteX679" fmla="*/ 153988 w 1303338"/>
              <a:gd name="connsiteY679" fmla="*/ 69964 h 103188"/>
              <a:gd name="connsiteX680" fmla="*/ 184246 w 1303338"/>
              <a:gd name="connsiteY680" fmla="*/ 33544 h 103188"/>
              <a:gd name="connsiteX681" fmla="*/ 196156 w 1303338"/>
              <a:gd name="connsiteY681" fmla="*/ 36100 h 103188"/>
              <a:gd name="connsiteX682" fmla="*/ 197121 w 1303338"/>
              <a:gd name="connsiteY682" fmla="*/ 36739 h 103188"/>
              <a:gd name="connsiteX683" fmla="*/ 198409 w 1303338"/>
              <a:gd name="connsiteY683" fmla="*/ 34503 h 103188"/>
              <a:gd name="connsiteX684" fmla="*/ 198087 w 1303338"/>
              <a:gd name="connsiteY684" fmla="*/ 32266 h 103188"/>
              <a:gd name="connsiteX685" fmla="*/ 198087 w 1303338"/>
              <a:gd name="connsiteY685" fmla="*/ 17890 h 103188"/>
              <a:gd name="connsiteX686" fmla="*/ 191971 w 1303338"/>
              <a:gd name="connsiteY686" fmla="*/ 9584 h 103188"/>
              <a:gd name="connsiteX687" fmla="*/ 189074 w 1303338"/>
              <a:gd name="connsiteY687" fmla="*/ 7029 h 103188"/>
              <a:gd name="connsiteX688" fmla="*/ 189074 w 1303338"/>
              <a:gd name="connsiteY688" fmla="*/ 4792 h 103188"/>
              <a:gd name="connsiteX689" fmla="*/ 191649 w 1303338"/>
              <a:gd name="connsiteY689" fmla="*/ 2556 h 103188"/>
              <a:gd name="connsiteX690" fmla="*/ 210641 w 1303338"/>
              <a:gd name="connsiteY690" fmla="*/ 320 h 103188"/>
              <a:gd name="connsiteX691" fmla="*/ 212250 w 1303338"/>
              <a:gd name="connsiteY691" fmla="*/ 0 h 10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Lst>
            <a:rect l="l" t="t" r="r" b="b"/>
            <a:pathLst>
              <a:path w="1303338" h="103188">
                <a:moveTo>
                  <a:pt x="124181" y="71438"/>
                </a:moveTo>
                <a:cubicBezTo>
                  <a:pt x="124181" y="71438"/>
                  <a:pt x="123873" y="71438"/>
                  <a:pt x="123565" y="71766"/>
                </a:cubicBezTo>
                <a:cubicBezTo>
                  <a:pt x="122025" y="72093"/>
                  <a:pt x="122025" y="72093"/>
                  <a:pt x="122025" y="72093"/>
                </a:cubicBezTo>
                <a:cubicBezTo>
                  <a:pt x="115248" y="73404"/>
                  <a:pt x="112784" y="73731"/>
                  <a:pt x="110320" y="75697"/>
                </a:cubicBezTo>
                <a:cubicBezTo>
                  <a:pt x="106623" y="77662"/>
                  <a:pt x="104775" y="80611"/>
                  <a:pt x="104775" y="84214"/>
                </a:cubicBezTo>
                <a:cubicBezTo>
                  <a:pt x="104775" y="88800"/>
                  <a:pt x="107856" y="92076"/>
                  <a:pt x="112168" y="92076"/>
                </a:cubicBezTo>
                <a:cubicBezTo>
                  <a:pt x="115864" y="92076"/>
                  <a:pt x="120177" y="89783"/>
                  <a:pt x="122949" y="86835"/>
                </a:cubicBezTo>
                <a:cubicBezTo>
                  <a:pt x="124797" y="84542"/>
                  <a:pt x="125413" y="82576"/>
                  <a:pt x="125413" y="77662"/>
                </a:cubicBezTo>
                <a:lnTo>
                  <a:pt x="125413" y="73731"/>
                </a:lnTo>
                <a:cubicBezTo>
                  <a:pt x="125413" y="72093"/>
                  <a:pt x="125105" y="71438"/>
                  <a:pt x="124181" y="71438"/>
                </a:cubicBezTo>
                <a:close/>
                <a:moveTo>
                  <a:pt x="338465" y="44450"/>
                </a:moveTo>
                <a:cubicBezTo>
                  <a:pt x="328806" y="44450"/>
                  <a:pt x="322263" y="54228"/>
                  <a:pt x="322263" y="67790"/>
                </a:cubicBezTo>
                <a:cubicBezTo>
                  <a:pt x="322263" y="81667"/>
                  <a:pt x="329429" y="92075"/>
                  <a:pt x="339400" y="92075"/>
                </a:cubicBezTo>
                <a:cubicBezTo>
                  <a:pt x="348435" y="92075"/>
                  <a:pt x="355601" y="82298"/>
                  <a:pt x="355601" y="69997"/>
                </a:cubicBezTo>
                <a:cubicBezTo>
                  <a:pt x="355601" y="54858"/>
                  <a:pt x="348435" y="44450"/>
                  <a:pt x="338465" y="44450"/>
                </a:cubicBezTo>
                <a:close/>
                <a:moveTo>
                  <a:pt x="266701" y="44450"/>
                </a:moveTo>
                <a:cubicBezTo>
                  <a:pt x="261621" y="44450"/>
                  <a:pt x="256858" y="48335"/>
                  <a:pt x="254636" y="54811"/>
                </a:cubicBezTo>
                <a:cubicBezTo>
                  <a:pt x="253048" y="58372"/>
                  <a:pt x="252413" y="63876"/>
                  <a:pt x="252413" y="72294"/>
                </a:cubicBezTo>
                <a:cubicBezTo>
                  <a:pt x="252413" y="82655"/>
                  <a:pt x="252731" y="86217"/>
                  <a:pt x="254001" y="88483"/>
                </a:cubicBezTo>
                <a:cubicBezTo>
                  <a:pt x="255271" y="91397"/>
                  <a:pt x="259716" y="93663"/>
                  <a:pt x="263208" y="93663"/>
                </a:cubicBezTo>
                <a:cubicBezTo>
                  <a:pt x="273368" y="93663"/>
                  <a:pt x="280988" y="82655"/>
                  <a:pt x="280988" y="67762"/>
                </a:cubicBezTo>
                <a:cubicBezTo>
                  <a:pt x="280988" y="53840"/>
                  <a:pt x="275273" y="44450"/>
                  <a:pt x="266701" y="44450"/>
                </a:cubicBezTo>
                <a:close/>
                <a:moveTo>
                  <a:pt x="490400" y="42863"/>
                </a:moveTo>
                <a:cubicBezTo>
                  <a:pt x="481220" y="42863"/>
                  <a:pt x="474663" y="52388"/>
                  <a:pt x="474663" y="66041"/>
                </a:cubicBezTo>
                <a:cubicBezTo>
                  <a:pt x="474663" y="80328"/>
                  <a:pt x="480893" y="90488"/>
                  <a:pt x="490400" y="90488"/>
                </a:cubicBezTo>
                <a:cubicBezTo>
                  <a:pt x="499908" y="90488"/>
                  <a:pt x="504826" y="82551"/>
                  <a:pt x="504826" y="66993"/>
                </a:cubicBezTo>
                <a:cubicBezTo>
                  <a:pt x="504826" y="58738"/>
                  <a:pt x="503843" y="53341"/>
                  <a:pt x="501876" y="49531"/>
                </a:cubicBezTo>
                <a:cubicBezTo>
                  <a:pt x="499253" y="45403"/>
                  <a:pt x="494990" y="42863"/>
                  <a:pt x="490400" y="42863"/>
                </a:cubicBezTo>
                <a:close/>
                <a:moveTo>
                  <a:pt x="185083" y="42863"/>
                </a:moveTo>
                <a:cubicBezTo>
                  <a:pt x="176075" y="42863"/>
                  <a:pt x="169863" y="52388"/>
                  <a:pt x="169863" y="66041"/>
                </a:cubicBezTo>
                <a:cubicBezTo>
                  <a:pt x="169863" y="80328"/>
                  <a:pt x="176075" y="90488"/>
                  <a:pt x="185083" y="90488"/>
                </a:cubicBezTo>
                <a:cubicBezTo>
                  <a:pt x="194090" y="90488"/>
                  <a:pt x="198438" y="82551"/>
                  <a:pt x="198438" y="66993"/>
                </a:cubicBezTo>
                <a:cubicBezTo>
                  <a:pt x="198438" y="58738"/>
                  <a:pt x="197506" y="53341"/>
                  <a:pt x="195643" y="49531"/>
                </a:cubicBezTo>
                <a:cubicBezTo>
                  <a:pt x="193469" y="45403"/>
                  <a:pt x="189431" y="42863"/>
                  <a:pt x="185083" y="42863"/>
                </a:cubicBezTo>
                <a:close/>
                <a:moveTo>
                  <a:pt x="1176894" y="41275"/>
                </a:moveTo>
                <a:cubicBezTo>
                  <a:pt x="1172606" y="41275"/>
                  <a:pt x="1168318" y="43302"/>
                  <a:pt x="1165679" y="46342"/>
                </a:cubicBezTo>
                <a:cubicBezTo>
                  <a:pt x="1163700" y="49044"/>
                  <a:pt x="1162050" y="53097"/>
                  <a:pt x="1162050" y="55461"/>
                </a:cubicBezTo>
                <a:cubicBezTo>
                  <a:pt x="1162050" y="56812"/>
                  <a:pt x="1162380" y="57150"/>
                  <a:pt x="1164029" y="57150"/>
                </a:cubicBezTo>
                <a:lnTo>
                  <a:pt x="1166998" y="57150"/>
                </a:lnTo>
                <a:cubicBezTo>
                  <a:pt x="1173266" y="56475"/>
                  <a:pt x="1173266" y="56475"/>
                  <a:pt x="1173266" y="56475"/>
                </a:cubicBezTo>
                <a:cubicBezTo>
                  <a:pt x="1175575" y="56137"/>
                  <a:pt x="1182172" y="55799"/>
                  <a:pt x="1184481" y="55461"/>
                </a:cubicBezTo>
                <a:cubicBezTo>
                  <a:pt x="1186461" y="55124"/>
                  <a:pt x="1187450" y="54448"/>
                  <a:pt x="1187450" y="52422"/>
                </a:cubicBezTo>
                <a:cubicBezTo>
                  <a:pt x="1187450" y="50057"/>
                  <a:pt x="1186461" y="47017"/>
                  <a:pt x="1184811" y="44653"/>
                </a:cubicBezTo>
                <a:cubicBezTo>
                  <a:pt x="1183162" y="42289"/>
                  <a:pt x="1180523" y="41275"/>
                  <a:pt x="1176894" y="41275"/>
                </a:cubicBezTo>
                <a:close/>
                <a:moveTo>
                  <a:pt x="891340" y="41275"/>
                </a:moveTo>
                <a:cubicBezTo>
                  <a:pt x="886661" y="41275"/>
                  <a:pt x="882650" y="43302"/>
                  <a:pt x="879977" y="46342"/>
                </a:cubicBezTo>
                <a:cubicBezTo>
                  <a:pt x="877971" y="49044"/>
                  <a:pt x="876300" y="53097"/>
                  <a:pt x="876300" y="55461"/>
                </a:cubicBezTo>
                <a:cubicBezTo>
                  <a:pt x="876300" y="56812"/>
                  <a:pt x="876634" y="57150"/>
                  <a:pt x="877971" y="57150"/>
                </a:cubicBezTo>
                <a:lnTo>
                  <a:pt x="880979" y="57150"/>
                </a:lnTo>
                <a:cubicBezTo>
                  <a:pt x="887329" y="56475"/>
                  <a:pt x="887329" y="56475"/>
                  <a:pt x="887329" y="56475"/>
                </a:cubicBezTo>
                <a:cubicBezTo>
                  <a:pt x="890003" y="56137"/>
                  <a:pt x="896687" y="55799"/>
                  <a:pt x="899027" y="55461"/>
                </a:cubicBezTo>
                <a:cubicBezTo>
                  <a:pt x="901032" y="55124"/>
                  <a:pt x="901700" y="54448"/>
                  <a:pt x="901700" y="52422"/>
                </a:cubicBezTo>
                <a:cubicBezTo>
                  <a:pt x="901700" y="50057"/>
                  <a:pt x="901032" y="47017"/>
                  <a:pt x="899361" y="44653"/>
                </a:cubicBezTo>
                <a:cubicBezTo>
                  <a:pt x="897690" y="42289"/>
                  <a:pt x="895016" y="41275"/>
                  <a:pt x="891340" y="41275"/>
                </a:cubicBezTo>
                <a:close/>
                <a:moveTo>
                  <a:pt x="1235711" y="33338"/>
                </a:moveTo>
                <a:cubicBezTo>
                  <a:pt x="1236981" y="33338"/>
                  <a:pt x="1237298" y="34295"/>
                  <a:pt x="1237298" y="35890"/>
                </a:cubicBezTo>
                <a:cubicBezTo>
                  <a:pt x="1237298" y="36209"/>
                  <a:pt x="1237298" y="36209"/>
                  <a:pt x="1237298" y="41314"/>
                </a:cubicBezTo>
                <a:cubicBezTo>
                  <a:pt x="1236981" y="43547"/>
                  <a:pt x="1236981" y="56308"/>
                  <a:pt x="1236981" y="63645"/>
                </a:cubicBezTo>
                <a:cubicBezTo>
                  <a:pt x="1236981" y="70344"/>
                  <a:pt x="1236981" y="70344"/>
                  <a:pt x="1236981" y="70344"/>
                </a:cubicBezTo>
                <a:cubicBezTo>
                  <a:pt x="1236981" y="78001"/>
                  <a:pt x="1236981" y="85019"/>
                  <a:pt x="1237298" y="88210"/>
                </a:cubicBezTo>
                <a:cubicBezTo>
                  <a:pt x="1237616" y="91081"/>
                  <a:pt x="1238251" y="91719"/>
                  <a:pt x="1242061" y="92995"/>
                </a:cubicBezTo>
                <a:cubicBezTo>
                  <a:pt x="1245871" y="94271"/>
                  <a:pt x="1246188" y="94271"/>
                  <a:pt x="1246188" y="96185"/>
                </a:cubicBezTo>
                <a:cubicBezTo>
                  <a:pt x="1246188" y="98418"/>
                  <a:pt x="1246188" y="98418"/>
                  <a:pt x="1246188" y="98418"/>
                </a:cubicBezTo>
                <a:cubicBezTo>
                  <a:pt x="1246188" y="99694"/>
                  <a:pt x="1245553" y="100013"/>
                  <a:pt x="1244601" y="100013"/>
                </a:cubicBezTo>
                <a:cubicBezTo>
                  <a:pt x="1243648" y="100013"/>
                  <a:pt x="1243648" y="100013"/>
                  <a:pt x="1243648" y="100013"/>
                </a:cubicBezTo>
                <a:cubicBezTo>
                  <a:pt x="1240473" y="100013"/>
                  <a:pt x="1234441" y="99694"/>
                  <a:pt x="1229678" y="99694"/>
                </a:cubicBezTo>
                <a:cubicBezTo>
                  <a:pt x="1224598" y="99694"/>
                  <a:pt x="1218565" y="100013"/>
                  <a:pt x="1215390" y="100013"/>
                </a:cubicBezTo>
                <a:cubicBezTo>
                  <a:pt x="1214437" y="100013"/>
                  <a:pt x="1214437" y="100013"/>
                  <a:pt x="1214437" y="100013"/>
                </a:cubicBezTo>
                <a:cubicBezTo>
                  <a:pt x="1213167" y="100013"/>
                  <a:pt x="1212850" y="99694"/>
                  <a:pt x="1212850" y="98418"/>
                </a:cubicBezTo>
                <a:cubicBezTo>
                  <a:pt x="1212850" y="96185"/>
                  <a:pt x="1212850" y="96185"/>
                  <a:pt x="1212850" y="96185"/>
                </a:cubicBezTo>
                <a:cubicBezTo>
                  <a:pt x="1212850" y="94271"/>
                  <a:pt x="1212850" y="94271"/>
                  <a:pt x="1216977" y="92995"/>
                </a:cubicBezTo>
                <a:cubicBezTo>
                  <a:pt x="1221105" y="91719"/>
                  <a:pt x="1221740" y="91081"/>
                  <a:pt x="1221740" y="88210"/>
                </a:cubicBezTo>
                <a:cubicBezTo>
                  <a:pt x="1222058" y="84700"/>
                  <a:pt x="1222058" y="78639"/>
                  <a:pt x="1222058" y="70344"/>
                </a:cubicBezTo>
                <a:lnTo>
                  <a:pt x="1222058" y="59498"/>
                </a:lnTo>
                <a:cubicBezTo>
                  <a:pt x="1222058" y="43547"/>
                  <a:pt x="1221740" y="42590"/>
                  <a:pt x="1216660" y="42271"/>
                </a:cubicBezTo>
                <a:cubicBezTo>
                  <a:pt x="1213485" y="41952"/>
                  <a:pt x="1212850" y="41314"/>
                  <a:pt x="1212850" y="40038"/>
                </a:cubicBezTo>
                <a:cubicBezTo>
                  <a:pt x="1212850" y="37805"/>
                  <a:pt x="1212850" y="37805"/>
                  <a:pt x="1212850" y="37805"/>
                </a:cubicBezTo>
                <a:cubicBezTo>
                  <a:pt x="1212850" y="36209"/>
                  <a:pt x="1213167" y="35890"/>
                  <a:pt x="1215072" y="35571"/>
                </a:cubicBezTo>
                <a:cubicBezTo>
                  <a:pt x="1233806" y="33657"/>
                  <a:pt x="1233806" y="33657"/>
                  <a:pt x="1233806" y="33657"/>
                </a:cubicBezTo>
                <a:cubicBezTo>
                  <a:pt x="1234758" y="33657"/>
                  <a:pt x="1234758" y="33657"/>
                  <a:pt x="1234758" y="33657"/>
                </a:cubicBezTo>
                <a:cubicBezTo>
                  <a:pt x="1235076" y="33338"/>
                  <a:pt x="1235393" y="33338"/>
                  <a:pt x="1235711" y="33338"/>
                </a:cubicBezTo>
                <a:close/>
                <a:moveTo>
                  <a:pt x="1177658" y="33338"/>
                </a:moveTo>
                <a:cubicBezTo>
                  <a:pt x="1193069" y="33338"/>
                  <a:pt x="1201738" y="42270"/>
                  <a:pt x="1201738" y="57900"/>
                </a:cubicBezTo>
                <a:cubicBezTo>
                  <a:pt x="1201738" y="61728"/>
                  <a:pt x="1200133" y="62685"/>
                  <a:pt x="1195317" y="62685"/>
                </a:cubicBezTo>
                <a:lnTo>
                  <a:pt x="1164815" y="62685"/>
                </a:lnTo>
                <a:cubicBezTo>
                  <a:pt x="1159678" y="62685"/>
                  <a:pt x="1159357" y="63004"/>
                  <a:pt x="1159357" y="67470"/>
                </a:cubicBezTo>
                <a:cubicBezTo>
                  <a:pt x="1159357" y="80229"/>
                  <a:pt x="1167705" y="89799"/>
                  <a:pt x="1178942" y="89799"/>
                </a:cubicBezTo>
                <a:cubicBezTo>
                  <a:pt x="1185364" y="89799"/>
                  <a:pt x="1194996" y="86609"/>
                  <a:pt x="1199170" y="82781"/>
                </a:cubicBezTo>
                <a:cubicBezTo>
                  <a:pt x="1199491" y="82781"/>
                  <a:pt x="1199491" y="82462"/>
                  <a:pt x="1199812" y="82462"/>
                </a:cubicBezTo>
                <a:cubicBezTo>
                  <a:pt x="1200133" y="82462"/>
                  <a:pt x="1200454" y="83100"/>
                  <a:pt x="1200454" y="83738"/>
                </a:cubicBezTo>
                <a:cubicBezTo>
                  <a:pt x="1200454" y="85652"/>
                  <a:pt x="1199491" y="94584"/>
                  <a:pt x="1199170" y="95541"/>
                </a:cubicBezTo>
                <a:cubicBezTo>
                  <a:pt x="1198849" y="96178"/>
                  <a:pt x="1197243" y="97135"/>
                  <a:pt x="1193712" y="98411"/>
                </a:cubicBezTo>
                <a:cubicBezTo>
                  <a:pt x="1188896" y="100325"/>
                  <a:pt x="1182474" y="101601"/>
                  <a:pt x="1177016" y="101601"/>
                </a:cubicBezTo>
                <a:cubicBezTo>
                  <a:pt x="1157752" y="101601"/>
                  <a:pt x="1144588" y="88523"/>
                  <a:pt x="1144588" y="69384"/>
                </a:cubicBezTo>
                <a:cubicBezTo>
                  <a:pt x="1144588" y="48969"/>
                  <a:pt x="1158715" y="33338"/>
                  <a:pt x="1177658" y="33338"/>
                </a:cubicBezTo>
                <a:close/>
                <a:moveTo>
                  <a:pt x="1070830" y="33338"/>
                </a:moveTo>
                <a:cubicBezTo>
                  <a:pt x="1071792" y="33338"/>
                  <a:pt x="1072433" y="34295"/>
                  <a:pt x="1072433" y="35890"/>
                </a:cubicBezTo>
                <a:cubicBezTo>
                  <a:pt x="1072433" y="36209"/>
                  <a:pt x="1072433" y="36209"/>
                  <a:pt x="1072433" y="41314"/>
                </a:cubicBezTo>
                <a:cubicBezTo>
                  <a:pt x="1072112" y="43547"/>
                  <a:pt x="1072112" y="56308"/>
                  <a:pt x="1072112" y="63645"/>
                </a:cubicBezTo>
                <a:cubicBezTo>
                  <a:pt x="1072112" y="70344"/>
                  <a:pt x="1072112" y="70344"/>
                  <a:pt x="1072112" y="70344"/>
                </a:cubicBezTo>
                <a:cubicBezTo>
                  <a:pt x="1072112" y="78001"/>
                  <a:pt x="1072112" y="85019"/>
                  <a:pt x="1072433" y="88210"/>
                </a:cubicBezTo>
                <a:cubicBezTo>
                  <a:pt x="1072433" y="91081"/>
                  <a:pt x="1073394" y="91719"/>
                  <a:pt x="1077241" y="92995"/>
                </a:cubicBezTo>
                <a:cubicBezTo>
                  <a:pt x="1081088" y="94271"/>
                  <a:pt x="1081088" y="94271"/>
                  <a:pt x="1081088" y="96185"/>
                </a:cubicBezTo>
                <a:cubicBezTo>
                  <a:pt x="1081088" y="98418"/>
                  <a:pt x="1081088" y="98418"/>
                  <a:pt x="1081088" y="98418"/>
                </a:cubicBezTo>
                <a:cubicBezTo>
                  <a:pt x="1081088" y="99694"/>
                  <a:pt x="1080767" y="100013"/>
                  <a:pt x="1079806" y="100013"/>
                </a:cubicBezTo>
                <a:cubicBezTo>
                  <a:pt x="1078844" y="100013"/>
                  <a:pt x="1078844" y="100013"/>
                  <a:pt x="1078844" y="100013"/>
                </a:cubicBezTo>
                <a:cubicBezTo>
                  <a:pt x="1075318" y="100013"/>
                  <a:pt x="1069548" y="99694"/>
                  <a:pt x="1064739" y="99694"/>
                </a:cubicBezTo>
                <a:cubicBezTo>
                  <a:pt x="1059931" y="99694"/>
                  <a:pt x="1053520" y="100013"/>
                  <a:pt x="1050314" y="100013"/>
                </a:cubicBezTo>
                <a:cubicBezTo>
                  <a:pt x="1049353" y="100013"/>
                  <a:pt x="1049353" y="100013"/>
                  <a:pt x="1049353" y="100013"/>
                </a:cubicBezTo>
                <a:cubicBezTo>
                  <a:pt x="1048070" y="100013"/>
                  <a:pt x="1047750" y="99694"/>
                  <a:pt x="1047750" y="98418"/>
                </a:cubicBezTo>
                <a:cubicBezTo>
                  <a:pt x="1047750" y="96185"/>
                  <a:pt x="1047750" y="96185"/>
                  <a:pt x="1047750" y="96185"/>
                </a:cubicBezTo>
                <a:cubicBezTo>
                  <a:pt x="1047750" y="94271"/>
                  <a:pt x="1047750" y="94271"/>
                  <a:pt x="1051917" y="92995"/>
                </a:cubicBezTo>
                <a:cubicBezTo>
                  <a:pt x="1056084" y="91719"/>
                  <a:pt x="1056725" y="91081"/>
                  <a:pt x="1057046" y="88210"/>
                </a:cubicBezTo>
                <a:cubicBezTo>
                  <a:pt x="1057046" y="84700"/>
                  <a:pt x="1057046" y="78639"/>
                  <a:pt x="1057046" y="70344"/>
                </a:cubicBezTo>
                <a:lnTo>
                  <a:pt x="1057046" y="59498"/>
                </a:lnTo>
                <a:cubicBezTo>
                  <a:pt x="1057046" y="43547"/>
                  <a:pt x="1057046" y="42590"/>
                  <a:pt x="1051596" y="42271"/>
                </a:cubicBezTo>
                <a:cubicBezTo>
                  <a:pt x="1048711" y="41952"/>
                  <a:pt x="1047750" y="41314"/>
                  <a:pt x="1047750" y="40038"/>
                </a:cubicBezTo>
                <a:cubicBezTo>
                  <a:pt x="1047750" y="37805"/>
                  <a:pt x="1047750" y="37805"/>
                  <a:pt x="1047750" y="37805"/>
                </a:cubicBezTo>
                <a:cubicBezTo>
                  <a:pt x="1047750" y="36209"/>
                  <a:pt x="1048391" y="35890"/>
                  <a:pt x="1049994" y="35571"/>
                </a:cubicBezTo>
                <a:cubicBezTo>
                  <a:pt x="1068907" y="33657"/>
                  <a:pt x="1068907" y="33657"/>
                  <a:pt x="1068907" y="33657"/>
                </a:cubicBezTo>
                <a:cubicBezTo>
                  <a:pt x="1069868" y="33657"/>
                  <a:pt x="1069868" y="33657"/>
                  <a:pt x="1069868" y="33657"/>
                </a:cubicBezTo>
                <a:cubicBezTo>
                  <a:pt x="1070189" y="33338"/>
                  <a:pt x="1070509" y="33338"/>
                  <a:pt x="1070830" y="33338"/>
                </a:cubicBezTo>
                <a:close/>
                <a:moveTo>
                  <a:pt x="1017588" y="33338"/>
                </a:moveTo>
                <a:cubicBezTo>
                  <a:pt x="1022668" y="33338"/>
                  <a:pt x="1028065" y="34295"/>
                  <a:pt x="1030923" y="35571"/>
                </a:cubicBezTo>
                <a:cubicBezTo>
                  <a:pt x="1033145" y="36528"/>
                  <a:pt x="1033780" y="37166"/>
                  <a:pt x="1033780" y="38761"/>
                </a:cubicBezTo>
                <a:cubicBezTo>
                  <a:pt x="1033780" y="39080"/>
                  <a:pt x="1033780" y="39080"/>
                  <a:pt x="1033780" y="39080"/>
                </a:cubicBezTo>
                <a:lnTo>
                  <a:pt x="1032828" y="47055"/>
                </a:lnTo>
                <a:cubicBezTo>
                  <a:pt x="1032510" y="49288"/>
                  <a:pt x="1032510" y="49607"/>
                  <a:pt x="1030923" y="49607"/>
                </a:cubicBezTo>
                <a:cubicBezTo>
                  <a:pt x="1029018" y="49607"/>
                  <a:pt x="1029018" y="49607"/>
                  <a:pt x="1029018" y="49607"/>
                </a:cubicBezTo>
                <a:cubicBezTo>
                  <a:pt x="1027430" y="49607"/>
                  <a:pt x="1027430" y="49607"/>
                  <a:pt x="1026160" y="46098"/>
                </a:cubicBezTo>
                <a:cubicBezTo>
                  <a:pt x="1024890" y="42589"/>
                  <a:pt x="1020763" y="40675"/>
                  <a:pt x="1015048" y="40675"/>
                </a:cubicBezTo>
                <a:cubicBezTo>
                  <a:pt x="1009015" y="40675"/>
                  <a:pt x="1004887" y="44184"/>
                  <a:pt x="1004887" y="49288"/>
                </a:cubicBezTo>
                <a:cubicBezTo>
                  <a:pt x="1004887" y="52796"/>
                  <a:pt x="1006475" y="55348"/>
                  <a:pt x="1011555" y="58219"/>
                </a:cubicBezTo>
                <a:cubicBezTo>
                  <a:pt x="1014730" y="59814"/>
                  <a:pt x="1014730" y="59814"/>
                  <a:pt x="1023303" y="63961"/>
                </a:cubicBezTo>
                <a:cubicBezTo>
                  <a:pt x="1031558" y="67789"/>
                  <a:pt x="1036638" y="74168"/>
                  <a:pt x="1036638" y="81505"/>
                </a:cubicBezTo>
                <a:cubicBezTo>
                  <a:pt x="1036638" y="93308"/>
                  <a:pt x="1025843" y="101601"/>
                  <a:pt x="1009650" y="101601"/>
                </a:cubicBezTo>
                <a:cubicBezTo>
                  <a:pt x="1003300" y="101601"/>
                  <a:pt x="996950" y="100325"/>
                  <a:pt x="992822" y="98092"/>
                </a:cubicBezTo>
                <a:cubicBezTo>
                  <a:pt x="990917" y="97135"/>
                  <a:pt x="990600" y="96497"/>
                  <a:pt x="990600" y="94265"/>
                </a:cubicBezTo>
                <a:cubicBezTo>
                  <a:pt x="991552" y="85333"/>
                  <a:pt x="991552" y="85333"/>
                  <a:pt x="991552" y="85333"/>
                </a:cubicBezTo>
                <a:cubicBezTo>
                  <a:pt x="991552" y="83738"/>
                  <a:pt x="992187" y="82781"/>
                  <a:pt x="993775" y="82781"/>
                </a:cubicBezTo>
                <a:cubicBezTo>
                  <a:pt x="995997" y="82781"/>
                  <a:pt x="995997" y="82781"/>
                  <a:pt x="995997" y="82781"/>
                </a:cubicBezTo>
                <a:cubicBezTo>
                  <a:pt x="997267" y="82781"/>
                  <a:pt x="997585" y="82781"/>
                  <a:pt x="998220" y="86290"/>
                </a:cubicBezTo>
                <a:cubicBezTo>
                  <a:pt x="999490" y="91075"/>
                  <a:pt x="1004887" y="94265"/>
                  <a:pt x="1010920" y="94265"/>
                </a:cubicBezTo>
                <a:cubicBezTo>
                  <a:pt x="1017588" y="94265"/>
                  <a:pt x="1022350" y="90756"/>
                  <a:pt x="1022350" y="85652"/>
                </a:cubicBezTo>
                <a:cubicBezTo>
                  <a:pt x="1022350" y="81505"/>
                  <a:pt x="1020128" y="79591"/>
                  <a:pt x="1013142" y="76082"/>
                </a:cubicBezTo>
                <a:cubicBezTo>
                  <a:pt x="996315" y="68427"/>
                  <a:pt x="992187" y="63961"/>
                  <a:pt x="992187" y="54072"/>
                </a:cubicBezTo>
                <a:cubicBezTo>
                  <a:pt x="992187" y="41313"/>
                  <a:pt x="1001712" y="33338"/>
                  <a:pt x="1017588" y="33338"/>
                </a:cubicBezTo>
                <a:close/>
                <a:moveTo>
                  <a:pt x="950175" y="33338"/>
                </a:moveTo>
                <a:cubicBezTo>
                  <a:pt x="951111" y="33338"/>
                  <a:pt x="951735" y="34295"/>
                  <a:pt x="951735" y="35571"/>
                </a:cubicBezTo>
                <a:cubicBezTo>
                  <a:pt x="951423" y="41633"/>
                  <a:pt x="951423" y="41633"/>
                  <a:pt x="951423" y="41633"/>
                </a:cubicBezTo>
                <a:cubicBezTo>
                  <a:pt x="951423" y="47375"/>
                  <a:pt x="951735" y="48332"/>
                  <a:pt x="952670" y="48332"/>
                </a:cubicBezTo>
                <a:cubicBezTo>
                  <a:pt x="952982" y="48332"/>
                  <a:pt x="954229" y="47375"/>
                  <a:pt x="955165" y="46099"/>
                </a:cubicBezTo>
                <a:cubicBezTo>
                  <a:pt x="957036" y="43866"/>
                  <a:pt x="957036" y="43866"/>
                  <a:pt x="960154" y="40357"/>
                </a:cubicBezTo>
                <a:cubicBezTo>
                  <a:pt x="963584" y="36209"/>
                  <a:pt x="964832" y="35252"/>
                  <a:pt x="968574" y="34295"/>
                </a:cubicBezTo>
                <a:cubicBezTo>
                  <a:pt x="970445" y="33657"/>
                  <a:pt x="972316" y="33338"/>
                  <a:pt x="974810" y="33338"/>
                </a:cubicBezTo>
                <a:cubicBezTo>
                  <a:pt x="977929" y="33338"/>
                  <a:pt x="979488" y="34295"/>
                  <a:pt x="979176" y="36528"/>
                </a:cubicBezTo>
                <a:cubicBezTo>
                  <a:pt x="978864" y="46099"/>
                  <a:pt x="978864" y="46099"/>
                  <a:pt x="978864" y="46099"/>
                </a:cubicBezTo>
                <a:cubicBezTo>
                  <a:pt x="978552" y="48332"/>
                  <a:pt x="977929" y="49289"/>
                  <a:pt x="976993" y="49289"/>
                </a:cubicBezTo>
                <a:cubicBezTo>
                  <a:pt x="976681" y="49289"/>
                  <a:pt x="976369" y="48970"/>
                  <a:pt x="975746" y="48970"/>
                </a:cubicBezTo>
                <a:cubicBezTo>
                  <a:pt x="974187" y="48332"/>
                  <a:pt x="971380" y="48332"/>
                  <a:pt x="968262" y="48332"/>
                </a:cubicBezTo>
                <a:cubicBezTo>
                  <a:pt x="963584" y="48332"/>
                  <a:pt x="960154" y="49608"/>
                  <a:pt x="957659" y="51841"/>
                </a:cubicBezTo>
                <a:cubicBezTo>
                  <a:pt x="954853" y="55032"/>
                  <a:pt x="954229" y="57584"/>
                  <a:pt x="954229" y="70663"/>
                </a:cubicBezTo>
                <a:cubicBezTo>
                  <a:pt x="954229" y="76406"/>
                  <a:pt x="954229" y="76406"/>
                  <a:pt x="954229" y="76406"/>
                </a:cubicBezTo>
                <a:cubicBezTo>
                  <a:pt x="954541" y="85019"/>
                  <a:pt x="954541" y="85019"/>
                  <a:pt x="954541" y="85019"/>
                </a:cubicBezTo>
                <a:cubicBezTo>
                  <a:pt x="954541" y="89486"/>
                  <a:pt x="954853" y="90443"/>
                  <a:pt x="956724" y="91400"/>
                </a:cubicBezTo>
                <a:cubicBezTo>
                  <a:pt x="957659" y="92038"/>
                  <a:pt x="957659" y="92038"/>
                  <a:pt x="963272" y="93314"/>
                </a:cubicBezTo>
                <a:cubicBezTo>
                  <a:pt x="967014" y="94271"/>
                  <a:pt x="967326" y="94271"/>
                  <a:pt x="967326" y="96185"/>
                </a:cubicBezTo>
                <a:cubicBezTo>
                  <a:pt x="967326" y="98099"/>
                  <a:pt x="967326" y="98099"/>
                  <a:pt x="967326" y="98099"/>
                </a:cubicBezTo>
                <a:cubicBezTo>
                  <a:pt x="967326" y="99375"/>
                  <a:pt x="966703" y="100013"/>
                  <a:pt x="965455" y="100013"/>
                </a:cubicBezTo>
                <a:cubicBezTo>
                  <a:pt x="965143" y="100013"/>
                  <a:pt x="965143" y="100013"/>
                  <a:pt x="965143" y="100013"/>
                </a:cubicBezTo>
                <a:cubicBezTo>
                  <a:pt x="961401" y="100013"/>
                  <a:pt x="951111" y="99694"/>
                  <a:pt x="946122" y="99694"/>
                </a:cubicBezTo>
                <a:cubicBezTo>
                  <a:pt x="942068" y="99694"/>
                  <a:pt x="935831" y="100013"/>
                  <a:pt x="933025" y="100013"/>
                </a:cubicBezTo>
                <a:cubicBezTo>
                  <a:pt x="932089" y="100013"/>
                  <a:pt x="932089" y="100013"/>
                  <a:pt x="932089" y="100013"/>
                </a:cubicBezTo>
                <a:cubicBezTo>
                  <a:pt x="931154" y="100013"/>
                  <a:pt x="930530" y="99694"/>
                  <a:pt x="930530" y="98418"/>
                </a:cubicBezTo>
                <a:cubicBezTo>
                  <a:pt x="930530" y="96185"/>
                  <a:pt x="930530" y="96185"/>
                  <a:pt x="930530" y="96185"/>
                </a:cubicBezTo>
                <a:cubicBezTo>
                  <a:pt x="930530" y="94271"/>
                  <a:pt x="930530" y="94271"/>
                  <a:pt x="934584" y="92995"/>
                </a:cubicBezTo>
                <a:cubicBezTo>
                  <a:pt x="938326" y="91719"/>
                  <a:pt x="938949" y="91081"/>
                  <a:pt x="939261" y="88210"/>
                </a:cubicBezTo>
                <a:cubicBezTo>
                  <a:pt x="939261" y="85019"/>
                  <a:pt x="939573" y="78958"/>
                  <a:pt x="939573" y="70344"/>
                </a:cubicBezTo>
                <a:cubicBezTo>
                  <a:pt x="939573" y="65878"/>
                  <a:pt x="939573" y="65878"/>
                  <a:pt x="939573" y="65878"/>
                </a:cubicBezTo>
                <a:cubicBezTo>
                  <a:pt x="939573" y="59179"/>
                  <a:pt x="938638" y="51522"/>
                  <a:pt x="937390" y="48013"/>
                </a:cubicBezTo>
                <a:cubicBezTo>
                  <a:pt x="936143" y="44823"/>
                  <a:pt x="934272" y="43547"/>
                  <a:pt x="930530" y="43547"/>
                </a:cubicBezTo>
                <a:cubicBezTo>
                  <a:pt x="927723" y="43228"/>
                  <a:pt x="927100" y="42909"/>
                  <a:pt x="927100" y="41633"/>
                </a:cubicBezTo>
                <a:lnTo>
                  <a:pt x="927100" y="39400"/>
                </a:lnTo>
                <a:cubicBezTo>
                  <a:pt x="927100" y="37166"/>
                  <a:pt x="927723" y="36847"/>
                  <a:pt x="929594" y="36528"/>
                </a:cubicBezTo>
                <a:cubicBezTo>
                  <a:pt x="947993" y="33657"/>
                  <a:pt x="947993" y="33657"/>
                  <a:pt x="947993" y="33657"/>
                </a:cubicBezTo>
                <a:cubicBezTo>
                  <a:pt x="948928" y="33657"/>
                  <a:pt x="948928" y="33657"/>
                  <a:pt x="948928" y="33657"/>
                </a:cubicBezTo>
                <a:cubicBezTo>
                  <a:pt x="949552" y="33338"/>
                  <a:pt x="949864" y="33338"/>
                  <a:pt x="950175" y="33338"/>
                </a:cubicBezTo>
                <a:close/>
                <a:moveTo>
                  <a:pt x="892445" y="33338"/>
                </a:moveTo>
                <a:cubicBezTo>
                  <a:pt x="907513" y="33338"/>
                  <a:pt x="915988" y="42270"/>
                  <a:pt x="915988" y="57900"/>
                </a:cubicBezTo>
                <a:cubicBezTo>
                  <a:pt x="915988" y="61728"/>
                  <a:pt x="914419" y="62685"/>
                  <a:pt x="909710" y="62685"/>
                </a:cubicBezTo>
                <a:lnTo>
                  <a:pt x="879574" y="62685"/>
                </a:lnTo>
                <a:cubicBezTo>
                  <a:pt x="874865" y="62685"/>
                  <a:pt x="874551" y="63004"/>
                  <a:pt x="874551" y="67470"/>
                </a:cubicBezTo>
                <a:cubicBezTo>
                  <a:pt x="874551" y="80229"/>
                  <a:pt x="882399" y="89799"/>
                  <a:pt x="893700" y="89799"/>
                </a:cubicBezTo>
                <a:cubicBezTo>
                  <a:pt x="899979" y="89799"/>
                  <a:pt x="909082" y="86609"/>
                  <a:pt x="913477" y="82781"/>
                </a:cubicBezTo>
                <a:cubicBezTo>
                  <a:pt x="913791" y="82781"/>
                  <a:pt x="913791" y="82462"/>
                  <a:pt x="913791" y="82462"/>
                </a:cubicBezTo>
                <a:cubicBezTo>
                  <a:pt x="914419" y="82462"/>
                  <a:pt x="914733" y="83100"/>
                  <a:pt x="914733" y="83738"/>
                </a:cubicBezTo>
                <a:cubicBezTo>
                  <a:pt x="914733" y="85652"/>
                  <a:pt x="913477" y="94584"/>
                  <a:pt x="913163" y="95541"/>
                </a:cubicBezTo>
                <a:cubicBezTo>
                  <a:pt x="912849" y="96178"/>
                  <a:pt x="911593" y="97135"/>
                  <a:pt x="907826" y="98411"/>
                </a:cubicBezTo>
                <a:cubicBezTo>
                  <a:pt x="903432" y="100325"/>
                  <a:pt x="897153" y="101601"/>
                  <a:pt x="891817" y="101601"/>
                </a:cubicBezTo>
                <a:cubicBezTo>
                  <a:pt x="872982" y="101601"/>
                  <a:pt x="860425" y="88523"/>
                  <a:pt x="860425" y="69384"/>
                </a:cubicBezTo>
                <a:cubicBezTo>
                  <a:pt x="860425" y="48969"/>
                  <a:pt x="873924" y="33338"/>
                  <a:pt x="892445" y="33338"/>
                </a:cubicBezTo>
                <a:close/>
                <a:moveTo>
                  <a:pt x="792786" y="33338"/>
                </a:moveTo>
                <a:cubicBezTo>
                  <a:pt x="793102" y="33338"/>
                  <a:pt x="793102" y="33338"/>
                  <a:pt x="799106" y="33662"/>
                </a:cubicBezTo>
                <a:cubicBezTo>
                  <a:pt x="800370" y="33985"/>
                  <a:pt x="802581" y="33985"/>
                  <a:pt x="805741" y="33985"/>
                </a:cubicBezTo>
                <a:cubicBezTo>
                  <a:pt x="811744" y="33985"/>
                  <a:pt x="815536" y="33662"/>
                  <a:pt x="819327" y="33338"/>
                </a:cubicBezTo>
                <a:cubicBezTo>
                  <a:pt x="820907" y="33338"/>
                  <a:pt x="820907" y="33338"/>
                  <a:pt x="820907" y="33338"/>
                </a:cubicBezTo>
                <a:cubicBezTo>
                  <a:pt x="822171" y="33338"/>
                  <a:pt x="822803" y="33985"/>
                  <a:pt x="822803" y="35279"/>
                </a:cubicBezTo>
                <a:cubicBezTo>
                  <a:pt x="822803" y="37544"/>
                  <a:pt x="822803" y="37544"/>
                  <a:pt x="822803" y="37544"/>
                </a:cubicBezTo>
                <a:cubicBezTo>
                  <a:pt x="822803" y="39485"/>
                  <a:pt x="822487" y="39485"/>
                  <a:pt x="819011" y="40456"/>
                </a:cubicBezTo>
                <a:cubicBezTo>
                  <a:pt x="815536" y="41426"/>
                  <a:pt x="813956" y="42397"/>
                  <a:pt x="813956" y="44014"/>
                </a:cubicBezTo>
                <a:cubicBezTo>
                  <a:pt x="813956" y="44661"/>
                  <a:pt x="813956" y="45632"/>
                  <a:pt x="814588" y="46926"/>
                </a:cubicBezTo>
                <a:cubicBezTo>
                  <a:pt x="815220" y="48867"/>
                  <a:pt x="815852" y="50808"/>
                  <a:pt x="816168" y="52750"/>
                </a:cubicBezTo>
                <a:cubicBezTo>
                  <a:pt x="819643" y="63426"/>
                  <a:pt x="819643" y="63426"/>
                  <a:pt x="819643" y="63426"/>
                </a:cubicBezTo>
                <a:cubicBezTo>
                  <a:pt x="823435" y="76690"/>
                  <a:pt x="826278" y="85425"/>
                  <a:pt x="826594" y="85425"/>
                </a:cubicBezTo>
                <a:cubicBezTo>
                  <a:pt x="826594" y="85425"/>
                  <a:pt x="826910" y="84455"/>
                  <a:pt x="826910" y="83808"/>
                </a:cubicBezTo>
                <a:cubicBezTo>
                  <a:pt x="827542" y="81866"/>
                  <a:pt x="827542" y="81866"/>
                  <a:pt x="827542" y="81866"/>
                </a:cubicBezTo>
                <a:cubicBezTo>
                  <a:pt x="828806" y="78308"/>
                  <a:pt x="828806" y="78308"/>
                  <a:pt x="828806" y="78308"/>
                </a:cubicBezTo>
                <a:cubicBezTo>
                  <a:pt x="829438" y="76043"/>
                  <a:pt x="830386" y="73455"/>
                  <a:pt x="831018" y="70867"/>
                </a:cubicBezTo>
                <a:cubicBezTo>
                  <a:pt x="834809" y="60191"/>
                  <a:pt x="834809" y="60191"/>
                  <a:pt x="834809" y="60191"/>
                </a:cubicBezTo>
                <a:cubicBezTo>
                  <a:pt x="838917" y="48544"/>
                  <a:pt x="839865" y="44985"/>
                  <a:pt x="839865" y="43367"/>
                </a:cubicBezTo>
                <a:cubicBezTo>
                  <a:pt x="839865" y="41750"/>
                  <a:pt x="837653" y="40456"/>
                  <a:pt x="834493" y="39809"/>
                </a:cubicBezTo>
                <a:cubicBezTo>
                  <a:pt x="832914" y="39162"/>
                  <a:pt x="832598" y="38838"/>
                  <a:pt x="832598" y="37544"/>
                </a:cubicBezTo>
                <a:cubicBezTo>
                  <a:pt x="832598" y="35279"/>
                  <a:pt x="832598" y="35279"/>
                  <a:pt x="832598" y="35279"/>
                </a:cubicBezTo>
                <a:cubicBezTo>
                  <a:pt x="832598" y="33985"/>
                  <a:pt x="833230" y="33338"/>
                  <a:pt x="834177" y="33338"/>
                </a:cubicBezTo>
                <a:cubicBezTo>
                  <a:pt x="834493" y="33338"/>
                  <a:pt x="834809" y="33338"/>
                  <a:pt x="835441" y="33662"/>
                </a:cubicBezTo>
                <a:cubicBezTo>
                  <a:pt x="837021" y="33662"/>
                  <a:pt x="842392" y="33985"/>
                  <a:pt x="844920" y="33985"/>
                </a:cubicBezTo>
                <a:cubicBezTo>
                  <a:pt x="847448" y="33985"/>
                  <a:pt x="850291" y="33662"/>
                  <a:pt x="853135" y="33338"/>
                </a:cubicBezTo>
                <a:cubicBezTo>
                  <a:pt x="854399" y="33338"/>
                  <a:pt x="854399" y="33338"/>
                  <a:pt x="854399" y="33338"/>
                </a:cubicBezTo>
                <a:cubicBezTo>
                  <a:pt x="855347" y="33338"/>
                  <a:pt x="855663" y="33985"/>
                  <a:pt x="855663" y="35279"/>
                </a:cubicBezTo>
                <a:lnTo>
                  <a:pt x="855663" y="37544"/>
                </a:lnTo>
                <a:cubicBezTo>
                  <a:pt x="855663" y="39485"/>
                  <a:pt x="855663" y="39485"/>
                  <a:pt x="853135" y="40132"/>
                </a:cubicBezTo>
                <a:cubicBezTo>
                  <a:pt x="851555" y="41103"/>
                  <a:pt x="850607" y="42397"/>
                  <a:pt x="848712" y="47897"/>
                </a:cubicBezTo>
                <a:cubicBezTo>
                  <a:pt x="847132" y="51779"/>
                  <a:pt x="847132" y="51779"/>
                  <a:pt x="836073" y="79602"/>
                </a:cubicBezTo>
                <a:cubicBezTo>
                  <a:pt x="831966" y="89954"/>
                  <a:pt x="831018" y="92543"/>
                  <a:pt x="830070" y="95131"/>
                </a:cubicBezTo>
                <a:cubicBezTo>
                  <a:pt x="829122" y="98366"/>
                  <a:pt x="829122" y="98366"/>
                  <a:pt x="828490" y="99337"/>
                </a:cubicBezTo>
                <a:cubicBezTo>
                  <a:pt x="828174" y="99984"/>
                  <a:pt x="827542" y="100307"/>
                  <a:pt x="825646" y="100631"/>
                </a:cubicBezTo>
                <a:cubicBezTo>
                  <a:pt x="824699" y="100631"/>
                  <a:pt x="824067" y="100631"/>
                  <a:pt x="819643" y="101601"/>
                </a:cubicBezTo>
                <a:cubicBezTo>
                  <a:pt x="819011" y="101601"/>
                  <a:pt x="818695" y="101601"/>
                  <a:pt x="818063" y="101601"/>
                </a:cubicBezTo>
                <a:cubicBezTo>
                  <a:pt x="816800" y="101601"/>
                  <a:pt x="816800" y="101601"/>
                  <a:pt x="815536" y="97072"/>
                </a:cubicBezTo>
                <a:cubicBezTo>
                  <a:pt x="813640" y="92543"/>
                  <a:pt x="812692" y="89307"/>
                  <a:pt x="806689" y="72808"/>
                </a:cubicBezTo>
                <a:cubicBezTo>
                  <a:pt x="800370" y="55338"/>
                  <a:pt x="798158" y="48544"/>
                  <a:pt x="795946" y="43367"/>
                </a:cubicBezTo>
                <a:cubicBezTo>
                  <a:pt x="794998" y="41103"/>
                  <a:pt x="794682" y="40779"/>
                  <a:pt x="791839" y="39809"/>
                </a:cubicBezTo>
                <a:cubicBezTo>
                  <a:pt x="790891" y="39485"/>
                  <a:pt x="790575" y="38838"/>
                  <a:pt x="790575" y="37544"/>
                </a:cubicBezTo>
                <a:cubicBezTo>
                  <a:pt x="790575" y="35279"/>
                  <a:pt x="790575" y="35279"/>
                  <a:pt x="790575" y="35279"/>
                </a:cubicBezTo>
                <a:cubicBezTo>
                  <a:pt x="790575" y="33985"/>
                  <a:pt x="791207" y="33338"/>
                  <a:pt x="792786" y="33338"/>
                </a:cubicBezTo>
                <a:close/>
                <a:moveTo>
                  <a:pt x="775335" y="33338"/>
                </a:moveTo>
                <a:cubicBezTo>
                  <a:pt x="776605" y="33338"/>
                  <a:pt x="776923" y="34295"/>
                  <a:pt x="776923" y="35890"/>
                </a:cubicBezTo>
                <a:cubicBezTo>
                  <a:pt x="776923" y="36209"/>
                  <a:pt x="776923" y="36209"/>
                  <a:pt x="776923" y="41314"/>
                </a:cubicBezTo>
                <a:cubicBezTo>
                  <a:pt x="776605" y="43547"/>
                  <a:pt x="776605" y="56308"/>
                  <a:pt x="776605" y="63645"/>
                </a:cubicBezTo>
                <a:cubicBezTo>
                  <a:pt x="776605" y="70344"/>
                  <a:pt x="776605" y="70344"/>
                  <a:pt x="776605" y="70344"/>
                </a:cubicBezTo>
                <a:cubicBezTo>
                  <a:pt x="776605" y="78001"/>
                  <a:pt x="776605" y="85019"/>
                  <a:pt x="776923" y="88210"/>
                </a:cubicBezTo>
                <a:cubicBezTo>
                  <a:pt x="777240" y="91081"/>
                  <a:pt x="777875" y="91719"/>
                  <a:pt x="781685" y="92995"/>
                </a:cubicBezTo>
                <a:cubicBezTo>
                  <a:pt x="785495" y="94271"/>
                  <a:pt x="785813" y="94271"/>
                  <a:pt x="785813" y="96185"/>
                </a:cubicBezTo>
                <a:cubicBezTo>
                  <a:pt x="785813" y="98418"/>
                  <a:pt x="785813" y="98418"/>
                  <a:pt x="785813" y="98418"/>
                </a:cubicBezTo>
                <a:cubicBezTo>
                  <a:pt x="785813" y="99694"/>
                  <a:pt x="785178" y="100013"/>
                  <a:pt x="784225" y="100013"/>
                </a:cubicBezTo>
                <a:cubicBezTo>
                  <a:pt x="783273" y="100013"/>
                  <a:pt x="783273" y="100013"/>
                  <a:pt x="783273" y="100013"/>
                </a:cubicBezTo>
                <a:cubicBezTo>
                  <a:pt x="780098" y="100013"/>
                  <a:pt x="774065" y="99694"/>
                  <a:pt x="769303" y="99694"/>
                </a:cubicBezTo>
                <a:cubicBezTo>
                  <a:pt x="764222" y="99694"/>
                  <a:pt x="758190" y="100013"/>
                  <a:pt x="754697" y="100013"/>
                </a:cubicBezTo>
                <a:cubicBezTo>
                  <a:pt x="753745" y="100013"/>
                  <a:pt x="753745" y="100013"/>
                  <a:pt x="753745" y="100013"/>
                </a:cubicBezTo>
                <a:cubicBezTo>
                  <a:pt x="752792" y="100013"/>
                  <a:pt x="752475" y="99694"/>
                  <a:pt x="752475" y="98418"/>
                </a:cubicBezTo>
                <a:cubicBezTo>
                  <a:pt x="752475" y="96185"/>
                  <a:pt x="752475" y="96185"/>
                  <a:pt x="752475" y="96185"/>
                </a:cubicBezTo>
                <a:cubicBezTo>
                  <a:pt x="752475" y="94271"/>
                  <a:pt x="752475" y="94271"/>
                  <a:pt x="756602" y="92995"/>
                </a:cubicBezTo>
                <a:cubicBezTo>
                  <a:pt x="760412" y="91719"/>
                  <a:pt x="761047" y="91081"/>
                  <a:pt x="761365" y="88210"/>
                </a:cubicBezTo>
                <a:cubicBezTo>
                  <a:pt x="761682" y="84700"/>
                  <a:pt x="761682" y="78639"/>
                  <a:pt x="761682" y="70344"/>
                </a:cubicBezTo>
                <a:lnTo>
                  <a:pt x="761682" y="59498"/>
                </a:lnTo>
                <a:cubicBezTo>
                  <a:pt x="761682" y="43547"/>
                  <a:pt x="761365" y="42590"/>
                  <a:pt x="755967" y="42271"/>
                </a:cubicBezTo>
                <a:cubicBezTo>
                  <a:pt x="753110" y="41952"/>
                  <a:pt x="752475" y="41314"/>
                  <a:pt x="752475" y="40038"/>
                </a:cubicBezTo>
                <a:cubicBezTo>
                  <a:pt x="752475" y="37805"/>
                  <a:pt x="752475" y="37805"/>
                  <a:pt x="752475" y="37805"/>
                </a:cubicBezTo>
                <a:cubicBezTo>
                  <a:pt x="752475" y="36209"/>
                  <a:pt x="752792" y="35890"/>
                  <a:pt x="754697" y="35571"/>
                </a:cubicBezTo>
                <a:cubicBezTo>
                  <a:pt x="773113" y="33657"/>
                  <a:pt x="773113" y="33657"/>
                  <a:pt x="773113" y="33657"/>
                </a:cubicBezTo>
                <a:cubicBezTo>
                  <a:pt x="774383" y="33657"/>
                  <a:pt x="774383" y="33657"/>
                  <a:pt x="774383" y="33657"/>
                </a:cubicBezTo>
                <a:cubicBezTo>
                  <a:pt x="774700" y="33338"/>
                  <a:pt x="775018" y="33338"/>
                  <a:pt x="775335" y="33338"/>
                </a:cubicBezTo>
                <a:close/>
                <a:moveTo>
                  <a:pt x="686303" y="33338"/>
                </a:moveTo>
                <a:cubicBezTo>
                  <a:pt x="687263" y="33338"/>
                  <a:pt x="687904" y="34295"/>
                  <a:pt x="688224" y="35890"/>
                </a:cubicBezTo>
                <a:cubicBezTo>
                  <a:pt x="688224" y="37166"/>
                  <a:pt x="688544" y="43228"/>
                  <a:pt x="688544" y="43866"/>
                </a:cubicBezTo>
                <a:cubicBezTo>
                  <a:pt x="688544" y="45461"/>
                  <a:pt x="689184" y="46737"/>
                  <a:pt x="689824" y="46737"/>
                </a:cubicBezTo>
                <a:cubicBezTo>
                  <a:pt x="690144" y="46737"/>
                  <a:pt x="690785" y="46418"/>
                  <a:pt x="691105" y="45780"/>
                </a:cubicBezTo>
                <a:cubicBezTo>
                  <a:pt x="692385" y="44504"/>
                  <a:pt x="692385" y="44504"/>
                  <a:pt x="692385" y="44504"/>
                </a:cubicBezTo>
                <a:cubicBezTo>
                  <a:pt x="694946" y="41952"/>
                  <a:pt x="694946" y="41952"/>
                  <a:pt x="694946" y="41952"/>
                </a:cubicBezTo>
                <a:cubicBezTo>
                  <a:pt x="701348" y="34933"/>
                  <a:pt x="704550" y="33338"/>
                  <a:pt x="712232" y="33338"/>
                </a:cubicBezTo>
                <a:cubicBezTo>
                  <a:pt x="721516" y="33338"/>
                  <a:pt x="728558" y="37166"/>
                  <a:pt x="731119" y="43228"/>
                </a:cubicBezTo>
                <a:cubicBezTo>
                  <a:pt x="732079" y="46418"/>
                  <a:pt x="732079" y="46418"/>
                  <a:pt x="732079" y="65878"/>
                </a:cubicBezTo>
                <a:cubicBezTo>
                  <a:pt x="732079" y="70344"/>
                  <a:pt x="732079" y="70344"/>
                  <a:pt x="732079" y="70344"/>
                </a:cubicBezTo>
                <a:cubicBezTo>
                  <a:pt x="732079" y="78001"/>
                  <a:pt x="732400" y="85657"/>
                  <a:pt x="732400" y="88210"/>
                </a:cubicBezTo>
                <a:cubicBezTo>
                  <a:pt x="732720" y="91081"/>
                  <a:pt x="733360" y="91719"/>
                  <a:pt x="737201" y="92995"/>
                </a:cubicBezTo>
                <a:cubicBezTo>
                  <a:pt x="741363" y="94271"/>
                  <a:pt x="741363" y="94271"/>
                  <a:pt x="741363" y="96185"/>
                </a:cubicBezTo>
                <a:cubicBezTo>
                  <a:pt x="741363" y="98418"/>
                  <a:pt x="741363" y="98418"/>
                  <a:pt x="741363" y="98418"/>
                </a:cubicBezTo>
                <a:cubicBezTo>
                  <a:pt x="741363" y="99694"/>
                  <a:pt x="741043" y="100013"/>
                  <a:pt x="739762" y="100013"/>
                </a:cubicBezTo>
                <a:cubicBezTo>
                  <a:pt x="739122" y="100013"/>
                  <a:pt x="739122" y="100013"/>
                  <a:pt x="739122" y="100013"/>
                </a:cubicBezTo>
                <a:cubicBezTo>
                  <a:pt x="735601" y="100013"/>
                  <a:pt x="729518" y="99694"/>
                  <a:pt x="724717" y="99694"/>
                </a:cubicBezTo>
                <a:cubicBezTo>
                  <a:pt x="719915" y="99694"/>
                  <a:pt x="713833" y="100013"/>
                  <a:pt x="710312" y="100013"/>
                </a:cubicBezTo>
                <a:cubicBezTo>
                  <a:pt x="709351" y="100013"/>
                  <a:pt x="709351" y="100013"/>
                  <a:pt x="709351" y="100013"/>
                </a:cubicBezTo>
                <a:cubicBezTo>
                  <a:pt x="708391" y="100013"/>
                  <a:pt x="708071" y="99694"/>
                  <a:pt x="708071" y="98418"/>
                </a:cubicBezTo>
                <a:cubicBezTo>
                  <a:pt x="708071" y="96185"/>
                  <a:pt x="708071" y="96185"/>
                  <a:pt x="708071" y="96185"/>
                </a:cubicBezTo>
                <a:cubicBezTo>
                  <a:pt x="708071" y="94271"/>
                  <a:pt x="708071" y="94271"/>
                  <a:pt x="711912" y="92995"/>
                </a:cubicBezTo>
                <a:cubicBezTo>
                  <a:pt x="716074" y="91719"/>
                  <a:pt x="716714" y="91081"/>
                  <a:pt x="717034" y="88210"/>
                </a:cubicBezTo>
                <a:cubicBezTo>
                  <a:pt x="717034" y="85338"/>
                  <a:pt x="717354" y="78001"/>
                  <a:pt x="717354" y="70344"/>
                </a:cubicBezTo>
                <a:cubicBezTo>
                  <a:pt x="717354" y="65878"/>
                  <a:pt x="717354" y="65878"/>
                  <a:pt x="717354" y="65878"/>
                </a:cubicBezTo>
                <a:cubicBezTo>
                  <a:pt x="717354" y="57584"/>
                  <a:pt x="716714" y="53755"/>
                  <a:pt x="715754" y="51203"/>
                </a:cubicBezTo>
                <a:cubicBezTo>
                  <a:pt x="714473" y="47375"/>
                  <a:pt x="710952" y="45461"/>
                  <a:pt x="706150" y="45461"/>
                </a:cubicBezTo>
                <a:cubicBezTo>
                  <a:pt x="700708" y="45461"/>
                  <a:pt x="695586" y="48013"/>
                  <a:pt x="692705" y="52160"/>
                </a:cubicBezTo>
                <a:cubicBezTo>
                  <a:pt x="690464" y="55351"/>
                  <a:pt x="689824" y="58222"/>
                  <a:pt x="689824" y="66835"/>
                </a:cubicBezTo>
                <a:cubicBezTo>
                  <a:pt x="689824" y="70344"/>
                  <a:pt x="689824" y="70344"/>
                  <a:pt x="689824" y="70344"/>
                </a:cubicBezTo>
                <a:cubicBezTo>
                  <a:pt x="689824" y="78320"/>
                  <a:pt x="690144" y="85338"/>
                  <a:pt x="690144" y="88210"/>
                </a:cubicBezTo>
                <a:cubicBezTo>
                  <a:pt x="690464" y="91081"/>
                  <a:pt x="691105" y="91719"/>
                  <a:pt x="694946" y="92995"/>
                </a:cubicBezTo>
                <a:cubicBezTo>
                  <a:pt x="698787" y="94271"/>
                  <a:pt x="699108" y="94271"/>
                  <a:pt x="699108" y="96185"/>
                </a:cubicBezTo>
                <a:cubicBezTo>
                  <a:pt x="699108" y="98418"/>
                  <a:pt x="699108" y="98418"/>
                  <a:pt x="699108" y="98418"/>
                </a:cubicBezTo>
                <a:cubicBezTo>
                  <a:pt x="699108" y="99694"/>
                  <a:pt x="698787" y="100013"/>
                  <a:pt x="697507" y="100013"/>
                </a:cubicBezTo>
                <a:cubicBezTo>
                  <a:pt x="696547" y="100013"/>
                  <a:pt x="696547" y="100013"/>
                  <a:pt x="696547" y="100013"/>
                </a:cubicBezTo>
                <a:cubicBezTo>
                  <a:pt x="693345" y="100013"/>
                  <a:pt x="687583" y="99694"/>
                  <a:pt x="682462" y="99694"/>
                </a:cubicBezTo>
                <a:cubicBezTo>
                  <a:pt x="677660" y="99694"/>
                  <a:pt x="670937" y="100013"/>
                  <a:pt x="668056" y="100013"/>
                </a:cubicBezTo>
                <a:cubicBezTo>
                  <a:pt x="667096" y="100013"/>
                  <a:pt x="667096" y="100013"/>
                  <a:pt x="667096" y="100013"/>
                </a:cubicBezTo>
                <a:cubicBezTo>
                  <a:pt x="666136" y="100013"/>
                  <a:pt x="665495" y="99694"/>
                  <a:pt x="665495" y="98418"/>
                </a:cubicBezTo>
                <a:cubicBezTo>
                  <a:pt x="665495" y="96185"/>
                  <a:pt x="665495" y="96185"/>
                  <a:pt x="665495" y="96185"/>
                </a:cubicBezTo>
                <a:cubicBezTo>
                  <a:pt x="665495" y="94271"/>
                  <a:pt x="665816" y="94271"/>
                  <a:pt x="669657" y="92995"/>
                </a:cubicBezTo>
                <a:cubicBezTo>
                  <a:pt x="673498" y="91719"/>
                  <a:pt x="674459" y="91081"/>
                  <a:pt x="674779" y="88210"/>
                </a:cubicBezTo>
                <a:cubicBezTo>
                  <a:pt x="674779" y="85338"/>
                  <a:pt x="674779" y="78320"/>
                  <a:pt x="674779" y="70344"/>
                </a:cubicBezTo>
                <a:cubicBezTo>
                  <a:pt x="674779" y="65559"/>
                  <a:pt x="674779" y="65559"/>
                  <a:pt x="674779" y="65559"/>
                </a:cubicBezTo>
                <a:cubicBezTo>
                  <a:pt x="674779" y="59179"/>
                  <a:pt x="674139" y="48651"/>
                  <a:pt x="673498" y="46418"/>
                </a:cubicBezTo>
                <a:cubicBezTo>
                  <a:pt x="672538" y="44185"/>
                  <a:pt x="671258" y="43228"/>
                  <a:pt x="667416" y="42909"/>
                </a:cubicBezTo>
                <a:cubicBezTo>
                  <a:pt x="664215" y="42590"/>
                  <a:pt x="663575" y="42590"/>
                  <a:pt x="663575" y="41314"/>
                </a:cubicBezTo>
                <a:lnTo>
                  <a:pt x="663575" y="38762"/>
                </a:lnTo>
                <a:cubicBezTo>
                  <a:pt x="663575" y="36528"/>
                  <a:pt x="663895" y="36209"/>
                  <a:pt x="665495" y="35890"/>
                </a:cubicBezTo>
                <a:cubicBezTo>
                  <a:pt x="684062" y="33657"/>
                  <a:pt x="684062" y="33657"/>
                  <a:pt x="684062" y="33657"/>
                </a:cubicBezTo>
                <a:cubicBezTo>
                  <a:pt x="685343" y="33657"/>
                  <a:pt x="685983" y="33338"/>
                  <a:pt x="686303" y="33338"/>
                </a:cubicBezTo>
                <a:close/>
                <a:moveTo>
                  <a:pt x="401220" y="33338"/>
                </a:moveTo>
                <a:cubicBezTo>
                  <a:pt x="402169" y="33338"/>
                  <a:pt x="402485" y="33973"/>
                  <a:pt x="402485" y="34926"/>
                </a:cubicBezTo>
                <a:cubicBezTo>
                  <a:pt x="402485" y="35561"/>
                  <a:pt x="402485" y="36831"/>
                  <a:pt x="402485" y="37783"/>
                </a:cubicBezTo>
                <a:cubicBezTo>
                  <a:pt x="401853" y="44133"/>
                  <a:pt x="401853" y="52706"/>
                  <a:pt x="401853" y="59056"/>
                </a:cubicBezTo>
                <a:cubicBezTo>
                  <a:pt x="401853" y="69216"/>
                  <a:pt x="401853" y="69216"/>
                  <a:pt x="401853" y="69216"/>
                </a:cubicBezTo>
                <a:cubicBezTo>
                  <a:pt x="401853" y="81281"/>
                  <a:pt x="401853" y="83186"/>
                  <a:pt x="404066" y="86044"/>
                </a:cubicBezTo>
                <a:cubicBezTo>
                  <a:pt x="405647" y="88266"/>
                  <a:pt x="408492" y="89536"/>
                  <a:pt x="411970" y="89536"/>
                </a:cubicBezTo>
                <a:cubicBezTo>
                  <a:pt x="417977" y="89536"/>
                  <a:pt x="423667" y="86679"/>
                  <a:pt x="425881" y="81916"/>
                </a:cubicBezTo>
                <a:cubicBezTo>
                  <a:pt x="427461" y="79059"/>
                  <a:pt x="427778" y="75566"/>
                  <a:pt x="427778" y="65723"/>
                </a:cubicBezTo>
                <a:cubicBezTo>
                  <a:pt x="427778" y="59056"/>
                  <a:pt x="427778" y="59056"/>
                  <a:pt x="427778" y="59056"/>
                </a:cubicBezTo>
                <a:cubicBezTo>
                  <a:pt x="427778" y="53976"/>
                  <a:pt x="427778" y="46991"/>
                  <a:pt x="427461" y="45721"/>
                </a:cubicBezTo>
                <a:cubicBezTo>
                  <a:pt x="426829" y="43498"/>
                  <a:pt x="425564" y="42228"/>
                  <a:pt x="422403" y="41911"/>
                </a:cubicBezTo>
                <a:cubicBezTo>
                  <a:pt x="419241" y="41593"/>
                  <a:pt x="418609" y="41276"/>
                  <a:pt x="418609" y="40006"/>
                </a:cubicBezTo>
                <a:cubicBezTo>
                  <a:pt x="418609" y="37466"/>
                  <a:pt x="418609" y="37466"/>
                  <a:pt x="418609" y="37466"/>
                </a:cubicBezTo>
                <a:cubicBezTo>
                  <a:pt x="418609" y="36196"/>
                  <a:pt x="419241" y="35561"/>
                  <a:pt x="420822" y="35561"/>
                </a:cubicBezTo>
                <a:cubicBezTo>
                  <a:pt x="439475" y="33656"/>
                  <a:pt x="439475" y="33656"/>
                  <a:pt x="439475" y="33656"/>
                </a:cubicBezTo>
                <a:cubicBezTo>
                  <a:pt x="440424" y="33338"/>
                  <a:pt x="441056" y="33338"/>
                  <a:pt x="441688" y="33338"/>
                </a:cubicBezTo>
                <a:cubicBezTo>
                  <a:pt x="442953" y="33338"/>
                  <a:pt x="443269" y="33973"/>
                  <a:pt x="443269" y="34926"/>
                </a:cubicBezTo>
                <a:cubicBezTo>
                  <a:pt x="443269" y="38418"/>
                  <a:pt x="443269" y="38418"/>
                  <a:pt x="443269" y="38418"/>
                </a:cubicBezTo>
                <a:cubicBezTo>
                  <a:pt x="442953" y="41911"/>
                  <a:pt x="442953" y="41911"/>
                  <a:pt x="442953" y="47626"/>
                </a:cubicBezTo>
                <a:cubicBezTo>
                  <a:pt x="442637" y="50166"/>
                  <a:pt x="442637" y="53023"/>
                  <a:pt x="442637" y="56198"/>
                </a:cubicBezTo>
                <a:lnTo>
                  <a:pt x="442637" y="65723"/>
                </a:lnTo>
                <a:cubicBezTo>
                  <a:pt x="442953" y="77789"/>
                  <a:pt x="442953" y="85091"/>
                  <a:pt x="443269" y="87314"/>
                </a:cubicBezTo>
                <a:cubicBezTo>
                  <a:pt x="443902" y="90806"/>
                  <a:pt x="445166" y="91759"/>
                  <a:pt x="449908" y="92394"/>
                </a:cubicBezTo>
                <a:cubicBezTo>
                  <a:pt x="452122" y="92711"/>
                  <a:pt x="452438" y="93029"/>
                  <a:pt x="452438" y="94616"/>
                </a:cubicBezTo>
                <a:cubicBezTo>
                  <a:pt x="452438" y="96521"/>
                  <a:pt x="452438" y="96521"/>
                  <a:pt x="452438" y="96521"/>
                </a:cubicBezTo>
                <a:cubicBezTo>
                  <a:pt x="452438" y="98109"/>
                  <a:pt x="452122" y="98744"/>
                  <a:pt x="450225" y="98744"/>
                </a:cubicBezTo>
                <a:cubicBezTo>
                  <a:pt x="432520" y="101284"/>
                  <a:pt x="432520" y="101284"/>
                  <a:pt x="432520" y="101284"/>
                </a:cubicBezTo>
                <a:cubicBezTo>
                  <a:pt x="431888" y="101284"/>
                  <a:pt x="430939" y="101601"/>
                  <a:pt x="430939" y="101601"/>
                </a:cubicBezTo>
                <a:cubicBezTo>
                  <a:pt x="429358" y="101601"/>
                  <a:pt x="429358" y="101601"/>
                  <a:pt x="428410" y="92394"/>
                </a:cubicBezTo>
                <a:cubicBezTo>
                  <a:pt x="428410" y="90489"/>
                  <a:pt x="427778" y="89536"/>
                  <a:pt x="427145" y="89536"/>
                </a:cubicBezTo>
                <a:cubicBezTo>
                  <a:pt x="426829" y="89536"/>
                  <a:pt x="426197" y="89854"/>
                  <a:pt x="424300" y="91441"/>
                </a:cubicBezTo>
                <a:cubicBezTo>
                  <a:pt x="415764" y="99696"/>
                  <a:pt x="413234" y="101284"/>
                  <a:pt x="405963" y="101284"/>
                </a:cubicBezTo>
                <a:cubicBezTo>
                  <a:pt x="401220" y="101284"/>
                  <a:pt x="396162" y="100014"/>
                  <a:pt x="393000" y="97791"/>
                </a:cubicBezTo>
                <a:cubicBezTo>
                  <a:pt x="388890" y="94934"/>
                  <a:pt x="386993" y="90489"/>
                  <a:pt x="386993" y="83186"/>
                </a:cubicBezTo>
                <a:cubicBezTo>
                  <a:pt x="386993" y="82234"/>
                  <a:pt x="386993" y="80011"/>
                  <a:pt x="386993" y="77471"/>
                </a:cubicBezTo>
                <a:cubicBezTo>
                  <a:pt x="386993" y="70804"/>
                  <a:pt x="386993" y="70804"/>
                  <a:pt x="386993" y="70804"/>
                </a:cubicBezTo>
                <a:cubicBezTo>
                  <a:pt x="386993" y="59373"/>
                  <a:pt x="386993" y="59373"/>
                  <a:pt x="386993" y="59373"/>
                </a:cubicBezTo>
                <a:cubicBezTo>
                  <a:pt x="386993" y="43816"/>
                  <a:pt x="386677" y="42546"/>
                  <a:pt x="381619" y="42228"/>
                </a:cubicBezTo>
                <a:cubicBezTo>
                  <a:pt x="378457" y="41911"/>
                  <a:pt x="377825" y="41276"/>
                  <a:pt x="377825" y="40006"/>
                </a:cubicBezTo>
                <a:cubicBezTo>
                  <a:pt x="377825" y="37783"/>
                  <a:pt x="377825" y="37783"/>
                  <a:pt x="377825" y="37783"/>
                </a:cubicBezTo>
                <a:cubicBezTo>
                  <a:pt x="377825" y="36196"/>
                  <a:pt x="378141" y="35878"/>
                  <a:pt x="380038" y="35561"/>
                </a:cubicBezTo>
                <a:cubicBezTo>
                  <a:pt x="399007" y="33656"/>
                  <a:pt x="399007" y="33656"/>
                  <a:pt x="399007" y="33656"/>
                </a:cubicBezTo>
                <a:cubicBezTo>
                  <a:pt x="400272" y="33656"/>
                  <a:pt x="401220" y="33338"/>
                  <a:pt x="401220" y="33338"/>
                </a:cubicBezTo>
                <a:close/>
                <a:moveTo>
                  <a:pt x="339251" y="33338"/>
                </a:moveTo>
                <a:cubicBezTo>
                  <a:pt x="351695" y="33338"/>
                  <a:pt x="361585" y="38442"/>
                  <a:pt x="366690" y="47374"/>
                </a:cubicBezTo>
                <a:cubicBezTo>
                  <a:pt x="369562" y="52477"/>
                  <a:pt x="371476" y="59176"/>
                  <a:pt x="371476" y="65875"/>
                </a:cubicBezTo>
                <a:cubicBezTo>
                  <a:pt x="371476" y="74806"/>
                  <a:pt x="368286" y="83738"/>
                  <a:pt x="363181" y="90118"/>
                </a:cubicBezTo>
                <a:cubicBezTo>
                  <a:pt x="357119" y="97773"/>
                  <a:pt x="348185" y="101601"/>
                  <a:pt x="337018" y="101601"/>
                </a:cubicBezTo>
                <a:cubicBezTo>
                  <a:pt x="318512" y="101601"/>
                  <a:pt x="306388" y="88842"/>
                  <a:pt x="306388" y="69384"/>
                </a:cubicBezTo>
                <a:cubicBezTo>
                  <a:pt x="306388" y="58857"/>
                  <a:pt x="309579" y="49607"/>
                  <a:pt x="315641" y="43227"/>
                </a:cubicBezTo>
                <a:cubicBezTo>
                  <a:pt x="321703" y="36528"/>
                  <a:pt x="329360" y="33338"/>
                  <a:pt x="339251" y="33338"/>
                </a:cubicBezTo>
                <a:close/>
                <a:moveTo>
                  <a:pt x="115607" y="33338"/>
                </a:moveTo>
                <a:cubicBezTo>
                  <a:pt x="131630" y="33338"/>
                  <a:pt x="139171" y="39454"/>
                  <a:pt x="139171" y="52330"/>
                </a:cubicBezTo>
                <a:cubicBezTo>
                  <a:pt x="138857" y="76793"/>
                  <a:pt x="138857" y="76793"/>
                  <a:pt x="138857" y="76793"/>
                </a:cubicBezTo>
                <a:cubicBezTo>
                  <a:pt x="138857" y="90313"/>
                  <a:pt x="138857" y="90635"/>
                  <a:pt x="140428" y="91922"/>
                </a:cubicBezTo>
                <a:cubicBezTo>
                  <a:pt x="141685" y="92888"/>
                  <a:pt x="142941" y="93210"/>
                  <a:pt x="146083" y="93532"/>
                </a:cubicBezTo>
                <a:cubicBezTo>
                  <a:pt x="148597" y="93853"/>
                  <a:pt x="149225" y="94175"/>
                  <a:pt x="149225" y="95785"/>
                </a:cubicBezTo>
                <a:cubicBezTo>
                  <a:pt x="149225" y="98038"/>
                  <a:pt x="149225" y="98038"/>
                  <a:pt x="149225" y="98038"/>
                </a:cubicBezTo>
                <a:cubicBezTo>
                  <a:pt x="149225" y="99647"/>
                  <a:pt x="148911" y="99647"/>
                  <a:pt x="146712" y="100291"/>
                </a:cubicBezTo>
                <a:cubicBezTo>
                  <a:pt x="131316" y="102866"/>
                  <a:pt x="131316" y="102866"/>
                  <a:pt x="131316" y="102866"/>
                </a:cubicBezTo>
                <a:cubicBezTo>
                  <a:pt x="130688" y="103188"/>
                  <a:pt x="129431" y="103188"/>
                  <a:pt x="128489" y="103188"/>
                </a:cubicBezTo>
                <a:cubicBezTo>
                  <a:pt x="127232" y="103188"/>
                  <a:pt x="126603" y="102544"/>
                  <a:pt x="126289" y="101257"/>
                </a:cubicBezTo>
                <a:cubicBezTo>
                  <a:pt x="125975" y="100291"/>
                  <a:pt x="125661" y="97072"/>
                  <a:pt x="125661" y="95785"/>
                </a:cubicBezTo>
                <a:cubicBezTo>
                  <a:pt x="125661" y="93532"/>
                  <a:pt x="125347" y="92244"/>
                  <a:pt x="124718" y="92244"/>
                </a:cubicBezTo>
                <a:cubicBezTo>
                  <a:pt x="124718" y="92244"/>
                  <a:pt x="124404" y="92566"/>
                  <a:pt x="124090" y="92888"/>
                </a:cubicBezTo>
                <a:cubicBezTo>
                  <a:pt x="123147" y="93853"/>
                  <a:pt x="117806" y="97716"/>
                  <a:pt x="116235" y="98682"/>
                </a:cubicBezTo>
                <a:cubicBezTo>
                  <a:pt x="112779" y="100935"/>
                  <a:pt x="108066" y="102223"/>
                  <a:pt x="103353" y="102223"/>
                </a:cubicBezTo>
                <a:cubicBezTo>
                  <a:pt x="95498" y="102223"/>
                  <a:pt x="88900" y="94819"/>
                  <a:pt x="88900" y="85162"/>
                </a:cubicBezTo>
                <a:cubicBezTo>
                  <a:pt x="88900" y="80656"/>
                  <a:pt x="90471" y="74862"/>
                  <a:pt x="92042" y="72287"/>
                </a:cubicBezTo>
                <a:cubicBezTo>
                  <a:pt x="93299" y="70999"/>
                  <a:pt x="93299" y="70677"/>
                  <a:pt x="100211" y="69390"/>
                </a:cubicBezTo>
                <a:cubicBezTo>
                  <a:pt x="117178" y="65849"/>
                  <a:pt x="117178" y="65849"/>
                  <a:pt x="117178" y="65849"/>
                </a:cubicBezTo>
                <a:cubicBezTo>
                  <a:pt x="124404" y="64240"/>
                  <a:pt x="125347" y="63596"/>
                  <a:pt x="125347" y="59733"/>
                </a:cubicBezTo>
                <a:cubicBezTo>
                  <a:pt x="125347" y="57158"/>
                  <a:pt x="125347" y="57158"/>
                  <a:pt x="125347" y="57158"/>
                </a:cubicBezTo>
                <a:cubicBezTo>
                  <a:pt x="125347" y="48145"/>
                  <a:pt x="121890" y="44604"/>
                  <a:pt x="113407" y="44604"/>
                </a:cubicBezTo>
                <a:cubicBezTo>
                  <a:pt x="107752" y="44604"/>
                  <a:pt x="100525" y="46858"/>
                  <a:pt x="95498" y="49755"/>
                </a:cubicBezTo>
                <a:cubicBezTo>
                  <a:pt x="94556" y="50398"/>
                  <a:pt x="93927" y="50720"/>
                  <a:pt x="93613" y="50720"/>
                </a:cubicBezTo>
                <a:cubicBezTo>
                  <a:pt x="92985" y="50720"/>
                  <a:pt x="92671" y="50076"/>
                  <a:pt x="92671" y="49111"/>
                </a:cubicBezTo>
                <a:cubicBezTo>
                  <a:pt x="92671" y="48145"/>
                  <a:pt x="92671" y="48145"/>
                  <a:pt x="92671" y="48145"/>
                </a:cubicBezTo>
                <a:lnTo>
                  <a:pt x="93613" y="41385"/>
                </a:lnTo>
                <a:cubicBezTo>
                  <a:pt x="93927" y="37523"/>
                  <a:pt x="94870" y="36557"/>
                  <a:pt x="98954" y="35591"/>
                </a:cubicBezTo>
                <a:cubicBezTo>
                  <a:pt x="103353" y="34304"/>
                  <a:pt x="110580" y="33338"/>
                  <a:pt x="115607" y="33338"/>
                </a:cubicBezTo>
                <a:close/>
                <a:moveTo>
                  <a:pt x="28982" y="15875"/>
                </a:moveTo>
                <a:cubicBezTo>
                  <a:pt x="26052" y="15875"/>
                  <a:pt x="25400" y="16190"/>
                  <a:pt x="25400" y="17761"/>
                </a:cubicBezTo>
                <a:lnTo>
                  <a:pt x="25400" y="20591"/>
                </a:lnTo>
                <a:cubicBezTo>
                  <a:pt x="25400" y="36308"/>
                  <a:pt x="25400" y="36308"/>
                  <a:pt x="25400" y="36308"/>
                </a:cubicBezTo>
                <a:cubicBezTo>
                  <a:pt x="25400" y="41024"/>
                  <a:pt x="25400" y="41024"/>
                  <a:pt x="25400" y="41024"/>
                </a:cubicBezTo>
                <a:cubicBezTo>
                  <a:pt x="25400" y="44796"/>
                  <a:pt x="25400" y="44796"/>
                  <a:pt x="25400" y="44796"/>
                </a:cubicBezTo>
                <a:cubicBezTo>
                  <a:pt x="25400" y="47311"/>
                  <a:pt x="25726" y="47625"/>
                  <a:pt x="28331" y="47625"/>
                </a:cubicBezTo>
                <a:cubicBezTo>
                  <a:pt x="36798" y="47625"/>
                  <a:pt x="42008" y="46682"/>
                  <a:pt x="44939" y="44482"/>
                </a:cubicBezTo>
                <a:cubicBezTo>
                  <a:pt x="48846" y="41338"/>
                  <a:pt x="50800" y="36623"/>
                  <a:pt x="50800" y="31279"/>
                </a:cubicBezTo>
                <a:cubicBezTo>
                  <a:pt x="50800" y="24049"/>
                  <a:pt x="46893" y="18390"/>
                  <a:pt x="40380" y="16818"/>
                </a:cubicBezTo>
                <a:cubicBezTo>
                  <a:pt x="37775" y="16190"/>
                  <a:pt x="33867" y="15875"/>
                  <a:pt x="28982" y="15875"/>
                </a:cubicBezTo>
                <a:close/>
                <a:moveTo>
                  <a:pt x="1279718" y="9525"/>
                </a:moveTo>
                <a:cubicBezTo>
                  <a:pt x="1280365" y="9525"/>
                  <a:pt x="1281012" y="10478"/>
                  <a:pt x="1281012" y="11748"/>
                </a:cubicBezTo>
                <a:cubicBezTo>
                  <a:pt x="1281012" y="12383"/>
                  <a:pt x="1280689" y="13970"/>
                  <a:pt x="1280365" y="15558"/>
                </a:cubicBezTo>
                <a:cubicBezTo>
                  <a:pt x="1280041" y="18733"/>
                  <a:pt x="1279071" y="29845"/>
                  <a:pt x="1279071" y="32385"/>
                </a:cubicBezTo>
                <a:cubicBezTo>
                  <a:pt x="1279071" y="34925"/>
                  <a:pt x="1279718" y="35243"/>
                  <a:pt x="1283601" y="35243"/>
                </a:cubicBezTo>
                <a:cubicBezTo>
                  <a:pt x="1294602" y="35243"/>
                  <a:pt x="1294602" y="35243"/>
                  <a:pt x="1294602" y="35243"/>
                </a:cubicBezTo>
                <a:cubicBezTo>
                  <a:pt x="1297514" y="35243"/>
                  <a:pt x="1299455" y="34925"/>
                  <a:pt x="1301397" y="34925"/>
                </a:cubicBezTo>
                <a:cubicBezTo>
                  <a:pt x="1302044" y="34925"/>
                  <a:pt x="1302044" y="34925"/>
                  <a:pt x="1302044" y="34925"/>
                </a:cubicBezTo>
                <a:cubicBezTo>
                  <a:pt x="1302691" y="34925"/>
                  <a:pt x="1303338" y="35243"/>
                  <a:pt x="1303338" y="35878"/>
                </a:cubicBezTo>
                <a:cubicBezTo>
                  <a:pt x="1303338" y="36830"/>
                  <a:pt x="1302691" y="38100"/>
                  <a:pt x="1301720" y="41910"/>
                </a:cubicBezTo>
                <a:cubicBezTo>
                  <a:pt x="1300750" y="44768"/>
                  <a:pt x="1300103" y="45403"/>
                  <a:pt x="1298161" y="45403"/>
                </a:cubicBezTo>
                <a:cubicBezTo>
                  <a:pt x="1297514" y="45403"/>
                  <a:pt x="1297514" y="45403"/>
                  <a:pt x="1293955" y="45085"/>
                </a:cubicBezTo>
                <a:cubicBezTo>
                  <a:pt x="1292984" y="45085"/>
                  <a:pt x="1291690" y="44768"/>
                  <a:pt x="1289101" y="44768"/>
                </a:cubicBezTo>
                <a:cubicBezTo>
                  <a:pt x="1286189" y="44768"/>
                  <a:pt x="1285219" y="44768"/>
                  <a:pt x="1283924" y="44768"/>
                </a:cubicBezTo>
                <a:cubicBezTo>
                  <a:pt x="1279718" y="44768"/>
                  <a:pt x="1279718" y="44768"/>
                  <a:pt x="1279718" y="50165"/>
                </a:cubicBezTo>
                <a:cubicBezTo>
                  <a:pt x="1279718" y="70803"/>
                  <a:pt x="1279718" y="70803"/>
                  <a:pt x="1279718" y="70803"/>
                </a:cubicBezTo>
                <a:cubicBezTo>
                  <a:pt x="1279718" y="80963"/>
                  <a:pt x="1280041" y="84455"/>
                  <a:pt x="1281336" y="86995"/>
                </a:cubicBezTo>
                <a:cubicBezTo>
                  <a:pt x="1282630" y="89535"/>
                  <a:pt x="1285219" y="90805"/>
                  <a:pt x="1289425" y="90805"/>
                </a:cubicBezTo>
                <a:cubicBezTo>
                  <a:pt x="1292337" y="90805"/>
                  <a:pt x="1295249" y="90170"/>
                  <a:pt x="1300103" y="89218"/>
                </a:cubicBezTo>
                <a:cubicBezTo>
                  <a:pt x="1301073" y="88900"/>
                  <a:pt x="1301720" y="88583"/>
                  <a:pt x="1302044" y="88583"/>
                </a:cubicBezTo>
                <a:cubicBezTo>
                  <a:pt x="1302691" y="88583"/>
                  <a:pt x="1303015" y="89218"/>
                  <a:pt x="1303015" y="89853"/>
                </a:cubicBezTo>
                <a:cubicBezTo>
                  <a:pt x="1303015" y="91758"/>
                  <a:pt x="1301720" y="98108"/>
                  <a:pt x="1301397" y="98425"/>
                </a:cubicBezTo>
                <a:cubicBezTo>
                  <a:pt x="1300426" y="100013"/>
                  <a:pt x="1291043" y="101600"/>
                  <a:pt x="1284895" y="101600"/>
                </a:cubicBezTo>
                <a:cubicBezTo>
                  <a:pt x="1270011" y="101600"/>
                  <a:pt x="1264510" y="97155"/>
                  <a:pt x="1264510" y="85725"/>
                </a:cubicBezTo>
                <a:cubicBezTo>
                  <a:pt x="1264510" y="77788"/>
                  <a:pt x="1264510" y="77788"/>
                  <a:pt x="1264510" y="77788"/>
                </a:cubicBezTo>
                <a:cubicBezTo>
                  <a:pt x="1264834" y="74613"/>
                  <a:pt x="1264834" y="72390"/>
                  <a:pt x="1264834" y="70803"/>
                </a:cubicBezTo>
                <a:lnTo>
                  <a:pt x="1264834" y="52705"/>
                </a:lnTo>
                <a:cubicBezTo>
                  <a:pt x="1264834" y="45085"/>
                  <a:pt x="1264834" y="45085"/>
                  <a:pt x="1261598" y="45085"/>
                </a:cubicBezTo>
                <a:cubicBezTo>
                  <a:pt x="1260951" y="45085"/>
                  <a:pt x="1260951" y="45085"/>
                  <a:pt x="1259010" y="45085"/>
                </a:cubicBezTo>
                <a:cubicBezTo>
                  <a:pt x="1255774" y="45085"/>
                  <a:pt x="1255774" y="45085"/>
                  <a:pt x="1255774" y="45085"/>
                </a:cubicBezTo>
                <a:cubicBezTo>
                  <a:pt x="1254803" y="45403"/>
                  <a:pt x="1253833" y="45403"/>
                  <a:pt x="1253833" y="45403"/>
                </a:cubicBezTo>
                <a:cubicBezTo>
                  <a:pt x="1252862" y="45403"/>
                  <a:pt x="1252538" y="44768"/>
                  <a:pt x="1252538" y="44450"/>
                </a:cubicBezTo>
                <a:cubicBezTo>
                  <a:pt x="1252538" y="44133"/>
                  <a:pt x="1252538" y="43498"/>
                  <a:pt x="1252862" y="42863"/>
                </a:cubicBezTo>
                <a:cubicBezTo>
                  <a:pt x="1254480" y="38418"/>
                  <a:pt x="1254480" y="38418"/>
                  <a:pt x="1254480" y="38418"/>
                </a:cubicBezTo>
                <a:cubicBezTo>
                  <a:pt x="1255450" y="35560"/>
                  <a:pt x="1255774" y="35243"/>
                  <a:pt x="1257068" y="35243"/>
                </a:cubicBezTo>
                <a:cubicBezTo>
                  <a:pt x="1257715" y="35243"/>
                  <a:pt x="1258686" y="35243"/>
                  <a:pt x="1260304" y="35560"/>
                </a:cubicBezTo>
                <a:cubicBezTo>
                  <a:pt x="1260951" y="35560"/>
                  <a:pt x="1261275" y="35560"/>
                  <a:pt x="1261922" y="35560"/>
                </a:cubicBezTo>
                <a:cubicBezTo>
                  <a:pt x="1264187" y="35560"/>
                  <a:pt x="1265157" y="34925"/>
                  <a:pt x="1265157" y="32703"/>
                </a:cubicBezTo>
                <a:cubicBezTo>
                  <a:pt x="1265157" y="32068"/>
                  <a:pt x="1265157" y="27940"/>
                  <a:pt x="1264834" y="24130"/>
                </a:cubicBezTo>
                <a:cubicBezTo>
                  <a:pt x="1264834" y="21908"/>
                  <a:pt x="1264834" y="20003"/>
                  <a:pt x="1264834" y="18415"/>
                </a:cubicBezTo>
                <a:cubicBezTo>
                  <a:pt x="1264834" y="15558"/>
                  <a:pt x="1265481" y="14605"/>
                  <a:pt x="1268393" y="13653"/>
                </a:cubicBezTo>
                <a:cubicBezTo>
                  <a:pt x="1276482" y="10478"/>
                  <a:pt x="1276482" y="10478"/>
                  <a:pt x="1276482" y="10478"/>
                </a:cubicBezTo>
                <a:cubicBezTo>
                  <a:pt x="1279071" y="9525"/>
                  <a:pt x="1279071" y="9525"/>
                  <a:pt x="1279718" y="9525"/>
                </a:cubicBezTo>
                <a:close/>
                <a:moveTo>
                  <a:pt x="1114941" y="9525"/>
                </a:moveTo>
                <a:cubicBezTo>
                  <a:pt x="1115588" y="9525"/>
                  <a:pt x="1116235" y="10478"/>
                  <a:pt x="1116235" y="11748"/>
                </a:cubicBezTo>
                <a:cubicBezTo>
                  <a:pt x="1116235" y="12383"/>
                  <a:pt x="1116235" y="13970"/>
                  <a:pt x="1115912" y="15558"/>
                </a:cubicBezTo>
                <a:cubicBezTo>
                  <a:pt x="1115265" y="18733"/>
                  <a:pt x="1114617" y="29845"/>
                  <a:pt x="1114617" y="32385"/>
                </a:cubicBezTo>
                <a:cubicBezTo>
                  <a:pt x="1114617" y="34925"/>
                  <a:pt x="1115265" y="35243"/>
                  <a:pt x="1118824" y="35243"/>
                </a:cubicBezTo>
                <a:cubicBezTo>
                  <a:pt x="1129825" y="35243"/>
                  <a:pt x="1129825" y="35243"/>
                  <a:pt x="1129825" y="35243"/>
                </a:cubicBezTo>
                <a:cubicBezTo>
                  <a:pt x="1133061" y="35243"/>
                  <a:pt x="1134679" y="34925"/>
                  <a:pt x="1136296" y="34925"/>
                </a:cubicBezTo>
                <a:cubicBezTo>
                  <a:pt x="1137267" y="34925"/>
                  <a:pt x="1137267" y="34925"/>
                  <a:pt x="1137267" y="34925"/>
                </a:cubicBezTo>
                <a:cubicBezTo>
                  <a:pt x="1137914" y="34925"/>
                  <a:pt x="1138238" y="35243"/>
                  <a:pt x="1138238" y="35878"/>
                </a:cubicBezTo>
                <a:cubicBezTo>
                  <a:pt x="1138238" y="36830"/>
                  <a:pt x="1137914" y="38100"/>
                  <a:pt x="1136620" y="41910"/>
                </a:cubicBezTo>
                <a:cubicBezTo>
                  <a:pt x="1135973" y="44768"/>
                  <a:pt x="1135326" y="45403"/>
                  <a:pt x="1133384" y="45403"/>
                </a:cubicBezTo>
                <a:cubicBezTo>
                  <a:pt x="1132737" y="45403"/>
                  <a:pt x="1132737" y="45403"/>
                  <a:pt x="1129501" y="45085"/>
                </a:cubicBezTo>
                <a:cubicBezTo>
                  <a:pt x="1128531" y="45085"/>
                  <a:pt x="1126913" y="44768"/>
                  <a:pt x="1124324" y="44768"/>
                </a:cubicBezTo>
                <a:cubicBezTo>
                  <a:pt x="1121412" y="44768"/>
                  <a:pt x="1120442" y="44768"/>
                  <a:pt x="1119471" y="44768"/>
                </a:cubicBezTo>
                <a:cubicBezTo>
                  <a:pt x="1115265" y="44768"/>
                  <a:pt x="1115265" y="44768"/>
                  <a:pt x="1115265" y="50165"/>
                </a:cubicBezTo>
                <a:cubicBezTo>
                  <a:pt x="1115265" y="70803"/>
                  <a:pt x="1115265" y="70803"/>
                  <a:pt x="1115265" y="70803"/>
                </a:cubicBezTo>
                <a:cubicBezTo>
                  <a:pt x="1115265" y="80963"/>
                  <a:pt x="1115265" y="84455"/>
                  <a:pt x="1116559" y="86995"/>
                </a:cubicBezTo>
                <a:cubicBezTo>
                  <a:pt x="1117853" y="89535"/>
                  <a:pt x="1120442" y="90805"/>
                  <a:pt x="1124648" y="90805"/>
                </a:cubicBezTo>
                <a:cubicBezTo>
                  <a:pt x="1127560" y="90805"/>
                  <a:pt x="1130796" y="90170"/>
                  <a:pt x="1135326" y="89218"/>
                </a:cubicBezTo>
                <a:cubicBezTo>
                  <a:pt x="1136296" y="88900"/>
                  <a:pt x="1136943" y="88583"/>
                  <a:pt x="1136943" y="88583"/>
                </a:cubicBezTo>
                <a:cubicBezTo>
                  <a:pt x="1137914" y="88583"/>
                  <a:pt x="1137914" y="89218"/>
                  <a:pt x="1137914" y="89853"/>
                </a:cubicBezTo>
                <a:cubicBezTo>
                  <a:pt x="1137914" y="91758"/>
                  <a:pt x="1136943" y="98108"/>
                  <a:pt x="1136620" y="98425"/>
                </a:cubicBezTo>
                <a:cubicBezTo>
                  <a:pt x="1135649" y="100013"/>
                  <a:pt x="1126589" y="101600"/>
                  <a:pt x="1120442" y="101600"/>
                </a:cubicBezTo>
                <a:cubicBezTo>
                  <a:pt x="1105234" y="101600"/>
                  <a:pt x="1099410" y="97155"/>
                  <a:pt x="1099410" y="85725"/>
                </a:cubicBezTo>
                <a:cubicBezTo>
                  <a:pt x="1099733" y="77788"/>
                  <a:pt x="1099733" y="77788"/>
                  <a:pt x="1099733" y="77788"/>
                </a:cubicBezTo>
                <a:cubicBezTo>
                  <a:pt x="1099733" y="74613"/>
                  <a:pt x="1100057" y="72390"/>
                  <a:pt x="1100057" y="70803"/>
                </a:cubicBezTo>
                <a:lnTo>
                  <a:pt x="1100057" y="52705"/>
                </a:lnTo>
                <a:cubicBezTo>
                  <a:pt x="1099733" y="45085"/>
                  <a:pt x="1099733" y="45085"/>
                  <a:pt x="1096498" y="45085"/>
                </a:cubicBezTo>
                <a:cubicBezTo>
                  <a:pt x="1096174" y="45085"/>
                  <a:pt x="1096174" y="45085"/>
                  <a:pt x="1094233" y="45085"/>
                </a:cubicBezTo>
                <a:cubicBezTo>
                  <a:pt x="1090673" y="45085"/>
                  <a:pt x="1090673" y="45085"/>
                  <a:pt x="1090673" y="45085"/>
                </a:cubicBezTo>
                <a:cubicBezTo>
                  <a:pt x="1089703" y="45403"/>
                  <a:pt x="1089056" y="45403"/>
                  <a:pt x="1088732" y="45403"/>
                </a:cubicBezTo>
                <a:cubicBezTo>
                  <a:pt x="1088085" y="45403"/>
                  <a:pt x="1087438" y="44768"/>
                  <a:pt x="1087438" y="44450"/>
                </a:cubicBezTo>
                <a:cubicBezTo>
                  <a:pt x="1087438" y="44133"/>
                  <a:pt x="1087761" y="43498"/>
                  <a:pt x="1088085" y="42863"/>
                </a:cubicBezTo>
                <a:cubicBezTo>
                  <a:pt x="1089703" y="38418"/>
                  <a:pt x="1089703" y="38418"/>
                  <a:pt x="1089703" y="38418"/>
                </a:cubicBezTo>
                <a:cubicBezTo>
                  <a:pt x="1090673" y="35560"/>
                  <a:pt x="1090997" y="35243"/>
                  <a:pt x="1092291" y="35243"/>
                </a:cubicBezTo>
                <a:cubicBezTo>
                  <a:pt x="1092615" y="35243"/>
                  <a:pt x="1093909" y="35243"/>
                  <a:pt x="1095527" y="35560"/>
                </a:cubicBezTo>
                <a:cubicBezTo>
                  <a:pt x="1095850" y="35560"/>
                  <a:pt x="1096498" y="35560"/>
                  <a:pt x="1097145" y="35560"/>
                </a:cubicBezTo>
                <a:cubicBezTo>
                  <a:pt x="1099410" y="35560"/>
                  <a:pt x="1100380" y="34925"/>
                  <a:pt x="1100380" y="32703"/>
                </a:cubicBezTo>
                <a:cubicBezTo>
                  <a:pt x="1100380" y="32068"/>
                  <a:pt x="1100057" y="27940"/>
                  <a:pt x="1100057" y="24130"/>
                </a:cubicBezTo>
                <a:cubicBezTo>
                  <a:pt x="1099733" y="21908"/>
                  <a:pt x="1099733" y="20003"/>
                  <a:pt x="1099733" y="18415"/>
                </a:cubicBezTo>
                <a:cubicBezTo>
                  <a:pt x="1099733" y="15558"/>
                  <a:pt x="1100704" y="14605"/>
                  <a:pt x="1103616" y="13653"/>
                </a:cubicBezTo>
                <a:cubicBezTo>
                  <a:pt x="1111705" y="10478"/>
                  <a:pt x="1111705" y="10478"/>
                  <a:pt x="1111705" y="10478"/>
                </a:cubicBezTo>
                <a:cubicBezTo>
                  <a:pt x="1114617" y="9525"/>
                  <a:pt x="1114617" y="9525"/>
                  <a:pt x="1114941" y="9525"/>
                </a:cubicBezTo>
                <a:close/>
                <a:moveTo>
                  <a:pt x="1228577" y="6350"/>
                </a:moveTo>
                <a:cubicBezTo>
                  <a:pt x="1234382" y="6350"/>
                  <a:pt x="1238251" y="9606"/>
                  <a:pt x="1238251" y="14638"/>
                </a:cubicBezTo>
                <a:cubicBezTo>
                  <a:pt x="1238251" y="19965"/>
                  <a:pt x="1233737" y="23813"/>
                  <a:pt x="1227932" y="23813"/>
                </a:cubicBezTo>
                <a:cubicBezTo>
                  <a:pt x="1222128" y="23813"/>
                  <a:pt x="1217613" y="19965"/>
                  <a:pt x="1217613" y="14934"/>
                </a:cubicBezTo>
                <a:cubicBezTo>
                  <a:pt x="1217613" y="9606"/>
                  <a:pt x="1222128" y="6350"/>
                  <a:pt x="1228577" y="6350"/>
                </a:cubicBezTo>
                <a:close/>
                <a:moveTo>
                  <a:pt x="1063477" y="6350"/>
                </a:moveTo>
                <a:cubicBezTo>
                  <a:pt x="1068959" y="6350"/>
                  <a:pt x="1073151" y="9606"/>
                  <a:pt x="1073151" y="14638"/>
                </a:cubicBezTo>
                <a:cubicBezTo>
                  <a:pt x="1073151" y="19965"/>
                  <a:pt x="1068636" y="23813"/>
                  <a:pt x="1062832" y="23813"/>
                </a:cubicBezTo>
                <a:cubicBezTo>
                  <a:pt x="1057350" y="23813"/>
                  <a:pt x="1052513" y="19965"/>
                  <a:pt x="1052513" y="14934"/>
                </a:cubicBezTo>
                <a:cubicBezTo>
                  <a:pt x="1052513" y="9606"/>
                  <a:pt x="1057027" y="6350"/>
                  <a:pt x="1063477" y="6350"/>
                </a:cubicBezTo>
                <a:close/>
                <a:moveTo>
                  <a:pt x="767879" y="6350"/>
                </a:moveTo>
                <a:cubicBezTo>
                  <a:pt x="773684" y="6350"/>
                  <a:pt x="777876" y="9606"/>
                  <a:pt x="777876" y="14638"/>
                </a:cubicBezTo>
                <a:cubicBezTo>
                  <a:pt x="777876" y="19965"/>
                  <a:pt x="773361" y="23813"/>
                  <a:pt x="767557" y="23813"/>
                </a:cubicBezTo>
                <a:cubicBezTo>
                  <a:pt x="761752" y="23813"/>
                  <a:pt x="757238" y="19965"/>
                  <a:pt x="757238" y="14934"/>
                </a:cubicBezTo>
                <a:cubicBezTo>
                  <a:pt x="757238" y="9606"/>
                  <a:pt x="761430" y="6350"/>
                  <a:pt x="767879" y="6350"/>
                </a:cubicBezTo>
                <a:close/>
                <a:moveTo>
                  <a:pt x="570243" y="6350"/>
                </a:moveTo>
                <a:cubicBezTo>
                  <a:pt x="570882" y="6350"/>
                  <a:pt x="573440" y="6350"/>
                  <a:pt x="575358" y="6669"/>
                </a:cubicBezTo>
                <a:cubicBezTo>
                  <a:pt x="577916" y="6669"/>
                  <a:pt x="581752" y="6987"/>
                  <a:pt x="585589" y="6987"/>
                </a:cubicBezTo>
                <a:cubicBezTo>
                  <a:pt x="590384" y="6987"/>
                  <a:pt x="593901" y="6669"/>
                  <a:pt x="596459" y="6669"/>
                </a:cubicBezTo>
                <a:cubicBezTo>
                  <a:pt x="598377" y="6350"/>
                  <a:pt x="600615" y="6350"/>
                  <a:pt x="601254" y="6350"/>
                </a:cubicBezTo>
                <a:cubicBezTo>
                  <a:pt x="602533" y="6350"/>
                  <a:pt x="603173" y="6987"/>
                  <a:pt x="603173" y="8262"/>
                </a:cubicBezTo>
                <a:cubicBezTo>
                  <a:pt x="603173" y="11129"/>
                  <a:pt x="603173" y="11129"/>
                  <a:pt x="603173" y="11129"/>
                </a:cubicBezTo>
                <a:cubicBezTo>
                  <a:pt x="603173" y="13040"/>
                  <a:pt x="602533" y="13359"/>
                  <a:pt x="599656" y="13996"/>
                </a:cubicBezTo>
                <a:cubicBezTo>
                  <a:pt x="595500" y="15270"/>
                  <a:pt x="594541" y="16226"/>
                  <a:pt x="594541" y="19411"/>
                </a:cubicBezTo>
                <a:cubicBezTo>
                  <a:pt x="594221" y="23871"/>
                  <a:pt x="594221" y="35658"/>
                  <a:pt x="594221" y="42666"/>
                </a:cubicBezTo>
                <a:cubicBezTo>
                  <a:pt x="594221" y="56683"/>
                  <a:pt x="594221" y="56683"/>
                  <a:pt x="594221" y="56683"/>
                </a:cubicBezTo>
                <a:cubicBezTo>
                  <a:pt x="594221" y="71974"/>
                  <a:pt x="594860" y="77708"/>
                  <a:pt x="597098" y="81849"/>
                </a:cubicBezTo>
                <a:cubicBezTo>
                  <a:pt x="600295" y="88221"/>
                  <a:pt x="607648" y="92043"/>
                  <a:pt x="616920" y="92043"/>
                </a:cubicBezTo>
                <a:cubicBezTo>
                  <a:pt x="627790" y="92043"/>
                  <a:pt x="635463" y="87584"/>
                  <a:pt x="638340" y="79301"/>
                </a:cubicBezTo>
                <a:cubicBezTo>
                  <a:pt x="640258" y="74204"/>
                  <a:pt x="640258" y="72611"/>
                  <a:pt x="640258" y="56046"/>
                </a:cubicBezTo>
                <a:cubicBezTo>
                  <a:pt x="640258" y="42666"/>
                  <a:pt x="640258" y="42666"/>
                  <a:pt x="640258" y="42666"/>
                </a:cubicBezTo>
                <a:cubicBezTo>
                  <a:pt x="640258" y="34702"/>
                  <a:pt x="640258" y="24508"/>
                  <a:pt x="639939" y="19411"/>
                </a:cubicBezTo>
                <a:cubicBezTo>
                  <a:pt x="639939" y="16226"/>
                  <a:pt x="638980" y="15270"/>
                  <a:pt x="634504" y="13996"/>
                </a:cubicBezTo>
                <a:cubicBezTo>
                  <a:pt x="631626" y="13359"/>
                  <a:pt x="630987" y="13040"/>
                  <a:pt x="630987" y="11129"/>
                </a:cubicBezTo>
                <a:cubicBezTo>
                  <a:pt x="630987" y="8262"/>
                  <a:pt x="630987" y="8262"/>
                  <a:pt x="630987" y="8262"/>
                </a:cubicBezTo>
                <a:cubicBezTo>
                  <a:pt x="630987" y="6987"/>
                  <a:pt x="631307" y="6350"/>
                  <a:pt x="632585" y="6350"/>
                </a:cubicBezTo>
                <a:cubicBezTo>
                  <a:pt x="633545" y="6350"/>
                  <a:pt x="635782" y="6350"/>
                  <a:pt x="638020" y="6669"/>
                </a:cubicBezTo>
                <a:cubicBezTo>
                  <a:pt x="640578" y="6669"/>
                  <a:pt x="643136" y="6987"/>
                  <a:pt x="645374" y="6987"/>
                </a:cubicBezTo>
                <a:cubicBezTo>
                  <a:pt x="648251" y="6987"/>
                  <a:pt x="650809" y="6669"/>
                  <a:pt x="653366" y="6669"/>
                </a:cubicBezTo>
                <a:cubicBezTo>
                  <a:pt x="655604" y="6350"/>
                  <a:pt x="657842" y="6350"/>
                  <a:pt x="658801" y="6350"/>
                </a:cubicBezTo>
                <a:cubicBezTo>
                  <a:pt x="660080" y="6350"/>
                  <a:pt x="660400" y="6987"/>
                  <a:pt x="660400" y="8262"/>
                </a:cubicBezTo>
                <a:cubicBezTo>
                  <a:pt x="660400" y="11129"/>
                  <a:pt x="660400" y="11129"/>
                  <a:pt x="660400" y="11129"/>
                </a:cubicBezTo>
                <a:cubicBezTo>
                  <a:pt x="660400" y="13040"/>
                  <a:pt x="659760" y="13359"/>
                  <a:pt x="656883" y="13996"/>
                </a:cubicBezTo>
                <a:cubicBezTo>
                  <a:pt x="652407" y="15270"/>
                  <a:pt x="651448" y="16226"/>
                  <a:pt x="651448" y="19411"/>
                </a:cubicBezTo>
                <a:cubicBezTo>
                  <a:pt x="651128" y="23871"/>
                  <a:pt x="651128" y="35339"/>
                  <a:pt x="651128" y="42666"/>
                </a:cubicBezTo>
                <a:cubicBezTo>
                  <a:pt x="651128" y="55409"/>
                  <a:pt x="651128" y="55409"/>
                  <a:pt x="651128" y="55409"/>
                </a:cubicBezTo>
                <a:cubicBezTo>
                  <a:pt x="651128" y="71018"/>
                  <a:pt x="650809" y="74841"/>
                  <a:pt x="649849" y="79301"/>
                </a:cubicBezTo>
                <a:cubicBezTo>
                  <a:pt x="646333" y="93955"/>
                  <a:pt x="633864" y="101600"/>
                  <a:pt x="613403" y="101600"/>
                </a:cubicBezTo>
                <a:cubicBezTo>
                  <a:pt x="597418" y="101600"/>
                  <a:pt x="586228" y="96503"/>
                  <a:pt x="581113" y="86946"/>
                </a:cubicBezTo>
                <a:cubicBezTo>
                  <a:pt x="578555" y="81212"/>
                  <a:pt x="577596" y="75160"/>
                  <a:pt x="577596" y="56046"/>
                </a:cubicBezTo>
                <a:lnTo>
                  <a:pt x="577596" y="42666"/>
                </a:lnTo>
                <a:cubicBezTo>
                  <a:pt x="577596" y="34384"/>
                  <a:pt x="577596" y="24827"/>
                  <a:pt x="577596" y="19411"/>
                </a:cubicBezTo>
                <a:cubicBezTo>
                  <a:pt x="577276" y="16226"/>
                  <a:pt x="576317" y="15270"/>
                  <a:pt x="571842" y="13996"/>
                </a:cubicBezTo>
                <a:cubicBezTo>
                  <a:pt x="568964" y="13359"/>
                  <a:pt x="568325" y="13040"/>
                  <a:pt x="568325" y="11129"/>
                </a:cubicBezTo>
                <a:cubicBezTo>
                  <a:pt x="568325" y="8262"/>
                  <a:pt x="568325" y="8262"/>
                  <a:pt x="568325" y="8262"/>
                </a:cubicBezTo>
                <a:cubicBezTo>
                  <a:pt x="568325" y="6987"/>
                  <a:pt x="568964" y="6350"/>
                  <a:pt x="570243" y="6350"/>
                </a:cubicBezTo>
                <a:close/>
                <a:moveTo>
                  <a:pt x="1569" y="6350"/>
                </a:moveTo>
                <a:cubicBezTo>
                  <a:pt x="2824" y="6350"/>
                  <a:pt x="4706" y="6350"/>
                  <a:pt x="6902" y="6669"/>
                </a:cubicBezTo>
                <a:cubicBezTo>
                  <a:pt x="9412" y="6669"/>
                  <a:pt x="12236" y="6987"/>
                  <a:pt x="16314" y="6987"/>
                </a:cubicBezTo>
                <a:cubicBezTo>
                  <a:pt x="22903" y="6987"/>
                  <a:pt x="22903" y="6987"/>
                  <a:pt x="34511" y="6350"/>
                </a:cubicBezTo>
                <a:cubicBezTo>
                  <a:pt x="37335" y="6350"/>
                  <a:pt x="39531" y="6350"/>
                  <a:pt x="41727" y="6350"/>
                </a:cubicBezTo>
                <a:cubicBezTo>
                  <a:pt x="50512" y="6350"/>
                  <a:pt x="56473" y="8262"/>
                  <a:pt x="60865" y="13040"/>
                </a:cubicBezTo>
                <a:cubicBezTo>
                  <a:pt x="64630" y="17182"/>
                  <a:pt x="67140" y="23235"/>
                  <a:pt x="67140" y="29288"/>
                </a:cubicBezTo>
                <a:cubicBezTo>
                  <a:pt x="67140" y="39483"/>
                  <a:pt x="60865" y="48722"/>
                  <a:pt x="52708" y="51270"/>
                </a:cubicBezTo>
                <a:cubicBezTo>
                  <a:pt x="49884" y="51907"/>
                  <a:pt x="49570" y="52226"/>
                  <a:pt x="49570" y="52863"/>
                </a:cubicBezTo>
                <a:cubicBezTo>
                  <a:pt x="49570" y="52863"/>
                  <a:pt x="49570" y="53182"/>
                  <a:pt x="49884" y="53500"/>
                </a:cubicBezTo>
                <a:cubicBezTo>
                  <a:pt x="50825" y="55093"/>
                  <a:pt x="51767" y="56368"/>
                  <a:pt x="52080" y="57642"/>
                </a:cubicBezTo>
                <a:cubicBezTo>
                  <a:pt x="54904" y="64014"/>
                  <a:pt x="63375" y="79305"/>
                  <a:pt x="67767" y="85358"/>
                </a:cubicBezTo>
                <a:cubicBezTo>
                  <a:pt x="71218" y="90456"/>
                  <a:pt x="73101" y="92049"/>
                  <a:pt x="76865" y="93004"/>
                </a:cubicBezTo>
                <a:cubicBezTo>
                  <a:pt x="79375" y="93642"/>
                  <a:pt x="79375" y="93642"/>
                  <a:pt x="79375" y="95872"/>
                </a:cubicBezTo>
                <a:cubicBezTo>
                  <a:pt x="79375" y="98102"/>
                  <a:pt x="79375" y="98102"/>
                  <a:pt x="79375" y="98102"/>
                </a:cubicBezTo>
                <a:cubicBezTo>
                  <a:pt x="79375" y="99376"/>
                  <a:pt x="78748" y="100013"/>
                  <a:pt x="77493" y="100013"/>
                </a:cubicBezTo>
                <a:cubicBezTo>
                  <a:pt x="76238" y="100013"/>
                  <a:pt x="76238" y="100013"/>
                  <a:pt x="76238" y="100013"/>
                </a:cubicBezTo>
                <a:cubicBezTo>
                  <a:pt x="73414" y="100013"/>
                  <a:pt x="69022" y="100013"/>
                  <a:pt x="65885" y="100013"/>
                </a:cubicBezTo>
                <a:cubicBezTo>
                  <a:pt x="64002" y="100013"/>
                  <a:pt x="61179" y="100013"/>
                  <a:pt x="58355" y="100013"/>
                </a:cubicBezTo>
                <a:cubicBezTo>
                  <a:pt x="56473" y="100013"/>
                  <a:pt x="56473" y="100013"/>
                  <a:pt x="56473" y="100013"/>
                </a:cubicBezTo>
                <a:cubicBezTo>
                  <a:pt x="53963" y="100013"/>
                  <a:pt x="53963" y="100013"/>
                  <a:pt x="50825" y="92049"/>
                </a:cubicBezTo>
                <a:cubicBezTo>
                  <a:pt x="49570" y="89181"/>
                  <a:pt x="40786" y="70385"/>
                  <a:pt x="36394" y="60509"/>
                </a:cubicBezTo>
                <a:cubicBezTo>
                  <a:pt x="34197" y="55730"/>
                  <a:pt x="33570" y="55412"/>
                  <a:pt x="30433" y="55412"/>
                </a:cubicBezTo>
                <a:cubicBezTo>
                  <a:pt x="29805" y="55412"/>
                  <a:pt x="29805" y="55412"/>
                  <a:pt x="29805" y="55412"/>
                </a:cubicBezTo>
                <a:cubicBezTo>
                  <a:pt x="29178" y="55412"/>
                  <a:pt x="28864" y="55412"/>
                  <a:pt x="28864" y="55412"/>
                </a:cubicBezTo>
                <a:cubicBezTo>
                  <a:pt x="26668" y="55412"/>
                  <a:pt x="26668" y="55412"/>
                  <a:pt x="26668" y="55412"/>
                </a:cubicBezTo>
                <a:cubicBezTo>
                  <a:pt x="26040" y="55412"/>
                  <a:pt x="25413" y="56368"/>
                  <a:pt x="25413" y="57642"/>
                </a:cubicBezTo>
                <a:lnTo>
                  <a:pt x="25413" y="64014"/>
                </a:lnTo>
                <a:cubicBezTo>
                  <a:pt x="25413" y="71022"/>
                  <a:pt x="25413" y="82491"/>
                  <a:pt x="25727" y="86951"/>
                </a:cubicBezTo>
                <a:cubicBezTo>
                  <a:pt x="25727" y="90137"/>
                  <a:pt x="26668" y="91093"/>
                  <a:pt x="31060" y="92367"/>
                </a:cubicBezTo>
                <a:cubicBezTo>
                  <a:pt x="33884" y="93004"/>
                  <a:pt x="34197" y="93323"/>
                  <a:pt x="34197" y="95235"/>
                </a:cubicBezTo>
                <a:cubicBezTo>
                  <a:pt x="34197" y="98102"/>
                  <a:pt x="34197" y="98102"/>
                  <a:pt x="34197" y="98102"/>
                </a:cubicBezTo>
                <a:cubicBezTo>
                  <a:pt x="34197" y="99695"/>
                  <a:pt x="33884" y="100013"/>
                  <a:pt x="32629" y="100013"/>
                </a:cubicBezTo>
                <a:cubicBezTo>
                  <a:pt x="31688" y="100013"/>
                  <a:pt x="29805" y="100013"/>
                  <a:pt x="27609" y="100013"/>
                </a:cubicBezTo>
                <a:cubicBezTo>
                  <a:pt x="25099" y="99695"/>
                  <a:pt x="21334" y="99695"/>
                  <a:pt x="17569" y="99695"/>
                </a:cubicBezTo>
                <a:cubicBezTo>
                  <a:pt x="12863" y="99695"/>
                  <a:pt x="9412" y="99695"/>
                  <a:pt x="6902" y="100013"/>
                </a:cubicBezTo>
                <a:cubicBezTo>
                  <a:pt x="4706" y="100013"/>
                  <a:pt x="2510" y="100013"/>
                  <a:pt x="1883" y="100013"/>
                </a:cubicBezTo>
                <a:cubicBezTo>
                  <a:pt x="314" y="100013"/>
                  <a:pt x="0" y="99695"/>
                  <a:pt x="0" y="98102"/>
                </a:cubicBezTo>
                <a:cubicBezTo>
                  <a:pt x="0" y="95235"/>
                  <a:pt x="0" y="95235"/>
                  <a:pt x="0" y="95235"/>
                </a:cubicBezTo>
                <a:cubicBezTo>
                  <a:pt x="0" y="93323"/>
                  <a:pt x="628" y="93004"/>
                  <a:pt x="3451" y="92367"/>
                </a:cubicBezTo>
                <a:cubicBezTo>
                  <a:pt x="7844" y="91093"/>
                  <a:pt x="8785" y="90137"/>
                  <a:pt x="8785" y="86951"/>
                </a:cubicBezTo>
                <a:cubicBezTo>
                  <a:pt x="9099" y="81854"/>
                  <a:pt x="9099" y="72297"/>
                  <a:pt x="9099" y="64014"/>
                </a:cubicBezTo>
                <a:cubicBezTo>
                  <a:pt x="9099" y="42669"/>
                  <a:pt x="9099" y="42669"/>
                  <a:pt x="9099" y="42669"/>
                </a:cubicBezTo>
                <a:cubicBezTo>
                  <a:pt x="9099" y="34385"/>
                  <a:pt x="9099" y="24828"/>
                  <a:pt x="8785" y="19412"/>
                </a:cubicBezTo>
                <a:cubicBezTo>
                  <a:pt x="8785" y="16226"/>
                  <a:pt x="7844" y="15271"/>
                  <a:pt x="3451" y="13996"/>
                </a:cubicBezTo>
                <a:cubicBezTo>
                  <a:pt x="628" y="13359"/>
                  <a:pt x="0" y="13040"/>
                  <a:pt x="0" y="11129"/>
                </a:cubicBezTo>
                <a:cubicBezTo>
                  <a:pt x="0" y="8580"/>
                  <a:pt x="0" y="8580"/>
                  <a:pt x="0" y="8580"/>
                </a:cubicBezTo>
                <a:cubicBezTo>
                  <a:pt x="0" y="6987"/>
                  <a:pt x="314" y="6350"/>
                  <a:pt x="1569" y="6350"/>
                </a:cubicBezTo>
                <a:close/>
                <a:moveTo>
                  <a:pt x="517314" y="0"/>
                </a:moveTo>
                <a:cubicBezTo>
                  <a:pt x="518572" y="0"/>
                  <a:pt x="519201" y="959"/>
                  <a:pt x="519201" y="2556"/>
                </a:cubicBezTo>
                <a:cubicBezTo>
                  <a:pt x="518257" y="42809"/>
                  <a:pt x="518257" y="42809"/>
                  <a:pt x="518257" y="42809"/>
                </a:cubicBezTo>
                <a:cubicBezTo>
                  <a:pt x="518257" y="66769"/>
                  <a:pt x="518257" y="66769"/>
                  <a:pt x="518257" y="66769"/>
                </a:cubicBezTo>
                <a:cubicBezTo>
                  <a:pt x="518257" y="83701"/>
                  <a:pt x="518257" y="88173"/>
                  <a:pt x="519201" y="89771"/>
                </a:cubicBezTo>
                <a:cubicBezTo>
                  <a:pt x="520459" y="92326"/>
                  <a:pt x="521088" y="92965"/>
                  <a:pt x="526751" y="93604"/>
                </a:cubicBezTo>
                <a:cubicBezTo>
                  <a:pt x="528009" y="93604"/>
                  <a:pt x="528638" y="93924"/>
                  <a:pt x="528638" y="94882"/>
                </a:cubicBezTo>
                <a:cubicBezTo>
                  <a:pt x="528638" y="97438"/>
                  <a:pt x="528638" y="97438"/>
                  <a:pt x="528638" y="97438"/>
                </a:cubicBezTo>
                <a:cubicBezTo>
                  <a:pt x="528638" y="98716"/>
                  <a:pt x="528324" y="99355"/>
                  <a:pt x="525807" y="99674"/>
                </a:cubicBezTo>
                <a:cubicBezTo>
                  <a:pt x="509449" y="102869"/>
                  <a:pt x="509449" y="102869"/>
                  <a:pt x="509449" y="102869"/>
                </a:cubicBezTo>
                <a:cubicBezTo>
                  <a:pt x="508191" y="103188"/>
                  <a:pt x="507562" y="103188"/>
                  <a:pt x="506933" y="103188"/>
                </a:cubicBezTo>
                <a:cubicBezTo>
                  <a:pt x="505989" y="103188"/>
                  <a:pt x="505674" y="102549"/>
                  <a:pt x="505360" y="100952"/>
                </a:cubicBezTo>
                <a:cubicBezTo>
                  <a:pt x="505045" y="95202"/>
                  <a:pt x="505045" y="95202"/>
                  <a:pt x="505045" y="95202"/>
                </a:cubicBezTo>
                <a:cubicBezTo>
                  <a:pt x="504730" y="92007"/>
                  <a:pt x="504730" y="91687"/>
                  <a:pt x="503787" y="91687"/>
                </a:cubicBezTo>
                <a:cubicBezTo>
                  <a:pt x="503787" y="91687"/>
                  <a:pt x="503158" y="92007"/>
                  <a:pt x="502843" y="92646"/>
                </a:cubicBezTo>
                <a:cubicBezTo>
                  <a:pt x="501585" y="93604"/>
                  <a:pt x="498124" y="96479"/>
                  <a:pt x="495922" y="98077"/>
                </a:cubicBezTo>
                <a:cubicBezTo>
                  <a:pt x="492147" y="100952"/>
                  <a:pt x="488687" y="101910"/>
                  <a:pt x="484283" y="101910"/>
                </a:cubicBezTo>
                <a:cubicBezTo>
                  <a:pt x="470442" y="101910"/>
                  <a:pt x="460375" y="88493"/>
                  <a:pt x="460375" y="69964"/>
                </a:cubicBezTo>
                <a:cubicBezTo>
                  <a:pt x="460375" y="48559"/>
                  <a:pt x="472329" y="33544"/>
                  <a:pt x="489631" y="33544"/>
                </a:cubicBezTo>
                <a:cubicBezTo>
                  <a:pt x="493091" y="33544"/>
                  <a:pt x="500012" y="35142"/>
                  <a:pt x="501585" y="36100"/>
                </a:cubicBezTo>
                <a:cubicBezTo>
                  <a:pt x="502214" y="36739"/>
                  <a:pt x="502528" y="36739"/>
                  <a:pt x="502528" y="36739"/>
                </a:cubicBezTo>
                <a:cubicBezTo>
                  <a:pt x="503158" y="36739"/>
                  <a:pt x="503787" y="35781"/>
                  <a:pt x="503787" y="34503"/>
                </a:cubicBezTo>
                <a:cubicBezTo>
                  <a:pt x="503787" y="34503"/>
                  <a:pt x="503787" y="34503"/>
                  <a:pt x="503472" y="32266"/>
                </a:cubicBezTo>
                <a:cubicBezTo>
                  <a:pt x="503472" y="17890"/>
                  <a:pt x="503472" y="17890"/>
                  <a:pt x="503472" y="17890"/>
                </a:cubicBezTo>
                <a:cubicBezTo>
                  <a:pt x="503472" y="10862"/>
                  <a:pt x="503158" y="10543"/>
                  <a:pt x="497181" y="9584"/>
                </a:cubicBezTo>
                <a:cubicBezTo>
                  <a:pt x="494979" y="9265"/>
                  <a:pt x="494349" y="8945"/>
                  <a:pt x="494349" y="7029"/>
                </a:cubicBezTo>
                <a:cubicBezTo>
                  <a:pt x="494349" y="4792"/>
                  <a:pt x="494349" y="4792"/>
                  <a:pt x="494349" y="4792"/>
                </a:cubicBezTo>
                <a:cubicBezTo>
                  <a:pt x="494349" y="3514"/>
                  <a:pt x="494979" y="2875"/>
                  <a:pt x="496866" y="2556"/>
                </a:cubicBezTo>
                <a:lnTo>
                  <a:pt x="515741" y="320"/>
                </a:lnTo>
                <a:cubicBezTo>
                  <a:pt x="516370" y="0"/>
                  <a:pt x="516999" y="0"/>
                  <a:pt x="517314" y="0"/>
                </a:cubicBezTo>
                <a:close/>
                <a:moveTo>
                  <a:pt x="251656" y="0"/>
                </a:moveTo>
                <a:cubicBezTo>
                  <a:pt x="252591" y="0"/>
                  <a:pt x="253214" y="956"/>
                  <a:pt x="253214" y="2230"/>
                </a:cubicBezTo>
                <a:cubicBezTo>
                  <a:pt x="253214" y="2548"/>
                  <a:pt x="253214" y="3185"/>
                  <a:pt x="253214" y="4141"/>
                </a:cubicBezTo>
                <a:cubicBezTo>
                  <a:pt x="252902" y="7007"/>
                  <a:pt x="252902" y="10829"/>
                  <a:pt x="252902" y="21658"/>
                </a:cubicBezTo>
                <a:cubicBezTo>
                  <a:pt x="252902" y="29939"/>
                  <a:pt x="252591" y="36309"/>
                  <a:pt x="252591" y="40131"/>
                </a:cubicBezTo>
                <a:cubicBezTo>
                  <a:pt x="252279" y="42360"/>
                  <a:pt x="252279" y="42360"/>
                  <a:pt x="252279" y="42360"/>
                </a:cubicBezTo>
                <a:cubicBezTo>
                  <a:pt x="252279" y="43316"/>
                  <a:pt x="252279" y="43316"/>
                  <a:pt x="252279" y="43316"/>
                </a:cubicBezTo>
                <a:cubicBezTo>
                  <a:pt x="252279" y="43634"/>
                  <a:pt x="252591" y="43953"/>
                  <a:pt x="252902" y="43953"/>
                </a:cubicBezTo>
                <a:cubicBezTo>
                  <a:pt x="253837" y="43953"/>
                  <a:pt x="255083" y="42679"/>
                  <a:pt x="258199" y="39494"/>
                </a:cubicBezTo>
                <a:cubicBezTo>
                  <a:pt x="261938" y="34716"/>
                  <a:pt x="265053" y="33442"/>
                  <a:pt x="271285" y="33442"/>
                </a:cubicBezTo>
                <a:cubicBezTo>
                  <a:pt x="285928" y="33442"/>
                  <a:pt x="295275" y="45227"/>
                  <a:pt x="295275" y="64336"/>
                </a:cubicBezTo>
                <a:cubicBezTo>
                  <a:pt x="295275" y="86312"/>
                  <a:pt x="281566" y="101600"/>
                  <a:pt x="261315" y="101600"/>
                </a:cubicBezTo>
                <a:cubicBezTo>
                  <a:pt x="254460" y="101600"/>
                  <a:pt x="245425" y="99052"/>
                  <a:pt x="239817" y="95867"/>
                </a:cubicBezTo>
                <a:cubicBezTo>
                  <a:pt x="238259" y="94912"/>
                  <a:pt x="237636" y="93638"/>
                  <a:pt x="237636" y="91408"/>
                </a:cubicBezTo>
                <a:cubicBezTo>
                  <a:pt x="237636" y="90134"/>
                  <a:pt x="237636" y="90134"/>
                  <a:pt x="237636" y="90134"/>
                </a:cubicBezTo>
                <a:cubicBezTo>
                  <a:pt x="237947" y="78669"/>
                  <a:pt x="237947" y="64973"/>
                  <a:pt x="238259" y="48412"/>
                </a:cubicBezTo>
                <a:lnTo>
                  <a:pt x="238259" y="41086"/>
                </a:lnTo>
                <a:cubicBezTo>
                  <a:pt x="238259" y="29620"/>
                  <a:pt x="237947" y="16562"/>
                  <a:pt x="237636" y="14014"/>
                </a:cubicBezTo>
                <a:cubicBezTo>
                  <a:pt x="237636" y="10829"/>
                  <a:pt x="236078" y="9874"/>
                  <a:pt x="232651" y="9237"/>
                </a:cubicBezTo>
                <a:cubicBezTo>
                  <a:pt x="229223" y="9237"/>
                  <a:pt x="228600" y="8600"/>
                  <a:pt x="228600" y="7007"/>
                </a:cubicBezTo>
                <a:cubicBezTo>
                  <a:pt x="228600" y="5096"/>
                  <a:pt x="228600" y="5096"/>
                  <a:pt x="228600" y="5096"/>
                </a:cubicBezTo>
                <a:cubicBezTo>
                  <a:pt x="228600" y="3822"/>
                  <a:pt x="229223" y="3504"/>
                  <a:pt x="230781" y="3185"/>
                </a:cubicBezTo>
                <a:cubicBezTo>
                  <a:pt x="249475" y="319"/>
                  <a:pt x="249475" y="319"/>
                  <a:pt x="249475" y="319"/>
                </a:cubicBezTo>
                <a:cubicBezTo>
                  <a:pt x="251656" y="0"/>
                  <a:pt x="251656" y="0"/>
                  <a:pt x="251656" y="0"/>
                </a:cubicBezTo>
                <a:close/>
                <a:moveTo>
                  <a:pt x="212250" y="0"/>
                </a:moveTo>
                <a:cubicBezTo>
                  <a:pt x="213216" y="0"/>
                  <a:pt x="213860" y="959"/>
                  <a:pt x="213860" y="2556"/>
                </a:cubicBezTo>
                <a:cubicBezTo>
                  <a:pt x="213216" y="42809"/>
                  <a:pt x="213216" y="42809"/>
                  <a:pt x="213216" y="42809"/>
                </a:cubicBezTo>
                <a:cubicBezTo>
                  <a:pt x="213216" y="66769"/>
                  <a:pt x="213216" y="66769"/>
                  <a:pt x="213216" y="66769"/>
                </a:cubicBezTo>
                <a:cubicBezTo>
                  <a:pt x="213216" y="83701"/>
                  <a:pt x="213216" y="88173"/>
                  <a:pt x="214182" y="89771"/>
                </a:cubicBezTo>
                <a:cubicBezTo>
                  <a:pt x="215469" y="92326"/>
                  <a:pt x="216113" y="92965"/>
                  <a:pt x="221907" y="93604"/>
                </a:cubicBezTo>
                <a:cubicBezTo>
                  <a:pt x="223194" y="93604"/>
                  <a:pt x="223838" y="93924"/>
                  <a:pt x="223838" y="94882"/>
                </a:cubicBezTo>
                <a:cubicBezTo>
                  <a:pt x="223838" y="97438"/>
                  <a:pt x="223838" y="97438"/>
                  <a:pt x="223838" y="97438"/>
                </a:cubicBezTo>
                <a:cubicBezTo>
                  <a:pt x="223838" y="98716"/>
                  <a:pt x="223516" y="99355"/>
                  <a:pt x="220941" y="99674"/>
                </a:cubicBezTo>
                <a:cubicBezTo>
                  <a:pt x="203881" y="102869"/>
                  <a:pt x="203881" y="102869"/>
                  <a:pt x="203881" y="102869"/>
                </a:cubicBezTo>
                <a:cubicBezTo>
                  <a:pt x="202915" y="103188"/>
                  <a:pt x="202272" y="103188"/>
                  <a:pt x="201628" y="103188"/>
                </a:cubicBezTo>
                <a:cubicBezTo>
                  <a:pt x="200662" y="103188"/>
                  <a:pt x="200340" y="102549"/>
                  <a:pt x="200018" y="100952"/>
                </a:cubicBezTo>
                <a:cubicBezTo>
                  <a:pt x="199697" y="95202"/>
                  <a:pt x="199697" y="95202"/>
                  <a:pt x="199697" y="95202"/>
                </a:cubicBezTo>
                <a:cubicBezTo>
                  <a:pt x="199375" y="92007"/>
                  <a:pt x="199375" y="91687"/>
                  <a:pt x="198409" y="91687"/>
                </a:cubicBezTo>
                <a:cubicBezTo>
                  <a:pt x="198409" y="91687"/>
                  <a:pt x="197765" y="92007"/>
                  <a:pt x="197443" y="92646"/>
                </a:cubicBezTo>
                <a:cubicBezTo>
                  <a:pt x="196156" y="93604"/>
                  <a:pt x="192937" y="96479"/>
                  <a:pt x="190684" y="98077"/>
                </a:cubicBezTo>
                <a:cubicBezTo>
                  <a:pt x="186499" y="100952"/>
                  <a:pt x="183280" y="101910"/>
                  <a:pt x="178774" y="101910"/>
                </a:cubicBezTo>
                <a:cubicBezTo>
                  <a:pt x="164289" y="101910"/>
                  <a:pt x="153988" y="88493"/>
                  <a:pt x="153988" y="69964"/>
                </a:cubicBezTo>
                <a:cubicBezTo>
                  <a:pt x="153988" y="48559"/>
                  <a:pt x="166542" y="33544"/>
                  <a:pt x="184246" y="33544"/>
                </a:cubicBezTo>
                <a:cubicBezTo>
                  <a:pt x="187787" y="33544"/>
                  <a:pt x="194546" y="35142"/>
                  <a:pt x="196156" y="36100"/>
                </a:cubicBezTo>
                <a:cubicBezTo>
                  <a:pt x="196800" y="36739"/>
                  <a:pt x="197121" y="36739"/>
                  <a:pt x="197121" y="36739"/>
                </a:cubicBezTo>
                <a:cubicBezTo>
                  <a:pt x="197765" y="36739"/>
                  <a:pt x="198409" y="35781"/>
                  <a:pt x="198409" y="34503"/>
                </a:cubicBezTo>
                <a:cubicBezTo>
                  <a:pt x="198409" y="34503"/>
                  <a:pt x="198409" y="34503"/>
                  <a:pt x="198087" y="32266"/>
                </a:cubicBezTo>
                <a:cubicBezTo>
                  <a:pt x="198087" y="17890"/>
                  <a:pt x="198087" y="17890"/>
                  <a:pt x="198087" y="17890"/>
                </a:cubicBezTo>
                <a:cubicBezTo>
                  <a:pt x="198087" y="10862"/>
                  <a:pt x="197443" y="10543"/>
                  <a:pt x="191971" y="9584"/>
                </a:cubicBezTo>
                <a:cubicBezTo>
                  <a:pt x="189396" y="9265"/>
                  <a:pt x="189074" y="8945"/>
                  <a:pt x="189074" y="7029"/>
                </a:cubicBezTo>
                <a:cubicBezTo>
                  <a:pt x="189074" y="4792"/>
                  <a:pt x="189074" y="4792"/>
                  <a:pt x="189074" y="4792"/>
                </a:cubicBezTo>
                <a:cubicBezTo>
                  <a:pt x="189074" y="3514"/>
                  <a:pt x="189396" y="2875"/>
                  <a:pt x="191649" y="2556"/>
                </a:cubicBezTo>
                <a:lnTo>
                  <a:pt x="210641" y="320"/>
                </a:lnTo>
                <a:cubicBezTo>
                  <a:pt x="211285" y="0"/>
                  <a:pt x="211928" y="0"/>
                  <a:pt x="212250" y="0"/>
                </a:cubicBezTo>
                <a:close/>
              </a:path>
            </a:pathLst>
          </a:custGeom>
          <a:solidFill>
            <a:srgbClr val="B82B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30090" tIns="65045" rIns="130090" bIns="65045" numCol="1" anchor="t" anchorCtr="0" compatLnSpc="1">
            <a:prstTxWarp prst="textNoShape">
              <a:avLst/>
            </a:prstTxWarp>
            <a:noAutofit/>
          </a:bodyPr>
          <a:lstStyle/>
          <a:p>
            <a:endParaRPr lang="nl-NL" sz="3699"/>
          </a:p>
        </p:txBody>
      </p:sp>
      <p:sp>
        <p:nvSpPr>
          <p:cNvPr id="16" name="Vrije vorm: vorm 112">
            <a:extLst>
              <a:ext uri="{FF2B5EF4-FFF2-40B4-BE49-F238E27FC236}">
                <a16:creationId xmlns:a16="http://schemas.microsoft.com/office/drawing/2014/main" id="{9668B9EC-76A2-44F2-BE3A-70ABD9A97E44}"/>
              </a:ext>
            </a:extLst>
          </p:cNvPr>
          <p:cNvSpPr>
            <a:spLocks noSelect="1"/>
          </p:cNvSpPr>
          <p:nvPr userDrawn="1"/>
        </p:nvSpPr>
        <p:spPr bwMode="auto">
          <a:xfrm>
            <a:off x="8489305" y="9049861"/>
            <a:ext cx="390356" cy="501391"/>
          </a:xfrm>
          <a:custGeom>
            <a:avLst/>
            <a:gdLst>
              <a:gd name="connsiteX0" fmla="*/ 179614 w 274335"/>
              <a:gd name="connsiteY0" fmla="*/ 329218 h 352426"/>
              <a:gd name="connsiteX1" fmla="*/ 183242 w 274335"/>
              <a:gd name="connsiteY1" fmla="*/ 330730 h 352426"/>
              <a:gd name="connsiteX2" fmla="*/ 182033 w 274335"/>
              <a:gd name="connsiteY2" fmla="*/ 334358 h 352426"/>
              <a:gd name="connsiteX3" fmla="*/ 178102 w 274335"/>
              <a:gd name="connsiteY3" fmla="*/ 332847 h 352426"/>
              <a:gd name="connsiteX4" fmla="*/ 179614 w 274335"/>
              <a:gd name="connsiteY4" fmla="*/ 329218 h 352426"/>
              <a:gd name="connsiteX5" fmla="*/ 121935 w 274335"/>
              <a:gd name="connsiteY5" fmla="*/ 325438 h 352426"/>
              <a:gd name="connsiteX6" fmla="*/ 126698 w 274335"/>
              <a:gd name="connsiteY6" fmla="*/ 327026 h 352426"/>
              <a:gd name="connsiteX7" fmla="*/ 140985 w 274335"/>
              <a:gd name="connsiteY7" fmla="*/ 344489 h 352426"/>
              <a:gd name="connsiteX8" fmla="*/ 139398 w 274335"/>
              <a:gd name="connsiteY8" fmla="*/ 330201 h 352426"/>
              <a:gd name="connsiteX9" fmla="*/ 137810 w 274335"/>
              <a:gd name="connsiteY9" fmla="*/ 328613 h 352426"/>
              <a:gd name="connsiteX10" fmla="*/ 137810 w 274335"/>
              <a:gd name="connsiteY10" fmla="*/ 327026 h 352426"/>
              <a:gd name="connsiteX11" fmla="*/ 142573 w 274335"/>
              <a:gd name="connsiteY11" fmla="*/ 327026 h 352426"/>
              <a:gd name="connsiteX12" fmla="*/ 142573 w 274335"/>
              <a:gd name="connsiteY12" fmla="*/ 328613 h 352426"/>
              <a:gd name="connsiteX13" fmla="*/ 142573 w 274335"/>
              <a:gd name="connsiteY13" fmla="*/ 330201 h 352426"/>
              <a:gd name="connsiteX14" fmla="*/ 144160 w 274335"/>
              <a:gd name="connsiteY14" fmla="*/ 352426 h 352426"/>
              <a:gd name="connsiteX15" fmla="*/ 140985 w 274335"/>
              <a:gd name="connsiteY15" fmla="*/ 352426 h 352426"/>
              <a:gd name="connsiteX16" fmla="*/ 126698 w 274335"/>
              <a:gd name="connsiteY16" fmla="*/ 334963 h 352426"/>
              <a:gd name="connsiteX17" fmla="*/ 125110 w 274335"/>
              <a:gd name="connsiteY17" fmla="*/ 349251 h 352426"/>
              <a:gd name="connsiteX18" fmla="*/ 126698 w 274335"/>
              <a:gd name="connsiteY18" fmla="*/ 350839 h 352426"/>
              <a:gd name="connsiteX19" fmla="*/ 126698 w 274335"/>
              <a:gd name="connsiteY19" fmla="*/ 352426 h 352426"/>
              <a:gd name="connsiteX20" fmla="*/ 118760 w 274335"/>
              <a:gd name="connsiteY20" fmla="*/ 352426 h 352426"/>
              <a:gd name="connsiteX21" fmla="*/ 118760 w 274335"/>
              <a:gd name="connsiteY21" fmla="*/ 350839 h 352426"/>
              <a:gd name="connsiteX22" fmla="*/ 120348 w 274335"/>
              <a:gd name="connsiteY22" fmla="*/ 349251 h 352426"/>
              <a:gd name="connsiteX23" fmla="*/ 123523 w 274335"/>
              <a:gd name="connsiteY23" fmla="*/ 328613 h 352426"/>
              <a:gd name="connsiteX24" fmla="*/ 121935 w 274335"/>
              <a:gd name="connsiteY24" fmla="*/ 327026 h 352426"/>
              <a:gd name="connsiteX25" fmla="*/ 166854 w 274335"/>
              <a:gd name="connsiteY25" fmla="*/ 323850 h 352426"/>
              <a:gd name="connsiteX26" fmla="*/ 168153 w 274335"/>
              <a:gd name="connsiteY26" fmla="*/ 329248 h 352426"/>
              <a:gd name="connsiteX27" fmla="*/ 167178 w 274335"/>
              <a:gd name="connsiteY27" fmla="*/ 329883 h 352426"/>
              <a:gd name="connsiteX28" fmla="*/ 159385 w 274335"/>
              <a:gd name="connsiteY28" fmla="*/ 327660 h 352426"/>
              <a:gd name="connsiteX29" fmla="*/ 154190 w 274335"/>
              <a:gd name="connsiteY29" fmla="*/ 337503 h 352426"/>
              <a:gd name="connsiteX30" fmla="*/ 166529 w 274335"/>
              <a:gd name="connsiteY30" fmla="*/ 334963 h 352426"/>
              <a:gd name="connsiteX31" fmla="*/ 167503 w 274335"/>
              <a:gd name="connsiteY31" fmla="*/ 332740 h 352426"/>
              <a:gd name="connsiteX32" fmla="*/ 168802 w 274335"/>
              <a:gd name="connsiteY32" fmla="*/ 332423 h 352426"/>
              <a:gd name="connsiteX33" fmla="*/ 170426 w 274335"/>
              <a:gd name="connsiteY33" fmla="*/ 338138 h 352426"/>
              <a:gd name="connsiteX34" fmla="*/ 169127 w 274335"/>
              <a:gd name="connsiteY34" fmla="*/ 338455 h 352426"/>
              <a:gd name="connsiteX35" fmla="*/ 167828 w 274335"/>
              <a:gd name="connsiteY35" fmla="*/ 337503 h 352426"/>
              <a:gd name="connsiteX36" fmla="*/ 155164 w 274335"/>
              <a:gd name="connsiteY36" fmla="*/ 340360 h 352426"/>
              <a:gd name="connsiteX37" fmla="*/ 165230 w 274335"/>
              <a:gd name="connsiteY37" fmla="*/ 347663 h 352426"/>
              <a:gd name="connsiteX38" fmla="*/ 171725 w 274335"/>
              <a:gd name="connsiteY38" fmla="*/ 339725 h 352426"/>
              <a:gd name="connsiteX39" fmla="*/ 172374 w 274335"/>
              <a:gd name="connsiteY39" fmla="*/ 339725 h 352426"/>
              <a:gd name="connsiteX40" fmla="*/ 174322 w 274335"/>
              <a:gd name="connsiteY40" fmla="*/ 345440 h 352426"/>
              <a:gd name="connsiteX41" fmla="*/ 165880 w 274335"/>
              <a:gd name="connsiteY41" fmla="*/ 350838 h 352426"/>
              <a:gd name="connsiteX42" fmla="*/ 148994 w 274335"/>
              <a:gd name="connsiteY42" fmla="*/ 341313 h 352426"/>
              <a:gd name="connsiteX43" fmla="*/ 160035 w 274335"/>
              <a:gd name="connsiteY43" fmla="*/ 324803 h 352426"/>
              <a:gd name="connsiteX44" fmla="*/ 166854 w 274335"/>
              <a:gd name="connsiteY44" fmla="*/ 323850 h 352426"/>
              <a:gd name="connsiteX45" fmla="*/ 109235 w 274335"/>
              <a:gd name="connsiteY45" fmla="*/ 323850 h 352426"/>
              <a:gd name="connsiteX46" fmla="*/ 117173 w 274335"/>
              <a:gd name="connsiteY46" fmla="*/ 325438 h 352426"/>
              <a:gd name="connsiteX47" fmla="*/ 117173 w 274335"/>
              <a:gd name="connsiteY47" fmla="*/ 327025 h 352426"/>
              <a:gd name="connsiteX48" fmla="*/ 115586 w 274335"/>
              <a:gd name="connsiteY48" fmla="*/ 327025 h 352426"/>
              <a:gd name="connsiteX49" fmla="*/ 110823 w 274335"/>
              <a:gd name="connsiteY49" fmla="*/ 347663 h 352426"/>
              <a:gd name="connsiteX50" fmla="*/ 112411 w 274335"/>
              <a:gd name="connsiteY50" fmla="*/ 349251 h 352426"/>
              <a:gd name="connsiteX51" fmla="*/ 112411 w 274335"/>
              <a:gd name="connsiteY51" fmla="*/ 350838 h 352426"/>
              <a:gd name="connsiteX52" fmla="*/ 102885 w 274335"/>
              <a:gd name="connsiteY52" fmla="*/ 349251 h 352426"/>
              <a:gd name="connsiteX53" fmla="*/ 104473 w 274335"/>
              <a:gd name="connsiteY53" fmla="*/ 347663 h 352426"/>
              <a:gd name="connsiteX54" fmla="*/ 106060 w 274335"/>
              <a:gd name="connsiteY54" fmla="*/ 347663 h 352426"/>
              <a:gd name="connsiteX55" fmla="*/ 110823 w 274335"/>
              <a:gd name="connsiteY55" fmla="*/ 327025 h 352426"/>
              <a:gd name="connsiteX56" fmla="*/ 109235 w 274335"/>
              <a:gd name="connsiteY56" fmla="*/ 325438 h 352426"/>
              <a:gd name="connsiteX57" fmla="*/ 82248 w 274335"/>
              <a:gd name="connsiteY57" fmla="*/ 312738 h 352426"/>
              <a:gd name="connsiteX58" fmla="*/ 85423 w 274335"/>
              <a:gd name="connsiteY58" fmla="*/ 314326 h 352426"/>
              <a:gd name="connsiteX59" fmla="*/ 85423 w 274335"/>
              <a:gd name="connsiteY59" fmla="*/ 330201 h 352426"/>
              <a:gd name="connsiteX60" fmla="*/ 94948 w 274335"/>
              <a:gd name="connsiteY60" fmla="*/ 319088 h 352426"/>
              <a:gd name="connsiteX61" fmla="*/ 101298 w 274335"/>
              <a:gd name="connsiteY61" fmla="*/ 320676 h 352426"/>
              <a:gd name="connsiteX62" fmla="*/ 101298 w 274335"/>
              <a:gd name="connsiteY62" fmla="*/ 322263 h 352426"/>
              <a:gd name="connsiteX63" fmla="*/ 99711 w 274335"/>
              <a:gd name="connsiteY63" fmla="*/ 323851 h 352426"/>
              <a:gd name="connsiteX64" fmla="*/ 96536 w 274335"/>
              <a:gd name="connsiteY64" fmla="*/ 344488 h 352426"/>
              <a:gd name="connsiteX65" fmla="*/ 98123 w 274335"/>
              <a:gd name="connsiteY65" fmla="*/ 346076 h 352426"/>
              <a:gd name="connsiteX66" fmla="*/ 98123 w 274335"/>
              <a:gd name="connsiteY66" fmla="*/ 347663 h 352426"/>
              <a:gd name="connsiteX67" fmla="*/ 90186 w 274335"/>
              <a:gd name="connsiteY67" fmla="*/ 344488 h 352426"/>
              <a:gd name="connsiteX68" fmla="*/ 91773 w 274335"/>
              <a:gd name="connsiteY68" fmla="*/ 342901 h 352426"/>
              <a:gd name="connsiteX69" fmla="*/ 94948 w 274335"/>
              <a:gd name="connsiteY69" fmla="*/ 325438 h 352426"/>
              <a:gd name="connsiteX70" fmla="*/ 82248 w 274335"/>
              <a:gd name="connsiteY70" fmla="*/ 341313 h 352426"/>
              <a:gd name="connsiteX71" fmla="*/ 79073 w 274335"/>
              <a:gd name="connsiteY71" fmla="*/ 339726 h 352426"/>
              <a:gd name="connsiteX72" fmla="*/ 80660 w 274335"/>
              <a:gd name="connsiteY72" fmla="*/ 320676 h 352426"/>
              <a:gd name="connsiteX73" fmla="*/ 69548 w 274335"/>
              <a:gd name="connsiteY73" fmla="*/ 333376 h 352426"/>
              <a:gd name="connsiteX74" fmla="*/ 71135 w 274335"/>
              <a:gd name="connsiteY74" fmla="*/ 334963 h 352426"/>
              <a:gd name="connsiteX75" fmla="*/ 71135 w 274335"/>
              <a:gd name="connsiteY75" fmla="*/ 336551 h 352426"/>
              <a:gd name="connsiteX76" fmla="*/ 64785 w 274335"/>
              <a:gd name="connsiteY76" fmla="*/ 331788 h 352426"/>
              <a:gd name="connsiteX77" fmla="*/ 66373 w 274335"/>
              <a:gd name="connsiteY77" fmla="*/ 331788 h 352426"/>
              <a:gd name="connsiteX78" fmla="*/ 67960 w 274335"/>
              <a:gd name="connsiteY78" fmla="*/ 331788 h 352426"/>
              <a:gd name="connsiteX79" fmla="*/ 82248 w 274335"/>
              <a:gd name="connsiteY79" fmla="*/ 315913 h 352426"/>
              <a:gd name="connsiteX80" fmla="*/ 80660 w 274335"/>
              <a:gd name="connsiteY80" fmla="*/ 314326 h 352426"/>
              <a:gd name="connsiteX81" fmla="*/ 59506 w 274335"/>
              <a:gd name="connsiteY81" fmla="*/ 305157 h 352426"/>
              <a:gd name="connsiteX82" fmla="*/ 54756 w 274335"/>
              <a:gd name="connsiteY82" fmla="*/ 308928 h 352426"/>
              <a:gd name="connsiteX83" fmla="*/ 50497 w 274335"/>
              <a:gd name="connsiteY83" fmla="*/ 317183 h 352426"/>
              <a:gd name="connsiteX84" fmla="*/ 52463 w 274335"/>
              <a:gd name="connsiteY84" fmla="*/ 320358 h 352426"/>
              <a:gd name="connsiteX85" fmla="*/ 52790 w 274335"/>
              <a:gd name="connsiteY85" fmla="*/ 320676 h 352426"/>
              <a:gd name="connsiteX86" fmla="*/ 56721 w 274335"/>
              <a:gd name="connsiteY86" fmla="*/ 322263 h 352426"/>
              <a:gd name="connsiteX87" fmla="*/ 64256 w 274335"/>
              <a:gd name="connsiteY87" fmla="*/ 318453 h 352426"/>
              <a:gd name="connsiteX88" fmla="*/ 66877 w 274335"/>
              <a:gd name="connsiteY88" fmla="*/ 306070 h 352426"/>
              <a:gd name="connsiteX89" fmla="*/ 66221 w 274335"/>
              <a:gd name="connsiteY89" fmla="*/ 305435 h 352426"/>
              <a:gd name="connsiteX90" fmla="*/ 59506 w 274335"/>
              <a:gd name="connsiteY90" fmla="*/ 305157 h 352426"/>
              <a:gd name="connsiteX91" fmla="*/ 202691 w 274335"/>
              <a:gd name="connsiteY91" fmla="*/ 304800 h 352426"/>
              <a:gd name="connsiteX92" fmla="*/ 201195 w 274335"/>
              <a:gd name="connsiteY92" fmla="*/ 307947 h 352426"/>
              <a:gd name="connsiteX93" fmla="*/ 200896 w 274335"/>
              <a:gd name="connsiteY93" fmla="*/ 310149 h 352426"/>
              <a:gd name="connsiteX94" fmla="*/ 197905 w 274335"/>
              <a:gd name="connsiteY94" fmla="*/ 310778 h 352426"/>
              <a:gd name="connsiteX95" fmla="*/ 190427 w 274335"/>
              <a:gd name="connsiteY95" fmla="*/ 315183 h 352426"/>
              <a:gd name="connsiteX96" fmla="*/ 193718 w 274335"/>
              <a:gd name="connsiteY96" fmla="*/ 322420 h 352426"/>
              <a:gd name="connsiteX97" fmla="*/ 200298 w 274335"/>
              <a:gd name="connsiteY97" fmla="*/ 318644 h 352426"/>
              <a:gd name="connsiteX98" fmla="*/ 202092 w 274335"/>
              <a:gd name="connsiteY98" fmla="*/ 316442 h 352426"/>
              <a:gd name="connsiteX99" fmla="*/ 204485 w 274335"/>
              <a:gd name="connsiteY99" fmla="*/ 321476 h 352426"/>
              <a:gd name="connsiteX100" fmla="*/ 201494 w 274335"/>
              <a:gd name="connsiteY100" fmla="*/ 321476 h 352426"/>
              <a:gd name="connsiteX101" fmla="*/ 195213 w 274335"/>
              <a:gd name="connsiteY101" fmla="*/ 324937 h 352426"/>
              <a:gd name="connsiteX102" fmla="*/ 199700 w 274335"/>
              <a:gd name="connsiteY102" fmla="*/ 335006 h 352426"/>
              <a:gd name="connsiteX103" fmla="*/ 201494 w 274335"/>
              <a:gd name="connsiteY103" fmla="*/ 335320 h 352426"/>
              <a:gd name="connsiteX104" fmla="*/ 202092 w 274335"/>
              <a:gd name="connsiteY104" fmla="*/ 335950 h 352426"/>
              <a:gd name="connsiteX105" fmla="*/ 195512 w 274335"/>
              <a:gd name="connsiteY105" fmla="*/ 339725 h 352426"/>
              <a:gd name="connsiteX106" fmla="*/ 194914 w 274335"/>
              <a:gd name="connsiteY106" fmla="*/ 338467 h 352426"/>
              <a:gd name="connsiteX107" fmla="*/ 195213 w 274335"/>
              <a:gd name="connsiteY107" fmla="*/ 336893 h 352426"/>
              <a:gd name="connsiteX108" fmla="*/ 186240 w 274335"/>
              <a:gd name="connsiteY108" fmla="*/ 317700 h 352426"/>
              <a:gd name="connsiteX109" fmla="*/ 184146 w 274335"/>
              <a:gd name="connsiteY109" fmla="*/ 317700 h 352426"/>
              <a:gd name="connsiteX110" fmla="*/ 183847 w 274335"/>
              <a:gd name="connsiteY110" fmla="*/ 316442 h 352426"/>
              <a:gd name="connsiteX111" fmla="*/ 202691 w 274335"/>
              <a:gd name="connsiteY111" fmla="*/ 304800 h 352426"/>
              <a:gd name="connsiteX112" fmla="*/ 59543 w 274335"/>
              <a:gd name="connsiteY112" fmla="*/ 300352 h 352426"/>
              <a:gd name="connsiteX113" fmla="*/ 68644 w 274335"/>
              <a:gd name="connsiteY113" fmla="*/ 302863 h 352426"/>
              <a:gd name="connsiteX114" fmla="*/ 68957 w 274335"/>
              <a:gd name="connsiteY114" fmla="*/ 303176 h 352426"/>
              <a:gd name="connsiteX115" fmla="*/ 69271 w 274335"/>
              <a:gd name="connsiteY115" fmla="*/ 303490 h 352426"/>
              <a:gd name="connsiteX116" fmla="*/ 69585 w 274335"/>
              <a:gd name="connsiteY116" fmla="*/ 304118 h 352426"/>
              <a:gd name="connsiteX117" fmla="*/ 72409 w 274335"/>
              <a:gd name="connsiteY117" fmla="*/ 312905 h 352426"/>
              <a:gd name="connsiteX118" fmla="*/ 67388 w 274335"/>
              <a:gd name="connsiteY118" fmla="*/ 322633 h 352426"/>
              <a:gd name="connsiteX119" fmla="*/ 50756 w 274335"/>
              <a:gd name="connsiteY119" fmla="*/ 322947 h 352426"/>
              <a:gd name="connsiteX120" fmla="*/ 50442 w 274335"/>
              <a:gd name="connsiteY120" fmla="*/ 322633 h 352426"/>
              <a:gd name="connsiteX121" fmla="*/ 49815 w 274335"/>
              <a:gd name="connsiteY121" fmla="*/ 306315 h 352426"/>
              <a:gd name="connsiteX122" fmla="*/ 59543 w 274335"/>
              <a:gd name="connsiteY122" fmla="*/ 300352 h 352426"/>
              <a:gd name="connsiteX123" fmla="*/ 216912 w 274335"/>
              <a:gd name="connsiteY123" fmla="*/ 293688 h 352426"/>
              <a:gd name="connsiteX124" fmla="*/ 220873 w 274335"/>
              <a:gd name="connsiteY124" fmla="*/ 297857 h 352426"/>
              <a:gd name="connsiteX125" fmla="*/ 220264 w 274335"/>
              <a:gd name="connsiteY125" fmla="*/ 299140 h 352426"/>
              <a:gd name="connsiteX126" fmla="*/ 212952 w 274335"/>
              <a:gd name="connsiteY126" fmla="*/ 300744 h 352426"/>
              <a:gd name="connsiteX127" fmla="*/ 212952 w 274335"/>
              <a:gd name="connsiteY127" fmla="*/ 311969 h 352426"/>
              <a:gd name="connsiteX128" fmla="*/ 222092 w 274335"/>
              <a:gd name="connsiteY128" fmla="*/ 303630 h 352426"/>
              <a:gd name="connsiteX129" fmla="*/ 222092 w 274335"/>
              <a:gd name="connsiteY129" fmla="*/ 301065 h 352426"/>
              <a:gd name="connsiteX130" fmla="*/ 222701 w 274335"/>
              <a:gd name="connsiteY130" fmla="*/ 300102 h 352426"/>
              <a:gd name="connsiteX131" fmla="*/ 226662 w 274335"/>
              <a:gd name="connsiteY131" fmla="*/ 304272 h 352426"/>
              <a:gd name="connsiteX132" fmla="*/ 225748 w 274335"/>
              <a:gd name="connsiteY132" fmla="*/ 305234 h 352426"/>
              <a:gd name="connsiteX133" fmla="*/ 224225 w 274335"/>
              <a:gd name="connsiteY133" fmla="*/ 304913 h 352426"/>
              <a:gd name="connsiteX134" fmla="*/ 215084 w 274335"/>
              <a:gd name="connsiteY134" fmla="*/ 314214 h 352426"/>
              <a:gd name="connsiteX135" fmla="*/ 226662 w 274335"/>
              <a:gd name="connsiteY135" fmla="*/ 315496 h 352426"/>
              <a:gd name="connsiteX136" fmla="*/ 228490 w 274335"/>
              <a:gd name="connsiteY136" fmla="*/ 305234 h 352426"/>
              <a:gd name="connsiteX137" fmla="*/ 229404 w 274335"/>
              <a:gd name="connsiteY137" fmla="*/ 304592 h 352426"/>
              <a:gd name="connsiteX138" fmla="*/ 233060 w 274335"/>
              <a:gd name="connsiteY138" fmla="*/ 309082 h 352426"/>
              <a:gd name="connsiteX139" fmla="*/ 228490 w 274335"/>
              <a:gd name="connsiteY139" fmla="*/ 318062 h 352426"/>
              <a:gd name="connsiteX140" fmla="*/ 209905 w 274335"/>
              <a:gd name="connsiteY140" fmla="*/ 318062 h 352426"/>
              <a:gd name="connsiteX141" fmla="*/ 212038 w 274335"/>
              <a:gd name="connsiteY141" fmla="*/ 297857 h 352426"/>
              <a:gd name="connsiteX142" fmla="*/ 216912 w 274335"/>
              <a:gd name="connsiteY142" fmla="*/ 293688 h 352426"/>
              <a:gd name="connsiteX143" fmla="*/ 225963 w 274335"/>
              <a:gd name="connsiteY143" fmla="*/ 282575 h 352426"/>
              <a:gd name="connsiteX144" fmla="*/ 227208 w 274335"/>
              <a:gd name="connsiteY144" fmla="*/ 283528 h 352426"/>
              <a:gd name="connsiteX145" fmla="*/ 226586 w 274335"/>
              <a:gd name="connsiteY145" fmla="*/ 285433 h 352426"/>
              <a:gd name="connsiteX146" fmla="*/ 242772 w 274335"/>
              <a:gd name="connsiteY146" fmla="*/ 299086 h 352426"/>
              <a:gd name="connsiteX147" fmla="*/ 248064 w 274335"/>
              <a:gd name="connsiteY147" fmla="*/ 291148 h 352426"/>
              <a:gd name="connsiteX148" fmla="*/ 247752 w 274335"/>
              <a:gd name="connsiteY148" fmla="*/ 286703 h 352426"/>
              <a:gd name="connsiteX149" fmla="*/ 249309 w 274335"/>
              <a:gd name="connsiteY149" fmla="*/ 284798 h 352426"/>
              <a:gd name="connsiteX150" fmla="*/ 252110 w 274335"/>
              <a:gd name="connsiteY150" fmla="*/ 291783 h 352426"/>
              <a:gd name="connsiteX151" fmla="*/ 239659 w 274335"/>
              <a:gd name="connsiteY151" fmla="*/ 306388 h 352426"/>
              <a:gd name="connsiteX152" fmla="*/ 239037 w 274335"/>
              <a:gd name="connsiteY152" fmla="*/ 305118 h 352426"/>
              <a:gd name="connsiteX153" fmla="*/ 239348 w 274335"/>
              <a:gd name="connsiteY153" fmla="*/ 303213 h 352426"/>
              <a:gd name="connsiteX154" fmla="*/ 223473 w 274335"/>
              <a:gd name="connsiteY154" fmla="*/ 289878 h 352426"/>
              <a:gd name="connsiteX155" fmla="*/ 221917 w 274335"/>
              <a:gd name="connsiteY155" fmla="*/ 290830 h 352426"/>
              <a:gd name="connsiteX156" fmla="*/ 220360 w 274335"/>
              <a:gd name="connsiteY156" fmla="*/ 289878 h 352426"/>
              <a:gd name="connsiteX157" fmla="*/ 225963 w 274335"/>
              <a:gd name="connsiteY157" fmla="*/ 282575 h 352426"/>
              <a:gd name="connsiteX158" fmla="*/ 42559 w 274335"/>
              <a:gd name="connsiteY158" fmla="*/ 276225 h 352426"/>
              <a:gd name="connsiteX159" fmla="*/ 45734 w 274335"/>
              <a:gd name="connsiteY159" fmla="*/ 279400 h 352426"/>
              <a:gd name="connsiteX160" fmla="*/ 40972 w 274335"/>
              <a:gd name="connsiteY160" fmla="*/ 301626 h 352426"/>
              <a:gd name="connsiteX161" fmla="*/ 52084 w 274335"/>
              <a:gd name="connsiteY161" fmla="*/ 290513 h 352426"/>
              <a:gd name="connsiteX162" fmla="*/ 52084 w 274335"/>
              <a:gd name="connsiteY162" fmla="*/ 288925 h 352426"/>
              <a:gd name="connsiteX163" fmla="*/ 56847 w 274335"/>
              <a:gd name="connsiteY163" fmla="*/ 292100 h 352426"/>
              <a:gd name="connsiteX164" fmla="*/ 55260 w 274335"/>
              <a:gd name="connsiteY164" fmla="*/ 293688 h 352426"/>
              <a:gd name="connsiteX165" fmla="*/ 53672 w 274335"/>
              <a:gd name="connsiteY165" fmla="*/ 293688 h 352426"/>
              <a:gd name="connsiteX166" fmla="*/ 37797 w 274335"/>
              <a:gd name="connsiteY166" fmla="*/ 309563 h 352426"/>
              <a:gd name="connsiteX167" fmla="*/ 34622 w 274335"/>
              <a:gd name="connsiteY167" fmla="*/ 307976 h 352426"/>
              <a:gd name="connsiteX168" fmla="*/ 39384 w 274335"/>
              <a:gd name="connsiteY168" fmla="*/ 284163 h 352426"/>
              <a:gd name="connsiteX169" fmla="*/ 28272 w 274335"/>
              <a:gd name="connsiteY169" fmla="*/ 293688 h 352426"/>
              <a:gd name="connsiteX170" fmla="*/ 28272 w 274335"/>
              <a:gd name="connsiteY170" fmla="*/ 295276 h 352426"/>
              <a:gd name="connsiteX171" fmla="*/ 26684 w 274335"/>
              <a:gd name="connsiteY171" fmla="*/ 296863 h 352426"/>
              <a:gd name="connsiteX172" fmla="*/ 21922 w 274335"/>
              <a:gd name="connsiteY172" fmla="*/ 290513 h 352426"/>
              <a:gd name="connsiteX173" fmla="*/ 23509 w 274335"/>
              <a:gd name="connsiteY173" fmla="*/ 288925 h 352426"/>
              <a:gd name="connsiteX174" fmla="*/ 25097 w 274335"/>
              <a:gd name="connsiteY174" fmla="*/ 290513 h 352426"/>
              <a:gd name="connsiteX175" fmla="*/ 42559 w 274335"/>
              <a:gd name="connsiteY175" fmla="*/ 277813 h 352426"/>
              <a:gd name="connsiteX176" fmla="*/ 28489 w 274335"/>
              <a:gd name="connsiteY176" fmla="*/ 272068 h 352426"/>
              <a:gd name="connsiteX177" fmla="*/ 33901 w 274335"/>
              <a:gd name="connsiteY177" fmla="*/ 273580 h 352426"/>
              <a:gd name="connsiteX178" fmla="*/ 32097 w 274335"/>
              <a:gd name="connsiteY178" fmla="*/ 277208 h 352426"/>
              <a:gd name="connsiteX179" fmla="*/ 27406 w 274335"/>
              <a:gd name="connsiteY179" fmla="*/ 275697 h 352426"/>
              <a:gd name="connsiteX180" fmla="*/ 28489 w 274335"/>
              <a:gd name="connsiteY180" fmla="*/ 272068 h 352426"/>
              <a:gd name="connsiteX181" fmla="*/ 236235 w 274335"/>
              <a:gd name="connsiteY181" fmla="*/ 266700 h 352426"/>
              <a:gd name="connsiteX182" fmla="*/ 237823 w 274335"/>
              <a:gd name="connsiteY182" fmla="*/ 268288 h 352426"/>
              <a:gd name="connsiteX183" fmla="*/ 236235 w 274335"/>
              <a:gd name="connsiteY183" fmla="*/ 268288 h 352426"/>
              <a:gd name="connsiteX184" fmla="*/ 256873 w 274335"/>
              <a:gd name="connsiteY184" fmla="*/ 279401 h 352426"/>
              <a:gd name="connsiteX185" fmla="*/ 258461 w 274335"/>
              <a:gd name="connsiteY185" fmla="*/ 279401 h 352426"/>
              <a:gd name="connsiteX186" fmla="*/ 260048 w 274335"/>
              <a:gd name="connsiteY186" fmla="*/ 279401 h 352426"/>
              <a:gd name="connsiteX187" fmla="*/ 255286 w 274335"/>
              <a:gd name="connsiteY187" fmla="*/ 287338 h 352426"/>
              <a:gd name="connsiteX188" fmla="*/ 253698 w 274335"/>
              <a:gd name="connsiteY188" fmla="*/ 285751 h 352426"/>
              <a:gd name="connsiteX189" fmla="*/ 253698 w 274335"/>
              <a:gd name="connsiteY189" fmla="*/ 284163 h 352426"/>
              <a:gd name="connsiteX190" fmla="*/ 236235 w 274335"/>
              <a:gd name="connsiteY190" fmla="*/ 273050 h 352426"/>
              <a:gd name="connsiteX191" fmla="*/ 233060 w 274335"/>
              <a:gd name="connsiteY191" fmla="*/ 274638 h 352426"/>
              <a:gd name="connsiteX192" fmla="*/ 31447 w 274335"/>
              <a:gd name="connsiteY192" fmla="*/ 255588 h 352426"/>
              <a:gd name="connsiteX193" fmla="*/ 36210 w 274335"/>
              <a:gd name="connsiteY193" fmla="*/ 263526 h 352426"/>
              <a:gd name="connsiteX194" fmla="*/ 34622 w 274335"/>
              <a:gd name="connsiteY194" fmla="*/ 263526 h 352426"/>
              <a:gd name="connsiteX195" fmla="*/ 33035 w 274335"/>
              <a:gd name="connsiteY195" fmla="*/ 261938 h 352426"/>
              <a:gd name="connsiteX196" fmla="*/ 13984 w 274335"/>
              <a:gd name="connsiteY196" fmla="*/ 271463 h 352426"/>
              <a:gd name="connsiteX197" fmla="*/ 13984 w 274335"/>
              <a:gd name="connsiteY197" fmla="*/ 273051 h 352426"/>
              <a:gd name="connsiteX198" fmla="*/ 12397 w 274335"/>
              <a:gd name="connsiteY198" fmla="*/ 274638 h 352426"/>
              <a:gd name="connsiteX199" fmla="*/ 9222 w 274335"/>
              <a:gd name="connsiteY199" fmla="*/ 265113 h 352426"/>
              <a:gd name="connsiteX200" fmla="*/ 10809 w 274335"/>
              <a:gd name="connsiteY200" fmla="*/ 266701 h 352426"/>
              <a:gd name="connsiteX201" fmla="*/ 31447 w 274335"/>
              <a:gd name="connsiteY201" fmla="*/ 258763 h 352426"/>
              <a:gd name="connsiteX202" fmla="*/ 247030 w 274335"/>
              <a:gd name="connsiteY202" fmla="*/ 242888 h 352426"/>
              <a:gd name="connsiteX203" fmla="*/ 252428 w 274335"/>
              <a:gd name="connsiteY203" fmla="*/ 244855 h 352426"/>
              <a:gd name="connsiteX204" fmla="*/ 252110 w 274335"/>
              <a:gd name="connsiteY204" fmla="*/ 246495 h 352426"/>
              <a:gd name="connsiteX205" fmla="*/ 245760 w 274335"/>
              <a:gd name="connsiteY205" fmla="*/ 250757 h 352426"/>
              <a:gd name="connsiteX206" fmla="*/ 250840 w 274335"/>
              <a:gd name="connsiteY206" fmla="*/ 261576 h 352426"/>
              <a:gd name="connsiteX207" fmla="*/ 264811 w 274335"/>
              <a:gd name="connsiteY207" fmla="*/ 258953 h 352426"/>
              <a:gd name="connsiteX208" fmla="*/ 262588 w 274335"/>
              <a:gd name="connsiteY208" fmla="*/ 248790 h 352426"/>
              <a:gd name="connsiteX209" fmla="*/ 263541 w 274335"/>
              <a:gd name="connsiteY209" fmla="*/ 247806 h 352426"/>
              <a:gd name="connsiteX210" fmla="*/ 268621 w 274335"/>
              <a:gd name="connsiteY210" fmla="*/ 250101 h 352426"/>
              <a:gd name="connsiteX211" fmla="*/ 267668 w 274335"/>
              <a:gd name="connsiteY211" fmla="*/ 261248 h 352426"/>
              <a:gd name="connsiteX212" fmla="*/ 248935 w 274335"/>
              <a:gd name="connsiteY212" fmla="*/ 268789 h 352426"/>
              <a:gd name="connsiteX213" fmla="*/ 243855 w 274335"/>
              <a:gd name="connsiteY213" fmla="*/ 248790 h 352426"/>
              <a:gd name="connsiteX214" fmla="*/ 247030 w 274335"/>
              <a:gd name="connsiteY214" fmla="*/ 242888 h 352426"/>
              <a:gd name="connsiteX215" fmla="*/ 158446 w 274335"/>
              <a:gd name="connsiteY215" fmla="*/ 239713 h 352426"/>
              <a:gd name="connsiteX216" fmla="*/ 158446 w 274335"/>
              <a:gd name="connsiteY216" fmla="*/ 280988 h 352426"/>
              <a:gd name="connsiteX217" fmla="*/ 179084 w 274335"/>
              <a:gd name="connsiteY217" fmla="*/ 239713 h 352426"/>
              <a:gd name="connsiteX218" fmla="*/ 158446 w 274335"/>
              <a:gd name="connsiteY218" fmla="*/ 239713 h 352426"/>
              <a:gd name="connsiteX219" fmla="*/ 94946 w 274335"/>
              <a:gd name="connsiteY219" fmla="*/ 239713 h 352426"/>
              <a:gd name="connsiteX220" fmla="*/ 117171 w 274335"/>
              <a:gd name="connsiteY220" fmla="*/ 280988 h 352426"/>
              <a:gd name="connsiteX221" fmla="*/ 117171 w 274335"/>
              <a:gd name="connsiteY221" fmla="*/ 239713 h 352426"/>
              <a:gd name="connsiteX222" fmla="*/ 94946 w 274335"/>
              <a:gd name="connsiteY222" fmla="*/ 239713 h 352426"/>
              <a:gd name="connsiteX223" fmla="*/ 13217 w 274335"/>
              <a:gd name="connsiteY223" fmla="*/ 233399 h 352426"/>
              <a:gd name="connsiteX224" fmla="*/ 30453 w 274335"/>
              <a:gd name="connsiteY224" fmla="*/ 244636 h 352426"/>
              <a:gd name="connsiteX225" fmla="*/ 31448 w 274335"/>
              <a:gd name="connsiteY225" fmla="*/ 250737 h 352426"/>
              <a:gd name="connsiteX226" fmla="*/ 25813 w 274335"/>
              <a:gd name="connsiteY226" fmla="*/ 252342 h 352426"/>
              <a:gd name="connsiteX227" fmla="*/ 25150 w 274335"/>
              <a:gd name="connsiteY227" fmla="*/ 251379 h 352426"/>
              <a:gd name="connsiteX228" fmla="*/ 27139 w 274335"/>
              <a:gd name="connsiteY228" fmla="*/ 243673 h 352426"/>
              <a:gd name="connsiteX229" fmla="*/ 17195 w 274335"/>
              <a:gd name="connsiteY229" fmla="*/ 238857 h 352426"/>
              <a:gd name="connsiteX230" fmla="*/ 20178 w 274335"/>
              <a:gd name="connsiteY230" fmla="*/ 251058 h 352426"/>
              <a:gd name="connsiteX231" fmla="*/ 22167 w 274335"/>
              <a:gd name="connsiteY231" fmla="*/ 252021 h 352426"/>
              <a:gd name="connsiteX232" fmla="*/ 22830 w 274335"/>
              <a:gd name="connsiteY232" fmla="*/ 253305 h 352426"/>
              <a:gd name="connsiteX233" fmla="*/ 16863 w 274335"/>
              <a:gd name="connsiteY233" fmla="*/ 254910 h 352426"/>
              <a:gd name="connsiteX234" fmla="*/ 16201 w 274335"/>
              <a:gd name="connsiteY234" fmla="*/ 253626 h 352426"/>
              <a:gd name="connsiteX235" fmla="*/ 17195 w 274335"/>
              <a:gd name="connsiteY235" fmla="*/ 252342 h 352426"/>
              <a:gd name="connsiteX236" fmla="*/ 13880 w 274335"/>
              <a:gd name="connsiteY236" fmla="*/ 239820 h 352426"/>
              <a:gd name="connsiteX237" fmla="*/ 6257 w 274335"/>
              <a:gd name="connsiteY237" fmla="*/ 249773 h 352426"/>
              <a:gd name="connsiteX238" fmla="*/ 14875 w 274335"/>
              <a:gd name="connsiteY238" fmla="*/ 256516 h 352426"/>
              <a:gd name="connsiteX239" fmla="*/ 14875 w 274335"/>
              <a:gd name="connsiteY239" fmla="*/ 257479 h 352426"/>
              <a:gd name="connsiteX240" fmla="*/ 8908 w 274335"/>
              <a:gd name="connsiteY240" fmla="*/ 258763 h 352426"/>
              <a:gd name="connsiteX241" fmla="*/ 3274 w 274335"/>
              <a:gd name="connsiteY241" fmla="*/ 250415 h 352426"/>
              <a:gd name="connsiteX242" fmla="*/ 13217 w 274335"/>
              <a:gd name="connsiteY242" fmla="*/ 233399 h 352426"/>
              <a:gd name="connsiteX243" fmla="*/ 247348 w 274335"/>
              <a:gd name="connsiteY243" fmla="*/ 231775 h 352426"/>
              <a:gd name="connsiteX244" fmla="*/ 248935 w 274335"/>
              <a:gd name="connsiteY244" fmla="*/ 231775 h 352426"/>
              <a:gd name="connsiteX245" fmla="*/ 248935 w 274335"/>
              <a:gd name="connsiteY245" fmla="*/ 233363 h 352426"/>
              <a:gd name="connsiteX246" fmla="*/ 271161 w 274335"/>
              <a:gd name="connsiteY246" fmla="*/ 236538 h 352426"/>
              <a:gd name="connsiteX247" fmla="*/ 272748 w 274335"/>
              <a:gd name="connsiteY247" fmla="*/ 234950 h 352426"/>
              <a:gd name="connsiteX248" fmla="*/ 271161 w 274335"/>
              <a:gd name="connsiteY248" fmla="*/ 244475 h 352426"/>
              <a:gd name="connsiteX249" fmla="*/ 269573 w 274335"/>
              <a:gd name="connsiteY249" fmla="*/ 244475 h 352426"/>
              <a:gd name="connsiteX250" fmla="*/ 269573 w 274335"/>
              <a:gd name="connsiteY250" fmla="*/ 241300 h 352426"/>
              <a:gd name="connsiteX251" fmla="*/ 248935 w 274335"/>
              <a:gd name="connsiteY251" fmla="*/ 238125 h 352426"/>
              <a:gd name="connsiteX252" fmla="*/ 247348 w 274335"/>
              <a:gd name="connsiteY252" fmla="*/ 239713 h 352426"/>
              <a:gd name="connsiteX253" fmla="*/ 245760 w 274335"/>
              <a:gd name="connsiteY253" fmla="*/ 239713 h 352426"/>
              <a:gd name="connsiteX254" fmla="*/ 3170 w 274335"/>
              <a:gd name="connsiteY254" fmla="*/ 209550 h 352426"/>
              <a:gd name="connsiteX255" fmla="*/ 3170 w 274335"/>
              <a:gd name="connsiteY255" fmla="*/ 214746 h 352426"/>
              <a:gd name="connsiteX256" fmla="*/ 13588 w 274335"/>
              <a:gd name="connsiteY256" fmla="*/ 223514 h 352426"/>
              <a:gd name="connsiteX257" fmla="*/ 21327 w 274335"/>
              <a:gd name="connsiteY257" fmla="*/ 216045 h 352426"/>
              <a:gd name="connsiteX258" fmla="*/ 21922 w 274335"/>
              <a:gd name="connsiteY258" fmla="*/ 210200 h 352426"/>
              <a:gd name="connsiteX259" fmla="*/ 3170 w 274335"/>
              <a:gd name="connsiteY259" fmla="*/ 209550 h 352426"/>
              <a:gd name="connsiteX260" fmla="*/ 11 w 274335"/>
              <a:gd name="connsiteY260" fmla="*/ 201613 h 352426"/>
              <a:gd name="connsiteX261" fmla="*/ 1580 w 274335"/>
              <a:gd name="connsiteY261" fmla="*/ 201613 h 352426"/>
              <a:gd name="connsiteX262" fmla="*/ 2835 w 274335"/>
              <a:gd name="connsiteY262" fmla="*/ 203541 h 352426"/>
              <a:gd name="connsiteX263" fmla="*/ 24175 w 274335"/>
              <a:gd name="connsiteY263" fmla="*/ 203862 h 352426"/>
              <a:gd name="connsiteX264" fmla="*/ 25116 w 274335"/>
              <a:gd name="connsiteY264" fmla="*/ 202256 h 352426"/>
              <a:gd name="connsiteX265" fmla="*/ 26685 w 274335"/>
              <a:gd name="connsiteY265" fmla="*/ 202256 h 352426"/>
              <a:gd name="connsiteX266" fmla="*/ 26058 w 274335"/>
              <a:gd name="connsiteY266" fmla="*/ 213822 h 352426"/>
              <a:gd name="connsiteX267" fmla="*/ 14133 w 274335"/>
              <a:gd name="connsiteY267" fmla="*/ 228601 h 352426"/>
              <a:gd name="connsiteX268" fmla="*/ 11 w 274335"/>
              <a:gd name="connsiteY268" fmla="*/ 215107 h 352426"/>
              <a:gd name="connsiteX269" fmla="*/ 11 w 274335"/>
              <a:gd name="connsiteY269" fmla="*/ 201613 h 352426"/>
              <a:gd name="connsiteX270" fmla="*/ 247347 w 274335"/>
              <a:gd name="connsiteY270" fmla="*/ 200025 h 352426"/>
              <a:gd name="connsiteX271" fmla="*/ 253862 w 274335"/>
              <a:gd name="connsiteY271" fmla="*/ 204374 h 352426"/>
              <a:gd name="connsiteX272" fmla="*/ 252311 w 274335"/>
              <a:gd name="connsiteY272" fmla="*/ 204995 h 352426"/>
              <a:gd name="connsiteX273" fmla="*/ 251380 w 274335"/>
              <a:gd name="connsiteY273" fmla="*/ 213070 h 352426"/>
              <a:gd name="connsiteX274" fmla="*/ 272784 w 274335"/>
              <a:gd name="connsiteY274" fmla="*/ 212760 h 352426"/>
              <a:gd name="connsiteX275" fmla="*/ 273094 w 274335"/>
              <a:gd name="connsiteY275" fmla="*/ 211828 h 352426"/>
              <a:gd name="connsiteX276" fmla="*/ 274335 w 274335"/>
              <a:gd name="connsiteY276" fmla="*/ 211828 h 352426"/>
              <a:gd name="connsiteX277" fmla="*/ 274335 w 274335"/>
              <a:gd name="connsiteY277" fmla="*/ 219593 h 352426"/>
              <a:gd name="connsiteX278" fmla="*/ 273715 w 274335"/>
              <a:gd name="connsiteY278" fmla="*/ 219593 h 352426"/>
              <a:gd name="connsiteX279" fmla="*/ 272784 w 274335"/>
              <a:gd name="connsiteY279" fmla="*/ 217729 h 352426"/>
              <a:gd name="connsiteX280" fmla="*/ 251690 w 274335"/>
              <a:gd name="connsiteY280" fmla="*/ 218040 h 352426"/>
              <a:gd name="connsiteX281" fmla="*/ 252000 w 274335"/>
              <a:gd name="connsiteY281" fmla="*/ 224252 h 352426"/>
              <a:gd name="connsiteX282" fmla="*/ 253241 w 274335"/>
              <a:gd name="connsiteY282" fmla="*/ 224873 h 352426"/>
              <a:gd name="connsiteX283" fmla="*/ 247657 w 274335"/>
              <a:gd name="connsiteY283" fmla="*/ 228600 h 352426"/>
              <a:gd name="connsiteX284" fmla="*/ 248588 w 274335"/>
              <a:gd name="connsiteY284" fmla="*/ 224873 h 352426"/>
              <a:gd name="connsiteX285" fmla="*/ 248898 w 274335"/>
              <a:gd name="connsiteY285" fmla="*/ 205305 h 352426"/>
              <a:gd name="connsiteX286" fmla="*/ 247347 w 274335"/>
              <a:gd name="connsiteY286" fmla="*/ 200025 h 352426"/>
              <a:gd name="connsiteX287" fmla="*/ 12926 w 274335"/>
              <a:gd name="connsiteY287" fmla="*/ 192844 h 352426"/>
              <a:gd name="connsiteX288" fmla="*/ 16555 w 274335"/>
              <a:gd name="connsiteY288" fmla="*/ 193978 h 352426"/>
              <a:gd name="connsiteX289" fmla="*/ 15043 w 274335"/>
              <a:gd name="connsiteY289" fmla="*/ 199270 h 352426"/>
              <a:gd name="connsiteX290" fmla="*/ 11415 w 274335"/>
              <a:gd name="connsiteY290" fmla="*/ 197380 h 352426"/>
              <a:gd name="connsiteX291" fmla="*/ 12926 w 274335"/>
              <a:gd name="connsiteY291" fmla="*/ 192844 h 352426"/>
              <a:gd name="connsiteX292" fmla="*/ 158446 w 274335"/>
              <a:gd name="connsiteY292" fmla="*/ 177800 h 352426"/>
              <a:gd name="connsiteX293" fmla="*/ 158446 w 274335"/>
              <a:gd name="connsiteY293" fmla="*/ 200025 h 352426"/>
              <a:gd name="connsiteX294" fmla="*/ 195747 w 274335"/>
              <a:gd name="connsiteY294" fmla="*/ 200025 h 352426"/>
              <a:gd name="connsiteX295" fmla="*/ 202896 w 274335"/>
              <a:gd name="connsiteY295" fmla="*/ 177800 h 352426"/>
              <a:gd name="connsiteX296" fmla="*/ 158446 w 274335"/>
              <a:gd name="connsiteY296" fmla="*/ 177800 h 352426"/>
              <a:gd name="connsiteX297" fmla="*/ 125369 w 274335"/>
              <a:gd name="connsiteY297" fmla="*/ 177800 h 352426"/>
              <a:gd name="connsiteX298" fmla="*/ 125369 w 274335"/>
              <a:gd name="connsiteY298" fmla="*/ 208990 h 352426"/>
              <a:gd name="connsiteX299" fmla="*/ 82246 w 274335"/>
              <a:gd name="connsiteY299" fmla="*/ 208990 h 352426"/>
              <a:gd name="connsiteX300" fmla="*/ 83820 w 274335"/>
              <a:gd name="connsiteY300" fmla="*/ 212491 h 352426"/>
              <a:gd name="connsiteX301" fmla="*/ 91374 w 274335"/>
              <a:gd name="connsiteY301" fmla="*/ 230632 h 352426"/>
              <a:gd name="connsiteX302" fmla="*/ 120962 w 274335"/>
              <a:gd name="connsiteY302" fmla="*/ 230632 h 352426"/>
              <a:gd name="connsiteX303" fmla="*/ 125369 w 274335"/>
              <a:gd name="connsiteY303" fmla="*/ 230632 h 352426"/>
              <a:gd name="connsiteX304" fmla="*/ 125369 w 274335"/>
              <a:gd name="connsiteY304" fmla="*/ 295559 h 352426"/>
              <a:gd name="connsiteX305" fmla="*/ 134182 w 274335"/>
              <a:gd name="connsiteY305" fmla="*/ 307017 h 352426"/>
              <a:gd name="connsiteX306" fmla="*/ 136700 w 274335"/>
              <a:gd name="connsiteY306" fmla="*/ 309563 h 352426"/>
              <a:gd name="connsiteX307" fmla="*/ 139219 w 274335"/>
              <a:gd name="connsiteY307" fmla="*/ 307017 h 352426"/>
              <a:gd name="connsiteX308" fmla="*/ 148347 w 274335"/>
              <a:gd name="connsiteY308" fmla="*/ 295559 h 352426"/>
              <a:gd name="connsiteX309" fmla="*/ 148347 w 274335"/>
              <a:gd name="connsiteY309" fmla="*/ 230632 h 352426"/>
              <a:gd name="connsiteX310" fmla="*/ 152753 w 274335"/>
              <a:gd name="connsiteY310" fmla="*/ 230632 h 352426"/>
              <a:gd name="connsiteX311" fmla="*/ 182656 w 274335"/>
              <a:gd name="connsiteY311" fmla="*/ 230632 h 352426"/>
              <a:gd name="connsiteX312" fmla="*/ 190525 w 274335"/>
              <a:gd name="connsiteY312" fmla="*/ 212491 h 352426"/>
              <a:gd name="connsiteX313" fmla="*/ 191784 w 274335"/>
              <a:gd name="connsiteY313" fmla="*/ 208990 h 352426"/>
              <a:gd name="connsiteX314" fmla="*/ 148347 w 274335"/>
              <a:gd name="connsiteY314" fmla="*/ 208990 h 352426"/>
              <a:gd name="connsiteX315" fmla="*/ 148347 w 274335"/>
              <a:gd name="connsiteY315" fmla="*/ 177800 h 352426"/>
              <a:gd name="connsiteX316" fmla="*/ 136700 w 274335"/>
              <a:gd name="connsiteY316" fmla="*/ 177800 h 352426"/>
              <a:gd name="connsiteX317" fmla="*/ 125369 w 274335"/>
              <a:gd name="connsiteY317" fmla="*/ 177800 h 352426"/>
              <a:gd name="connsiteX318" fmla="*/ 71134 w 274335"/>
              <a:gd name="connsiteY318" fmla="*/ 177800 h 352426"/>
              <a:gd name="connsiteX319" fmla="*/ 78266 w 274335"/>
              <a:gd name="connsiteY319" fmla="*/ 200025 h 352426"/>
              <a:gd name="connsiteX320" fmla="*/ 117172 w 274335"/>
              <a:gd name="connsiteY320" fmla="*/ 200025 h 352426"/>
              <a:gd name="connsiteX321" fmla="*/ 117172 w 274335"/>
              <a:gd name="connsiteY321" fmla="*/ 177800 h 352426"/>
              <a:gd name="connsiteX322" fmla="*/ 71134 w 274335"/>
              <a:gd name="connsiteY322" fmla="*/ 177800 h 352426"/>
              <a:gd name="connsiteX323" fmla="*/ 265125 w 274335"/>
              <a:gd name="connsiteY323" fmla="*/ 173038 h 352426"/>
              <a:gd name="connsiteX324" fmla="*/ 271091 w 274335"/>
              <a:gd name="connsiteY324" fmla="*/ 181707 h 352426"/>
              <a:gd name="connsiteX325" fmla="*/ 260816 w 274335"/>
              <a:gd name="connsiteY325" fmla="*/ 198724 h 352426"/>
              <a:gd name="connsiteX326" fmla="*/ 243911 w 274335"/>
              <a:gd name="connsiteY326" fmla="*/ 187486 h 352426"/>
              <a:gd name="connsiteX327" fmla="*/ 242585 w 274335"/>
              <a:gd name="connsiteY327" fmla="*/ 180744 h 352426"/>
              <a:gd name="connsiteX328" fmla="*/ 248220 w 274335"/>
              <a:gd name="connsiteY328" fmla="*/ 179460 h 352426"/>
              <a:gd name="connsiteX329" fmla="*/ 249214 w 274335"/>
              <a:gd name="connsiteY329" fmla="*/ 180423 h 352426"/>
              <a:gd name="connsiteX330" fmla="*/ 246894 w 274335"/>
              <a:gd name="connsiteY330" fmla="*/ 188128 h 352426"/>
              <a:gd name="connsiteX331" fmla="*/ 257170 w 274335"/>
              <a:gd name="connsiteY331" fmla="*/ 193265 h 352426"/>
              <a:gd name="connsiteX332" fmla="*/ 254186 w 274335"/>
              <a:gd name="connsiteY332" fmla="*/ 180744 h 352426"/>
              <a:gd name="connsiteX333" fmla="*/ 251866 w 274335"/>
              <a:gd name="connsiteY333" fmla="*/ 179781 h 352426"/>
              <a:gd name="connsiteX334" fmla="*/ 251535 w 274335"/>
              <a:gd name="connsiteY334" fmla="*/ 178496 h 352426"/>
              <a:gd name="connsiteX335" fmla="*/ 257501 w 274335"/>
              <a:gd name="connsiteY335" fmla="*/ 176891 h 352426"/>
              <a:gd name="connsiteX336" fmla="*/ 257832 w 274335"/>
              <a:gd name="connsiteY336" fmla="*/ 177854 h 352426"/>
              <a:gd name="connsiteX337" fmla="*/ 256838 w 274335"/>
              <a:gd name="connsiteY337" fmla="*/ 179460 h 352426"/>
              <a:gd name="connsiteX338" fmla="*/ 260153 w 274335"/>
              <a:gd name="connsiteY338" fmla="*/ 192302 h 352426"/>
              <a:gd name="connsiteX339" fmla="*/ 267776 w 274335"/>
              <a:gd name="connsiteY339" fmla="*/ 182349 h 352426"/>
              <a:gd name="connsiteX340" fmla="*/ 259158 w 274335"/>
              <a:gd name="connsiteY340" fmla="*/ 175286 h 352426"/>
              <a:gd name="connsiteX341" fmla="*/ 259158 w 274335"/>
              <a:gd name="connsiteY341" fmla="*/ 174323 h 352426"/>
              <a:gd name="connsiteX342" fmla="*/ 265125 w 274335"/>
              <a:gd name="connsiteY342" fmla="*/ 173038 h 352426"/>
              <a:gd name="connsiteX343" fmla="*/ 10809 w 274335"/>
              <a:gd name="connsiteY343" fmla="*/ 160338 h 352426"/>
              <a:gd name="connsiteX344" fmla="*/ 12397 w 274335"/>
              <a:gd name="connsiteY344" fmla="*/ 160338 h 352426"/>
              <a:gd name="connsiteX345" fmla="*/ 12397 w 274335"/>
              <a:gd name="connsiteY345" fmla="*/ 161926 h 352426"/>
              <a:gd name="connsiteX346" fmla="*/ 31447 w 274335"/>
              <a:gd name="connsiteY346" fmla="*/ 169863 h 352426"/>
              <a:gd name="connsiteX347" fmla="*/ 33034 w 274335"/>
              <a:gd name="connsiteY347" fmla="*/ 169863 h 352426"/>
              <a:gd name="connsiteX348" fmla="*/ 34622 w 274335"/>
              <a:gd name="connsiteY348" fmla="*/ 169863 h 352426"/>
              <a:gd name="connsiteX349" fmla="*/ 33034 w 274335"/>
              <a:gd name="connsiteY349" fmla="*/ 174626 h 352426"/>
              <a:gd name="connsiteX350" fmla="*/ 12397 w 274335"/>
              <a:gd name="connsiteY350" fmla="*/ 182564 h 352426"/>
              <a:gd name="connsiteX351" fmla="*/ 26684 w 274335"/>
              <a:gd name="connsiteY351" fmla="*/ 185739 h 352426"/>
              <a:gd name="connsiteX352" fmla="*/ 28272 w 274335"/>
              <a:gd name="connsiteY352" fmla="*/ 184151 h 352426"/>
              <a:gd name="connsiteX353" fmla="*/ 28272 w 274335"/>
              <a:gd name="connsiteY353" fmla="*/ 185739 h 352426"/>
              <a:gd name="connsiteX354" fmla="*/ 26684 w 274335"/>
              <a:gd name="connsiteY354" fmla="*/ 190501 h 352426"/>
              <a:gd name="connsiteX355" fmla="*/ 25097 w 274335"/>
              <a:gd name="connsiteY355" fmla="*/ 188914 h 352426"/>
              <a:gd name="connsiteX356" fmla="*/ 2872 w 274335"/>
              <a:gd name="connsiteY356" fmla="*/ 184151 h 352426"/>
              <a:gd name="connsiteX357" fmla="*/ 4459 w 274335"/>
              <a:gd name="connsiteY357" fmla="*/ 180976 h 352426"/>
              <a:gd name="connsiteX358" fmla="*/ 25097 w 274335"/>
              <a:gd name="connsiteY358" fmla="*/ 171451 h 352426"/>
              <a:gd name="connsiteX359" fmla="*/ 12397 w 274335"/>
              <a:gd name="connsiteY359" fmla="*/ 166688 h 352426"/>
              <a:gd name="connsiteX360" fmla="*/ 10809 w 274335"/>
              <a:gd name="connsiteY360" fmla="*/ 168276 h 352426"/>
              <a:gd name="connsiteX361" fmla="*/ 9222 w 274335"/>
              <a:gd name="connsiteY361" fmla="*/ 166688 h 352426"/>
              <a:gd name="connsiteX362" fmla="*/ 140984 w 274335"/>
              <a:gd name="connsiteY362" fmla="*/ 157163 h 352426"/>
              <a:gd name="connsiteX363" fmla="*/ 140984 w 274335"/>
              <a:gd name="connsiteY363" fmla="*/ 168276 h 352426"/>
              <a:gd name="connsiteX364" fmla="*/ 148922 w 274335"/>
              <a:gd name="connsiteY364" fmla="*/ 168276 h 352426"/>
              <a:gd name="connsiteX365" fmla="*/ 133047 w 274335"/>
              <a:gd name="connsiteY365" fmla="*/ 157163 h 352426"/>
              <a:gd name="connsiteX366" fmla="*/ 125109 w 274335"/>
              <a:gd name="connsiteY366" fmla="*/ 168276 h 352426"/>
              <a:gd name="connsiteX367" fmla="*/ 133047 w 274335"/>
              <a:gd name="connsiteY367" fmla="*/ 168276 h 352426"/>
              <a:gd name="connsiteX368" fmla="*/ 243426 w 274335"/>
              <a:gd name="connsiteY368" fmla="*/ 155576 h 352426"/>
              <a:gd name="connsiteX369" fmla="*/ 240344 w 274335"/>
              <a:gd name="connsiteY369" fmla="*/ 169863 h 352426"/>
              <a:gd name="connsiteX370" fmla="*/ 253698 w 274335"/>
              <a:gd name="connsiteY370" fmla="*/ 163513 h 352426"/>
              <a:gd name="connsiteX371" fmla="*/ 243426 w 274335"/>
              <a:gd name="connsiteY371" fmla="*/ 155576 h 352426"/>
              <a:gd name="connsiteX372" fmla="*/ 150509 w 274335"/>
              <a:gd name="connsiteY372" fmla="*/ 153988 h 352426"/>
              <a:gd name="connsiteX373" fmla="*/ 160034 w 274335"/>
              <a:gd name="connsiteY373" fmla="*/ 168276 h 352426"/>
              <a:gd name="connsiteX374" fmla="*/ 182259 w 274335"/>
              <a:gd name="connsiteY374" fmla="*/ 168276 h 352426"/>
              <a:gd name="connsiteX375" fmla="*/ 123521 w 274335"/>
              <a:gd name="connsiteY375" fmla="*/ 153988 h 352426"/>
              <a:gd name="connsiteX376" fmla="*/ 91771 w 274335"/>
              <a:gd name="connsiteY376" fmla="*/ 168276 h 352426"/>
              <a:gd name="connsiteX377" fmla="*/ 113996 w 274335"/>
              <a:gd name="connsiteY377" fmla="*/ 168276 h 352426"/>
              <a:gd name="connsiteX378" fmla="*/ 17159 w 274335"/>
              <a:gd name="connsiteY378" fmla="*/ 147638 h 352426"/>
              <a:gd name="connsiteX379" fmla="*/ 17159 w 274335"/>
              <a:gd name="connsiteY379" fmla="*/ 149226 h 352426"/>
              <a:gd name="connsiteX380" fmla="*/ 18747 w 274335"/>
              <a:gd name="connsiteY380" fmla="*/ 150813 h 352426"/>
              <a:gd name="connsiteX381" fmla="*/ 36210 w 274335"/>
              <a:gd name="connsiteY381" fmla="*/ 160339 h 352426"/>
              <a:gd name="connsiteX382" fmla="*/ 37797 w 274335"/>
              <a:gd name="connsiteY382" fmla="*/ 158751 h 352426"/>
              <a:gd name="connsiteX383" fmla="*/ 39385 w 274335"/>
              <a:gd name="connsiteY383" fmla="*/ 160339 h 352426"/>
              <a:gd name="connsiteX384" fmla="*/ 36210 w 274335"/>
              <a:gd name="connsiteY384" fmla="*/ 168276 h 352426"/>
              <a:gd name="connsiteX385" fmla="*/ 34622 w 274335"/>
              <a:gd name="connsiteY385" fmla="*/ 166689 h 352426"/>
              <a:gd name="connsiteX386" fmla="*/ 34622 w 274335"/>
              <a:gd name="connsiteY386" fmla="*/ 165101 h 352426"/>
              <a:gd name="connsiteX387" fmla="*/ 15572 w 274335"/>
              <a:gd name="connsiteY387" fmla="*/ 155576 h 352426"/>
              <a:gd name="connsiteX388" fmla="*/ 13984 w 274335"/>
              <a:gd name="connsiteY388" fmla="*/ 157163 h 352426"/>
              <a:gd name="connsiteX389" fmla="*/ 12397 w 274335"/>
              <a:gd name="connsiteY389" fmla="*/ 157163 h 352426"/>
              <a:gd name="connsiteX390" fmla="*/ 155271 w 274335"/>
              <a:gd name="connsiteY390" fmla="*/ 146050 h 352426"/>
              <a:gd name="connsiteX391" fmla="*/ 205733 w 274335"/>
              <a:gd name="connsiteY391" fmla="*/ 168275 h 352426"/>
              <a:gd name="connsiteX392" fmla="*/ 209246 w 274335"/>
              <a:gd name="connsiteY392" fmla="*/ 154075 h 352426"/>
              <a:gd name="connsiteX393" fmla="*/ 155271 w 274335"/>
              <a:gd name="connsiteY393" fmla="*/ 146050 h 352426"/>
              <a:gd name="connsiteX394" fmla="*/ 118759 w 274335"/>
              <a:gd name="connsiteY394" fmla="*/ 146050 h 352426"/>
              <a:gd name="connsiteX395" fmla="*/ 64784 w 274335"/>
              <a:gd name="connsiteY395" fmla="*/ 154075 h 352426"/>
              <a:gd name="connsiteX396" fmla="*/ 68297 w 274335"/>
              <a:gd name="connsiteY396" fmla="*/ 168275 h 352426"/>
              <a:gd name="connsiteX397" fmla="*/ 118759 w 274335"/>
              <a:gd name="connsiteY397" fmla="*/ 146050 h 352426"/>
              <a:gd name="connsiteX398" fmla="*/ 251158 w 274335"/>
              <a:gd name="connsiteY398" fmla="*/ 141288 h 352426"/>
              <a:gd name="connsiteX399" fmla="*/ 256238 w 274335"/>
              <a:gd name="connsiteY399" fmla="*/ 149226 h 352426"/>
              <a:gd name="connsiteX400" fmla="*/ 255603 w 274335"/>
              <a:gd name="connsiteY400" fmla="*/ 162243 h 352426"/>
              <a:gd name="connsiteX401" fmla="*/ 261953 w 274335"/>
              <a:gd name="connsiteY401" fmla="*/ 159068 h 352426"/>
              <a:gd name="connsiteX402" fmla="*/ 264810 w 274335"/>
              <a:gd name="connsiteY402" fmla="*/ 164783 h 352426"/>
              <a:gd name="connsiteX403" fmla="*/ 263858 w 274335"/>
              <a:gd name="connsiteY403" fmla="*/ 165101 h 352426"/>
              <a:gd name="connsiteX404" fmla="*/ 262270 w 274335"/>
              <a:gd name="connsiteY404" fmla="*/ 164148 h 352426"/>
              <a:gd name="connsiteX405" fmla="*/ 243220 w 274335"/>
              <a:gd name="connsiteY405" fmla="*/ 173991 h 352426"/>
              <a:gd name="connsiteX406" fmla="*/ 242903 w 274335"/>
              <a:gd name="connsiteY406" fmla="*/ 175261 h 352426"/>
              <a:gd name="connsiteX407" fmla="*/ 240998 w 274335"/>
              <a:gd name="connsiteY407" fmla="*/ 176213 h 352426"/>
              <a:gd name="connsiteX408" fmla="*/ 235600 w 274335"/>
              <a:gd name="connsiteY408" fmla="*/ 163831 h 352426"/>
              <a:gd name="connsiteX409" fmla="*/ 241633 w 274335"/>
              <a:gd name="connsiteY409" fmla="*/ 151448 h 352426"/>
              <a:gd name="connsiteX410" fmla="*/ 251793 w 274335"/>
              <a:gd name="connsiteY410" fmla="*/ 155258 h 352426"/>
              <a:gd name="connsiteX411" fmla="*/ 252110 w 274335"/>
              <a:gd name="connsiteY411" fmla="*/ 146051 h 352426"/>
              <a:gd name="connsiteX412" fmla="*/ 250205 w 274335"/>
              <a:gd name="connsiteY412" fmla="*/ 142241 h 352426"/>
              <a:gd name="connsiteX413" fmla="*/ 251158 w 274335"/>
              <a:gd name="connsiteY413" fmla="*/ 141288 h 352426"/>
              <a:gd name="connsiteX414" fmla="*/ 60660 w 274335"/>
              <a:gd name="connsiteY414" fmla="*/ 107950 h 352426"/>
              <a:gd name="connsiteX415" fmla="*/ 60021 w 274335"/>
              <a:gd name="connsiteY415" fmla="*/ 116956 h 352426"/>
              <a:gd name="connsiteX416" fmla="*/ 62577 w 274335"/>
              <a:gd name="connsiteY416" fmla="*/ 144940 h 352426"/>
              <a:gd name="connsiteX417" fmla="*/ 122319 w 274335"/>
              <a:gd name="connsiteY417" fmla="*/ 135612 h 352426"/>
              <a:gd name="connsiteX418" fmla="*/ 121041 w 274335"/>
              <a:gd name="connsiteY418" fmla="*/ 141402 h 352426"/>
              <a:gd name="connsiteX419" fmla="*/ 136376 w 274335"/>
              <a:gd name="connsiteY419" fmla="*/ 157163 h 352426"/>
              <a:gd name="connsiteX420" fmla="*/ 136696 w 274335"/>
              <a:gd name="connsiteY420" fmla="*/ 157163 h 352426"/>
              <a:gd name="connsiteX421" fmla="*/ 137335 w 274335"/>
              <a:gd name="connsiteY421" fmla="*/ 157163 h 352426"/>
              <a:gd name="connsiteX422" fmla="*/ 152670 w 274335"/>
              <a:gd name="connsiteY422" fmla="*/ 141402 h 352426"/>
              <a:gd name="connsiteX423" fmla="*/ 151711 w 274335"/>
              <a:gd name="connsiteY423" fmla="*/ 135612 h 352426"/>
              <a:gd name="connsiteX424" fmla="*/ 211453 w 274335"/>
              <a:gd name="connsiteY424" fmla="*/ 144940 h 352426"/>
              <a:gd name="connsiteX425" fmla="*/ 214009 w 274335"/>
              <a:gd name="connsiteY425" fmla="*/ 116956 h 352426"/>
              <a:gd name="connsiteX426" fmla="*/ 213690 w 274335"/>
              <a:gd name="connsiteY426" fmla="*/ 107950 h 352426"/>
              <a:gd name="connsiteX427" fmla="*/ 177269 w 274335"/>
              <a:gd name="connsiteY427" fmla="*/ 107950 h 352426"/>
              <a:gd name="connsiteX428" fmla="*/ 166407 w 274335"/>
              <a:gd name="connsiteY428" fmla="*/ 109558 h 352426"/>
              <a:gd name="connsiteX429" fmla="*/ 166407 w 274335"/>
              <a:gd name="connsiteY429" fmla="*/ 112453 h 352426"/>
              <a:gd name="connsiteX430" fmla="*/ 171838 w 274335"/>
              <a:gd name="connsiteY430" fmla="*/ 120173 h 352426"/>
              <a:gd name="connsiteX431" fmla="*/ 171838 w 274335"/>
              <a:gd name="connsiteY431" fmla="*/ 120494 h 352426"/>
              <a:gd name="connsiteX432" fmla="*/ 160337 w 274335"/>
              <a:gd name="connsiteY432" fmla="*/ 129179 h 352426"/>
              <a:gd name="connsiteX433" fmla="*/ 149475 w 274335"/>
              <a:gd name="connsiteY433" fmla="*/ 133360 h 352426"/>
              <a:gd name="connsiteX434" fmla="*/ 147877 w 274335"/>
              <a:gd name="connsiteY434" fmla="*/ 132074 h 352426"/>
              <a:gd name="connsiteX435" fmla="*/ 138932 w 274335"/>
              <a:gd name="connsiteY435" fmla="*/ 119529 h 352426"/>
              <a:gd name="connsiteX436" fmla="*/ 140849 w 274335"/>
              <a:gd name="connsiteY436" fmla="*/ 112131 h 352426"/>
              <a:gd name="connsiteX437" fmla="*/ 136696 w 274335"/>
              <a:gd name="connsiteY437" fmla="*/ 107950 h 352426"/>
              <a:gd name="connsiteX438" fmla="*/ 136376 w 274335"/>
              <a:gd name="connsiteY438" fmla="*/ 107950 h 352426"/>
              <a:gd name="connsiteX439" fmla="*/ 135737 w 274335"/>
              <a:gd name="connsiteY439" fmla="*/ 107950 h 352426"/>
              <a:gd name="connsiteX440" fmla="*/ 130306 w 274335"/>
              <a:gd name="connsiteY440" fmla="*/ 111810 h 352426"/>
              <a:gd name="connsiteX441" fmla="*/ 133182 w 274335"/>
              <a:gd name="connsiteY441" fmla="*/ 114704 h 352426"/>
              <a:gd name="connsiteX442" fmla="*/ 133182 w 274335"/>
              <a:gd name="connsiteY442" fmla="*/ 115026 h 352426"/>
              <a:gd name="connsiteX443" fmla="*/ 134140 w 274335"/>
              <a:gd name="connsiteY443" fmla="*/ 117278 h 352426"/>
              <a:gd name="connsiteX444" fmla="*/ 134459 w 274335"/>
              <a:gd name="connsiteY444" fmla="*/ 119529 h 352426"/>
              <a:gd name="connsiteX445" fmla="*/ 125514 w 274335"/>
              <a:gd name="connsiteY445" fmla="*/ 132074 h 352426"/>
              <a:gd name="connsiteX446" fmla="*/ 123597 w 274335"/>
              <a:gd name="connsiteY446" fmla="*/ 133360 h 352426"/>
              <a:gd name="connsiteX447" fmla="*/ 113054 w 274335"/>
              <a:gd name="connsiteY447" fmla="*/ 129179 h 352426"/>
              <a:gd name="connsiteX448" fmla="*/ 101553 w 274335"/>
              <a:gd name="connsiteY448" fmla="*/ 120494 h 352426"/>
              <a:gd name="connsiteX449" fmla="*/ 101553 w 274335"/>
              <a:gd name="connsiteY449" fmla="*/ 120173 h 352426"/>
              <a:gd name="connsiteX450" fmla="*/ 106984 w 274335"/>
              <a:gd name="connsiteY450" fmla="*/ 112453 h 352426"/>
              <a:gd name="connsiteX451" fmla="*/ 107304 w 274335"/>
              <a:gd name="connsiteY451" fmla="*/ 109558 h 352426"/>
              <a:gd name="connsiteX452" fmla="*/ 96122 w 274335"/>
              <a:gd name="connsiteY452" fmla="*/ 107950 h 352426"/>
              <a:gd name="connsiteX453" fmla="*/ 60660 w 274335"/>
              <a:gd name="connsiteY453" fmla="*/ 107950 h 352426"/>
              <a:gd name="connsiteX454" fmla="*/ 62567 w 274335"/>
              <a:gd name="connsiteY454" fmla="*/ 95250 h 352426"/>
              <a:gd name="connsiteX455" fmla="*/ 61609 w 274335"/>
              <a:gd name="connsiteY455" fmla="*/ 99796 h 352426"/>
              <a:gd name="connsiteX456" fmla="*/ 96117 w 274335"/>
              <a:gd name="connsiteY456" fmla="*/ 99796 h 352426"/>
              <a:gd name="connsiteX457" fmla="*/ 117525 w 274335"/>
              <a:gd name="connsiteY457" fmla="*/ 112135 h 352426"/>
              <a:gd name="connsiteX458" fmla="*/ 113371 w 274335"/>
              <a:gd name="connsiteY458" fmla="*/ 119928 h 352426"/>
              <a:gd name="connsiteX459" fmla="*/ 123276 w 274335"/>
              <a:gd name="connsiteY459" fmla="*/ 123825 h 352426"/>
              <a:gd name="connsiteX460" fmla="*/ 125513 w 274335"/>
              <a:gd name="connsiteY460" fmla="*/ 117655 h 352426"/>
              <a:gd name="connsiteX461" fmla="*/ 123276 w 274335"/>
              <a:gd name="connsiteY461" fmla="*/ 116032 h 352426"/>
              <a:gd name="connsiteX462" fmla="*/ 120720 w 274335"/>
              <a:gd name="connsiteY462" fmla="*/ 115382 h 352426"/>
              <a:gd name="connsiteX463" fmla="*/ 120720 w 274335"/>
              <a:gd name="connsiteY463" fmla="*/ 111486 h 352426"/>
              <a:gd name="connsiteX464" fmla="*/ 126791 w 274335"/>
              <a:gd name="connsiteY464" fmla="*/ 104342 h 352426"/>
              <a:gd name="connsiteX465" fmla="*/ 127430 w 274335"/>
              <a:gd name="connsiteY465" fmla="*/ 103692 h 352426"/>
              <a:gd name="connsiteX466" fmla="*/ 136696 w 274335"/>
              <a:gd name="connsiteY466" fmla="*/ 100445 h 352426"/>
              <a:gd name="connsiteX467" fmla="*/ 149477 w 274335"/>
              <a:gd name="connsiteY467" fmla="*/ 111810 h 352426"/>
              <a:gd name="connsiteX468" fmla="*/ 147240 w 274335"/>
              <a:gd name="connsiteY468" fmla="*/ 118954 h 352426"/>
              <a:gd name="connsiteX469" fmla="*/ 150116 w 274335"/>
              <a:gd name="connsiteY469" fmla="*/ 123825 h 352426"/>
              <a:gd name="connsiteX470" fmla="*/ 160021 w 274335"/>
              <a:gd name="connsiteY470" fmla="*/ 119928 h 352426"/>
              <a:gd name="connsiteX471" fmla="*/ 155867 w 274335"/>
              <a:gd name="connsiteY471" fmla="*/ 112135 h 352426"/>
              <a:gd name="connsiteX472" fmla="*/ 177275 w 274335"/>
              <a:gd name="connsiteY472" fmla="*/ 99796 h 352426"/>
              <a:gd name="connsiteX473" fmla="*/ 212422 w 274335"/>
              <a:gd name="connsiteY473" fmla="*/ 99796 h 352426"/>
              <a:gd name="connsiteX474" fmla="*/ 211464 w 274335"/>
              <a:gd name="connsiteY474" fmla="*/ 95250 h 352426"/>
              <a:gd name="connsiteX475" fmla="*/ 136696 w 274335"/>
              <a:gd name="connsiteY475" fmla="*/ 95250 h 352426"/>
              <a:gd name="connsiteX476" fmla="*/ 62567 w 274335"/>
              <a:gd name="connsiteY476" fmla="*/ 95250 h 352426"/>
              <a:gd name="connsiteX477" fmla="*/ 175483 w 274335"/>
              <a:gd name="connsiteY477" fmla="*/ 57150 h 352426"/>
              <a:gd name="connsiteX478" fmla="*/ 164536 w 274335"/>
              <a:gd name="connsiteY478" fmla="*/ 59076 h 352426"/>
              <a:gd name="connsiteX479" fmla="*/ 163209 w 274335"/>
              <a:gd name="connsiteY479" fmla="*/ 62929 h 352426"/>
              <a:gd name="connsiteX480" fmla="*/ 163209 w 274335"/>
              <a:gd name="connsiteY480" fmla="*/ 85725 h 352426"/>
              <a:gd name="connsiteX481" fmla="*/ 185434 w 274335"/>
              <a:gd name="connsiteY481" fmla="*/ 85725 h 352426"/>
              <a:gd name="connsiteX482" fmla="*/ 185434 w 274335"/>
              <a:gd name="connsiteY482" fmla="*/ 63892 h 352426"/>
              <a:gd name="connsiteX483" fmla="*/ 175483 w 274335"/>
              <a:gd name="connsiteY483" fmla="*/ 57150 h 352426"/>
              <a:gd name="connsiteX484" fmla="*/ 98940 w 274335"/>
              <a:gd name="connsiteY484" fmla="*/ 57150 h 352426"/>
              <a:gd name="connsiteX485" fmla="*/ 90184 w 274335"/>
              <a:gd name="connsiteY485" fmla="*/ 63892 h 352426"/>
              <a:gd name="connsiteX486" fmla="*/ 90184 w 274335"/>
              <a:gd name="connsiteY486" fmla="*/ 85725 h 352426"/>
              <a:gd name="connsiteX487" fmla="*/ 110822 w 274335"/>
              <a:gd name="connsiteY487" fmla="*/ 85725 h 352426"/>
              <a:gd name="connsiteX488" fmla="*/ 110822 w 274335"/>
              <a:gd name="connsiteY488" fmla="*/ 62929 h 352426"/>
              <a:gd name="connsiteX489" fmla="*/ 109571 w 274335"/>
              <a:gd name="connsiteY489" fmla="*/ 59076 h 352426"/>
              <a:gd name="connsiteX490" fmla="*/ 98940 w 274335"/>
              <a:gd name="connsiteY490" fmla="*/ 57150 h 352426"/>
              <a:gd name="connsiteX491" fmla="*/ 136862 w 274335"/>
              <a:gd name="connsiteY491" fmla="*/ 49213 h 352426"/>
              <a:gd name="connsiteX492" fmla="*/ 120346 w 274335"/>
              <a:gd name="connsiteY492" fmla="*/ 63183 h 352426"/>
              <a:gd name="connsiteX493" fmla="*/ 120346 w 274335"/>
              <a:gd name="connsiteY493" fmla="*/ 85726 h 352426"/>
              <a:gd name="connsiteX494" fmla="*/ 136862 w 274335"/>
              <a:gd name="connsiteY494" fmla="*/ 85726 h 352426"/>
              <a:gd name="connsiteX495" fmla="*/ 153684 w 274335"/>
              <a:gd name="connsiteY495" fmla="*/ 85726 h 352426"/>
              <a:gd name="connsiteX496" fmla="*/ 153684 w 274335"/>
              <a:gd name="connsiteY496" fmla="*/ 63183 h 352426"/>
              <a:gd name="connsiteX497" fmla="*/ 136862 w 274335"/>
              <a:gd name="connsiteY497" fmla="*/ 49213 h 352426"/>
              <a:gd name="connsiteX498" fmla="*/ 147334 w 274335"/>
              <a:gd name="connsiteY498" fmla="*/ 38100 h 352426"/>
              <a:gd name="connsiteX499" fmla="*/ 147334 w 274335"/>
              <a:gd name="connsiteY499" fmla="*/ 40957 h 352426"/>
              <a:gd name="connsiteX500" fmla="*/ 160794 w 274335"/>
              <a:gd name="connsiteY500" fmla="*/ 50800 h 352426"/>
              <a:gd name="connsiteX501" fmla="*/ 169559 w 274335"/>
              <a:gd name="connsiteY501" fmla="*/ 48260 h 352426"/>
              <a:gd name="connsiteX502" fmla="*/ 147334 w 274335"/>
              <a:gd name="connsiteY502" fmla="*/ 38100 h 352426"/>
              <a:gd name="connsiteX503" fmla="*/ 126696 w 274335"/>
              <a:gd name="connsiteY503" fmla="*/ 38100 h 352426"/>
              <a:gd name="connsiteX504" fmla="*/ 104471 w 274335"/>
              <a:gd name="connsiteY504" fmla="*/ 48260 h 352426"/>
              <a:gd name="connsiteX505" fmla="*/ 113361 w 274335"/>
              <a:gd name="connsiteY505" fmla="*/ 50800 h 352426"/>
              <a:gd name="connsiteX506" fmla="*/ 126696 w 274335"/>
              <a:gd name="connsiteY506" fmla="*/ 40957 h 352426"/>
              <a:gd name="connsiteX507" fmla="*/ 126696 w 274335"/>
              <a:gd name="connsiteY507" fmla="*/ 38100 h 352426"/>
              <a:gd name="connsiteX508" fmla="*/ 134634 w 274335"/>
              <a:gd name="connsiteY508" fmla="*/ 6350 h 352426"/>
              <a:gd name="connsiteX509" fmla="*/ 134634 w 274335"/>
              <a:gd name="connsiteY509" fmla="*/ 20637 h 352426"/>
              <a:gd name="connsiteX510" fmla="*/ 120346 w 274335"/>
              <a:gd name="connsiteY510" fmla="*/ 20637 h 352426"/>
              <a:gd name="connsiteX511" fmla="*/ 120346 w 274335"/>
              <a:gd name="connsiteY511" fmla="*/ 26988 h 352426"/>
              <a:gd name="connsiteX512" fmla="*/ 134634 w 274335"/>
              <a:gd name="connsiteY512" fmla="*/ 26988 h 352426"/>
              <a:gd name="connsiteX513" fmla="*/ 134634 w 274335"/>
              <a:gd name="connsiteY513" fmla="*/ 39688 h 352426"/>
              <a:gd name="connsiteX514" fmla="*/ 136221 w 274335"/>
              <a:gd name="connsiteY514" fmla="*/ 39688 h 352426"/>
              <a:gd name="connsiteX515" fmla="*/ 139397 w 274335"/>
              <a:gd name="connsiteY515" fmla="*/ 39688 h 352426"/>
              <a:gd name="connsiteX516" fmla="*/ 139397 w 274335"/>
              <a:gd name="connsiteY516" fmla="*/ 26988 h 352426"/>
              <a:gd name="connsiteX517" fmla="*/ 153684 w 274335"/>
              <a:gd name="connsiteY517" fmla="*/ 26988 h 352426"/>
              <a:gd name="connsiteX518" fmla="*/ 153684 w 274335"/>
              <a:gd name="connsiteY518" fmla="*/ 20637 h 352426"/>
              <a:gd name="connsiteX519" fmla="*/ 139397 w 274335"/>
              <a:gd name="connsiteY519" fmla="*/ 20637 h 352426"/>
              <a:gd name="connsiteX520" fmla="*/ 139397 w 274335"/>
              <a:gd name="connsiteY520" fmla="*/ 6350 h 352426"/>
              <a:gd name="connsiteX521" fmla="*/ 136221 w 274335"/>
              <a:gd name="connsiteY521" fmla="*/ 6350 h 352426"/>
              <a:gd name="connsiteX522" fmla="*/ 127511 w 274335"/>
              <a:gd name="connsiteY522" fmla="*/ 0 h 352426"/>
              <a:gd name="connsiteX523" fmla="*/ 137335 w 274335"/>
              <a:gd name="connsiteY523" fmla="*/ 0 h 352426"/>
              <a:gd name="connsiteX524" fmla="*/ 147476 w 274335"/>
              <a:gd name="connsiteY524" fmla="*/ 0 h 352426"/>
              <a:gd name="connsiteX525" fmla="*/ 147476 w 274335"/>
              <a:gd name="connsiteY525" fmla="*/ 13309 h 352426"/>
              <a:gd name="connsiteX526" fmla="*/ 161103 w 274335"/>
              <a:gd name="connsiteY526" fmla="*/ 13309 h 352426"/>
              <a:gd name="connsiteX527" fmla="*/ 161103 w 274335"/>
              <a:gd name="connsiteY527" fmla="*/ 33272 h 352426"/>
              <a:gd name="connsiteX528" fmla="*/ 183604 w 274335"/>
              <a:gd name="connsiteY528" fmla="*/ 49749 h 352426"/>
              <a:gd name="connsiteX529" fmla="*/ 194696 w 274335"/>
              <a:gd name="connsiteY529" fmla="*/ 64642 h 352426"/>
              <a:gd name="connsiteX530" fmla="*/ 194696 w 274335"/>
              <a:gd name="connsiteY530" fmla="*/ 86189 h 352426"/>
              <a:gd name="connsiteX531" fmla="*/ 218465 w 274335"/>
              <a:gd name="connsiteY531" fmla="*/ 86189 h 352426"/>
              <a:gd name="connsiteX532" fmla="*/ 219415 w 274335"/>
              <a:gd name="connsiteY532" fmla="*/ 89674 h 352426"/>
              <a:gd name="connsiteX533" fmla="*/ 223535 w 274335"/>
              <a:gd name="connsiteY533" fmla="*/ 117876 h 352426"/>
              <a:gd name="connsiteX534" fmla="*/ 200084 w 274335"/>
              <a:gd name="connsiteY534" fmla="*/ 216422 h 352426"/>
              <a:gd name="connsiteX535" fmla="*/ 146842 w 274335"/>
              <a:gd name="connsiteY535" fmla="*/ 313701 h 352426"/>
              <a:gd name="connsiteX536" fmla="*/ 137652 w 274335"/>
              <a:gd name="connsiteY536" fmla="*/ 319088 h 352426"/>
              <a:gd name="connsiteX537" fmla="*/ 137335 w 274335"/>
              <a:gd name="connsiteY537" fmla="*/ 319088 h 352426"/>
              <a:gd name="connsiteX538" fmla="*/ 137018 w 274335"/>
              <a:gd name="connsiteY538" fmla="*/ 319088 h 352426"/>
              <a:gd name="connsiteX539" fmla="*/ 128144 w 274335"/>
              <a:gd name="connsiteY539" fmla="*/ 313701 h 352426"/>
              <a:gd name="connsiteX540" fmla="*/ 75220 w 274335"/>
              <a:gd name="connsiteY540" fmla="*/ 216422 h 352426"/>
              <a:gd name="connsiteX541" fmla="*/ 52085 w 274335"/>
              <a:gd name="connsiteY541" fmla="*/ 117876 h 352426"/>
              <a:gd name="connsiteX542" fmla="*/ 56205 w 274335"/>
              <a:gd name="connsiteY542" fmla="*/ 89674 h 352426"/>
              <a:gd name="connsiteX543" fmla="*/ 57156 w 274335"/>
              <a:gd name="connsiteY543" fmla="*/ 86189 h 352426"/>
              <a:gd name="connsiteX544" fmla="*/ 80607 w 274335"/>
              <a:gd name="connsiteY544" fmla="*/ 86189 h 352426"/>
              <a:gd name="connsiteX545" fmla="*/ 80607 w 274335"/>
              <a:gd name="connsiteY545" fmla="*/ 64642 h 352426"/>
              <a:gd name="connsiteX546" fmla="*/ 91382 w 274335"/>
              <a:gd name="connsiteY546" fmla="*/ 49749 h 352426"/>
              <a:gd name="connsiteX547" fmla="*/ 114200 w 274335"/>
              <a:gd name="connsiteY547" fmla="*/ 33272 h 352426"/>
              <a:gd name="connsiteX548" fmla="*/ 114200 w 274335"/>
              <a:gd name="connsiteY548" fmla="*/ 13309 h 352426"/>
              <a:gd name="connsiteX549" fmla="*/ 127511 w 274335"/>
              <a:gd name="connsiteY549" fmla="*/ 13309 h 352426"/>
              <a:gd name="connsiteX550" fmla="*/ 127511 w 274335"/>
              <a:gd name="connsiteY550"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Lst>
            <a:rect l="l" t="t" r="r" b="b"/>
            <a:pathLst>
              <a:path w="274335" h="352426">
                <a:moveTo>
                  <a:pt x="179614" y="329218"/>
                </a:moveTo>
                <a:cubicBezTo>
                  <a:pt x="181126" y="328613"/>
                  <a:pt x="182638" y="329218"/>
                  <a:pt x="183242" y="330730"/>
                </a:cubicBezTo>
                <a:cubicBezTo>
                  <a:pt x="183847" y="331939"/>
                  <a:pt x="183545" y="333754"/>
                  <a:pt x="182033" y="334358"/>
                </a:cubicBezTo>
                <a:cubicBezTo>
                  <a:pt x="180521" y="334963"/>
                  <a:pt x="178707" y="334358"/>
                  <a:pt x="178102" y="332847"/>
                </a:cubicBezTo>
                <a:cubicBezTo>
                  <a:pt x="177497" y="331637"/>
                  <a:pt x="178102" y="329823"/>
                  <a:pt x="179614" y="329218"/>
                </a:cubicBezTo>
                <a:close/>
                <a:moveTo>
                  <a:pt x="121935" y="325438"/>
                </a:moveTo>
                <a:lnTo>
                  <a:pt x="126698" y="327026"/>
                </a:lnTo>
                <a:lnTo>
                  <a:pt x="140985" y="344489"/>
                </a:lnTo>
                <a:lnTo>
                  <a:pt x="139398" y="330201"/>
                </a:lnTo>
                <a:lnTo>
                  <a:pt x="137810" y="328613"/>
                </a:lnTo>
                <a:lnTo>
                  <a:pt x="137810" y="327026"/>
                </a:lnTo>
                <a:lnTo>
                  <a:pt x="142573" y="327026"/>
                </a:lnTo>
                <a:lnTo>
                  <a:pt x="142573" y="328613"/>
                </a:lnTo>
                <a:lnTo>
                  <a:pt x="142573" y="330201"/>
                </a:lnTo>
                <a:lnTo>
                  <a:pt x="144160" y="352426"/>
                </a:lnTo>
                <a:lnTo>
                  <a:pt x="140985" y="352426"/>
                </a:lnTo>
                <a:lnTo>
                  <a:pt x="126698" y="334963"/>
                </a:lnTo>
                <a:lnTo>
                  <a:pt x="125110" y="349251"/>
                </a:lnTo>
                <a:lnTo>
                  <a:pt x="126698" y="350839"/>
                </a:lnTo>
                <a:lnTo>
                  <a:pt x="126698" y="352426"/>
                </a:lnTo>
                <a:lnTo>
                  <a:pt x="118760" y="352426"/>
                </a:lnTo>
                <a:lnTo>
                  <a:pt x="118760" y="350839"/>
                </a:lnTo>
                <a:lnTo>
                  <a:pt x="120348" y="349251"/>
                </a:lnTo>
                <a:lnTo>
                  <a:pt x="123523" y="328613"/>
                </a:lnTo>
                <a:lnTo>
                  <a:pt x="121935" y="327026"/>
                </a:lnTo>
                <a:close/>
                <a:moveTo>
                  <a:pt x="166854" y="323850"/>
                </a:moveTo>
                <a:cubicBezTo>
                  <a:pt x="168153" y="329248"/>
                  <a:pt x="168153" y="329248"/>
                  <a:pt x="168153" y="329248"/>
                </a:cubicBezTo>
                <a:cubicBezTo>
                  <a:pt x="167178" y="329883"/>
                  <a:pt x="167178" y="329883"/>
                  <a:pt x="167178" y="329883"/>
                </a:cubicBezTo>
                <a:cubicBezTo>
                  <a:pt x="165230" y="327660"/>
                  <a:pt x="162308" y="327025"/>
                  <a:pt x="159385" y="327660"/>
                </a:cubicBezTo>
                <a:cubicBezTo>
                  <a:pt x="155164" y="328613"/>
                  <a:pt x="152566" y="333693"/>
                  <a:pt x="154190" y="337503"/>
                </a:cubicBezTo>
                <a:cubicBezTo>
                  <a:pt x="166529" y="334963"/>
                  <a:pt x="166529" y="334963"/>
                  <a:pt x="166529" y="334963"/>
                </a:cubicBezTo>
                <a:cubicBezTo>
                  <a:pt x="167503" y="332740"/>
                  <a:pt x="167503" y="332740"/>
                  <a:pt x="167503" y="332740"/>
                </a:cubicBezTo>
                <a:cubicBezTo>
                  <a:pt x="168802" y="332423"/>
                  <a:pt x="168802" y="332423"/>
                  <a:pt x="168802" y="332423"/>
                </a:cubicBezTo>
                <a:cubicBezTo>
                  <a:pt x="170426" y="338138"/>
                  <a:pt x="170426" y="338138"/>
                  <a:pt x="170426" y="338138"/>
                </a:cubicBezTo>
                <a:cubicBezTo>
                  <a:pt x="169127" y="338455"/>
                  <a:pt x="169127" y="338455"/>
                  <a:pt x="169127" y="338455"/>
                </a:cubicBezTo>
                <a:cubicBezTo>
                  <a:pt x="167828" y="337503"/>
                  <a:pt x="167828" y="337503"/>
                  <a:pt x="167828" y="337503"/>
                </a:cubicBezTo>
                <a:cubicBezTo>
                  <a:pt x="155164" y="340360"/>
                  <a:pt x="155164" y="340360"/>
                  <a:pt x="155164" y="340360"/>
                </a:cubicBezTo>
                <a:cubicBezTo>
                  <a:pt x="155489" y="345123"/>
                  <a:pt x="160359" y="348615"/>
                  <a:pt x="165230" y="347663"/>
                </a:cubicBezTo>
                <a:cubicBezTo>
                  <a:pt x="168153" y="347028"/>
                  <a:pt x="171725" y="343535"/>
                  <a:pt x="171725" y="339725"/>
                </a:cubicBezTo>
                <a:cubicBezTo>
                  <a:pt x="172374" y="339725"/>
                  <a:pt x="172374" y="339725"/>
                  <a:pt x="172374" y="339725"/>
                </a:cubicBezTo>
                <a:cubicBezTo>
                  <a:pt x="174322" y="345440"/>
                  <a:pt x="174322" y="345440"/>
                  <a:pt x="174322" y="345440"/>
                </a:cubicBezTo>
                <a:cubicBezTo>
                  <a:pt x="172049" y="348298"/>
                  <a:pt x="169776" y="349885"/>
                  <a:pt x="165880" y="350838"/>
                </a:cubicBezTo>
                <a:cubicBezTo>
                  <a:pt x="158086" y="352425"/>
                  <a:pt x="151267" y="350520"/>
                  <a:pt x="148994" y="341313"/>
                </a:cubicBezTo>
                <a:cubicBezTo>
                  <a:pt x="145747" y="331153"/>
                  <a:pt x="152242" y="327025"/>
                  <a:pt x="160035" y="324803"/>
                </a:cubicBezTo>
                <a:cubicBezTo>
                  <a:pt x="162632" y="324168"/>
                  <a:pt x="164256" y="324168"/>
                  <a:pt x="166854" y="323850"/>
                </a:cubicBezTo>
                <a:close/>
                <a:moveTo>
                  <a:pt x="109235" y="323850"/>
                </a:moveTo>
                <a:lnTo>
                  <a:pt x="117173" y="325438"/>
                </a:lnTo>
                <a:lnTo>
                  <a:pt x="117173" y="327025"/>
                </a:lnTo>
                <a:lnTo>
                  <a:pt x="115586" y="327025"/>
                </a:lnTo>
                <a:lnTo>
                  <a:pt x="110823" y="347663"/>
                </a:lnTo>
                <a:lnTo>
                  <a:pt x="112411" y="349251"/>
                </a:lnTo>
                <a:lnTo>
                  <a:pt x="112411" y="350838"/>
                </a:lnTo>
                <a:lnTo>
                  <a:pt x="102885" y="349251"/>
                </a:lnTo>
                <a:lnTo>
                  <a:pt x="104473" y="347663"/>
                </a:lnTo>
                <a:lnTo>
                  <a:pt x="106060" y="347663"/>
                </a:lnTo>
                <a:lnTo>
                  <a:pt x="110823" y="327025"/>
                </a:lnTo>
                <a:lnTo>
                  <a:pt x="109235" y="325438"/>
                </a:lnTo>
                <a:close/>
                <a:moveTo>
                  <a:pt x="82248" y="312738"/>
                </a:moveTo>
                <a:lnTo>
                  <a:pt x="85423" y="314326"/>
                </a:lnTo>
                <a:lnTo>
                  <a:pt x="85423" y="330201"/>
                </a:lnTo>
                <a:lnTo>
                  <a:pt x="94948" y="319088"/>
                </a:lnTo>
                <a:lnTo>
                  <a:pt x="101298" y="320676"/>
                </a:lnTo>
                <a:lnTo>
                  <a:pt x="101298" y="322263"/>
                </a:lnTo>
                <a:lnTo>
                  <a:pt x="99711" y="323851"/>
                </a:lnTo>
                <a:lnTo>
                  <a:pt x="96536" y="344488"/>
                </a:lnTo>
                <a:lnTo>
                  <a:pt x="98123" y="346076"/>
                </a:lnTo>
                <a:lnTo>
                  <a:pt x="98123" y="347663"/>
                </a:lnTo>
                <a:lnTo>
                  <a:pt x="90186" y="344488"/>
                </a:lnTo>
                <a:lnTo>
                  <a:pt x="91773" y="342901"/>
                </a:lnTo>
                <a:lnTo>
                  <a:pt x="94948" y="325438"/>
                </a:lnTo>
                <a:lnTo>
                  <a:pt x="82248" y="341313"/>
                </a:lnTo>
                <a:lnTo>
                  <a:pt x="79073" y="339726"/>
                </a:lnTo>
                <a:lnTo>
                  <a:pt x="80660" y="320676"/>
                </a:lnTo>
                <a:lnTo>
                  <a:pt x="69548" y="333376"/>
                </a:lnTo>
                <a:lnTo>
                  <a:pt x="71135" y="334963"/>
                </a:lnTo>
                <a:lnTo>
                  <a:pt x="71135" y="336551"/>
                </a:lnTo>
                <a:lnTo>
                  <a:pt x="64785" y="331788"/>
                </a:lnTo>
                <a:lnTo>
                  <a:pt x="66373" y="331788"/>
                </a:lnTo>
                <a:lnTo>
                  <a:pt x="67960" y="331788"/>
                </a:lnTo>
                <a:lnTo>
                  <a:pt x="82248" y="315913"/>
                </a:lnTo>
                <a:lnTo>
                  <a:pt x="80660" y="314326"/>
                </a:lnTo>
                <a:close/>
                <a:moveTo>
                  <a:pt x="59506" y="305157"/>
                </a:moveTo>
                <a:cubicBezTo>
                  <a:pt x="57377" y="306308"/>
                  <a:pt x="55575" y="308134"/>
                  <a:pt x="54756" y="308928"/>
                </a:cubicBezTo>
                <a:cubicBezTo>
                  <a:pt x="53118" y="310833"/>
                  <a:pt x="50497" y="314326"/>
                  <a:pt x="50497" y="317183"/>
                </a:cubicBezTo>
                <a:cubicBezTo>
                  <a:pt x="50825" y="318453"/>
                  <a:pt x="51152" y="319406"/>
                  <a:pt x="52463" y="320358"/>
                </a:cubicBezTo>
                <a:cubicBezTo>
                  <a:pt x="52463" y="320358"/>
                  <a:pt x="52463" y="320358"/>
                  <a:pt x="52790" y="320676"/>
                </a:cubicBezTo>
                <a:cubicBezTo>
                  <a:pt x="53773" y="321946"/>
                  <a:pt x="55083" y="322263"/>
                  <a:pt x="56721" y="322263"/>
                </a:cubicBezTo>
                <a:cubicBezTo>
                  <a:pt x="59997" y="322263"/>
                  <a:pt x="63273" y="319088"/>
                  <a:pt x="64256" y="318453"/>
                </a:cubicBezTo>
                <a:cubicBezTo>
                  <a:pt x="65566" y="317183"/>
                  <a:pt x="71135" y="310198"/>
                  <a:pt x="66877" y="306070"/>
                </a:cubicBezTo>
                <a:cubicBezTo>
                  <a:pt x="66877" y="306070"/>
                  <a:pt x="66877" y="306070"/>
                  <a:pt x="66221" y="305435"/>
                </a:cubicBezTo>
                <a:cubicBezTo>
                  <a:pt x="64092" y="303530"/>
                  <a:pt x="61635" y="304007"/>
                  <a:pt x="59506" y="305157"/>
                </a:cubicBezTo>
                <a:close/>
                <a:moveTo>
                  <a:pt x="202691" y="304800"/>
                </a:moveTo>
                <a:cubicBezTo>
                  <a:pt x="202691" y="304800"/>
                  <a:pt x="201494" y="306688"/>
                  <a:pt x="201195" y="307947"/>
                </a:cubicBezTo>
                <a:cubicBezTo>
                  <a:pt x="200896" y="308576"/>
                  <a:pt x="200896" y="310149"/>
                  <a:pt x="200896" y="310149"/>
                </a:cubicBezTo>
                <a:cubicBezTo>
                  <a:pt x="200896" y="310149"/>
                  <a:pt x="198802" y="310464"/>
                  <a:pt x="197905" y="310778"/>
                </a:cubicBezTo>
                <a:cubicBezTo>
                  <a:pt x="195213" y="311722"/>
                  <a:pt x="190427" y="315183"/>
                  <a:pt x="190427" y="315183"/>
                </a:cubicBezTo>
                <a:cubicBezTo>
                  <a:pt x="190427" y="315183"/>
                  <a:pt x="190427" y="315183"/>
                  <a:pt x="193718" y="322420"/>
                </a:cubicBezTo>
                <a:cubicBezTo>
                  <a:pt x="193718" y="322420"/>
                  <a:pt x="198503" y="320532"/>
                  <a:pt x="200298" y="318644"/>
                </a:cubicBezTo>
                <a:cubicBezTo>
                  <a:pt x="201195" y="318015"/>
                  <a:pt x="202092" y="316442"/>
                  <a:pt x="202092" y="316442"/>
                </a:cubicBezTo>
                <a:cubicBezTo>
                  <a:pt x="202092" y="316442"/>
                  <a:pt x="202092" y="316442"/>
                  <a:pt x="204485" y="321476"/>
                </a:cubicBezTo>
                <a:cubicBezTo>
                  <a:pt x="204485" y="321476"/>
                  <a:pt x="202691" y="321476"/>
                  <a:pt x="201494" y="321476"/>
                </a:cubicBezTo>
                <a:cubicBezTo>
                  <a:pt x="198802" y="322105"/>
                  <a:pt x="195213" y="324937"/>
                  <a:pt x="195213" y="324937"/>
                </a:cubicBezTo>
                <a:cubicBezTo>
                  <a:pt x="195213" y="324937"/>
                  <a:pt x="195213" y="324937"/>
                  <a:pt x="199700" y="335006"/>
                </a:cubicBezTo>
                <a:cubicBezTo>
                  <a:pt x="199700" y="335006"/>
                  <a:pt x="199700" y="335006"/>
                  <a:pt x="201494" y="335320"/>
                </a:cubicBezTo>
                <a:cubicBezTo>
                  <a:pt x="201494" y="335320"/>
                  <a:pt x="201494" y="335320"/>
                  <a:pt x="202092" y="335950"/>
                </a:cubicBezTo>
                <a:cubicBezTo>
                  <a:pt x="202092" y="335950"/>
                  <a:pt x="202092" y="335950"/>
                  <a:pt x="195512" y="339725"/>
                </a:cubicBezTo>
                <a:lnTo>
                  <a:pt x="194914" y="338467"/>
                </a:lnTo>
                <a:cubicBezTo>
                  <a:pt x="194914" y="338467"/>
                  <a:pt x="194914" y="338467"/>
                  <a:pt x="195213" y="336893"/>
                </a:cubicBezTo>
                <a:cubicBezTo>
                  <a:pt x="195213" y="336893"/>
                  <a:pt x="195213" y="336893"/>
                  <a:pt x="186240" y="317700"/>
                </a:cubicBezTo>
                <a:cubicBezTo>
                  <a:pt x="186240" y="317700"/>
                  <a:pt x="186240" y="317700"/>
                  <a:pt x="184146" y="317700"/>
                </a:cubicBezTo>
                <a:cubicBezTo>
                  <a:pt x="184146" y="317700"/>
                  <a:pt x="184146" y="317700"/>
                  <a:pt x="183847" y="316442"/>
                </a:cubicBezTo>
                <a:cubicBezTo>
                  <a:pt x="183847" y="316442"/>
                  <a:pt x="183847" y="316442"/>
                  <a:pt x="202691" y="304800"/>
                </a:cubicBezTo>
                <a:close/>
                <a:moveTo>
                  <a:pt x="59543" y="300352"/>
                </a:moveTo>
                <a:cubicBezTo>
                  <a:pt x="62995" y="300038"/>
                  <a:pt x="66133" y="300666"/>
                  <a:pt x="68644" y="302863"/>
                </a:cubicBezTo>
                <a:cubicBezTo>
                  <a:pt x="68644" y="302863"/>
                  <a:pt x="68644" y="302863"/>
                  <a:pt x="68957" y="303176"/>
                </a:cubicBezTo>
                <a:cubicBezTo>
                  <a:pt x="68957" y="303176"/>
                  <a:pt x="68957" y="303176"/>
                  <a:pt x="69271" y="303490"/>
                </a:cubicBezTo>
                <a:cubicBezTo>
                  <a:pt x="69271" y="303490"/>
                  <a:pt x="69271" y="303490"/>
                  <a:pt x="69585" y="304118"/>
                </a:cubicBezTo>
                <a:cubicBezTo>
                  <a:pt x="72096" y="306315"/>
                  <a:pt x="72723" y="309453"/>
                  <a:pt x="72409" y="312905"/>
                </a:cubicBezTo>
                <a:cubicBezTo>
                  <a:pt x="72409" y="316670"/>
                  <a:pt x="70527" y="320122"/>
                  <a:pt x="67388" y="322633"/>
                </a:cubicBezTo>
                <a:cubicBezTo>
                  <a:pt x="62367" y="327026"/>
                  <a:pt x="55777" y="327026"/>
                  <a:pt x="50756" y="322947"/>
                </a:cubicBezTo>
                <a:cubicBezTo>
                  <a:pt x="50756" y="322947"/>
                  <a:pt x="50756" y="322947"/>
                  <a:pt x="50442" y="322633"/>
                </a:cubicBezTo>
                <a:cubicBezTo>
                  <a:pt x="45735" y="317926"/>
                  <a:pt x="45735" y="311336"/>
                  <a:pt x="49815" y="306315"/>
                </a:cubicBezTo>
                <a:cubicBezTo>
                  <a:pt x="52012" y="302863"/>
                  <a:pt x="55777" y="300666"/>
                  <a:pt x="59543" y="300352"/>
                </a:cubicBezTo>
                <a:close/>
                <a:moveTo>
                  <a:pt x="216912" y="293688"/>
                </a:moveTo>
                <a:cubicBezTo>
                  <a:pt x="220873" y="297857"/>
                  <a:pt x="220873" y="297857"/>
                  <a:pt x="220873" y="297857"/>
                </a:cubicBezTo>
                <a:cubicBezTo>
                  <a:pt x="220264" y="299140"/>
                  <a:pt x="220264" y="299140"/>
                  <a:pt x="220264" y="299140"/>
                </a:cubicBezTo>
                <a:cubicBezTo>
                  <a:pt x="217522" y="298178"/>
                  <a:pt x="214780" y="298820"/>
                  <a:pt x="212952" y="300744"/>
                </a:cubicBezTo>
                <a:cubicBezTo>
                  <a:pt x="209600" y="303630"/>
                  <a:pt x="209905" y="309082"/>
                  <a:pt x="212952" y="311969"/>
                </a:cubicBezTo>
                <a:cubicBezTo>
                  <a:pt x="222092" y="303630"/>
                  <a:pt x="222092" y="303630"/>
                  <a:pt x="222092" y="303630"/>
                </a:cubicBezTo>
                <a:cubicBezTo>
                  <a:pt x="222092" y="301065"/>
                  <a:pt x="222092" y="301065"/>
                  <a:pt x="222092" y="301065"/>
                </a:cubicBezTo>
                <a:cubicBezTo>
                  <a:pt x="222701" y="300102"/>
                  <a:pt x="222701" y="300102"/>
                  <a:pt x="222701" y="300102"/>
                </a:cubicBezTo>
                <a:cubicBezTo>
                  <a:pt x="226662" y="304272"/>
                  <a:pt x="226662" y="304272"/>
                  <a:pt x="226662" y="304272"/>
                </a:cubicBezTo>
                <a:cubicBezTo>
                  <a:pt x="225748" y="305234"/>
                  <a:pt x="225748" y="305234"/>
                  <a:pt x="225748" y="305234"/>
                </a:cubicBezTo>
                <a:cubicBezTo>
                  <a:pt x="224225" y="304913"/>
                  <a:pt x="224225" y="304913"/>
                  <a:pt x="224225" y="304913"/>
                </a:cubicBezTo>
                <a:cubicBezTo>
                  <a:pt x="215084" y="314214"/>
                  <a:pt x="215084" y="314214"/>
                  <a:pt x="215084" y="314214"/>
                </a:cubicBezTo>
                <a:cubicBezTo>
                  <a:pt x="217217" y="318383"/>
                  <a:pt x="223006" y="319345"/>
                  <a:pt x="226662" y="315496"/>
                </a:cubicBezTo>
                <a:cubicBezTo>
                  <a:pt x="228795" y="313572"/>
                  <a:pt x="230013" y="308761"/>
                  <a:pt x="228490" y="305234"/>
                </a:cubicBezTo>
                <a:cubicBezTo>
                  <a:pt x="229404" y="304592"/>
                  <a:pt x="229404" y="304592"/>
                  <a:pt x="229404" y="304592"/>
                </a:cubicBezTo>
                <a:cubicBezTo>
                  <a:pt x="233060" y="309082"/>
                  <a:pt x="233060" y="309082"/>
                  <a:pt x="233060" y="309082"/>
                </a:cubicBezTo>
                <a:cubicBezTo>
                  <a:pt x="232451" y="313251"/>
                  <a:pt x="231232" y="315496"/>
                  <a:pt x="228490" y="318062"/>
                </a:cubicBezTo>
                <a:cubicBezTo>
                  <a:pt x="223006" y="323835"/>
                  <a:pt x="216303" y="325438"/>
                  <a:pt x="209905" y="318062"/>
                </a:cubicBezTo>
                <a:cubicBezTo>
                  <a:pt x="202897" y="310365"/>
                  <a:pt x="206553" y="303309"/>
                  <a:pt x="212038" y="297857"/>
                </a:cubicBezTo>
                <a:cubicBezTo>
                  <a:pt x="213561" y="296254"/>
                  <a:pt x="215084" y="295292"/>
                  <a:pt x="216912" y="293688"/>
                </a:cubicBezTo>
                <a:close/>
                <a:moveTo>
                  <a:pt x="225963" y="282575"/>
                </a:moveTo>
                <a:cubicBezTo>
                  <a:pt x="225963" y="282575"/>
                  <a:pt x="225963" y="282575"/>
                  <a:pt x="227208" y="283528"/>
                </a:cubicBezTo>
                <a:cubicBezTo>
                  <a:pt x="227208" y="283528"/>
                  <a:pt x="227208" y="283528"/>
                  <a:pt x="226586" y="285433"/>
                </a:cubicBezTo>
                <a:cubicBezTo>
                  <a:pt x="226586" y="285433"/>
                  <a:pt x="226586" y="285433"/>
                  <a:pt x="242772" y="299086"/>
                </a:cubicBezTo>
                <a:cubicBezTo>
                  <a:pt x="242772" y="299086"/>
                  <a:pt x="247441" y="294641"/>
                  <a:pt x="248064" y="291148"/>
                </a:cubicBezTo>
                <a:cubicBezTo>
                  <a:pt x="248375" y="289560"/>
                  <a:pt x="247752" y="286703"/>
                  <a:pt x="247752" y="286703"/>
                </a:cubicBezTo>
                <a:cubicBezTo>
                  <a:pt x="247752" y="286703"/>
                  <a:pt x="247752" y="286703"/>
                  <a:pt x="249309" y="284798"/>
                </a:cubicBezTo>
                <a:cubicBezTo>
                  <a:pt x="249309" y="284798"/>
                  <a:pt x="249309" y="284798"/>
                  <a:pt x="252110" y="291783"/>
                </a:cubicBezTo>
                <a:cubicBezTo>
                  <a:pt x="252110" y="291783"/>
                  <a:pt x="252110" y="291783"/>
                  <a:pt x="239659" y="306388"/>
                </a:cubicBezTo>
                <a:lnTo>
                  <a:pt x="239037" y="305118"/>
                </a:lnTo>
                <a:cubicBezTo>
                  <a:pt x="239037" y="305118"/>
                  <a:pt x="239037" y="305118"/>
                  <a:pt x="239348" y="303213"/>
                </a:cubicBezTo>
                <a:cubicBezTo>
                  <a:pt x="239348" y="303213"/>
                  <a:pt x="239348" y="303213"/>
                  <a:pt x="223473" y="289878"/>
                </a:cubicBezTo>
                <a:cubicBezTo>
                  <a:pt x="223473" y="289878"/>
                  <a:pt x="223473" y="289878"/>
                  <a:pt x="221917" y="290830"/>
                </a:cubicBezTo>
                <a:cubicBezTo>
                  <a:pt x="221917" y="290830"/>
                  <a:pt x="221917" y="290830"/>
                  <a:pt x="220360" y="289878"/>
                </a:cubicBezTo>
                <a:cubicBezTo>
                  <a:pt x="220360" y="289878"/>
                  <a:pt x="220360" y="289878"/>
                  <a:pt x="225963" y="282575"/>
                </a:cubicBezTo>
                <a:close/>
                <a:moveTo>
                  <a:pt x="42559" y="276225"/>
                </a:moveTo>
                <a:lnTo>
                  <a:pt x="45734" y="279400"/>
                </a:lnTo>
                <a:lnTo>
                  <a:pt x="40972" y="301626"/>
                </a:lnTo>
                <a:lnTo>
                  <a:pt x="52084" y="290513"/>
                </a:lnTo>
                <a:lnTo>
                  <a:pt x="52084" y="288925"/>
                </a:lnTo>
                <a:lnTo>
                  <a:pt x="56847" y="292100"/>
                </a:lnTo>
                <a:lnTo>
                  <a:pt x="55260" y="293688"/>
                </a:lnTo>
                <a:lnTo>
                  <a:pt x="53672" y="293688"/>
                </a:lnTo>
                <a:lnTo>
                  <a:pt x="37797" y="309563"/>
                </a:lnTo>
                <a:lnTo>
                  <a:pt x="34622" y="307976"/>
                </a:lnTo>
                <a:lnTo>
                  <a:pt x="39384" y="284163"/>
                </a:lnTo>
                <a:lnTo>
                  <a:pt x="28272" y="293688"/>
                </a:lnTo>
                <a:lnTo>
                  <a:pt x="28272" y="295276"/>
                </a:lnTo>
                <a:lnTo>
                  <a:pt x="26684" y="296863"/>
                </a:lnTo>
                <a:lnTo>
                  <a:pt x="21922" y="290513"/>
                </a:lnTo>
                <a:lnTo>
                  <a:pt x="23509" y="288925"/>
                </a:lnTo>
                <a:lnTo>
                  <a:pt x="25097" y="290513"/>
                </a:lnTo>
                <a:lnTo>
                  <a:pt x="42559" y="277813"/>
                </a:lnTo>
                <a:close/>
                <a:moveTo>
                  <a:pt x="28489" y="272068"/>
                </a:moveTo>
                <a:cubicBezTo>
                  <a:pt x="30293" y="271463"/>
                  <a:pt x="32458" y="272068"/>
                  <a:pt x="33901" y="273580"/>
                </a:cubicBezTo>
                <a:cubicBezTo>
                  <a:pt x="34623" y="274789"/>
                  <a:pt x="33540" y="276604"/>
                  <a:pt x="32097" y="277208"/>
                </a:cubicBezTo>
                <a:cubicBezTo>
                  <a:pt x="30293" y="277813"/>
                  <a:pt x="28128" y="277208"/>
                  <a:pt x="27406" y="275697"/>
                </a:cubicBezTo>
                <a:cubicBezTo>
                  <a:pt x="26685" y="274185"/>
                  <a:pt x="27406" y="272673"/>
                  <a:pt x="28489" y="272068"/>
                </a:cubicBezTo>
                <a:close/>
                <a:moveTo>
                  <a:pt x="236235" y="266700"/>
                </a:moveTo>
                <a:lnTo>
                  <a:pt x="237823" y="268288"/>
                </a:lnTo>
                <a:lnTo>
                  <a:pt x="236235" y="268288"/>
                </a:lnTo>
                <a:lnTo>
                  <a:pt x="256873" y="279401"/>
                </a:lnTo>
                <a:lnTo>
                  <a:pt x="258461" y="279401"/>
                </a:lnTo>
                <a:lnTo>
                  <a:pt x="260048" y="279401"/>
                </a:lnTo>
                <a:lnTo>
                  <a:pt x="255286" y="287338"/>
                </a:lnTo>
                <a:lnTo>
                  <a:pt x="253698" y="285751"/>
                </a:lnTo>
                <a:lnTo>
                  <a:pt x="253698" y="284163"/>
                </a:lnTo>
                <a:lnTo>
                  <a:pt x="236235" y="273050"/>
                </a:lnTo>
                <a:lnTo>
                  <a:pt x="233060" y="274638"/>
                </a:lnTo>
                <a:close/>
                <a:moveTo>
                  <a:pt x="31447" y="255588"/>
                </a:moveTo>
                <a:lnTo>
                  <a:pt x="36210" y="263526"/>
                </a:lnTo>
                <a:lnTo>
                  <a:pt x="34622" y="263526"/>
                </a:lnTo>
                <a:lnTo>
                  <a:pt x="33035" y="261938"/>
                </a:lnTo>
                <a:lnTo>
                  <a:pt x="13984" y="271463"/>
                </a:lnTo>
                <a:lnTo>
                  <a:pt x="13984" y="273051"/>
                </a:lnTo>
                <a:lnTo>
                  <a:pt x="12397" y="274638"/>
                </a:lnTo>
                <a:lnTo>
                  <a:pt x="9222" y="265113"/>
                </a:lnTo>
                <a:lnTo>
                  <a:pt x="10809" y="266701"/>
                </a:lnTo>
                <a:lnTo>
                  <a:pt x="31447" y="258763"/>
                </a:lnTo>
                <a:close/>
                <a:moveTo>
                  <a:pt x="247030" y="242888"/>
                </a:moveTo>
                <a:cubicBezTo>
                  <a:pt x="252428" y="244855"/>
                  <a:pt x="252428" y="244855"/>
                  <a:pt x="252428" y="244855"/>
                </a:cubicBezTo>
                <a:cubicBezTo>
                  <a:pt x="252110" y="246495"/>
                  <a:pt x="252110" y="246495"/>
                  <a:pt x="252110" y="246495"/>
                </a:cubicBezTo>
                <a:cubicBezTo>
                  <a:pt x="249253" y="246495"/>
                  <a:pt x="247030" y="248134"/>
                  <a:pt x="245760" y="250757"/>
                </a:cubicBezTo>
                <a:cubicBezTo>
                  <a:pt x="243855" y="255019"/>
                  <a:pt x="247030" y="258625"/>
                  <a:pt x="250840" y="261576"/>
                </a:cubicBezTo>
                <a:cubicBezTo>
                  <a:pt x="254651" y="264527"/>
                  <a:pt x="262588" y="263543"/>
                  <a:pt x="264811" y="258953"/>
                </a:cubicBezTo>
                <a:cubicBezTo>
                  <a:pt x="266081" y="256003"/>
                  <a:pt x="265446" y="251740"/>
                  <a:pt x="262588" y="248790"/>
                </a:cubicBezTo>
                <a:cubicBezTo>
                  <a:pt x="263541" y="247806"/>
                  <a:pt x="263541" y="247806"/>
                  <a:pt x="263541" y="247806"/>
                </a:cubicBezTo>
                <a:cubicBezTo>
                  <a:pt x="268621" y="250101"/>
                  <a:pt x="268621" y="250101"/>
                  <a:pt x="268621" y="250101"/>
                </a:cubicBezTo>
                <a:cubicBezTo>
                  <a:pt x="269573" y="254363"/>
                  <a:pt x="269256" y="257314"/>
                  <a:pt x="267668" y="261248"/>
                </a:cubicBezTo>
                <a:cubicBezTo>
                  <a:pt x="264176" y="268133"/>
                  <a:pt x="258778" y="273051"/>
                  <a:pt x="248935" y="268789"/>
                </a:cubicBezTo>
                <a:cubicBezTo>
                  <a:pt x="239410" y="264527"/>
                  <a:pt x="240680" y="256330"/>
                  <a:pt x="243855" y="248790"/>
                </a:cubicBezTo>
                <a:cubicBezTo>
                  <a:pt x="244808" y="246167"/>
                  <a:pt x="245760" y="245183"/>
                  <a:pt x="247030" y="242888"/>
                </a:cubicBezTo>
                <a:close/>
                <a:moveTo>
                  <a:pt x="158446" y="239713"/>
                </a:moveTo>
                <a:lnTo>
                  <a:pt x="158446" y="280988"/>
                </a:lnTo>
                <a:cubicBezTo>
                  <a:pt x="164915" y="269380"/>
                  <a:pt x="172000" y="255191"/>
                  <a:pt x="179084" y="239713"/>
                </a:cubicBezTo>
                <a:cubicBezTo>
                  <a:pt x="158446" y="239713"/>
                  <a:pt x="158446" y="239713"/>
                  <a:pt x="158446" y="239713"/>
                </a:cubicBezTo>
                <a:close/>
                <a:moveTo>
                  <a:pt x="94946" y="239713"/>
                </a:moveTo>
                <a:cubicBezTo>
                  <a:pt x="102244" y="255191"/>
                  <a:pt x="109873" y="269380"/>
                  <a:pt x="117171" y="280988"/>
                </a:cubicBezTo>
                <a:cubicBezTo>
                  <a:pt x="117171" y="239713"/>
                  <a:pt x="117171" y="239713"/>
                  <a:pt x="117171" y="239713"/>
                </a:cubicBezTo>
                <a:cubicBezTo>
                  <a:pt x="94946" y="239713"/>
                  <a:pt x="94946" y="239713"/>
                  <a:pt x="94946" y="239713"/>
                </a:cubicBezTo>
                <a:close/>
                <a:moveTo>
                  <a:pt x="13217" y="233399"/>
                </a:moveTo>
                <a:cubicBezTo>
                  <a:pt x="23824" y="230188"/>
                  <a:pt x="28133" y="236610"/>
                  <a:pt x="30453" y="244636"/>
                </a:cubicBezTo>
                <a:cubicBezTo>
                  <a:pt x="31116" y="246884"/>
                  <a:pt x="31116" y="248489"/>
                  <a:pt x="31448" y="250737"/>
                </a:cubicBezTo>
                <a:cubicBezTo>
                  <a:pt x="25813" y="252342"/>
                  <a:pt x="25813" y="252342"/>
                  <a:pt x="25813" y="252342"/>
                </a:cubicBezTo>
                <a:cubicBezTo>
                  <a:pt x="25150" y="251379"/>
                  <a:pt x="25150" y="251379"/>
                  <a:pt x="25150" y="251379"/>
                </a:cubicBezTo>
                <a:cubicBezTo>
                  <a:pt x="27139" y="249452"/>
                  <a:pt x="28133" y="246563"/>
                  <a:pt x="27139" y="243673"/>
                </a:cubicBezTo>
                <a:cubicBezTo>
                  <a:pt x="26144" y="239499"/>
                  <a:pt x="21172" y="237252"/>
                  <a:pt x="17195" y="238857"/>
                </a:cubicBezTo>
                <a:cubicBezTo>
                  <a:pt x="20178" y="251058"/>
                  <a:pt x="20178" y="251058"/>
                  <a:pt x="20178" y="251058"/>
                </a:cubicBezTo>
                <a:cubicBezTo>
                  <a:pt x="22167" y="252021"/>
                  <a:pt x="22167" y="252021"/>
                  <a:pt x="22167" y="252021"/>
                </a:cubicBezTo>
                <a:cubicBezTo>
                  <a:pt x="22830" y="253305"/>
                  <a:pt x="22830" y="253305"/>
                  <a:pt x="22830" y="253305"/>
                </a:cubicBezTo>
                <a:cubicBezTo>
                  <a:pt x="16863" y="254910"/>
                  <a:pt x="16863" y="254910"/>
                  <a:pt x="16863" y="254910"/>
                </a:cubicBezTo>
                <a:cubicBezTo>
                  <a:pt x="16201" y="253626"/>
                  <a:pt x="16201" y="253626"/>
                  <a:pt x="16201" y="253626"/>
                </a:cubicBezTo>
                <a:cubicBezTo>
                  <a:pt x="17195" y="252342"/>
                  <a:pt x="17195" y="252342"/>
                  <a:pt x="17195" y="252342"/>
                </a:cubicBezTo>
                <a:cubicBezTo>
                  <a:pt x="13880" y="239820"/>
                  <a:pt x="13880" y="239820"/>
                  <a:pt x="13880" y="239820"/>
                </a:cubicBezTo>
                <a:cubicBezTo>
                  <a:pt x="8908" y="240141"/>
                  <a:pt x="5262" y="244957"/>
                  <a:pt x="6257" y="249773"/>
                </a:cubicBezTo>
                <a:cubicBezTo>
                  <a:pt x="7251" y="252663"/>
                  <a:pt x="10897" y="256195"/>
                  <a:pt x="14875" y="256516"/>
                </a:cubicBezTo>
                <a:cubicBezTo>
                  <a:pt x="14875" y="257479"/>
                  <a:pt x="14875" y="257479"/>
                  <a:pt x="14875" y="257479"/>
                </a:cubicBezTo>
                <a:cubicBezTo>
                  <a:pt x="8908" y="258763"/>
                  <a:pt x="8908" y="258763"/>
                  <a:pt x="8908" y="258763"/>
                </a:cubicBezTo>
                <a:cubicBezTo>
                  <a:pt x="5594" y="256516"/>
                  <a:pt x="4268" y="254268"/>
                  <a:pt x="3274" y="250415"/>
                </a:cubicBezTo>
                <a:cubicBezTo>
                  <a:pt x="1285" y="243031"/>
                  <a:pt x="3274" y="235967"/>
                  <a:pt x="13217" y="233399"/>
                </a:cubicBezTo>
                <a:close/>
                <a:moveTo>
                  <a:pt x="247348" y="231775"/>
                </a:moveTo>
                <a:lnTo>
                  <a:pt x="248935" y="231775"/>
                </a:lnTo>
                <a:lnTo>
                  <a:pt x="248935" y="233363"/>
                </a:lnTo>
                <a:lnTo>
                  <a:pt x="271161" y="236538"/>
                </a:lnTo>
                <a:lnTo>
                  <a:pt x="272748" y="234950"/>
                </a:lnTo>
                <a:lnTo>
                  <a:pt x="271161" y="244475"/>
                </a:lnTo>
                <a:lnTo>
                  <a:pt x="269573" y="244475"/>
                </a:lnTo>
                <a:lnTo>
                  <a:pt x="269573" y="241300"/>
                </a:lnTo>
                <a:lnTo>
                  <a:pt x="248935" y="238125"/>
                </a:lnTo>
                <a:lnTo>
                  <a:pt x="247348" y="239713"/>
                </a:lnTo>
                <a:lnTo>
                  <a:pt x="245760" y="239713"/>
                </a:lnTo>
                <a:close/>
                <a:moveTo>
                  <a:pt x="3170" y="209550"/>
                </a:moveTo>
                <a:cubicBezTo>
                  <a:pt x="3170" y="209550"/>
                  <a:pt x="2872" y="210524"/>
                  <a:pt x="3170" y="214746"/>
                </a:cubicBezTo>
                <a:cubicBezTo>
                  <a:pt x="3468" y="218643"/>
                  <a:pt x="8230" y="223838"/>
                  <a:pt x="13588" y="223514"/>
                </a:cubicBezTo>
                <a:cubicBezTo>
                  <a:pt x="17457" y="223189"/>
                  <a:pt x="21029" y="219292"/>
                  <a:pt x="21327" y="216045"/>
                </a:cubicBezTo>
                <a:cubicBezTo>
                  <a:pt x="21922" y="213772"/>
                  <a:pt x="21922" y="212473"/>
                  <a:pt x="21922" y="210200"/>
                </a:cubicBezTo>
                <a:cubicBezTo>
                  <a:pt x="21922" y="210200"/>
                  <a:pt x="21922" y="210200"/>
                  <a:pt x="3170" y="209550"/>
                </a:cubicBezTo>
                <a:close/>
                <a:moveTo>
                  <a:pt x="11" y="201613"/>
                </a:moveTo>
                <a:cubicBezTo>
                  <a:pt x="11" y="201613"/>
                  <a:pt x="11" y="201613"/>
                  <a:pt x="1580" y="201613"/>
                </a:cubicBezTo>
                <a:cubicBezTo>
                  <a:pt x="1580" y="201613"/>
                  <a:pt x="1580" y="201613"/>
                  <a:pt x="2835" y="203541"/>
                </a:cubicBezTo>
                <a:cubicBezTo>
                  <a:pt x="2835" y="203541"/>
                  <a:pt x="2835" y="203541"/>
                  <a:pt x="24175" y="203862"/>
                </a:cubicBezTo>
                <a:cubicBezTo>
                  <a:pt x="24175" y="203862"/>
                  <a:pt x="24175" y="203862"/>
                  <a:pt x="25116" y="202256"/>
                </a:cubicBezTo>
                <a:lnTo>
                  <a:pt x="26685" y="202256"/>
                </a:lnTo>
                <a:cubicBezTo>
                  <a:pt x="26685" y="202256"/>
                  <a:pt x="26685" y="202256"/>
                  <a:pt x="26058" y="213822"/>
                </a:cubicBezTo>
                <a:cubicBezTo>
                  <a:pt x="25430" y="220569"/>
                  <a:pt x="21664" y="227959"/>
                  <a:pt x="14133" y="228601"/>
                </a:cubicBezTo>
                <a:cubicBezTo>
                  <a:pt x="5974" y="228601"/>
                  <a:pt x="-303" y="221212"/>
                  <a:pt x="11" y="215107"/>
                </a:cubicBezTo>
                <a:cubicBezTo>
                  <a:pt x="11" y="215107"/>
                  <a:pt x="11" y="215107"/>
                  <a:pt x="11" y="201613"/>
                </a:cubicBezTo>
                <a:close/>
                <a:moveTo>
                  <a:pt x="247347" y="200025"/>
                </a:moveTo>
                <a:cubicBezTo>
                  <a:pt x="253862" y="204374"/>
                  <a:pt x="253862" y="204374"/>
                  <a:pt x="253862" y="204374"/>
                </a:cubicBezTo>
                <a:cubicBezTo>
                  <a:pt x="253241" y="204374"/>
                  <a:pt x="252621" y="204684"/>
                  <a:pt x="252311" y="204995"/>
                </a:cubicBezTo>
                <a:cubicBezTo>
                  <a:pt x="251380" y="205616"/>
                  <a:pt x="251380" y="208722"/>
                  <a:pt x="251380" y="213070"/>
                </a:cubicBezTo>
                <a:cubicBezTo>
                  <a:pt x="272784" y="212760"/>
                  <a:pt x="272784" y="212760"/>
                  <a:pt x="272784" y="212760"/>
                </a:cubicBezTo>
                <a:cubicBezTo>
                  <a:pt x="273094" y="211828"/>
                  <a:pt x="273094" y="211828"/>
                  <a:pt x="273094" y="211828"/>
                </a:cubicBezTo>
                <a:cubicBezTo>
                  <a:pt x="274335" y="211828"/>
                  <a:pt x="274335" y="211828"/>
                  <a:pt x="274335" y="211828"/>
                </a:cubicBezTo>
                <a:cubicBezTo>
                  <a:pt x="274335" y="219593"/>
                  <a:pt x="274335" y="219593"/>
                  <a:pt x="274335" y="219593"/>
                </a:cubicBezTo>
                <a:cubicBezTo>
                  <a:pt x="273715" y="219593"/>
                  <a:pt x="273715" y="219593"/>
                  <a:pt x="273715" y="219593"/>
                </a:cubicBezTo>
                <a:cubicBezTo>
                  <a:pt x="272784" y="217729"/>
                  <a:pt x="272784" y="217729"/>
                  <a:pt x="272784" y="217729"/>
                </a:cubicBezTo>
                <a:cubicBezTo>
                  <a:pt x="251690" y="218040"/>
                  <a:pt x="251690" y="218040"/>
                  <a:pt x="251690" y="218040"/>
                </a:cubicBezTo>
                <a:cubicBezTo>
                  <a:pt x="251690" y="220214"/>
                  <a:pt x="251380" y="223631"/>
                  <a:pt x="252000" y="224252"/>
                </a:cubicBezTo>
                <a:cubicBezTo>
                  <a:pt x="252000" y="224562"/>
                  <a:pt x="252621" y="224873"/>
                  <a:pt x="253241" y="224873"/>
                </a:cubicBezTo>
                <a:cubicBezTo>
                  <a:pt x="247657" y="228600"/>
                  <a:pt x="247657" y="228600"/>
                  <a:pt x="247657" y="228600"/>
                </a:cubicBezTo>
                <a:lnTo>
                  <a:pt x="248588" y="224873"/>
                </a:lnTo>
                <a:cubicBezTo>
                  <a:pt x="248898" y="205305"/>
                  <a:pt x="248898" y="205305"/>
                  <a:pt x="248898" y="205305"/>
                </a:cubicBezTo>
                <a:cubicBezTo>
                  <a:pt x="247347" y="200025"/>
                  <a:pt x="247347" y="200025"/>
                  <a:pt x="247347" y="200025"/>
                </a:cubicBezTo>
                <a:close/>
                <a:moveTo>
                  <a:pt x="12926" y="192844"/>
                </a:moveTo>
                <a:cubicBezTo>
                  <a:pt x="14136" y="192088"/>
                  <a:pt x="15950" y="192466"/>
                  <a:pt x="16555" y="193978"/>
                </a:cubicBezTo>
                <a:cubicBezTo>
                  <a:pt x="17160" y="195868"/>
                  <a:pt x="16555" y="197758"/>
                  <a:pt x="15043" y="199270"/>
                </a:cubicBezTo>
                <a:cubicBezTo>
                  <a:pt x="13834" y="200026"/>
                  <a:pt x="12019" y="199270"/>
                  <a:pt x="11415" y="197380"/>
                </a:cubicBezTo>
                <a:cubicBezTo>
                  <a:pt x="10810" y="195490"/>
                  <a:pt x="11415" y="193600"/>
                  <a:pt x="12926" y="192844"/>
                </a:cubicBezTo>
                <a:close/>
                <a:moveTo>
                  <a:pt x="158446" y="177800"/>
                </a:moveTo>
                <a:lnTo>
                  <a:pt x="158446" y="200025"/>
                </a:lnTo>
                <a:cubicBezTo>
                  <a:pt x="195747" y="200025"/>
                  <a:pt x="195747" y="200025"/>
                  <a:pt x="195747" y="200025"/>
                </a:cubicBezTo>
                <a:cubicBezTo>
                  <a:pt x="198544" y="192507"/>
                  <a:pt x="200720" y="184990"/>
                  <a:pt x="202896" y="177800"/>
                </a:cubicBezTo>
                <a:cubicBezTo>
                  <a:pt x="158446" y="177800"/>
                  <a:pt x="158446" y="177800"/>
                  <a:pt x="158446" y="177800"/>
                </a:cubicBezTo>
                <a:close/>
                <a:moveTo>
                  <a:pt x="125369" y="177800"/>
                </a:moveTo>
                <a:cubicBezTo>
                  <a:pt x="125369" y="208990"/>
                  <a:pt x="125369" y="208990"/>
                  <a:pt x="125369" y="208990"/>
                </a:cubicBezTo>
                <a:cubicBezTo>
                  <a:pt x="82246" y="208990"/>
                  <a:pt x="82246" y="208990"/>
                  <a:pt x="82246" y="208990"/>
                </a:cubicBezTo>
                <a:cubicBezTo>
                  <a:pt x="82875" y="209945"/>
                  <a:pt x="83190" y="211218"/>
                  <a:pt x="83820" y="212491"/>
                </a:cubicBezTo>
                <a:cubicBezTo>
                  <a:pt x="86023" y="218538"/>
                  <a:pt x="88541" y="224585"/>
                  <a:pt x="91374" y="230632"/>
                </a:cubicBezTo>
                <a:cubicBezTo>
                  <a:pt x="120962" y="230632"/>
                  <a:pt x="120962" y="230632"/>
                  <a:pt x="120962" y="230632"/>
                </a:cubicBezTo>
                <a:cubicBezTo>
                  <a:pt x="125369" y="230632"/>
                  <a:pt x="125369" y="230632"/>
                  <a:pt x="125369" y="230632"/>
                </a:cubicBezTo>
                <a:cubicBezTo>
                  <a:pt x="125369" y="295559"/>
                  <a:pt x="125369" y="295559"/>
                  <a:pt x="125369" y="295559"/>
                </a:cubicBezTo>
                <a:cubicBezTo>
                  <a:pt x="128831" y="300333"/>
                  <a:pt x="131664" y="304471"/>
                  <a:pt x="134182" y="307017"/>
                </a:cubicBezTo>
                <a:cubicBezTo>
                  <a:pt x="135127" y="307972"/>
                  <a:pt x="136071" y="308927"/>
                  <a:pt x="136700" y="309563"/>
                </a:cubicBezTo>
                <a:cubicBezTo>
                  <a:pt x="137645" y="308927"/>
                  <a:pt x="138589" y="307972"/>
                  <a:pt x="139219" y="307017"/>
                </a:cubicBezTo>
                <a:cubicBezTo>
                  <a:pt x="141737" y="304471"/>
                  <a:pt x="144884" y="300333"/>
                  <a:pt x="148347" y="295559"/>
                </a:cubicBezTo>
                <a:cubicBezTo>
                  <a:pt x="148347" y="230632"/>
                  <a:pt x="148347" y="230632"/>
                  <a:pt x="148347" y="230632"/>
                </a:cubicBezTo>
                <a:cubicBezTo>
                  <a:pt x="152753" y="230632"/>
                  <a:pt x="152753" y="230632"/>
                  <a:pt x="152753" y="230632"/>
                </a:cubicBezTo>
                <a:cubicBezTo>
                  <a:pt x="182656" y="230632"/>
                  <a:pt x="182656" y="230632"/>
                  <a:pt x="182656" y="230632"/>
                </a:cubicBezTo>
                <a:cubicBezTo>
                  <a:pt x="185489" y="224585"/>
                  <a:pt x="188007" y="218538"/>
                  <a:pt x="190525" y="212491"/>
                </a:cubicBezTo>
                <a:cubicBezTo>
                  <a:pt x="190840" y="211218"/>
                  <a:pt x="191469" y="209945"/>
                  <a:pt x="191784" y="208990"/>
                </a:cubicBezTo>
                <a:cubicBezTo>
                  <a:pt x="148347" y="208990"/>
                  <a:pt x="148347" y="208990"/>
                  <a:pt x="148347" y="208990"/>
                </a:cubicBezTo>
                <a:lnTo>
                  <a:pt x="148347" y="177800"/>
                </a:lnTo>
                <a:cubicBezTo>
                  <a:pt x="136700" y="177800"/>
                  <a:pt x="136700" y="177800"/>
                  <a:pt x="136700" y="177800"/>
                </a:cubicBezTo>
                <a:cubicBezTo>
                  <a:pt x="125369" y="177800"/>
                  <a:pt x="125369" y="177800"/>
                  <a:pt x="125369" y="177800"/>
                </a:cubicBezTo>
                <a:close/>
                <a:moveTo>
                  <a:pt x="71134" y="177800"/>
                </a:moveTo>
                <a:cubicBezTo>
                  <a:pt x="73079" y="184990"/>
                  <a:pt x="75673" y="192507"/>
                  <a:pt x="78266" y="200025"/>
                </a:cubicBezTo>
                <a:cubicBezTo>
                  <a:pt x="117172" y="200025"/>
                  <a:pt x="117172" y="200025"/>
                  <a:pt x="117172" y="200025"/>
                </a:cubicBezTo>
                <a:lnTo>
                  <a:pt x="117172" y="177800"/>
                </a:lnTo>
                <a:cubicBezTo>
                  <a:pt x="71134" y="177800"/>
                  <a:pt x="71134" y="177800"/>
                  <a:pt x="71134" y="177800"/>
                </a:cubicBezTo>
                <a:close/>
                <a:moveTo>
                  <a:pt x="265125" y="173038"/>
                </a:moveTo>
                <a:cubicBezTo>
                  <a:pt x="268439" y="175607"/>
                  <a:pt x="270097" y="177854"/>
                  <a:pt x="271091" y="181707"/>
                </a:cubicBezTo>
                <a:cubicBezTo>
                  <a:pt x="272748" y="189092"/>
                  <a:pt x="270759" y="196155"/>
                  <a:pt x="260816" y="198724"/>
                </a:cubicBezTo>
                <a:cubicBezTo>
                  <a:pt x="250540" y="201613"/>
                  <a:pt x="245900" y="195192"/>
                  <a:pt x="243911" y="187486"/>
                </a:cubicBezTo>
                <a:cubicBezTo>
                  <a:pt x="243248" y="184918"/>
                  <a:pt x="243248" y="183312"/>
                  <a:pt x="242585" y="180744"/>
                </a:cubicBezTo>
                <a:cubicBezTo>
                  <a:pt x="248220" y="179460"/>
                  <a:pt x="248220" y="179460"/>
                  <a:pt x="248220" y="179460"/>
                </a:cubicBezTo>
                <a:cubicBezTo>
                  <a:pt x="249214" y="180423"/>
                  <a:pt x="249214" y="180423"/>
                  <a:pt x="249214" y="180423"/>
                </a:cubicBezTo>
                <a:cubicBezTo>
                  <a:pt x="246894" y="182349"/>
                  <a:pt x="246231" y="185239"/>
                  <a:pt x="246894" y="188128"/>
                </a:cubicBezTo>
                <a:cubicBezTo>
                  <a:pt x="247889" y="192302"/>
                  <a:pt x="252861" y="194871"/>
                  <a:pt x="257170" y="193265"/>
                </a:cubicBezTo>
                <a:cubicBezTo>
                  <a:pt x="254186" y="180744"/>
                  <a:pt x="254186" y="180744"/>
                  <a:pt x="254186" y="180744"/>
                </a:cubicBezTo>
                <a:cubicBezTo>
                  <a:pt x="251866" y="179781"/>
                  <a:pt x="251866" y="179781"/>
                  <a:pt x="251866" y="179781"/>
                </a:cubicBezTo>
                <a:cubicBezTo>
                  <a:pt x="251535" y="178496"/>
                  <a:pt x="251535" y="178496"/>
                  <a:pt x="251535" y="178496"/>
                </a:cubicBezTo>
                <a:cubicBezTo>
                  <a:pt x="257501" y="176891"/>
                  <a:pt x="257501" y="176891"/>
                  <a:pt x="257501" y="176891"/>
                </a:cubicBezTo>
                <a:cubicBezTo>
                  <a:pt x="257832" y="177854"/>
                  <a:pt x="257832" y="177854"/>
                  <a:pt x="257832" y="177854"/>
                </a:cubicBezTo>
                <a:cubicBezTo>
                  <a:pt x="256838" y="179460"/>
                  <a:pt x="256838" y="179460"/>
                  <a:pt x="256838" y="179460"/>
                </a:cubicBezTo>
                <a:cubicBezTo>
                  <a:pt x="260153" y="192302"/>
                  <a:pt x="260153" y="192302"/>
                  <a:pt x="260153" y="192302"/>
                </a:cubicBezTo>
                <a:cubicBezTo>
                  <a:pt x="265125" y="191981"/>
                  <a:pt x="268771" y="186844"/>
                  <a:pt x="267776" y="182349"/>
                </a:cubicBezTo>
                <a:cubicBezTo>
                  <a:pt x="267113" y="179139"/>
                  <a:pt x="263467" y="175928"/>
                  <a:pt x="259158" y="175286"/>
                </a:cubicBezTo>
                <a:cubicBezTo>
                  <a:pt x="259158" y="174323"/>
                  <a:pt x="259158" y="174323"/>
                  <a:pt x="259158" y="174323"/>
                </a:cubicBezTo>
                <a:cubicBezTo>
                  <a:pt x="265125" y="173038"/>
                  <a:pt x="265125" y="173038"/>
                  <a:pt x="265125" y="173038"/>
                </a:cubicBezTo>
                <a:close/>
                <a:moveTo>
                  <a:pt x="10809" y="160338"/>
                </a:moveTo>
                <a:lnTo>
                  <a:pt x="12397" y="160338"/>
                </a:lnTo>
                <a:lnTo>
                  <a:pt x="12397" y="161926"/>
                </a:lnTo>
                <a:lnTo>
                  <a:pt x="31447" y="169863"/>
                </a:lnTo>
                <a:lnTo>
                  <a:pt x="33034" y="169863"/>
                </a:lnTo>
                <a:lnTo>
                  <a:pt x="34622" y="169863"/>
                </a:lnTo>
                <a:lnTo>
                  <a:pt x="33034" y="174626"/>
                </a:lnTo>
                <a:lnTo>
                  <a:pt x="12397" y="182564"/>
                </a:lnTo>
                <a:lnTo>
                  <a:pt x="26684" y="185739"/>
                </a:lnTo>
                <a:lnTo>
                  <a:pt x="28272" y="184151"/>
                </a:lnTo>
                <a:lnTo>
                  <a:pt x="28272" y="185739"/>
                </a:lnTo>
                <a:lnTo>
                  <a:pt x="26684" y="190501"/>
                </a:lnTo>
                <a:lnTo>
                  <a:pt x="25097" y="188914"/>
                </a:lnTo>
                <a:lnTo>
                  <a:pt x="2872" y="184151"/>
                </a:lnTo>
                <a:lnTo>
                  <a:pt x="4459" y="180976"/>
                </a:lnTo>
                <a:lnTo>
                  <a:pt x="25097" y="171451"/>
                </a:lnTo>
                <a:lnTo>
                  <a:pt x="12397" y="166688"/>
                </a:lnTo>
                <a:lnTo>
                  <a:pt x="10809" y="168276"/>
                </a:lnTo>
                <a:lnTo>
                  <a:pt x="9222" y="166688"/>
                </a:lnTo>
                <a:close/>
                <a:moveTo>
                  <a:pt x="140984" y="157163"/>
                </a:moveTo>
                <a:lnTo>
                  <a:pt x="140984" y="168276"/>
                </a:lnTo>
                <a:lnTo>
                  <a:pt x="148922" y="168276"/>
                </a:lnTo>
                <a:close/>
                <a:moveTo>
                  <a:pt x="133047" y="157163"/>
                </a:moveTo>
                <a:lnTo>
                  <a:pt x="125109" y="168276"/>
                </a:lnTo>
                <a:lnTo>
                  <a:pt x="133047" y="168276"/>
                </a:lnTo>
                <a:close/>
                <a:moveTo>
                  <a:pt x="243426" y="155576"/>
                </a:moveTo>
                <a:cubicBezTo>
                  <a:pt x="236235" y="157163"/>
                  <a:pt x="237947" y="164783"/>
                  <a:pt x="240344" y="169863"/>
                </a:cubicBezTo>
                <a:lnTo>
                  <a:pt x="253698" y="163513"/>
                </a:lnTo>
                <a:cubicBezTo>
                  <a:pt x="253013" y="159386"/>
                  <a:pt x="249589" y="153988"/>
                  <a:pt x="243426" y="155576"/>
                </a:cubicBezTo>
                <a:close/>
                <a:moveTo>
                  <a:pt x="150509" y="153988"/>
                </a:moveTo>
                <a:lnTo>
                  <a:pt x="160034" y="168276"/>
                </a:lnTo>
                <a:lnTo>
                  <a:pt x="182259" y="168276"/>
                </a:lnTo>
                <a:close/>
                <a:moveTo>
                  <a:pt x="123521" y="153988"/>
                </a:moveTo>
                <a:lnTo>
                  <a:pt x="91771" y="168276"/>
                </a:lnTo>
                <a:lnTo>
                  <a:pt x="113996" y="168276"/>
                </a:lnTo>
                <a:close/>
                <a:moveTo>
                  <a:pt x="17159" y="147638"/>
                </a:moveTo>
                <a:lnTo>
                  <a:pt x="17159" y="149226"/>
                </a:lnTo>
                <a:lnTo>
                  <a:pt x="18747" y="150813"/>
                </a:lnTo>
                <a:lnTo>
                  <a:pt x="36210" y="160339"/>
                </a:lnTo>
                <a:lnTo>
                  <a:pt x="37797" y="158751"/>
                </a:lnTo>
                <a:lnTo>
                  <a:pt x="39385" y="160339"/>
                </a:lnTo>
                <a:lnTo>
                  <a:pt x="36210" y="168276"/>
                </a:lnTo>
                <a:lnTo>
                  <a:pt x="34622" y="166689"/>
                </a:lnTo>
                <a:lnTo>
                  <a:pt x="34622" y="165101"/>
                </a:lnTo>
                <a:lnTo>
                  <a:pt x="15572" y="155576"/>
                </a:lnTo>
                <a:lnTo>
                  <a:pt x="13984" y="157163"/>
                </a:lnTo>
                <a:lnTo>
                  <a:pt x="12397" y="157163"/>
                </a:lnTo>
                <a:close/>
                <a:moveTo>
                  <a:pt x="155271" y="146050"/>
                </a:moveTo>
                <a:lnTo>
                  <a:pt x="205733" y="168275"/>
                </a:lnTo>
                <a:cubicBezTo>
                  <a:pt x="207011" y="163336"/>
                  <a:pt x="208288" y="158706"/>
                  <a:pt x="209246" y="154075"/>
                </a:cubicBezTo>
                <a:cubicBezTo>
                  <a:pt x="198707" y="152532"/>
                  <a:pt x="173156" y="148519"/>
                  <a:pt x="155271" y="146050"/>
                </a:cubicBezTo>
                <a:close/>
                <a:moveTo>
                  <a:pt x="118759" y="146050"/>
                </a:moveTo>
                <a:cubicBezTo>
                  <a:pt x="100874" y="148519"/>
                  <a:pt x="75323" y="152532"/>
                  <a:pt x="64784" y="154075"/>
                </a:cubicBezTo>
                <a:cubicBezTo>
                  <a:pt x="65742" y="158706"/>
                  <a:pt x="67019" y="163336"/>
                  <a:pt x="68297" y="168275"/>
                </a:cubicBezTo>
                <a:cubicBezTo>
                  <a:pt x="118759" y="146050"/>
                  <a:pt x="118759" y="146050"/>
                  <a:pt x="118759" y="146050"/>
                </a:cubicBezTo>
                <a:close/>
                <a:moveTo>
                  <a:pt x="251158" y="141288"/>
                </a:moveTo>
                <a:cubicBezTo>
                  <a:pt x="254333" y="144146"/>
                  <a:pt x="255603" y="145098"/>
                  <a:pt x="256238" y="149226"/>
                </a:cubicBezTo>
                <a:cubicBezTo>
                  <a:pt x="256873" y="152083"/>
                  <a:pt x="255603" y="157481"/>
                  <a:pt x="255603" y="162243"/>
                </a:cubicBezTo>
                <a:cubicBezTo>
                  <a:pt x="255603" y="162243"/>
                  <a:pt x="255603" y="162243"/>
                  <a:pt x="261953" y="159068"/>
                </a:cubicBezTo>
                <a:lnTo>
                  <a:pt x="264810" y="164783"/>
                </a:lnTo>
                <a:cubicBezTo>
                  <a:pt x="264810" y="164783"/>
                  <a:pt x="264810" y="164783"/>
                  <a:pt x="263858" y="165101"/>
                </a:cubicBezTo>
                <a:cubicBezTo>
                  <a:pt x="263858" y="165101"/>
                  <a:pt x="263858" y="165101"/>
                  <a:pt x="262270" y="164148"/>
                </a:cubicBezTo>
                <a:cubicBezTo>
                  <a:pt x="262270" y="164148"/>
                  <a:pt x="262270" y="164148"/>
                  <a:pt x="243220" y="173991"/>
                </a:cubicBezTo>
                <a:cubicBezTo>
                  <a:pt x="243220" y="173991"/>
                  <a:pt x="243220" y="173991"/>
                  <a:pt x="242903" y="175261"/>
                </a:cubicBezTo>
                <a:cubicBezTo>
                  <a:pt x="242903" y="175261"/>
                  <a:pt x="242903" y="175261"/>
                  <a:pt x="240998" y="176213"/>
                </a:cubicBezTo>
                <a:cubicBezTo>
                  <a:pt x="240998" y="176213"/>
                  <a:pt x="240998" y="176213"/>
                  <a:pt x="235600" y="163831"/>
                </a:cubicBezTo>
                <a:cubicBezTo>
                  <a:pt x="233060" y="158751"/>
                  <a:pt x="236235" y="153036"/>
                  <a:pt x="241633" y="151448"/>
                </a:cubicBezTo>
                <a:cubicBezTo>
                  <a:pt x="246078" y="150178"/>
                  <a:pt x="250205" y="151766"/>
                  <a:pt x="251793" y="155258"/>
                </a:cubicBezTo>
                <a:cubicBezTo>
                  <a:pt x="252745" y="151766"/>
                  <a:pt x="252745" y="149543"/>
                  <a:pt x="252110" y="146051"/>
                </a:cubicBezTo>
                <a:cubicBezTo>
                  <a:pt x="251475" y="143828"/>
                  <a:pt x="251158" y="143828"/>
                  <a:pt x="250205" y="142241"/>
                </a:cubicBezTo>
                <a:cubicBezTo>
                  <a:pt x="250205" y="142241"/>
                  <a:pt x="250205" y="142241"/>
                  <a:pt x="251158" y="141288"/>
                </a:cubicBezTo>
                <a:close/>
                <a:moveTo>
                  <a:pt x="60660" y="107950"/>
                </a:moveTo>
                <a:cubicBezTo>
                  <a:pt x="60340" y="110845"/>
                  <a:pt x="60021" y="113740"/>
                  <a:pt x="60021" y="116956"/>
                </a:cubicBezTo>
                <a:cubicBezTo>
                  <a:pt x="60021" y="125319"/>
                  <a:pt x="60979" y="134647"/>
                  <a:pt x="62577" y="144940"/>
                </a:cubicBezTo>
                <a:cubicBezTo>
                  <a:pt x="122319" y="135612"/>
                  <a:pt x="122319" y="135612"/>
                  <a:pt x="122319" y="135612"/>
                </a:cubicBezTo>
                <a:cubicBezTo>
                  <a:pt x="121680" y="137220"/>
                  <a:pt x="121041" y="139472"/>
                  <a:pt x="121041" y="141402"/>
                </a:cubicBezTo>
                <a:cubicBezTo>
                  <a:pt x="121041" y="150086"/>
                  <a:pt x="127750" y="157163"/>
                  <a:pt x="136376" y="157163"/>
                </a:cubicBezTo>
                <a:cubicBezTo>
                  <a:pt x="136376" y="157163"/>
                  <a:pt x="136696" y="157163"/>
                  <a:pt x="136696" y="157163"/>
                </a:cubicBezTo>
                <a:cubicBezTo>
                  <a:pt x="137015" y="157163"/>
                  <a:pt x="137015" y="157163"/>
                  <a:pt x="137335" y="157163"/>
                </a:cubicBezTo>
                <a:cubicBezTo>
                  <a:pt x="145961" y="157163"/>
                  <a:pt x="152670" y="150086"/>
                  <a:pt x="152670" y="141402"/>
                </a:cubicBezTo>
                <a:cubicBezTo>
                  <a:pt x="152670" y="139472"/>
                  <a:pt x="152350" y="137220"/>
                  <a:pt x="151711" y="135612"/>
                </a:cubicBezTo>
                <a:cubicBezTo>
                  <a:pt x="211453" y="144940"/>
                  <a:pt x="211453" y="144940"/>
                  <a:pt x="211453" y="144940"/>
                </a:cubicBezTo>
                <a:cubicBezTo>
                  <a:pt x="213051" y="134647"/>
                  <a:pt x="214009" y="125319"/>
                  <a:pt x="214009" y="116956"/>
                </a:cubicBezTo>
                <a:cubicBezTo>
                  <a:pt x="214009" y="113740"/>
                  <a:pt x="214009" y="110845"/>
                  <a:pt x="213690" y="107950"/>
                </a:cubicBezTo>
                <a:cubicBezTo>
                  <a:pt x="177269" y="107950"/>
                  <a:pt x="177269" y="107950"/>
                  <a:pt x="177269" y="107950"/>
                </a:cubicBezTo>
                <a:cubicBezTo>
                  <a:pt x="167685" y="107950"/>
                  <a:pt x="166727" y="109236"/>
                  <a:pt x="166407" y="109558"/>
                </a:cubicBezTo>
                <a:cubicBezTo>
                  <a:pt x="165449" y="110201"/>
                  <a:pt x="165449" y="111810"/>
                  <a:pt x="166407" y="112453"/>
                </a:cubicBezTo>
                <a:cubicBezTo>
                  <a:pt x="168643" y="113740"/>
                  <a:pt x="171838" y="115348"/>
                  <a:pt x="171838" y="120173"/>
                </a:cubicBezTo>
                <a:cubicBezTo>
                  <a:pt x="171838" y="120494"/>
                  <a:pt x="171838" y="120494"/>
                  <a:pt x="171838" y="120494"/>
                </a:cubicBezTo>
                <a:cubicBezTo>
                  <a:pt x="171838" y="124354"/>
                  <a:pt x="168324" y="125962"/>
                  <a:pt x="160337" y="129179"/>
                </a:cubicBezTo>
                <a:cubicBezTo>
                  <a:pt x="157781" y="129822"/>
                  <a:pt x="149475" y="133360"/>
                  <a:pt x="149475" y="133360"/>
                </a:cubicBezTo>
                <a:cubicBezTo>
                  <a:pt x="147877" y="132074"/>
                  <a:pt x="147877" y="132074"/>
                  <a:pt x="147877" y="132074"/>
                </a:cubicBezTo>
                <a:cubicBezTo>
                  <a:pt x="145002" y="130787"/>
                  <a:pt x="138932" y="126606"/>
                  <a:pt x="138932" y="119529"/>
                </a:cubicBezTo>
                <a:cubicBezTo>
                  <a:pt x="138932" y="115669"/>
                  <a:pt x="140849" y="115026"/>
                  <a:pt x="140849" y="112131"/>
                </a:cubicBezTo>
                <a:cubicBezTo>
                  <a:pt x="140849" y="109880"/>
                  <a:pt x="139252" y="107950"/>
                  <a:pt x="136696" y="107950"/>
                </a:cubicBezTo>
                <a:cubicBezTo>
                  <a:pt x="136376" y="107950"/>
                  <a:pt x="136376" y="107950"/>
                  <a:pt x="136376" y="107950"/>
                </a:cubicBezTo>
                <a:cubicBezTo>
                  <a:pt x="136057" y="107950"/>
                  <a:pt x="136057" y="107950"/>
                  <a:pt x="135737" y="107950"/>
                </a:cubicBezTo>
                <a:cubicBezTo>
                  <a:pt x="130945" y="108271"/>
                  <a:pt x="130306" y="111810"/>
                  <a:pt x="130306" y="111810"/>
                </a:cubicBezTo>
                <a:cubicBezTo>
                  <a:pt x="130306" y="111810"/>
                  <a:pt x="131904" y="112453"/>
                  <a:pt x="133182" y="114704"/>
                </a:cubicBezTo>
                <a:cubicBezTo>
                  <a:pt x="133182" y="115026"/>
                  <a:pt x="133182" y="115026"/>
                  <a:pt x="133182" y="115026"/>
                </a:cubicBezTo>
                <a:cubicBezTo>
                  <a:pt x="133501" y="115669"/>
                  <a:pt x="133820" y="116313"/>
                  <a:pt x="134140" y="117278"/>
                </a:cubicBezTo>
                <a:cubicBezTo>
                  <a:pt x="134140" y="117921"/>
                  <a:pt x="134459" y="118564"/>
                  <a:pt x="134459" y="119529"/>
                </a:cubicBezTo>
                <a:cubicBezTo>
                  <a:pt x="134459" y="126606"/>
                  <a:pt x="128389" y="130787"/>
                  <a:pt x="125514" y="132074"/>
                </a:cubicBezTo>
                <a:cubicBezTo>
                  <a:pt x="123597" y="133360"/>
                  <a:pt x="123597" y="133360"/>
                  <a:pt x="123597" y="133360"/>
                </a:cubicBezTo>
                <a:cubicBezTo>
                  <a:pt x="123597" y="133360"/>
                  <a:pt x="115610" y="129822"/>
                  <a:pt x="113054" y="129179"/>
                </a:cubicBezTo>
                <a:cubicBezTo>
                  <a:pt x="105068" y="125962"/>
                  <a:pt x="101553" y="124354"/>
                  <a:pt x="101553" y="120494"/>
                </a:cubicBezTo>
                <a:cubicBezTo>
                  <a:pt x="101553" y="120173"/>
                  <a:pt x="101553" y="120173"/>
                  <a:pt x="101553" y="120173"/>
                </a:cubicBezTo>
                <a:cubicBezTo>
                  <a:pt x="101553" y="115348"/>
                  <a:pt x="105068" y="113740"/>
                  <a:pt x="106984" y="112453"/>
                </a:cubicBezTo>
                <a:cubicBezTo>
                  <a:pt x="107943" y="111810"/>
                  <a:pt x="107943" y="110201"/>
                  <a:pt x="107304" y="109558"/>
                </a:cubicBezTo>
                <a:cubicBezTo>
                  <a:pt x="106665" y="109236"/>
                  <a:pt x="106026" y="107950"/>
                  <a:pt x="96122" y="107950"/>
                </a:cubicBezTo>
                <a:cubicBezTo>
                  <a:pt x="60660" y="107950"/>
                  <a:pt x="60660" y="107950"/>
                  <a:pt x="60660" y="107950"/>
                </a:cubicBezTo>
                <a:close/>
                <a:moveTo>
                  <a:pt x="62567" y="95250"/>
                </a:moveTo>
                <a:cubicBezTo>
                  <a:pt x="62248" y="96549"/>
                  <a:pt x="61928" y="98172"/>
                  <a:pt x="61609" y="99796"/>
                </a:cubicBezTo>
                <a:cubicBezTo>
                  <a:pt x="96117" y="99796"/>
                  <a:pt x="96117" y="99796"/>
                  <a:pt x="96117" y="99796"/>
                </a:cubicBezTo>
                <a:cubicBezTo>
                  <a:pt x="111135" y="99796"/>
                  <a:pt x="117525" y="103368"/>
                  <a:pt x="117525" y="112135"/>
                </a:cubicBezTo>
                <a:cubicBezTo>
                  <a:pt x="117525" y="115057"/>
                  <a:pt x="115927" y="117980"/>
                  <a:pt x="113371" y="119928"/>
                </a:cubicBezTo>
                <a:cubicBezTo>
                  <a:pt x="115288" y="120578"/>
                  <a:pt x="122318" y="123175"/>
                  <a:pt x="123276" y="123825"/>
                </a:cubicBezTo>
                <a:cubicBezTo>
                  <a:pt x="125513" y="122526"/>
                  <a:pt x="126472" y="119279"/>
                  <a:pt x="125513" y="117655"/>
                </a:cubicBezTo>
                <a:cubicBezTo>
                  <a:pt x="124874" y="117006"/>
                  <a:pt x="124555" y="116356"/>
                  <a:pt x="123276" y="116032"/>
                </a:cubicBezTo>
                <a:cubicBezTo>
                  <a:pt x="122318" y="115382"/>
                  <a:pt x="120720" y="115382"/>
                  <a:pt x="120720" y="115382"/>
                </a:cubicBezTo>
                <a:cubicBezTo>
                  <a:pt x="120720" y="111486"/>
                  <a:pt x="120720" y="111486"/>
                  <a:pt x="120720" y="111486"/>
                </a:cubicBezTo>
                <a:cubicBezTo>
                  <a:pt x="120720" y="107914"/>
                  <a:pt x="122957" y="105316"/>
                  <a:pt x="126791" y="104342"/>
                </a:cubicBezTo>
                <a:cubicBezTo>
                  <a:pt x="127111" y="104017"/>
                  <a:pt x="127111" y="104017"/>
                  <a:pt x="127430" y="103692"/>
                </a:cubicBezTo>
                <a:cubicBezTo>
                  <a:pt x="129347" y="102069"/>
                  <a:pt x="132223" y="100770"/>
                  <a:pt x="136696" y="100445"/>
                </a:cubicBezTo>
                <a:cubicBezTo>
                  <a:pt x="145962" y="100770"/>
                  <a:pt x="149477" y="106290"/>
                  <a:pt x="149477" y="111810"/>
                </a:cubicBezTo>
                <a:cubicBezTo>
                  <a:pt x="149477" y="115382"/>
                  <a:pt x="148199" y="117655"/>
                  <a:pt x="147240" y="118954"/>
                </a:cubicBezTo>
                <a:cubicBezTo>
                  <a:pt x="147560" y="121227"/>
                  <a:pt x="149157" y="122851"/>
                  <a:pt x="150116" y="123825"/>
                </a:cubicBezTo>
                <a:cubicBezTo>
                  <a:pt x="151075" y="123175"/>
                  <a:pt x="158104" y="120578"/>
                  <a:pt x="160021" y="119928"/>
                </a:cubicBezTo>
                <a:cubicBezTo>
                  <a:pt x="157465" y="117980"/>
                  <a:pt x="155867" y="115057"/>
                  <a:pt x="155867" y="112135"/>
                </a:cubicBezTo>
                <a:cubicBezTo>
                  <a:pt x="155867" y="103368"/>
                  <a:pt x="162258" y="99796"/>
                  <a:pt x="177275" y="99796"/>
                </a:cubicBezTo>
                <a:cubicBezTo>
                  <a:pt x="212422" y="99796"/>
                  <a:pt x="212422" y="99796"/>
                  <a:pt x="212422" y="99796"/>
                </a:cubicBezTo>
                <a:cubicBezTo>
                  <a:pt x="212103" y="98172"/>
                  <a:pt x="211783" y="96549"/>
                  <a:pt x="211464" y="95250"/>
                </a:cubicBezTo>
                <a:cubicBezTo>
                  <a:pt x="136696" y="95250"/>
                  <a:pt x="136696" y="95250"/>
                  <a:pt x="136696" y="95250"/>
                </a:cubicBezTo>
                <a:cubicBezTo>
                  <a:pt x="62567" y="95250"/>
                  <a:pt x="62567" y="95250"/>
                  <a:pt x="62567" y="95250"/>
                </a:cubicBezTo>
                <a:close/>
                <a:moveTo>
                  <a:pt x="175483" y="57150"/>
                </a:moveTo>
                <a:cubicBezTo>
                  <a:pt x="168517" y="57150"/>
                  <a:pt x="165531" y="58113"/>
                  <a:pt x="164536" y="59076"/>
                </a:cubicBezTo>
                <a:cubicBezTo>
                  <a:pt x="163873" y="59397"/>
                  <a:pt x="163209" y="60039"/>
                  <a:pt x="163209" y="62929"/>
                </a:cubicBezTo>
                <a:cubicBezTo>
                  <a:pt x="163209" y="85725"/>
                  <a:pt x="163209" y="85725"/>
                  <a:pt x="163209" y="85725"/>
                </a:cubicBezTo>
                <a:cubicBezTo>
                  <a:pt x="185434" y="85725"/>
                  <a:pt x="185434" y="85725"/>
                  <a:pt x="185434" y="85725"/>
                </a:cubicBezTo>
                <a:cubicBezTo>
                  <a:pt x="185434" y="63892"/>
                  <a:pt x="185434" y="63892"/>
                  <a:pt x="185434" y="63892"/>
                </a:cubicBezTo>
                <a:cubicBezTo>
                  <a:pt x="185434" y="61003"/>
                  <a:pt x="184439" y="57150"/>
                  <a:pt x="175483" y="57150"/>
                </a:cubicBezTo>
                <a:close/>
                <a:moveTo>
                  <a:pt x="98940" y="57150"/>
                </a:moveTo>
                <a:cubicBezTo>
                  <a:pt x="90809" y="57150"/>
                  <a:pt x="90184" y="61003"/>
                  <a:pt x="90184" y="63892"/>
                </a:cubicBezTo>
                <a:cubicBezTo>
                  <a:pt x="90184" y="85725"/>
                  <a:pt x="90184" y="85725"/>
                  <a:pt x="90184" y="85725"/>
                </a:cubicBezTo>
                <a:cubicBezTo>
                  <a:pt x="110822" y="85725"/>
                  <a:pt x="110822" y="85725"/>
                  <a:pt x="110822" y="85725"/>
                </a:cubicBezTo>
                <a:cubicBezTo>
                  <a:pt x="110822" y="78019"/>
                  <a:pt x="110822" y="62929"/>
                  <a:pt x="110822" y="62929"/>
                </a:cubicBezTo>
                <a:cubicBezTo>
                  <a:pt x="110822" y="60039"/>
                  <a:pt x="110197" y="59397"/>
                  <a:pt x="109571" y="59076"/>
                </a:cubicBezTo>
                <a:cubicBezTo>
                  <a:pt x="108321" y="58113"/>
                  <a:pt x="105819" y="57150"/>
                  <a:pt x="98940" y="57150"/>
                </a:cubicBezTo>
                <a:close/>
                <a:moveTo>
                  <a:pt x="136862" y="49213"/>
                </a:moveTo>
                <a:cubicBezTo>
                  <a:pt x="124628" y="49213"/>
                  <a:pt x="120346" y="56515"/>
                  <a:pt x="120346" y="63183"/>
                </a:cubicBezTo>
                <a:cubicBezTo>
                  <a:pt x="120346" y="85726"/>
                  <a:pt x="120346" y="85726"/>
                  <a:pt x="120346" y="85726"/>
                </a:cubicBezTo>
                <a:cubicBezTo>
                  <a:pt x="136862" y="85726"/>
                  <a:pt x="136862" y="85726"/>
                  <a:pt x="136862" y="85726"/>
                </a:cubicBezTo>
                <a:cubicBezTo>
                  <a:pt x="153684" y="85726"/>
                  <a:pt x="153684" y="85726"/>
                  <a:pt x="153684" y="85726"/>
                </a:cubicBezTo>
                <a:cubicBezTo>
                  <a:pt x="153684" y="63183"/>
                  <a:pt x="153684" y="63183"/>
                  <a:pt x="153684" y="63183"/>
                </a:cubicBezTo>
                <a:cubicBezTo>
                  <a:pt x="153684" y="56515"/>
                  <a:pt x="149402" y="49213"/>
                  <a:pt x="136862" y="49213"/>
                </a:cubicBezTo>
                <a:close/>
                <a:moveTo>
                  <a:pt x="147334" y="38100"/>
                </a:moveTo>
                <a:lnTo>
                  <a:pt x="147334" y="40957"/>
                </a:lnTo>
                <a:cubicBezTo>
                  <a:pt x="152969" y="42862"/>
                  <a:pt x="157664" y="46037"/>
                  <a:pt x="160794" y="50800"/>
                </a:cubicBezTo>
                <a:cubicBezTo>
                  <a:pt x="163299" y="49212"/>
                  <a:pt x="166429" y="48577"/>
                  <a:pt x="169559" y="48260"/>
                </a:cubicBezTo>
                <a:cubicBezTo>
                  <a:pt x="163299" y="43180"/>
                  <a:pt x="155473" y="39687"/>
                  <a:pt x="147334" y="38100"/>
                </a:cubicBezTo>
                <a:close/>
                <a:moveTo>
                  <a:pt x="126696" y="38100"/>
                </a:moveTo>
                <a:cubicBezTo>
                  <a:pt x="118441" y="39687"/>
                  <a:pt x="110821" y="43180"/>
                  <a:pt x="104471" y="48260"/>
                </a:cubicBezTo>
                <a:cubicBezTo>
                  <a:pt x="107646" y="48577"/>
                  <a:pt x="110821" y="49212"/>
                  <a:pt x="113361" y="50800"/>
                </a:cubicBezTo>
                <a:cubicBezTo>
                  <a:pt x="116536" y="46037"/>
                  <a:pt x="120981" y="42862"/>
                  <a:pt x="126696" y="40957"/>
                </a:cubicBezTo>
                <a:cubicBezTo>
                  <a:pt x="126696" y="38100"/>
                  <a:pt x="126696" y="38100"/>
                  <a:pt x="126696" y="38100"/>
                </a:cubicBezTo>
                <a:close/>
                <a:moveTo>
                  <a:pt x="134634" y="6350"/>
                </a:moveTo>
                <a:lnTo>
                  <a:pt x="134634" y="20637"/>
                </a:lnTo>
                <a:lnTo>
                  <a:pt x="120346" y="20637"/>
                </a:lnTo>
                <a:lnTo>
                  <a:pt x="120346" y="26988"/>
                </a:lnTo>
                <a:lnTo>
                  <a:pt x="134634" y="26988"/>
                </a:lnTo>
                <a:lnTo>
                  <a:pt x="134634" y="39688"/>
                </a:lnTo>
                <a:lnTo>
                  <a:pt x="136221" y="39688"/>
                </a:lnTo>
                <a:lnTo>
                  <a:pt x="139397" y="39688"/>
                </a:lnTo>
                <a:lnTo>
                  <a:pt x="139397" y="26988"/>
                </a:lnTo>
                <a:lnTo>
                  <a:pt x="153684" y="26988"/>
                </a:lnTo>
                <a:lnTo>
                  <a:pt x="153684" y="20637"/>
                </a:lnTo>
                <a:lnTo>
                  <a:pt x="139397" y="20637"/>
                </a:lnTo>
                <a:lnTo>
                  <a:pt x="139397" y="6350"/>
                </a:lnTo>
                <a:lnTo>
                  <a:pt x="136221" y="6350"/>
                </a:lnTo>
                <a:close/>
                <a:moveTo>
                  <a:pt x="127511" y="0"/>
                </a:moveTo>
                <a:cubicBezTo>
                  <a:pt x="127511" y="0"/>
                  <a:pt x="127511" y="0"/>
                  <a:pt x="137335" y="0"/>
                </a:cubicBezTo>
                <a:cubicBezTo>
                  <a:pt x="137335" y="0"/>
                  <a:pt x="137335" y="0"/>
                  <a:pt x="147476" y="0"/>
                </a:cubicBezTo>
                <a:cubicBezTo>
                  <a:pt x="147476" y="0"/>
                  <a:pt x="147476" y="0"/>
                  <a:pt x="147476" y="13309"/>
                </a:cubicBezTo>
                <a:cubicBezTo>
                  <a:pt x="147476" y="13309"/>
                  <a:pt x="147476" y="13309"/>
                  <a:pt x="161103" y="13309"/>
                </a:cubicBezTo>
                <a:cubicBezTo>
                  <a:pt x="161103" y="13309"/>
                  <a:pt x="161103" y="13309"/>
                  <a:pt x="161103" y="33272"/>
                </a:cubicBezTo>
                <a:cubicBezTo>
                  <a:pt x="169977" y="37074"/>
                  <a:pt x="177900" y="42778"/>
                  <a:pt x="183604" y="49749"/>
                </a:cubicBezTo>
                <a:cubicBezTo>
                  <a:pt x="191844" y="52284"/>
                  <a:pt x="194696" y="58621"/>
                  <a:pt x="194696" y="64642"/>
                </a:cubicBezTo>
                <a:cubicBezTo>
                  <a:pt x="194696" y="64642"/>
                  <a:pt x="194696" y="64642"/>
                  <a:pt x="194696" y="86189"/>
                </a:cubicBezTo>
                <a:cubicBezTo>
                  <a:pt x="194696" y="86189"/>
                  <a:pt x="194696" y="86189"/>
                  <a:pt x="218465" y="86189"/>
                </a:cubicBezTo>
                <a:cubicBezTo>
                  <a:pt x="218465" y="86189"/>
                  <a:pt x="218465" y="86189"/>
                  <a:pt x="219415" y="89674"/>
                </a:cubicBezTo>
                <a:cubicBezTo>
                  <a:pt x="222268" y="98230"/>
                  <a:pt x="223535" y="107736"/>
                  <a:pt x="223535" y="117876"/>
                </a:cubicBezTo>
                <a:cubicBezTo>
                  <a:pt x="223535" y="149880"/>
                  <a:pt x="211809" y="187270"/>
                  <a:pt x="200084" y="216422"/>
                </a:cubicBezTo>
                <a:cubicBezTo>
                  <a:pt x="182337" y="260467"/>
                  <a:pt x="159202" y="300393"/>
                  <a:pt x="146842" y="313701"/>
                </a:cubicBezTo>
                <a:cubicBezTo>
                  <a:pt x="143990" y="316553"/>
                  <a:pt x="141455" y="319088"/>
                  <a:pt x="137652" y="319088"/>
                </a:cubicBezTo>
                <a:cubicBezTo>
                  <a:pt x="137652" y="319088"/>
                  <a:pt x="137652" y="319088"/>
                  <a:pt x="137335" y="319088"/>
                </a:cubicBezTo>
                <a:cubicBezTo>
                  <a:pt x="137335" y="319088"/>
                  <a:pt x="137335" y="319088"/>
                  <a:pt x="137018" y="319088"/>
                </a:cubicBezTo>
                <a:cubicBezTo>
                  <a:pt x="133215" y="319088"/>
                  <a:pt x="130997" y="316553"/>
                  <a:pt x="128144" y="313701"/>
                </a:cubicBezTo>
                <a:cubicBezTo>
                  <a:pt x="116102" y="300393"/>
                  <a:pt x="92967" y="260467"/>
                  <a:pt x="75220" y="216422"/>
                </a:cubicBezTo>
                <a:cubicBezTo>
                  <a:pt x="63811" y="187270"/>
                  <a:pt x="52085" y="149880"/>
                  <a:pt x="52085" y="117876"/>
                </a:cubicBezTo>
                <a:cubicBezTo>
                  <a:pt x="52085" y="107736"/>
                  <a:pt x="53353" y="98230"/>
                  <a:pt x="56205" y="89674"/>
                </a:cubicBezTo>
                <a:cubicBezTo>
                  <a:pt x="56205" y="89674"/>
                  <a:pt x="56205" y="89674"/>
                  <a:pt x="57156" y="86189"/>
                </a:cubicBezTo>
                <a:cubicBezTo>
                  <a:pt x="57156" y="86189"/>
                  <a:pt x="57156" y="86189"/>
                  <a:pt x="80607" y="86189"/>
                </a:cubicBezTo>
                <a:cubicBezTo>
                  <a:pt x="80607" y="86189"/>
                  <a:pt x="80607" y="86189"/>
                  <a:pt x="80607" y="64642"/>
                </a:cubicBezTo>
                <a:cubicBezTo>
                  <a:pt x="80607" y="58621"/>
                  <a:pt x="83777" y="52284"/>
                  <a:pt x="91382" y="49749"/>
                </a:cubicBezTo>
                <a:cubicBezTo>
                  <a:pt x="97087" y="42778"/>
                  <a:pt x="105327" y="37074"/>
                  <a:pt x="114200" y="33272"/>
                </a:cubicBezTo>
                <a:cubicBezTo>
                  <a:pt x="114200" y="33272"/>
                  <a:pt x="114200" y="33272"/>
                  <a:pt x="114200" y="13309"/>
                </a:cubicBezTo>
                <a:cubicBezTo>
                  <a:pt x="114200" y="13309"/>
                  <a:pt x="114200" y="13309"/>
                  <a:pt x="127511" y="13309"/>
                </a:cubicBezTo>
                <a:cubicBezTo>
                  <a:pt x="127511" y="13309"/>
                  <a:pt x="127511" y="13309"/>
                  <a:pt x="127511" y="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30090" tIns="65045" rIns="130090" bIns="65045" numCol="1" anchor="t" anchorCtr="0" compatLnSpc="1">
            <a:prstTxWarp prst="textNoShape">
              <a:avLst/>
            </a:prstTxWarp>
            <a:noAutofit/>
          </a:bodyPr>
          <a:lstStyle/>
          <a:p>
            <a:endParaRPr lang="nl-NL" sz="3699"/>
          </a:p>
        </p:txBody>
      </p:sp>
      <p:sp>
        <p:nvSpPr>
          <p:cNvPr id="12" name="Tijdelijke aanduiding voor tekst 11"/>
          <p:cNvSpPr>
            <a:spLocks noGrp="1" noSelect="1"/>
          </p:cNvSpPr>
          <p:nvPr>
            <p:ph type="body" sz="quarter" idx="13" hasCustomPrompt="1"/>
          </p:nvPr>
        </p:nvSpPr>
        <p:spPr>
          <a:xfrm>
            <a:off x="9425400" y="2395800"/>
            <a:ext cx="6440610" cy="6147672"/>
          </a:xfrm>
        </p:spPr>
        <p:txBody>
          <a:bodyPr/>
          <a:lstStyle>
            <a:lvl1pPr>
              <a:defRPr/>
            </a:lvl1pPr>
            <a:lvl4pPr>
              <a:defRPr>
                <a:latin typeface="Open Sans SemiBold" panose="020B0706030804020204" pitchFamily="34" charset="0"/>
                <a:ea typeface="Open Sans SemiBold" panose="020B0706030804020204" pitchFamily="34" charset="0"/>
                <a:cs typeface="Open Sans SemiBold" panose="020B0706030804020204" pitchFamily="34" charset="0"/>
              </a:defRPr>
            </a:lvl4pPr>
          </a:lstStyle>
          <a:p>
            <a:pPr lvl="0"/>
            <a:r>
              <a:rPr lang="nl-NL"/>
              <a:t>[Tekst]</a:t>
            </a:r>
          </a:p>
        </p:txBody>
      </p:sp>
      <p:sp>
        <p:nvSpPr>
          <p:cNvPr id="5" name="***Titel 4"/>
          <p:cNvSpPr>
            <a:spLocks noGrp="1" noSelect="1"/>
          </p:cNvSpPr>
          <p:nvPr>
            <p:ph type="title" hasCustomPrompt="1"/>
          </p:nvPr>
        </p:nvSpPr>
        <p:spPr>
          <a:xfrm>
            <a:off x="9107272" y="667770"/>
            <a:ext cx="6726308" cy="1024333"/>
          </a:xfrm>
        </p:spPr>
        <p:txBody>
          <a:bodyPr/>
          <a:lstStyle>
            <a:lvl1pPr>
              <a:defRPr/>
            </a:lvl1pPr>
          </a:lstStyle>
          <a:p>
            <a:r>
              <a:rPr lang="nl-NL"/>
              <a:t>[titel]</a:t>
            </a:r>
          </a:p>
        </p:txBody>
      </p:sp>
    </p:spTree>
    <p:extLst>
      <p:ext uri="{BB962C8B-B14F-4D97-AF65-F5344CB8AC3E}">
        <p14:creationId xmlns:p14="http://schemas.microsoft.com/office/powerpoint/2010/main" val="249180843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Titel (wit), afbeelding en wit logo">
    <p:spTree>
      <p:nvGrpSpPr>
        <p:cNvPr id="1" name=""/>
        <p:cNvGrpSpPr/>
        <p:nvPr/>
      </p:nvGrpSpPr>
      <p:grpSpPr>
        <a:xfrm>
          <a:off x="0" y="0"/>
          <a:ext cx="0" cy="0"/>
          <a:chOff x="0" y="0"/>
          <a:chExt cx="0" cy="0"/>
        </a:xfrm>
      </p:grpSpPr>
      <p:sp>
        <p:nvSpPr>
          <p:cNvPr id="145" name="Vrije vorm: vorm 144">
            <a:extLst>
              <a:ext uri="{FF2B5EF4-FFF2-40B4-BE49-F238E27FC236}">
                <a16:creationId xmlns:a16="http://schemas.microsoft.com/office/drawing/2014/main" id="{754E9131-9796-4B0B-A865-083D147B392E}"/>
              </a:ext>
            </a:extLst>
          </p:cNvPr>
          <p:cNvSpPr>
            <a:spLocks noSelect="1"/>
          </p:cNvSpPr>
          <p:nvPr userDrawn="1"/>
        </p:nvSpPr>
        <p:spPr bwMode="auto">
          <a:xfrm>
            <a:off x="6514612" y="9250868"/>
            <a:ext cx="1854541" cy="146804"/>
          </a:xfrm>
          <a:custGeom>
            <a:avLst/>
            <a:gdLst>
              <a:gd name="connsiteX0" fmla="*/ 124181 w 1303338"/>
              <a:gd name="connsiteY0" fmla="*/ 71438 h 103188"/>
              <a:gd name="connsiteX1" fmla="*/ 123565 w 1303338"/>
              <a:gd name="connsiteY1" fmla="*/ 71766 h 103188"/>
              <a:gd name="connsiteX2" fmla="*/ 122025 w 1303338"/>
              <a:gd name="connsiteY2" fmla="*/ 72093 h 103188"/>
              <a:gd name="connsiteX3" fmla="*/ 110320 w 1303338"/>
              <a:gd name="connsiteY3" fmla="*/ 75697 h 103188"/>
              <a:gd name="connsiteX4" fmla="*/ 104775 w 1303338"/>
              <a:gd name="connsiteY4" fmla="*/ 84214 h 103188"/>
              <a:gd name="connsiteX5" fmla="*/ 112168 w 1303338"/>
              <a:gd name="connsiteY5" fmla="*/ 92076 h 103188"/>
              <a:gd name="connsiteX6" fmla="*/ 122949 w 1303338"/>
              <a:gd name="connsiteY6" fmla="*/ 86835 h 103188"/>
              <a:gd name="connsiteX7" fmla="*/ 125413 w 1303338"/>
              <a:gd name="connsiteY7" fmla="*/ 77662 h 103188"/>
              <a:gd name="connsiteX8" fmla="*/ 125413 w 1303338"/>
              <a:gd name="connsiteY8" fmla="*/ 73731 h 103188"/>
              <a:gd name="connsiteX9" fmla="*/ 124181 w 1303338"/>
              <a:gd name="connsiteY9" fmla="*/ 71438 h 103188"/>
              <a:gd name="connsiteX10" fmla="*/ 338465 w 1303338"/>
              <a:gd name="connsiteY10" fmla="*/ 44450 h 103188"/>
              <a:gd name="connsiteX11" fmla="*/ 322263 w 1303338"/>
              <a:gd name="connsiteY11" fmla="*/ 67790 h 103188"/>
              <a:gd name="connsiteX12" fmla="*/ 339400 w 1303338"/>
              <a:gd name="connsiteY12" fmla="*/ 92075 h 103188"/>
              <a:gd name="connsiteX13" fmla="*/ 355601 w 1303338"/>
              <a:gd name="connsiteY13" fmla="*/ 69997 h 103188"/>
              <a:gd name="connsiteX14" fmla="*/ 338465 w 1303338"/>
              <a:gd name="connsiteY14" fmla="*/ 44450 h 103188"/>
              <a:gd name="connsiteX15" fmla="*/ 266701 w 1303338"/>
              <a:gd name="connsiteY15" fmla="*/ 44450 h 103188"/>
              <a:gd name="connsiteX16" fmla="*/ 254636 w 1303338"/>
              <a:gd name="connsiteY16" fmla="*/ 54811 h 103188"/>
              <a:gd name="connsiteX17" fmla="*/ 252413 w 1303338"/>
              <a:gd name="connsiteY17" fmla="*/ 72294 h 103188"/>
              <a:gd name="connsiteX18" fmla="*/ 254001 w 1303338"/>
              <a:gd name="connsiteY18" fmla="*/ 88483 h 103188"/>
              <a:gd name="connsiteX19" fmla="*/ 263208 w 1303338"/>
              <a:gd name="connsiteY19" fmla="*/ 93663 h 103188"/>
              <a:gd name="connsiteX20" fmla="*/ 280988 w 1303338"/>
              <a:gd name="connsiteY20" fmla="*/ 67762 h 103188"/>
              <a:gd name="connsiteX21" fmla="*/ 266701 w 1303338"/>
              <a:gd name="connsiteY21" fmla="*/ 44450 h 103188"/>
              <a:gd name="connsiteX22" fmla="*/ 490400 w 1303338"/>
              <a:gd name="connsiteY22" fmla="*/ 42863 h 103188"/>
              <a:gd name="connsiteX23" fmla="*/ 474663 w 1303338"/>
              <a:gd name="connsiteY23" fmla="*/ 66041 h 103188"/>
              <a:gd name="connsiteX24" fmla="*/ 490400 w 1303338"/>
              <a:gd name="connsiteY24" fmla="*/ 90488 h 103188"/>
              <a:gd name="connsiteX25" fmla="*/ 504826 w 1303338"/>
              <a:gd name="connsiteY25" fmla="*/ 66993 h 103188"/>
              <a:gd name="connsiteX26" fmla="*/ 501876 w 1303338"/>
              <a:gd name="connsiteY26" fmla="*/ 49531 h 103188"/>
              <a:gd name="connsiteX27" fmla="*/ 490400 w 1303338"/>
              <a:gd name="connsiteY27" fmla="*/ 42863 h 103188"/>
              <a:gd name="connsiteX28" fmla="*/ 185083 w 1303338"/>
              <a:gd name="connsiteY28" fmla="*/ 42863 h 103188"/>
              <a:gd name="connsiteX29" fmla="*/ 169863 w 1303338"/>
              <a:gd name="connsiteY29" fmla="*/ 66041 h 103188"/>
              <a:gd name="connsiteX30" fmla="*/ 185083 w 1303338"/>
              <a:gd name="connsiteY30" fmla="*/ 90488 h 103188"/>
              <a:gd name="connsiteX31" fmla="*/ 198438 w 1303338"/>
              <a:gd name="connsiteY31" fmla="*/ 66993 h 103188"/>
              <a:gd name="connsiteX32" fmla="*/ 195643 w 1303338"/>
              <a:gd name="connsiteY32" fmla="*/ 49531 h 103188"/>
              <a:gd name="connsiteX33" fmla="*/ 185083 w 1303338"/>
              <a:gd name="connsiteY33" fmla="*/ 42863 h 103188"/>
              <a:gd name="connsiteX34" fmla="*/ 1176894 w 1303338"/>
              <a:gd name="connsiteY34" fmla="*/ 41275 h 103188"/>
              <a:gd name="connsiteX35" fmla="*/ 1165679 w 1303338"/>
              <a:gd name="connsiteY35" fmla="*/ 46342 h 103188"/>
              <a:gd name="connsiteX36" fmla="*/ 1162050 w 1303338"/>
              <a:gd name="connsiteY36" fmla="*/ 55461 h 103188"/>
              <a:gd name="connsiteX37" fmla="*/ 1164029 w 1303338"/>
              <a:gd name="connsiteY37" fmla="*/ 57150 h 103188"/>
              <a:gd name="connsiteX38" fmla="*/ 1166998 w 1303338"/>
              <a:gd name="connsiteY38" fmla="*/ 57150 h 103188"/>
              <a:gd name="connsiteX39" fmla="*/ 1173266 w 1303338"/>
              <a:gd name="connsiteY39" fmla="*/ 56475 h 103188"/>
              <a:gd name="connsiteX40" fmla="*/ 1184481 w 1303338"/>
              <a:gd name="connsiteY40" fmla="*/ 55461 h 103188"/>
              <a:gd name="connsiteX41" fmla="*/ 1187450 w 1303338"/>
              <a:gd name="connsiteY41" fmla="*/ 52422 h 103188"/>
              <a:gd name="connsiteX42" fmla="*/ 1184811 w 1303338"/>
              <a:gd name="connsiteY42" fmla="*/ 44653 h 103188"/>
              <a:gd name="connsiteX43" fmla="*/ 1176894 w 1303338"/>
              <a:gd name="connsiteY43" fmla="*/ 41275 h 103188"/>
              <a:gd name="connsiteX44" fmla="*/ 891340 w 1303338"/>
              <a:gd name="connsiteY44" fmla="*/ 41275 h 103188"/>
              <a:gd name="connsiteX45" fmla="*/ 879977 w 1303338"/>
              <a:gd name="connsiteY45" fmla="*/ 46342 h 103188"/>
              <a:gd name="connsiteX46" fmla="*/ 876300 w 1303338"/>
              <a:gd name="connsiteY46" fmla="*/ 55461 h 103188"/>
              <a:gd name="connsiteX47" fmla="*/ 877971 w 1303338"/>
              <a:gd name="connsiteY47" fmla="*/ 57150 h 103188"/>
              <a:gd name="connsiteX48" fmla="*/ 880979 w 1303338"/>
              <a:gd name="connsiteY48" fmla="*/ 57150 h 103188"/>
              <a:gd name="connsiteX49" fmla="*/ 887329 w 1303338"/>
              <a:gd name="connsiteY49" fmla="*/ 56475 h 103188"/>
              <a:gd name="connsiteX50" fmla="*/ 899027 w 1303338"/>
              <a:gd name="connsiteY50" fmla="*/ 55461 h 103188"/>
              <a:gd name="connsiteX51" fmla="*/ 901700 w 1303338"/>
              <a:gd name="connsiteY51" fmla="*/ 52422 h 103188"/>
              <a:gd name="connsiteX52" fmla="*/ 899361 w 1303338"/>
              <a:gd name="connsiteY52" fmla="*/ 44653 h 103188"/>
              <a:gd name="connsiteX53" fmla="*/ 891340 w 1303338"/>
              <a:gd name="connsiteY53" fmla="*/ 41275 h 103188"/>
              <a:gd name="connsiteX54" fmla="*/ 1235711 w 1303338"/>
              <a:gd name="connsiteY54" fmla="*/ 33338 h 103188"/>
              <a:gd name="connsiteX55" fmla="*/ 1237298 w 1303338"/>
              <a:gd name="connsiteY55" fmla="*/ 35890 h 103188"/>
              <a:gd name="connsiteX56" fmla="*/ 1237298 w 1303338"/>
              <a:gd name="connsiteY56" fmla="*/ 41314 h 103188"/>
              <a:gd name="connsiteX57" fmla="*/ 1236981 w 1303338"/>
              <a:gd name="connsiteY57" fmla="*/ 63645 h 103188"/>
              <a:gd name="connsiteX58" fmla="*/ 1236981 w 1303338"/>
              <a:gd name="connsiteY58" fmla="*/ 70344 h 103188"/>
              <a:gd name="connsiteX59" fmla="*/ 1237298 w 1303338"/>
              <a:gd name="connsiteY59" fmla="*/ 88210 h 103188"/>
              <a:gd name="connsiteX60" fmla="*/ 1242061 w 1303338"/>
              <a:gd name="connsiteY60" fmla="*/ 92995 h 103188"/>
              <a:gd name="connsiteX61" fmla="*/ 1246188 w 1303338"/>
              <a:gd name="connsiteY61" fmla="*/ 96185 h 103188"/>
              <a:gd name="connsiteX62" fmla="*/ 1246188 w 1303338"/>
              <a:gd name="connsiteY62" fmla="*/ 98418 h 103188"/>
              <a:gd name="connsiteX63" fmla="*/ 1244601 w 1303338"/>
              <a:gd name="connsiteY63" fmla="*/ 100013 h 103188"/>
              <a:gd name="connsiteX64" fmla="*/ 1243648 w 1303338"/>
              <a:gd name="connsiteY64" fmla="*/ 100013 h 103188"/>
              <a:gd name="connsiteX65" fmla="*/ 1229678 w 1303338"/>
              <a:gd name="connsiteY65" fmla="*/ 99694 h 103188"/>
              <a:gd name="connsiteX66" fmla="*/ 1215390 w 1303338"/>
              <a:gd name="connsiteY66" fmla="*/ 100013 h 103188"/>
              <a:gd name="connsiteX67" fmla="*/ 1214437 w 1303338"/>
              <a:gd name="connsiteY67" fmla="*/ 100013 h 103188"/>
              <a:gd name="connsiteX68" fmla="*/ 1212850 w 1303338"/>
              <a:gd name="connsiteY68" fmla="*/ 98418 h 103188"/>
              <a:gd name="connsiteX69" fmla="*/ 1212850 w 1303338"/>
              <a:gd name="connsiteY69" fmla="*/ 96185 h 103188"/>
              <a:gd name="connsiteX70" fmla="*/ 1216977 w 1303338"/>
              <a:gd name="connsiteY70" fmla="*/ 92995 h 103188"/>
              <a:gd name="connsiteX71" fmla="*/ 1221740 w 1303338"/>
              <a:gd name="connsiteY71" fmla="*/ 88210 h 103188"/>
              <a:gd name="connsiteX72" fmla="*/ 1222058 w 1303338"/>
              <a:gd name="connsiteY72" fmla="*/ 70344 h 103188"/>
              <a:gd name="connsiteX73" fmla="*/ 1222058 w 1303338"/>
              <a:gd name="connsiteY73" fmla="*/ 59498 h 103188"/>
              <a:gd name="connsiteX74" fmla="*/ 1216660 w 1303338"/>
              <a:gd name="connsiteY74" fmla="*/ 42271 h 103188"/>
              <a:gd name="connsiteX75" fmla="*/ 1212850 w 1303338"/>
              <a:gd name="connsiteY75" fmla="*/ 40038 h 103188"/>
              <a:gd name="connsiteX76" fmla="*/ 1212850 w 1303338"/>
              <a:gd name="connsiteY76" fmla="*/ 37805 h 103188"/>
              <a:gd name="connsiteX77" fmla="*/ 1215072 w 1303338"/>
              <a:gd name="connsiteY77" fmla="*/ 35571 h 103188"/>
              <a:gd name="connsiteX78" fmla="*/ 1233806 w 1303338"/>
              <a:gd name="connsiteY78" fmla="*/ 33657 h 103188"/>
              <a:gd name="connsiteX79" fmla="*/ 1234758 w 1303338"/>
              <a:gd name="connsiteY79" fmla="*/ 33657 h 103188"/>
              <a:gd name="connsiteX80" fmla="*/ 1235711 w 1303338"/>
              <a:gd name="connsiteY80" fmla="*/ 33338 h 103188"/>
              <a:gd name="connsiteX81" fmla="*/ 1177658 w 1303338"/>
              <a:gd name="connsiteY81" fmla="*/ 33338 h 103188"/>
              <a:gd name="connsiteX82" fmla="*/ 1201738 w 1303338"/>
              <a:gd name="connsiteY82" fmla="*/ 57900 h 103188"/>
              <a:gd name="connsiteX83" fmla="*/ 1195317 w 1303338"/>
              <a:gd name="connsiteY83" fmla="*/ 62685 h 103188"/>
              <a:gd name="connsiteX84" fmla="*/ 1164815 w 1303338"/>
              <a:gd name="connsiteY84" fmla="*/ 62685 h 103188"/>
              <a:gd name="connsiteX85" fmla="*/ 1159357 w 1303338"/>
              <a:gd name="connsiteY85" fmla="*/ 67470 h 103188"/>
              <a:gd name="connsiteX86" fmla="*/ 1178942 w 1303338"/>
              <a:gd name="connsiteY86" fmla="*/ 89799 h 103188"/>
              <a:gd name="connsiteX87" fmla="*/ 1199170 w 1303338"/>
              <a:gd name="connsiteY87" fmla="*/ 82781 h 103188"/>
              <a:gd name="connsiteX88" fmla="*/ 1199812 w 1303338"/>
              <a:gd name="connsiteY88" fmla="*/ 82462 h 103188"/>
              <a:gd name="connsiteX89" fmla="*/ 1200454 w 1303338"/>
              <a:gd name="connsiteY89" fmla="*/ 83738 h 103188"/>
              <a:gd name="connsiteX90" fmla="*/ 1199170 w 1303338"/>
              <a:gd name="connsiteY90" fmla="*/ 95541 h 103188"/>
              <a:gd name="connsiteX91" fmla="*/ 1193712 w 1303338"/>
              <a:gd name="connsiteY91" fmla="*/ 98411 h 103188"/>
              <a:gd name="connsiteX92" fmla="*/ 1177016 w 1303338"/>
              <a:gd name="connsiteY92" fmla="*/ 101601 h 103188"/>
              <a:gd name="connsiteX93" fmla="*/ 1144588 w 1303338"/>
              <a:gd name="connsiteY93" fmla="*/ 69384 h 103188"/>
              <a:gd name="connsiteX94" fmla="*/ 1177658 w 1303338"/>
              <a:gd name="connsiteY94" fmla="*/ 33338 h 103188"/>
              <a:gd name="connsiteX95" fmla="*/ 1070830 w 1303338"/>
              <a:gd name="connsiteY95" fmla="*/ 33338 h 103188"/>
              <a:gd name="connsiteX96" fmla="*/ 1072433 w 1303338"/>
              <a:gd name="connsiteY96" fmla="*/ 35890 h 103188"/>
              <a:gd name="connsiteX97" fmla="*/ 1072433 w 1303338"/>
              <a:gd name="connsiteY97" fmla="*/ 41314 h 103188"/>
              <a:gd name="connsiteX98" fmla="*/ 1072112 w 1303338"/>
              <a:gd name="connsiteY98" fmla="*/ 63645 h 103188"/>
              <a:gd name="connsiteX99" fmla="*/ 1072112 w 1303338"/>
              <a:gd name="connsiteY99" fmla="*/ 70344 h 103188"/>
              <a:gd name="connsiteX100" fmla="*/ 1072433 w 1303338"/>
              <a:gd name="connsiteY100" fmla="*/ 88210 h 103188"/>
              <a:gd name="connsiteX101" fmla="*/ 1077241 w 1303338"/>
              <a:gd name="connsiteY101" fmla="*/ 92995 h 103188"/>
              <a:gd name="connsiteX102" fmla="*/ 1081088 w 1303338"/>
              <a:gd name="connsiteY102" fmla="*/ 96185 h 103188"/>
              <a:gd name="connsiteX103" fmla="*/ 1081088 w 1303338"/>
              <a:gd name="connsiteY103" fmla="*/ 98418 h 103188"/>
              <a:gd name="connsiteX104" fmla="*/ 1079806 w 1303338"/>
              <a:gd name="connsiteY104" fmla="*/ 100013 h 103188"/>
              <a:gd name="connsiteX105" fmla="*/ 1078844 w 1303338"/>
              <a:gd name="connsiteY105" fmla="*/ 100013 h 103188"/>
              <a:gd name="connsiteX106" fmla="*/ 1064739 w 1303338"/>
              <a:gd name="connsiteY106" fmla="*/ 99694 h 103188"/>
              <a:gd name="connsiteX107" fmla="*/ 1050314 w 1303338"/>
              <a:gd name="connsiteY107" fmla="*/ 100013 h 103188"/>
              <a:gd name="connsiteX108" fmla="*/ 1049353 w 1303338"/>
              <a:gd name="connsiteY108" fmla="*/ 100013 h 103188"/>
              <a:gd name="connsiteX109" fmla="*/ 1047750 w 1303338"/>
              <a:gd name="connsiteY109" fmla="*/ 98418 h 103188"/>
              <a:gd name="connsiteX110" fmla="*/ 1047750 w 1303338"/>
              <a:gd name="connsiteY110" fmla="*/ 96185 h 103188"/>
              <a:gd name="connsiteX111" fmla="*/ 1051917 w 1303338"/>
              <a:gd name="connsiteY111" fmla="*/ 92995 h 103188"/>
              <a:gd name="connsiteX112" fmla="*/ 1057046 w 1303338"/>
              <a:gd name="connsiteY112" fmla="*/ 88210 h 103188"/>
              <a:gd name="connsiteX113" fmla="*/ 1057046 w 1303338"/>
              <a:gd name="connsiteY113" fmla="*/ 70344 h 103188"/>
              <a:gd name="connsiteX114" fmla="*/ 1057046 w 1303338"/>
              <a:gd name="connsiteY114" fmla="*/ 59498 h 103188"/>
              <a:gd name="connsiteX115" fmla="*/ 1051596 w 1303338"/>
              <a:gd name="connsiteY115" fmla="*/ 42271 h 103188"/>
              <a:gd name="connsiteX116" fmla="*/ 1047750 w 1303338"/>
              <a:gd name="connsiteY116" fmla="*/ 40038 h 103188"/>
              <a:gd name="connsiteX117" fmla="*/ 1047750 w 1303338"/>
              <a:gd name="connsiteY117" fmla="*/ 37805 h 103188"/>
              <a:gd name="connsiteX118" fmla="*/ 1049994 w 1303338"/>
              <a:gd name="connsiteY118" fmla="*/ 35571 h 103188"/>
              <a:gd name="connsiteX119" fmla="*/ 1068907 w 1303338"/>
              <a:gd name="connsiteY119" fmla="*/ 33657 h 103188"/>
              <a:gd name="connsiteX120" fmla="*/ 1069868 w 1303338"/>
              <a:gd name="connsiteY120" fmla="*/ 33657 h 103188"/>
              <a:gd name="connsiteX121" fmla="*/ 1070830 w 1303338"/>
              <a:gd name="connsiteY121" fmla="*/ 33338 h 103188"/>
              <a:gd name="connsiteX122" fmla="*/ 1017588 w 1303338"/>
              <a:gd name="connsiteY122" fmla="*/ 33338 h 103188"/>
              <a:gd name="connsiteX123" fmla="*/ 1030923 w 1303338"/>
              <a:gd name="connsiteY123" fmla="*/ 35571 h 103188"/>
              <a:gd name="connsiteX124" fmla="*/ 1033780 w 1303338"/>
              <a:gd name="connsiteY124" fmla="*/ 38761 h 103188"/>
              <a:gd name="connsiteX125" fmla="*/ 1033780 w 1303338"/>
              <a:gd name="connsiteY125" fmla="*/ 39080 h 103188"/>
              <a:gd name="connsiteX126" fmla="*/ 1032828 w 1303338"/>
              <a:gd name="connsiteY126" fmla="*/ 47055 h 103188"/>
              <a:gd name="connsiteX127" fmla="*/ 1030923 w 1303338"/>
              <a:gd name="connsiteY127" fmla="*/ 49607 h 103188"/>
              <a:gd name="connsiteX128" fmla="*/ 1029018 w 1303338"/>
              <a:gd name="connsiteY128" fmla="*/ 49607 h 103188"/>
              <a:gd name="connsiteX129" fmla="*/ 1026160 w 1303338"/>
              <a:gd name="connsiteY129" fmla="*/ 46098 h 103188"/>
              <a:gd name="connsiteX130" fmla="*/ 1015048 w 1303338"/>
              <a:gd name="connsiteY130" fmla="*/ 40675 h 103188"/>
              <a:gd name="connsiteX131" fmla="*/ 1004887 w 1303338"/>
              <a:gd name="connsiteY131" fmla="*/ 49288 h 103188"/>
              <a:gd name="connsiteX132" fmla="*/ 1011555 w 1303338"/>
              <a:gd name="connsiteY132" fmla="*/ 58219 h 103188"/>
              <a:gd name="connsiteX133" fmla="*/ 1023303 w 1303338"/>
              <a:gd name="connsiteY133" fmla="*/ 63961 h 103188"/>
              <a:gd name="connsiteX134" fmla="*/ 1036638 w 1303338"/>
              <a:gd name="connsiteY134" fmla="*/ 81505 h 103188"/>
              <a:gd name="connsiteX135" fmla="*/ 1009650 w 1303338"/>
              <a:gd name="connsiteY135" fmla="*/ 101601 h 103188"/>
              <a:gd name="connsiteX136" fmla="*/ 992822 w 1303338"/>
              <a:gd name="connsiteY136" fmla="*/ 98092 h 103188"/>
              <a:gd name="connsiteX137" fmla="*/ 990600 w 1303338"/>
              <a:gd name="connsiteY137" fmla="*/ 94265 h 103188"/>
              <a:gd name="connsiteX138" fmla="*/ 991552 w 1303338"/>
              <a:gd name="connsiteY138" fmla="*/ 85333 h 103188"/>
              <a:gd name="connsiteX139" fmla="*/ 993775 w 1303338"/>
              <a:gd name="connsiteY139" fmla="*/ 82781 h 103188"/>
              <a:gd name="connsiteX140" fmla="*/ 995997 w 1303338"/>
              <a:gd name="connsiteY140" fmla="*/ 82781 h 103188"/>
              <a:gd name="connsiteX141" fmla="*/ 998220 w 1303338"/>
              <a:gd name="connsiteY141" fmla="*/ 86290 h 103188"/>
              <a:gd name="connsiteX142" fmla="*/ 1010920 w 1303338"/>
              <a:gd name="connsiteY142" fmla="*/ 94265 h 103188"/>
              <a:gd name="connsiteX143" fmla="*/ 1022350 w 1303338"/>
              <a:gd name="connsiteY143" fmla="*/ 85652 h 103188"/>
              <a:gd name="connsiteX144" fmla="*/ 1013142 w 1303338"/>
              <a:gd name="connsiteY144" fmla="*/ 76082 h 103188"/>
              <a:gd name="connsiteX145" fmla="*/ 992187 w 1303338"/>
              <a:gd name="connsiteY145" fmla="*/ 54072 h 103188"/>
              <a:gd name="connsiteX146" fmla="*/ 1017588 w 1303338"/>
              <a:gd name="connsiteY146" fmla="*/ 33338 h 103188"/>
              <a:gd name="connsiteX147" fmla="*/ 950175 w 1303338"/>
              <a:gd name="connsiteY147" fmla="*/ 33338 h 103188"/>
              <a:gd name="connsiteX148" fmla="*/ 951735 w 1303338"/>
              <a:gd name="connsiteY148" fmla="*/ 35571 h 103188"/>
              <a:gd name="connsiteX149" fmla="*/ 951423 w 1303338"/>
              <a:gd name="connsiteY149" fmla="*/ 41633 h 103188"/>
              <a:gd name="connsiteX150" fmla="*/ 952670 w 1303338"/>
              <a:gd name="connsiteY150" fmla="*/ 48332 h 103188"/>
              <a:gd name="connsiteX151" fmla="*/ 955165 w 1303338"/>
              <a:gd name="connsiteY151" fmla="*/ 46099 h 103188"/>
              <a:gd name="connsiteX152" fmla="*/ 960154 w 1303338"/>
              <a:gd name="connsiteY152" fmla="*/ 40357 h 103188"/>
              <a:gd name="connsiteX153" fmla="*/ 968574 w 1303338"/>
              <a:gd name="connsiteY153" fmla="*/ 34295 h 103188"/>
              <a:gd name="connsiteX154" fmla="*/ 974810 w 1303338"/>
              <a:gd name="connsiteY154" fmla="*/ 33338 h 103188"/>
              <a:gd name="connsiteX155" fmla="*/ 979176 w 1303338"/>
              <a:gd name="connsiteY155" fmla="*/ 36528 h 103188"/>
              <a:gd name="connsiteX156" fmla="*/ 978864 w 1303338"/>
              <a:gd name="connsiteY156" fmla="*/ 46099 h 103188"/>
              <a:gd name="connsiteX157" fmla="*/ 976993 w 1303338"/>
              <a:gd name="connsiteY157" fmla="*/ 49289 h 103188"/>
              <a:gd name="connsiteX158" fmla="*/ 975746 w 1303338"/>
              <a:gd name="connsiteY158" fmla="*/ 48970 h 103188"/>
              <a:gd name="connsiteX159" fmla="*/ 968262 w 1303338"/>
              <a:gd name="connsiteY159" fmla="*/ 48332 h 103188"/>
              <a:gd name="connsiteX160" fmla="*/ 957659 w 1303338"/>
              <a:gd name="connsiteY160" fmla="*/ 51841 h 103188"/>
              <a:gd name="connsiteX161" fmla="*/ 954229 w 1303338"/>
              <a:gd name="connsiteY161" fmla="*/ 70663 h 103188"/>
              <a:gd name="connsiteX162" fmla="*/ 954229 w 1303338"/>
              <a:gd name="connsiteY162" fmla="*/ 76406 h 103188"/>
              <a:gd name="connsiteX163" fmla="*/ 954541 w 1303338"/>
              <a:gd name="connsiteY163" fmla="*/ 85019 h 103188"/>
              <a:gd name="connsiteX164" fmla="*/ 956724 w 1303338"/>
              <a:gd name="connsiteY164" fmla="*/ 91400 h 103188"/>
              <a:gd name="connsiteX165" fmla="*/ 963272 w 1303338"/>
              <a:gd name="connsiteY165" fmla="*/ 93314 h 103188"/>
              <a:gd name="connsiteX166" fmla="*/ 967326 w 1303338"/>
              <a:gd name="connsiteY166" fmla="*/ 96185 h 103188"/>
              <a:gd name="connsiteX167" fmla="*/ 967326 w 1303338"/>
              <a:gd name="connsiteY167" fmla="*/ 98099 h 103188"/>
              <a:gd name="connsiteX168" fmla="*/ 965455 w 1303338"/>
              <a:gd name="connsiteY168" fmla="*/ 100013 h 103188"/>
              <a:gd name="connsiteX169" fmla="*/ 965143 w 1303338"/>
              <a:gd name="connsiteY169" fmla="*/ 100013 h 103188"/>
              <a:gd name="connsiteX170" fmla="*/ 946122 w 1303338"/>
              <a:gd name="connsiteY170" fmla="*/ 99694 h 103188"/>
              <a:gd name="connsiteX171" fmla="*/ 933025 w 1303338"/>
              <a:gd name="connsiteY171" fmla="*/ 100013 h 103188"/>
              <a:gd name="connsiteX172" fmla="*/ 932089 w 1303338"/>
              <a:gd name="connsiteY172" fmla="*/ 100013 h 103188"/>
              <a:gd name="connsiteX173" fmla="*/ 930530 w 1303338"/>
              <a:gd name="connsiteY173" fmla="*/ 98418 h 103188"/>
              <a:gd name="connsiteX174" fmla="*/ 930530 w 1303338"/>
              <a:gd name="connsiteY174" fmla="*/ 96185 h 103188"/>
              <a:gd name="connsiteX175" fmla="*/ 934584 w 1303338"/>
              <a:gd name="connsiteY175" fmla="*/ 92995 h 103188"/>
              <a:gd name="connsiteX176" fmla="*/ 939261 w 1303338"/>
              <a:gd name="connsiteY176" fmla="*/ 88210 h 103188"/>
              <a:gd name="connsiteX177" fmla="*/ 939573 w 1303338"/>
              <a:gd name="connsiteY177" fmla="*/ 70344 h 103188"/>
              <a:gd name="connsiteX178" fmla="*/ 939573 w 1303338"/>
              <a:gd name="connsiteY178" fmla="*/ 65878 h 103188"/>
              <a:gd name="connsiteX179" fmla="*/ 937390 w 1303338"/>
              <a:gd name="connsiteY179" fmla="*/ 48013 h 103188"/>
              <a:gd name="connsiteX180" fmla="*/ 930530 w 1303338"/>
              <a:gd name="connsiteY180" fmla="*/ 43547 h 103188"/>
              <a:gd name="connsiteX181" fmla="*/ 927100 w 1303338"/>
              <a:gd name="connsiteY181" fmla="*/ 41633 h 103188"/>
              <a:gd name="connsiteX182" fmla="*/ 927100 w 1303338"/>
              <a:gd name="connsiteY182" fmla="*/ 39400 h 103188"/>
              <a:gd name="connsiteX183" fmla="*/ 929594 w 1303338"/>
              <a:gd name="connsiteY183" fmla="*/ 36528 h 103188"/>
              <a:gd name="connsiteX184" fmla="*/ 947993 w 1303338"/>
              <a:gd name="connsiteY184" fmla="*/ 33657 h 103188"/>
              <a:gd name="connsiteX185" fmla="*/ 948928 w 1303338"/>
              <a:gd name="connsiteY185" fmla="*/ 33657 h 103188"/>
              <a:gd name="connsiteX186" fmla="*/ 950175 w 1303338"/>
              <a:gd name="connsiteY186" fmla="*/ 33338 h 103188"/>
              <a:gd name="connsiteX187" fmla="*/ 892445 w 1303338"/>
              <a:gd name="connsiteY187" fmla="*/ 33338 h 103188"/>
              <a:gd name="connsiteX188" fmla="*/ 915988 w 1303338"/>
              <a:gd name="connsiteY188" fmla="*/ 57900 h 103188"/>
              <a:gd name="connsiteX189" fmla="*/ 909710 w 1303338"/>
              <a:gd name="connsiteY189" fmla="*/ 62685 h 103188"/>
              <a:gd name="connsiteX190" fmla="*/ 879574 w 1303338"/>
              <a:gd name="connsiteY190" fmla="*/ 62685 h 103188"/>
              <a:gd name="connsiteX191" fmla="*/ 874551 w 1303338"/>
              <a:gd name="connsiteY191" fmla="*/ 67470 h 103188"/>
              <a:gd name="connsiteX192" fmla="*/ 893700 w 1303338"/>
              <a:gd name="connsiteY192" fmla="*/ 89799 h 103188"/>
              <a:gd name="connsiteX193" fmla="*/ 913477 w 1303338"/>
              <a:gd name="connsiteY193" fmla="*/ 82781 h 103188"/>
              <a:gd name="connsiteX194" fmla="*/ 913791 w 1303338"/>
              <a:gd name="connsiteY194" fmla="*/ 82462 h 103188"/>
              <a:gd name="connsiteX195" fmla="*/ 914733 w 1303338"/>
              <a:gd name="connsiteY195" fmla="*/ 83738 h 103188"/>
              <a:gd name="connsiteX196" fmla="*/ 913163 w 1303338"/>
              <a:gd name="connsiteY196" fmla="*/ 95541 h 103188"/>
              <a:gd name="connsiteX197" fmla="*/ 907826 w 1303338"/>
              <a:gd name="connsiteY197" fmla="*/ 98411 h 103188"/>
              <a:gd name="connsiteX198" fmla="*/ 891817 w 1303338"/>
              <a:gd name="connsiteY198" fmla="*/ 101601 h 103188"/>
              <a:gd name="connsiteX199" fmla="*/ 860425 w 1303338"/>
              <a:gd name="connsiteY199" fmla="*/ 69384 h 103188"/>
              <a:gd name="connsiteX200" fmla="*/ 892445 w 1303338"/>
              <a:gd name="connsiteY200" fmla="*/ 33338 h 103188"/>
              <a:gd name="connsiteX201" fmla="*/ 792786 w 1303338"/>
              <a:gd name="connsiteY201" fmla="*/ 33338 h 103188"/>
              <a:gd name="connsiteX202" fmla="*/ 799106 w 1303338"/>
              <a:gd name="connsiteY202" fmla="*/ 33662 h 103188"/>
              <a:gd name="connsiteX203" fmla="*/ 805741 w 1303338"/>
              <a:gd name="connsiteY203" fmla="*/ 33985 h 103188"/>
              <a:gd name="connsiteX204" fmla="*/ 819327 w 1303338"/>
              <a:gd name="connsiteY204" fmla="*/ 33338 h 103188"/>
              <a:gd name="connsiteX205" fmla="*/ 820907 w 1303338"/>
              <a:gd name="connsiteY205" fmla="*/ 33338 h 103188"/>
              <a:gd name="connsiteX206" fmla="*/ 822803 w 1303338"/>
              <a:gd name="connsiteY206" fmla="*/ 35279 h 103188"/>
              <a:gd name="connsiteX207" fmla="*/ 822803 w 1303338"/>
              <a:gd name="connsiteY207" fmla="*/ 37544 h 103188"/>
              <a:gd name="connsiteX208" fmla="*/ 819011 w 1303338"/>
              <a:gd name="connsiteY208" fmla="*/ 40456 h 103188"/>
              <a:gd name="connsiteX209" fmla="*/ 813956 w 1303338"/>
              <a:gd name="connsiteY209" fmla="*/ 44014 h 103188"/>
              <a:gd name="connsiteX210" fmla="*/ 814588 w 1303338"/>
              <a:gd name="connsiteY210" fmla="*/ 46926 h 103188"/>
              <a:gd name="connsiteX211" fmla="*/ 816168 w 1303338"/>
              <a:gd name="connsiteY211" fmla="*/ 52750 h 103188"/>
              <a:gd name="connsiteX212" fmla="*/ 819643 w 1303338"/>
              <a:gd name="connsiteY212" fmla="*/ 63426 h 103188"/>
              <a:gd name="connsiteX213" fmla="*/ 826594 w 1303338"/>
              <a:gd name="connsiteY213" fmla="*/ 85425 h 103188"/>
              <a:gd name="connsiteX214" fmla="*/ 826910 w 1303338"/>
              <a:gd name="connsiteY214" fmla="*/ 83808 h 103188"/>
              <a:gd name="connsiteX215" fmla="*/ 827542 w 1303338"/>
              <a:gd name="connsiteY215" fmla="*/ 81866 h 103188"/>
              <a:gd name="connsiteX216" fmla="*/ 828806 w 1303338"/>
              <a:gd name="connsiteY216" fmla="*/ 78308 h 103188"/>
              <a:gd name="connsiteX217" fmla="*/ 831018 w 1303338"/>
              <a:gd name="connsiteY217" fmla="*/ 70867 h 103188"/>
              <a:gd name="connsiteX218" fmla="*/ 834809 w 1303338"/>
              <a:gd name="connsiteY218" fmla="*/ 60191 h 103188"/>
              <a:gd name="connsiteX219" fmla="*/ 839865 w 1303338"/>
              <a:gd name="connsiteY219" fmla="*/ 43367 h 103188"/>
              <a:gd name="connsiteX220" fmla="*/ 834493 w 1303338"/>
              <a:gd name="connsiteY220" fmla="*/ 39809 h 103188"/>
              <a:gd name="connsiteX221" fmla="*/ 832598 w 1303338"/>
              <a:gd name="connsiteY221" fmla="*/ 37544 h 103188"/>
              <a:gd name="connsiteX222" fmla="*/ 832598 w 1303338"/>
              <a:gd name="connsiteY222" fmla="*/ 35279 h 103188"/>
              <a:gd name="connsiteX223" fmla="*/ 834177 w 1303338"/>
              <a:gd name="connsiteY223" fmla="*/ 33338 h 103188"/>
              <a:gd name="connsiteX224" fmla="*/ 835441 w 1303338"/>
              <a:gd name="connsiteY224" fmla="*/ 33662 h 103188"/>
              <a:gd name="connsiteX225" fmla="*/ 844920 w 1303338"/>
              <a:gd name="connsiteY225" fmla="*/ 33985 h 103188"/>
              <a:gd name="connsiteX226" fmla="*/ 853135 w 1303338"/>
              <a:gd name="connsiteY226" fmla="*/ 33338 h 103188"/>
              <a:gd name="connsiteX227" fmla="*/ 854399 w 1303338"/>
              <a:gd name="connsiteY227" fmla="*/ 33338 h 103188"/>
              <a:gd name="connsiteX228" fmla="*/ 855663 w 1303338"/>
              <a:gd name="connsiteY228" fmla="*/ 35279 h 103188"/>
              <a:gd name="connsiteX229" fmla="*/ 855663 w 1303338"/>
              <a:gd name="connsiteY229" fmla="*/ 37544 h 103188"/>
              <a:gd name="connsiteX230" fmla="*/ 853135 w 1303338"/>
              <a:gd name="connsiteY230" fmla="*/ 40132 h 103188"/>
              <a:gd name="connsiteX231" fmla="*/ 848712 w 1303338"/>
              <a:gd name="connsiteY231" fmla="*/ 47897 h 103188"/>
              <a:gd name="connsiteX232" fmla="*/ 836073 w 1303338"/>
              <a:gd name="connsiteY232" fmla="*/ 79602 h 103188"/>
              <a:gd name="connsiteX233" fmla="*/ 830070 w 1303338"/>
              <a:gd name="connsiteY233" fmla="*/ 95131 h 103188"/>
              <a:gd name="connsiteX234" fmla="*/ 828490 w 1303338"/>
              <a:gd name="connsiteY234" fmla="*/ 99337 h 103188"/>
              <a:gd name="connsiteX235" fmla="*/ 825646 w 1303338"/>
              <a:gd name="connsiteY235" fmla="*/ 100631 h 103188"/>
              <a:gd name="connsiteX236" fmla="*/ 819643 w 1303338"/>
              <a:gd name="connsiteY236" fmla="*/ 101601 h 103188"/>
              <a:gd name="connsiteX237" fmla="*/ 818063 w 1303338"/>
              <a:gd name="connsiteY237" fmla="*/ 101601 h 103188"/>
              <a:gd name="connsiteX238" fmla="*/ 815536 w 1303338"/>
              <a:gd name="connsiteY238" fmla="*/ 97072 h 103188"/>
              <a:gd name="connsiteX239" fmla="*/ 806689 w 1303338"/>
              <a:gd name="connsiteY239" fmla="*/ 72808 h 103188"/>
              <a:gd name="connsiteX240" fmla="*/ 795946 w 1303338"/>
              <a:gd name="connsiteY240" fmla="*/ 43367 h 103188"/>
              <a:gd name="connsiteX241" fmla="*/ 791839 w 1303338"/>
              <a:gd name="connsiteY241" fmla="*/ 39809 h 103188"/>
              <a:gd name="connsiteX242" fmla="*/ 790575 w 1303338"/>
              <a:gd name="connsiteY242" fmla="*/ 37544 h 103188"/>
              <a:gd name="connsiteX243" fmla="*/ 790575 w 1303338"/>
              <a:gd name="connsiteY243" fmla="*/ 35279 h 103188"/>
              <a:gd name="connsiteX244" fmla="*/ 792786 w 1303338"/>
              <a:gd name="connsiteY244" fmla="*/ 33338 h 103188"/>
              <a:gd name="connsiteX245" fmla="*/ 775335 w 1303338"/>
              <a:gd name="connsiteY245" fmla="*/ 33338 h 103188"/>
              <a:gd name="connsiteX246" fmla="*/ 776923 w 1303338"/>
              <a:gd name="connsiteY246" fmla="*/ 35890 h 103188"/>
              <a:gd name="connsiteX247" fmla="*/ 776923 w 1303338"/>
              <a:gd name="connsiteY247" fmla="*/ 41314 h 103188"/>
              <a:gd name="connsiteX248" fmla="*/ 776605 w 1303338"/>
              <a:gd name="connsiteY248" fmla="*/ 63645 h 103188"/>
              <a:gd name="connsiteX249" fmla="*/ 776605 w 1303338"/>
              <a:gd name="connsiteY249" fmla="*/ 70344 h 103188"/>
              <a:gd name="connsiteX250" fmla="*/ 776923 w 1303338"/>
              <a:gd name="connsiteY250" fmla="*/ 88210 h 103188"/>
              <a:gd name="connsiteX251" fmla="*/ 781685 w 1303338"/>
              <a:gd name="connsiteY251" fmla="*/ 92995 h 103188"/>
              <a:gd name="connsiteX252" fmla="*/ 785813 w 1303338"/>
              <a:gd name="connsiteY252" fmla="*/ 96185 h 103188"/>
              <a:gd name="connsiteX253" fmla="*/ 785813 w 1303338"/>
              <a:gd name="connsiteY253" fmla="*/ 98418 h 103188"/>
              <a:gd name="connsiteX254" fmla="*/ 784225 w 1303338"/>
              <a:gd name="connsiteY254" fmla="*/ 100013 h 103188"/>
              <a:gd name="connsiteX255" fmla="*/ 783273 w 1303338"/>
              <a:gd name="connsiteY255" fmla="*/ 100013 h 103188"/>
              <a:gd name="connsiteX256" fmla="*/ 769303 w 1303338"/>
              <a:gd name="connsiteY256" fmla="*/ 99694 h 103188"/>
              <a:gd name="connsiteX257" fmla="*/ 754697 w 1303338"/>
              <a:gd name="connsiteY257" fmla="*/ 100013 h 103188"/>
              <a:gd name="connsiteX258" fmla="*/ 753745 w 1303338"/>
              <a:gd name="connsiteY258" fmla="*/ 100013 h 103188"/>
              <a:gd name="connsiteX259" fmla="*/ 752475 w 1303338"/>
              <a:gd name="connsiteY259" fmla="*/ 98418 h 103188"/>
              <a:gd name="connsiteX260" fmla="*/ 752475 w 1303338"/>
              <a:gd name="connsiteY260" fmla="*/ 96185 h 103188"/>
              <a:gd name="connsiteX261" fmla="*/ 756602 w 1303338"/>
              <a:gd name="connsiteY261" fmla="*/ 92995 h 103188"/>
              <a:gd name="connsiteX262" fmla="*/ 761365 w 1303338"/>
              <a:gd name="connsiteY262" fmla="*/ 88210 h 103188"/>
              <a:gd name="connsiteX263" fmla="*/ 761682 w 1303338"/>
              <a:gd name="connsiteY263" fmla="*/ 70344 h 103188"/>
              <a:gd name="connsiteX264" fmla="*/ 761682 w 1303338"/>
              <a:gd name="connsiteY264" fmla="*/ 59498 h 103188"/>
              <a:gd name="connsiteX265" fmla="*/ 755967 w 1303338"/>
              <a:gd name="connsiteY265" fmla="*/ 42271 h 103188"/>
              <a:gd name="connsiteX266" fmla="*/ 752475 w 1303338"/>
              <a:gd name="connsiteY266" fmla="*/ 40038 h 103188"/>
              <a:gd name="connsiteX267" fmla="*/ 752475 w 1303338"/>
              <a:gd name="connsiteY267" fmla="*/ 37805 h 103188"/>
              <a:gd name="connsiteX268" fmla="*/ 754697 w 1303338"/>
              <a:gd name="connsiteY268" fmla="*/ 35571 h 103188"/>
              <a:gd name="connsiteX269" fmla="*/ 773113 w 1303338"/>
              <a:gd name="connsiteY269" fmla="*/ 33657 h 103188"/>
              <a:gd name="connsiteX270" fmla="*/ 774383 w 1303338"/>
              <a:gd name="connsiteY270" fmla="*/ 33657 h 103188"/>
              <a:gd name="connsiteX271" fmla="*/ 775335 w 1303338"/>
              <a:gd name="connsiteY271" fmla="*/ 33338 h 103188"/>
              <a:gd name="connsiteX272" fmla="*/ 686303 w 1303338"/>
              <a:gd name="connsiteY272" fmla="*/ 33338 h 103188"/>
              <a:gd name="connsiteX273" fmla="*/ 688224 w 1303338"/>
              <a:gd name="connsiteY273" fmla="*/ 35890 h 103188"/>
              <a:gd name="connsiteX274" fmla="*/ 688544 w 1303338"/>
              <a:gd name="connsiteY274" fmla="*/ 43866 h 103188"/>
              <a:gd name="connsiteX275" fmla="*/ 689824 w 1303338"/>
              <a:gd name="connsiteY275" fmla="*/ 46737 h 103188"/>
              <a:gd name="connsiteX276" fmla="*/ 691105 w 1303338"/>
              <a:gd name="connsiteY276" fmla="*/ 45780 h 103188"/>
              <a:gd name="connsiteX277" fmla="*/ 692385 w 1303338"/>
              <a:gd name="connsiteY277" fmla="*/ 44504 h 103188"/>
              <a:gd name="connsiteX278" fmla="*/ 694946 w 1303338"/>
              <a:gd name="connsiteY278" fmla="*/ 41952 h 103188"/>
              <a:gd name="connsiteX279" fmla="*/ 712232 w 1303338"/>
              <a:gd name="connsiteY279" fmla="*/ 33338 h 103188"/>
              <a:gd name="connsiteX280" fmla="*/ 731119 w 1303338"/>
              <a:gd name="connsiteY280" fmla="*/ 43228 h 103188"/>
              <a:gd name="connsiteX281" fmla="*/ 732079 w 1303338"/>
              <a:gd name="connsiteY281" fmla="*/ 65878 h 103188"/>
              <a:gd name="connsiteX282" fmla="*/ 732079 w 1303338"/>
              <a:gd name="connsiteY282" fmla="*/ 70344 h 103188"/>
              <a:gd name="connsiteX283" fmla="*/ 732400 w 1303338"/>
              <a:gd name="connsiteY283" fmla="*/ 88210 h 103188"/>
              <a:gd name="connsiteX284" fmla="*/ 737201 w 1303338"/>
              <a:gd name="connsiteY284" fmla="*/ 92995 h 103188"/>
              <a:gd name="connsiteX285" fmla="*/ 741363 w 1303338"/>
              <a:gd name="connsiteY285" fmla="*/ 96185 h 103188"/>
              <a:gd name="connsiteX286" fmla="*/ 741363 w 1303338"/>
              <a:gd name="connsiteY286" fmla="*/ 98418 h 103188"/>
              <a:gd name="connsiteX287" fmla="*/ 739762 w 1303338"/>
              <a:gd name="connsiteY287" fmla="*/ 100013 h 103188"/>
              <a:gd name="connsiteX288" fmla="*/ 739122 w 1303338"/>
              <a:gd name="connsiteY288" fmla="*/ 100013 h 103188"/>
              <a:gd name="connsiteX289" fmla="*/ 724717 w 1303338"/>
              <a:gd name="connsiteY289" fmla="*/ 99694 h 103188"/>
              <a:gd name="connsiteX290" fmla="*/ 710312 w 1303338"/>
              <a:gd name="connsiteY290" fmla="*/ 100013 h 103188"/>
              <a:gd name="connsiteX291" fmla="*/ 709351 w 1303338"/>
              <a:gd name="connsiteY291" fmla="*/ 100013 h 103188"/>
              <a:gd name="connsiteX292" fmla="*/ 708071 w 1303338"/>
              <a:gd name="connsiteY292" fmla="*/ 98418 h 103188"/>
              <a:gd name="connsiteX293" fmla="*/ 708071 w 1303338"/>
              <a:gd name="connsiteY293" fmla="*/ 96185 h 103188"/>
              <a:gd name="connsiteX294" fmla="*/ 711912 w 1303338"/>
              <a:gd name="connsiteY294" fmla="*/ 92995 h 103188"/>
              <a:gd name="connsiteX295" fmla="*/ 717034 w 1303338"/>
              <a:gd name="connsiteY295" fmla="*/ 88210 h 103188"/>
              <a:gd name="connsiteX296" fmla="*/ 717354 w 1303338"/>
              <a:gd name="connsiteY296" fmla="*/ 70344 h 103188"/>
              <a:gd name="connsiteX297" fmla="*/ 717354 w 1303338"/>
              <a:gd name="connsiteY297" fmla="*/ 65878 h 103188"/>
              <a:gd name="connsiteX298" fmla="*/ 715754 w 1303338"/>
              <a:gd name="connsiteY298" fmla="*/ 51203 h 103188"/>
              <a:gd name="connsiteX299" fmla="*/ 706150 w 1303338"/>
              <a:gd name="connsiteY299" fmla="*/ 45461 h 103188"/>
              <a:gd name="connsiteX300" fmla="*/ 692705 w 1303338"/>
              <a:gd name="connsiteY300" fmla="*/ 52160 h 103188"/>
              <a:gd name="connsiteX301" fmla="*/ 689824 w 1303338"/>
              <a:gd name="connsiteY301" fmla="*/ 66835 h 103188"/>
              <a:gd name="connsiteX302" fmla="*/ 689824 w 1303338"/>
              <a:gd name="connsiteY302" fmla="*/ 70344 h 103188"/>
              <a:gd name="connsiteX303" fmla="*/ 690144 w 1303338"/>
              <a:gd name="connsiteY303" fmla="*/ 88210 h 103188"/>
              <a:gd name="connsiteX304" fmla="*/ 694946 w 1303338"/>
              <a:gd name="connsiteY304" fmla="*/ 92995 h 103188"/>
              <a:gd name="connsiteX305" fmla="*/ 699108 w 1303338"/>
              <a:gd name="connsiteY305" fmla="*/ 96185 h 103188"/>
              <a:gd name="connsiteX306" fmla="*/ 699108 w 1303338"/>
              <a:gd name="connsiteY306" fmla="*/ 98418 h 103188"/>
              <a:gd name="connsiteX307" fmla="*/ 697507 w 1303338"/>
              <a:gd name="connsiteY307" fmla="*/ 100013 h 103188"/>
              <a:gd name="connsiteX308" fmla="*/ 696547 w 1303338"/>
              <a:gd name="connsiteY308" fmla="*/ 100013 h 103188"/>
              <a:gd name="connsiteX309" fmla="*/ 682462 w 1303338"/>
              <a:gd name="connsiteY309" fmla="*/ 99694 h 103188"/>
              <a:gd name="connsiteX310" fmla="*/ 668056 w 1303338"/>
              <a:gd name="connsiteY310" fmla="*/ 100013 h 103188"/>
              <a:gd name="connsiteX311" fmla="*/ 667096 w 1303338"/>
              <a:gd name="connsiteY311" fmla="*/ 100013 h 103188"/>
              <a:gd name="connsiteX312" fmla="*/ 665495 w 1303338"/>
              <a:gd name="connsiteY312" fmla="*/ 98418 h 103188"/>
              <a:gd name="connsiteX313" fmla="*/ 665495 w 1303338"/>
              <a:gd name="connsiteY313" fmla="*/ 96185 h 103188"/>
              <a:gd name="connsiteX314" fmla="*/ 669657 w 1303338"/>
              <a:gd name="connsiteY314" fmla="*/ 92995 h 103188"/>
              <a:gd name="connsiteX315" fmla="*/ 674779 w 1303338"/>
              <a:gd name="connsiteY315" fmla="*/ 88210 h 103188"/>
              <a:gd name="connsiteX316" fmla="*/ 674779 w 1303338"/>
              <a:gd name="connsiteY316" fmla="*/ 70344 h 103188"/>
              <a:gd name="connsiteX317" fmla="*/ 674779 w 1303338"/>
              <a:gd name="connsiteY317" fmla="*/ 65559 h 103188"/>
              <a:gd name="connsiteX318" fmla="*/ 673498 w 1303338"/>
              <a:gd name="connsiteY318" fmla="*/ 46418 h 103188"/>
              <a:gd name="connsiteX319" fmla="*/ 667416 w 1303338"/>
              <a:gd name="connsiteY319" fmla="*/ 42909 h 103188"/>
              <a:gd name="connsiteX320" fmla="*/ 663575 w 1303338"/>
              <a:gd name="connsiteY320" fmla="*/ 41314 h 103188"/>
              <a:gd name="connsiteX321" fmla="*/ 663575 w 1303338"/>
              <a:gd name="connsiteY321" fmla="*/ 38762 h 103188"/>
              <a:gd name="connsiteX322" fmla="*/ 665495 w 1303338"/>
              <a:gd name="connsiteY322" fmla="*/ 35890 h 103188"/>
              <a:gd name="connsiteX323" fmla="*/ 684062 w 1303338"/>
              <a:gd name="connsiteY323" fmla="*/ 33657 h 103188"/>
              <a:gd name="connsiteX324" fmla="*/ 686303 w 1303338"/>
              <a:gd name="connsiteY324" fmla="*/ 33338 h 103188"/>
              <a:gd name="connsiteX325" fmla="*/ 401220 w 1303338"/>
              <a:gd name="connsiteY325" fmla="*/ 33338 h 103188"/>
              <a:gd name="connsiteX326" fmla="*/ 402485 w 1303338"/>
              <a:gd name="connsiteY326" fmla="*/ 34926 h 103188"/>
              <a:gd name="connsiteX327" fmla="*/ 402485 w 1303338"/>
              <a:gd name="connsiteY327" fmla="*/ 37783 h 103188"/>
              <a:gd name="connsiteX328" fmla="*/ 401853 w 1303338"/>
              <a:gd name="connsiteY328" fmla="*/ 59056 h 103188"/>
              <a:gd name="connsiteX329" fmla="*/ 401853 w 1303338"/>
              <a:gd name="connsiteY329" fmla="*/ 69216 h 103188"/>
              <a:gd name="connsiteX330" fmla="*/ 404066 w 1303338"/>
              <a:gd name="connsiteY330" fmla="*/ 86044 h 103188"/>
              <a:gd name="connsiteX331" fmla="*/ 411970 w 1303338"/>
              <a:gd name="connsiteY331" fmla="*/ 89536 h 103188"/>
              <a:gd name="connsiteX332" fmla="*/ 425881 w 1303338"/>
              <a:gd name="connsiteY332" fmla="*/ 81916 h 103188"/>
              <a:gd name="connsiteX333" fmla="*/ 427778 w 1303338"/>
              <a:gd name="connsiteY333" fmla="*/ 65723 h 103188"/>
              <a:gd name="connsiteX334" fmla="*/ 427778 w 1303338"/>
              <a:gd name="connsiteY334" fmla="*/ 59056 h 103188"/>
              <a:gd name="connsiteX335" fmla="*/ 427461 w 1303338"/>
              <a:gd name="connsiteY335" fmla="*/ 45721 h 103188"/>
              <a:gd name="connsiteX336" fmla="*/ 422403 w 1303338"/>
              <a:gd name="connsiteY336" fmla="*/ 41911 h 103188"/>
              <a:gd name="connsiteX337" fmla="*/ 418609 w 1303338"/>
              <a:gd name="connsiteY337" fmla="*/ 40006 h 103188"/>
              <a:gd name="connsiteX338" fmla="*/ 418609 w 1303338"/>
              <a:gd name="connsiteY338" fmla="*/ 37466 h 103188"/>
              <a:gd name="connsiteX339" fmla="*/ 420822 w 1303338"/>
              <a:gd name="connsiteY339" fmla="*/ 35561 h 103188"/>
              <a:gd name="connsiteX340" fmla="*/ 439475 w 1303338"/>
              <a:gd name="connsiteY340" fmla="*/ 33656 h 103188"/>
              <a:gd name="connsiteX341" fmla="*/ 441688 w 1303338"/>
              <a:gd name="connsiteY341" fmla="*/ 33338 h 103188"/>
              <a:gd name="connsiteX342" fmla="*/ 443269 w 1303338"/>
              <a:gd name="connsiteY342" fmla="*/ 34926 h 103188"/>
              <a:gd name="connsiteX343" fmla="*/ 443269 w 1303338"/>
              <a:gd name="connsiteY343" fmla="*/ 38418 h 103188"/>
              <a:gd name="connsiteX344" fmla="*/ 442953 w 1303338"/>
              <a:gd name="connsiteY344" fmla="*/ 47626 h 103188"/>
              <a:gd name="connsiteX345" fmla="*/ 442637 w 1303338"/>
              <a:gd name="connsiteY345" fmla="*/ 56198 h 103188"/>
              <a:gd name="connsiteX346" fmla="*/ 442637 w 1303338"/>
              <a:gd name="connsiteY346" fmla="*/ 65723 h 103188"/>
              <a:gd name="connsiteX347" fmla="*/ 443269 w 1303338"/>
              <a:gd name="connsiteY347" fmla="*/ 87314 h 103188"/>
              <a:gd name="connsiteX348" fmla="*/ 449908 w 1303338"/>
              <a:gd name="connsiteY348" fmla="*/ 92394 h 103188"/>
              <a:gd name="connsiteX349" fmla="*/ 452438 w 1303338"/>
              <a:gd name="connsiteY349" fmla="*/ 94616 h 103188"/>
              <a:gd name="connsiteX350" fmla="*/ 452438 w 1303338"/>
              <a:gd name="connsiteY350" fmla="*/ 96521 h 103188"/>
              <a:gd name="connsiteX351" fmla="*/ 450225 w 1303338"/>
              <a:gd name="connsiteY351" fmla="*/ 98744 h 103188"/>
              <a:gd name="connsiteX352" fmla="*/ 432520 w 1303338"/>
              <a:gd name="connsiteY352" fmla="*/ 101284 h 103188"/>
              <a:gd name="connsiteX353" fmla="*/ 430939 w 1303338"/>
              <a:gd name="connsiteY353" fmla="*/ 101601 h 103188"/>
              <a:gd name="connsiteX354" fmla="*/ 428410 w 1303338"/>
              <a:gd name="connsiteY354" fmla="*/ 92394 h 103188"/>
              <a:gd name="connsiteX355" fmla="*/ 427145 w 1303338"/>
              <a:gd name="connsiteY355" fmla="*/ 89536 h 103188"/>
              <a:gd name="connsiteX356" fmla="*/ 424300 w 1303338"/>
              <a:gd name="connsiteY356" fmla="*/ 91441 h 103188"/>
              <a:gd name="connsiteX357" fmla="*/ 405963 w 1303338"/>
              <a:gd name="connsiteY357" fmla="*/ 101284 h 103188"/>
              <a:gd name="connsiteX358" fmla="*/ 393000 w 1303338"/>
              <a:gd name="connsiteY358" fmla="*/ 97791 h 103188"/>
              <a:gd name="connsiteX359" fmla="*/ 386993 w 1303338"/>
              <a:gd name="connsiteY359" fmla="*/ 83186 h 103188"/>
              <a:gd name="connsiteX360" fmla="*/ 386993 w 1303338"/>
              <a:gd name="connsiteY360" fmla="*/ 77471 h 103188"/>
              <a:gd name="connsiteX361" fmla="*/ 386993 w 1303338"/>
              <a:gd name="connsiteY361" fmla="*/ 70804 h 103188"/>
              <a:gd name="connsiteX362" fmla="*/ 386993 w 1303338"/>
              <a:gd name="connsiteY362" fmla="*/ 59373 h 103188"/>
              <a:gd name="connsiteX363" fmla="*/ 381619 w 1303338"/>
              <a:gd name="connsiteY363" fmla="*/ 42228 h 103188"/>
              <a:gd name="connsiteX364" fmla="*/ 377825 w 1303338"/>
              <a:gd name="connsiteY364" fmla="*/ 40006 h 103188"/>
              <a:gd name="connsiteX365" fmla="*/ 377825 w 1303338"/>
              <a:gd name="connsiteY365" fmla="*/ 37783 h 103188"/>
              <a:gd name="connsiteX366" fmla="*/ 380038 w 1303338"/>
              <a:gd name="connsiteY366" fmla="*/ 35561 h 103188"/>
              <a:gd name="connsiteX367" fmla="*/ 399007 w 1303338"/>
              <a:gd name="connsiteY367" fmla="*/ 33656 h 103188"/>
              <a:gd name="connsiteX368" fmla="*/ 401220 w 1303338"/>
              <a:gd name="connsiteY368" fmla="*/ 33338 h 103188"/>
              <a:gd name="connsiteX369" fmla="*/ 339251 w 1303338"/>
              <a:gd name="connsiteY369" fmla="*/ 33338 h 103188"/>
              <a:gd name="connsiteX370" fmla="*/ 366690 w 1303338"/>
              <a:gd name="connsiteY370" fmla="*/ 47374 h 103188"/>
              <a:gd name="connsiteX371" fmla="*/ 371476 w 1303338"/>
              <a:gd name="connsiteY371" fmla="*/ 65875 h 103188"/>
              <a:gd name="connsiteX372" fmla="*/ 363181 w 1303338"/>
              <a:gd name="connsiteY372" fmla="*/ 90118 h 103188"/>
              <a:gd name="connsiteX373" fmla="*/ 337018 w 1303338"/>
              <a:gd name="connsiteY373" fmla="*/ 101601 h 103188"/>
              <a:gd name="connsiteX374" fmla="*/ 306388 w 1303338"/>
              <a:gd name="connsiteY374" fmla="*/ 69384 h 103188"/>
              <a:gd name="connsiteX375" fmla="*/ 315641 w 1303338"/>
              <a:gd name="connsiteY375" fmla="*/ 43227 h 103188"/>
              <a:gd name="connsiteX376" fmla="*/ 339251 w 1303338"/>
              <a:gd name="connsiteY376" fmla="*/ 33338 h 103188"/>
              <a:gd name="connsiteX377" fmla="*/ 115607 w 1303338"/>
              <a:gd name="connsiteY377" fmla="*/ 33338 h 103188"/>
              <a:gd name="connsiteX378" fmla="*/ 139171 w 1303338"/>
              <a:gd name="connsiteY378" fmla="*/ 52330 h 103188"/>
              <a:gd name="connsiteX379" fmla="*/ 138857 w 1303338"/>
              <a:gd name="connsiteY379" fmla="*/ 76793 h 103188"/>
              <a:gd name="connsiteX380" fmla="*/ 140428 w 1303338"/>
              <a:gd name="connsiteY380" fmla="*/ 91922 h 103188"/>
              <a:gd name="connsiteX381" fmla="*/ 146083 w 1303338"/>
              <a:gd name="connsiteY381" fmla="*/ 93532 h 103188"/>
              <a:gd name="connsiteX382" fmla="*/ 149225 w 1303338"/>
              <a:gd name="connsiteY382" fmla="*/ 95785 h 103188"/>
              <a:gd name="connsiteX383" fmla="*/ 149225 w 1303338"/>
              <a:gd name="connsiteY383" fmla="*/ 98038 h 103188"/>
              <a:gd name="connsiteX384" fmla="*/ 146712 w 1303338"/>
              <a:gd name="connsiteY384" fmla="*/ 100291 h 103188"/>
              <a:gd name="connsiteX385" fmla="*/ 131316 w 1303338"/>
              <a:gd name="connsiteY385" fmla="*/ 102866 h 103188"/>
              <a:gd name="connsiteX386" fmla="*/ 128489 w 1303338"/>
              <a:gd name="connsiteY386" fmla="*/ 103188 h 103188"/>
              <a:gd name="connsiteX387" fmla="*/ 126289 w 1303338"/>
              <a:gd name="connsiteY387" fmla="*/ 101257 h 103188"/>
              <a:gd name="connsiteX388" fmla="*/ 125661 w 1303338"/>
              <a:gd name="connsiteY388" fmla="*/ 95785 h 103188"/>
              <a:gd name="connsiteX389" fmla="*/ 124718 w 1303338"/>
              <a:gd name="connsiteY389" fmla="*/ 92244 h 103188"/>
              <a:gd name="connsiteX390" fmla="*/ 124090 w 1303338"/>
              <a:gd name="connsiteY390" fmla="*/ 92888 h 103188"/>
              <a:gd name="connsiteX391" fmla="*/ 116235 w 1303338"/>
              <a:gd name="connsiteY391" fmla="*/ 98682 h 103188"/>
              <a:gd name="connsiteX392" fmla="*/ 103353 w 1303338"/>
              <a:gd name="connsiteY392" fmla="*/ 102223 h 103188"/>
              <a:gd name="connsiteX393" fmla="*/ 88900 w 1303338"/>
              <a:gd name="connsiteY393" fmla="*/ 85162 h 103188"/>
              <a:gd name="connsiteX394" fmla="*/ 92042 w 1303338"/>
              <a:gd name="connsiteY394" fmla="*/ 72287 h 103188"/>
              <a:gd name="connsiteX395" fmla="*/ 100211 w 1303338"/>
              <a:gd name="connsiteY395" fmla="*/ 69390 h 103188"/>
              <a:gd name="connsiteX396" fmla="*/ 117178 w 1303338"/>
              <a:gd name="connsiteY396" fmla="*/ 65849 h 103188"/>
              <a:gd name="connsiteX397" fmla="*/ 125347 w 1303338"/>
              <a:gd name="connsiteY397" fmla="*/ 59733 h 103188"/>
              <a:gd name="connsiteX398" fmla="*/ 125347 w 1303338"/>
              <a:gd name="connsiteY398" fmla="*/ 57158 h 103188"/>
              <a:gd name="connsiteX399" fmla="*/ 113407 w 1303338"/>
              <a:gd name="connsiteY399" fmla="*/ 44604 h 103188"/>
              <a:gd name="connsiteX400" fmla="*/ 95498 w 1303338"/>
              <a:gd name="connsiteY400" fmla="*/ 49755 h 103188"/>
              <a:gd name="connsiteX401" fmla="*/ 93613 w 1303338"/>
              <a:gd name="connsiteY401" fmla="*/ 50720 h 103188"/>
              <a:gd name="connsiteX402" fmla="*/ 92671 w 1303338"/>
              <a:gd name="connsiteY402" fmla="*/ 49111 h 103188"/>
              <a:gd name="connsiteX403" fmla="*/ 92671 w 1303338"/>
              <a:gd name="connsiteY403" fmla="*/ 48145 h 103188"/>
              <a:gd name="connsiteX404" fmla="*/ 93613 w 1303338"/>
              <a:gd name="connsiteY404" fmla="*/ 41385 h 103188"/>
              <a:gd name="connsiteX405" fmla="*/ 98954 w 1303338"/>
              <a:gd name="connsiteY405" fmla="*/ 35591 h 103188"/>
              <a:gd name="connsiteX406" fmla="*/ 115607 w 1303338"/>
              <a:gd name="connsiteY406" fmla="*/ 33338 h 103188"/>
              <a:gd name="connsiteX407" fmla="*/ 28982 w 1303338"/>
              <a:gd name="connsiteY407" fmla="*/ 15875 h 103188"/>
              <a:gd name="connsiteX408" fmla="*/ 25400 w 1303338"/>
              <a:gd name="connsiteY408" fmla="*/ 17761 h 103188"/>
              <a:gd name="connsiteX409" fmla="*/ 25400 w 1303338"/>
              <a:gd name="connsiteY409" fmla="*/ 20591 h 103188"/>
              <a:gd name="connsiteX410" fmla="*/ 25400 w 1303338"/>
              <a:gd name="connsiteY410" fmla="*/ 36308 h 103188"/>
              <a:gd name="connsiteX411" fmla="*/ 25400 w 1303338"/>
              <a:gd name="connsiteY411" fmla="*/ 41024 h 103188"/>
              <a:gd name="connsiteX412" fmla="*/ 25400 w 1303338"/>
              <a:gd name="connsiteY412" fmla="*/ 44796 h 103188"/>
              <a:gd name="connsiteX413" fmla="*/ 28331 w 1303338"/>
              <a:gd name="connsiteY413" fmla="*/ 47625 h 103188"/>
              <a:gd name="connsiteX414" fmla="*/ 44939 w 1303338"/>
              <a:gd name="connsiteY414" fmla="*/ 44482 h 103188"/>
              <a:gd name="connsiteX415" fmla="*/ 50800 w 1303338"/>
              <a:gd name="connsiteY415" fmla="*/ 31279 h 103188"/>
              <a:gd name="connsiteX416" fmla="*/ 40380 w 1303338"/>
              <a:gd name="connsiteY416" fmla="*/ 16818 h 103188"/>
              <a:gd name="connsiteX417" fmla="*/ 28982 w 1303338"/>
              <a:gd name="connsiteY417" fmla="*/ 15875 h 103188"/>
              <a:gd name="connsiteX418" fmla="*/ 1279718 w 1303338"/>
              <a:gd name="connsiteY418" fmla="*/ 9525 h 103188"/>
              <a:gd name="connsiteX419" fmla="*/ 1281012 w 1303338"/>
              <a:gd name="connsiteY419" fmla="*/ 11748 h 103188"/>
              <a:gd name="connsiteX420" fmla="*/ 1280365 w 1303338"/>
              <a:gd name="connsiteY420" fmla="*/ 15558 h 103188"/>
              <a:gd name="connsiteX421" fmla="*/ 1279071 w 1303338"/>
              <a:gd name="connsiteY421" fmla="*/ 32385 h 103188"/>
              <a:gd name="connsiteX422" fmla="*/ 1283601 w 1303338"/>
              <a:gd name="connsiteY422" fmla="*/ 35243 h 103188"/>
              <a:gd name="connsiteX423" fmla="*/ 1294602 w 1303338"/>
              <a:gd name="connsiteY423" fmla="*/ 35243 h 103188"/>
              <a:gd name="connsiteX424" fmla="*/ 1301397 w 1303338"/>
              <a:gd name="connsiteY424" fmla="*/ 34925 h 103188"/>
              <a:gd name="connsiteX425" fmla="*/ 1302044 w 1303338"/>
              <a:gd name="connsiteY425" fmla="*/ 34925 h 103188"/>
              <a:gd name="connsiteX426" fmla="*/ 1303338 w 1303338"/>
              <a:gd name="connsiteY426" fmla="*/ 35878 h 103188"/>
              <a:gd name="connsiteX427" fmla="*/ 1301720 w 1303338"/>
              <a:gd name="connsiteY427" fmla="*/ 41910 h 103188"/>
              <a:gd name="connsiteX428" fmla="*/ 1298161 w 1303338"/>
              <a:gd name="connsiteY428" fmla="*/ 45403 h 103188"/>
              <a:gd name="connsiteX429" fmla="*/ 1293955 w 1303338"/>
              <a:gd name="connsiteY429" fmla="*/ 45085 h 103188"/>
              <a:gd name="connsiteX430" fmla="*/ 1289101 w 1303338"/>
              <a:gd name="connsiteY430" fmla="*/ 44768 h 103188"/>
              <a:gd name="connsiteX431" fmla="*/ 1283924 w 1303338"/>
              <a:gd name="connsiteY431" fmla="*/ 44768 h 103188"/>
              <a:gd name="connsiteX432" fmla="*/ 1279718 w 1303338"/>
              <a:gd name="connsiteY432" fmla="*/ 50165 h 103188"/>
              <a:gd name="connsiteX433" fmla="*/ 1279718 w 1303338"/>
              <a:gd name="connsiteY433" fmla="*/ 70803 h 103188"/>
              <a:gd name="connsiteX434" fmla="*/ 1281336 w 1303338"/>
              <a:gd name="connsiteY434" fmla="*/ 86995 h 103188"/>
              <a:gd name="connsiteX435" fmla="*/ 1289425 w 1303338"/>
              <a:gd name="connsiteY435" fmla="*/ 90805 h 103188"/>
              <a:gd name="connsiteX436" fmla="*/ 1300103 w 1303338"/>
              <a:gd name="connsiteY436" fmla="*/ 89218 h 103188"/>
              <a:gd name="connsiteX437" fmla="*/ 1302044 w 1303338"/>
              <a:gd name="connsiteY437" fmla="*/ 88583 h 103188"/>
              <a:gd name="connsiteX438" fmla="*/ 1303015 w 1303338"/>
              <a:gd name="connsiteY438" fmla="*/ 89853 h 103188"/>
              <a:gd name="connsiteX439" fmla="*/ 1301397 w 1303338"/>
              <a:gd name="connsiteY439" fmla="*/ 98425 h 103188"/>
              <a:gd name="connsiteX440" fmla="*/ 1284895 w 1303338"/>
              <a:gd name="connsiteY440" fmla="*/ 101600 h 103188"/>
              <a:gd name="connsiteX441" fmla="*/ 1264510 w 1303338"/>
              <a:gd name="connsiteY441" fmla="*/ 85725 h 103188"/>
              <a:gd name="connsiteX442" fmla="*/ 1264510 w 1303338"/>
              <a:gd name="connsiteY442" fmla="*/ 77788 h 103188"/>
              <a:gd name="connsiteX443" fmla="*/ 1264834 w 1303338"/>
              <a:gd name="connsiteY443" fmla="*/ 70803 h 103188"/>
              <a:gd name="connsiteX444" fmla="*/ 1264834 w 1303338"/>
              <a:gd name="connsiteY444" fmla="*/ 52705 h 103188"/>
              <a:gd name="connsiteX445" fmla="*/ 1261598 w 1303338"/>
              <a:gd name="connsiteY445" fmla="*/ 45085 h 103188"/>
              <a:gd name="connsiteX446" fmla="*/ 1259010 w 1303338"/>
              <a:gd name="connsiteY446" fmla="*/ 45085 h 103188"/>
              <a:gd name="connsiteX447" fmla="*/ 1255774 w 1303338"/>
              <a:gd name="connsiteY447" fmla="*/ 45085 h 103188"/>
              <a:gd name="connsiteX448" fmla="*/ 1253833 w 1303338"/>
              <a:gd name="connsiteY448" fmla="*/ 45403 h 103188"/>
              <a:gd name="connsiteX449" fmla="*/ 1252538 w 1303338"/>
              <a:gd name="connsiteY449" fmla="*/ 44450 h 103188"/>
              <a:gd name="connsiteX450" fmla="*/ 1252862 w 1303338"/>
              <a:gd name="connsiteY450" fmla="*/ 42863 h 103188"/>
              <a:gd name="connsiteX451" fmla="*/ 1254480 w 1303338"/>
              <a:gd name="connsiteY451" fmla="*/ 38418 h 103188"/>
              <a:gd name="connsiteX452" fmla="*/ 1257068 w 1303338"/>
              <a:gd name="connsiteY452" fmla="*/ 35243 h 103188"/>
              <a:gd name="connsiteX453" fmla="*/ 1260304 w 1303338"/>
              <a:gd name="connsiteY453" fmla="*/ 35560 h 103188"/>
              <a:gd name="connsiteX454" fmla="*/ 1261922 w 1303338"/>
              <a:gd name="connsiteY454" fmla="*/ 35560 h 103188"/>
              <a:gd name="connsiteX455" fmla="*/ 1265157 w 1303338"/>
              <a:gd name="connsiteY455" fmla="*/ 32703 h 103188"/>
              <a:gd name="connsiteX456" fmla="*/ 1264834 w 1303338"/>
              <a:gd name="connsiteY456" fmla="*/ 24130 h 103188"/>
              <a:gd name="connsiteX457" fmla="*/ 1264834 w 1303338"/>
              <a:gd name="connsiteY457" fmla="*/ 18415 h 103188"/>
              <a:gd name="connsiteX458" fmla="*/ 1268393 w 1303338"/>
              <a:gd name="connsiteY458" fmla="*/ 13653 h 103188"/>
              <a:gd name="connsiteX459" fmla="*/ 1276482 w 1303338"/>
              <a:gd name="connsiteY459" fmla="*/ 10478 h 103188"/>
              <a:gd name="connsiteX460" fmla="*/ 1279718 w 1303338"/>
              <a:gd name="connsiteY460" fmla="*/ 9525 h 103188"/>
              <a:gd name="connsiteX461" fmla="*/ 1114941 w 1303338"/>
              <a:gd name="connsiteY461" fmla="*/ 9525 h 103188"/>
              <a:gd name="connsiteX462" fmla="*/ 1116235 w 1303338"/>
              <a:gd name="connsiteY462" fmla="*/ 11748 h 103188"/>
              <a:gd name="connsiteX463" fmla="*/ 1115912 w 1303338"/>
              <a:gd name="connsiteY463" fmla="*/ 15558 h 103188"/>
              <a:gd name="connsiteX464" fmla="*/ 1114617 w 1303338"/>
              <a:gd name="connsiteY464" fmla="*/ 32385 h 103188"/>
              <a:gd name="connsiteX465" fmla="*/ 1118824 w 1303338"/>
              <a:gd name="connsiteY465" fmla="*/ 35243 h 103188"/>
              <a:gd name="connsiteX466" fmla="*/ 1129825 w 1303338"/>
              <a:gd name="connsiteY466" fmla="*/ 35243 h 103188"/>
              <a:gd name="connsiteX467" fmla="*/ 1136296 w 1303338"/>
              <a:gd name="connsiteY467" fmla="*/ 34925 h 103188"/>
              <a:gd name="connsiteX468" fmla="*/ 1137267 w 1303338"/>
              <a:gd name="connsiteY468" fmla="*/ 34925 h 103188"/>
              <a:gd name="connsiteX469" fmla="*/ 1138238 w 1303338"/>
              <a:gd name="connsiteY469" fmla="*/ 35878 h 103188"/>
              <a:gd name="connsiteX470" fmla="*/ 1136620 w 1303338"/>
              <a:gd name="connsiteY470" fmla="*/ 41910 h 103188"/>
              <a:gd name="connsiteX471" fmla="*/ 1133384 w 1303338"/>
              <a:gd name="connsiteY471" fmla="*/ 45403 h 103188"/>
              <a:gd name="connsiteX472" fmla="*/ 1129501 w 1303338"/>
              <a:gd name="connsiteY472" fmla="*/ 45085 h 103188"/>
              <a:gd name="connsiteX473" fmla="*/ 1124324 w 1303338"/>
              <a:gd name="connsiteY473" fmla="*/ 44768 h 103188"/>
              <a:gd name="connsiteX474" fmla="*/ 1119471 w 1303338"/>
              <a:gd name="connsiteY474" fmla="*/ 44768 h 103188"/>
              <a:gd name="connsiteX475" fmla="*/ 1115265 w 1303338"/>
              <a:gd name="connsiteY475" fmla="*/ 50165 h 103188"/>
              <a:gd name="connsiteX476" fmla="*/ 1115265 w 1303338"/>
              <a:gd name="connsiteY476" fmla="*/ 70803 h 103188"/>
              <a:gd name="connsiteX477" fmla="*/ 1116559 w 1303338"/>
              <a:gd name="connsiteY477" fmla="*/ 86995 h 103188"/>
              <a:gd name="connsiteX478" fmla="*/ 1124648 w 1303338"/>
              <a:gd name="connsiteY478" fmla="*/ 90805 h 103188"/>
              <a:gd name="connsiteX479" fmla="*/ 1135326 w 1303338"/>
              <a:gd name="connsiteY479" fmla="*/ 89218 h 103188"/>
              <a:gd name="connsiteX480" fmla="*/ 1136943 w 1303338"/>
              <a:gd name="connsiteY480" fmla="*/ 88583 h 103188"/>
              <a:gd name="connsiteX481" fmla="*/ 1137914 w 1303338"/>
              <a:gd name="connsiteY481" fmla="*/ 89853 h 103188"/>
              <a:gd name="connsiteX482" fmla="*/ 1136620 w 1303338"/>
              <a:gd name="connsiteY482" fmla="*/ 98425 h 103188"/>
              <a:gd name="connsiteX483" fmla="*/ 1120442 w 1303338"/>
              <a:gd name="connsiteY483" fmla="*/ 101600 h 103188"/>
              <a:gd name="connsiteX484" fmla="*/ 1099410 w 1303338"/>
              <a:gd name="connsiteY484" fmla="*/ 85725 h 103188"/>
              <a:gd name="connsiteX485" fmla="*/ 1099733 w 1303338"/>
              <a:gd name="connsiteY485" fmla="*/ 77788 h 103188"/>
              <a:gd name="connsiteX486" fmla="*/ 1100057 w 1303338"/>
              <a:gd name="connsiteY486" fmla="*/ 70803 h 103188"/>
              <a:gd name="connsiteX487" fmla="*/ 1100057 w 1303338"/>
              <a:gd name="connsiteY487" fmla="*/ 52705 h 103188"/>
              <a:gd name="connsiteX488" fmla="*/ 1096498 w 1303338"/>
              <a:gd name="connsiteY488" fmla="*/ 45085 h 103188"/>
              <a:gd name="connsiteX489" fmla="*/ 1094233 w 1303338"/>
              <a:gd name="connsiteY489" fmla="*/ 45085 h 103188"/>
              <a:gd name="connsiteX490" fmla="*/ 1090673 w 1303338"/>
              <a:gd name="connsiteY490" fmla="*/ 45085 h 103188"/>
              <a:gd name="connsiteX491" fmla="*/ 1088732 w 1303338"/>
              <a:gd name="connsiteY491" fmla="*/ 45403 h 103188"/>
              <a:gd name="connsiteX492" fmla="*/ 1087438 w 1303338"/>
              <a:gd name="connsiteY492" fmla="*/ 44450 h 103188"/>
              <a:gd name="connsiteX493" fmla="*/ 1088085 w 1303338"/>
              <a:gd name="connsiteY493" fmla="*/ 42863 h 103188"/>
              <a:gd name="connsiteX494" fmla="*/ 1089703 w 1303338"/>
              <a:gd name="connsiteY494" fmla="*/ 38418 h 103188"/>
              <a:gd name="connsiteX495" fmla="*/ 1092291 w 1303338"/>
              <a:gd name="connsiteY495" fmla="*/ 35243 h 103188"/>
              <a:gd name="connsiteX496" fmla="*/ 1095527 w 1303338"/>
              <a:gd name="connsiteY496" fmla="*/ 35560 h 103188"/>
              <a:gd name="connsiteX497" fmla="*/ 1097145 w 1303338"/>
              <a:gd name="connsiteY497" fmla="*/ 35560 h 103188"/>
              <a:gd name="connsiteX498" fmla="*/ 1100380 w 1303338"/>
              <a:gd name="connsiteY498" fmla="*/ 32703 h 103188"/>
              <a:gd name="connsiteX499" fmla="*/ 1100057 w 1303338"/>
              <a:gd name="connsiteY499" fmla="*/ 24130 h 103188"/>
              <a:gd name="connsiteX500" fmla="*/ 1099733 w 1303338"/>
              <a:gd name="connsiteY500" fmla="*/ 18415 h 103188"/>
              <a:gd name="connsiteX501" fmla="*/ 1103616 w 1303338"/>
              <a:gd name="connsiteY501" fmla="*/ 13653 h 103188"/>
              <a:gd name="connsiteX502" fmla="*/ 1111705 w 1303338"/>
              <a:gd name="connsiteY502" fmla="*/ 10478 h 103188"/>
              <a:gd name="connsiteX503" fmla="*/ 1114941 w 1303338"/>
              <a:gd name="connsiteY503" fmla="*/ 9525 h 103188"/>
              <a:gd name="connsiteX504" fmla="*/ 1228577 w 1303338"/>
              <a:gd name="connsiteY504" fmla="*/ 6350 h 103188"/>
              <a:gd name="connsiteX505" fmla="*/ 1238251 w 1303338"/>
              <a:gd name="connsiteY505" fmla="*/ 14638 h 103188"/>
              <a:gd name="connsiteX506" fmla="*/ 1227932 w 1303338"/>
              <a:gd name="connsiteY506" fmla="*/ 23813 h 103188"/>
              <a:gd name="connsiteX507" fmla="*/ 1217613 w 1303338"/>
              <a:gd name="connsiteY507" fmla="*/ 14934 h 103188"/>
              <a:gd name="connsiteX508" fmla="*/ 1228577 w 1303338"/>
              <a:gd name="connsiteY508" fmla="*/ 6350 h 103188"/>
              <a:gd name="connsiteX509" fmla="*/ 1063477 w 1303338"/>
              <a:gd name="connsiteY509" fmla="*/ 6350 h 103188"/>
              <a:gd name="connsiteX510" fmla="*/ 1073151 w 1303338"/>
              <a:gd name="connsiteY510" fmla="*/ 14638 h 103188"/>
              <a:gd name="connsiteX511" fmla="*/ 1062832 w 1303338"/>
              <a:gd name="connsiteY511" fmla="*/ 23813 h 103188"/>
              <a:gd name="connsiteX512" fmla="*/ 1052513 w 1303338"/>
              <a:gd name="connsiteY512" fmla="*/ 14934 h 103188"/>
              <a:gd name="connsiteX513" fmla="*/ 1063477 w 1303338"/>
              <a:gd name="connsiteY513" fmla="*/ 6350 h 103188"/>
              <a:gd name="connsiteX514" fmla="*/ 767879 w 1303338"/>
              <a:gd name="connsiteY514" fmla="*/ 6350 h 103188"/>
              <a:gd name="connsiteX515" fmla="*/ 777876 w 1303338"/>
              <a:gd name="connsiteY515" fmla="*/ 14638 h 103188"/>
              <a:gd name="connsiteX516" fmla="*/ 767557 w 1303338"/>
              <a:gd name="connsiteY516" fmla="*/ 23813 h 103188"/>
              <a:gd name="connsiteX517" fmla="*/ 757238 w 1303338"/>
              <a:gd name="connsiteY517" fmla="*/ 14934 h 103188"/>
              <a:gd name="connsiteX518" fmla="*/ 767879 w 1303338"/>
              <a:gd name="connsiteY518" fmla="*/ 6350 h 103188"/>
              <a:gd name="connsiteX519" fmla="*/ 570243 w 1303338"/>
              <a:gd name="connsiteY519" fmla="*/ 6350 h 103188"/>
              <a:gd name="connsiteX520" fmla="*/ 575358 w 1303338"/>
              <a:gd name="connsiteY520" fmla="*/ 6669 h 103188"/>
              <a:gd name="connsiteX521" fmla="*/ 585589 w 1303338"/>
              <a:gd name="connsiteY521" fmla="*/ 6987 h 103188"/>
              <a:gd name="connsiteX522" fmla="*/ 596459 w 1303338"/>
              <a:gd name="connsiteY522" fmla="*/ 6669 h 103188"/>
              <a:gd name="connsiteX523" fmla="*/ 601254 w 1303338"/>
              <a:gd name="connsiteY523" fmla="*/ 6350 h 103188"/>
              <a:gd name="connsiteX524" fmla="*/ 603173 w 1303338"/>
              <a:gd name="connsiteY524" fmla="*/ 8262 h 103188"/>
              <a:gd name="connsiteX525" fmla="*/ 603173 w 1303338"/>
              <a:gd name="connsiteY525" fmla="*/ 11129 h 103188"/>
              <a:gd name="connsiteX526" fmla="*/ 599656 w 1303338"/>
              <a:gd name="connsiteY526" fmla="*/ 13996 h 103188"/>
              <a:gd name="connsiteX527" fmla="*/ 594541 w 1303338"/>
              <a:gd name="connsiteY527" fmla="*/ 19411 h 103188"/>
              <a:gd name="connsiteX528" fmla="*/ 594221 w 1303338"/>
              <a:gd name="connsiteY528" fmla="*/ 42666 h 103188"/>
              <a:gd name="connsiteX529" fmla="*/ 594221 w 1303338"/>
              <a:gd name="connsiteY529" fmla="*/ 56683 h 103188"/>
              <a:gd name="connsiteX530" fmla="*/ 597098 w 1303338"/>
              <a:gd name="connsiteY530" fmla="*/ 81849 h 103188"/>
              <a:gd name="connsiteX531" fmla="*/ 616920 w 1303338"/>
              <a:gd name="connsiteY531" fmla="*/ 92043 h 103188"/>
              <a:gd name="connsiteX532" fmla="*/ 638340 w 1303338"/>
              <a:gd name="connsiteY532" fmla="*/ 79301 h 103188"/>
              <a:gd name="connsiteX533" fmla="*/ 640258 w 1303338"/>
              <a:gd name="connsiteY533" fmla="*/ 56046 h 103188"/>
              <a:gd name="connsiteX534" fmla="*/ 640258 w 1303338"/>
              <a:gd name="connsiteY534" fmla="*/ 42666 h 103188"/>
              <a:gd name="connsiteX535" fmla="*/ 639939 w 1303338"/>
              <a:gd name="connsiteY535" fmla="*/ 19411 h 103188"/>
              <a:gd name="connsiteX536" fmla="*/ 634504 w 1303338"/>
              <a:gd name="connsiteY536" fmla="*/ 13996 h 103188"/>
              <a:gd name="connsiteX537" fmla="*/ 630987 w 1303338"/>
              <a:gd name="connsiteY537" fmla="*/ 11129 h 103188"/>
              <a:gd name="connsiteX538" fmla="*/ 630987 w 1303338"/>
              <a:gd name="connsiteY538" fmla="*/ 8262 h 103188"/>
              <a:gd name="connsiteX539" fmla="*/ 632585 w 1303338"/>
              <a:gd name="connsiteY539" fmla="*/ 6350 h 103188"/>
              <a:gd name="connsiteX540" fmla="*/ 638020 w 1303338"/>
              <a:gd name="connsiteY540" fmla="*/ 6669 h 103188"/>
              <a:gd name="connsiteX541" fmla="*/ 645374 w 1303338"/>
              <a:gd name="connsiteY541" fmla="*/ 6987 h 103188"/>
              <a:gd name="connsiteX542" fmla="*/ 653366 w 1303338"/>
              <a:gd name="connsiteY542" fmla="*/ 6669 h 103188"/>
              <a:gd name="connsiteX543" fmla="*/ 658801 w 1303338"/>
              <a:gd name="connsiteY543" fmla="*/ 6350 h 103188"/>
              <a:gd name="connsiteX544" fmla="*/ 660400 w 1303338"/>
              <a:gd name="connsiteY544" fmla="*/ 8262 h 103188"/>
              <a:gd name="connsiteX545" fmla="*/ 660400 w 1303338"/>
              <a:gd name="connsiteY545" fmla="*/ 11129 h 103188"/>
              <a:gd name="connsiteX546" fmla="*/ 656883 w 1303338"/>
              <a:gd name="connsiteY546" fmla="*/ 13996 h 103188"/>
              <a:gd name="connsiteX547" fmla="*/ 651448 w 1303338"/>
              <a:gd name="connsiteY547" fmla="*/ 19411 h 103188"/>
              <a:gd name="connsiteX548" fmla="*/ 651128 w 1303338"/>
              <a:gd name="connsiteY548" fmla="*/ 42666 h 103188"/>
              <a:gd name="connsiteX549" fmla="*/ 651128 w 1303338"/>
              <a:gd name="connsiteY549" fmla="*/ 55409 h 103188"/>
              <a:gd name="connsiteX550" fmla="*/ 649849 w 1303338"/>
              <a:gd name="connsiteY550" fmla="*/ 79301 h 103188"/>
              <a:gd name="connsiteX551" fmla="*/ 613403 w 1303338"/>
              <a:gd name="connsiteY551" fmla="*/ 101600 h 103188"/>
              <a:gd name="connsiteX552" fmla="*/ 581113 w 1303338"/>
              <a:gd name="connsiteY552" fmla="*/ 86946 h 103188"/>
              <a:gd name="connsiteX553" fmla="*/ 577596 w 1303338"/>
              <a:gd name="connsiteY553" fmla="*/ 56046 h 103188"/>
              <a:gd name="connsiteX554" fmla="*/ 577596 w 1303338"/>
              <a:gd name="connsiteY554" fmla="*/ 42666 h 103188"/>
              <a:gd name="connsiteX555" fmla="*/ 577596 w 1303338"/>
              <a:gd name="connsiteY555" fmla="*/ 19411 h 103188"/>
              <a:gd name="connsiteX556" fmla="*/ 571842 w 1303338"/>
              <a:gd name="connsiteY556" fmla="*/ 13996 h 103188"/>
              <a:gd name="connsiteX557" fmla="*/ 568325 w 1303338"/>
              <a:gd name="connsiteY557" fmla="*/ 11129 h 103188"/>
              <a:gd name="connsiteX558" fmla="*/ 568325 w 1303338"/>
              <a:gd name="connsiteY558" fmla="*/ 8262 h 103188"/>
              <a:gd name="connsiteX559" fmla="*/ 570243 w 1303338"/>
              <a:gd name="connsiteY559" fmla="*/ 6350 h 103188"/>
              <a:gd name="connsiteX560" fmla="*/ 1569 w 1303338"/>
              <a:gd name="connsiteY560" fmla="*/ 6350 h 103188"/>
              <a:gd name="connsiteX561" fmla="*/ 6902 w 1303338"/>
              <a:gd name="connsiteY561" fmla="*/ 6669 h 103188"/>
              <a:gd name="connsiteX562" fmla="*/ 16314 w 1303338"/>
              <a:gd name="connsiteY562" fmla="*/ 6987 h 103188"/>
              <a:gd name="connsiteX563" fmla="*/ 34511 w 1303338"/>
              <a:gd name="connsiteY563" fmla="*/ 6350 h 103188"/>
              <a:gd name="connsiteX564" fmla="*/ 41727 w 1303338"/>
              <a:gd name="connsiteY564" fmla="*/ 6350 h 103188"/>
              <a:gd name="connsiteX565" fmla="*/ 60865 w 1303338"/>
              <a:gd name="connsiteY565" fmla="*/ 13040 h 103188"/>
              <a:gd name="connsiteX566" fmla="*/ 67140 w 1303338"/>
              <a:gd name="connsiteY566" fmla="*/ 29288 h 103188"/>
              <a:gd name="connsiteX567" fmla="*/ 52708 w 1303338"/>
              <a:gd name="connsiteY567" fmla="*/ 51270 h 103188"/>
              <a:gd name="connsiteX568" fmla="*/ 49570 w 1303338"/>
              <a:gd name="connsiteY568" fmla="*/ 52863 h 103188"/>
              <a:gd name="connsiteX569" fmla="*/ 49884 w 1303338"/>
              <a:gd name="connsiteY569" fmla="*/ 53500 h 103188"/>
              <a:gd name="connsiteX570" fmla="*/ 52080 w 1303338"/>
              <a:gd name="connsiteY570" fmla="*/ 57642 h 103188"/>
              <a:gd name="connsiteX571" fmla="*/ 67767 w 1303338"/>
              <a:gd name="connsiteY571" fmla="*/ 85358 h 103188"/>
              <a:gd name="connsiteX572" fmla="*/ 76865 w 1303338"/>
              <a:gd name="connsiteY572" fmla="*/ 93004 h 103188"/>
              <a:gd name="connsiteX573" fmla="*/ 79375 w 1303338"/>
              <a:gd name="connsiteY573" fmla="*/ 95872 h 103188"/>
              <a:gd name="connsiteX574" fmla="*/ 79375 w 1303338"/>
              <a:gd name="connsiteY574" fmla="*/ 98102 h 103188"/>
              <a:gd name="connsiteX575" fmla="*/ 77493 w 1303338"/>
              <a:gd name="connsiteY575" fmla="*/ 100013 h 103188"/>
              <a:gd name="connsiteX576" fmla="*/ 76238 w 1303338"/>
              <a:gd name="connsiteY576" fmla="*/ 100013 h 103188"/>
              <a:gd name="connsiteX577" fmla="*/ 65885 w 1303338"/>
              <a:gd name="connsiteY577" fmla="*/ 100013 h 103188"/>
              <a:gd name="connsiteX578" fmla="*/ 58355 w 1303338"/>
              <a:gd name="connsiteY578" fmla="*/ 100013 h 103188"/>
              <a:gd name="connsiteX579" fmla="*/ 56473 w 1303338"/>
              <a:gd name="connsiteY579" fmla="*/ 100013 h 103188"/>
              <a:gd name="connsiteX580" fmla="*/ 50825 w 1303338"/>
              <a:gd name="connsiteY580" fmla="*/ 92049 h 103188"/>
              <a:gd name="connsiteX581" fmla="*/ 36394 w 1303338"/>
              <a:gd name="connsiteY581" fmla="*/ 60509 h 103188"/>
              <a:gd name="connsiteX582" fmla="*/ 30433 w 1303338"/>
              <a:gd name="connsiteY582" fmla="*/ 55412 h 103188"/>
              <a:gd name="connsiteX583" fmla="*/ 29805 w 1303338"/>
              <a:gd name="connsiteY583" fmla="*/ 55412 h 103188"/>
              <a:gd name="connsiteX584" fmla="*/ 28864 w 1303338"/>
              <a:gd name="connsiteY584" fmla="*/ 55412 h 103188"/>
              <a:gd name="connsiteX585" fmla="*/ 26668 w 1303338"/>
              <a:gd name="connsiteY585" fmla="*/ 55412 h 103188"/>
              <a:gd name="connsiteX586" fmla="*/ 25413 w 1303338"/>
              <a:gd name="connsiteY586" fmla="*/ 57642 h 103188"/>
              <a:gd name="connsiteX587" fmla="*/ 25413 w 1303338"/>
              <a:gd name="connsiteY587" fmla="*/ 64014 h 103188"/>
              <a:gd name="connsiteX588" fmla="*/ 25727 w 1303338"/>
              <a:gd name="connsiteY588" fmla="*/ 86951 h 103188"/>
              <a:gd name="connsiteX589" fmla="*/ 31060 w 1303338"/>
              <a:gd name="connsiteY589" fmla="*/ 92367 h 103188"/>
              <a:gd name="connsiteX590" fmla="*/ 34197 w 1303338"/>
              <a:gd name="connsiteY590" fmla="*/ 95235 h 103188"/>
              <a:gd name="connsiteX591" fmla="*/ 34197 w 1303338"/>
              <a:gd name="connsiteY591" fmla="*/ 98102 h 103188"/>
              <a:gd name="connsiteX592" fmla="*/ 32629 w 1303338"/>
              <a:gd name="connsiteY592" fmla="*/ 100013 h 103188"/>
              <a:gd name="connsiteX593" fmla="*/ 27609 w 1303338"/>
              <a:gd name="connsiteY593" fmla="*/ 100013 h 103188"/>
              <a:gd name="connsiteX594" fmla="*/ 17569 w 1303338"/>
              <a:gd name="connsiteY594" fmla="*/ 99695 h 103188"/>
              <a:gd name="connsiteX595" fmla="*/ 6902 w 1303338"/>
              <a:gd name="connsiteY595" fmla="*/ 100013 h 103188"/>
              <a:gd name="connsiteX596" fmla="*/ 1883 w 1303338"/>
              <a:gd name="connsiteY596" fmla="*/ 100013 h 103188"/>
              <a:gd name="connsiteX597" fmla="*/ 0 w 1303338"/>
              <a:gd name="connsiteY597" fmla="*/ 98102 h 103188"/>
              <a:gd name="connsiteX598" fmla="*/ 0 w 1303338"/>
              <a:gd name="connsiteY598" fmla="*/ 95235 h 103188"/>
              <a:gd name="connsiteX599" fmla="*/ 3451 w 1303338"/>
              <a:gd name="connsiteY599" fmla="*/ 92367 h 103188"/>
              <a:gd name="connsiteX600" fmla="*/ 8785 w 1303338"/>
              <a:gd name="connsiteY600" fmla="*/ 86951 h 103188"/>
              <a:gd name="connsiteX601" fmla="*/ 9099 w 1303338"/>
              <a:gd name="connsiteY601" fmla="*/ 64014 h 103188"/>
              <a:gd name="connsiteX602" fmla="*/ 9099 w 1303338"/>
              <a:gd name="connsiteY602" fmla="*/ 42669 h 103188"/>
              <a:gd name="connsiteX603" fmla="*/ 8785 w 1303338"/>
              <a:gd name="connsiteY603" fmla="*/ 19412 h 103188"/>
              <a:gd name="connsiteX604" fmla="*/ 3451 w 1303338"/>
              <a:gd name="connsiteY604" fmla="*/ 13996 h 103188"/>
              <a:gd name="connsiteX605" fmla="*/ 0 w 1303338"/>
              <a:gd name="connsiteY605" fmla="*/ 11129 h 103188"/>
              <a:gd name="connsiteX606" fmla="*/ 0 w 1303338"/>
              <a:gd name="connsiteY606" fmla="*/ 8580 h 103188"/>
              <a:gd name="connsiteX607" fmla="*/ 1569 w 1303338"/>
              <a:gd name="connsiteY607" fmla="*/ 6350 h 103188"/>
              <a:gd name="connsiteX608" fmla="*/ 517314 w 1303338"/>
              <a:gd name="connsiteY608" fmla="*/ 0 h 103188"/>
              <a:gd name="connsiteX609" fmla="*/ 519201 w 1303338"/>
              <a:gd name="connsiteY609" fmla="*/ 2556 h 103188"/>
              <a:gd name="connsiteX610" fmla="*/ 518257 w 1303338"/>
              <a:gd name="connsiteY610" fmla="*/ 42809 h 103188"/>
              <a:gd name="connsiteX611" fmla="*/ 518257 w 1303338"/>
              <a:gd name="connsiteY611" fmla="*/ 66769 h 103188"/>
              <a:gd name="connsiteX612" fmla="*/ 519201 w 1303338"/>
              <a:gd name="connsiteY612" fmla="*/ 89771 h 103188"/>
              <a:gd name="connsiteX613" fmla="*/ 526751 w 1303338"/>
              <a:gd name="connsiteY613" fmla="*/ 93604 h 103188"/>
              <a:gd name="connsiteX614" fmla="*/ 528638 w 1303338"/>
              <a:gd name="connsiteY614" fmla="*/ 94882 h 103188"/>
              <a:gd name="connsiteX615" fmla="*/ 528638 w 1303338"/>
              <a:gd name="connsiteY615" fmla="*/ 97438 h 103188"/>
              <a:gd name="connsiteX616" fmla="*/ 525807 w 1303338"/>
              <a:gd name="connsiteY616" fmla="*/ 99674 h 103188"/>
              <a:gd name="connsiteX617" fmla="*/ 509449 w 1303338"/>
              <a:gd name="connsiteY617" fmla="*/ 102869 h 103188"/>
              <a:gd name="connsiteX618" fmla="*/ 506933 w 1303338"/>
              <a:gd name="connsiteY618" fmla="*/ 103188 h 103188"/>
              <a:gd name="connsiteX619" fmla="*/ 505360 w 1303338"/>
              <a:gd name="connsiteY619" fmla="*/ 100952 h 103188"/>
              <a:gd name="connsiteX620" fmla="*/ 505045 w 1303338"/>
              <a:gd name="connsiteY620" fmla="*/ 95202 h 103188"/>
              <a:gd name="connsiteX621" fmla="*/ 503787 w 1303338"/>
              <a:gd name="connsiteY621" fmla="*/ 91687 h 103188"/>
              <a:gd name="connsiteX622" fmla="*/ 502843 w 1303338"/>
              <a:gd name="connsiteY622" fmla="*/ 92646 h 103188"/>
              <a:gd name="connsiteX623" fmla="*/ 495922 w 1303338"/>
              <a:gd name="connsiteY623" fmla="*/ 98077 h 103188"/>
              <a:gd name="connsiteX624" fmla="*/ 484283 w 1303338"/>
              <a:gd name="connsiteY624" fmla="*/ 101910 h 103188"/>
              <a:gd name="connsiteX625" fmla="*/ 460375 w 1303338"/>
              <a:gd name="connsiteY625" fmla="*/ 69964 h 103188"/>
              <a:gd name="connsiteX626" fmla="*/ 489631 w 1303338"/>
              <a:gd name="connsiteY626" fmla="*/ 33544 h 103188"/>
              <a:gd name="connsiteX627" fmla="*/ 501585 w 1303338"/>
              <a:gd name="connsiteY627" fmla="*/ 36100 h 103188"/>
              <a:gd name="connsiteX628" fmla="*/ 502528 w 1303338"/>
              <a:gd name="connsiteY628" fmla="*/ 36739 h 103188"/>
              <a:gd name="connsiteX629" fmla="*/ 503787 w 1303338"/>
              <a:gd name="connsiteY629" fmla="*/ 34503 h 103188"/>
              <a:gd name="connsiteX630" fmla="*/ 503472 w 1303338"/>
              <a:gd name="connsiteY630" fmla="*/ 32266 h 103188"/>
              <a:gd name="connsiteX631" fmla="*/ 503472 w 1303338"/>
              <a:gd name="connsiteY631" fmla="*/ 17890 h 103188"/>
              <a:gd name="connsiteX632" fmla="*/ 497181 w 1303338"/>
              <a:gd name="connsiteY632" fmla="*/ 9584 h 103188"/>
              <a:gd name="connsiteX633" fmla="*/ 494349 w 1303338"/>
              <a:gd name="connsiteY633" fmla="*/ 7029 h 103188"/>
              <a:gd name="connsiteX634" fmla="*/ 494349 w 1303338"/>
              <a:gd name="connsiteY634" fmla="*/ 4792 h 103188"/>
              <a:gd name="connsiteX635" fmla="*/ 496866 w 1303338"/>
              <a:gd name="connsiteY635" fmla="*/ 2556 h 103188"/>
              <a:gd name="connsiteX636" fmla="*/ 515741 w 1303338"/>
              <a:gd name="connsiteY636" fmla="*/ 320 h 103188"/>
              <a:gd name="connsiteX637" fmla="*/ 517314 w 1303338"/>
              <a:gd name="connsiteY637" fmla="*/ 0 h 103188"/>
              <a:gd name="connsiteX638" fmla="*/ 251656 w 1303338"/>
              <a:gd name="connsiteY638" fmla="*/ 0 h 103188"/>
              <a:gd name="connsiteX639" fmla="*/ 253214 w 1303338"/>
              <a:gd name="connsiteY639" fmla="*/ 2230 h 103188"/>
              <a:gd name="connsiteX640" fmla="*/ 253214 w 1303338"/>
              <a:gd name="connsiteY640" fmla="*/ 4141 h 103188"/>
              <a:gd name="connsiteX641" fmla="*/ 252902 w 1303338"/>
              <a:gd name="connsiteY641" fmla="*/ 21658 h 103188"/>
              <a:gd name="connsiteX642" fmla="*/ 252591 w 1303338"/>
              <a:gd name="connsiteY642" fmla="*/ 40131 h 103188"/>
              <a:gd name="connsiteX643" fmla="*/ 252279 w 1303338"/>
              <a:gd name="connsiteY643" fmla="*/ 42360 h 103188"/>
              <a:gd name="connsiteX644" fmla="*/ 252279 w 1303338"/>
              <a:gd name="connsiteY644" fmla="*/ 43316 h 103188"/>
              <a:gd name="connsiteX645" fmla="*/ 252902 w 1303338"/>
              <a:gd name="connsiteY645" fmla="*/ 43953 h 103188"/>
              <a:gd name="connsiteX646" fmla="*/ 258199 w 1303338"/>
              <a:gd name="connsiteY646" fmla="*/ 39494 h 103188"/>
              <a:gd name="connsiteX647" fmla="*/ 271285 w 1303338"/>
              <a:gd name="connsiteY647" fmla="*/ 33442 h 103188"/>
              <a:gd name="connsiteX648" fmla="*/ 295275 w 1303338"/>
              <a:gd name="connsiteY648" fmla="*/ 64336 h 103188"/>
              <a:gd name="connsiteX649" fmla="*/ 261315 w 1303338"/>
              <a:gd name="connsiteY649" fmla="*/ 101600 h 103188"/>
              <a:gd name="connsiteX650" fmla="*/ 239817 w 1303338"/>
              <a:gd name="connsiteY650" fmla="*/ 95867 h 103188"/>
              <a:gd name="connsiteX651" fmla="*/ 237636 w 1303338"/>
              <a:gd name="connsiteY651" fmla="*/ 91408 h 103188"/>
              <a:gd name="connsiteX652" fmla="*/ 237636 w 1303338"/>
              <a:gd name="connsiteY652" fmla="*/ 90134 h 103188"/>
              <a:gd name="connsiteX653" fmla="*/ 238259 w 1303338"/>
              <a:gd name="connsiteY653" fmla="*/ 48412 h 103188"/>
              <a:gd name="connsiteX654" fmla="*/ 238259 w 1303338"/>
              <a:gd name="connsiteY654" fmla="*/ 41086 h 103188"/>
              <a:gd name="connsiteX655" fmla="*/ 237636 w 1303338"/>
              <a:gd name="connsiteY655" fmla="*/ 14014 h 103188"/>
              <a:gd name="connsiteX656" fmla="*/ 232651 w 1303338"/>
              <a:gd name="connsiteY656" fmla="*/ 9237 h 103188"/>
              <a:gd name="connsiteX657" fmla="*/ 228600 w 1303338"/>
              <a:gd name="connsiteY657" fmla="*/ 7007 h 103188"/>
              <a:gd name="connsiteX658" fmla="*/ 228600 w 1303338"/>
              <a:gd name="connsiteY658" fmla="*/ 5096 h 103188"/>
              <a:gd name="connsiteX659" fmla="*/ 230781 w 1303338"/>
              <a:gd name="connsiteY659" fmla="*/ 3185 h 103188"/>
              <a:gd name="connsiteX660" fmla="*/ 249475 w 1303338"/>
              <a:gd name="connsiteY660" fmla="*/ 319 h 103188"/>
              <a:gd name="connsiteX661" fmla="*/ 251656 w 1303338"/>
              <a:gd name="connsiteY661" fmla="*/ 0 h 103188"/>
              <a:gd name="connsiteX662" fmla="*/ 212250 w 1303338"/>
              <a:gd name="connsiteY662" fmla="*/ 0 h 103188"/>
              <a:gd name="connsiteX663" fmla="*/ 213860 w 1303338"/>
              <a:gd name="connsiteY663" fmla="*/ 2556 h 103188"/>
              <a:gd name="connsiteX664" fmla="*/ 213216 w 1303338"/>
              <a:gd name="connsiteY664" fmla="*/ 42809 h 103188"/>
              <a:gd name="connsiteX665" fmla="*/ 213216 w 1303338"/>
              <a:gd name="connsiteY665" fmla="*/ 66769 h 103188"/>
              <a:gd name="connsiteX666" fmla="*/ 214182 w 1303338"/>
              <a:gd name="connsiteY666" fmla="*/ 89771 h 103188"/>
              <a:gd name="connsiteX667" fmla="*/ 221907 w 1303338"/>
              <a:gd name="connsiteY667" fmla="*/ 93604 h 103188"/>
              <a:gd name="connsiteX668" fmla="*/ 223838 w 1303338"/>
              <a:gd name="connsiteY668" fmla="*/ 94882 h 103188"/>
              <a:gd name="connsiteX669" fmla="*/ 223838 w 1303338"/>
              <a:gd name="connsiteY669" fmla="*/ 97438 h 103188"/>
              <a:gd name="connsiteX670" fmla="*/ 220941 w 1303338"/>
              <a:gd name="connsiteY670" fmla="*/ 99674 h 103188"/>
              <a:gd name="connsiteX671" fmla="*/ 203881 w 1303338"/>
              <a:gd name="connsiteY671" fmla="*/ 102869 h 103188"/>
              <a:gd name="connsiteX672" fmla="*/ 201628 w 1303338"/>
              <a:gd name="connsiteY672" fmla="*/ 103188 h 103188"/>
              <a:gd name="connsiteX673" fmla="*/ 200018 w 1303338"/>
              <a:gd name="connsiteY673" fmla="*/ 100952 h 103188"/>
              <a:gd name="connsiteX674" fmla="*/ 199697 w 1303338"/>
              <a:gd name="connsiteY674" fmla="*/ 95202 h 103188"/>
              <a:gd name="connsiteX675" fmla="*/ 198409 w 1303338"/>
              <a:gd name="connsiteY675" fmla="*/ 91687 h 103188"/>
              <a:gd name="connsiteX676" fmla="*/ 197443 w 1303338"/>
              <a:gd name="connsiteY676" fmla="*/ 92646 h 103188"/>
              <a:gd name="connsiteX677" fmla="*/ 190684 w 1303338"/>
              <a:gd name="connsiteY677" fmla="*/ 98077 h 103188"/>
              <a:gd name="connsiteX678" fmla="*/ 178774 w 1303338"/>
              <a:gd name="connsiteY678" fmla="*/ 101910 h 103188"/>
              <a:gd name="connsiteX679" fmla="*/ 153988 w 1303338"/>
              <a:gd name="connsiteY679" fmla="*/ 69964 h 103188"/>
              <a:gd name="connsiteX680" fmla="*/ 184246 w 1303338"/>
              <a:gd name="connsiteY680" fmla="*/ 33544 h 103188"/>
              <a:gd name="connsiteX681" fmla="*/ 196156 w 1303338"/>
              <a:gd name="connsiteY681" fmla="*/ 36100 h 103188"/>
              <a:gd name="connsiteX682" fmla="*/ 197121 w 1303338"/>
              <a:gd name="connsiteY682" fmla="*/ 36739 h 103188"/>
              <a:gd name="connsiteX683" fmla="*/ 198409 w 1303338"/>
              <a:gd name="connsiteY683" fmla="*/ 34503 h 103188"/>
              <a:gd name="connsiteX684" fmla="*/ 198087 w 1303338"/>
              <a:gd name="connsiteY684" fmla="*/ 32266 h 103188"/>
              <a:gd name="connsiteX685" fmla="*/ 198087 w 1303338"/>
              <a:gd name="connsiteY685" fmla="*/ 17890 h 103188"/>
              <a:gd name="connsiteX686" fmla="*/ 191971 w 1303338"/>
              <a:gd name="connsiteY686" fmla="*/ 9584 h 103188"/>
              <a:gd name="connsiteX687" fmla="*/ 189074 w 1303338"/>
              <a:gd name="connsiteY687" fmla="*/ 7029 h 103188"/>
              <a:gd name="connsiteX688" fmla="*/ 189074 w 1303338"/>
              <a:gd name="connsiteY688" fmla="*/ 4792 h 103188"/>
              <a:gd name="connsiteX689" fmla="*/ 191649 w 1303338"/>
              <a:gd name="connsiteY689" fmla="*/ 2556 h 103188"/>
              <a:gd name="connsiteX690" fmla="*/ 210641 w 1303338"/>
              <a:gd name="connsiteY690" fmla="*/ 320 h 103188"/>
              <a:gd name="connsiteX691" fmla="*/ 212250 w 1303338"/>
              <a:gd name="connsiteY691" fmla="*/ 0 h 10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Lst>
            <a:rect l="l" t="t" r="r" b="b"/>
            <a:pathLst>
              <a:path w="1303338" h="103188">
                <a:moveTo>
                  <a:pt x="124181" y="71438"/>
                </a:moveTo>
                <a:cubicBezTo>
                  <a:pt x="124181" y="71438"/>
                  <a:pt x="123873" y="71438"/>
                  <a:pt x="123565" y="71766"/>
                </a:cubicBezTo>
                <a:cubicBezTo>
                  <a:pt x="122025" y="72093"/>
                  <a:pt x="122025" y="72093"/>
                  <a:pt x="122025" y="72093"/>
                </a:cubicBezTo>
                <a:cubicBezTo>
                  <a:pt x="115248" y="73404"/>
                  <a:pt x="112784" y="73731"/>
                  <a:pt x="110320" y="75697"/>
                </a:cubicBezTo>
                <a:cubicBezTo>
                  <a:pt x="106623" y="77662"/>
                  <a:pt x="104775" y="80611"/>
                  <a:pt x="104775" y="84214"/>
                </a:cubicBezTo>
                <a:cubicBezTo>
                  <a:pt x="104775" y="88800"/>
                  <a:pt x="107856" y="92076"/>
                  <a:pt x="112168" y="92076"/>
                </a:cubicBezTo>
                <a:cubicBezTo>
                  <a:pt x="115864" y="92076"/>
                  <a:pt x="120177" y="89783"/>
                  <a:pt x="122949" y="86835"/>
                </a:cubicBezTo>
                <a:cubicBezTo>
                  <a:pt x="124797" y="84542"/>
                  <a:pt x="125413" y="82576"/>
                  <a:pt x="125413" y="77662"/>
                </a:cubicBezTo>
                <a:lnTo>
                  <a:pt x="125413" y="73731"/>
                </a:lnTo>
                <a:cubicBezTo>
                  <a:pt x="125413" y="72093"/>
                  <a:pt x="125105" y="71438"/>
                  <a:pt x="124181" y="71438"/>
                </a:cubicBezTo>
                <a:close/>
                <a:moveTo>
                  <a:pt x="338465" y="44450"/>
                </a:moveTo>
                <a:cubicBezTo>
                  <a:pt x="328806" y="44450"/>
                  <a:pt x="322263" y="54228"/>
                  <a:pt x="322263" y="67790"/>
                </a:cubicBezTo>
                <a:cubicBezTo>
                  <a:pt x="322263" y="81667"/>
                  <a:pt x="329429" y="92075"/>
                  <a:pt x="339400" y="92075"/>
                </a:cubicBezTo>
                <a:cubicBezTo>
                  <a:pt x="348435" y="92075"/>
                  <a:pt x="355601" y="82298"/>
                  <a:pt x="355601" y="69997"/>
                </a:cubicBezTo>
                <a:cubicBezTo>
                  <a:pt x="355601" y="54858"/>
                  <a:pt x="348435" y="44450"/>
                  <a:pt x="338465" y="44450"/>
                </a:cubicBezTo>
                <a:close/>
                <a:moveTo>
                  <a:pt x="266701" y="44450"/>
                </a:moveTo>
                <a:cubicBezTo>
                  <a:pt x="261621" y="44450"/>
                  <a:pt x="256858" y="48335"/>
                  <a:pt x="254636" y="54811"/>
                </a:cubicBezTo>
                <a:cubicBezTo>
                  <a:pt x="253048" y="58372"/>
                  <a:pt x="252413" y="63876"/>
                  <a:pt x="252413" y="72294"/>
                </a:cubicBezTo>
                <a:cubicBezTo>
                  <a:pt x="252413" y="82655"/>
                  <a:pt x="252731" y="86217"/>
                  <a:pt x="254001" y="88483"/>
                </a:cubicBezTo>
                <a:cubicBezTo>
                  <a:pt x="255271" y="91397"/>
                  <a:pt x="259716" y="93663"/>
                  <a:pt x="263208" y="93663"/>
                </a:cubicBezTo>
                <a:cubicBezTo>
                  <a:pt x="273368" y="93663"/>
                  <a:pt x="280988" y="82655"/>
                  <a:pt x="280988" y="67762"/>
                </a:cubicBezTo>
                <a:cubicBezTo>
                  <a:pt x="280988" y="53840"/>
                  <a:pt x="275273" y="44450"/>
                  <a:pt x="266701" y="44450"/>
                </a:cubicBezTo>
                <a:close/>
                <a:moveTo>
                  <a:pt x="490400" y="42863"/>
                </a:moveTo>
                <a:cubicBezTo>
                  <a:pt x="481220" y="42863"/>
                  <a:pt x="474663" y="52388"/>
                  <a:pt x="474663" y="66041"/>
                </a:cubicBezTo>
                <a:cubicBezTo>
                  <a:pt x="474663" y="80328"/>
                  <a:pt x="480893" y="90488"/>
                  <a:pt x="490400" y="90488"/>
                </a:cubicBezTo>
                <a:cubicBezTo>
                  <a:pt x="499908" y="90488"/>
                  <a:pt x="504826" y="82551"/>
                  <a:pt x="504826" y="66993"/>
                </a:cubicBezTo>
                <a:cubicBezTo>
                  <a:pt x="504826" y="58738"/>
                  <a:pt x="503843" y="53341"/>
                  <a:pt x="501876" y="49531"/>
                </a:cubicBezTo>
                <a:cubicBezTo>
                  <a:pt x="499253" y="45403"/>
                  <a:pt x="494990" y="42863"/>
                  <a:pt x="490400" y="42863"/>
                </a:cubicBezTo>
                <a:close/>
                <a:moveTo>
                  <a:pt x="185083" y="42863"/>
                </a:moveTo>
                <a:cubicBezTo>
                  <a:pt x="176075" y="42863"/>
                  <a:pt x="169863" y="52388"/>
                  <a:pt x="169863" y="66041"/>
                </a:cubicBezTo>
                <a:cubicBezTo>
                  <a:pt x="169863" y="80328"/>
                  <a:pt x="176075" y="90488"/>
                  <a:pt x="185083" y="90488"/>
                </a:cubicBezTo>
                <a:cubicBezTo>
                  <a:pt x="194090" y="90488"/>
                  <a:pt x="198438" y="82551"/>
                  <a:pt x="198438" y="66993"/>
                </a:cubicBezTo>
                <a:cubicBezTo>
                  <a:pt x="198438" y="58738"/>
                  <a:pt x="197506" y="53341"/>
                  <a:pt x="195643" y="49531"/>
                </a:cubicBezTo>
                <a:cubicBezTo>
                  <a:pt x="193469" y="45403"/>
                  <a:pt x="189431" y="42863"/>
                  <a:pt x="185083" y="42863"/>
                </a:cubicBezTo>
                <a:close/>
                <a:moveTo>
                  <a:pt x="1176894" y="41275"/>
                </a:moveTo>
                <a:cubicBezTo>
                  <a:pt x="1172606" y="41275"/>
                  <a:pt x="1168318" y="43302"/>
                  <a:pt x="1165679" y="46342"/>
                </a:cubicBezTo>
                <a:cubicBezTo>
                  <a:pt x="1163700" y="49044"/>
                  <a:pt x="1162050" y="53097"/>
                  <a:pt x="1162050" y="55461"/>
                </a:cubicBezTo>
                <a:cubicBezTo>
                  <a:pt x="1162050" y="56812"/>
                  <a:pt x="1162380" y="57150"/>
                  <a:pt x="1164029" y="57150"/>
                </a:cubicBezTo>
                <a:lnTo>
                  <a:pt x="1166998" y="57150"/>
                </a:lnTo>
                <a:cubicBezTo>
                  <a:pt x="1173266" y="56475"/>
                  <a:pt x="1173266" y="56475"/>
                  <a:pt x="1173266" y="56475"/>
                </a:cubicBezTo>
                <a:cubicBezTo>
                  <a:pt x="1175575" y="56137"/>
                  <a:pt x="1182172" y="55799"/>
                  <a:pt x="1184481" y="55461"/>
                </a:cubicBezTo>
                <a:cubicBezTo>
                  <a:pt x="1186461" y="55124"/>
                  <a:pt x="1187450" y="54448"/>
                  <a:pt x="1187450" y="52422"/>
                </a:cubicBezTo>
                <a:cubicBezTo>
                  <a:pt x="1187450" y="50057"/>
                  <a:pt x="1186461" y="47017"/>
                  <a:pt x="1184811" y="44653"/>
                </a:cubicBezTo>
                <a:cubicBezTo>
                  <a:pt x="1183162" y="42289"/>
                  <a:pt x="1180523" y="41275"/>
                  <a:pt x="1176894" y="41275"/>
                </a:cubicBezTo>
                <a:close/>
                <a:moveTo>
                  <a:pt x="891340" y="41275"/>
                </a:moveTo>
                <a:cubicBezTo>
                  <a:pt x="886661" y="41275"/>
                  <a:pt x="882650" y="43302"/>
                  <a:pt x="879977" y="46342"/>
                </a:cubicBezTo>
                <a:cubicBezTo>
                  <a:pt x="877971" y="49044"/>
                  <a:pt x="876300" y="53097"/>
                  <a:pt x="876300" y="55461"/>
                </a:cubicBezTo>
                <a:cubicBezTo>
                  <a:pt x="876300" y="56812"/>
                  <a:pt x="876634" y="57150"/>
                  <a:pt x="877971" y="57150"/>
                </a:cubicBezTo>
                <a:lnTo>
                  <a:pt x="880979" y="57150"/>
                </a:lnTo>
                <a:cubicBezTo>
                  <a:pt x="887329" y="56475"/>
                  <a:pt x="887329" y="56475"/>
                  <a:pt x="887329" y="56475"/>
                </a:cubicBezTo>
                <a:cubicBezTo>
                  <a:pt x="890003" y="56137"/>
                  <a:pt x="896687" y="55799"/>
                  <a:pt x="899027" y="55461"/>
                </a:cubicBezTo>
                <a:cubicBezTo>
                  <a:pt x="901032" y="55124"/>
                  <a:pt x="901700" y="54448"/>
                  <a:pt x="901700" y="52422"/>
                </a:cubicBezTo>
                <a:cubicBezTo>
                  <a:pt x="901700" y="50057"/>
                  <a:pt x="901032" y="47017"/>
                  <a:pt x="899361" y="44653"/>
                </a:cubicBezTo>
                <a:cubicBezTo>
                  <a:pt x="897690" y="42289"/>
                  <a:pt x="895016" y="41275"/>
                  <a:pt x="891340" y="41275"/>
                </a:cubicBezTo>
                <a:close/>
                <a:moveTo>
                  <a:pt x="1235711" y="33338"/>
                </a:moveTo>
                <a:cubicBezTo>
                  <a:pt x="1236981" y="33338"/>
                  <a:pt x="1237298" y="34295"/>
                  <a:pt x="1237298" y="35890"/>
                </a:cubicBezTo>
                <a:cubicBezTo>
                  <a:pt x="1237298" y="36209"/>
                  <a:pt x="1237298" y="36209"/>
                  <a:pt x="1237298" y="41314"/>
                </a:cubicBezTo>
                <a:cubicBezTo>
                  <a:pt x="1236981" y="43547"/>
                  <a:pt x="1236981" y="56308"/>
                  <a:pt x="1236981" y="63645"/>
                </a:cubicBezTo>
                <a:cubicBezTo>
                  <a:pt x="1236981" y="70344"/>
                  <a:pt x="1236981" y="70344"/>
                  <a:pt x="1236981" y="70344"/>
                </a:cubicBezTo>
                <a:cubicBezTo>
                  <a:pt x="1236981" y="78001"/>
                  <a:pt x="1236981" y="85019"/>
                  <a:pt x="1237298" y="88210"/>
                </a:cubicBezTo>
                <a:cubicBezTo>
                  <a:pt x="1237616" y="91081"/>
                  <a:pt x="1238251" y="91719"/>
                  <a:pt x="1242061" y="92995"/>
                </a:cubicBezTo>
                <a:cubicBezTo>
                  <a:pt x="1245871" y="94271"/>
                  <a:pt x="1246188" y="94271"/>
                  <a:pt x="1246188" y="96185"/>
                </a:cubicBezTo>
                <a:cubicBezTo>
                  <a:pt x="1246188" y="98418"/>
                  <a:pt x="1246188" y="98418"/>
                  <a:pt x="1246188" y="98418"/>
                </a:cubicBezTo>
                <a:cubicBezTo>
                  <a:pt x="1246188" y="99694"/>
                  <a:pt x="1245553" y="100013"/>
                  <a:pt x="1244601" y="100013"/>
                </a:cubicBezTo>
                <a:cubicBezTo>
                  <a:pt x="1243648" y="100013"/>
                  <a:pt x="1243648" y="100013"/>
                  <a:pt x="1243648" y="100013"/>
                </a:cubicBezTo>
                <a:cubicBezTo>
                  <a:pt x="1240473" y="100013"/>
                  <a:pt x="1234441" y="99694"/>
                  <a:pt x="1229678" y="99694"/>
                </a:cubicBezTo>
                <a:cubicBezTo>
                  <a:pt x="1224598" y="99694"/>
                  <a:pt x="1218565" y="100013"/>
                  <a:pt x="1215390" y="100013"/>
                </a:cubicBezTo>
                <a:cubicBezTo>
                  <a:pt x="1214437" y="100013"/>
                  <a:pt x="1214437" y="100013"/>
                  <a:pt x="1214437" y="100013"/>
                </a:cubicBezTo>
                <a:cubicBezTo>
                  <a:pt x="1213167" y="100013"/>
                  <a:pt x="1212850" y="99694"/>
                  <a:pt x="1212850" y="98418"/>
                </a:cubicBezTo>
                <a:cubicBezTo>
                  <a:pt x="1212850" y="96185"/>
                  <a:pt x="1212850" y="96185"/>
                  <a:pt x="1212850" y="96185"/>
                </a:cubicBezTo>
                <a:cubicBezTo>
                  <a:pt x="1212850" y="94271"/>
                  <a:pt x="1212850" y="94271"/>
                  <a:pt x="1216977" y="92995"/>
                </a:cubicBezTo>
                <a:cubicBezTo>
                  <a:pt x="1221105" y="91719"/>
                  <a:pt x="1221740" y="91081"/>
                  <a:pt x="1221740" y="88210"/>
                </a:cubicBezTo>
                <a:cubicBezTo>
                  <a:pt x="1222058" y="84700"/>
                  <a:pt x="1222058" y="78639"/>
                  <a:pt x="1222058" y="70344"/>
                </a:cubicBezTo>
                <a:lnTo>
                  <a:pt x="1222058" y="59498"/>
                </a:lnTo>
                <a:cubicBezTo>
                  <a:pt x="1222058" y="43547"/>
                  <a:pt x="1221740" y="42590"/>
                  <a:pt x="1216660" y="42271"/>
                </a:cubicBezTo>
                <a:cubicBezTo>
                  <a:pt x="1213485" y="41952"/>
                  <a:pt x="1212850" y="41314"/>
                  <a:pt x="1212850" y="40038"/>
                </a:cubicBezTo>
                <a:cubicBezTo>
                  <a:pt x="1212850" y="37805"/>
                  <a:pt x="1212850" y="37805"/>
                  <a:pt x="1212850" y="37805"/>
                </a:cubicBezTo>
                <a:cubicBezTo>
                  <a:pt x="1212850" y="36209"/>
                  <a:pt x="1213167" y="35890"/>
                  <a:pt x="1215072" y="35571"/>
                </a:cubicBezTo>
                <a:cubicBezTo>
                  <a:pt x="1233806" y="33657"/>
                  <a:pt x="1233806" y="33657"/>
                  <a:pt x="1233806" y="33657"/>
                </a:cubicBezTo>
                <a:cubicBezTo>
                  <a:pt x="1234758" y="33657"/>
                  <a:pt x="1234758" y="33657"/>
                  <a:pt x="1234758" y="33657"/>
                </a:cubicBezTo>
                <a:cubicBezTo>
                  <a:pt x="1235076" y="33338"/>
                  <a:pt x="1235393" y="33338"/>
                  <a:pt x="1235711" y="33338"/>
                </a:cubicBezTo>
                <a:close/>
                <a:moveTo>
                  <a:pt x="1177658" y="33338"/>
                </a:moveTo>
                <a:cubicBezTo>
                  <a:pt x="1193069" y="33338"/>
                  <a:pt x="1201738" y="42270"/>
                  <a:pt x="1201738" y="57900"/>
                </a:cubicBezTo>
                <a:cubicBezTo>
                  <a:pt x="1201738" y="61728"/>
                  <a:pt x="1200133" y="62685"/>
                  <a:pt x="1195317" y="62685"/>
                </a:cubicBezTo>
                <a:lnTo>
                  <a:pt x="1164815" y="62685"/>
                </a:lnTo>
                <a:cubicBezTo>
                  <a:pt x="1159678" y="62685"/>
                  <a:pt x="1159357" y="63004"/>
                  <a:pt x="1159357" y="67470"/>
                </a:cubicBezTo>
                <a:cubicBezTo>
                  <a:pt x="1159357" y="80229"/>
                  <a:pt x="1167705" y="89799"/>
                  <a:pt x="1178942" y="89799"/>
                </a:cubicBezTo>
                <a:cubicBezTo>
                  <a:pt x="1185364" y="89799"/>
                  <a:pt x="1194996" y="86609"/>
                  <a:pt x="1199170" y="82781"/>
                </a:cubicBezTo>
                <a:cubicBezTo>
                  <a:pt x="1199491" y="82781"/>
                  <a:pt x="1199491" y="82462"/>
                  <a:pt x="1199812" y="82462"/>
                </a:cubicBezTo>
                <a:cubicBezTo>
                  <a:pt x="1200133" y="82462"/>
                  <a:pt x="1200454" y="83100"/>
                  <a:pt x="1200454" y="83738"/>
                </a:cubicBezTo>
                <a:cubicBezTo>
                  <a:pt x="1200454" y="85652"/>
                  <a:pt x="1199491" y="94584"/>
                  <a:pt x="1199170" y="95541"/>
                </a:cubicBezTo>
                <a:cubicBezTo>
                  <a:pt x="1198849" y="96178"/>
                  <a:pt x="1197243" y="97135"/>
                  <a:pt x="1193712" y="98411"/>
                </a:cubicBezTo>
                <a:cubicBezTo>
                  <a:pt x="1188896" y="100325"/>
                  <a:pt x="1182474" y="101601"/>
                  <a:pt x="1177016" y="101601"/>
                </a:cubicBezTo>
                <a:cubicBezTo>
                  <a:pt x="1157752" y="101601"/>
                  <a:pt x="1144588" y="88523"/>
                  <a:pt x="1144588" y="69384"/>
                </a:cubicBezTo>
                <a:cubicBezTo>
                  <a:pt x="1144588" y="48969"/>
                  <a:pt x="1158715" y="33338"/>
                  <a:pt x="1177658" y="33338"/>
                </a:cubicBezTo>
                <a:close/>
                <a:moveTo>
                  <a:pt x="1070830" y="33338"/>
                </a:moveTo>
                <a:cubicBezTo>
                  <a:pt x="1071792" y="33338"/>
                  <a:pt x="1072433" y="34295"/>
                  <a:pt x="1072433" y="35890"/>
                </a:cubicBezTo>
                <a:cubicBezTo>
                  <a:pt x="1072433" y="36209"/>
                  <a:pt x="1072433" y="36209"/>
                  <a:pt x="1072433" y="41314"/>
                </a:cubicBezTo>
                <a:cubicBezTo>
                  <a:pt x="1072112" y="43547"/>
                  <a:pt x="1072112" y="56308"/>
                  <a:pt x="1072112" y="63645"/>
                </a:cubicBezTo>
                <a:cubicBezTo>
                  <a:pt x="1072112" y="70344"/>
                  <a:pt x="1072112" y="70344"/>
                  <a:pt x="1072112" y="70344"/>
                </a:cubicBezTo>
                <a:cubicBezTo>
                  <a:pt x="1072112" y="78001"/>
                  <a:pt x="1072112" y="85019"/>
                  <a:pt x="1072433" y="88210"/>
                </a:cubicBezTo>
                <a:cubicBezTo>
                  <a:pt x="1072433" y="91081"/>
                  <a:pt x="1073394" y="91719"/>
                  <a:pt x="1077241" y="92995"/>
                </a:cubicBezTo>
                <a:cubicBezTo>
                  <a:pt x="1081088" y="94271"/>
                  <a:pt x="1081088" y="94271"/>
                  <a:pt x="1081088" y="96185"/>
                </a:cubicBezTo>
                <a:cubicBezTo>
                  <a:pt x="1081088" y="98418"/>
                  <a:pt x="1081088" y="98418"/>
                  <a:pt x="1081088" y="98418"/>
                </a:cubicBezTo>
                <a:cubicBezTo>
                  <a:pt x="1081088" y="99694"/>
                  <a:pt x="1080767" y="100013"/>
                  <a:pt x="1079806" y="100013"/>
                </a:cubicBezTo>
                <a:cubicBezTo>
                  <a:pt x="1078844" y="100013"/>
                  <a:pt x="1078844" y="100013"/>
                  <a:pt x="1078844" y="100013"/>
                </a:cubicBezTo>
                <a:cubicBezTo>
                  <a:pt x="1075318" y="100013"/>
                  <a:pt x="1069548" y="99694"/>
                  <a:pt x="1064739" y="99694"/>
                </a:cubicBezTo>
                <a:cubicBezTo>
                  <a:pt x="1059931" y="99694"/>
                  <a:pt x="1053520" y="100013"/>
                  <a:pt x="1050314" y="100013"/>
                </a:cubicBezTo>
                <a:cubicBezTo>
                  <a:pt x="1049353" y="100013"/>
                  <a:pt x="1049353" y="100013"/>
                  <a:pt x="1049353" y="100013"/>
                </a:cubicBezTo>
                <a:cubicBezTo>
                  <a:pt x="1048070" y="100013"/>
                  <a:pt x="1047750" y="99694"/>
                  <a:pt x="1047750" y="98418"/>
                </a:cubicBezTo>
                <a:cubicBezTo>
                  <a:pt x="1047750" y="96185"/>
                  <a:pt x="1047750" y="96185"/>
                  <a:pt x="1047750" y="96185"/>
                </a:cubicBezTo>
                <a:cubicBezTo>
                  <a:pt x="1047750" y="94271"/>
                  <a:pt x="1047750" y="94271"/>
                  <a:pt x="1051917" y="92995"/>
                </a:cubicBezTo>
                <a:cubicBezTo>
                  <a:pt x="1056084" y="91719"/>
                  <a:pt x="1056725" y="91081"/>
                  <a:pt x="1057046" y="88210"/>
                </a:cubicBezTo>
                <a:cubicBezTo>
                  <a:pt x="1057046" y="84700"/>
                  <a:pt x="1057046" y="78639"/>
                  <a:pt x="1057046" y="70344"/>
                </a:cubicBezTo>
                <a:lnTo>
                  <a:pt x="1057046" y="59498"/>
                </a:lnTo>
                <a:cubicBezTo>
                  <a:pt x="1057046" y="43547"/>
                  <a:pt x="1057046" y="42590"/>
                  <a:pt x="1051596" y="42271"/>
                </a:cubicBezTo>
                <a:cubicBezTo>
                  <a:pt x="1048711" y="41952"/>
                  <a:pt x="1047750" y="41314"/>
                  <a:pt x="1047750" y="40038"/>
                </a:cubicBezTo>
                <a:cubicBezTo>
                  <a:pt x="1047750" y="37805"/>
                  <a:pt x="1047750" y="37805"/>
                  <a:pt x="1047750" y="37805"/>
                </a:cubicBezTo>
                <a:cubicBezTo>
                  <a:pt x="1047750" y="36209"/>
                  <a:pt x="1048391" y="35890"/>
                  <a:pt x="1049994" y="35571"/>
                </a:cubicBezTo>
                <a:cubicBezTo>
                  <a:pt x="1068907" y="33657"/>
                  <a:pt x="1068907" y="33657"/>
                  <a:pt x="1068907" y="33657"/>
                </a:cubicBezTo>
                <a:cubicBezTo>
                  <a:pt x="1069868" y="33657"/>
                  <a:pt x="1069868" y="33657"/>
                  <a:pt x="1069868" y="33657"/>
                </a:cubicBezTo>
                <a:cubicBezTo>
                  <a:pt x="1070189" y="33338"/>
                  <a:pt x="1070509" y="33338"/>
                  <a:pt x="1070830" y="33338"/>
                </a:cubicBezTo>
                <a:close/>
                <a:moveTo>
                  <a:pt x="1017588" y="33338"/>
                </a:moveTo>
                <a:cubicBezTo>
                  <a:pt x="1022668" y="33338"/>
                  <a:pt x="1028065" y="34295"/>
                  <a:pt x="1030923" y="35571"/>
                </a:cubicBezTo>
                <a:cubicBezTo>
                  <a:pt x="1033145" y="36528"/>
                  <a:pt x="1033780" y="37166"/>
                  <a:pt x="1033780" y="38761"/>
                </a:cubicBezTo>
                <a:cubicBezTo>
                  <a:pt x="1033780" y="39080"/>
                  <a:pt x="1033780" y="39080"/>
                  <a:pt x="1033780" y="39080"/>
                </a:cubicBezTo>
                <a:lnTo>
                  <a:pt x="1032828" y="47055"/>
                </a:lnTo>
                <a:cubicBezTo>
                  <a:pt x="1032510" y="49288"/>
                  <a:pt x="1032510" y="49607"/>
                  <a:pt x="1030923" y="49607"/>
                </a:cubicBezTo>
                <a:cubicBezTo>
                  <a:pt x="1029018" y="49607"/>
                  <a:pt x="1029018" y="49607"/>
                  <a:pt x="1029018" y="49607"/>
                </a:cubicBezTo>
                <a:cubicBezTo>
                  <a:pt x="1027430" y="49607"/>
                  <a:pt x="1027430" y="49607"/>
                  <a:pt x="1026160" y="46098"/>
                </a:cubicBezTo>
                <a:cubicBezTo>
                  <a:pt x="1024890" y="42589"/>
                  <a:pt x="1020763" y="40675"/>
                  <a:pt x="1015048" y="40675"/>
                </a:cubicBezTo>
                <a:cubicBezTo>
                  <a:pt x="1009015" y="40675"/>
                  <a:pt x="1004887" y="44184"/>
                  <a:pt x="1004887" y="49288"/>
                </a:cubicBezTo>
                <a:cubicBezTo>
                  <a:pt x="1004887" y="52796"/>
                  <a:pt x="1006475" y="55348"/>
                  <a:pt x="1011555" y="58219"/>
                </a:cubicBezTo>
                <a:cubicBezTo>
                  <a:pt x="1014730" y="59814"/>
                  <a:pt x="1014730" y="59814"/>
                  <a:pt x="1023303" y="63961"/>
                </a:cubicBezTo>
                <a:cubicBezTo>
                  <a:pt x="1031558" y="67789"/>
                  <a:pt x="1036638" y="74168"/>
                  <a:pt x="1036638" y="81505"/>
                </a:cubicBezTo>
                <a:cubicBezTo>
                  <a:pt x="1036638" y="93308"/>
                  <a:pt x="1025843" y="101601"/>
                  <a:pt x="1009650" y="101601"/>
                </a:cubicBezTo>
                <a:cubicBezTo>
                  <a:pt x="1003300" y="101601"/>
                  <a:pt x="996950" y="100325"/>
                  <a:pt x="992822" y="98092"/>
                </a:cubicBezTo>
                <a:cubicBezTo>
                  <a:pt x="990917" y="97135"/>
                  <a:pt x="990600" y="96497"/>
                  <a:pt x="990600" y="94265"/>
                </a:cubicBezTo>
                <a:cubicBezTo>
                  <a:pt x="991552" y="85333"/>
                  <a:pt x="991552" y="85333"/>
                  <a:pt x="991552" y="85333"/>
                </a:cubicBezTo>
                <a:cubicBezTo>
                  <a:pt x="991552" y="83738"/>
                  <a:pt x="992187" y="82781"/>
                  <a:pt x="993775" y="82781"/>
                </a:cubicBezTo>
                <a:cubicBezTo>
                  <a:pt x="995997" y="82781"/>
                  <a:pt x="995997" y="82781"/>
                  <a:pt x="995997" y="82781"/>
                </a:cubicBezTo>
                <a:cubicBezTo>
                  <a:pt x="997267" y="82781"/>
                  <a:pt x="997585" y="82781"/>
                  <a:pt x="998220" y="86290"/>
                </a:cubicBezTo>
                <a:cubicBezTo>
                  <a:pt x="999490" y="91075"/>
                  <a:pt x="1004887" y="94265"/>
                  <a:pt x="1010920" y="94265"/>
                </a:cubicBezTo>
                <a:cubicBezTo>
                  <a:pt x="1017588" y="94265"/>
                  <a:pt x="1022350" y="90756"/>
                  <a:pt x="1022350" y="85652"/>
                </a:cubicBezTo>
                <a:cubicBezTo>
                  <a:pt x="1022350" y="81505"/>
                  <a:pt x="1020128" y="79591"/>
                  <a:pt x="1013142" y="76082"/>
                </a:cubicBezTo>
                <a:cubicBezTo>
                  <a:pt x="996315" y="68427"/>
                  <a:pt x="992187" y="63961"/>
                  <a:pt x="992187" y="54072"/>
                </a:cubicBezTo>
                <a:cubicBezTo>
                  <a:pt x="992187" y="41313"/>
                  <a:pt x="1001712" y="33338"/>
                  <a:pt x="1017588" y="33338"/>
                </a:cubicBezTo>
                <a:close/>
                <a:moveTo>
                  <a:pt x="950175" y="33338"/>
                </a:moveTo>
                <a:cubicBezTo>
                  <a:pt x="951111" y="33338"/>
                  <a:pt x="951735" y="34295"/>
                  <a:pt x="951735" y="35571"/>
                </a:cubicBezTo>
                <a:cubicBezTo>
                  <a:pt x="951423" y="41633"/>
                  <a:pt x="951423" y="41633"/>
                  <a:pt x="951423" y="41633"/>
                </a:cubicBezTo>
                <a:cubicBezTo>
                  <a:pt x="951423" y="47375"/>
                  <a:pt x="951735" y="48332"/>
                  <a:pt x="952670" y="48332"/>
                </a:cubicBezTo>
                <a:cubicBezTo>
                  <a:pt x="952982" y="48332"/>
                  <a:pt x="954229" y="47375"/>
                  <a:pt x="955165" y="46099"/>
                </a:cubicBezTo>
                <a:cubicBezTo>
                  <a:pt x="957036" y="43866"/>
                  <a:pt x="957036" y="43866"/>
                  <a:pt x="960154" y="40357"/>
                </a:cubicBezTo>
                <a:cubicBezTo>
                  <a:pt x="963584" y="36209"/>
                  <a:pt x="964832" y="35252"/>
                  <a:pt x="968574" y="34295"/>
                </a:cubicBezTo>
                <a:cubicBezTo>
                  <a:pt x="970445" y="33657"/>
                  <a:pt x="972316" y="33338"/>
                  <a:pt x="974810" y="33338"/>
                </a:cubicBezTo>
                <a:cubicBezTo>
                  <a:pt x="977929" y="33338"/>
                  <a:pt x="979488" y="34295"/>
                  <a:pt x="979176" y="36528"/>
                </a:cubicBezTo>
                <a:cubicBezTo>
                  <a:pt x="978864" y="46099"/>
                  <a:pt x="978864" y="46099"/>
                  <a:pt x="978864" y="46099"/>
                </a:cubicBezTo>
                <a:cubicBezTo>
                  <a:pt x="978552" y="48332"/>
                  <a:pt x="977929" y="49289"/>
                  <a:pt x="976993" y="49289"/>
                </a:cubicBezTo>
                <a:cubicBezTo>
                  <a:pt x="976681" y="49289"/>
                  <a:pt x="976369" y="48970"/>
                  <a:pt x="975746" y="48970"/>
                </a:cubicBezTo>
                <a:cubicBezTo>
                  <a:pt x="974187" y="48332"/>
                  <a:pt x="971380" y="48332"/>
                  <a:pt x="968262" y="48332"/>
                </a:cubicBezTo>
                <a:cubicBezTo>
                  <a:pt x="963584" y="48332"/>
                  <a:pt x="960154" y="49608"/>
                  <a:pt x="957659" y="51841"/>
                </a:cubicBezTo>
                <a:cubicBezTo>
                  <a:pt x="954853" y="55032"/>
                  <a:pt x="954229" y="57584"/>
                  <a:pt x="954229" y="70663"/>
                </a:cubicBezTo>
                <a:cubicBezTo>
                  <a:pt x="954229" y="76406"/>
                  <a:pt x="954229" y="76406"/>
                  <a:pt x="954229" y="76406"/>
                </a:cubicBezTo>
                <a:cubicBezTo>
                  <a:pt x="954541" y="85019"/>
                  <a:pt x="954541" y="85019"/>
                  <a:pt x="954541" y="85019"/>
                </a:cubicBezTo>
                <a:cubicBezTo>
                  <a:pt x="954541" y="89486"/>
                  <a:pt x="954853" y="90443"/>
                  <a:pt x="956724" y="91400"/>
                </a:cubicBezTo>
                <a:cubicBezTo>
                  <a:pt x="957659" y="92038"/>
                  <a:pt x="957659" y="92038"/>
                  <a:pt x="963272" y="93314"/>
                </a:cubicBezTo>
                <a:cubicBezTo>
                  <a:pt x="967014" y="94271"/>
                  <a:pt x="967326" y="94271"/>
                  <a:pt x="967326" y="96185"/>
                </a:cubicBezTo>
                <a:cubicBezTo>
                  <a:pt x="967326" y="98099"/>
                  <a:pt x="967326" y="98099"/>
                  <a:pt x="967326" y="98099"/>
                </a:cubicBezTo>
                <a:cubicBezTo>
                  <a:pt x="967326" y="99375"/>
                  <a:pt x="966703" y="100013"/>
                  <a:pt x="965455" y="100013"/>
                </a:cubicBezTo>
                <a:cubicBezTo>
                  <a:pt x="965143" y="100013"/>
                  <a:pt x="965143" y="100013"/>
                  <a:pt x="965143" y="100013"/>
                </a:cubicBezTo>
                <a:cubicBezTo>
                  <a:pt x="961401" y="100013"/>
                  <a:pt x="951111" y="99694"/>
                  <a:pt x="946122" y="99694"/>
                </a:cubicBezTo>
                <a:cubicBezTo>
                  <a:pt x="942068" y="99694"/>
                  <a:pt x="935831" y="100013"/>
                  <a:pt x="933025" y="100013"/>
                </a:cubicBezTo>
                <a:cubicBezTo>
                  <a:pt x="932089" y="100013"/>
                  <a:pt x="932089" y="100013"/>
                  <a:pt x="932089" y="100013"/>
                </a:cubicBezTo>
                <a:cubicBezTo>
                  <a:pt x="931154" y="100013"/>
                  <a:pt x="930530" y="99694"/>
                  <a:pt x="930530" y="98418"/>
                </a:cubicBezTo>
                <a:cubicBezTo>
                  <a:pt x="930530" y="96185"/>
                  <a:pt x="930530" y="96185"/>
                  <a:pt x="930530" y="96185"/>
                </a:cubicBezTo>
                <a:cubicBezTo>
                  <a:pt x="930530" y="94271"/>
                  <a:pt x="930530" y="94271"/>
                  <a:pt x="934584" y="92995"/>
                </a:cubicBezTo>
                <a:cubicBezTo>
                  <a:pt x="938326" y="91719"/>
                  <a:pt x="938949" y="91081"/>
                  <a:pt x="939261" y="88210"/>
                </a:cubicBezTo>
                <a:cubicBezTo>
                  <a:pt x="939261" y="85019"/>
                  <a:pt x="939573" y="78958"/>
                  <a:pt x="939573" y="70344"/>
                </a:cubicBezTo>
                <a:cubicBezTo>
                  <a:pt x="939573" y="65878"/>
                  <a:pt x="939573" y="65878"/>
                  <a:pt x="939573" y="65878"/>
                </a:cubicBezTo>
                <a:cubicBezTo>
                  <a:pt x="939573" y="59179"/>
                  <a:pt x="938638" y="51522"/>
                  <a:pt x="937390" y="48013"/>
                </a:cubicBezTo>
                <a:cubicBezTo>
                  <a:pt x="936143" y="44823"/>
                  <a:pt x="934272" y="43547"/>
                  <a:pt x="930530" y="43547"/>
                </a:cubicBezTo>
                <a:cubicBezTo>
                  <a:pt x="927723" y="43228"/>
                  <a:pt x="927100" y="42909"/>
                  <a:pt x="927100" y="41633"/>
                </a:cubicBezTo>
                <a:lnTo>
                  <a:pt x="927100" y="39400"/>
                </a:lnTo>
                <a:cubicBezTo>
                  <a:pt x="927100" y="37166"/>
                  <a:pt x="927723" y="36847"/>
                  <a:pt x="929594" y="36528"/>
                </a:cubicBezTo>
                <a:cubicBezTo>
                  <a:pt x="947993" y="33657"/>
                  <a:pt x="947993" y="33657"/>
                  <a:pt x="947993" y="33657"/>
                </a:cubicBezTo>
                <a:cubicBezTo>
                  <a:pt x="948928" y="33657"/>
                  <a:pt x="948928" y="33657"/>
                  <a:pt x="948928" y="33657"/>
                </a:cubicBezTo>
                <a:cubicBezTo>
                  <a:pt x="949552" y="33338"/>
                  <a:pt x="949864" y="33338"/>
                  <a:pt x="950175" y="33338"/>
                </a:cubicBezTo>
                <a:close/>
                <a:moveTo>
                  <a:pt x="892445" y="33338"/>
                </a:moveTo>
                <a:cubicBezTo>
                  <a:pt x="907513" y="33338"/>
                  <a:pt x="915988" y="42270"/>
                  <a:pt x="915988" y="57900"/>
                </a:cubicBezTo>
                <a:cubicBezTo>
                  <a:pt x="915988" y="61728"/>
                  <a:pt x="914419" y="62685"/>
                  <a:pt x="909710" y="62685"/>
                </a:cubicBezTo>
                <a:lnTo>
                  <a:pt x="879574" y="62685"/>
                </a:lnTo>
                <a:cubicBezTo>
                  <a:pt x="874865" y="62685"/>
                  <a:pt x="874551" y="63004"/>
                  <a:pt x="874551" y="67470"/>
                </a:cubicBezTo>
                <a:cubicBezTo>
                  <a:pt x="874551" y="80229"/>
                  <a:pt x="882399" y="89799"/>
                  <a:pt x="893700" y="89799"/>
                </a:cubicBezTo>
                <a:cubicBezTo>
                  <a:pt x="899979" y="89799"/>
                  <a:pt x="909082" y="86609"/>
                  <a:pt x="913477" y="82781"/>
                </a:cubicBezTo>
                <a:cubicBezTo>
                  <a:pt x="913791" y="82781"/>
                  <a:pt x="913791" y="82462"/>
                  <a:pt x="913791" y="82462"/>
                </a:cubicBezTo>
                <a:cubicBezTo>
                  <a:pt x="914419" y="82462"/>
                  <a:pt x="914733" y="83100"/>
                  <a:pt x="914733" y="83738"/>
                </a:cubicBezTo>
                <a:cubicBezTo>
                  <a:pt x="914733" y="85652"/>
                  <a:pt x="913477" y="94584"/>
                  <a:pt x="913163" y="95541"/>
                </a:cubicBezTo>
                <a:cubicBezTo>
                  <a:pt x="912849" y="96178"/>
                  <a:pt x="911593" y="97135"/>
                  <a:pt x="907826" y="98411"/>
                </a:cubicBezTo>
                <a:cubicBezTo>
                  <a:pt x="903432" y="100325"/>
                  <a:pt x="897153" y="101601"/>
                  <a:pt x="891817" y="101601"/>
                </a:cubicBezTo>
                <a:cubicBezTo>
                  <a:pt x="872982" y="101601"/>
                  <a:pt x="860425" y="88523"/>
                  <a:pt x="860425" y="69384"/>
                </a:cubicBezTo>
                <a:cubicBezTo>
                  <a:pt x="860425" y="48969"/>
                  <a:pt x="873924" y="33338"/>
                  <a:pt x="892445" y="33338"/>
                </a:cubicBezTo>
                <a:close/>
                <a:moveTo>
                  <a:pt x="792786" y="33338"/>
                </a:moveTo>
                <a:cubicBezTo>
                  <a:pt x="793102" y="33338"/>
                  <a:pt x="793102" y="33338"/>
                  <a:pt x="799106" y="33662"/>
                </a:cubicBezTo>
                <a:cubicBezTo>
                  <a:pt x="800370" y="33985"/>
                  <a:pt x="802581" y="33985"/>
                  <a:pt x="805741" y="33985"/>
                </a:cubicBezTo>
                <a:cubicBezTo>
                  <a:pt x="811744" y="33985"/>
                  <a:pt x="815536" y="33662"/>
                  <a:pt x="819327" y="33338"/>
                </a:cubicBezTo>
                <a:cubicBezTo>
                  <a:pt x="820907" y="33338"/>
                  <a:pt x="820907" y="33338"/>
                  <a:pt x="820907" y="33338"/>
                </a:cubicBezTo>
                <a:cubicBezTo>
                  <a:pt x="822171" y="33338"/>
                  <a:pt x="822803" y="33985"/>
                  <a:pt x="822803" y="35279"/>
                </a:cubicBezTo>
                <a:cubicBezTo>
                  <a:pt x="822803" y="37544"/>
                  <a:pt x="822803" y="37544"/>
                  <a:pt x="822803" y="37544"/>
                </a:cubicBezTo>
                <a:cubicBezTo>
                  <a:pt x="822803" y="39485"/>
                  <a:pt x="822487" y="39485"/>
                  <a:pt x="819011" y="40456"/>
                </a:cubicBezTo>
                <a:cubicBezTo>
                  <a:pt x="815536" y="41426"/>
                  <a:pt x="813956" y="42397"/>
                  <a:pt x="813956" y="44014"/>
                </a:cubicBezTo>
                <a:cubicBezTo>
                  <a:pt x="813956" y="44661"/>
                  <a:pt x="813956" y="45632"/>
                  <a:pt x="814588" y="46926"/>
                </a:cubicBezTo>
                <a:cubicBezTo>
                  <a:pt x="815220" y="48867"/>
                  <a:pt x="815852" y="50808"/>
                  <a:pt x="816168" y="52750"/>
                </a:cubicBezTo>
                <a:cubicBezTo>
                  <a:pt x="819643" y="63426"/>
                  <a:pt x="819643" y="63426"/>
                  <a:pt x="819643" y="63426"/>
                </a:cubicBezTo>
                <a:cubicBezTo>
                  <a:pt x="823435" y="76690"/>
                  <a:pt x="826278" y="85425"/>
                  <a:pt x="826594" y="85425"/>
                </a:cubicBezTo>
                <a:cubicBezTo>
                  <a:pt x="826594" y="85425"/>
                  <a:pt x="826910" y="84455"/>
                  <a:pt x="826910" y="83808"/>
                </a:cubicBezTo>
                <a:cubicBezTo>
                  <a:pt x="827542" y="81866"/>
                  <a:pt x="827542" y="81866"/>
                  <a:pt x="827542" y="81866"/>
                </a:cubicBezTo>
                <a:cubicBezTo>
                  <a:pt x="828806" y="78308"/>
                  <a:pt x="828806" y="78308"/>
                  <a:pt x="828806" y="78308"/>
                </a:cubicBezTo>
                <a:cubicBezTo>
                  <a:pt x="829438" y="76043"/>
                  <a:pt x="830386" y="73455"/>
                  <a:pt x="831018" y="70867"/>
                </a:cubicBezTo>
                <a:cubicBezTo>
                  <a:pt x="834809" y="60191"/>
                  <a:pt x="834809" y="60191"/>
                  <a:pt x="834809" y="60191"/>
                </a:cubicBezTo>
                <a:cubicBezTo>
                  <a:pt x="838917" y="48544"/>
                  <a:pt x="839865" y="44985"/>
                  <a:pt x="839865" y="43367"/>
                </a:cubicBezTo>
                <a:cubicBezTo>
                  <a:pt x="839865" y="41750"/>
                  <a:pt x="837653" y="40456"/>
                  <a:pt x="834493" y="39809"/>
                </a:cubicBezTo>
                <a:cubicBezTo>
                  <a:pt x="832914" y="39162"/>
                  <a:pt x="832598" y="38838"/>
                  <a:pt x="832598" y="37544"/>
                </a:cubicBezTo>
                <a:cubicBezTo>
                  <a:pt x="832598" y="35279"/>
                  <a:pt x="832598" y="35279"/>
                  <a:pt x="832598" y="35279"/>
                </a:cubicBezTo>
                <a:cubicBezTo>
                  <a:pt x="832598" y="33985"/>
                  <a:pt x="833230" y="33338"/>
                  <a:pt x="834177" y="33338"/>
                </a:cubicBezTo>
                <a:cubicBezTo>
                  <a:pt x="834493" y="33338"/>
                  <a:pt x="834809" y="33338"/>
                  <a:pt x="835441" y="33662"/>
                </a:cubicBezTo>
                <a:cubicBezTo>
                  <a:pt x="837021" y="33662"/>
                  <a:pt x="842392" y="33985"/>
                  <a:pt x="844920" y="33985"/>
                </a:cubicBezTo>
                <a:cubicBezTo>
                  <a:pt x="847448" y="33985"/>
                  <a:pt x="850291" y="33662"/>
                  <a:pt x="853135" y="33338"/>
                </a:cubicBezTo>
                <a:cubicBezTo>
                  <a:pt x="854399" y="33338"/>
                  <a:pt x="854399" y="33338"/>
                  <a:pt x="854399" y="33338"/>
                </a:cubicBezTo>
                <a:cubicBezTo>
                  <a:pt x="855347" y="33338"/>
                  <a:pt x="855663" y="33985"/>
                  <a:pt x="855663" y="35279"/>
                </a:cubicBezTo>
                <a:lnTo>
                  <a:pt x="855663" y="37544"/>
                </a:lnTo>
                <a:cubicBezTo>
                  <a:pt x="855663" y="39485"/>
                  <a:pt x="855663" y="39485"/>
                  <a:pt x="853135" y="40132"/>
                </a:cubicBezTo>
                <a:cubicBezTo>
                  <a:pt x="851555" y="41103"/>
                  <a:pt x="850607" y="42397"/>
                  <a:pt x="848712" y="47897"/>
                </a:cubicBezTo>
                <a:cubicBezTo>
                  <a:pt x="847132" y="51779"/>
                  <a:pt x="847132" y="51779"/>
                  <a:pt x="836073" y="79602"/>
                </a:cubicBezTo>
                <a:cubicBezTo>
                  <a:pt x="831966" y="89954"/>
                  <a:pt x="831018" y="92543"/>
                  <a:pt x="830070" y="95131"/>
                </a:cubicBezTo>
                <a:cubicBezTo>
                  <a:pt x="829122" y="98366"/>
                  <a:pt x="829122" y="98366"/>
                  <a:pt x="828490" y="99337"/>
                </a:cubicBezTo>
                <a:cubicBezTo>
                  <a:pt x="828174" y="99984"/>
                  <a:pt x="827542" y="100307"/>
                  <a:pt x="825646" y="100631"/>
                </a:cubicBezTo>
                <a:cubicBezTo>
                  <a:pt x="824699" y="100631"/>
                  <a:pt x="824067" y="100631"/>
                  <a:pt x="819643" y="101601"/>
                </a:cubicBezTo>
                <a:cubicBezTo>
                  <a:pt x="819011" y="101601"/>
                  <a:pt x="818695" y="101601"/>
                  <a:pt x="818063" y="101601"/>
                </a:cubicBezTo>
                <a:cubicBezTo>
                  <a:pt x="816800" y="101601"/>
                  <a:pt x="816800" y="101601"/>
                  <a:pt x="815536" y="97072"/>
                </a:cubicBezTo>
                <a:cubicBezTo>
                  <a:pt x="813640" y="92543"/>
                  <a:pt x="812692" y="89307"/>
                  <a:pt x="806689" y="72808"/>
                </a:cubicBezTo>
                <a:cubicBezTo>
                  <a:pt x="800370" y="55338"/>
                  <a:pt x="798158" y="48544"/>
                  <a:pt x="795946" y="43367"/>
                </a:cubicBezTo>
                <a:cubicBezTo>
                  <a:pt x="794998" y="41103"/>
                  <a:pt x="794682" y="40779"/>
                  <a:pt x="791839" y="39809"/>
                </a:cubicBezTo>
                <a:cubicBezTo>
                  <a:pt x="790891" y="39485"/>
                  <a:pt x="790575" y="38838"/>
                  <a:pt x="790575" y="37544"/>
                </a:cubicBezTo>
                <a:cubicBezTo>
                  <a:pt x="790575" y="35279"/>
                  <a:pt x="790575" y="35279"/>
                  <a:pt x="790575" y="35279"/>
                </a:cubicBezTo>
                <a:cubicBezTo>
                  <a:pt x="790575" y="33985"/>
                  <a:pt x="791207" y="33338"/>
                  <a:pt x="792786" y="33338"/>
                </a:cubicBezTo>
                <a:close/>
                <a:moveTo>
                  <a:pt x="775335" y="33338"/>
                </a:moveTo>
                <a:cubicBezTo>
                  <a:pt x="776605" y="33338"/>
                  <a:pt x="776923" y="34295"/>
                  <a:pt x="776923" y="35890"/>
                </a:cubicBezTo>
                <a:cubicBezTo>
                  <a:pt x="776923" y="36209"/>
                  <a:pt x="776923" y="36209"/>
                  <a:pt x="776923" y="41314"/>
                </a:cubicBezTo>
                <a:cubicBezTo>
                  <a:pt x="776605" y="43547"/>
                  <a:pt x="776605" y="56308"/>
                  <a:pt x="776605" y="63645"/>
                </a:cubicBezTo>
                <a:cubicBezTo>
                  <a:pt x="776605" y="70344"/>
                  <a:pt x="776605" y="70344"/>
                  <a:pt x="776605" y="70344"/>
                </a:cubicBezTo>
                <a:cubicBezTo>
                  <a:pt x="776605" y="78001"/>
                  <a:pt x="776605" y="85019"/>
                  <a:pt x="776923" y="88210"/>
                </a:cubicBezTo>
                <a:cubicBezTo>
                  <a:pt x="777240" y="91081"/>
                  <a:pt x="777875" y="91719"/>
                  <a:pt x="781685" y="92995"/>
                </a:cubicBezTo>
                <a:cubicBezTo>
                  <a:pt x="785495" y="94271"/>
                  <a:pt x="785813" y="94271"/>
                  <a:pt x="785813" y="96185"/>
                </a:cubicBezTo>
                <a:cubicBezTo>
                  <a:pt x="785813" y="98418"/>
                  <a:pt x="785813" y="98418"/>
                  <a:pt x="785813" y="98418"/>
                </a:cubicBezTo>
                <a:cubicBezTo>
                  <a:pt x="785813" y="99694"/>
                  <a:pt x="785178" y="100013"/>
                  <a:pt x="784225" y="100013"/>
                </a:cubicBezTo>
                <a:cubicBezTo>
                  <a:pt x="783273" y="100013"/>
                  <a:pt x="783273" y="100013"/>
                  <a:pt x="783273" y="100013"/>
                </a:cubicBezTo>
                <a:cubicBezTo>
                  <a:pt x="780098" y="100013"/>
                  <a:pt x="774065" y="99694"/>
                  <a:pt x="769303" y="99694"/>
                </a:cubicBezTo>
                <a:cubicBezTo>
                  <a:pt x="764222" y="99694"/>
                  <a:pt x="758190" y="100013"/>
                  <a:pt x="754697" y="100013"/>
                </a:cubicBezTo>
                <a:cubicBezTo>
                  <a:pt x="753745" y="100013"/>
                  <a:pt x="753745" y="100013"/>
                  <a:pt x="753745" y="100013"/>
                </a:cubicBezTo>
                <a:cubicBezTo>
                  <a:pt x="752792" y="100013"/>
                  <a:pt x="752475" y="99694"/>
                  <a:pt x="752475" y="98418"/>
                </a:cubicBezTo>
                <a:cubicBezTo>
                  <a:pt x="752475" y="96185"/>
                  <a:pt x="752475" y="96185"/>
                  <a:pt x="752475" y="96185"/>
                </a:cubicBezTo>
                <a:cubicBezTo>
                  <a:pt x="752475" y="94271"/>
                  <a:pt x="752475" y="94271"/>
                  <a:pt x="756602" y="92995"/>
                </a:cubicBezTo>
                <a:cubicBezTo>
                  <a:pt x="760412" y="91719"/>
                  <a:pt x="761047" y="91081"/>
                  <a:pt x="761365" y="88210"/>
                </a:cubicBezTo>
                <a:cubicBezTo>
                  <a:pt x="761682" y="84700"/>
                  <a:pt x="761682" y="78639"/>
                  <a:pt x="761682" y="70344"/>
                </a:cubicBezTo>
                <a:lnTo>
                  <a:pt x="761682" y="59498"/>
                </a:lnTo>
                <a:cubicBezTo>
                  <a:pt x="761682" y="43547"/>
                  <a:pt x="761365" y="42590"/>
                  <a:pt x="755967" y="42271"/>
                </a:cubicBezTo>
                <a:cubicBezTo>
                  <a:pt x="753110" y="41952"/>
                  <a:pt x="752475" y="41314"/>
                  <a:pt x="752475" y="40038"/>
                </a:cubicBezTo>
                <a:cubicBezTo>
                  <a:pt x="752475" y="37805"/>
                  <a:pt x="752475" y="37805"/>
                  <a:pt x="752475" y="37805"/>
                </a:cubicBezTo>
                <a:cubicBezTo>
                  <a:pt x="752475" y="36209"/>
                  <a:pt x="752792" y="35890"/>
                  <a:pt x="754697" y="35571"/>
                </a:cubicBezTo>
                <a:cubicBezTo>
                  <a:pt x="773113" y="33657"/>
                  <a:pt x="773113" y="33657"/>
                  <a:pt x="773113" y="33657"/>
                </a:cubicBezTo>
                <a:cubicBezTo>
                  <a:pt x="774383" y="33657"/>
                  <a:pt x="774383" y="33657"/>
                  <a:pt x="774383" y="33657"/>
                </a:cubicBezTo>
                <a:cubicBezTo>
                  <a:pt x="774700" y="33338"/>
                  <a:pt x="775018" y="33338"/>
                  <a:pt x="775335" y="33338"/>
                </a:cubicBezTo>
                <a:close/>
                <a:moveTo>
                  <a:pt x="686303" y="33338"/>
                </a:moveTo>
                <a:cubicBezTo>
                  <a:pt x="687263" y="33338"/>
                  <a:pt x="687904" y="34295"/>
                  <a:pt x="688224" y="35890"/>
                </a:cubicBezTo>
                <a:cubicBezTo>
                  <a:pt x="688224" y="37166"/>
                  <a:pt x="688544" y="43228"/>
                  <a:pt x="688544" y="43866"/>
                </a:cubicBezTo>
                <a:cubicBezTo>
                  <a:pt x="688544" y="45461"/>
                  <a:pt x="689184" y="46737"/>
                  <a:pt x="689824" y="46737"/>
                </a:cubicBezTo>
                <a:cubicBezTo>
                  <a:pt x="690144" y="46737"/>
                  <a:pt x="690785" y="46418"/>
                  <a:pt x="691105" y="45780"/>
                </a:cubicBezTo>
                <a:cubicBezTo>
                  <a:pt x="692385" y="44504"/>
                  <a:pt x="692385" y="44504"/>
                  <a:pt x="692385" y="44504"/>
                </a:cubicBezTo>
                <a:cubicBezTo>
                  <a:pt x="694946" y="41952"/>
                  <a:pt x="694946" y="41952"/>
                  <a:pt x="694946" y="41952"/>
                </a:cubicBezTo>
                <a:cubicBezTo>
                  <a:pt x="701348" y="34933"/>
                  <a:pt x="704550" y="33338"/>
                  <a:pt x="712232" y="33338"/>
                </a:cubicBezTo>
                <a:cubicBezTo>
                  <a:pt x="721516" y="33338"/>
                  <a:pt x="728558" y="37166"/>
                  <a:pt x="731119" y="43228"/>
                </a:cubicBezTo>
                <a:cubicBezTo>
                  <a:pt x="732079" y="46418"/>
                  <a:pt x="732079" y="46418"/>
                  <a:pt x="732079" y="65878"/>
                </a:cubicBezTo>
                <a:cubicBezTo>
                  <a:pt x="732079" y="70344"/>
                  <a:pt x="732079" y="70344"/>
                  <a:pt x="732079" y="70344"/>
                </a:cubicBezTo>
                <a:cubicBezTo>
                  <a:pt x="732079" y="78001"/>
                  <a:pt x="732400" y="85657"/>
                  <a:pt x="732400" y="88210"/>
                </a:cubicBezTo>
                <a:cubicBezTo>
                  <a:pt x="732720" y="91081"/>
                  <a:pt x="733360" y="91719"/>
                  <a:pt x="737201" y="92995"/>
                </a:cubicBezTo>
                <a:cubicBezTo>
                  <a:pt x="741363" y="94271"/>
                  <a:pt x="741363" y="94271"/>
                  <a:pt x="741363" y="96185"/>
                </a:cubicBezTo>
                <a:cubicBezTo>
                  <a:pt x="741363" y="98418"/>
                  <a:pt x="741363" y="98418"/>
                  <a:pt x="741363" y="98418"/>
                </a:cubicBezTo>
                <a:cubicBezTo>
                  <a:pt x="741363" y="99694"/>
                  <a:pt x="741043" y="100013"/>
                  <a:pt x="739762" y="100013"/>
                </a:cubicBezTo>
                <a:cubicBezTo>
                  <a:pt x="739122" y="100013"/>
                  <a:pt x="739122" y="100013"/>
                  <a:pt x="739122" y="100013"/>
                </a:cubicBezTo>
                <a:cubicBezTo>
                  <a:pt x="735601" y="100013"/>
                  <a:pt x="729518" y="99694"/>
                  <a:pt x="724717" y="99694"/>
                </a:cubicBezTo>
                <a:cubicBezTo>
                  <a:pt x="719915" y="99694"/>
                  <a:pt x="713833" y="100013"/>
                  <a:pt x="710312" y="100013"/>
                </a:cubicBezTo>
                <a:cubicBezTo>
                  <a:pt x="709351" y="100013"/>
                  <a:pt x="709351" y="100013"/>
                  <a:pt x="709351" y="100013"/>
                </a:cubicBezTo>
                <a:cubicBezTo>
                  <a:pt x="708391" y="100013"/>
                  <a:pt x="708071" y="99694"/>
                  <a:pt x="708071" y="98418"/>
                </a:cubicBezTo>
                <a:cubicBezTo>
                  <a:pt x="708071" y="96185"/>
                  <a:pt x="708071" y="96185"/>
                  <a:pt x="708071" y="96185"/>
                </a:cubicBezTo>
                <a:cubicBezTo>
                  <a:pt x="708071" y="94271"/>
                  <a:pt x="708071" y="94271"/>
                  <a:pt x="711912" y="92995"/>
                </a:cubicBezTo>
                <a:cubicBezTo>
                  <a:pt x="716074" y="91719"/>
                  <a:pt x="716714" y="91081"/>
                  <a:pt x="717034" y="88210"/>
                </a:cubicBezTo>
                <a:cubicBezTo>
                  <a:pt x="717034" y="85338"/>
                  <a:pt x="717354" y="78001"/>
                  <a:pt x="717354" y="70344"/>
                </a:cubicBezTo>
                <a:cubicBezTo>
                  <a:pt x="717354" y="65878"/>
                  <a:pt x="717354" y="65878"/>
                  <a:pt x="717354" y="65878"/>
                </a:cubicBezTo>
                <a:cubicBezTo>
                  <a:pt x="717354" y="57584"/>
                  <a:pt x="716714" y="53755"/>
                  <a:pt x="715754" y="51203"/>
                </a:cubicBezTo>
                <a:cubicBezTo>
                  <a:pt x="714473" y="47375"/>
                  <a:pt x="710952" y="45461"/>
                  <a:pt x="706150" y="45461"/>
                </a:cubicBezTo>
                <a:cubicBezTo>
                  <a:pt x="700708" y="45461"/>
                  <a:pt x="695586" y="48013"/>
                  <a:pt x="692705" y="52160"/>
                </a:cubicBezTo>
                <a:cubicBezTo>
                  <a:pt x="690464" y="55351"/>
                  <a:pt x="689824" y="58222"/>
                  <a:pt x="689824" y="66835"/>
                </a:cubicBezTo>
                <a:cubicBezTo>
                  <a:pt x="689824" y="70344"/>
                  <a:pt x="689824" y="70344"/>
                  <a:pt x="689824" y="70344"/>
                </a:cubicBezTo>
                <a:cubicBezTo>
                  <a:pt x="689824" y="78320"/>
                  <a:pt x="690144" y="85338"/>
                  <a:pt x="690144" y="88210"/>
                </a:cubicBezTo>
                <a:cubicBezTo>
                  <a:pt x="690464" y="91081"/>
                  <a:pt x="691105" y="91719"/>
                  <a:pt x="694946" y="92995"/>
                </a:cubicBezTo>
                <a:cubicBezTo>
                  <a:pt x="698787" y="94271"/>
                  <a:pt x="699108" y="94271"/>
                  <a:pt x="699108" y="96185"/>
                </a:cubicBezTo>
                <a:cubicBezTo>
                  <a:pt x="699108" y="98418"/>
                  <a:pt x="699108" y="98418"/>
                  <a:pt x="699108" y="98418"/>
                </a:cubicBezTo>
                <a:cubicBezTo>
                  <a:pt x="699108" y="99694"/>
                  <a:pt x="698787" y="100013"/>
                  <a:pt x="697507" y="100013"/>
                </a:cubicBezTo>
                <a:cubicBezTo>
                  <a:pt x="696547" y="100013"/>
                  <a:pt x="696547" y="100013"/>
                  <a:pt x="696547" y="100013"/>
                </a:cubicBezTo>
                <a:cubicBezTo>
                  <a:pt x="693345" y="100013"/>
                  <a:pt x="687583" y="99694"/>
                  <a:pt x="682462" y="99694"/>
                </a:cubicBezTo>
                <a:cubicBezTo>
                  <a:pt x="677660" y="99694"/>
                  <a:pt x="670937" y="100013"/>
                  <a:pt x="668056" y="100013"/>
                </a:cubicBezTo>
                <a:cubicBezTo>
                  <a:pt x="667096" y="100013"/>
                  <a:pt x="667096" y="100013"/>
                  <a:pt x="667096" y="100013"/>
                </a:cubicBezTo>
                <a:cubicBezTo>
                  <a:pt x="666136" y="100013"/>
                  <a:pt x="665495" y="99694"/>
                  <a:pt x="665495" y="98418"/>
                </a:cubicBezTo>
                <a:cubicBezTo>
                  <a:pt x="665495" y="96185"/>
                  <a:pt x="665495" y="96185"/>
                  <a:pt x="665495" y="96185"/>
                </a:cubicBezTo>
                <a:cubicBezTo>
                  <a:pt x="665495" y="94271"/>
                  <a:pt x="665816" y="94271"/>
                  <a:pt x="669657" y="92995"/>
                </a:cubicBezTo>
                <a:cubicBezTo>
                  <a:pt x="673498" y="91719"/>
                  <a:pt x="674459" y="91081"/>
                  <a:pt x="674779" y="88210"/>
                </a:cubicBezTo>
                <a:cubicBezTo>
                  <a:pt x="674779" y="85338"/>
                  <a:pt x="674779" y="78320"/>
                  <a:pt x="674779" y="70344"/>
                </a:cubicBezTo>
                <a:cubicBezTo>
                  <a:pt x="674779" y="65559"/>
                  <a:pt x="674779" y="65559"/>
                  <a:pt x="674779" y="65559"/>
                </a:cubicBezTo>
                <a:cubicBezTo>
                  <a:pt x="674779" y="59179"/>
                  <a:pt x="674139" y="48651"/>
                  <a:pt x="673498" y="46418"/>
                </a:cubicBezTo>
                <a:cubicBezTo>
                  <a:pt x="672538" y="44185"/>
                  <a:pt x="671258" y="43228"/>
                  <a:pt x="667416" y="42909"/>
                </a:cubicBezTo>
                <a:cubicBezTo>
                  <a:pt x="664215" y="42590"/>
                  <a:pt x="663575" y="42590"/>
                  <a:pt x="663575" y="41314"/>
                </a:cubicBezTo>
                <a:lnTo>
                  <a:pt x="663575" y="38762"/>
                </a:lnTo>
                <a:cubicBezTo>
                  <a:pt x="663575" y="36528"/>
                  <a:pt x="663895" y="36209"/>
                  <a:pt x="665495" y="35890"/>
                </a:cubicBezTo>
                <a:cubicBezTo>
                  <a:pt x="684062" y="33657"/>
                  <a:pt x="684062" y="33657"/>
                  <a:pt x="684062" y="33657"/>
                </a:cubicBezTo>
                <a:cubicBezTo>
                  <a:pt x="685343" y="33657"/>
                  <a:pt x="685983" y="33338"/>
                  <a:pt x="686303" y="33338"/>
                </a:cubicBezTo>
                <a:close/>
                <a:moveTo>
                  <a:pt x="401220" y="33338"/>
                </a:moveTo>
                <a:cubicBezTo>
                  <a:pt x="402169" y="33338"/>
                  <a:pt x="402485" y="33973"/>
                  <a:pt x="402485" y="34926"/>
                </a:cubicBezTo>
                <a:cubicBezTo>
                  <a:pt x="402485" y="35561"/>
                  <a:pt x="402485" y="36831"/>
                  <a:pt x="402485" y="37783"/>
                </a:cubicBezTo>
                <a:cubicBezTo>
                  <a:pt x="401853" y="44133"/>
                  <a:pt x="401853" y="52706"/>
                  <a:pt x="401853" y="59056"/>
                </a:cubicBezTo>
                <a:cubicBezTo>
                  <a:pt x="401853" y="69216"/>
                  <a:pt x="401853" y="69216"/>
                  <a:pt x="401853" y="69216"/>
                </a:cubicBezTo>
                <a:cubicBezTo>
                  <a:pt x="401853" y="81281"/>
                  <a:pt x="401853" y="83186"/>
                  <a:pt x="404066" y="86044"/>
                </a:cubicBezTo>
                <a:cubicBezTo>
                  <a:pt x="405647" y="88266"/>
                  <a:pt x="408492" y="89536"/>
                  <a:pt x="411970" y="89536"/>
                </a:cubicBezTo>
                <a:cubicBezTo>
                  <a:pt x="417977" y="89536"/>
                  <a:pt x="423667" y="86679"/>
                  <a:pt x="425881" y="81916"/>
                </a:cubicBezTo>
                <a:cubicBezTo>
                  <a:pt x="427461" y="79059"/>
                  <a:pt x="427778" y="75566"/>
                  <a:pt x="427778" y="65723"/>
                </a:cubicBezTo>
                <a:cubicBezTo>
                  <a:pt x="427778" y="59056"/>
                  <a:pt x="427778" y="59056"/>
                  <a:pt x="427778" y="59056"/>
                </a:cubicBezTo>
                <a:cubicBezTo>
                  <a:pt x="427778" y="53976"/>
                  <a:pt x="427778" y="46991"/>
                  <a:pt x="427461" y="45721"/>
                </a:cubicBezTo>
                <a:cubicBezTo>
                  <a:pt x="426829" y="43498"/>
                  <a:pt x="425564" y="42228"/>
                  <a:pt x="422403" y="41911"/>
                </a:cubicBezTo>
                <a:cubicBezTo>
                  <a:pt x="419241" y="41593"/>
                  <a:pt x="418609" y="41276"/>
                  <a:pt x="418609" y="40006"/>
                </a:cubicBezTo>
                <a:cubicBezTo>
                  <a:pt x="418609" y="37466"/>
                  <a:pt x="418609" y="37466"/>
                  <a:pt x="418609" y="37466"/>
                </a:cubicBezTo>
                <a:cubicBezTo>
                  <a:pt x="418609" y="36196"/>
                  <a:pt x="419241" y="35561"/>
                  <a:pt x="420822" y="35561"/>
                </a:cubicBezTo>
                <a:cubicBezTo>
                  <a:pt x="439475" y="33656"/>
                  <a:pt x="439475" y="33656"/>
                  <a:pt x="439475" y="33656"/>
                </a:cubicBezTo>
                <a:cubicBezTo>
                  <a:pt x="440424" y="33338"/>
                  <a:pt x="441056" y="33338"/>
                  <a:pt x="441688" y="33338"/>
                </a:cubicBezTo>
                <a:cubicBezTo>
                  <a:pt x="442953" y="33338"/>
                  <a:pt x="443269" y="33973"/>
                  <a:pt x="443269" y="34926"/>
                </a:cubicBezTo>
                <a:cubicBezTo>
                  <a:pt x="443269" y="38418"/>
                  <a:pt x="443269" y="38418"/>
                  <a:pt x="443269" y="38418"/>
                </a:cubicBezTo>
                <a:cubicBezTo>
                  <a:pt x="442953" y="41911"/>
                  <a:pt x="442953" y="41911"/>
                  <a:pt x="442953" y="47626"/>
                </a:cubicBezTo>
                <a:cubicBezTo>
                  <a:pt x="442637" y="50166"/>
                  <a:pt x="442637" y="53023"/>
                  <a:pt x="442637" y="56198"/>
                </a:cubicBezTo>
                <a:lnTo>
                  <a:pt x="442637" y="65723"/>
                </a:lnTo>
                <a:cubicBezTo>
                  <a:pt x="442953" y="77789"/>
                  <a:pt x="442953" y="85091"/>
                  <a:pt x="443269" y="87314"/>
                </a:cubicBezTo>
                <a:cubicBezTo>
                  <a:pt x="443902" y="90806"/>
                  <a:pt x="445166" y="91759"/>
                  <a:pt x="449908" y="92394"/>
                </a:cubicBezTo>
                <a:cubicBezTo>
                  <a:pt x="452122" y="92711"/>
                  <a:pt x="452438" y="93029"/>
                  <a:pt x="452438" y="94616"/>
                </a:cubicBezTo>
                <a:cubicBezTo>
                  <a:pt x="452438" y="96521"/>
                  <a:pt x="452438" y="96521"/>
                  <a:pt x="452438" y="96521"/>
                </a:cubicBezTo>
                <a:cubicBezTo>
                  <a:pt x="452438" y="98109"/>
                  <a:pt x="452122" y="98744"/>
                  <a:pt x="450225" y="98744"/>
                </a:cubicBezTo>
                <a:cubicBezTo>
                  <a:pt x="432520" y="101284"/>
                  <a:pt x="432520" y="101284"/>
                  <a:pt x="432520" y="101284"/>
                </a:cubicBezTo>
                <a:cubicBezTo>
                  <a:pt x="431888" y="101284"/>
                  <a:pt x="430939" y="101601"/>
                  <a:pt x="430939" y="101601"/>
                </a:cubicBezTo>
                <a:cubicBezTo>
                  <a:pt x="429358" y="101601"/>
                  <a:pt x="429358" y="101601"/>
                  <a:pt x="428410" y="92394"/>
                </a:cubicBezTo>
                <a:cubicBezTo>
                  <a:pt x="428410" y="90489"/>
                  <a:pt x="427778" y="89536"/>
                  <a:pt x="427145" y="89536"/>
                </a:cubicBezTo>
                <a:cubicBezTo>
                  <a:pt x="426829" y="89536"/>
                  <a:pt x="426197" y="89854"/>
                  <a:pt x="424300" y="91441"/>
                </a:cubicBezTo>
                <a:cubicBezTo>
                  <a:pt x="415764" y="99696"/>
                  <a:pt x="413234" y="101284"/>
                  <a:pt x="405963" y="101284"/>
                </a:cubicBezTo>
                <a:cubicBezTo>
                  <a:pt x="401220" y="101284"/>
                  <a:pt x="396162" y="100014"/>
                  <a:pt x="393000" y="97791"/>
                </a:cubicBezTo>
                <a:cubicBezTo>
                  <a:pt x="388890" y="94934"/>
                  <a:pt x="386993" y="90489"/>
                  <a:pt x="386993" y="83186"/>
                </a:cubicBezTo>
                <a:cubicBezTo>
                  <a:pt x="386993" y="82234"/>
                  <a:pt x="386993" y="80011"/>
                  <a:pt x="386993" y="77471"/>
                </a:cubicBezTo>
                <a:cubicBezTo>
                  <a:pt x="386993" y="70804"/>
                  <a:pt x="386993" y="70804"/>
                  <a:pt x="386993" y="70804"/>
                </a:cubicBezTo>
                <a:cubicBezTo>
                  <a:pt x="386993" y="59373"/>
                  <a:pt x="386993" y="59373"/>
                  <a:pt x="386993" y="59373"/>
                </a:cubicBezTo>
                <a:cubicBezTo>
                  <a:pt x="386993" y="43816"/>
                  <a:pt x="386677" y="42546"/>
                  <a:pt x="381619" y="42228"/>
                </a:cubicBezTo>
                <a:cubicBezTo>
                  <a:pt x="378457" y="41911"/>
                  <a:pt x="377825" y="41276"/>
                  <a:pt x="377825" y="40006"/>
                </a:cubicBezTo>
                <a:cubicBezTo>
                  <a:pt x="377825" y="37783"/>
                  <a:pt x="377825" y="37783"/>
                  <a:pt x="377825" y="37783"/>
                </a:cubicBezTo>
                <a:cubicBezTo>
                  <a:pt x="377825" y="36196"/>
                  <a:pt x="378141" y="35878"/>
                  <a:pt x="380038" y="35561"/>
                </a:cubicBezTo>
                <a:cubicBezTo>
                  <a:pt x="399007" y="33656"/>
                  <a:pt x="399007" y="33656"/>
                  <a:pt x="399007" y="33656"/>
                </a:cubicBezTo>
                <a:cubicBezTo>
                  <a:pt x="400272" y="33656"/>
                  <a:pt x="401220" y="33338"/>
                  <a:pt x="401220" y="33338"/>
                </a:cubicBezTo>
                <a:close/>
                <a:moveTo>
                  <a:pt x="339251" y="33338"/>
                </a:moveTo>
                <a:cubicBezTo>
                  <a:pt x="351695" y="33338"/>
                  <a:pt x="361585" y="38442"/>
                  <a:pt x="366690" y="47374"/>
                </a:cubicBezTo>
                <a:cubicBezTo>
                  <a:pt x="369562" y="52477"/>
                  <a:pt x="371476" y="59176"/>
                  <a:pt x="371476" y="65875"/>
                </a:cubicBezTo>
                <a:cubicBezTo>
                  <a:pt x="371476" y="74806"/>
                  <a:pt x="368286" y="83738"/>
                  <a:pt x="363181" y="90118"/>
                </a:cubicBezTo>
                <a:cubicBezTo>
                  <a:pt x="357119" y="97773"/>
                  <a:pt x="348185" y="101601"/>
                  <a:pt x="337018" y="101601"/>
                </a:cubicBezTo>
                <a:cubicBezTo>
                  <a:pt x="318512" y="101601"/>
                  <a:pt x="306388" y="88842"/>
                  <a:pt x="306388" y="69384"/>
                </a:cubicBezTo>
                <a:cubicBezTo>
                  <a:pt x="306388" y="58857"/>
                  <a:pt x="309579" y="49607"/>
                  <a:pt x="315641" y="43227"/>
                </a:cubicBezTo>
                <a:cubicBezTo>
                  <a:pt x="321703" y="36528"/>
                  <a:pt x="329360" y="33338"/>
                  <a:pt x="339251" y="33338"/>
                </a:cubicBezTo>
                <a:close/>
                <a:moveTo>
                  <a:pt x="115607" y="33338"/>
                </a:moveTo>
                <a:cubicBezTo>
                  <a:pt x="131630" y="33338"/>
                  <a:pt x="139171" y="39454"/>
                  <a:pt x="139171" y="52330"/>
                </a:cubicBezTo>
                <a:cubicBezTo>
                  <a:pt x="138857" y="76793"/>
                  <a:pt x="138857" y="76793"/>
                  <a:pt x="138857" y="76793"/>
                </a:cubicBezTo>
                <a:cubicBezTo>
                  <a:pt x="138857" y="90313"/>
                  <a:pt x="138857" y="90635"/>
                  <a:pt x="140428" y="91922"/>
                </a:cubicBezTo>
                <a:cubicBezTo>
                  <a:pt x="141685" y="92888"/>
                  <a:pt x="142941" y="93210"/>
                  <a:pt x="146083" y="93532"/>
                </a:cubicBezTo>
                <a:cubicBezTo>
                  <a:pt x="148597" y="93853"/>
                  <a:pt x="149225" y="94175"/>
                  <a:pt x="149225" y="95785"/>
                </a:cubicBezTo>
                <a:cubicBezTo>
                  <a:pt x="149225" y="98038"/>
                  <a:pt x="149225" y="98038"/>
                  <a:pt x="149225" y="98038"/>
                </a:cubicBezTo>
                <a:cubicBezTo>
                  <a:pt x="149225" y="99647"/>
                  <a:pt x="148911" y="99647"/>
                  <a:pt x="146712" y="100291"/>
                </a:cubicBezTo>
                <a:cubicBezTo>
                  <a:pt x="131316" y="102866"/>
                  <a:pt x="131316" y="102866"/>
                  <a:pt x="131316" y="102866"/>
                </a:cubicBezTo>
                <a:cubicBezTo>
                  <a:pt x="130688" y="103188"/>
                  <a:pt x="129431" y="103188"/>
                  <a:pt x="128489" y="103188"/>
                </a:cubicBezTo>
                <a:cubicBezTo>
                  <a:pt x="127232" y="103188"/>
                  <a:pt x="126603" y="102544"/>
                  <a:pt x="126289" y="101257"/>
                </a:cubicBezTo>
                <a:cubicBezTo>
                  <a:pt x="125975" y="100291"/>
                  <a:pt x="125661" y="97072"/>
                  <a:pt x="125661" y="95785"/>
                </a:cubicBezTo>
                <a:cubicBezTo>
                  <a:pt x="125661" y="93532"/>
                  <a:pt x="125347" y="92244"/>
                  <a:pt x="124718" y="92244"/>
                </a:cubicBezTo>
                <a:cubicBezTo>
                  <a:pt x="124718" y="92244"/>
                  <a:pt x="124404" y="92566"/>
                  <a:pt x="124090" y="92888"/>
                </a:cubicBezTo>
                <a:cubicBezTo>
                  <a:pt x="123147" y="93853"/>
                  <a:pt x="117806" y="97716"/>
                  <a:pt x="116235" y="98682"/>
                </a:cubicBezTo>
                <a:cubicBezTo>
                  <a:pt x="112779" y="100935"/>
                  <a:pt x="108066" y="102223"/>
                  <a:pt x="103353" y="102223"/>
                </a:cubicBezTo>
                <a:cubicBezTo>
                  <a:pt x="95498" y="102223"/>
                  <a:pt x="88900" y="94819"/>
                  <a:pt x="88900" y="85162"/>
                </a:cubicBezTo>
                <a:cubicBezTo>
                  <a:pt x="88900" y="80656"/>
                  <a:pt x="90471" y="74862"/>
                  <a:pt x="92042" y="72287"/>
                </a:cubicBezTo>
                <a:cubicBezTo>
                  <a:pt x="93299" y="70999"/>
                  <a:pt x="93299" y="70677"/>
                  <a:pt x="100211" y="69390"/>
                </a:cubicBezTo>
                <a:cubicBezTo>
                  <a:pt x="117178" y="65849"/>
                  <a:pt x="117178" y="65849"/>
                  <a:pt x="117178" y="65849"/>
                </a:cubicBezTo>
                <a:cubicBezTo>
                  <a:pt x="124404" y="64240"/>
                  <a:pt x="125347" y="63596"/>
                  <a:pt x="125347" y="59733"/>
                </a:cubicBezTo>
                <a:cubicBezTo>
                  <a:pt x="125347" y="57158"/>
                  <a:pt x="125347" y="57158"/>
                  <a:pt x="125347" y="57158"/>
                </a:cubicBezTo>
                <a:cubicBezTo>
                  <a:pt x="125347" y="48145"/>
                  <a:pt x="121890" y="44604"/>
                  <a:pt x="113407" y="44604"/>
                </a:cubicBezTo>
                <a:cubicBezTo>
                  <a:pt x="107752" y="44604"/>
                  <a:pt x="100525" y="46858"/>
                  <a:pt x="95498" y="49755"/>
                </a:cubicBezTo>
                <a:cubicBezTo>
                  <a:pt x="94556" y="50398"/>
                  <a:pt x="93927" y="50720"/>
                  <a:pt x="93613" y="50720"/>
                </a:cubicBezTo>
                <a:cubicBezTo>
                  <a:pt x="92985" y="50720"/>
                  <a:pt x="92671" y="50076"/>
                  <a:pt x="92671" y="49111"/>
                </a:cubicBezTo>
                <a:cubicBezTo>
                  <a:pt x="92671" y="48145"/>
                  <a:pt x="92671" y="48145"/>
                  <a:pt x="92671" y="48145"/>
                </a:cubicBezTo>
                <a:lnTo>
                  <a:pt x="93613" y="41385"/>
                </a:lnTo>
                <a:cubicBezTo>
                  <a:pt x="93927" y="37523"/>
                  <a:pt x="94870" y="36557"/>
                  <a:pt x="98954" y="35591"/>
                </a:cubicBezTo>
                <a:cubicBezTo>
                  <a:pt x="103353" y="34304"/>
                  <a:pt x="110580" y="33338"/>
                  <a:pt x="115607" y="33338"/>
                </a:cubicBezTo>
                <a:close/>
                <a:moveTo>
                  <a:pt x="28982" y="15875"/>
                </a:moveTo>
                <a:cubicBezTo>
                  <a:pt x="26052" y="15875"/>
                  <a:pt x="25400" y="16190"/>
                  <a:pt x="25400" y="17761"/>
                </a:cubicBezTo>
                <a:lnTo>
                  <a:pt x="25400" y="20591"/>
                </a:lnTo>
                <a:cubicBezTo>
                  <a:pt x="25400" y="36308"/>
                  <a:pt x="25400" y="36308"/>
                  <a:pt x="25400" y="36308"/>
                </a:cubicBezTo>
                <a:cubicBezTo>
                  <a:pt x="25400" y="41024"/>
                  <a:pt x="25400" y="41024"/>
                  <a:pt x="25400" y="41024"/>
                </a:cubicBezTo>
                <a:cubicBezTo>
                  <a:pt x="25400" y="44796"/>
                  <a:pt x="25400" y="44796"/>
                  <a:pt x="25400" y="44796"/>
                </a:cubicBezTo>
                <a:cubicBezTo>
                  <a:pt x="25400" y="47311"/>
                  <a:pt x="25726" y="47625"/>
                  <a:pt x="28331" y="47625"/>
                </a:cubicBezTo>
                <a:cubicBezTo>
                  <a:pt x="36798" y="47625"/>
                  <a:pt x="42008" y="46682"/>
                  <a:pt x="44939" y="44482"/>
                </a:cubicBezTo>
                <a:cubicBezTo>
                  <a:pt x="48846" y="41338"/>
                  <a:pt x="50800" y="36623"/>
                  <a:pt x="50800" y="31279"/>
                </a:cubicBezTo>
                <a:cubicBezTo>
                  <a:pt x="50800" y="24049"/>
                  <a:pt x="46893" y="18390"/>
                  <a:pt x="40380" y="16818"/>
                </a:cubicBezTo>
                <a:cubicBezTo>
                  <a:pt x="37775" y="16190"/>
                  <a:pt x="33867" y="15875"/>
                  <a:pt x="28982" y="15875"/>
                </a:cubicBezTo>
                <a:close/>
                <a:moveTo>
                  <a:pt x="1279718" y="9525"/>
                </a:moveTo>
                <a:cubicBezTo>
                  <a:pt x="1280365" y="9525"/>
                  <a:pt x="1281012" y="10478"/>
                  <a:pt x="1281012" y="11748"/>
                </a:cubicBezTo>
                <a:cubicBezTo>
                  <a:pt x="1281012" y="12383"/>
                  <a:pt x="1280689" y="13970"/>
                  <a:pt x="1280365" y="15558"/>
                </a:cubicBezTo>
                <a:cubicBezTo>
                  <a:pt x="1280041" y="18733"/>
                  <a:pt x="1279071" y="29845"/>
                  <a:pt x="1279071" y="32385"/>
                </a:cubicBezTo>
                <a:cubicBezTo>
                  <a:pt x="1279071" y="34925"/>
                  <a:pt x="1279718" y="35243"/>
                  <a:pt x="1283601" y="35243"/>
                </a:cubicBezTo>
                <a:cubicBezTo>
                  <a:pt x="1294602" y="35243"/>
                  <a:pt x="1294602" y="35243"/>
                  <a:pt x="1294602" y="35243"/>
                </a:cubicBezTo>
                <a:cubicBezTo>
                  <a:pt x="1297514" y="35243"/>
                  <a:pt x="1299455" y="34925"/>
                  <a:pt x="1301397" y="34925"/>
                </a:cubicBezTo>
                <a:cubicBezTo>
                  <a:pt x="1302044" y="34925"/>
                  <a:pt x="1302044" y="34925"/>
                  <a:pt x="1302044" y="34925"/>
                </a:cubicBezTo>
                <a:cubicBezTo>
                  <a:pt x="1302691" y="34925"/>
                  <a:pt x="1303338" y="35243"/>
                  <a:pt x="1303338" y="35878"/>
                </a:cubicBezTo>
                <a:cubicBezTo>
                  <a:pt x="1303338" y="36830"/>
                  <a:pt x="1302691" y="38100"/>
                  <a:pt x="1301720" y="41910"/>
                </a:cubicBezTo>
                <a:cubicBezTo>
                  <a:pt x="1300750" y="44768"/>
                  <a:pt x="1300103" y="45403"/>
                  <a:pt x="1298161" y="45403"/>
                </a:cubicBezTo>
                <a:cubicBezTo>
                  <a:pt x="1297514" y="45403"/>
                  <a:pt x="1297514" y="45403"/>
                  <a:pt x="1293955" y="45085"/>
                </a:cubicBezTo>
                <a:cubicBezTo>
                  <a:pt x="1292984" y="45085"/>
                  <a:pt x="1291690" y="44768"/>
                  <a:pt x="1289101" y="44768"/>
                </a:cubicBezTo>
                <a:cubicBezTo>
                  <a:pt x="1286189" y="44768"/>
                  <a:pt x="1285219" y="44768"/>
                  <a:pt x="1283924" y="44768"/>
                </a:cubicBezTo>
                <a:cubicBezTo>
                  <a:pt x="1279718" y="44768"/>
                  <a:pt x="1279718" y="44768"/>
                  <a:pt x="1279718" y="50165"/>
                </a:cubicBezTo>
                <a:cubicBezTo>
                  <a:pt x="1279718" y="70803"/>
                  <a:pt x="1279718" y="70803"/>
                  <a:pt x="1279718" y="70803"/>
                </a:cubicBezTo>
                <a:cubicBezTo>
                  <a:pt x="1279718" y="80963"/>
                  <a:pt x="1280041" y="84455"/>
                  <a:pt x="1281336" y="86995"/>
                </a:cubicBezTo>
                <a:cubicBezTo>
                  <a:pt x="1282630" y="89535"/>
                  <a:pt x="1285219" y="90805"/>
                  <a:pt x="1289425" y="90805"/>
                </a:cubicBezTo>
                <a:cubicBezTo>
                  <a:pt x="1292337" y="90805"/>
                  <a:pt x="1295249" y="90170"/>
                  <a:pt x="1300103" y="89218"/>
                </a:cubicBezTo>
                <a:cubicBezTo>
                  <a:pt x="1301073" y="88900"/>
                  <a:pt x="1301720" y="88583"/>
                  <a:pt x="1302044" y="88583"/>
                </a:cubicBezTo>
                <a:cubicBezTo>
                  <a:pt x="1302691" y="88583"/>
                  <a:pt x="1303015" y="89218"/>
                  <a:pt x="1303015" y="89853"/>
                </a:cubicBezTo>
                <a:cubicBezTo>
                  <a:pt x="1303015" y="91758"/>
                  <a:pt x="1301720" y="98108"/>
                  <a:pt x="1301397" y="98425"/>
                </a:cubicBezTo>
                <a:cubicBezTo>
                  <a:pt x="1300426" y="100013"/>
                  <a:pt x="1291043" y="101600"/>
                  <a:pt x="1284895" y="101600"/>
                </a:cubicBezTo>
                <a:cubicBezTo>
                  <a:pt x="1270011" y="101600"/>
                  <a:pt x="1264510" y="97155"/>
                  <a:pt x="1264510" y="85725"/>
                </a:cubicBezTo>
                <a:cubicBezTo>
                  <a:pt x="1264510" y="77788"/>
                  <a:pt x="1264510" y="77788"/>
                  <a:pt x="1264510" y="77788"/>
                </a:cubicBezTo>
                <a:cubicBezTo>
                  <a:pt x="1264834" y="74613"/>
                  <a:pt x="1264834" y="72390"/>
                  <a:pt x="1264834" y="70803"/>
                </a:cubicBezTo>
                <a:lnTo>
                  <a:pt x="1264834" y="52705"/>
                </a:lnTo>
                <a:cubicBezTo>
                  <a:pt x="1264834" y="45085"/>
                  <a:pt x="1264834" y="45085"/>
                  <a:pt x="1261598" y="45085"/>
                </a:cubicBezTo>
                <a:cubicBezTo>
                  <a:pt x="1260951" y="45085"/>
                  <a:pt x="1260951" y="45085"/>
                  <a:pt x="1259010" y="45085"/>
                </a:cubicBezTo>
                <a:cubicBezTo>
                  <a:pt x="1255774" y="45085"/>
                  <a:pt x="1255774" y="45085"/>
                  <a:pt x="1255774" y="45085"/>
                </a:cubicBezTo>
                <a:cubicBezTo>
                  <a:pt x="1254803" y="45403"/>
                  <a:pt x="1253833" y="45403"/>
                  <a:pt x="1253833" y="45403"/>
                </a:cubicBezTo>
                <a:cubicBezTo>
                  <a:pt x="1252862" y="45403"/>
                  <a:pt x="1252538" y="44768"/>
                  <a:pt x="1252538" y="44450"/>
                </a:cubicBezTo>
                <a:cubicBezTo>
                  <a:pt x="1252538" y="44133"/>
                  <a:pt x="1252538" y="43498"/>
                  <a:pt x="1252862" y="42863"/>
                </a:cubicBezTo>
                <a:cubicBezTo>
                  <a:pt x="1254480" y="38418"/>
                  <a:pt x="1254480" y="38418"/>
                  <a:pt x="1254480" y="38418"/>
                </a:cubicBezTo>
                <a:cubicBezTo>
                  <a:pt x="1255450" y="35560"/>
                  <a:pt x="1255774" y="35243"/>
                  <a:pt x="1257068" y="35243"/>
                </a:cubicBezTo>
                <a:cubicBezTo>
                  <a:pt x="1257715" y="35243"/>
                  <a:pt x="1258686" y="35243"/>
                  <a:pt x="1260304" y="35560"/>
                </a:cubicBezTo>
                <a:cubicBezTo>
                  <a:pt x="1260951" y="35560"/>
                  <a:pt x="1261275" y="35560"/>
                  <a:pt x="1261922" y="35560"/>
                </a:cubicBezTo>
                <a:cubicBezTo>
                  <a:pt x="1264187" y="35560"/>
                  <a:pt x="1265157" y="34925"/>
                  <a:pt x="1265157" y="32703"/>
                </a:cubicBezTo>
                <a:cubicBezTo>
                  <a:pt x="1265157" y="32068"/>
                  <a:pt x="1265157" y="27940"/>
                  <a:pt x="1264834" y="24130"/>
                </a:cubicBezTo>
                <a:cubicBezTo>
                  <a:pt x="1264834" y="21908"/>
                  <a:pt x="1264834" y="20003"/>
                  <a:pt x="1264834" y="18415"/>
                </a:cubicBezTo>
                <a:cubicBezTo>
                  <a:pt x="1264834" y="15558"/>
                  <a:pt x="1265481" y="14605"/>
                  <a:pt x="1268393" y="13653"/>
                </a:cubicBezTo>
                <a:cubicBezTo>
                  <a:pt x="1276482" y="10478"/>
                  <a:pt x="1276482" y="10478"/>
                  <a:pt x="1276482" y="10478"/>
                </a:cubicBezTo>
                <a:cubicBezTo>
                  <a:pt x="1279071" y="9525"/>
                  <a:pt x="1279071" y="9525"/>
                  <a:pt x="1279718" y="9525"/>
                </a:cubicBezTo>
                <a:close/>
                <a:moveTo>
                  <a:pt x="1114941" y="9525"/>
                </a:moveTo>
                <a:cubicBezTo>
                  <a:pt x="1115588" y="9525"/>
                  <a:pt x="1116235" y="10478"/>
                  <a:pt x="1116235" y="11748"/>
                </a:cubicBezTo>
                <a:cubicBezTo>
                  <a:pt x="1116235" y="12383"/>
                  <a:pt x="1116235" y="13970"/>
                  <a:pt x="1115912" y="15558"/>
                </a:cubicBezTo>
                <a:cubicBezTo>
                  <a:pt x="1115265" y="18733"/>
                  <a:pt x="1114617" y="29845"/>
                  <a:pt x="1114617" y="32385"/>
                </a:cubicBezTo>
                <a:cubicBezTo>
                  <a:pt x="1114617" y="34925"/>
                  <a:pt x="1115265" y="35243"/>
                  <a:pt x="1118824" y="35243"/>
                </a:cubicBezTo>
                <a:cubicBezTo>
                  <a:pt x="1129825" y="35243"/>
                  <a:pt x="1129825" y="35243"/>
                  <a:pt x="1129825" y="35243"/>
                </a:cubicBezTo>
                <a:cubicBezTo>
                  <a:pt x="1133061" y="35243"/>
                  <a:pt x="1134679" y="34925"/>
                  <a:pt x="1136296" y="34925"/>
                </a:cubicBezTo>
                <a:cubicBezTo>
                  <a:pt x="1137267" y="34925"/>
                  <a:pt x="1137267" y="34925"/>
                  <a:pt x="1137267" y="34925"/>
                </a:cubicBezTo>
                <a:cubicBezTo>
                  <a:pt x="1137914" y="34925"/>
                  <a:pt x="1138238" y="35243"/>
                  <a:pt x="1138238" y="35878"/>
                </a:cubicBezTo>
                <a:cubicBezTo>
                  <a:pt x="1138238" y="36830"/>
                  <a:pt x="1137914" y="38100"/>
                  <a:pt x="1136620" y="41910"/>
                </a:cubicBezTo>
                <a:cubicBezTo>
                  <a:pt x="1135973" y="44768"/>
                  <a:pt x="1135326" y="45403"/>
                  <a:pt x="1133384" y="45403"/>
                </a:cubicBezTo>
                <a:cubicBezTo>
                  <a:pt x="1132737" y="45403"/>
                  <a:pt x="1132737" y="45403"/>
                  <a:pt x="1129501" y="45085"/>
                </a:cubicBezTo>
                <a:cubicBezTo>
                  <a:pt x="1128531" y="45085"/>
                  <a:pt x="1126913" y="44768"/>
                  <a:pt x="1124324" y="44768"/>
                </a:cubicBezTo>
                <a:cubicBezTo>
                  <a:pt x="1121412" y="44768"/>
                  <a:pt x="1120442" y="44768"/>
                  <a:pt x="1119471" y="44768"/>
                </a:cubicBezTo>
                <a:cubicBezTo>
                  <a:pt x="1115265" y="44768"/>
                  <a:pt x="1115265" y="44768"/>
                  <a:pt x="1115265" y="50165"/>
                </a:cubicBezTo>
                <a:cubicBezTo>
                  <a:pt x="1115265" y="70803"/>
                  <a:pt x="1115265" y="70803"/>
                  <a:pt x="1115265" y="70803"/>
                </a:cubicBezTo>
                <a:cubicBezTo>
                  <a:pt x="1115265" y="80963"/>
                  <a:pt x="1115265" y="84455"/>
                  <a:pt x="1116559" y="86995"/>
                </a:cubicBezTo>
                <a:cubicBezTo>
                  <a:pt x="1117853" y="89535"/>
                  <a:pt x="1120442" y="90805"/>
                  <a:pt x="1124648" y="90805"/>
                </a:cubicBezTo>
                <a:cubicBezTo>
                  <a:pt x="1127560" y="90805"/>
                  <a:pt x="1130796" y="90170"/>
                  <a:pt x="1135326" y="89218"/>
                </a:cubicBezTo>
                <a:cubicBezTo>
                  <a:pt x="1136296" y="88900"/>
                  <a:pt x="1136943" y="88583"/>
                  <a:pt x="1136943" y="88583"/>
                </a:cubicBezTo>
                <a:cubicBezTo>
                  <a:pt x="1137914" y="88583"/>
                  <a:pt x="1137914" y="89218"/>
                  <a:pt x="1137914" y="89853"/>
                </a:cubicBezTo>
                <a:cubicBezTo>
                  <a:pt x="1137914" y="91758"/>
                  <a:pt x="1136943" y="98108"/>
                  <a:pt x="1136620" y="98425"/>
                </a:cubicBezTo>
                <a:cubicBezTo>
                  <a:pt x="1135649" y="100013"/>
                  <a:pt x="1126589" y="101600"/>
                  <a:pt x="1120442" y="101600"/>
                </a:cubicBezTo>
                <a:cubicBezTo>
                  <a:pt x="1105234" y="101600"/>
                  <a:pt x="1099410" y="97155"/>
                  <a:pt x="1099410" y="85725"/>
                </a:cubicBezTo>
                <a:cubicBezTo>
                  <a:pt x="1099733" y="77788"/>
                  <a:pt x="1099733" y="77788"/>
                  <a:pt x="1099733" y="77788"/>
                </a:cubicBezTo>
                <a:cubicBezTo>
                  <a:pt x="1099733" y="74613"/>
                  <a:pt x="1100057" y="72390"/>
                  <a:pt x="1100057" y="70803"/>
                </a:cubicBezTo>
                <a:lnTo>
                  <a:pt x="1100057" y="52705"/>
                </a:lnTo>
                <a:cubicBezTo>
                  <a:pt x="1099733" y="45085"/>
                  <a:pt x="1099733" y="45085"/>
                  <a:pt x="1096498" y="45085"/>
                </a:cubicBezTo>
                <a:cubicBezTo>
                  <a:pt x="1096174" y="45085"/>
                  <a:pt x="1096174" y="45085"/>
                  <a:pt x="1094233" y="45085"/>
                </a:cubicBezTo>
                <a:cubicBezTo>
                  <a:pt x="1090673" y="45085"/>
                  <a:pt x="1090673" y="45085"/>
                  <a:pt x="1090673" y="45085"/>
                </a:cubicBezTo>
                <a:cubicBezTo>
                  <a:pt x="1089703" y="45403"/>
                  <a:pt x="1089056" y="45403"/>
                  <a:pt x="1088732" y="45403"/>
                </a:cubicBezTo>
                <a:cubicBezTo>
                  <a:pt x="1088085" y="45403"/>
                  <a:pt x="1087438" y="44768"/>
                  <a:pt x="1087438" y="44450"/>
                </a:cubicBezTo>
                <a:cubicBezTo>
                  <a:pt x="1087438" y="44133"/>
                  <a:pt x="1087761" y="43498"/>
                  <a:pt x="1088085" y="42863"/>
                </a:cubicBezTo>
                <a:cubicBezTo>
                  <a:pt x="1089703" y="38418"/>
                  <a:pt x="1089703" y="38418"/>
                  <a:pt x="1089703" y="38418"/>
                </a:cubicBezTo>
                <a:cubicBezTo>
                  <a:pt x="1090673" y="35560"/>
                  <a:pt x="1090997" y="35243"/>
                  <a:pt x="1092291" y="35243"/>
                </a:cubicBezTo>
                <a:cubicBezTo>
                  <a:pt x="1092615" y="35243"/>
                  <a:pt x="1093909" y="35243"/>
                  <a:pt x="1095527" y="35560"/>
                </a:cubicBezTo>
                <a:cubicBezTo>
                  <a:pt x="1095850" y="35560"/>
                  <a:pt x="1096498" y="35560"/>
                  <a:pt x="1097145" y="35560"/>
                </a:cubicBezTo>
                <a:cubicBezTo>
                  <a:pt x="1099410" y="35560"/>
                  <a:pt x="1100380" y="34925"/>
                  <a:pt x="1100380" y="32703"/>
                </a:cubicBezTo>
                <a:cubicBezTo>
                  <a:pt x="1100380" y="32068"/>
                  <a:pt x="1100057" y="27940"/>
                  <a:pt x="1100057" y="24130"/>
                </a:cubicBezTo>
                <a:cubicBezTo>
                  <a:pt x="1099733" y="21908"/>
                  <a:pt x="1099733" y="20003"/>
                  <a:pt x="1099733" y="18415"/>
                </a:cubicBezTo>
                <a:cubicBezTo>
                  <a:pt x="1099733" y="15558"/>
                  <a:pt x="1100704" y="14605"/>
                  <a:pt x="1103616" y="13653"/>
                </a:cubicBezTo>
                <a:cubicBezTo>
                  <a:pt x="1111705" y="10478"/>
                  <a:pt x="1111705" y="10478"/>
                  <a:pt x="1111705" y="10478"/>
                </a:cubicBezTo>
                <a:cubicBezTo>
                  <a:pt x="1114617" y="9525"/>
                  <a:pt x="1114617" y="9525"/>
                  <a:pt x="1114941" y="9525"/>
                </a:cubicBezTo>
                <a:close/>
                <a:moveTo>
                  <a:pt x="1228577" y="6350"/>
                </a:moveTo>
                <a:cubicBezTo>
                  <a:pt x="1234382" y="6350"/>
                  <a:pt x="1238251" y="9606"/>
                  <a:pt x="1238251" y="14638"/>
                </a:cubicBezTo>
                <a:cubicBezTo>
                  <a:pt x="1238251" y="19965"/>
                  <a:pt x="1233737" y="23813"/>
                  <a:pt x="1227932" y="23813"/>
                </a:cubicBezTo>
                <a:cubicBezTo>
                  <a:pt x="1222128" y="23813"/>
                  <a:pt x="1217613" y="19965"/>
                  <a:pt x="1217613" y="14934"/>
                </a:cubicBezTo>
                <a:cubicBezTo>
                  <a:pt x="1217613" y="9606"/>
                  <a:pt x="1222128" y="6350"/>
                  <a:pt x="1228577" y="6350"/>
                </a:cubicBezTo>
                <a:close/>
                <a:moveTo>
                  <a:pt x="1063477" y="6350"/>
                </a:moveTo>
                <a:cubicBezTo>
                  <a:pt x="1068959" y="6350"/>
                  <a:pt x="1073151" y="9606"/>
                  <a:pt x="1073151" y="14638"/>
                </a:cubicBezTo>
                <a:cubicBezTo>
                  <a:pt x="1073151" y="19965"/>
                  <a:pt x="1068636" y="23813"/>
                  <a:pt x="1062832" y="23813"/>
                </a:cubicBezTo>
                <a:cubicBezTo>
                  <a:pt x="1057350" y="23813"/>
                  <a:pt x="1052513" y="19965"/>
                  <a:pt x="1052513" y="14934"/>
                </a:cubicBezTo>
                <a:cubicBezTo>
                  <a:pt x="1052513" y="9606"/>
                  <a:pt x="1057027" y="6350"/>
                  <a:pt x="1063477" y="6350"/>
                </a:cubicBezTo>
                <a:close/>
                <a:moveTo>
                  <a:pt x="767879" y="6350"/>
                </a:moveTo>
                <a:cubicBezTo>
                  <a:pt x="773684" y="6350"/>
                  <a:pt x="777876" y="9606"/>
                  <a:pt x="777876" y="14638"/>
                </a:cubicBezTo>
                <a:cubicBezTo>
                  <a:pt x="777876" y="19965"/>
                  <a:pt x="773361" y="23813"/>
                  <a:pt x="767557" y="23813"/>
                </a:cubicBezTo>
                <a:cubicBezTo>
                  <a:pt x="761752" y="23813"/>
                  <a:pt x="757238" y="19965"/>
                  <a:pt x="757238" y="14934"/>
                </a:cubicBezTo>
                <a:cubicBezTo>
                  <a:pt x="757238" y="9606"/>
                  <a:pt x="761430" y="6350"/>
                  <a:pt x="767879" y="6350"/>
                </a:cubicBezTo>
                <a:close/>
                <a:moveTo>
                  <a:pt x="570243" y="6350"/>
                </a:moveTo>
                <a:cubicBezTo>
                  <a:pt x="570882" y="6350"/>
                  <a:pt x="573440" y="6350"/>
                  <a:pt x="575358" y="6669"/>
                </a:cubicBezTo>
                <a:cubicBezTo>
                  <a:pt x="577916" y="6669"/>
                  <a:pt x="581752" y="6987"/>
                  <a:pt x="585589" y="6987"/>
                </a:cubicBezTo>
                <a:cubicBezTo>
                  <a:pt x="590384" y="6987"/>
                  <a:pt x="593901" y="6669"/>
                  <a:pt x="596459" y="6669"/>
                </a:cubicBezTo>
                <a:cubicBezTo>
                  <a:pt x="598377" y="6350"/>
                  <a:pt x="600615" y="6350"/>
                  <a:pt x="601254" y="6350"/>
                </a:cubicBezTo>
                <a:cubicBezTo>
                  <a:pt x="602533" y="6350"/>
                  <a:pt x="603173" y="6987"/>
                  <a:pt x="603173" y="8262"/>
                </a:cubicBezTo>
                <a:cubicBezTo>
                  <a:pt x="603173" y="11129"/>
                  <a:pt x="603173" y="11129"/>
                  <a:pt x="603173" y="11129"/>
                </a:cubicBezTo>
                <a:cubicBezTo>
                  <a:pt x="603173" y="13040"/>
                  <a:pt x="602533" y="13359"/>
                  <a:pt x="599656" y="13996"/>
                </a:cubicBezTo>
                <a:cubicBezTo>
                  <a:pt x="595500" y="15270"/>
                  <a:pt x="594541" y="16226"/>
                  <a:pt x="594541" y="19411"/>
                </a:cubicBezTo>
                <a:cubicBezTo>
                  <a:pt x="594221" y="23871"/>
                  <a:pt x="594221" y="35658"/>
                  <a:pt x="594221" y="42666"/>
                </a:cubicBezTo>
                <a:cubicBezTo>
                  <a:pt x="594221" y="56683"/>
                  <a:pt x="594221" y="56683"/>
                  <a:pt x="594221" y="56683"/>
                </a:cubicBezTo>
                <a:cubicBezTo>
                  <a:pt x="594221" y="71974"/>
                  <a:pt x="594860" y="77708"/>
                  <a:pt x="597098" y="81849"/>
                </a:cubicBezTo>
                <a:cubicBezTo>
                  <a:pt x="600295" y="88221"/>
                  <a:pt x="607648" y="92043"/>
                  <a:pt x="616920" y="92043"/>
                </a:cubicBezTo>
                <a:cubicBezTo>
                  <a:pt x="627790" y="92043"/>
                  <a:pt x="635463" y="87584"/>
                  <a:pt x="638340" y="79301"/>
                </a:cubicBezTo>
                <a:cubicBezTo>
                  <a:pt x="640258" y="74204"/>
                  <a:pt x="640258" y="72611"/>
                  <a:pt x="640258" y="56046"/>
                </a:cubicBezTo>
                <a:cubicBezTo>
                  <a:pt x="640258" y="42666"/>
                  <a:pt x="640258" y="42666"/>
                  <a:pt x="640258" y="42666"/>
                </a:cubicBezTo>
                <a:cubicBezTo>
                  <a:pt x="640258" y="34702"/>
                  <a:pt x="640258" y="24508"/>
                  <a:pt x="639939" y="19411"/>
                </a:cubicBezTo>
                <a:cubicBezTo>
                  <a:pt x="639939" y="16226"/>
                  <a:pt x="638980" y="15270"/>
                  <a:pt x="634504" y="13996"/>
                </a:cubicBezTo>
                <a:cubicBezTo>
                  <a:pt x="631626" y="13359"/>
                  <a:pt x="630987" y="13040"/>
                  <a:pt x="630987" y="11129"/>
                </a:cubicBezTo>
                <a:cubicBezTo>
                  <a:pt x="630987" y="8262"/>
                  <a:pt x="630987" y="8262"/>
                  <a:pt x="630987" y="8262"/>
                </a:cubicBezTo>
                <a:cubicBezTo>
                  <a:pt x="630987" y="6987"/>
                  <a:pt x="631307" y="6350"/>
                  <a:pt x="632585" y="6350"/>
                </a:cubicBezTo>
                <a:cubicBezTo>
                  <a:pt x="633545" y="6350"/>
                  <a:pt x="635782" y="6350"/>
                  <a:pt x="638020" y="6669"/>
                </a:cubicBezTo>
                <a:cubicBezTo>
                  <a:pt x="640578" y="6669"/>
                  <a:pt x="643136" y="6987"/>
                  <a:pt x="645374" y="6987"/>
                </a:cubicBezTo>
                <a:cubicBezTo>
                  <a:pt x="648251" y="6987"/>
                  <a:pt x="650809" y="6669"/>
                  <a:pt x="653366" y="6669"/>
                </a:cubicBezTo>
                <a:cubicBezTo>
                  <a:pt x="655604" y="6350"/>
                  <a:pt x="657842" y="6350"/>
                  <a:pt x="658801" y="6350"/>
                </a:cubicBezTo>
                <a:cubicBezTo>
                  <a:pt x="660080" y="6350"/>
                  <a:pt x="660400" y="6987"/>
                  <a:pt x="660400" y="8262"/>
                </a:cubicBezTo>
                <a:cubicBezTo>
                  <a:pt x="660400" y="11129"/>
                  <a:pt x="660400" y="11129"/>
                  <a:pt x="660400" y="11129"/>
                </a:cubicBezTo>
                <a:cubicBezTo>
                  <a:pt x="660400" y="13040"/>
                  <a:pt x="659760" y="13359"/>
                  <a:pt x="656883" y="13996"/>
                </a:cubicBezTo>
                <a:cubicBezTo>
                  <a:pt x="652407" y="15270"/>
                  <a:pt x="651448" y="16226"/>
                  <a:pt x="651448" y="19411"/>
                </a:cubicBezTo>
                <a:cubicBezTo>
                  <a:pt x="651128" y="23871"/>
                  <a:pt x="651128" y="35339"/>
                  <a:pt x="651128" y="42666"/>
                </a:cubicBezTo>
                <a:cubicBezTo>
                  <a:pt x="651128" y="55409"/>
                  <a:pt x="651128" y="55409"/>
                  <a:pt x="651128" y="55409"/>
                </a:cubicBezTo>
                <a:cubicBezTo>
                  <a:pt x="651128" y="71018"/>
                  <a:pt x="650809" y="74841"/>
                  <a:pt x="649849" y="79301"/>
                </a:cubicBezTo>
                <a:cubicBezTo>
                  <a:pt x="646333" y="93955"/>
                  <a:pt x="633864" y="101600"/>
                  <a:pt x="613403" y="101600"/>
                </a:cubicBezTo>
                <a:cubicBezTo>
                  <a:pt x="597418" y="101600"/>
                  <a:pt x="586228" y="96503"/>
                  <a:pt x="581113" y="86946"/>
                </a:cubicBezTo>
                <a:cubicBezTo>
                  <a:pt x="578555" y="81212"/>
                  <a:pt x="577596" y="75160"/>
                  <a:pt x="577596" y="56046"/>
                </a:cubicBezTo>
                <a:lnTo>
                  <a:pt x="577596" y="42666"/>
                </a:lnTo>
                <a:cubicBezTo>
                  <a:pt x="577596" y="34384"/>
                  <a:pt x="577596" y="24827"/>
                  <a:pt x="577596" y="19411"/>
                </a:cubicBezTo>
                <a:cubicBezTo>
                  <a:pt x="577276" y="16226"/>
                  <a:pt x="576317" y="15270"/>
                  <a:pt x="571842" y="13996"/>
                </a:cubicBezTo>
                <a:cubicBezTo>
                  <a:pt x="568964" y="13359"/>
                  <a:pt x="568325" y="13040"/>
                  <a:pt x="568325" y="11129"/>
                </a:cubicBezTo>
                <a:cubicBezTo>
                  <a:pt x="568325" y="8262"/>
                  <a:pt x="568325" y="8262"/>
                  <a:pt x="568325" y="8262"/>
                </a:cubicBezTo>
                <a:cubicBezTo>
                  <a:pt x="568325" y="6987"/>
                  <a:pt x="568964" y="6350"/>
                  <a:pt x="570243" y="6350"/>
                </a:cubicBezTo>
                <a:close/>
                <a:moveTo>
                  <a:pt x="1569" y="6350"/>
                </a:moveTo>
                <a:cubicBezTo>
                  <a:pt x="2824" y="6350"/>
                  <a:pt x="4706" y="6350"/>
                  <a:pt x="6902" y="6669"/>
                </a:cubicBezTo>
                <a:cubicBezTo>
                  <a:pt x="9412" y="6669"/>
                  <a:pt x="12236" y="6987"/>
                  <a:pt x="16314" y="6987"/>
                </a:cubicBezTo>
                <a:cubicBezTo>
                  <a:pt x="22903" y="6987"/>
                  <a:pt x="22903" y="6987"/>
                  <a:pt x="34511" y="6350"/>
                </a:cubicBezTo>
                <a:cubicBezTo>
                  <a:pt x="37335" y="6350"/>
                  <a:pt x="39531" y="6350"/>
                  <a:pt x="41727" y="6350"/>
                </a:cubicBezTo>
                <a:cubicBezTo>
                  <a:pt x="50512" y="6350"/>
                  <a:pt x="56473" y="8262"/>
                  <a:pt x="60865" y="13040"/>
                </a:cubicBezTo>
                <a:cubicBezTo>
                  <a:pt x="64630" y="17182"/>
                  <a:pt x="67140" y="23235"/>
                  <a:pt x="67140" y="29288"/>
                </a:cubicBezTo>
                <a:cubicBezTo>
                  <a:pt x="67140" y="39483"/>
                  <a:pt x="60865" y="48722"/>
                  <a:pt x="52708" y="51270"/>
                </a:cubicBezTo>
                <a:cubicBezTo>
                  <a:pt x="49884" y="51907"/>
                  <a:pt x="49570" y="52226"/>
                  <a:pt x="49570" y="52863"/>
                </a:cubicBezTo>
                <a:cubicBezTo>
                  <a:pt x="49570" y="52863"/>
                  <a:pt x="49570" y="53182"/>
                  <a:pt x="49884" y="53500"/>
                </a:cubicBezTo>
                <a:cubicBezTo>
                  <a:pt x="50825" y="55093"/>
                  <a:pt x="51767" y="56368"/>
                  <a:pt x="52080" y="57642"/>
                </a:cubicBezTo>
                <a:cubicBezTo>
                  <a:pt x="54904" y="64014"/>
                  <a:pt x="63375" y="79305"/>
                  <a:pt x="67767" y="85358"/>
                </a:cubicBezTo>
                <a:cubicBezTo>
                  <a:pt x="71218" y="90456"/>
                  <a:pt x="73101" y="92049"/>
                  <a:pt x="76865" y="93004"/>
                </a:cubicBezTo>
                <a:cubicBezTo>
                  <a:pt x="79375" y="93642"/>
                  <a:pt x="79375" y="93642"/>
                  <a:pt x="79375" y="95872"/>
                </a:cubicBezTo>
                <a:cubicBezTo>
                  <a:pt x="79375" y="98102"/>
                  <a:pt x="79375" y="98102"/>
                  <a:pt x="79375" y="98102"/>
                </a:cubicBezTo>
                <a:cubicBezTo>
                  <a:pt x="79375" y="99376"/>
                  <a:pt x="78748" y="100013"/>
                  <a:pt x="77493" y="100013"/>
                </a:cubicBezTo>
                <a:cubicBezTo>
                  <a:pt x="76238" y="100013"/>
                  <a:pt x="76238" y="100013"/>
                  <a:pt x="76238" y="100013"/>
                </a:cubicBezTo>
                <a:cubicBezTo>
                  <a:pt x="73414" y="100013"/>
                  <a:pt x="69022" y="100013"/>
                  <a:pt x="65885" y="100013"/>
                </a:cubicBezTo>
                <a:cubicBezTo>
                  <a:pt x="64002" y="100013"/>
                  <a:pt x="61179" y="100013"/>
                  <a:pt x="58355" y="100013"/>
                </a:cubicBezTo>
                <a:cubicBezTo>
                  <a:pt x="56473" y="100013"/>
                  <a:pt x="56473" y="100013"/>
                  <a:pt x="56473" y="100013"/>
                </a:cubicBezTo>
                <a:cubicBezTo>
                  <a:pt x="53963" y="100013"/>
                  <a:pt x="53963" y="100013"/>
                  <a:pt x="50825" y="92049"/>
                </a:cubicBezTo>
                <a:cubicBezTo>
                  <a:pt x="49570" y="89181"/>
                  <a:pt x="40786" y="70385"/>
                  <a:pt x="36394" y="60509"/>
                </a:cubicBezTo>
                <a:cubicBezTo>
                  <a:pt x="34197" y="55730"/>
                  <a:pt x="33570" y="55412"/>
                  <a:pt x="30433" y="55412"/>
                </a:cubicBezTo>
                <a:cubicBezTo>
                  <a:pt x="29805" y="55412"/>
                  <a:pt x="29805" y="55412"/>
                  <a:pt x="29805" y="55412"/>
                </a:cubicBezTo>
                <a:cubicBezTo>
                  <a:pt x="29178" y="55412"/>
                  <a:pt x="28864" y="55412"/>
                  <a:pt x="28864" y="55412"/>
                </a:cubicBezTo>
                <a:cubicBezTo>
                  <a:pt x="26668" y="55412"/>
                  <a:pt x="26668" y="55412"/>
                  <a:pt x="26668" y="55412"/>
                </a:cubicBezTo>
                <a:cubicBezTo>
                  <a:pt x="26040" y="55412"/>
                  <a:pt x="25413" y="56368"/>
                  <a:pt x="25413" y="57642"/>
                </a:cubicBezTo>
                <a:lnTo>
                  <a:pt x="25413" y="64014"/>
                </a:lnTo>
                <a:cubicBezTo>
                  <a:pt x="25413" y="71022"/>
                  <a:pt x="25413" y="82491"/>
                  <a:pt x="25727" y="86951"/>
                </a:cubicBezTo>
                <a:cubicBezTo>
                  <a:pt x="25727" y="90137"/>
                  <a:pt x="26668" y="91093"/>
                  <a:pt x="31060" y="92367"/>
                </a:cubicBezTo>
                <a:cubicBezTo>
                  <a:pt x="33884" y="93004"/>
                  <a:pt x="34197" y="93323"/>
                  <a:pt x="34197" y="95235"/>
                </a:cubicBezTo>
                <a:cubicBezTo>
                  <a:pt x="34197" y="98102"/>
                  <a:pt x="34197" y="98102"/>
                  <a:pt x="34197" y="98102"/>
                </a:cubicBezTo>
                <a:cubicBezTo>
                  <a:pt x="34197" y="99695"/>
                  <a:pt x="33884" y="100013"/>
                  <a:pt x="32629" y="100013"/>
                </a:cubicBezTo>
                <a:cubicBezTo>
                  <a:pt x="31688" y="100013"/>
                  <a:pt x="29805" y="100013"/>
                  <a:pt x="27609" y="100013"/>
                </a:cubicBezTo>
                <a:cubicBezTo>
                  <a:pt x="25099" y="99695"/>
                  <a:pt x="21334" y="99695"/>
                  <a:pt x="17569" y="99695"/>
                </a:cubicBezTo>
                <a:cubicBezTo>
                  <a:pt x="12863" y="99695"/>
                  <a:pt x="9412" y="99695"/>
                  <a:pt x="6902" y="100013"/>
                </a:cubicBezTo>
                <a:cubicBezTo>
                  <a:pt x="4706" y="100013"/>
                  <a:pt x="2510" y="100013"/>
                  <a:pt x="1883" y="100013"/>
                </a:cubicBezTo>
                <a:cubicBezTo>
                  <a:pt x="314" y="100013"/>
                  <a:pt x="0" y="99695"/>
                  <a:pt x="0" y="98102"/>
                </a:cubicBezTo>
                <a:cubicBezTo>
                  <a:pt x="0" y="95235"/>
                  <a:pt x="0" y="95235"/>
                  <a:pt x="0" y="95235"/>
                </a:cubicBezTo>
                <a:cubicBezTo>
                  <a:pt x="0" y="93323"/>
                  <a:pt x="628" y="93004"/>
                  <a:pt x="3451" y="92367"/>
                </a:cubicBezTo>
                <a:cubicBezTo>
                  <a:pt x="7844" y="91093"/>
                  <a:pt x="8785" y="90137"/>
                  <a:pt x="8785" y="86951"/>
                </a:cubicBezTo>
                <a:cubicBezTo>
                  <a:pt x="9099" y="81854"/>
                  <a:pt x="9099" y="72297"/>
                  <a:pt x="9099" y="64014"/>
                </a:cubicBezTo>
                <a:cubicBezTo>
                  <a:pt x="9099" y="42669"/>
                  <a:pt x="9099" y="42669"/>
                  <a:pt x="9099" y="42669"/>
                </a:cubicBezTo>
                <a:cubicBezTo>
                  <a:pt x="9099" y="34385"/>
                  <a:pt x="9099" y="24828"/>
                  <a:pt x="8785" y="19412"/>
                </a:cubicBezTo>
                <a:cubicBezTo>
                  <a:pt x="8785" y="16226"/>
                  <a:pt x="7844" y="15271"/>
                  <a:pt x="3451" y="13996"/>
                </a:cubicBezTo>
                <a:cubicBezTo>
                  <a:pt x="628" y="13359"/>
                  <a:pt x="0" y="13040"/>
                  <a:pt x="0" y="11129"/>
                </a:cubicBezTo>
                <a:cubicBezTo>
                  <a:pt x="0" y="8580"/>
                  <a:pt x="0" y="8580"/>
                  <a:pt x="0" y="8580"/>
                </a:cubicBezTo>
                <a:cubicBezTo>
                  <a:pt x="0" y="6987"/>
                  <a:pt x="314" y="6350"/>
                  <a:pt x="1569" y="6350"/>
                </a:cubicBezTo>
                <a:close/>
                <a:moveTo>
                  <a:pt x="517314" y="0"/>
                </a:moveTo>
                <a:cubicBezTo>
                  <a:pt x="518572" y="0"/>
                  <a:pt x="519201" y="959"/>
                  <a:pt x="519201" y="2556"/>
                </a:cubicBezTo>
                <a:cubicBezTo>
                  <a:pt x="518257" y="42809"/>
                  <a:pt x="518257" y="42809"/>
                  <a:pt x="518257" y="42809"/>
                </a:cubicBezTo>
                <a:cubicBezTo>
                  <a:pt x="518257" y="66769"/>
                  <a:pt x="518257" y="66769"/>
                  <a:pt x="518257" y="66769"/>
                </a:cubicBezTo>
                <a:cubicBezTo>
                  <a:pt x="518257" y="83701"/>
                  <a:pt x="518257" y="88173"/>
                  <a:pt x="519201" y="89771"/>
                </a:cubicBezTo>
                <a:cubicBezTo>
                  <a:pt x="520459" y="92326"/>
                  <a:pt x="521088" y="92965"/>
                  <a:pt x="526751" y="93604"/>
                </a:cubicBezTo>
                <a:cubicBezTo>
                  <a:pt x="528009" y="93604"/>
                  <a:pt x="528638" y="93924"/>
                  <a:pt x="528638" y="94882"/>
                </a:cubicBezTo>
                <a:cubicBezTo>
                  <a:pt x="528638" y="97438"/>
                  <a:pt x="528638" y="97438"/>
                  <a:pt x="528638" y="97438"/>
                </a:cubicBezTo>
                <a:cubicBezTo>
                  <a:pt x="528638" y="98716"/>
                  <a:pt x="528324" y="99355"/>
                  <a:pt x="525807" y="99674"/>
                </a:cubicBezTo>
                <a:cubicBezTo>
                  <a:pt x="509449" y="102869"/>
                  <a:pt x="509449" y="102869"/>
                  <a:pt x="509449" y="102869"/>
                </a:cubicBezTo>
                <a:cubicBezTo>
                  <a:pt x="508191" y="103188"/>
                  <a:pt x="507562" y="103188"/>
                  <a:pt x="506933" y="103188"/>
                </a:cubicBezTo>
                <a:cubicBezTo>
                  <a:pt x="505989" y="103188"/>
                  <a:pt x="505674" y="102549"/>
                  <a:pt x="505360" y="100952"/>
                </a:cubicBezTo>
                <a:cubicBezTo>
                  <a:pt x="505045" y="95202"/>
                  <a:pt x="505045" y="95202"/>
                  <a:pt x="505045" y="95202"/>
                </a:cubicBezTo>
                <a:cubicBezTo>
                  <a:pt x="504730" y="92007"/>
                  <a:pt x="504730" y="91687"/>
                  <a:pt x="503787" y="91687"/>
                </a:cubicBezTo>
                <a:cubicBezTo>
                  <a:pt x="503787" y="91687"/>
                  <a:pt x="503158" y="92007"/>
                  <a:pt x="502843" y="92646"/>
                </a:cubicBezTo>
                <a:cubicBezTo>
                  <a:pt x="501585" y="93604"/>
                  <a:pt x="498124" y="96479"/>
                  <a:pt x="495922" y="98077"/>
                </a:cubicBezTo>
                <a:cubicBezTo>
                  <a:pt x="492147" y="100952"/>
                  <a:pt x="488687" y="101910"/>
                  <a:pt x="484283" y="101910"/>
                </a:cubicBezTo>
                <a:cubicBezTo>
                  <a:pt x="470442" y="101910"/>
                  <a:pt x="460375" y="88493"/>
                  <a:pt x="460375" y="69964"/>
                </a:cubicBezTo>
                <a:cubicBezTo>
                  <a:pt x="460375" y="48559"/>
                  <a:pt x="472329" y="33544"/>
                  <a:pt x="489631" y="33544"/>
                </a:cubicBezTo>
                <a:cubicBezTo>
                  <a:pt x="493091" y="33544"/>
                  <a:pt x="500012" y="35142"/>
                  <a:pt x="501585" y="36100"/>
                </a:cubicBezTo>
                <a:cubicBezTo>
                  <a:pt x="502214" y="36739"/>
                  <a:pt x="502528" y="36739"/>
                  <a:pt x="502528" y="36739"/>
                </a:cubicBezTo>
                <a:cubicBezTo>
                  <a:pt x="503158" y="36739"/>
                  <a:pt x="503787" y="35781"/>
                  <a:pt x="503787" y="34503"/>
                </a:cubicBezTo>
                <a:cubicBezTo>
                  <a:pt x="503787" y="34503"/>
                  <a:pt x="503787" y="34503"/>
                  <a:pt x="503472" y="32266"/>
                </a:cubicBezTo>
                <a:cubicBezTo>
                  <a:pt x="503472" y="17890"/>
                  <a:pt x="503472" y="17890"/>
                  <a:pt x="503472" y="17890"/>
                </a:cubicBezTo>
                <a:cubicBezTo>
                  <a:pt x="503472" y="10862"/>
                  <a:pt x="503158" y="10543"/>
                  <a:pt x="497181" y="9584"/>
                </a:cubicBezTo>
                <a:cubicBezTo>
                  <a:pt x="494979" y="9265"/>
                  <a:pt x="494349" y="8945"/>
                  <a:pt x="494349" y="7029"/>
                </a:cubicBezTo>
                <a:cubicBezTo>
                  <a:pt x="494349" y="4792"/>
                  <a:pt x="494349" y="4792"/>
                  <a:pt x="494349" y="4792"/>
                </a:cubicBezTo>
                <a:cubicBezTo>
                  <a:pt x="494349" y="3514"/>
                  <a:pt x="494979" y="2875"/>
                  <a:pt x="496866" y="2556"/>
                </a:cubicBezTo>
                <a:lnTo>
                  <a:pt x="515741" y="320"/>
                </a:lnTo>
                <a:cubicBezTo>
                  <a:pt x="516370" y="0"/>
                  <a:pt x="516999" y="0"/>
                  <a:pt x="517314" y="0"/>
                </a:cubicBezTo>
                <a:close/>
                <a:moveTo>
                  <a:pt x="251656" y="0"/>
                </a:moveTo>
                <a:cubicBezTo>
                  <a:pt x="252591" y="0"/>
                  <a:pt x="253214" y="956"/>
                  <a:pt x="253214" y="2230"/>
                </a:cubicBezTo>
                <a:cubicBezTo>
                  <a:pt x="253214" y="2548"/>
                  <a:pt x="253214" y="3185"/>
                  <a:pt x="253214" y="4141"/>
                </a:cubicBezTo>
                <a:cubicBezTo>
                  <a:pt x="252902" y="7007"/>
                  <a:pt x="252902" y="10829"/>
                  <a:pt x="252902" y="21658"/>
                </a:cubicBezTo>
                <a:cubicBezTo>
                  <a:pt x="252902" y="29939"/>
                  <a:pt x="252591" y="36309"/>
                  <a:pt x="252591" y="40131"/>
                </a:cubicBezTo>
                <a:cubicBezTo>
                  <a:pt x="252279" y="42360"/>
                  <a:pt x="252279" y="42360"/>
                  <a:pt x="252279" y="42360"/>
                </a:cubicBezTo>
                <a:cubicBezTo>
                  <a:pt x="252279" y="43316"/>
                  <a:pt x="252279" y="43316"/>
                  <a:pt x="252279" y="43316"/>
                </a:cubicBezTo>
                <a:cubicBezTo>
                  <a:pt x="252279" y="43634"/>
                  <a:pt x="252591" y="43953"/>
                  <a:pt x="252902" y="43953"/>
                </a:cubicBezTo>
                <a:cubicBezTo>
                  <a:pt x="253837" y="43953"/>
                  <a:pt x="255083" y="42679"/>
                  <a:pt x="258199" y="39494"/>
                </a:cubicBezTo>
                <a:cubicBezTo>
                  <a:pt x="261938" y="34716"/>
                  <a:pt x="265053" y="33442"/>
                  <a:pt x="271285" y="33442"/>
                </a:cubicBezTo>
                <a:cubicBezTo>
                  <a:pt x="285928" y="33442"/>
                  <a:pt x="295275" y="45227"/>
                  <a:pt x="295275" y="64336"/>
                </a:cubicBezTo>
                <a:cubicBezTo>
                  <a:pt x="295275" y="86312"/>
                  <a:pt x="281566" y="101600"/>
                  <a:pt x="261315" y="101600"/>
                </a:cubicBezTo>
                <a:cubicBezTo>
                  <a:pt x="254460" y="101600"/>
                  <a:pt x="245425" y="99052"/>
                  <a:pt x="239817" y="95867"/>
                </a:cubicBezTo>
                <a:cubicBezTo>
                  <a:pt x="238259" y="94912"/>
                  <a:pt x="237636" y="93638"/>
                  <a:pt x="237636" y="91408"/>
                </a:cubicBezTo>
                <a:cubicBezTo>
                  <a:pt x="237636" y="90134"/>
                  <a:pt x="237636" y="90134"/>
                  <a:pt x="237636" y="90134"/>
                </a:cubicBezTo>
                <a:cubicBezTo>
                  <a:pt x="237947" y="78669"/>
                  <a:pt x="237947" y="64973"/>
                  <a:pt x="238259" y="48412"/>
                </a:cubicBezTo>
                <a:lnTo>
                  <a:pt x="238259" y="41086"/>
                </a:lnTo>
                <a:cubicBezTo>
                  <a:pt x="238259" y="29620"/>
                  <a:pt x="237947" y="16562"/>
                  <a:pt x="237636" y="14014"/>
                </a:cubicBezTo>
                <a:cubicBezTo>
                  <a:pt x="237636" y="10829"/>
                  <a:pt x="236078" y="9874"/>
                  <a:pt x="232651" y="9237"/>
                </a:cubicBezTo>
                <a:cubicBezTo>
                  <a:pt x="229223" y="9237"/>
                  <a:pt x="228600" y="8600"/>
                  <a:pt x="228600" y="7007"/>
                </a:cubicBezTo>
                <a:cubicBezTo>
                  <a:pt x="228600" y="5096"/>
                  <a:pt x="228600" y="5096"/>
                  <a:pt x="228600" y="5096"/>
                </a:cubicBezTo>
                <a:cubicBezTo>
                  <a:pt x="228600" y="3822"/>
                  <a:pt x="229223" y="3504"/>
                  <a:pt x="230781" y="3185"/>
                </a:cubicBezTo>
                <a:cubicBezTo>
                  <a:pt x="249475" y="319"/>
                  <a:pt x="249475" y="319"/>
                  <a:pt x="249475" y="319"/>
                </a:cubicBezTo>
                <a:cubicBezTo>
                  <a:pt x="251656" y="0"/>
                  <a:pt x="251656" y="0"/>
                  <a:pt x="251656" y="0"/>
                </a:cubicBezTo>
                <a:close/>
                <a:moveTo>
                  <a:pt x="212250" y="0"/>
                </a:moveTo>
                <a:cubicBezTo>
                  <a:pt x="213216" y="0"/>
                  <a:pt x="213860" y="959"/>
                  <a:pt x="213860" y="2556"/>
                </a:cubicBezTo>
                <a:cubicBezTo>
                  <a:pt x="213216" y="42809"/>
                  <a:pt x="213216" y="42809"/>
                  <a:pt x="213216" y="42809"/>
                </a:cubicBezTo>
                <a:cubicBezTo>
                  <a:pt x="213216" y="66769"/>
                  <a:pt x="213216" y="66769"/>
                  <a:pt x="213216" y="66769"/>
                </a:cubicBezTo>
                <a:cubicBezTo>
                  <a:pt x="213216" y="83701"/>
                  <a:pt x="213216" y="88173"/>
                  <a:pt x="214182" y="89771"/>
                </a:cubicBezTo>
                <a:cubicBezTo>
                  <a:pt x="215469" y="92326"/>
                  <a:pt x="216113" y="92965"/>
                  <a:pt x="221907" y="93604"/>
                </a:cubicBezTo>
                <a:cubicBezTo>
                  <a:pt x="223194" y="93604"/>
                  <a:pt x="223838" y="93924"/>
                  <a:pt x="223838" y="94882"/>
                </a:cubicBezTo>
                <a:cubicBezTo>
                  <a:pt x="223838" y="97438"/>
                  <a:pt x="223838" y="97438"/>
                  <a:pt x="223838" y="97438"/>
                </a:cubicBezTo>
                <a:cubicBezTo>
                  <a:pt x="223838" y="98716"/>
                  <a:pt x="223516" y="99355"/>
                  <a:pt x="220941" y="99674"/>
                </a:cubicBezTo>
                <a:cubicBezTo>
                  <a:pt x="203881" y="102869"/>
                  <a:pt x="203881" y="102869"/>
                  <a:pt x="203881" y="102869"/>
                </a:cubicBezTo>
                <a:cubicBezTo>
                  <a:pt x="202915" y="103188"/>
                  <a:pt x="202272" y="103188"/>
                  <a:pt x="201628" y="103188"/>
                </a:cubicBezTo>
                <a:cubicBezTo>
                  <a:pt x="200662" y="103188"/>
                  <a:pt x="200340" y="102549"/>
                  <a:pt x="200018" y="100952"/>
                </a:cubicBezTo>
                <a:cubicBezTo>
                  <a:pt x="199697" y="95202"/>
                  <a:pt x="199697" y="95202"/>
                  <a:pt x="199697" y="95202"/>
                </a:cubicBezTo>
                <a:cubicBezTo>
                  <a:pt x="199375" y="92007"/>
                  <a:pt x="199375" y="91687"/>
                  <a:pt x="198409" y="91687"/>
                </a:cubicBezTo>
                <a:cubicBezTo>
                  <a:pt x="198409" y="91687"/>
                  <a:pt x="197765" y="92007"/>
                  <a:pt x="197443" y="92646"/>
                </a:cubicBezTo>
                <a:cubicBezTo>
                  <a:pt x="196156" y="93604"/>
                  <a:pt x="192937" y="96479"/>
                  <a:pt x="190684" y="98077"/>
                </a:cubicBezTo>
                <a:cubicBezTo>
                  <a:pt x="186499" y="100952"/>
                  <a:pt x="183280" y="101910"/>
                  <a:pt x="178774" y="101910"/>
                </a:cubicBezTo>
                <a:cubicBezTo>
                  <a:pt x="164289" y="101910"/>
                  <a:pt x="153988" y="88493"/>
                  <a:pt x="153988" y="69964"/>
                </a:cubicBezTo>
                <a:cubicBezTo>
                  <a:pt x="153988" y="48559"/>
                  <a:pt x="166542" y="33544"/>
                  <a:pt x="184246" y="33544"/>
                </a:cubicBezTo>
                <a:cubicBezTo>
                  <a:pt x="187787" y="33544"/>
                  <a:pt x="194546" y="35142"/>
                  <a:pt x="196156" y="36100"/>
                </a:cubicBezTo>
                <a:cubicBezTo>
                  <a:pt x="196800" y="36739"/>
                  <a:pt x="197121" y="36739"/>
                  <a:pt x="197121" y="36739"/>
                </a:cubicBezTo>
                <a:cubicBezTo>
                  <a:pt x="197765" y="36739"/>
                  <a:pt x="198409" y="35781"/>
                  <a:pt x="198409" y="34503"/>
                </a:cubicBezTo>
                <a:cubicBezTo>
                  <a:pt x="198409" y="34503"/>
                  <a:pt x="198409" y="34503"/>
                  <a:pt x="198087" y="32266"/>
                </a:cubicBezTo>
                <a:cubicBezTo>
                  <a:pt x="198087" y="17890"/>
                  <a:pt x="198087" y="17890"/>
                  <a:pt x="198087" y="17890"/>
                </a:cubicBezTo>
                <a:cubicBezTo>
                  <a:pt x="198087" y="10862"/>
                  <a:pt x="197443" y="10543"/>
                  <a:pt x="191971" y="9584"/>
                </a:cubicBezTo>
                <a:cubicBezTo>
                  <a:pt x="189396" y="9265"/>
                  <a:pt x="189074" y="8945"/>
                  <a:pt x="189074" y="7029"/>
                </a:cubicBezTo>
                <a:cubicBezTo>
                  <a:pt x="189074" y="4792"/>
                  <a:pt x="189074" y="4792"/>
                  <a:pt x="189074" y="4792"/>
                </a:cubicBezTo>
                <a:cubicBezTo>
                  <a:pt x="189074" y="3514"/>
                  <a:pt x="189396" y="2875"/>
                  <a:pt x="191649" y="2556"/>
                </a:cubicBezTo>
                <a:lnTo>
                  <a:pt x="210641" y="320"/>
                </a:lnTo>
                <a:cubicBezTo>
                  <a:pt x="211285" y="0"/>
                  <a:pt x="211928" y="0"/>
                  <a:pt x="212250" y="0"/>
                </a:cubicBezTo>
                <a:close/>
              </a:path>
            </a:pathLst>
          </a:custGeom>
          <a:solidFill>
            <a:srgbClr val="FFFFFF"/>
          </a:solidFill>
          <a:ln w="9525">
            <a:solidFill>
              <a:srgbClr val="FFFFFF"/>
            </a:solidFill>
          </a:ln>
        </p:spPr>
        <p:txBody>
          <a:bodyPr vert="horz" wrap="square" lIns="130090" tIns="65045" rIns="130090" bIns="65045" numCol="1" anchor="t" anchorCtr="0" compatLnSpc="1">
            <a:prstTxWarp prst="textNoShape">
              <a:avLst/>
            </a:prstTxWarp>
            <a:noAutofit/>
          </a:bodyPr>
          <a:lstStyle/>
          <a:p>
            <a:endParaRPr lang="nl-NL" sz="3699"/>
          </a:p>
        </p:txBody>
      </p:sp>
      <p:sp>
        <p:nvSpPr>
          <p:cNvPr id="146" name="Vrije vorm: vorm 145">
            <a:extLst>
              <a:ext uri="{FF2B5EF4-FFF2-40B4-BE49-F238E27FC236}">
                <a16:creationId xmlns:a16="http://schemas.microsoft.com/office/drawing/2014/main" id="{B997C24F-7213-4041-B645-BD0D1D2A27A7}"/>
              </a:ext>
            </a:extLst>
          </p:cNvPr>
          <p:cNvSpPr>
            <a:spLocks noSelect="1"/>
          </p:cNvSpPr>
          <p:nvPr userDrawn="1"/>
        </p:nvSpPr>
        <p:spPr bwMode="auto">
          <a:xfrm>
            <a:off x="8489305" y="9052121"/>
            <a:ext cx="390356" cy="501391"/>
          </a:xfrm>
          <a:custGeom>
            <a:avLst/>
            <a:gdLst>
              <a:gd name="connsiteX0" fmla="*/ 179614 w 274335"/>
              <a:gd name="connsiteY0" fmla="*/ 329218 h 352426"/>
              <a:gd name="connsiteX1" fmla="*/ 183242 w 274335"/>
              <a:gd name="connsiteY1" fmla="*/ 330730 h 352426"/>
              <a:gd name="connsiteX2" fmla="*/ 182033 w 274335"/>
              <a:gd name="connsiteY2" fmla="*/ 334358 h 352426"/>
              <a:gd name="connsiteX3" fmla="*/ 178102 w 274335"/>
              <a:gd name="connsiteY3" fmla="*/ 332847 h 352426"/>
              <a:gd name="connsiteX4" fmla="*/ 179614 w 274335"/>
              <a:gd name="connsiteY4" fmla="*/ 329218 h 352426"/>
              <a:gd name="connsiteX5" fmla="*/ 121935 w 274335"/>
              <a:gd name="connsiteY5" fmla="*/ 325438 h 352426"/>
              <a:gd name="connsiteX6" fmla="*/ 126698 w 274335"/>
              <a:gd name="connsiteY6" fmla="*/ 327026 h 352426"/>
              <a:gd name="connsiteX7" fmla="*/ 140985 w 274335"/>
              <a:gd name="connsiteY7" fmla="*/ 344489 h 352426"/>
              <a:gd name="connsiteX8" fmla="*/ 139398 w 274335"/>
              <a:gd name="connsiteY8" fmla="*/ 330201 h 352426"/>
              <a:gd name="connsiteX9" fmla="*/ 137810 w 274335"/>
              <a:gd name="connsiteY9" fmla="*/ 328613 h 352426"/>
              <a:gd name="connsiteX10" fmla="*/ 137810 w 274335"/>
              <a:gd name="connsiteY10" fmla="*/ 327026 h 352426"/>
              <a:gd name="connsiteX11" fmla="*/ 142573 w 274335"/>
              <a:gd name="connsiteY11" fmla="*/ 327026 h 352426"/>
              <a:gd name="connsiteX12" fmla="*/ 142573 w 274335"/>
              <a:gd name="connsiteY12" fmla="*/ 328613 h 352426"/>
              <a:gd name="connsiteX13" fmla="*/ 142573 w 274335"/>
              <a:gd name="connsiteY13" fmla="*/ 330201 h 352426"/>
              <a:gd name="connsiteX14" fmla="*/ 144160 w 274335"/>
              <a:gd name="connsiteY14" fmla="*/ 352426 h 352426"/>
              <a:gd name="connsiteX15" fmla="*/ 140985 w 274335"/>
              <a:gd name="connsiteY15" fmla="*/ 352426 h 352426"/>
              <a:gd name="connsiteX16" fmla="*/ 126698 w 274335"/>
              <a:gd name="connsiteY16" fmla="*/ 334963 h 352426"/>
              <a:gd name="connsiteX17" fmla="*/ 125110 w 274335"/>
              <a:gd name="connsiteY17" fmla="*/ 349251 h 352426"/>
              <a:gd name="connsiteX18" fmla="*/ 126698 w 274335"/>
              <a:gd name="connsiteY18" fmla="*/ 350839 h 352426"/>
              <a:gd name="connsiteX19" fmla="*/ 126698 w 274335"/>
              <a:gd name="connsiteY19" fmla="*/ 352426 h 352426"/>
              <a:gd name="connsiteX20" fmla="*/ 118760 w 274335"/>
              <a:gd name="connsiteY20" fmla="*/ 352426 h 352426"/>
              <a:gd name="connsiteX21" fmla="*/ 118760 w 274335"/>
              <a:gd name="connsiteY21" fmla="*/ 350839 h 352426"/>
              <a:gd name="connsiteX22" fmla="*/ 120348 w 274335"/>
              <a:gd name="connsiteY22" fmla="*/ 349251 h 352426"/>
              <a:gd name="connsiteX23" fmla="*/ 123523 w 274335"/>
              <a:gd name="connsiteY23" fmla="*/ 328613 h 352426"/>
              <a:gd name="connsiteX24" fmla="*/ 121935 w 274335"/>
              <a:gd name="connsiteY24" fmla="*/ 327026 h 352426"/>
              <a:gd name="connsiteX25" fmla="*/ 166854 w 274335"/>
              <a:gd name="connsiteY25" fmla="*/ 323850 h 352426"/>
              <a:gd name="connsiteX26" fmla="*/ 168153 w 274335"/>
              <a:gd name="connsiteY26" fmla="*/ 329248 h 352426"/>
              <a:gd name="connsiteX27" fmla="*/ 167178 w 274335"/>
              <a:gd name="connsiteY27" fmla="*/ 329883 h 352426"/>
              <a:gd name="connsiteX28" fmla="*/ 159385 w 274335"/>
              <a:gd name="connsiteY28" fmla="*/ 327660 h 352426"/>
              <a:gd name="connsiteX29" fmla="*/ 154190 w 274335"/>
              <a:gd name="connsiteY29" fmla="*/ 337503 h 352426"/>
              <a:gd name="connsiteX30" fmla="*/ 166529 w 274335"/>
              <a:gd name="connsiteY30" fmla="*/ 334963 h 352426"/>
              <a:gd name="connsiteX31" fmla="*/ 167503 w 274335"/>
              <a:gd name="connsiteY31" fmla="*/ 332740 h 352426"/>
              <a:gd name="connsiteX32" fmla="*/ 168802 w 274335"/>
              <a:gd name="connsiteY32" fmla="*/ 332423 h 352426"/>
              <a:gd name="connsiteX33" fmla="*/ 170426 w 274335"/>
              <a:gd name="connsiteY33" fmla="*/ 338138 h 352426"/>
              <a:gd name="connsiteX34" fmla="*/ 169127 w 274335"/>
              <a:gd name="connsiteY34" fmla="*/ 338455 h 352426"/>
              <a:gd name="connsiteX35" fmla="*/ 167828 w 274335"/>
              <a:gd name="connsiteY35" fmla="*/ 337503 h 352426"/>
              <a:gd name="connsiteX36" fmla="*/ 155164 w 274335"/>
              <a:gd name="connsiteY36" fmla="*/ 340360 h 352426"/>
              <a:gd name="connsiteX37" fmla="*/ 165230 w 274335"/>
              <a:gd name="connsiteY37" fmla="*/ 347663 h 352426"/>
              <a:gd name="connsiteX38" fmla="*/ 171725 w 274335"/>
              <a:gd name="connsiteY38" fmla="*/ 339725 h 352426"/>
              <a:gd name="connsiteX39" fmla="*/ 172374 w 274335"/>
              <a:gd name="connsiteY39" fmla="*/ 339725 h 352426"/>
              <a:gd name="connsiteX40" fmla="*/ 174322 w 274335"/>
              <a:gd name="connsiteY40" fmla="*/ 345440 h 352426"/>
              <a:gd name="connsiteX41" fmla="*/ 165880 w 274335"/>
              <a:gd name="connsiteY41" fmla="*/ 350838 h 352426"/>
              <a:gd name="connsiteX42" fmla="*/ 148994 w 274335"/>
              <a:gd name="connsiteY42" fmla="*/ 341313 h 352426"/>
              <a:gd name="connsiteX43" fmla="*/ 160035 w 274335"/>
              <a:gd name="connsiteY43" fmla="*/ 324803 h 352426"/>
              <a:gd name="connsiteX44" fmla="*/ 166854 w 274335"/>
              <a:gd name="connsiteY44" fmla="*/ 323850 h 352426"/>
              <a:gd name="connsiteX45" fmla="*/ 109235 w 274335"/>
              <a:gd name="connsiteY45" fmla="*/ 323850 h 352426"/>
              <a:gd name="connsiteX46" fmla="*/ 117173 w 274335"/>
              <a:gd name="connsiteY46" fmla="*/ 325438 h 352426"/>
              <a:gd name="connsiteX47" fmla="*/ 117173 w 274335"/>
              <a:gd name="connsiteY47" fmla="*/ 327025 h 352426"/>
              <a:gd name="connsiteX48" fmla="*/ 115586 w 274335"/>
              <a:gd name="connsiteY48" fmla="*/ 327025 h 352426"/>
              <a:gd name="connsiteX49" fmla="*/ 110823 w 274335"/>
              <a:gd name="connsiteY49" fmla="*/ 347663 h 352426"/>
              <a:gd name="connsiteX50" fmla="*/ 112411 w 274335"/>
              <a:gd name="connsiteY50" fmla="*/ 349251 h 352426"/>
              <a:gd name="connsiteX51" fmla="*/ 112411 w 274335"/>
              <a:gd name="connsiteY51" fmla="*/ 350838 h 352426"/>
              <a:gd name="connsiteX52" fmla="*/ 102885 w 274335"/>
              <a:gd name="connsiteY52" fmla="*/ 349251 h 352426"/>
              <a:gd name="connsiteX53" fmla="*/ 104473 w 274335"/>
              <a:gd name="connsiteY53" fmla="*/ 347663 h 352426"/>
              <a:gd name="connsiteX54" fmla="*/ 106060 w 274335"/>
              <a:gd name="connsiteY54" fmla="*/ 347663 h 352426"/>
              <a:gd name="connsiteX55" fmla="*/ 110823 w 274335"/>
              <a:gd name="connsiteY55" fmla="*/ 327025 h 352426"/>
              <a:gd name="connsiteX56" fmla="*/ 109235 w 274335"/>
              <a:gd name="connsiteY56" fmla="*/ 325438 h 352426"/>
              <a:gd name="connsiteX57" fmla="*/ 82248 w 274335"/>
              <a:gd name="connsiteY57" fmla="*/ 312738 h 352426"/>
              <a:gd name="connsiteX58" fmla="*/ 85423 w 274335"/>
              <a:gd name="connsiteY58" fmla="*/ 314326 h 352426"/>
              <a:gd name="connsiteX59" fmla="*/ 85423 w 274335"/>
              <a:gd name="connsiteY59" fmla="*/ 330201 h 352426"/>
              <a:gd name="connsiteX60" fmla="*/ 94948 w 274335"/>
              <a:gd name="connsiteY60" fmla="*/ 319088 h 352426"/>
              <a:gd name="connsiteX61" fmla="*/ 101298 w 274335"/>
              <a:gd name="connsiteY61" fmla="*/ 320676 h 352426"/>
              <a:gd name="connsiteX62" fmla="*/ 101298 w 274335"/>
              <a:gd name="connsiteY62" fmla="*/ 322263 h 352426"/>
              <a:gd name="connsiteX63" fmla="*/ 99711 w 274335"/>
              <a:gd name="connsiteY63" fmla="*/ 323851 h 352426"/>
              <a:gd name="connsiteX64" fmla="*/ 96536 w 274335"/>
              <a:gd name="connsiteY64" fmla="*/ 344488 h 352426"/>
              <a:gd name="connsiteX65" fmla="*/ 98123 w 274335"/>
              <a:gd name="connsiteY65" fmla="*/ 346076 h 352426"/>
              <a:gd name="connsiteX66" fmla="*/ 98123 w 274335"/>
              <a:gd name="connsiteY66" fmla="*/ 347663 h 352426"/>
              <a:gd name="connsiteX67" fmla="*/ 90186 w 274335"/>
              <a:gd name="connsiteY67" fmla="*/ 344488 h 352426"/>
              <a:gd name="connsiteX68" fmla="*/ 91773 w 274335"/>
              <a:gd name="connsiteY68" fmla="*/ 342901 h 352426"/>
              <a:gd name="connsiteX69" fmla="*/ 94948 w 274335"/>
              <a:gd name="connsiteY69" fmla="*/ 325438 h 352426"/>
              <a:gd name="connsiteX70" fmla="*/ 82248 w 274335"/>
              <a:gd name="connsiteY70" fmla="*/ 341313 h 352426"/>
              <a:gd name="connsiteX71" fmla="*/ 79073 w 274335"/>
              <a:gd name="connsiteY71" fmla="*/ 339726 h 352426"/>
              <a:gd name="connsiteX72" fmla="*/ 80660 w 274335"/>
              <a:gd name="connsiteY72" fmla="*/ 320676 h 352426"/>
              <a:gd name="connsiteX73" fmla="*/ 69548 w 274335"/>
              <a:gd name="connsiteY73" fmla="*/ 333376 h 352426"/>
              <a:gd name="connsiteX74" fmla="*/ 71135 w 274335"/>
              <a:gd name="connsiteY74" fmla="*/ 334963 h 352426"/>
              <a:gd name="connsiteX75" fmla="*/ 71135 w 274335"/>
              <a:gd name="connsiteY75" fmla="*/ 336551 h 352426"/>
              <a:gd name="connsiteX76" fmla="*/ 64785 w 274335"/>
              <a:gd name="connsiteY76" fmla="*/ 331788 h 352426"/>
              <a:gd name="connsiteX77" fmla="*/ 66373 w 274335"/>
              <a:gd name="connsiteY77" fmla="*/ 331788 h 352426"/>
              <a:gd name="connsiteX78" fmla="*/ 67960 w 274335"/>
              <a:gd name="connsiteY78" fmla="*/ 331788 h 352426"/>
              <a:gd name="connsiteX79" fmla="*/ 82248 w 274335"/>
              <a:gd name="connsiteY79" fmla="*/ 315913 h 352426"/>
              <a:gd name="connsiteX80" fmla="*/ 80660 w 274335"/>
              <a:gd name="connsiteY80" fmla="*/ 314326 h 352426"/>
              <a:gd name="connsiteX81" fmla="*/ 59506 w 274335"/>
              <a:gd name="connsiteY81" fmla="*/ 305157 h 352426"/>
              <a:gd name="connsiteX82" fmla="*/ 54756 w 274335"/>
              <a:gd name="connsiteY82" fmla="*/ 308928 h 352426"/>
              <a:gd name="connsiteX83" fmla="*/ 50497 w 274335"/>
              <a:gd name="connsiteY83" fmla="*/ 317183 h 352426"/>
              <a:gd name="connsiteX84" fmla="*/ 52463 w 274335"/>
              <a:gd name="connsiteY84" fmla="*/ 320358 h 352426"/>
              <a:gd name="connsiteX85" fmla="*/ 52790 w 274335"/>
              <a:gd name="connsiteY85" fmla="*/ 320676 h 352426"/>
              <a:gd name="connsiteX86" fmla="*/ 56721 w 274335"/>
              <a:gd name="connsiteY86" fmla="*/ 322263 h 352426"/>
              <a:gd name="connsiteX87" fmla="*/ 64256 w 274335"/>
              <a:gd name="connsiteY87" fmla="*/ 318453 h 352426"/>
              <a:gd name="connsiteX88" fmla="*/ 66877 w 274335"/>
              <a:gd name="connsiteY88" fmla="*/ 306070 h 352426"/>
              <a:gd name="connsiteX89" fmla="*/ 66221 w 274335"/>
              <a:gd name="connsiteY89" fmla="*/ 305435 h 352426"/>
              <a:gd name="connsiteX90" fmla="*/ 59506 w 274335"/>
              <a:gd name="connsiteY90" fmla="*/ 305157 h 352426"/>
              <a:gd name="connsiteX91" fmla="*/ 202691 w 274335"/>
              <a:gd name="connsiteY91" fmla="*/ 304800 h 352426"/>
              <a:gd name="connsiteX92" fmla="*/ 201195 w 274335"/>
              <a:gd name="connsiteY92" fmla="*/ 307947 h 352426"/>
              <a:gd name="connsiteX93" fmla="*/ 200896 w 274335"/>
              <a:gd name="connsiteY93" fmla="*/ 310149 h 352426"/>
              <a:gd name="connsiteX94" fmla="*/ 197905 w 274335"/>
              <a:gd name="connsiteY94" fmla="*/ 310778 h 352426"/>
              <a:gd name="connsiteX95" fmla="*/ 190427 w 274335"/>
              <a:gd name="connsiteY95" fmla="*/ 315183 h 352426"/>
              <a:gd name="connsiteX96" fmla="*/ 193718 w 274335"/>
              <a:gd name="connsiteY96" fmla="*/ 322420 h 352426"/>
              <a:gd name="connsiteX97" fmla="*/ 200298 w 274335"/>
              <a:gd name="connsiteY97" fmla="*/ 318644 h 352426"/>
              <a:gd name="connsiteX98" fmla="*/ 202092 w 274335"/>
              <a:gd name="connsiteY98" fmla="*/ 316442 h 352426"/>
              <a:gd name="connsiteX99" fmla="*/ 204485 w 274335"/>
              <a:gd name="connsiteY99" fmla="*/ 321476 h 352426"/>
              <a:gd name="connsiteX100" fmla="*/ 201494 w 274335"/>
              <a:gd name="connsiteY100" fmla="*/ 321476 h 352426"/>
              <a:gd name="connsiteX101" fmla="*/ 195213 w 274335"/>
              <a:gd name="connsiteY101" fmla="*/ 324937 h 352426"/>
              <a:gd name="connsiteX102" fmla="*/ 199700 w 274335"/>
              <a:gd name="connsiteY102" fmla="*/ 335006 h 352426"/>
              <a:gd name="connsiteX103" fmla="*/ 201494 w 274335"/>
              <a:gd name="connsiteY103" fmla="*/ 335320 h 352426"/>
              <a:gd name="connsiteX104" fmla="*/ 202092 w 274335"/>
              <a:gd name="connsiteY104" fmla="*/ 335950 h 352426"/>
              <a:gd name="connsiteX105" fmla="*/ 195512 w 274335"/>
              <a:gd name="connsiteY105" fmla="*/ 339725 h 352426"/>
              <a:gd name="connsiteX106" fmla="*/ 194914 w 274335"/>
              <a:gd name="connsiteY106" fmla="*/ 338467 h 352426"/>
              <a:gd name="connsiteX107" fmla="*/ 195213 w 274335"/>
              <a:gd name="connsiteY107" fmla="*/ 336893 h 352426"/>
              <a:gd name="connsiteX108" fmla="*/ 186240 w 274335"/>
              <a:gd name="connsiteY108" fmla="*/ 317700 h 352426"/>
              <a:gd name="connsiteX109" fmla="*/ 184146 w 274335"/>
              <a:gd name="connsiteY109" fmla="*/ 317700 h 352426"/>
              <a:gd name="connsiteX110" fmla="*/ 183847 w 274335"/>
              <a:gd name="connsiteY110" fmla="*/ 316442 h 352426"/>
              <a:gd name="connsiteX111" fmla="*/ 202691 w 274335"/>
              <a:gd name="connsiteY111" fmla="*/ 304800 h 352426"/>
              <a:gd name="connsiteX112" fmla="*/ 59543 w 274335"/>
              <a:gd name="connsiteY112" fmla="*/ 300352 h 352426"/>
              <a:gd name="connsiteX113" fmla="*/ 68644 w 274335"/>
              <a:gd name="connsiteY113" fmla="*/ 302863 h 352426"/>
              <a:gd name="connsiteX114" fmla="*/ 68957 w 274335"/>
              <a:gd name="connsiteY114" fmla="*/ 303176 h 352426"/>
              <a:gd name="connsiteX115" fmla="*/ 69271 w 274335"/>
              <a:gd name="connsiteY115" fmla="*/ 303490 h 352426"/>
              <a:gd name="connsiteX116" fmla="*/ 69585 w 274335"/>
              <a:gd name="connsiteY116" fmla="*/ 304118 h 352426"/>
              <a:gd name="connsiteX117" fmla="*/ 72409 w 274335"/>
              <a:gd name="connsiteY117" fmla="*/ 312905 h 352426"/>
              <a:gd name="connsiteX118" fmla="*/ 67388 w 274335"/>
              <a:gd name="connsiteY118" fmla="*/ 322633 h 352426"/>
              <a:gd name="connsiteX119" fmla="*/ 50756 w 274335"/>
              <a:gd name="connsiteY119" fmla="*/ 322947 h 352426"/>
              <a:gd name="connsiteX120" fmla="*/ 50442 w 274335"/>
              <a:gd name="connsiteY120" fmla="*/ 322633 h 352426"/>
              <a:gd name="connsiteX121" fmla="*/ 49815 w 274335"/>
              <a:gd name="connsiteY121" fmla="*/ 306315 h 352426"/>
              <a:gd name="connsiteX122" fmla="*/ 59543 w 274335"/>
              <a:gd name="connsiteY122" fmla="*/ 300352 h 352426"/>
              <a:gd name="connsiteX123" fmla="*/ 216912 w 274335"/>
              <a:gd name="connsiteY123" fmla="*/ 293688 h 352426"/>
              <a:gd name="connsiteX124" fmla="*/ 220873 w 274335"/>
              <a:gd name="connsiteY124" fmla="*/ 297857 h 352426"/>
              <a:gd name="connsiteX125" fmla="*/ 220264 w 274335"/>
              <a:gd name="connsiteY125" fmla="*/ 299140 h 352426"/>
              <a:gd name="connsiteX126" fmla="*/ 212952 w 274335"/>
              <a:gd name="connsiteY126" fmla="*/ 300744 h 352426"/>
              <a:gd name="connsiteX127" fmla="*/ 212952 w 274335"/>
              <a:gd name="connsiteY127" fmla="*/ 311969 h 352426"/>
              <a:gd name="connsiteX128" fmla="*/ 222092 w 274335"/>
              <a:gd name="connsiteY128" fmla="*/ 303630 h 352426"/>
              <a:gd name="connsiteX129" fmla="*/ 222092 w 274335"/>
              <a:gd name="connsiteY129" fmla="*/ 301065 h 352426"/>
              <a:gd name="connsiteX130" fmla="*/ 222701 w 274335"/>
              <a:gd name="connsiteY130" fmla="*/ 300102 h 352426"/>
              <a:gd name="connsiteX131" fmla="*/ 226662 w 274335"/>
              <a:gd name="connsiteY131" fmla="*/ 304272 h 352426"/>
              <a:gd name="connsiteX132" fmla="*/ 225748 w 274335"/>
              <a:gd name="connsiteY132" fmla="*/ 305234 h 352426"/>
              <a:gd name="connsiteX133" fmla="*/ 224225 w 274335"/>
              <a:gd name="connsiteY133" fmla="*/ 304913 h 352426"/>
              <a:gd name="connsiteX134" fmla="*/ 215084 w 274335"/>
              <a:gd name="connsiteY134" fmla="*/ 314214 h 352426"/>
              <a:gd name="connsiteX135" fmla="*/ 226662 w 274335"/>
              <a:gd name="connsiteY135" fmla="*/ 315496 h 352426"/>
              <a:gd name="connsiteX136" fmla="*/ 228490 w 274335"/>
              <a:gd name="connsiteY136" fmla="*/ 305234 h 352426"/>
              <a:gd name="connsiteX137" fmla="*/ 229404 w 274335"/>
              <a:gd name="connsiteY137" fmla="*/ 304592 h 352426"/>
              <a:gd name="connsiteX138" fmla="*/ 233060 w 274335"/>
              <a:gd name="connsiteY138" fmla="*/ 309082 h 352426"/>
              <a:gd name="connsiteX139" fmla="*/ 228490 w 274335"/>
              <a:gd name="connsiteY139" fmla="*/ 318062 h 352426"/>
              <a:gd name="connsiteX140" fmla="*/ 209905 w 274335"/>
              <a:gd name="connsiteY140" fmla="*/ 318062 h 352426"/>
              <a:gd name="connsiteX141" fmla="*/ 212038 w 274335"/>
              <a:gd name="connsiteY141" fmla="*/ 297857 h 352426"/>
              <a:gd name="connsiteX142" fmla="*/ 216912 w 274335"/>
              <a:gd name="connsiteY142" fmla="*/ 293688 h 352426"/>
              <a:gd name="connsiteX143" fmla="*/ 225963 w 274335"/>
              <a:gd name="connsiteY143" fmla="*/ 282575 h 352426"/>
              <a:gd name="connsiteX144" fmla="*/ 227208 w 274335"/>
              <a:gd name="connsiteY144" fmla="*/ 283528 h 352426"/>
              <a:gd name="connsiteX145" fmla="*/ 226586 w 274335"/>
              <a:gd name="connsiteY145" fmla="*/ 285433 h 352426"/>
              <a:gd name="connsiteX146" fmla="*/ 242772 w 274335"/>
              <a:gd name="connsiteY146" fmla="*/ 299086 h 352426"/>
              <a:gd name="connsiteX147" fmla="*/ 248064 w 274335"/>
              <a:gd name="connsiteY147" fmla="*/ 291148 h 352426"/>
              <a:gd name="connsiteX148" fmla="*/ 247752 w 274335"/>
              <a:gd name="connsiteY148" fmla="*/ 286703 h 352426"/>
              <a:gd name="connsiteX149" fmla="*/ 249309 w 274335"/>
              <a:gd name="connsiteY149" fmla="*/ 284798 h 352426"/>
              <a:gd name="connsiteX150" fmla="*/ 252110 w 274335"/>
              <a:gd name="connsiteY150" fmla="*/ 291783 h 352426"/>
              <a:gd name="connsiteX151" fmla="*/ 239659 w 274335"/>
              <a:gd name="connsiteY151" fmla="*/ 306388 h 352426"/>
              <a:gd name="connsiteX152" fmla="*/ 239037 w 274335"/>
              <a:gd name="connsiteY152" fmla="*/ 305118 h 352426"/>
              <a:gd name="connsiteX153" fmla="*/ 239348 w 274335"/>
              <a:gd name="connsiteY153" fmla="*/ 303213 h 352426"/>
              <a:gd name="connsiteX154" fmla="*/ 223473 w 274335"/>
              <a:gd name="connsiteY154" fmla="*/ 289878 h 352426"/>
              <a:gd name="connsiteX155" fmla="*/ 221917 w 274335"/>
              <a:gd name="connsiteY155" fmla="*/ 290830 h 352426"/>
              <a:gd name="connsiteX156" fmla="*/ 220360 w 274335"/>
              <a:gd name="connsiteY156" fmla="*/ 289878 h 352426"/>
              <a:gd name="connsiteX157" fmla="*/ 225963 w 274335"/>
              <a:gd name="connsiteY157" fmla="*/ 282575 h 352426"/>
              <a:gd name="connsiteX158" fmla="*/ 42559 w 274335"/>
              <a:gd name="connsiteY158" fmla="*/ 276225 h 352426"/>
              <a:gd name="connsiteX159" fmla="*/ 45734 w 274335"/>
              <a:gd name="connsiteY159" fmla="*/ 279400 h 352426"/>
              <a:gd name="connsiteX160" fmla="*/ 40972 w 274335"/>
              <a:gd name="connsiteY160" fmla="*/ 301626 h 352426"/>
              <a:gd name="connsiteX161" fmla="*/ 52084 w 274335"/>
              <a:gd name="connsiteY161" fmla="*/ 290513 h 352426"/>
              <a:gd name="connsiteX162" fmla="*/ 52084 w 274335"/>
              <a:gd name="connsiteY162" fmla="*/ 288925 h 352426"/>
              <a:gd name="connsiteX163" fmla="*/ 56847 w 274335"/>
              <a:gd name="connsiteY163" fmla="*/ 292100 h 352426"/>
              <a:gd name="connsiteX164" fmla="*/ 55260 w 274335"/>
              <a:gd name="connsiteY164" fmla="*/ 293688 h 352426"/>
              <a:gd name="connsiteX165" fmla="*/ 53672 w 274335"/>
              <a:gd name="connsiteY165" fmla="*/ 293688 h 352426"/>
              <a:gd name="connsiteX166" fmla="*/ 37797 w 274335"/>
              <a:gd name="connsiteY166" fmla="*/ 309563 h 352426"/>
              <a:gd name="connsiteX167" fmla="*/ 34622 w 274335"/>
              <a:gd name="connsiteY167" fmla="*/ 307976 h 352426"/>
              <a:gd name="connsiteX168" fmla="*/ 39384 w 274335"/>
              <a:gd name="connsiteY168" fmla="*/ 284163 h 352426"/>
              <a:gd name="connsiteX169" fmla="*/ 28272 w 274335"/>
              <a:gd name="connsiteY169" fmla="*/ 293688 h 352426"/>
              <a:gd name="connsiteX170" fmla="*/ 28272 w 274335"/>
              <a:gd name="connsiteY170" fmla="*/ 295276 h 352426"/>
              <a:gd name="connsiteX171" fmla="*/ 26684 w 274335"/>
              <a:gd name="connsiteY171" fmla="*/ 296863 h 352426"/>
              <a:gd name="connsiteX172" fmla="*/ 21922 w 274335"/>
              <a:gd name="connsiteY172" fmla="*/ 290513 h 352426"/>
              <a:gd name="connsiteX173" fmla="*/ 23509 w 274335"/>
              <a:gd name="connsiteY173" fmla="*/ 288925 h 352426"/>
              <a:gd name="connsiteX174" fmla="*/ 25097 w 274335"/>
              <a:gd name="connsiteY174" fmla="*/ 290513 h 352426"/>
              <a:gd name="connsiteX175" fmla="*/ 42559 w 274335"/>
              <a:gd name="connsiteY175" fmla="*/ 277813 h 352426"/>
              <a:gd name="connsiteX176" fmla="*/ 28489 w 274335"/>
              <a:gd name="connsiteY176" fmla="*/ 272068 h 352426"/>
              <a:gd name="connsiteX177" fmla="*/ 33901 w 274335"/>
              <a:gd name="connsiteY177" fmla="*/ 273580 h 352426"/>
              <a:gd name="connsiteX178" fmla="*/ 32097 w 274335"/>
              <a:gd name="connsiteY178" fmla="*/ 277208 h 352426"/>
              <a:gd name="connsiteX179" fmla="*/ 27406 w 274335"/>
              <a:gd name="connsiteY179" fmla="*/ 275697 h 352426"/>
              <a:gd name="connsiteX180" fmla="*/ 28489 w 274335"/>
              <a:gd name="connsiteY180" fmla="*/ 272068 h 352426"/>
              <a:gd name="connsiteX181" fmla="*/ 236235 w 274335"/>
              <a:gd name="connsiteY181" fmla="*/ 266700 h 352426"/>
              <a:gd name="connsiteX182" fmla="*/ 237823 w 274335"/>
              <a:gd name="connsiteY182" fmla="*/ 268288 h 352426"/>
              <a:gd name="connsiteX183" fmla="*/ 236235 w 274335"/>
              <a:gd name="connsiteY183" fmla="*/ 268288 h 352426"/>
              <a:gd name="connsiteX184" fmla="*/ 256873 w 274335"/>
              <a:gd name="connsiteY184" fmla="*/ 279401 h 352426"/>
              <a:gd name="connsiteX185" fmla="*/ 258461 w 274335"/>
              <a:gd name="connsiteY185" fmla="*/ 279401 h 352426"/>
              <a:gd name="connsiteX186" fmla="*/ 260048 w 274335"/>
              <a:gd name="connsiteY186" fmla="*/ 279401 h 352426"/>
              <a:gd name="connsiteX187" fmla="*/ 255286 w 274335"/>
              <a:gd name="connsiteY187" fmla="*/ 287338 h 352426"/>
              <a:gd name="connsiteX188" fmla="*/ 253698 w 274335"/>
              <a:gd name="connsiteY188" fmla="*/ 285751 h 352426"/>
              <a:gd name="connsiteX189" fmla="*/ 253698 w 274335"/>
              <a:gd name="connsiteY189" fmla="*/ 284163 h 352426"/>
              <a:gd name="connsiteX190" fmla="*/ 236235 w 274335"/>
              <a:gd name="connsiteY190" fmla="*/ 273050 h 352426"/>
              <a:gd name="connsiteX191" fmla="*/ 233060 w 274335"/>
              <a:gd name="connsiteY191" fmla="*/ 274638 h 352426"/>
              <a:gd name="connsiteX192" fmla="*/ 31447 w 274335"/>
              <a:gd name="connsiteY192" fmla="*/ 255588 h 352426"/>
              <a:gd name="connsiteX193" fmla="*/ 36210 w 274335"/>
              <a:gd name="connsiteY193" fmla="*/ 263526 h 352426"/>
              <a:gd name="connsiteX194" fmla="*/ 34622 w 274335"/>
              <a:gd name="connsiteY194" fmla="*/ 263526 h 352426"/>
              <a:gd name="connsiteX195" fmla="*/ 33035 w 274335"/>
              <a:gd name="connsiteY195" fmla="*/ 261938 h 352426"/>
              <a:gd name="connsiteX196" fmla="*/ 13984 w 274335"/>
              <a:gd name="connsiteY196" fmla="*/ 271463 h 352426"/>
              <a:gd name="connsiteX197" fmla="*/ 13984 w 274335"/>
              <a:gd name="connsiteY197" fmla="*/ 273051 h 352426"/>
              <a:gd name="connsiteX198" fmla="*/ 12397 w 274335"/>
              <a:gd name="connsiteY198" fmla="*/ 274638 h 352426"/>
              <a:gd name="connsiteX199" fmla="*/ 9222 w 274335"/>
              <a:gd name="connsiteY199" fmla="*/ 265113 h 352426"/>
              <a:gd name="connsiteX200" fmla="*/ 10809 w 274335"/>
              <a:gd name="connsiteY200" fmla="*/ 266701 h 352426"/>
              <a:gd name="connsiteX201" fmla="*/ 31447 w 274335"/>
              <a:gd name="connsiteY201" fmla="*/ 258763 h 352426"/>
              <a:gd name="connsiteX202" fmla="*/ 247030 w 274335"/>
              <a:gd name="connsiteY202" fmla="*/ 242888 h 352426"/>
              <a:gd name="connsiteX203" fmla="*/ 252428 w 274335"/>
              <a:gd name="connsiteY203" fmla="*/ 244855 h 352426"/>
              <a:gd name="connsiteX204" fmla="*/ 252110 w 274335"/>
              <a:gd name="connsiteY204" fmla="*/ 246495 h 352426"/>
              <a:gd name="connsiteX205" fmla="*/ 245760 w 274335"/>
              <a:gd name="connsiteY205" fmla="*/ 250757 h 352426"/>
              <a:gd name="connsiteX206" fmla="*/ 250840 w 274335"/>
              <a:gd name="connsiteY206" fmla="*/ 261576 h 352426"/>
              <a:gd name="connsiteX207" fmla="*/ 264811 w 274335"/>
              <a:gd name="connsiteY207" fmla="*/ 258953 h 352426"/>
              <a:gd name="connsiteX208" fmla="*/ 262588 w 274335"/>
              <a:gd name="connsiteY208" fmla="*/ 248790 h 352426"/>
              <a:gd name="connsiteX209" fmla="*/ 263541 w 274335"/>
              <a:gd name="connsiteY209" fmla="*/ 247806 h 352426"/>
              <a:gd name="connsiteX210" fmla="*/ 268621 w 274335"/>
              <a:gd name="connsiteY210" fmla="*/ 250101 h 352426"/>
              <a:gd name="connsiteX211" fmla="*/ 267668 w 274335"/>
              <a:gd name="connsiteY211" fmla="*/ 261248 h 352426"/>
              <a:gd name="connsiteX212" fmla="*/ 248935 w 274335"/>
              <a:gd name="connsiteY212" fmla="*/ 268789 h 352426"/>
              <a:gd name="connsiteX213" fmla="*/ 243855 w 274335"/>
              <a:gd name="connsiteY213" fmla="*/ 248790 h 352426"/>
              <a:gd name="connsiteX214" fmla="*/ 247030 w 274335"/>
              <a:gd name="connsiteY214" fmla="*/ 242888 h 352426"/>
              <a:gd name="connsiteX215" fmla="*/ 158446 w 274335"/>
              <a:gd name="connsiteY215" fmla="*/ 239713 h 352426"/>
              <a:gd name="connsiteX216" fmla="*/ 158446 w 274335"/>
              <a:gd name="connsiteY216" fmla="*/ 280988 h 352426"/>
              <a:gd name="connsiteX217" fmla="*/ 179084 w 274335"/>
              <a:gd name="connsiteY217" fmla="*/ 239713 h 352426"/>
              <a:gd name="connsiteX218" fmla="*/ 158446 w 274335"/>
              <a:gd name="connsiteY218" fmla="*/ 239713 h 352426"/>
              <a:gd name="connsiteX219" fmla="*/ 94946 w 274335"/>
              <a:gd name="connsiteY219" fmla="*/ 239713 h 352426"/>
              <a:gd name="connsiteX220" fmla="*/ 117171 w 274335"/>
              <a:gd name="connsiteY220" fmla="*/ 280988 h 352426"/>
              <a:gd name="connsiteX221" fmla="*/ 117171 w 274335"/>
              <a:gd name="connsiteY221" fmla="*/ 239713 h 352426"/>
              <a:gd name="connsiteX222" fmla="*/ 94946 w 274335"/>
              <a:gd name="connsiteY222" fmla="*/ 239713 h 352426"/>
              <a:gd name="connsiteX223" fmla="*/ 13217 w 274335"/>
              <a:gd name="connsiteY223" fmla="*/ 233399 h 352426"/>
              <a:gd name="connsiteX224" fmla="*/ 30453 w 274335"/>
              <a:gd name="connsiteY224" fmla="*/ 244636 h 352426"/>
              <a:gd name="connsiteX225" fmla="*/ 31448 w 274335"/>
              <a:gd name="connsiteY225" fmla="*/ 250737 h 352426"/>
              <a:gd name="connsiteX226" fmla="*/ 25813 w 274335"/>
              <a:gd name="connsiteY226" fmla="*/ 252342 h 352426"/>
              <a:gd name="connsiteX227" fmla="*/ 25150 w 274335"/>
              <a:gd name="connsiteY227" fmla="*/ 251379 h 352426"/>
              <a:gd name="connsiteX228" fmla="*/ 27139 w 274335"/>
              <a:gd name="connsiteY228" fmla="*/ 243673 h 352426"/>
              <a:gd name="connsiteX229" fmla="*/ 17195 w 274335"/>
              <a:gd name="connsiteY229" fmla="*/ 238857 h 352426"/>
              <a:gd name="connsiteX230" fmla="*/ 20178 w 274335"/>
              <a:gd name="connsiteY230" fmla="*/ 251058 h 352426"/>
              <a:gd name="connsiteX231" fmla="*/ 22167 w 274335"/>
              <a:gd name="connsiteY231" fmla="*/ 252021 h 352426"/>
              <a:gd name="connsiteX232" fmla="*/ 22830 w 274335"/>
              <a:gd name="connsiteY232" fmla="*/ 253305 h 352426"/>
              <a:gd name="connsiteX233" fmla="*/ 16863 w 274335"/>
              <a:gd name="connsiteY233" fmla="*/ 254910 h 352426"/>
              <a:gd name="connsiteX234" fmla="*/ 16201 w 274335"/>
              <a:gd name="connsiteY234" fmla="*/ 253626 h 352426"/>
              <a:gd name="connsiteX235" fmla="*/ 17195 w 274335"/>
              <a:gd name="connsiteY235" fmla="*/ 252342 h 352426"/>
              <a:gd name="connsiteX236" fmla="*/ 13880 w 274335"/>
              <a:gd name="connsiteY236" fmla="*/ 239820 h 352426"/>
              <a:gd name="connsiteX237" fmla="*/ 6257 w 274335"/>
              <a:gd name="connsiteY237" fmla="*/ 249773 h 352426"/>
              <a:gd name="connsiteX238" fmla="*/ 14875 w 274335"/>
              <a:gd name="connsiteY238" fmla="*/ 256516 h 352426"/>
              <a:gd name="connsiteX239" fmla="*/ 14875 w 274335"/>
              <a:gd name="connsiteY239" fmla="*/ 257479 h 352426"/>
              <a:gd name="connsiteX240" fmla="*/ 8908 w 274335"/>
              <a:gd name="connsiteY240" fmla="*/ 258763 h 352426"/>
              <a:gd name="connsiteX241" fmla="*/ 3274 w 274335"/>
              <a:gd name="connsiteY241" fmla="*/ 250415 h 352426"/>
              <a:gd name="connsiteX242" fmla="*/ 13217 w 274335"/>
              <a:gd name="connsiteY242" fmla="*/ 233399 h 352426"/>
              <a:gd name="connsiteX243" fmla="*/ 247348 w 274335"/>
              <a:gd name="connsiteY243" fmla="*/ 231775 h 352426"/>
              <a:gd name="connsiteX244" fmla="*/ 248935 w 274335"/>
              <a:gd name="connsiteY244" fmla="*/ 231775 h 352426"/>
              <a:gd name="connsiteX245" fmla="*/ 248935 w 274335"/>
              <a:gd name="connsiteY245" fmla="*/ 233363 h 352426"/>
              <a:gd name="connsiteX246" fmla="*/ 271161 w 274335"/>
              <a:gd name="connsiteY246" fmla="*/ 236538 h 352426"/>
              <a:gd name="connsiteX247" fmla="*/ 272748 w 274335"/>
              <a:gd name="connsiteY247" fmla="*/ 234950 h 352426"/>
              <a:gd name="connsiteX248" fmla="*/ 271161 w 274335"/>
              <a:gd name="connsiteY248" fmla="*/ 244475 h 352426"/>
              <a:gd name="connsiteX249" fmla="*/ 269573 w 274335"/>
              <a:gd name="connsiteY249" fmla="*/ 244475 h 352426"/>
              <a:gd name="connsiteX250" fmla="*/ 269573 w 274335"/>
              <a:gd name="connsiteY250" fmla="*/ 241300 h 352426"/>
              <a:gd name="connsiteX251" fmla="*/ 248935 w 274335"/>
              <a:gd name="connsiteY251" fmla="*/ 238125 h 352426"/>
              <a:gd name="connsiteX252" fmla="*/ 247348 w 274335"/>
              <a:gd name="connsiteY252" fmla="*/ 239713 h 352426"/>
              <a:gd name="connsiteX253" fmla="*/ 245760 w 274335"/>
              <a:gd name="connsiteY253" fmla="*/ 239713 h 352426"/>
              <a:gd name="connsiteX254" fmla="*/ 3170 w 274335"/>
              <a:gd name="connsiteY254" fmla="*/ 209550 h 352426"/>
              <a:gd name="connsiteX255" fmla="*/ 3170 w 274335"/>
              <a:gd name="connsiteY255" fmla="*/ 214746 h 352426"/>
              <a:gd name="connsiteX256" fmla="*/ 13588 w 274335"/>
              <a:gd name="connsiteY256" fmla="*/ 223514 h 352426"/>
              <a:gd name="connsiteX257" fmla="*/ 21327 w 274335"/>
              <a:gd name="connsiteY257" fmla="*/ 216045 h 352426"/>
              <a:gd name="connsiteX258" fmla="*/ 21922 w 274335"/>
              <a:gd name="connsiteY258" fmla="*/ 210200 h 352426"/>
              <a:gd name="connsiteX259" fmla="*/ 3170 w 274335"/>
              <a:gd name="connsiteY259" fmla="*/ 209550 h 352426"/>
              <a:gd name="connsiteX260" fmla="*/ 11 w 274335"/>
              <a:gd name="connsiteY260" fmla="*/ 201613 h 352426"/>
              <a:gd name="connsiteX261" fmla="*/ 1580 w 274335"/>
              <a:gd name="connsiteY261" fmla="*/ 201613 h 352426"/>
              <a:gd name="connsiteX262" fmla="*/ 2835 w 274335"/>
              <a:gd name="connsiteY262" fmla="*/ 203541 h 352426"/>
              <a:gd name="connsiteX263" fmla="*/ 24175 w 274335"/>
              <a:gd name="connsiteY263" fmla="*/ 203862 h 352426"/>
              <a:gd name="connsiteX264" fmla="*/ 25116 w 274335"/>
              <a:gd name="connsiteY264" fmla="*/ 202256 h 352426"/>
              <a:gd name="connsiteX265" fmla="*/ 26685 w 274335"/>
              <a:gd name="connsiteY265" fmla="*/ 202256 h 352426"/>
              <a:gd name="connsiteX266" fmla="*/ 26058 w 274335"/>
              <a:gd name="connsiteY266" fmla="*/ 213822 h 352426"/>
              <a:gd name="connsiteX267" fmla="*/ 14133 w 274335"/>
              <a:gd name="connsiteY267" fmla="*/ 228601 h 352426"/>
              <a:gd name="connsiteX268" fmla="*/ 11 w 274335"/>
              <a:gd name="connsiteY268" fmla="*/ 215107 h 352426"/>
              <a:gd name="connsiteX269" fmla="*/ 11 w 274335"/>
              <a:gd name="connsiteY269" fmla="*/ 201613 h 352426"/>
              <a:gd name="connsiteX270" fmla="*/ 247347 w 274335"/>
              <a:gd name="connsiteY270" fmla="*/ 200025 h 352426"/>
              <a:gd name="connsiteX271" fmla="*/ 253862 w 274335"/>
              <a:gd name="connsiteY271" fmla="*/ 204374 h 352426"/>
              <a:gd name="connsiteX272" fmla="*/ 252311 w 274335"/>
              <a:gd name="connsiteY272" fmla="*/ 204995 h 352426"/>
              <a:gd name="connsiteX273" fmla="*/ 251380 w 274335"/>
              <a:gd name="connsiteY273" fmla="*/ 213070 h 352426"/>
              <a:gd name="connsiteX274" fmla="*/ 272784 w 274335"/>
              <a:gd name="connsiteY274" fmla="*/ 212760 h 352426"/>
              <a:gd name="connsiteX275" fmla="*/ 273094 w 274335"/>
              <a:gd name="connsiteY275" fmla="*/ 211828 h 352426"/>
              <a:gd name="connsiteX276" fmla="*/ 274335 w 274335"/>
              <a:gd name="connsiteY276" fmla="*/ 211828 h 352426"/>
              <a:gd name="connsiteX277" fmla="*/ 274335 w 274335"/>
              <a:gd name="connsiteY277" fmla="*/ 219593 h 352426"/>
              <a:gd name="connsiteX278" fmla="*/ 273715 w 274335"/>
              <a:gd name="connsiteY278" fmla="*/ 219593 h 352426"/>
              <a:gd name="connsiteX279" fmla="*/ 272784 w 274335"/>
              <a:gd name="connsiteY279" fmla="*/ 217729 h 352426"/>
              <a:gd name="connsiteX280" fmla="*/ 251690 w 274335"/>
              <a:gd name="connsiteY280" fmla="*/ 218040 h 352426"/>
              <a:gd name="connsiteX281" fmla="*/ 252000 w 274335"/>
              <a:gd name="connsiteY281" fmla="*/ 224252 h 352426"/>
              <a:gd name="connsiteX282" fmla="*/ 253241 w 274335"/>
              <a:gd name="connsiteY282" fmla="*/ 224873 h 352426"/>
              <a:gd name="connsiteX283" fmla="*/ 247657 w 274335"/>
              <a:gd name="connsiteY283" fmla="*/ 228600 h 352426"/>
              <a:gd name="connsiteX284" fmla="*/ 248588 w 274335"/>
              <a:gd name="connsiteY284" fmla="*/ 224873 h 352426"/>
              <a:gd name="connsiteX285" fmla="*/ 248898 w 274335"/>
              <a:gd name="connsiteY285" fmla="*/ 205305 h 352426"/>
              <a:gd name="connsiteX286" fmla="*/ 247347 w 274335"/>
              <a:gd name="connsiteY286" fmla="*/ 200025 h 352426"/>
              <a:gd name="connsiteX287" fmla="*/ 12926 w 274335"/>
              <a:gd name="connsiteY287" fmla="*/ 192844 h 352426"/>
              <a:gd name="connsiteX288" fmla="*/ 16555 w 274335"/>
              <a:gd name="connsiteY288" fmla="*/ 193978 h 352426"/>
              <a:gd name="connsiteX289" fmla="*/ 15043 w 274335"/>
              <a:gd name="connsiteY289" fmla="*/ 199270 h 352426"/>
              <a:gd name="connsiteX290" fmla="*/ 11415 w 274335"/>
              <a:gd name="connsiteY290" fmla="*/ 197380 h 352426"/>
              <a:gd name="connsiteX291" fmla="*/ 12926 w 274335"/>
              <a:gd name="connsiteY291" fmla="*/ 192844 h 352426"/>
              <a:gd name="connsiteX292" fmla="*/ 158446 w 274335"/>
              <a:gd name="connsiteY292" fmla="*/ 177800 h 352426"/>
              <a:gd name="connsiteX293" fmla="*/ 158446 w 274335"/>
              <a:gd name="connsiteY293" fmla="*/ 200025 h 352426"/>
              <a:gd name="connsiteX294" fmla="*/ 195747 w 274335"/>
              <a:gd name="connsiteY294" fmla="*/ 200025 h 352426"/>
              <a:gd name="connsiteX295" fmla="*/ 202896 w 274335"/>
              <a:gd name="connsiteY295" fmla="*/ 177800 h 352426"/>
              <a:gd name="connsiteX296" fmla="*/ 158446 w 274335"/>
              <a:gd name="connsiteY296" fmla="*/ 177800 h 352426"/>
              <a:gd name="connsiteX297" fmla="*/ 125369 w 274335"/>
              <a:gd name="connsiteY297" fmla="*/ 177800 h 352426"/>
              <a:gd name="connsiteX298" fmla="*/ 125369 w 274335"/>
              <a:gd name="connsiteY298" fmla="*/ 208990 h 352426"/>
              <a:gd name="connsiteX299" fmla="*/ 82246 w 274335"/>
              <a:gd name="connsiteY299" fmla="*/ 208990 h 352426"/>
              <a:gd name="connsiteX300" fmla="*/ 83820 w 274335"/>
              <a:gd name="connsiteY300" fmla="*/ 212491 h 352426"/>
              <a:gd name="connsiteX301" fmla="*/ 91374 w 274335"/>
              <a:gd name="connsiteY301" fmla="*/ 230632 h 352426"/>
              <a:gd name="connsiteX302" fmla="*/ 120962 w 274335"/>
              <a:gd name="connsiteY302" fmla="*/ 230632 h 352426"/>
              <a:gd name="connsiteX303" fmla="*/ 125369 w 274335"/>
              <a:gd name="connsiteY303" fmla="*/ 230632 h 352426"/>
              <a:gd name="connsiteX304" fmla="*/ 125369 w 274335"/>
              <a:gd name="connsiteY304" fmla="*/ 295559 h 352426"/>
              <a:gd name="connsiteX305" fmla="*/ 134182 w 274335"/>
              <a:gd name="connsiteY305" fmla="*/ 307017 h 352426"/>
              <a:gd name="connsiteX306" fmla="*/ 136700 w 274335"/>
              <a:gd name="connsiteY306" fmla="*/ 309563 h 352426"/>
              <a:gd name="connsiteX307" fmla="*/ 139219 w 274335"/>
              <a:gd name="connsiteY307" fmla="*/ 307017 h 352426"/>
              <a:gd name="connsiteX308" fmla="*/ 148347 w 274335"/>
              <a:gd name="connsiteY308" fmla="*/ 295559 h 352426"/>
              <a:gd name="connsiteX309" fmla="*/ 148347 w 274335"/>
              <a:gd name="connsiteY309" fmla="*/ 230632 h 352426"/>
              <a:gd name="connsiteX310" fmla="*/ 152753 w 274335"/>
              <a:gd name="connsiteY310" fmla="*/ 230632 h 352426"/>
              <a:gd name="connsiteX311" fmla="*/ 182656 w 274335"/>
              <a:gd name="connsiteY311" fmla="*/ 230632 h 352426"/>
              <a:gd name="connsiteX312" fmla="*/ 190525 w 274335"/>
              <a:gd name="connsiteY312" fmla="*/ 212491 h 352426"/>
              <a:gd name="connsiteX313" fmla="*/ 191784 w 274335"/>
              <a:gd name="connsiteY313" fmla="*/ 208990 h 352426"/>
              <a:gd name="connsiteX314" fmla="*/ 148347 w 274335"/>
              <a:gd name="connsiteY314" fmla="*/ 208990 h 352426"/>
              <a:gd name="connsiteX315" fmla="*/ 148347 w 274335"/>
              <a:gd name="connsiteY315" fmla="*/ 177800 h 352426"/>
              <a:gd name="connsiteX316" fmla="*/ 136700 w 274335"/>
              <a:gd name="connsiteY316" fmla="*/ 177800 h 352426"/>
              <a:gd name="connsiteX317" fmla="*/ 125369 w 274335"/>
              <a:gd name="connsiteY317" fmla="*/ 177800 h 352426"/>
              <a:gd name="connsiteX318" fmla="*/ 71134 w 274335"/>
              <a:gd name="connsiteY318" fmla="*/ 177800 h 352426"/>
              <a:gd name="connsiteX319" fmla="*/ 78266 w 274335"/>
              <a:gd name="connsiteY319" fmla="*/ 200025 h 352426"/>
              <a:gd name="connsiteX320" fmla="*/ 117172 w 274335"/>
              <a:gd name="connsiteY320" fmla="*/ 200025 h 352426"/>
              <a:gd name="connsiteX321" fmla="*/ 117172 w 274335"/>
              <a:gd name="connsiteY321" fmla="*/ 177800 h 352426"/>
              <a:gd name="connsiteX322" fmla="*/ 71134 w 274335"/>
              <a:gd name="connsiteY322" fmla="*/ 177800 h 352426"/>
              <a:gd name="connsiteX323" fmla="*/ 265125 w 274335"/>
              <a:gd name="connsiteY323" fmla="*/ 173038 h 352426"/>
              <a:gd name="connsiteX324" fmla="*/ 271091 w 274335"/>
              <a:gd name="connsiteY324" fmla="*/ 181707 h 352426"/>
              <a:gd name="connsiteX325" fmla="*/ 260816 w 274335"/>
              <a:gd name="connsiteY325" fmla="*/ 198724 h 352426"/>
              <a:gd name="connsiteX326" fmla="*/ 243911 w 274335"/>
              <a:gd name="connsiteY326" fmla="*/ 187486 h 352426"/>
              <a:gd name="connsiteX327" fmla="*/ 242585 w 274335"/>
              <a:gd name="connsiteY327" fmla="*/ 180744 h 352426"/>
              <a:gd name="connsiteX328" fmla="*/ 248220 w 274335"/>
              <a:gd name="connsiteY328" fmla="*/ 179460 h 352426"/>
              <a:gd name="connsiteX329" fmla="*/ 249214 w 274335"/>
              <a:gd name="connsiteY329" fmla="*/ 180423 h 352426"/>
              <a:gd name="connsiteX330" fmla="*/ 246894 w 274335"/>
              <a:gd name="connsiteY330" fmla="*/ 188128 h 352426"/>
              <a:gd name="connsiteX331" fmla="*/ 257170 w 274335"/>
              <a:gd name="connsiteY331" fmla="*/ 193265 h 352426"/>
              <a:gd name="connsiteX332" fmla="*/ 254186 w 274335"/>
              <a:gd name="connsiteY332" fmla="*/ 180744 h 352426"/>
              <a:gd name="connsiteX333" fmla="*/ 251866 w 274335"/>
              <a:gd name="connsiteY333" fmla="*/ 179781 h 352426"/>
              <a:gd name="connsiteX334" fmla="*/ 251535 w 274335"/>
              <a:gd name="connsiteY334" fmla="*/ 178496 h 352426"/>
              <a:gd name="connsiteX335" fmla="*/ 257501 w 274335"/>
              <a:gd name="connsiteY335" fmla="*/ 176891 h 352426"/>
              <a:gd name="connsiteX336" fmla="*/ 257832 w 274335"/>
              <a:gd name="connsiteY336" fmla="*/ 177854 h 352426"/>
              <a:gd name="connsiteX337" fmla="*/ 256838 w 274335"/>
              <a:gd name="connsiteY337" fmla="*/ 179460 h 352426"/>
              <a:gd name="connsiteX338" fmla="*/ 260153 w 274335"/>
              <a:gd name="connsiteY338" fmla="*/ 192302 h 352426"/>
              <a:gd name="connsiteX339" fmla="*/ 267776 w 274335"/>
              <a:gd name="connsiteY339" fmla="*/ 182349 h 352426"/>
              <a:gd name="connsiteX340" fmla="*/ 259158 w 274335"/>
              <a:gd name="connsiteY340" fmla="*/ 175286 h 352426"/>
              <a:gd name="connsiteX341" fmla="*/ 259158 w 274335"/>
              <a:gd name="connsiteY341" fmla="*/ 174323 h 352426"/>
              <a:gd name="connsiteX342" fmla="*/ 265125 w 274335"/>
              <a:gd name="connsiteY342" fmla="*/ 173038 h 352426"/>
              <a:gd name="connsiteX343" fmla="*/ 10809 w 274335"/>
              <a:gd name="connsiteY343" fmla="*/ 160338 h 352426"/>
              <a:gd name="connsiteX344" fmla="*/ 12397 w 274335"/>
              <a:gd name="connsiteY344" fmla="*/ 160338 h 352426"/>
              <a:gd name="connsiteX345" fmla="*/ 12397 w 274335"/>
              <a:gd name="connsiteY345" fmla="*/ 161926 h 352426"/>
              <a:gd name="connsiteX346" fmla="*/ 31447 w 274335"/>
              <a:gd name="connsiteY346" fmla="*/ 169863 h 352426"/>
              <a:gd name="connsiteX347" fmla="*/ 33034 w 274335"/>
              <a:gd name="connsiteY347" fmla="*/ 169863 h 352426"/>
              <a:gd name="connsiteX348" fmla="*/ 34622 w 274335"/>
              <a:gd name="connsiteY348" fmla="*/ 169863 h 352426"/>
              <a:gd name="connsiteX349" fmla="*/ 33034 w 274335"/>
              <a:gd name="connsiteY349" fmla="*/ 174626 h 352426"/>
              <a:gd name="connsiteX350" fmla="*/ 12397 w 274335"/>
              <a:gd name="connsiteY350" fmla="*/ 182564 h 352426"/>
              <a:gd name="connsiteX351" fmla="*/ 26684 w 274335"/>
              <a:gd name="connsiteY351" fmla="*/ 185739 h 352426"/>
              <a:gd name="connsiteX352" fmla="*/ 28272 w 274335"/>
              <a:gd name="connsiteY352" fmla="*/ 184151 h 352426"/>
              <a:gd name="connsiteX353" fmla="*/ 28272 w 274335"/>
              <a:gd name="connsiteY353" fmla="*/ 185739 h 352426"/>
              <a:gd name="connsiteX354" fmla="*/ 26684 w 274335"/>
              <a:gd name="connsiteY354" fmla="*/ 190501 h 352426"/>
              <a:gd name="connsiteX355" fmla="*/ 25097 w 274335"/>
              <a:gd name="connsiteY355" fmla="*/ 188914 h 352426"/>
              <a:gd name="connsiteX356" fmla="*/ 2872 w 274335"/>
              <a:gd name="connsiteY356" fmla="*/ 184151 h 352426"/>
              <a:gd name="connsiteX357" fmla="*/ 4459 w 274335"/>
              <a:gd name="connsiteY357" fmla="*/ 180976 h 352426"/>
              <a:gd name="connsiteX358" fmla="*/ 25097 w 274335"/>
              <a:gd name="connsiteY358" fmla="*/ 171451 h 352426"/>
              <a:gd name="connsiteX359" fmla="*/ 12397 w 274335"/>
              <a:gd name="connsiteY359" fmla="*/ 166688 h 352426"/>
              <a:gd name="connsiteX360" fmla="*/ 10809 w 274335"/>
              <a:gd name="connsiteY360" fmla="*/ 168276 h 352426"/>
              <a:gd name="connsiteX361" fmla="*/ 9222 w 274335"/>
              <a:gd name="connsiteY361" fmla="*/ 166688 h 352426"/>
              <a:gd name="connsiteX362" fmla="*/ 140984 w 274335"/>
              <a:gd name="connsiteY362" fmla="*/ 157163 h 352426"/>
              <a:gd name="connsiteX363" fmla="*/ 140984 w 274335"/>
              <a:gd name="connsiteY363" fmla="*/ 168276 h 352426"/>
              <a:gd name="connsiteX364" fmla="*/ 148922 w 274335"/>
              <a:gd name="connsiteY364" fmla="*/ 168276 h 352426"/>
              <a:gd name="connsiteX365" fmla="*/ 133047 w 274335"/>
              <a:gd name="connsiteY365" fmla="*/ 157163 h 352426"/>
              <a:gd name="connsiteX366" fmla="*/ 125109 w 274335"/>
              <a:gd name="connsiteY366" fmla="*/ 168276 h 352426"/>
              <a:gd name="connsiteX367" fmla="*/ 133047 w 274335"/>
              <a:gd name="connsiteY367" fmla="*/ 168276 h 352426"/>
              <a:gd name="connsiteX368" fmla="*/ 243426 w 274335"/>
              <a:gd name="connsiteY368" fmla="*/ 155576 h 352426"/>
              <a:gd name="connsiteX369" fmla="*/ 240344 w 274335"/>
              <a:gd name="connsiteY369" fmla="*/ 169863 h 352426"/>
              <a:gd name="connsiteX370" fmla="*/ 253698 w 274335"/>
              <a:gd name="connsiteY370" fmla="*/ 163513 h 352426"/>
              <a:gd name="connsiteX371" fmla="*/ 243426 w 274335"/>
              <a:gd name="connsiteY371" fmla="*/ 155576 h 352426"/>
              <a:gd name="connsiteX372" fmla="*/ 150509 w 274335"/>
              <a:gd name="connsiteY372" fmla="*/ 153988 h 352426"/>
              <a:gd name="connsiteX373" fmla="*/ 160034 w 274335"/>
              <a:gd name="connsiteY373" fmla="*/ 168276 h 352426"/>
              <a:gd name="connsiteX374" fmla="*/ 182259 w 274335"/>
              <a:gd name="connsiteY374" fmla="*/ 168276 h 352426"/>
              <a:gd name="connsiteX375" fmla="*/ 123521 w 274335"/>
              <a:gd name="connsiteY375" fmla="*/ 153988 h 352426"/>
              <a:gd name="connsiteX376" fmla="*/ 91771 w 274335"/>
              <a:gd name="connsiteY376" fmla="*/ 168276 h 352426"/>
              <a:gd name="connsiteX377" fmla="*/ 113996 w 274335"/>
              <a:gd name="connsiteY377" fmla="*/ 168276 h 352426"/>
              <a:gd name="connsiteX378" fmla="*/ 17159 w 274335"/>
              <a:gd name="connsiteY378" fmla="*/ 147638 h 352426"/>
              <a:gd name="connsiteX379" fmla="*/ 17159 w 274335"/>
              <a:gd name="connsiteY379" fmla="*/ 149226 h 352426"/>
              <a:gd name="connsiteX380" fmla="*/ 18747 w 274335"/>
              <a:gd name="connsiteY380" fmla="*/ 150813 h 352426"/>
              <a:gd name="connsiteX381" fmla="*/ 36210 w 274335"/>
              <a:gd name="connsiteY381" fmla="*/ 160339 h 352426"/>
              <a:gd name="connsiteX382" fmla="*/ 37797 w 274335"/>
              <a:gd name="connsiteY382" fmla="*/ 158751 h 352426"/>
              <a:gd name="connsiteX383" fmla="*/ 39385 w 274335"/>
              <a:gd name="connsiteY383" fmla="*/ 160339 h 352426"/>
              <a:gd name="connsiteX384" fmla="*/ 36210 w 274335"/>
              <a:gd name="connsiteY384" fmla="*/ 168276 h 352426"/>
              <a:gd name="connsiteX385" fmla="*/ 34622 w 274335"/>
              <a:gd name="connsiteY385" fmla="*/ 166689 h 352426"/>
              <a:gd name="connsiteX386" fmla="*/ 34622 w 274335"/>
              <a:gd name="connsiteY386" fmla="*/ 165101 h 352426"/>
              <a:gd name="connsiteX387" fmla="*/ 15572 w 274335"/>
              <a:gd name="connsiteY387" fmla="*/ 155576 h 352426"/>
              <a:gd name="connsiteX388" fmla="*/ 13984 w 274335"/>
              <a:gd name="connsiteY388" fmla="*/ 157163 h 352426"/>
              <a:gd name="connsiteX389" fmla="*/ 12397 w 274335"/>
              <a:gd name="connsiteY389" fmla="*/ 157163 h 352426"/>
              <a:gd name="connsiteX390" fmla="*/ 155271 w 274335"/>
              <a:gd name="connsiteY390" fmla="*/ 146050 h 352426"/>
              <a:gd name="connsiteX391" fmla="*/ 205733 w 274335"/>
              <a:gd name="connsiteY391" fmla="*/ 168275 h 352426"/>
              <a:gd name="connsiteX392" fmla="*/ 209246 w 274335"/>
              <a:gd name="connsiteY392" fmla="*/ 154075 h 352426"/>
              <a:gd name="connsiteX393" fmla="*/ 155271 w 274335"/>
              <a:gd name="connsiteY393" fmla="*/ 146050 h 352426"/>
              <a:gd name="connsiteX394" fmla="*/ 118759 w 274335"/>
              <a:gd name="connsiteY394" fmla="*/ 146050 h 352426"/>
              <a:gd name="connsiteX395" fmla="*/ 64784 w 274335"/>
              <a:gd name="connsiteY395" fmla="*/ 154075 h 352426"/>
              <a:gd name="connsiteX396" fmla="*/ 68297 w 274335"/>
              <a:gd name="connsiteY396" fmla="*/ 168275 h 352426"/>
              <a:gd name="connsiteX397" fmla="*/ 118759 w 274335"/>
              <a:gd name="connsiteY397" fmla="*/ 146050 h 352426"/>
              <a:gd name="connsiteX398" fmla="*/ 251158 w 274335"/>
              <a:gd name="connsiteY398" fmla="*/ 141288 h 352426"/>
              <a:gd name="connsiteX399" fmla="*/ 256238 w 274335"/>
              <a:gd name="connsiteY399" fmla="*/ 149226 h 352426"/>
              <a:gd name="connsiteX400" fmla="*/ 255603 w 274335"/>
              <a:gd name="connsiteY400" fmla="*/ 162243 h 352426"/>
              <a:gd name="connsiteX401" fmla="*/ 261953 w 274335"/>
              <a:gd name="connsiteY401" fmla="*/ 159068 h 352426"/>
              <a:gd name="connsiteX402" fmla="*/ 264810 w 274335"/>
              <a:gd name="connsiteY402" fmla="*/ 164783 h 352426"/>
              <a:gd name="connsiteX403" fmla="*/ 263858 w 274335"/>
              <a:gd name="connsiteY403" fmla="*/ 165101 h 352426"/>
              <a:gd name="connsiteX404" fmla="*/ 262270 w 274335"/>
              <a:gd name="connsiteY404" fmla="*/ 164148 h 352426"/>
              <a:gd name="connsiteX405" fmla="*/ 243220 w 274335"/>
              <a:gd name="connsiteY405" fmla="*/ 173991 h 352426"/>
              <a:gd name="connsiteX406" fmla="*/ 242903 w 274335"/>
              <a:gd name="connsiteY406" fmla="*/ 175261 h 352426"/>
              <a:gd name="connsiteX407" fmla="*/ 240998 w 274335"/>
              <a:gd name="connsiteY407" fmla="*/ 176213 h 352426"/>
              <a:gd name="connsiteX408" fmla="*/ 235600 w 274335"/>
              <a:gd name="connsiteY408" fmla="*/ 163831 h 352426"/>
              <a:gd name="connsiteX409" fmla="*/ 241633 w 274335"/>
              <a:gd name="connsiteY409" fmla="*/ 151448 h 352426"/>
              <a:gd name="connsiteX410" fmla="*/ 251793 w 274335"/>
              <a:gd name="connsiteY410" fmla="*/ 155258 h 352426"/>
              <a:gd name="connsiteX411" fmla="*/ 252110 w 274335"/>
              <a:gd name="connsiteY411" fmla="*/ 146051 h 352426"/>
              <a:gd name="connsiteX412" fmla="*/ 250205 w 274335"/>
              <a:gd name="connsiteY412" fmla="*/ 142241 h 352426"/>
              <a:gd name="connsiteX413" fmla="*/ 251158 w 274335"/>
              <a:gd name="connsiteY413" fmla="*/ 141288 h 352426"/>
              <a:gd name="connsiteX414" fmla="*/ 60660 w 274335"/>
              <a:gd name="connsiteY414" fmla="*/ 107950 h 352426"/>
              <a:gd name="connsiteX415" fmla="*/ 60021 w 274335"/>
              <a:gd name="connsiteY415" fmla="*/ 116956 h 352426"/>
              <a:gd name="connsiteX416" fmla="*/ 62577 w 274335"/>
              <a:gd name="connsiteY416" fmla="*/ 144940 h 352426"/>
              <a:gd name="connsiteX417" fmla="*/ 122319 w 274335"/>
              <a:gd name="connsiteY417" fmla="*/ 135612 h 352426"/>
              <a:gd name="connsiteX418" fmla="*/ 121041 w 274335"/>
              <a:gd name="connsiteY418" fmla="*/ 141402 h 352426"/>
              <a:gd name="connsiteX419" fmla="*/ 136376 w 274335"/>
              <a:gd name="connsiteY419" fmla="*/ 157163 h 352426"/>
              <a:gd name="connsiteX420" fmla="*/ 136696 w 274335"/>
              <a:gd name="connsiteY420" fmla="*/ 157163 h 352426"/>
              <a:gd name="connsiteX421" fmla="*/ 137335 w 274335"/>
              <a:gd name="connsiteY421" fmla="*/ 157163 h 352426"/>
              <a:gd name="connsiteX422" fmla="*/ 152670 w 274335"/>
              <a:gd name="connsiteY422" fmla="*/ 141402 h 352426"/>
              <a:gd name="connsiteX423" fmla="*/ 151711 w 274335"/>
              <a:gd name="connsiteY423" fmla="*/ 135612 h 352426"/>
              <a:gd name="connsiteX424" fmla="*/ 211453 w 274335"/>
              <a:gd name="connsiteY424" fmla="*/ 144940 h 352426"/>
              <a:gd name="connsiteX425" fmla="*/ 214009 w 274335"/>
              <a:gd name="connsiteY425" fmla="*/ 116956 h 352426"/>
              <a:gd name="connsiteX426" fmla="*/ 213690 w 274335"/>
              <a:gd name="connsiteY426" fmla="*/ 107950 h 352426"/>
              <a:gd name="connsiteX427" fmla="*/ 177269 w 274335"/>
              <a:gd name="connsiteY427" fmla="*/ 107950 h 352426"/>
              <a:gd name="connsiteX428" fmla="*/ 166407 w 274335"/>
              <a:gd name="connsiteY428" fmla="*/ 109558 h 352426"/>
              <a:gd name="connsiteX429" fmla="*/ 166407 w 274335"/>
              <a:gd name="connsiteY429" fmla="*/ 112453 h 352426"/>
              <a:gd name="connsiteX430" fmla="*/ 171838 w 274335"/>
              <a:gd name="connsiteY430" fmla="*/ 120173 h 352426"/>
              <a:gd name="connsiteX431" fmla="*/ 171838 w 274335"/>
              <a:gd name="connsiteY431" fmla="*/ 120494 h 352426"/>
              <a:gd name="connsiteX432" fmla="*/ 160337 w 274335"/>
              <a:gd name="connsiteY432" fmla="*/ 129179 h 352426"/>
              <a:gd name="connsiteX433" fmla="*/ 149475 w 274335"/>
              <a:gd name="connsiteY433" fmla="*/ 133360 h 352426"/>
              <a:gd name="connsiteX434" fmla="*/ 147877 w 274335"/>
              <a:gd name="connsiteY434" fmla="*/ 132074 h 352426"/>
              <a:gd name="connsiteX435" fmla="*/ 138932 w 274335"/>
              <a:gd name="connsiteY435" fmla="*/ 119529 h 352426"/>
              <a:gd name="connsiteX436" fmla="*/ 140849 w 274335"/>
              <a:gd name="connsiteY436" fmla="*/ 112131 h 352426"/>
              <a:gd name="connsiteX437" fmla="*/ 136696 w 274335"/>
              <a:gd name="connsiteY437" fmla="*/ 107950 h 352426"/>
              <a:gd name="connsiteX438" fmla="*/ 136376 w 274335"/>
              <a:gd name="connsiteY438" fmla="*/ 107950 h 352426"/>
              <a:gd name="connsiteX439" fmla="*/ 135737 w 274335"/>
              <a:gd name="connsiteY439" fmla="*/ 107950 h 352426"/>
              <a:gd name="connsiteX440" fmla="*/ 130306 w 274335"/>
              <a:gd name="connsiteY440" fmla="*/ 111810 h 352426"/>
              <a:gd name="connsiteX441" fmla="*/ 133182 w 274335"/>
              <a:gd name="connsiteY441" fmla="*/ 114704 h 352426"/>
              <a:gd name="connsiteX442" fmla="*/ 133182 w 274335"/>
              <a:gd name="connsiteY442" fmla="*/ 115026 h 352426"/>
              <a:gd name="connsiteX443" fmla="*/ 134140 w 274335"/>
              <a:gd name="connsiteY443" fmla="*/ 117278 h 352426"/>
              <a:gd name="connsiteX444" fmla="*/ 134459 w 274335"/>
              <a:gd name="connsiteY444" fmla="*/ 119529 h 352426"/>
              <a:gd name="connsiteX445" fmla="*/ 125514 w 274335"/>
              <a:gd name="connsiteY445" fmla="*/ 132074 h 352426"/>
              <a:gd name="connsiteX446" fmla="*/ 123597 w 274335"/>
              <a:gd name="connsiteY446" fmla="*/ 133360 h 352426"/>
              <a:gd name="connsiteX447" fmla="*/ 113054 w 274335"/>
              <a:gd name="connsiteY447" fmla="*/ 129179 h 352426"/>
              <a:gd name="connsiteX448" fmla="*/ 101553 w 274335"/>
              <a:gd name="connsiteY448" fmla="*/ 120494 h 352426"/>
              <a:gd name="connsiteX449" fmla="*/ 101553 w 274335"/>
              <a:gd name="connsiteY449" fmla="*/ 120173 h 352426"/>
              <a:gd name="connsiteX450" fmla="*/ 106984 w 274335"/>
              <a:gd name="connsiteY450" fmla="*/ 112453 h 352426"/>
              <a:gd name="connsiteX451" fmla="*/ 107304 w 274335"/>
              <a:gd name="connsiteY451" fmla="*/ 109558 h 352426"/>
              <a:gd name="connsiteX452" fmla="*/ 96122 w 274335"/>
              <a:gd name="connsiteY452" fmla="*/ 107950 h 352426"/>
              <a:gd name="connsiteX453" fmla="*/ 60660 w 274335"/>
              <a:gd name="connsiteY453" fmla="*/ 107950 h 352426"/>
              <a:gd name="connsiteX454" fmla="*/ 62567 w 274335"/>
              <a:gd name="connsiteY454" fmla="*/ 95250 h 352426"/>
              <a:gd name="connsiteX455" fmla="*/ 61609 w 274335"/>
              <a:gd name="connsiteY455" fmla="*/ 99796 h 352426"/>
              <a:gd name="connsiteX456" fmla="*/ 96117 w 274335"/>
              <a:gd name="connsiteY456" fmla="*/ 99796 h 352426"/>
              <a:gd name="connsiteX457" fmla="*/ 117525 w 274335"/>
              <a:gd name="connsiteY457" fmla="*/ 112135 h 352426"/>
              <a:gd name="connsiteX458" fmla="*/ 113371 w 274335"/>
              <a:gd name="connsiteY458" fmla="*/ 119928 h 352426"/>
              <a:gd name="connsiteX459" fmla="*/ 123276 w 274335"/>
              <a:gd name="connsiteY459" fmla="*/ 123825 h 352426"/>
              <a:gd name="connsiteX460" fmla="*/ 125513 w 274335"/>
              <a:gd name="connsiteY460" fmla="*/ 117655 h 352426"/>
              <a:gd name="connsiteX461" fmla="*/ 123276 w 274335"/>
              <a:gd name="connsiteY461" fmla="*/ 116032 h 352426"/>
              <a:gd name="connsiteX462" fmla="*/ 120720 w 274335"/>
              <a:gd name="connsiteY462" fmla="*/ 115382 h 352426"/>
              <a:gd name="connsiteX463" fmla="*/ 120720 w 274335"/>
              <a:gd name="connsiteY463" fmla="*/ 111486 h 352426"/>
              <a:gd name="connsiteX464" fmla="*/ 126791 w 274335"/>
              <a:gd name="connsiteY464" fmla="*/ 104342 h 352426"/>
              <a:gd name="connsiteX465" fmla="*/ 127430 w 274335"/>
              <a:gd name="connsiteY465" fmla="*/ 103692 h 352426"/>
              <a:gd name="connsiteX466" fmla="*/ 136696 w 274335"/>
              <a:gd name="connsiteY466" fmla="*/ 100445 h 352426"/>
              <a:gd name="connsiteX467" fmla="*/ 149477 w 274335"/>
              <a:gd name="connsiteY467" fmla="*/ 111810 h 352426"/>
              <a:gd name="connsiteX468" fmla="*/ 147240 w 274335"/>
              <a:gd name="connsiteY468" fmla="*/ 118954 h 352426"/>
              <a:gd name="connsiteX469" fmla="*/ 150116 w 274335"/>
              <a:gd name="connsiteY469" fmla="*/ 123825 h 352426"/>
              <a:gd name="connsiteX470" fmla="*/ 160021 w 274335"/>
              <a:gd name="connsiteY470" fmla="*/ 119928 h 352426"/>
              <a:gd name="connsiteX471" fmla="*/ 155867 w 274335"/>
              <a:gd name="connsiteY471" fmla="*/ 112135 h 352426"/>
              <a:gd name="connsiteX472" fmla="*/ 177275 w 274335"/>
              <a:gd name="connsiteY472" fmla="*/ 99796 h 352426"/>
              <a:gd name="connsiteX473" fmla="*/ 212422 w 274335"/>
              <a:gd name="connsiteY473" fmla="*/ 99796 h 352426"/>
              <a:gd name="connsiteX474" fmla="*/ 211464 w 274335"/>
              <a:gd name="connsiteY474" fmla="*/ 95250 h 352426"/>
              <a:gd name="connsiteX475" fmla="*/ 136696 w 274335"/>
              <a:gd name="connsiteY475" fmla="*/ 95250 h 352426"/>
              <a:gd name="connsiteX476" fmla="*/ 62567 w 274335"/>
              <a:gd name="connsiteY476" fmla="*/ 95250 h 352426"/>
              <a:gd name="connsiteX477" fmla="*/ 175483 w 274335"/>
              <a:gd name="connsiteY477" fmla="*/ 57150 h 352426"/>
              <a:gd name="connsiteX478" fmla="*/ 164536 w 274335"/>
              <a:gd name="connsiteY478" fmla="*/ 59076 h 352426"/>
              <a:gd name="connsiteX479" fmla="*/ 163209 w 274335"/>
              <a:gd name="connsiteY479" fmla="*/ 62929 h 352426"/>
              <a:gd name="connsiteX480" fmla="*/ 163209 w 274335"/>
              <a:gd name="connsiteY480" fmla="*/ 85725 h 352426"/>
              <a:gd name="connsiteX481" fmla="*/ 185434 w 274335"/>
              <a:gd name="connsiteY481" fmla="*/ 85725 h 352426"/>
              <a:gd name="connsiteX482" fmla="*/ 185434 w 274335"/>
              <a:gd name="connsiteY482" fmla="*/ 63892 h 352426"/>
              <a:gd name="connsiteX483" fmla="*/ 175483 w 274335"/>
              <a:gd name="connsiteY483" fmla="*/ 57150 h 352426"/>
              <a:gd name="connsiteX484" fmla="*/ 98940 w 274335"/>
              <a:gd name="connsiteY484" fmla="*/ 57150 h 352426"/>
              <a:gd name="connsiteX485" fmla="*/ 90184 w 274335"/>
              <a:gd name="connsiteY485" fmla="*/ 63892 h 352426"/>
              <a:gd name="connsiteX486" fmla="*/ 90184 w 274335"/>
              <a:gd name="connsiteY486" fmla="*/ 85725 h 352426"/>
              <a:gd name="connsiteX487" fmla="*/ 110822 w 274335"/>
              <a:gd name="connsiteY487" fmla="*/ 85725 h 352426"/>
              <a:gd name="connsiteX488" fmla="*/ 110822 w 274335"/>
              <a:gd name="connsiteY488" fmla="*/ 62929 h 352426"/>
              <a:gd name="connsiteX489" fmla="*/ 109571 w 274335"/>
              <a:gd name="connsiteY489" fmla="*/ 59076 h 352426"/>
              <a:gd name="connsiteX490" fmla="*/ 98940 w 274335"/>
              <a:gd name="connsiteY490" fmla="*/ 57150 h 352426"/>
              <a:gd name="connsiteX491" fmla="*/ 136862 w 274335"/>
              <a:gd name="connsiteY491" fmla="*/ 49213 h 352426"/>
              <a:gd name="connsiteX492" fmla="*/ 120346 w 274335"/>
              <a:gd name="connsiteY492" fmla="*/ 63183 h 352426"/>
              <a:gd name="connsiteX493" fmla="*/ 120346 w 274335"/>
              <a:gd name="connsiteY493" fmla="*/ 85726 h 352426"/>
              <a:gd name="connsiteX494" fmla="*/ 136862 w 274335"/>
              <a:gd name="connsiteY494" fmla="*/ 85726 h 352426"/>
              <a:gd name="connsiteX495" fmla="*/ 153684 w 274335"/>
              <a:gd name="connsiteY495" fmla="*/ 85726 h 352426"/>
              <a:gd name="connsiteX496" fmla="*/ 153684 w 274335"/>
              <a:gd name="connsiteY496" fmla="*/ 63183 h 352426"/>
              <a:gd name="connsiteX497" fmla="*/ 136862 w 274335"/>
              <a:gd name="connsiteY497" fmla="*/ 49213 h 352426"/>
              <a:gd name="connsiteX498" fmla="*/ 147334 w 274335"/>
              <a:gd name="connsiteY498" fmla="*/ 38100 h 352426"/>
              <a:gd name="connsiteX499" fmla="*/ 147334 w 274335"/>
              <a:gd name="connsiteY499" fmla="*/ 40957 h 352426"/>
              <a:gd name="connsiteX500" fmla="*/ 160794 w 274335"/>
              <a:gd name="connsiteY500" fmla="*/ 50800 h 352426"/>
              <a:gd name="connsiteX501" fmla="*/ 169559 w 274335"/>
              <a:gd name="connsiteY501" fmla="*/ 48260 h 352426"/>
              <a:gd name="connsiteX502" fmla="*/ 147334 w 274335"/>
              <a:gd name="connsiteY502" fmla="*/ 38100 h 352426"/>
              <a:gd name="connsiteX503" fmla="*/ 126696 w 274335"/>
              <a:gd name="connsiteY503" fmla="*/ 38100 h 352426"/>
              <a:gd name="connsiteX504" fmla="*/ 104471 w 274335"/>
              <a:gd name="connsiteY504" fmla="*/ 48260 h 352426"/>
              <a:gd name="connsiteX505" fmla="*/ 113361 w 274335"/>
              <a:gd name="connsiteY505" fmla="*/ 50800 h 352426"/>
              <a:gd name="connsiteX506" fmla="*/ 126696 w 274335"/>
              <a:gd name="connsiteY506" fmla="*/ 40957 h 352426"/>
              <a:gd name="connsiteX507" fmla="*/ 126696 w 274335"/>
              <a:gd name="connsiteY507" fmla="*/ 38100 h 352426"/>
              <a:gd name="connsiteX508" fmla="*/ 134634 w 274335"/>
              <a:gd name="connsiteY508" fmla="*/ 6350 h 352426"/>
              <a:gd name="connsiteX509" fmla="*/ 134634 w 274335"/>
              <a:gd name="connsiteY509" fmla="*/ 20637 h 352426"/>
              <a:gd name="connsiteX510" fmla="*/ 120346 w 274335"/>
              <a:gd name="connsiteY510" fmla="*/ 20637 h 352426"/>
              <a:gd name="connsiteX511" fmla="*/ 120346 w 274335"/>
              <a:gd name="connsiteY511" fmla="*/ 26988 h 352426"/>
              <a:gd name="connsiteX512" fmla="*/ 134634 w 274335"/>
              <a:gd name="connsiteY512" fmla="*/ 26988 h 352426"/>
              <a:gd name="connsiteX513" fmla="*/ 134634 w 274335"/>
              <a:gd name="connsiteY513" fmla="*/ 39688 h 352426"/>
              <a:gd name="connsiteX514" fmla="*/ 136221 w 274335"/>
              <a:gd name="connsiteY514" fmla="*/ 39688 h 352426"/>
              <a:gd name="connsiteX515" fmla="*/ 139397 w 274335"/>
              <a:gd name="connsiteY515" fmla="*/ 39688 h 352426"/>
              <a:gd name="connsiteX516" fmla="*/ 139397 w 274335"/>
              <a:gd name="connsiteY516" fmla="*/ 26988 h 352426"/>
              <a:gd name="connsiteX517" fmla="*/ 153684 w 274335"/>
              <a:gd name="connsiteY517" fmla="*/ 26988 h 352426"/>
              <a:gd name="connsiteX518" fmla="*/ 153684 w 274335"/>
              <a:gd name="connsiteY518" fmla="*/ 20637 h 352426"/>
              <a:gd name="connsiteX519" fmla="*/ 139397 w 274335"/>
              <a:gd name="connsiteY519" fmla="*/ 20637 h 352426"/>
              <a:gd name="connsiteX520" fmla="*/ 139397 w 274335"/>
              <a:gd name="connsiteY520" fmla="*/ 6350 h 352426"/>
              <a:gd name="connsiteX521" fmla="*/ 136221 w 274335"/>
              <a:gd name="connsiteY521" fmla="*/ 6350 h 352426"/>
              <a:gd name="connsiteX522" fmla="*/ 127511 w 274335"/>
              <a:gd name="connsiteY522" fmla="*/ 0 h 352426"/>
              <a:gd name="connsiteX523" fmla="*/ 137335 w 274335"/>
              <a:gd name="connsiteY523" fmla="*/ 0 h 352426"/>
              <a:gd name="connsiteX524" fmla="*/ 147476 w 274335"/>
              <a:gd name="connsiteY524" fmla="*/ 0 h 352426"/>
              <a:gd name="connsiteX525" fmla="*/ 147476 w 274335"/>
              <a:gd name="connsiteY525" fmla="*/ 13309 h 352426"/>
              <a:gd name="connsiteX526" fmla="*/ 161103 w 274335"/>
              <a:gd name="connsiteY526" fmla="*/ 13309 h 352426"/>
              <a:gd name="connsiteX527" fmla="*/ 161103 w 274335"/>
              <a:gd name="connsiteY527" fmla="*/ 33272 h 352426"/>
              <a:gd name="connsiteX528" fmla="*/ 183604 w 274335"/>
              <a:gd name="connsiteY528" fmla="*/ 49749 h 352426"/>
              <a:gd name="connsiteX529" fmla="*/ 194696 w 274335"/>
              <a:gd name="connsiteY529" fmla="*/ 64642 h 352426"/>
              <a:gd name="connsiteX530" fmla="*/ 194696 w 274335"/>
              <a:gd name="connsiteY530" fmla="*/ 86189 h 352426"/>
              <a:gd name="connsiteX531" fmla="*/ 218465 w 274335"/>
              <a:gd name="connsiteY531" fmla="*/ 86189 h 352426"/>
              <a:gd name="connsiteX532" fmla="*/ 219415 w 274335"/>
              <a:gd name="connsiteY532" fmla="*/ 89674 h 352426"/>
              <a:gd name="connsiteX533" fmla="*/ 223535 w 274335"/>
              <a:gd name="connsiteY533" fmla="*/ 117876 h 352426"/>
              <a:gd name="connsiteX534" fmla="*/ 200084 w 274335"/>
              <a:gd name="connsiteY534" fmla="*/ 216422 h 352426"/>
              <a:gd name="connsiteX535" fmla="*/ 146842 w 274335"/>
              <a:gd name="connsiteY535" fmla="*/ 313701 h 352426"/>
              <a:gd name="connsiteX536" fmla="*/ 137652 w 274335"/>
              <a:gd name="connsiteY536" fmla="*/ 319088 h 352426"/>
              <a:gd name="connsiteX537" fmla="*/ 137335 w 274335"/>
              <a:gd name="connsiteY537" fmla="*/ 319088 h 352426"/>
              <a:gd name="connsiteX538" fmla="*/ 137018 w 274335"/>
              <a:gd name="connsiteY538" fmla="*/ 319088 h 352426"/>
              <a:gd name="connsiteX539" fmla="*/ 128144 w 274335"/>
              <a:gd name="connsiteY539" fmla="*/ 313701 h 352426"/>
              <a:gd name="connsiteX540" fmla="*/ 75220 w 274335"/>
              <a:gd name="connsiteY540" fmla="*/ 216422 h 352426"/>
              <a:gd name="connsiteX541" fmla="*/ 52085 w 274335"/>
              <a:gd name="connsiteY541" fmla="*/ 117876 h 352426"/>
              <a:gd name="connsiteX542" fmla="*/ 56205 w 274335"/>
              <a:gd name="connsiteY542" fmla="*/ 89674 h 352426"/>
              <a:gd name="connsiteX543" fmla="*/ 57156 w 274335"/>
              <a:gd name="connsiteY543" fmla="*/ 86189 h 352426"/>
              <a:gd name="connsiteX544" fmla="*/ 80607 w 274335"/>
              <a:gd name="connsiteY544" fmla="*/ 86189 h 352426"/>
              <a:gd name="connsiteX545" fmla="*/ 80607 w 274335"/>
              <a:gd name="connsiteY545" fmla="*/ 64642 h 352426"/>
              <a:gd name="connsiteX546" fmla="*/ 91382 w 274335"/>
              <a:gd name="connsiteY546" fmla="*/ 49749 h 352426"/>
              <a:gd name="connsiteX547" fmla="*/ 114200 w 274335"/>
              <a:gd name="connsiteY547" fmla="*/ 33272 h 352426"/>
              <a:gd name="connsiteX548" fmla="*/ 114200 w 274335"/>
              <a:gd name="connsiteY548" fmla="*/ 13309 h 352426"/>
              <a:gd name="connsiteX549" fmla="*/ 127511 w 274335"/>
              <a:gd name="connsiteY549" fmla="*/ 13309 h 352426"/>
              <a:gd name="connsiteX550" fmla="*/ 127511 w 274335"/>
              <a:gd name="connsiteY550"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Lst>
            <a:rect l="l" t="t" r="r" b="b"/>
            <a:pathLst>
              <a:path w="274335" h="352426">
                <a:moveTo>
                  <a:pt x="179614" y="329218"/>
                </a:moveTo>
                <a:cubicBezTo>
                  <a:pt x="181126" y="328613"/>
                  <a:pt x="182638" y="329218"/>
                  <a:pt x="183242" y="330730"/>
                </a:cubicBezTo>
                <a:cubicBezTo>
                  <a:pt x="183847" y="331939"/>
                  <a:pt x="183545" y="333754"/>
                  <a:pt x="182033" y="334358"/>
                </a:cubicBezTo>
                <a:cubicBezTo>
                  <a:pt x="180521" y="334963"/>
                  <a:pt x="178707" y="334358"/>
                  <a:pt x="178102" y="332847"/>
                </a:cubicBezTo>
                <a:cubicBezTo>
                  <a:pt x="177497" y="331637"/>
                  <a:pt x="178102" y="329823"/>
                  <a:pt x="179614" y="329218"/>
                </a:cubicBezTo>
                <a:close/>
                <a:moveTo>
                  <a:pt x="121935" y="325438"/>
                </a:moveTo>
                <a:lnTo>
                  <a:pt x="126698" y="327026"/>
                </a:lnTo>
                <a:lnTo>
                  <a:pt x="140985" y="344489"/>
                </a:lnTo>
                <a:lnTo>
                  <a:pt x="139398" y="330201"/>
                </a:lnTo>
                <a:lnTo>
                  <a:pt x="137810" y="328613"/>
                </a:lnTo>
                <a:lnTo>
                  <a:pt x="137810" y="327026"/>
                </a:lnTo>
                <a:lnTo>
                  <a:pt x="142573" y="327026"/>
                </a:lnTo>
                <a:lnTo>
                  <a:pt x="142573" y="328613"/>
                </a:lnTo>
                <a:lnTo>
                  <a:pt x="142573" y="330201"/>
                </a:lnTo>
                <a:lnTo>
                  <a:pt x="144160" y="352426"/>
                </a:lnTo>
                <a:lnTo>
                  <a:pt x="140985" y="352426"/>
                </a:lnTo>
                <a:lnTo>
                  <a:pt x="126698" y="334963"/>
                </a:lnTo>
                <a:lnTo>
                  <a:pt x="125110" y="349251"/>
                </a:lnTo>
                <a:lnTo>
                  <a:pt x="126698" y="350839"/>
                </a:lnTo>
                <a:lnTo>
                  <a:pt x="126698" y="352426"/>
                </a:lnTo>
                <a:lnTo>
                  <a:pt x="118760" y="352426"/>
                </a:lnTo>
                <a:lnTo>
                  <a:pt x="118760" y="350839"/>
                </a:lnTo>
                <a:lnTo>
                  <a:pt x="120348" y="349251"/>
                </a:lnTo>
                <a:lnTo>
                  <a:pt x="123523" y="328613"/>
                </a:lnTo>
                <a:lnTo>
                  <a:pt x="121935" y="327026"/>
                </a:lnTo>
                <a:close/>
                <a:moveTo>
                  <a:pt x="166854" y="323850"/>
                </a:moveTo>
                <a:cubicBezTo>
                  <a:pt x="168153" y="329248"/>
                  <a:pt x="168153" y="329248"/>
                  <a:pt x="168153" y="329248"/>
                </a:cubicBezTo>
                <a:cubicBezTo>
                  <a:pt x="167178" y="329883"/>
                  <a:pt x="167178" y="329883"/>
                  <a:pt x="167178" y="329883"/>
                </a:cubicBezTo>
                <a:cubicBezTo>
                  <a:pt x="165230" y="327660"/>
                  <a:pt x="162308" y="327025"/>
                  <a:pt x="159385" y="327660"/>
                </a:cubicBezTo>
                <a:cubicBezTo>
                  <a:pt x="155164" y="328613"/>
                  <a:pt x="152566" y="333693"/>
                  <a:pt x="154190" y="337503"/>
                </a:cubicBezTo>
                <a:cubicBezTo>
                  <a:pt x="166529" y="334963"/>
                  <a:pt x="166529" y="334963"/>
                  <a:pt x="166529" y="334963"/>
                </a:cubicBezTo>
                <a:cubicBezTo>
                  <a:pt x="167503" y="332740"/>
                  <a:pt x="167503" y="332740"/>
                  <a:pt x="167503" y="332740"/>
                </a:cubicBezTo>
                <a:cubicBezTo>
                  <a:pt x="168802" y="332423"/>
                  <a:pt x="168802" y="332423"/>
                  <a:pt x="168802" y="332423"/>
                </a:cubicBezTo>
                <a:cubicBezTo>
                  <a:pt x="170426" y="338138"/>
                  <a:pt x="170426" y="338138"/>
                  <a:pt x="170426" y="338138"/>
                </a:cubicBezTo>
                <a:cubicBezTo>
                  <a:pt x="169127" y="338455"/>
                  <a:pt x="169127" y="338455"/>
                  <a:pt x="169127" y="338455"/>
                </a:cubicBezTo>
                <a:cubicBezTo>
                  <a:pt x="167828" y="337503"/>
                  <a:pt x="167828" y="337503"/>
                  <a:pt x="167828" y="337503"/>
                </a:cubicBezTo>
                <a:cubicBezTo>
                  <a:pt x="155164" y="340360"/>
                  <a:pt x="155164" y="340360"/>
                  <a:pt x="155164" y="340360"/>
                </a:cubicBezTo>
                <a:cubicBezTo>
                  <a:pt x="155489" y="345123"/>
                  <a:pt x="160359" y="348615"/>
                  <a:pt x="165230" y="347663"/>
                </a:cubicBezTo>
                <a:cubicBezTo>
                  <a:pt x="168153" y="347028"/>
                  <a:pt x="171725" y="343535"/>
                  <a:pt x="171725" y="339725"/>
                </a:cubicBezTo>
                <a:cubicBezTo>
                  <a:pt x="172374" y="339725"/>
                  <a:pt x="172374" y="339725"/>
                  <a:pt x="172374" y="339725"/>
                </a:cubicBezTo>
                <a:cubicBezTo>
                  <a:pt x="174322" y="345440"/>
                  <a:pt x="174322" y="345440"/>
                  <a:pt x="174322" y="345440"/>
                </a:cubicBezTo>
                <a:cubicBezTo>
                  <a:pt x="172049" y="348298"/>
                  <a:pt x="169776" y="349885"/>
                  <a:pt x="165880" y="350838"/>
                </a:cubicBezTo>
                <a:cubicBezTo>
                  <a:pt x="158086" y="352425"/>
                  <a:pt x="151267" y="350520"/>
                  <a:pt x="148994" y="341313"/>
                </a:cubicBezTo>
                <a:cubicBezTo>
                  <a:pt x="145747" y="331153"/>
                  <a:pt x="152242" y="327025"/>
                  <a:pt x="160035" y="324803"/>
                </a:cubicBezTo>
                <a:cubicBezTo>
                  <a:pt x="162632" y="324168"/>
                  <a:pt x="164256" y="324168"/>
                  <a:pt x="166854" y="323850"/>
                </a:cubicBezTo>
                <a:close/>
                <a:moveTo>
                  <a:pt x="109235" y="323850"/>
                </a:moveTo>
                <a:lnTo>
                  <a:pt x="117173" y="325438"/>
                </a:lnTo>
                <a:lnTo>
                  <a:pt x="117173" y="327025"/>
                </a:lnTo>
                <a:lnTo>
                  <a:pt x="115586" y="327025"/>
                </a:lnTo>
                <a:lnTo>
                  <a:pt x="110823" y="347663"/>
                </a:lnTo>
                <a:lnTo>
                  <a:pt x="112411" y="349251"/>
                </a:lnTo>
                <a:lnTo>
                  <a:pt x="112411" y="350838"/>
                </a:lnTo>
                <a:lnTo>
                  <a:pt x="102885" y="349251"/>
                </a:lnTo>
                <a:lnTo>
                  <a:pt x="104473" y="347663"/>
                </a:lnTo>
                <a:lnTo>
                  <a:pt x="106060" y="347663"/>
                </a:lnTo>
                <a:lnTo>
                  <a:pt x="110823" y="327025"/>
                </a:lnTo>
                <a:lnTo>
                  <a:pt x="109235" y="325438"/>
                </a:lnTo>
                <a:close/>
                <a:moveTo>
                  <a:pt x="82248" y="312738"/>
                </a:moveTo>
                <a:lnTo>
                  <a:pt x="85423" y="314326"/>
                </a:lnTo>
                <a:lnTo>
                  <a:pt x="85423" y="330201"/>
                </a:lnTo>
                <a:lnTo>
                  <a:pt x="94948" y="319088"/>
                </a:lnTo>
                <a:lnTo>
                  <a:pt x="101298" y="320676"/>
                </a:lnTo>
                <a:lnTo>
                  <a:pt x="101298" y="322263"/>
                </a:lnTo>
                <a:lnTo>
                  <a:pt x="99711" y="323851"/>
                </a:lnTo>
                <a:lnTo>
                  <a:pt x="96536" y="344488"/>
                </a:lnTo>
                <a:lnTo>
                  <a:pt x="98123" y="346076"/>
                </a:lnTo>
                <a:lnTo>
                  <a:pt x="98123" y="347663"/>
                </a:lnTo>
                <a:lnTo>
                  <a:pt x="90186" y="344488"/>
                </a:lnTo>
                <a:lnTo>
                  <a:pt x="91773" y="342901"/>
                </a:lnTo>
                <a:lnTo>
                  <a:pt x="94948" y="325438"/>
                </a:lnTo>
                <a:lnTo>
                  <a:pt x="82248" y="341313"/>
                </a:lnTo>
                <a:lnTo>
                  <a:pt x="79073" y="339726"/>
                </a:lnTo>
                <a:lnTo>
                  <a:pt x="80660" y="320676"/>
                </a:lnTo>
                <a:lnTo>
                  <a:pt x="69548" y="333376"/>
                </a:lnTo>
                <a:lnTo>
                  <a:pt x="71135" y="334963"/>
                </a:lnTo>
                <a:lnTo>
                  <a:pt x="71135" y="336551"/>
                </a:lnTo>
                <a:lnTo>
                  <a:pt x="64785" y="331788"/>
                </a:lnTo>
                <a:lnTo>
                  <a:pt x="66373" y="331788"/>
                </a:lnTo>
                <a:lnTo>
                  <a:pt x="67960" y="331788"/>
                </a:lnTo>
                <a:lnTo>
                  <a:pt x="82248" y="315913"/>
                </a:lnTo>
                <a:lnTo>
                  <a:pt x="80660" y="314326"/>
                </a:lnTo>
                <a:close/>
                <a:moveTo>
                  <a:pt x="59506" y="305157"/>
                </a:moveTo>
                <a:cubicBezTo>
                  <a:pt x="57377" y="306308"/>
                  <a:pt x="55575" y="308134"/>
                  <a:pt x="54756" y="308928"/>
                </a:cubicBezTo>
                <a:cubicBezTo>
                  <a:pt x="53118" y="310833"/>
                  <a:pt x="50497" y="314326"/>
                  <a:pt x="50497" y="317183"/>
                </a:cubicBezTo>
                <a:cubicBezTo>
                  <a:pt x="50825" y="318453"/>
                  <a:pt x="51152" y="319406"/>
                  <a:pt x="52463" y="320358"/>
                </a:cubicBezTo>
                <a:cubicBezTo>
                  <a:pt x="52463" y="320358"/>
                  <a:pt x="52463" y="320358"/>
                  <a:pt x="52790" y="320676"/>
                </a:cubicBezTo>
                <a:cubicBezTo>
                  <a:pt x="53773" y="321946"/>
                  <a:pt x="55083" y="322263"/>
                  <a:pt x="56721" y="322263"/>
                </a:cubicBezTo>
                <a:cubicBezTo>
                  <a:pt x="59997" y="322263"/>
                  <a:pt x="63273" y="319088"/>
                  <a:pt x="64256" y="318453"/>
                </a:cubicBezTo>
                <a:cubicBezTo>
                  <a:pt x="65566" y="317183"/>
                  <a:pt x="71135" y="310198"/>
                  <a:pt x="66877" y="306070"/>
                </a:cubicBezTo>
                <a:cubicBezTo>
                  <a:pt x="66877" y="306070"/>
                  <a:pt x="66877" y="306070"/>
                  <a:pt x="66221" y="305435"/>
                </a:cubicBezTo>
                <a:cubicBezTo>
                  <a:pt x="64092" y="303530"/>
                  <a:pt x="61635" y="304007"/>
                  <a:pt x="59506" y="305157"/>
                </a:cubicBezTo>
                <a:close/>
                <a:moveTo>
                  <a:pt x="202691" y="304800"/>
                </a:moveTo>
                <a:cubicBezTo>
                  <a:pt x="202691" y="304800"/>
                  <a:pt x="201494" y="306688"/>
                  <a:pt x="201195" y="307947"/>
                </a:cubicBezTo>
                <a:cubicBezTo>
                  <a:pt x="200896" y="308576"/>
                  <a:pt x="200896" y="310149"/>
                  <a:pt x="200896" y="310149"/>
                </a:cubicBezTo>
                <a:cubicBezTo>
                  <a:pt x="200896" y="310149"/>
                  <a:pt x="198802" y="310464"/>
                  <a:pt x="197905" y="310778"/>
                </a:cubicBezTo>
                <a:cubicBezTo>
                  <a:pt x="195213" y="311722"/>
                  <a:pt x="190427" y="315183"/>
                  <a:pt x="190427" y="315183"/>
                </a:cubicBezTo>
                <a:cubicBezTo>
                  <a:pt x="190427" y="315183"/>
                  <a:pt x="190427" y="315183"/>
                  <a:pt x="193718" y="322420"/>
                </a:cubicBezTo>
                <a:cubicBezTo>
                  <a:pt x="193718" y="322420"/>
                  <a:pt x="198503" y="320532"/>
                  <a:pt x="200298" y="318644"/>
                </a:cubicBezTo>
                <a:cubicBezTo>
                  <a:pt x="201195" y="318015"/>
                  <a:pt x="202092" y="316442"/>
                  <a:pt x="202092" y="316442"/>
                </a:cubicBezTo>
                <a:cubicBezTo>
                  <a:pt x="202092" y="316442"/>
                  <a:pt x="202092" y="316442"/>
                  <a:pt x="204485" y="321476"/>
                </a:cubicBezTo>
                <a:cubicBezTo>
                  <a:pt x="204485" y="321476"/>
                  <a:pt x="202691" y="321476"/>
                  <a:pt x="201494" y="321476"/>
                </a:cubicBezTo>
                <a:cubicBezTo>
                  <a:pt x="198802" y="322105"/>
                  <a:pt x="195213" y="324937"/>
                  <a:pt x="195213" y="324937"/>
                </a:cubicBezTo>
                <a:cubicBezTo>
                  <a:pt x="195213" y="324937"/>
                  <a:pt x="195213" y="324937"/>
                  <a:pt x="199700" y="335006"/>
                </a:cubicBezTo>
                <a:cubicBezTo>
                  <a:pt x="199700" y="335006"/>
                  <a:pt x="199700" y="335006"/>
                  <a:pt x="201494" y="335320"/>
                </a:cubicBezTo>
                <a:cubicBezTo>
                  <a:pt x="201494" y="335320"/>
                  <a:pt x="201494" y="335320"/>
                  <a:pt x="202092" y="335950"/>
                </a:cubicBezTo>
                <a:cubicBezTo>
                  <a:pt x="202092" y="335950"/>
                  <a:pt x="202092" y="335950"/>
                  <a:pt x="195512" y="339725"/>
                </a:cubicBezTo>
                <a:lnTo>
                  <a:pt x="194914" y="338467"/>
                </a:lnTo>
                <a:cubicBezTo>
                  <a:pt x="194914" y="338467"/>
                  <a:pt x="194914" y="338467"/>
                  <a:pt x="195213" y="336893"/>
                </a:cubicBezTo>
                <a:cubicBezTo>
                  <a:pt x="195213" y="336893"/>
                  <a:pt x="195213" y="336893"/>
                  <a:pt x="186240" y="317700"/>
                </a:cubicBezTo>
                <a:cubicBezTo>
                  <a:pt x="186240" y="317700"/>
                  <a:pt x="186240" y="317700"/>
                  <a:pt x="184146" y="317700"/>
                </a:cubicBezTo>
                <a:cubicBezTo>
                  <a:pt x="184146" y="317700"/>
                  <a:pt x="184146" y="317700"/>
                  <a:pt x="183847" y="316442"/>
                </a:cubicBezTo>
                <a:cubicBezTo>
                  <a:pt x="183847" y="316442"/>
                  <a:pt x="183847" y="316442"/>
                  <a:pt x="202691" y="304800"/>
                </a:cubicBezTo>
                <a:close/>
                <a:moveTo>
                  <a:pt x="59543" y="300352"/>
                </a:moveTo>
                <a:cubicBezTo>
                  <a:pt x="62995" y="300038"/>
                  <a:pt x="66133" y="300666"/>
                  <a:pt x="68644" y="302863"/>
                </a:cubicBezTo>
                <a:cubicBezTo>
                  <a:pt x="68644" y="302863"/>
                  <a:pt x="68644" y="302863"/>
                  <a:pt x="68957" y="303176"/>
                </a:cubicBezTo>
                <a:cubicBezTo>
                  <a:pt x="68957" y="303176"/>
                  <a:pt x="68957" y="303176"/>
                  <a:pt x="69271" y="303490"/>
                </a:cubicBezTo>
                <a:cubicBezTo>
                  <a:pt x="69271" y="303490"/>
                  <a:pt x="69271" y="303490"/>
                  <a:pt x="69585" y="304118"/>
                </a:cubicBezTo>
                <a:cubicBezTo>
                  <a:pt x="72096" y="306315"/>
                  <a:pt x="72723" y="309453"/>
                  <a:pt x="72409" y="312905"/>
                </a:cubicBezTo>
                <a:cubicBezTo>
                  <a:pt x="72409" y="316670"/>
                  <a:pt x="70527" y="320122"/>
                  <a:pt x="67388" y="322633"/>
                </a:cubicBezTo>
                <a:cubicBezTo>
                  <a:pt x="62367" y="327026"/>
                  <a:pt x="55777" y="327026"/>
                  <a:pt x="50756" y="322947"/>
                </a:cubicBezTo>
                <a:cubicBezTo>
                  <a:pt x="50756" y="322947"/>
                  <a:pt x="50756" y="322947"/>
                  <a:pt x="50442" y="322633"/>
                </a:cubicBezTo>
                <a:cubicBezTo>
                  <a:pt x="45735" y="317926"/>
                  <a:pt x="45735" y="311336"/>
                  <a:pt x="49815" y="306315"/>
                </a:cubicBezTo>
                <a:cubicBezTo>
                  <a:pt x="52012" y="302863"/>
                  <a:pt x="55777" y="300666"/>
                  <a:pt x="59543" y="300352"/>
                </a:cubicBezTo>
                <a:close/>
                <a:moveTo>
                  <a:pt x="216912" y="293688"/>
                </a:moveTo>
                <a:cubicBezTo>
                  <a:pt x="220873" y="297857"/>
                  <a:pt x="220873" y="297857"/>
                  <a:pt x="220873" y="297857"/>
                </a:cubicBezTo>
                <a:cubicBezTo>
                  <a:pt x="220264" y="299140"/>
                  <a:pt x="220264" y="299140"/>
                  <a:pt x="220264" y="299140"/>
                </a:cubicBezTo>
                <a:cubicBezTo>
                  <a:pt x="217522" y="298178"/>
                  <a:pt x="214780" y="298820"/>
                  <a:pt x="212952" y="300744"/>
                </a:cubicBezTo>
                <a:cubicBezTo>
                  <a:pt x="209600" y="303630"/>
                  <a:pt x="209905" y="309082"/>
                  <a:pt x="212952" y="311969"/>
                </a:cubicBezTo>
                <a:cubicBezTo>
                  <a:pt x="222092" y="303630"/>
                  <a:pt x="222092" y="303630"/>
                  <a:pt x="222092" y="303630"/>
                </a:cubicBezTo>
                <a:cubicBezTo>
                  <a:pt x="222092" y="301065"/>
                  <a:pt x="222092" y="301065"/>
                  <a:pt x="222092" y="301065"/>
                </a:cubicBezTo>
                <a:cubicBezTo>
                  <a:pt x="222701" y="300102"/>
                  <a:pt x="222701" y="300102"/>
                  <a:pt x="222701" y="300102"/>
                </a:cubicBezTo>
                <a:cubicBezTo>
                  <a:pt x="226662" y="304272"/>
                  <a:pt x="226662" y="304272"/>
                  <a:pt x="226662" y="304272"/>
                </a:cubicBezTo>
                <a:cubicBezTo>
                  <a:pt x="225748" y="305234"/>
                  <a:pt x="225748" y="305234"/>
                  <a:pt x="225748" y="305234"/>
                </a:cubicBezTo>
                <a:cubicBezTo>
                  <a:pt x="224225" y="304913"/>
                  <a:pt x="224225" y="304913"/>
                  <a:pt x="224225" y="304913"/>
                </a:cubicBezTo>
                <a:cubicBezTo>
                  <a:pt x="215084" y="314214"/>
                  <a:pt x="215084" y="314214"/>
                  <a:pt x="215084" y="314214"/>
                </a:cubicBezTo>
                <a:cubicBezTo>
                  <a:pt x="217217" y="318383"/>
                  <a:pt x="223006" y="319345"/>
                  <a:pt x="226662" y="315496"/>
                </a:cubicBezTo>
                <a:cubicBezTo>
                  <a:pt x="228795" y="313572"/>
                  <a:pt x="230013" y="308761"/>
                  <a:pt x="228490" y="305234"/>
                </a:cubicBezTo>
                <a:cubicBezTo>
                  <a:pt x="229404" y="304592"/>
                  <a:pt x="229404" y="304592"/>
                  <a:pt x="229404" y="304592"/>
                </a:cubicBezTo>
                <a:cubicBezTo>
                  <a:pt x="233060" y="309082"/>
                  <a:pt x="233060" y="309082"/>
                  <a:pt x="233060" y="309082"/>
                </a:cubicBezTo>
                <a:cubicBezTo>
                  <a:pt x="232451" y="313251"/>
                  <a:pt x="231232" y="315496"/>
                  <a:pt x="228490" y="318062"/>
                </a:cubicBezTo>
                <a:cubicBezTo>
                  <a:pt x="223006" y="323835"/>
                  <a:pt x="216303" y="325438"/>
                  <a:pt x="209905" y="318062"/>
                </a:cubicBezTo>
                <a:cubicBezTo>
                  <a:pt x="202897" y="310365"/>
                  <a:pt x="206553" y="303309"/>
                  <a:pt x="212038" y="297857"/>
                </a:cubicBezTo>
                <a:cubicBezTo>
                  <a:pt x="213561" y="296254"/>
                  <a:pt x="215084" y="295292"/>
                  <a:pt x="216912" y="293688"/>
                </a:cubicBezTo>
                <a:close/>
                <a:moveTo>
                  <a:pt x="225963" y="282575"/>
                </a:moveTo>
                <a:cubicBezTo>
                  <a:pt x="225963" y="282575"/>
                  <a:pt x="225963" y="282575"/>
                  <a:pt x="227208" y="283528"/>
                </a:cubicBezTo>
                <a:cubicBezTo>
                  <a:pt x="227208" y="283528"/>
                  <a:pt x="227208" y="283528"/>
                  <a:pt x="226586" y="285433"/>
                </a:cubicBezTo>
                <a:cubicBezTo>
                  <a:pt x="226586" y="285433"/>
                  <a:pt x="226586" y="285433"/>
                  <a:pt x="242772" y="299086"/>
                </a:cubicBezTo>
                <a:cubicBezTo>
                  <a:pt x="242772" y="299086"/>
                  <a:pt x="247441" y="294641"/>
                  <a:pt x="248064" y="291148"/>
                </a:cubicBezTo>
                <a:cubicBezTo>
                  <a:pt x="248375" y="289560"/>
                  <a:pt x="247752" y="286703"/>
                  <a:pt x="247752" y="286703"/>
                </a:cubicBezTo>
                <a:cubicBezTo>
                  <a:pt x="247752" y="286703"/>
                  <a:pt x="247752" y="286703"/>
                  <a:pt x="249309" y="284798"/>
                </a:cubicBezTo>
                <a:cubicBezTo>
                  <a:pt x="249309" y="284798"/>
                  <a:pt x="249309" y="284798"/>
                  <a:pt x="252110" y="291783"/>
                </a:cubicBezTo>
                <a:cubicBezTo>
                  <a:pt x="252110" y="291783"/>
                  <a:pt x="252110" y="291783"/>
                  <a:pt x="239659" y="306388"/>
                </a:cubicBezTo>
                <a:lnTo>
                  <a:pt x="239037" y="305118"/>
                </a:lnTo>
                <a:cubicBezTo>
                  <a:pt x="239037" y="305118"/>
                  <a:pt x="239037" y="305118"/>
                  <a:pt x="239348" y="303213"/>
                </a:cubicBezTo>
                <a:cubicBezTo>
                  <a:pt x="239348" y="303213"/>
                  <a:pt x="239348" y="303213"/>
                  <a:pt x="223473" y="289878"/>
                </a:cubicBezTo>
                <a:cubicBezTo>
                  <a:pt x="223473" y="289878"/>
                  <a:pt x="223473" y="289878"/>
                  <a:pt x="221917" y="290830"/>
                </a:cubicBezTo>
                <a:cubicBezTo>
                  <a:pt x="221917" y="290830"/>
                  <a:pt x="221917" y="290830"/>
                  <a:pt x="220360" y="289878"/>
                </a:cubicBezTo>
                <a:cubicBezTo>
                  <a:pt x="220360" y="289878"/>
                  <a:pt x="220360" y="289878"/>
                  <a:pt x="225963" y="282575"/>
                </a:cubicBezTo>
                <a:close/>
                <a:moveTo>
                  <a:pt x="42559" y="276225"/>
                </a:moveTo>
                <a:lnTo>
                  <a:pt x="45734" y="279400"/>
                </a:lnTo>
                <a:lnTo>
                  <a:pt x="40972" y="301626"/>
                </a:lnTo>
                <a:lnTo>
                  <a:pt x="52084" y="290513"/>
                </a:lnTo>
                <a:lnTo>
                  <a:pt x="52084" y="288925"/>
                </a:lnTo>
                <a:lnTo>
                  <a:pt x="56847" y="292100"/>
                </a:lnTo>
                <a:lnTo>
                  <a:pt x="55260" y="293688"/>
                </a:lnTo>
                <a:lnTo>
                  <a:pt x="53672" y="293688"/>
                </a:lnTo>
                <a:lnTo>
                  <a:pt x="37797" y="309563"/>
                </a:lnTo>
                <a:lnTo>
                  <a:pt x="34622" y="307976"/>
                </a:lnTo>
                <a:lnTo>
                  <a:pt x="39384" y="284163"/>
                </a:lnTo>
                <a:lnTo>
                  <a:pt x="28272" y="293688"/>
                </a:lnTo>
                <a:lnTo>
                  <a:pt x="28272" y="295276"/>
                </a:lnTo>
                <a:lnTo>
                  <a:pt x="26684" y="296863"/>
                </a:lnTo>
                <a:lnTo>
                  <a:pt x="21922" y="290513"/>
                </a:lnTo>
                <a:lnTo>
                  <a:pt x="23509" y="288925"/>
                </a:lnTo>
                <a:lnTo>
                  <a:pt x="25097" y="290513"/>
                </a:lnTo>
                <a:lnTo>
                  <a:pt x="42559" y="277813"/>
                </a:lnTo>
                <a:close/>
                <a:moveTo>
                  <a:pt x="28489" y="272068"/>
                </a:moveTo>
                <a:cubicBezTo>
                  <a:pt x="30293" y="271463"/>
                  <a:pt x="32458" y="272068"/>
                  <a:pt x="33901" y="273580"/>
                </a:cubicBezTo>
                <a:cubicBezTo>
                  <a:pt x="34623" y="274789"/>
                  <a:pt x="33540" y="276604"/>
                  <a:pt x="32097" y="277208"/>
                </a:cubicBezTo>
                <a:cubicBezTo>
                  <a:pt x="30293" y="277813"/>
                  <a:pt x="28128" y="277208"/>
                  <a:pt x="27406" y="275697"/>
                </a:cubicBezTo>
                <a:cubicBezTo>
                  <a:pt x="26685" y="274185"/>
                  <a:pt x="27406" y="272673"/>
                  <a:pt x="28489" y="272068"/>
                </a:cubicBezTo>
                <a:close/>
                <a:moveTo>
                  <a:pt x="236235" y="266700"/>
                </a:moveTo>
                <a:lnTo>
                  <a:pt x="237823" y="268288"/>
                </a:lnTo>
                <a:lnTo>
                  <a:pt x="236235" y="268288"/>
                </a:lnTo>
                <a:lnTo>
                  <a:pt x="256873" y="279401"/>
                </a:lnTo>
                <a:lnTo>
                  <a:pt x="258461" y="279401"/>
                </a:lnTo>
                <a:lnTo>
                  <a:pt x="260048" y="279401"/>
                </a:lnTo>
                <a:lnTo>
                  <a:pt x="255286" y="287338"/>
                </a:lnTo>
                <a:lnTo>
                  <a:pt x="253698" y="285751"/>
                </a:lnTo>
                <a:lnTo>
                  <a:pt x="253698" y="284163"/>
                </a:lnTo>
                <a:lnTo>
                  <a:pt x="236235" y="273050"/>
                </a:lnTo>
                <a:lnTo>
                  <a:pt x="233060" y="274638"/>
                </a:lnTo>
                <a:close/>
                <a:moveTo>
                  <a:pt x="31447" y="255588"/>
                </a:moveTo>
                <a:lnTo>
                  <a:pt x="36210" y="263526"/>
                </a:lnTo>
                <a:lnTo>
                  <a:pt x="34622" y="263526"/>
                </a:lnTo>
                <a:lnTo>
                  <a:pt x="33035" y="261938"/>
                </a:lnTo>
                <a:lnTo>
                  <a:pt x="13984" y="271463"/>
                </a:lnTo>
                <a:lnTo>
                  <a:pt x="13984" y="273051"/>
                </a:lnTo>
                <a:lnTo>
                  <a:pt x="12397" y="274638"/>
                </a:lnTo>
                <a:lnTo>
                  <a:pt x="9222" y="265113"/>
                </a:lnTo>
                <a:lnTo>
                  <a:pt x="10809" y="266701"/>
                </a:lnTo>
                <a:lnTo>
                  <a:pt x="31447" y="258763"/>
                </a:lnTo>
                <a:close/>
                <a:moveTo>
                  <a:pt x="247030" y="242888"/>
                </a:moveTo>
                <a:cubicBezTo>
                  <a:pt x="252428" y="244855"/>
                  <a:pt x="252428" y="244855"/>
                  <a:pt x="252428" y="244855"/>
                </a:cubicBezTo>
                <a:cubicBezTo>
                  <a:pt x="252110" y="246495"/>
                  <a:pt x="252110" y="246495"/>
                  <a:pt x="252110" y="246495"/>
                </a:cubicBezTo>
                <a:cubicBezTo>
                  <a:pt x="249253" y="246495"/>
                  <a:pt x="247030" y="248134"/>
                  <a:pt x="245760" y="250757"/>
                </a:cubicBezTo>
                <a:cubicBezTo>
                  <a:pt x="243855" y="255019"/>
                  <a:pt x="247030" y="258625"/>
                  <a:pt x="250840" y="261576"/>
                </a:cubicBezTo>
                <a:cubicBezTo>
                  <a:pt x="254651" y="264527"/>
                  <a:pt x="262588" y="263543"/>
                  <a:pt x="264811" y="258953"/>
                </a:cubicBezTo>
                <a:cubicBezTo>
                  <a:pt x="266081" y="256003"/>
                  <a:pt x="265446" y="251740"/>
                  <a:pt x="262588" y="248790"/>
                </a:cubicBezTo>
                <a:cubicBezTo>
                  <a:pt x="263541" y="247806"/>
                  <a:pt x="263541" y="247806"/>
                  <a:pt x="263541" y="247806"/>
                </a:cubicBezTo>
                <a:cubicBezTo>
                  <a:pt x="268621" y="250101"/>
                  <a:pt x="268621" y="250101"/>
                  <a:pt x="268621" y="250101"/>
                </a:cubicBezTo>
                <a:cubicBezTo>
                  <a:pt x="269573" y="254363"/>
                  <a:pt x="269256" y="257314"/>
                  <a:pt x="267668" y="261248"/>
                </a:cubicBezTo>
                <a:cubicBezTo>
                  <a:pt x="264176" y="268133"/>
                  <a:pt x="258778" y="273051"/>
                  <a:pt x="248935" y="268789"/>
                </a:cubicBezTo>
                <a:cubicBezTo>
                  <a:pt x="239410" y="264527"/>
                  <a:pt x="240680" y="256330"/>
                  <a:pt x="243855" y="248790"/>
                </a:cubicBezTo>
                <a:cubicBezTo>
                  <a:pt x="244808" y="246167"/>
                  <a:pt x="245760" y="245183"/>
                  <a:pt x="247030" y="242888"/>
                </a:cubicBezTo>
                <a:close/>
                <a:moveTo>
                  <a:pt x="158446" y="239713"/>
                </a:moveTo>
                <a:lnTo>
                  <a:pt x="158446" y="280988"/>
                </a:lnTo>
                <a:cubicBezTo>
                  <a:pt x="164915" y="269380"/>
                  <a:pt x="172000" y="255191"/>
                  <a:pt x="179084" y="239713"/>
                </a:cubicBezTo>
                <a:cubicBezTo>
                  <a:pt x="158446" y="239713"/>
                  <a:pt x="158446" y="239713"/>
                  <a:pt x="158446" y="239713"/>
                </a:cubicBezTo>
                <a:close/>
                <a:moveTo>
                  <a:pt x="94946" y="239713"/>
                </a:moveTo>
                <a:cubicBezTo>
                  <a:pt x="102244" y="255191"/>
                  <a:pt x="109873" y="269380"/>
                  <a:pt x="117171" y="280988"/>
                </a:cubicBezTo>
                <a:cubicBezTo>
                  <a:pt x="117171" y="239713"/>
                  <a:pt x="117171" y="239713"/>
                  <a:pt x="117171" y="239713"/>
                </a:cubicBezTo>
                <a:cubicBezTo>
                  <a:pt x="94946" y="239713"/>
                  <a:pt x="94946" y="239713"/>
                  <a:pt x="94946" y="239713"/>
                </a:cubicBezTo>
                <a:close/>
                <a:moveTo>
                  <a:pt x="13217" y="233399"/>
                </a:moveTo>
                <a:cubicBezTo>
                  <a:pt x="23824" y="230188"/>
                  <a:pt x="28133" y="236610"/>
                  <a:pt x="30453" y="244636"/>
                </a:cubicBezTo>
                <a:cubicBezTo>
                  <a:pt x="31116" y="246884"/>
                  <a:pt x="31116" y="248489"/>
                  <a:pt x="31448" y="250737"/>
                </a:cubicBezTo>
                <a:cubicBezTo>
                  <a:pt x="25813" y="252342"/>
                  <a:pt x="25813" y="252342"/>
                  <a:pt x="25813" y="252342"/>
                </a:cubicBezTo>
                <a:cubicBezTo>
                  <a:pt x="25150" y="251379"/>
                  <a:pt x="25150" y="251379"/>
                  <a:pt x="25150" y="251379"/>
                </a:cubicBezTo>
                <a:cubicBezTo>
                  <a:pt x="27139" y="249452"/>
                  <a:pt x="28133" y="246563"/>
                  <a:pt x="27139" y="243673"/>
                </a:cubicBezTo>
                <a:cubicBezTo>
                  <a:pt x="26144" y="239499"/>
                  <a:pt x="21172" y="237252"/>
                  <a:pt x="17195" y="238857"/>
                </a:cubicBezTo>
                <a:cubicBezTo>
                  <a:pt x="20178" y="251058"/>
                  <a:pt x="20178" y="251058"/>
                  <a:pt x="20178" y="251058"/>
                </a:cubicBezTo>
                <a:cubicBezTo>
                  <a:pt x="22167" y="252021"/>
                  <a:pt x="22167" y="252021"/>
                  <a:pt x="22167" y="252021"/>
                </a:cubicBezTo>
                <a:cubicBezTo>
                  <a:pt x="22830" y="253305"/>
                  <a:pt x="22830" y="253305"/>
                  <a:pt x="22830" y="253305"/>
                </a:cubicBezTo>
                <a:cubicBezTo>
                  <a:pt x="16863" y="254910"/>
                  <a:pt x="16863" y="254910"/>
                  <a:pt x="16863" y="254910"/>
                </a:cubicBezTo>
                <a:cubicBezTo>
                  <a:pt x="16201" y="253626"/>
                  <a:pt x="16201" y="253626"/>
                  <a:pt x="16201" y="253626"/>
                </a:cubicBezTo>
                <a:cubicBezTo>
                  <a:pt x="17195" y="252342"/>
                  <a:pt x="17195" y="252342"/>
                  <a:pt x="17195" y="252342"/>
                </a:cubicBezTo>
                <a:cubicBezTo>
                  <a:pt x="13880" y="239820"/>
                  <a:pt x="13880" y="239820"/>
                  <a:pt x="13880" y="239820"/>
                </a:cubicBezTo>
                <a:cubicBezTo>
                  <a:pt x="8908" y="240141"/>
                  <a:pt x="5262" y="244957"/>
                  <a:pt x="6257" y="249773"/>
                </a:cubicBezTo>
                <a:cubicBezTo>
                  <a:pt x="7251" y="252663"/>
                  <a:pt x="10897" y="256195"/>
                  <a:pt x="14875" y="256516"/>
                </a:cubicBezTo>
                <a:cubicBezTo>
                  <a:pt x="14875" y="257479"/>
                  <a:pt x="14875" y="257479"/>
                  <a:pt x="14875" y="257479"/>
                </a:cubicBezTo>
                <a:cubicBezTo>
                  <a:pt x="8908" y="258763"/>
                  <a:pt x="8908" y="258763"/>
                  <a:pt x="8908" y="258763"/>
                </a:cubicBezTo>
                <a:cubicBezTo>
                  <a:pt x="5594" y="256516"/>
                  <a:pt x="4268" y="254268"/>
                  <a:pt x="3274" y="250415"/>
                </a:cubicBezTo>
                <a:cubicBezTo>
                  <a:pt x="1285" y="243031"/>
                  <a:pt x="3274" y="235967"/>
                  <a:pt x="13217" y="233399"/>
                </a:cubicBezTo>
                <a:close/>
                <a:moveTo>
                  <a:pt x="247348" y="231775"/>
                </a:moveTo>
                <a:lnTo>
                  <a:pt x="248935" y="231775"/>
                </a:lnTo>
                <a:lnTo>
                  <a:pt x="248935" y="233363"/>
                </a:lnTo>
                <a:lnTo>
                  <a:pt x="271161" y="236538"/>
                </a:lnTo>
                <a:lnTo>
                  <a:pt x="272748" y="234950"/>
                </a:lnTo>
                <a:lnTo>
                  <a:pt x="271161" y="244475"/>
                </a:lnTo>
                <a:lnTo>
                  <a:pt x="269573" y="244475"/>
                </a:lnTo>
                <a:lnTo>
                  <a:pt x="269573" y="241300"/>
                </a:lnTo>
                <a:lnTo>
                  <a:pt x="248935" y="238125"/>
                </a:lnTo>
                <a:lnTo>
                  <a:pt x="247348" y="239713"/>
                </a:lnTo>
                <a:lnTo>
                  <a:pt x="245760" y="239713"/>
                </a:lnTo>
                <a:close/>
                <a:moveTo>
                  <a:pt x="3170" y="209550"/>
                </a:moveTo>
                <a:cubicBezTo>
                  <a:pt x="3170" y="209550"/>
                  <a:pt x="2872" y="210524"/>
                  <a:pt x="3170" y="214746"/>
                </a:cubicBezTo>
                <a:cubicBezTo>
                  <a:pt x="3468" y="218643"/>
                  <a:pt x="8230" y="223838"/>
                  <a:pt x="13588" y="223514"/>
                </a:cubicBezTo>
                <a:cubicBezTo>
                  <a:pt x="17457" y="223189"/>
                  <a:pt x="21029" y="219292"/>
                  <a:pt x="21327" y="216045"/>
                </a:cubicBezTo>
                <a:cubicBezTo>
                  <a:pt x="21922" y="213772"/>
                  <a:pt x="21922" y="212473"/>
                  <a:pt x="21922" y="210200"/>
                </a:cubicBezTo>
                <a:cubicBezTo>
                  <a:pt x="21922" y="210200"/>
                  <a:pt x="21922" y="210200"/>
                  <a:pt x="3170" y="209550"/>
                </a:cubicBezTo>
                <a:close/>
                <a:moveTo>
                  <a:pt x="11" y="201613"/>
                </a:moveTo>
                <a:cubicBezTo>
                  <a:pt x="11" y="201613"/>
                  <a:pt x="11" y="201613"/>
                  <a:pt x="1580" y="201613"/>
                </a:cubicBezTo>
                <a:cubicBezTo>
                  <a:pt x="1580" y="201613"/>
                  <a:pt x="1580" y="201613"/>
                  <a:pt x="2835" y="203541"/>
                </a:cubicBezTo>
                <a:cubicBezTo>
                  <a:pt x="2835" y="203541"/>
                  <a:pt x="2835" y="203541"/>
                  <a:pt x="24175" y="203862"/>
                </a:cubicBezTo>
                <a:cubicBezTo>
                  <a:pt x="24175" y="203862"/>
                  <a:pt x="24175" y="203862"/>
                  <a:pt x="25116" y="202256"/>
                </a:cubicBezTo>
                <a:lnTo>
                  <a:pt x="26685" y="202256"/>
                </a:lnTo>
                <a:cubicBezTo>
                  <a:pt x="26685" y="202256"/>
                  <a:pt x="26685" y="202256"/>
                  <a:pt x="26058" y="213822"/>
                </a:cubicBezTo>
                <a:cubicBezTo>
                  <a:pt x="25430" y="220569"/>
                  <a:pt x="21664" y="227959"/>
                  <a:pt x="14133" y="228601"/>
                </a:cubicBezTo>
                <a:cubicBezTo>
                  <a:pt x="5974" y="228601"/>
                  <a:pt x="-303" y="221212"/>
                  <a:pt x="11" y="215107"/>
                </a:cubicBezTo>
                <a:cubicBezTo>
                  <a:pt x="11" y="215107"/>
                  <a:pt x="11" y="215107"/>
                  <a:pt x="11" y="201613"/>
                </a:cubicBezTo>
                <a:close/>
                <a:moveTo>
                  <a:pt x="247347" y="200025"/>
                </a:moveTo>
                <a:cubicBezTo>
                  <a:pt x="253862" y="204374"/>
                  <a:pt x="253862" y="204374"/>
                  <a:pt x="253862" y="204374"/>
                </a:cubicBezTo>
                <a:cubicBezTo>
                  <a:pt x="253241" y="204374"/>
                  <a:pt x="252621" y="204684"/>
                  <a:pt x="252311" y="204995"/>
                </a:cubicBezTo>
                <a:cubicBezTo>
                  <a:pt x="251380" y="205616"/>
                  <a:pt x="251380" y="208722"/>
                  <a:pt x="251380" y="213070"/>
                </a:cubicBezTo>
                <a:cubicBezTo>
                  <a:pt x="272784" y="212760"/>
                  <a:pt x="272784" y="212760"/>
                  <a:pt x="272784" y="212760"/>
                </a:cubicBezTo>
                <a:cubicBezTo>
                  <a:pt x="273094" y="211828"/>
                  <a:pt x="273094" y="211828"/>
                  <a:pt x="273094" y="211828"/>
                </a:cubicBezTo>
                <a:cubicBezTo>
                  <a:pt x="274335" y="211828"/>
                  <a:pt x="274335" y="211828"/>
                  <a:pt x="274335" y="211828"/>
                </a:cubicBezTo>
                <a:cubicBezTo>
                  <a:pt x="274335" y="219593"/>
                  <a:pt x="274335" y="219593"/>
                  <a:pt x="274335" y="219593"/>
                </a:cubicBezTo>
                <a:cubicBezTo>
                  <a:pt x="273715" y="219593"/>
                  <a:pt x="273715" y="219593"/>
                  <a:pt x="273715" y="219593"/>
                </a:cubicBezTo>
                <a:cubicBezTo>
                  <a:pt x="272784" y="217729"/>
                  <a:pt x="272784" y="217729"/>
                  <a:pt x="272784" y="217729"/>
                </a:cubicBezTo>
                <a:cubicBezTo>
                  <a:pt x="251690" y="218040"/>
                  <a:pt x="251690" y="218040"/>
                  <a:pt x="251690" y="218040"/>
                </a:cubicBezTo>
                <a:cubicBezTo>
                  <a:pt x="251690" y="220214"/>
                  <a:pt x="251380" y="223631"/>
                  <a:pt x="252000" y="224252"/>
                </a:cubicBezTo>
                <a:cubicBezTo>
                  <a:pt x="252000" y="224562"/>
                  <a:pt x="252621" y="224873"/>
                  <a:pt x="253241" y="224873"/>
                </a:cubicBezTo>
                <a:cubicBezTo>
                  <a:pt x="247657" y="228600"/>
                  <a:pt x="247657" y="228600"/>
                  <a:pt x="247657" y="228600"/>
                </a:cubicBezTo>
                <a:lnTo>
                  <a:pt x="248588" y="224873"/>
                </a:lnTo>
                <a:cubicBezTo>
                  <a:pt x="248898" y="205305"/>
                  <a:pt x="248898" y="205305"/>
                  <a:pt x="248898" y="205305"/>
                </a:cubicBezTo>
                <a:cubicBezTo>
                  <a:pt x="247347" y="200025"/>
                  <a:pt x="247347" y="200025"/>
                  <a:pt x="247347" y="200025"/>
                </a:cubicBezTo>
                <a:close/>
                <a:moveTo>
                  <a:pt x="12926" y="192844"/>
                </a:moveTo>
                <a:cubicBezTo>
                  <a:pt x="14136" y="192088"/>
                  <a:pt x="15950" y="192466"/>
                  <a:pt x="16555" y="193978"/>
                </a:cubicBezTo>
                <a:cubicBezTo>
                  <a:pt x="17160" y="195868"/>
                  <a:pt x="16555" y="197758"/>
                  <a:pt x="15043" y="199270"/>
                </a:cubicBezTo>
                <a:cubicBezTo>
                  <a:pt x="13834" y="200026"/>
                  <a:pt x="12019" y="199270"/>
                  <a:pt x="11415" y="197380"/>
                </a:cubicBezTo>
                <a:cubicBezTo>
                  <a:pt x="10810" y="195490"/>
                  <a:pt x="11415" y="193600"/>
                  <a:pt x="12926" y="192844"/>
                </a:cubicBezTo>
                <a:close/>
                <a:moveTo>
                  <a:pt x="158446" y="177800"/>
                </a:moveTo>
                <a:lnTo>
                  <a:pt x="158446" y="200025"/>
                </a:lnTo>
                <a:cubicBezTo>
                  <a:pt x="195747" y="200025"/>
                  <a:pt x="195747" y="200025"/>
                  <a:pt x="195747" y="200025"/>
                </a:cubicBezTo>
                <a:cubicBezTo>
                  <a:pt x="198544" y="192507"/>
                  <a:pt x="200720" y="184990"/>
                  <a:pt x="202896" y="177800"/>
                </a:cubicBezTo>
                <a:cubicBezTo>
                  <a:pt x="158446" y="177800"/>
                  <a:pt x="158446" y="177800"/>
                  <a:pt x="158446" y="177800"/>
                </a:cubicBezTo>
                <a:close/>
                <a:moveTo>
                  <a:pt x="125369" y="177800"/>
                </a:moveTo>
                <a:cubicBezTo>
                  <a:pt x="125369" y="208990"/>
                  <a:pt x="125369" y="208990"/>
                  <a:pt x="125369" y="208990"/>
                </a:cubicBezTo>
                <a:cubicBezTo>
                  <a:pt x="82246" y="208990"/>
                  <a:pt x="82246" y="208990"/>
                  <a:pt x="82246" y="208990"/>
                </a:cubicBezTo>
                <a:cubicBezTo>
                  <a:pt x="82875" y="209945"/>
                  <a:pt x="83190" y="211218"/>
                  <a:pt x="83820" y="212491"/>
                </a:cubicBezTo>
                <a:cubicBezTo>
                  <a:pt x="86023" y="218538"/>
                  <a:pt x="88541" y="224585"/>
                  <a:pt x="91374" y="230632"/>
                </a:cubicBezTo>
                <a:cubicBezTo>
                  <a:pt x="120962" y="230632"/>
                  <a:pt x="120962" y="230632"/>
                  <a:pt x="120962" y="230632"/>
                </a:cubicBezTo>
                <a:cubicBezTo>
                  <a:pt x="125369" y="230632"/>
                  <a:pt x="125369" y="230632"/>
                  <a:pt x="125369" y="230632"/>
                </a:cubicBezTo>
                <a:cubicBezTo>
                  <a:pt x="125369" y="295559"/>
                  <a:pt x="125369" y="295559"/>
                  <a:pt x="125369" y="295559"/>
                </a:cubicBezTo>
                <a:cubicBezTo>
                  <a:pt x="128831" y="300333"/>
                  <a:pt x="131664" y="304471"/>
                  <a:pt x="134182" y="307017"/>
                </a:cubicBezTo>
                <a:cubicBezTo>
                  <a:pt x="135127" y="307972"/>
                  <a:pt x="136071" y="308927"/>
                  <a:pt x="136700" y="309563"/>
                </a:cubicBezTo>
                <a:cubicBezTo>
                  <a:pt x="137645" y="308927"/>
                  <a:pt x="138589" y="307972"/>
                  <a:pt x="139219" y="307017"/>
                </a:cubicBezTo>
                <a:cubicBezTo>
                  <a:pt x="141737" y="304471"/>
                  <a:pt x="144884" y="300333"/>
                  <a:pt x="148347" y="295559"/>
                </a:cubicBezTo>
                <a:cubicBezTo>
                  <a:pt x="148347" y="230632"/>
                  <a:pt x="148347" y="230632"/>
                  <a:pt x="148347" y="230632"/>
                </a:cubicBezTo>
                <a:cubicBezTo>
                  <a:pt x="152753" y="230632"/>
                  <a:pt x="152753" y="230632"/>
                  <a:pt x="152753" y="230632"/>
                </a:cubicBezTo>
                <a:cubicBezTo>
                  <a:pt x="182656" y="230632"/>
                  <a:pt x="182656" y="230632"/>
                  <a:pt x="182656" y="230632"/>
                </a:cubicBezTo>
                <a:cubicBezTo>
                  <a:pt x="185489" y="224585"/>
                  <a:pt x="188007" y="218538"/>
                  <a:pt x="190525" y="212491"/>
                </a:cubicBezTo>
                <a:cubicBezTo>
                  <a:pt x="190840" y="211218"/>
                  <a:pt x="191469" y="209945"/>
                  <a:pt x="191784" y="208990"/>
                </a:cubicBezTo>
                <a:cubicBezTo>
                  <a:pt x="148347" y="208990"/>
                  <a:pt x="148347" y="208990"/>
                  <a:pt x="148347" y="208990"/>
                </a:cubicBezTo>
                <a:lnTo>
                  <a:pt x="148347" y="177800"/>
                </a:lnTo>
                <a:cubicBezTo>
                  <a:pt x="136700" y="177800"/>
                  <a:pt x="136700" y="177800"/>
                  <a:pt x="136700" y="177800"/>
                </a:cubicBezTo>
                <a:cubicBezTo>
                  <a:pt x="125369" y="177800"/>
                  <a:pt x="125369" y="177800"/>
                  <a:pt x="125369" y="177800"/>
                </a:cubicBezTo>
                <a:close/>
                <a:moveTo>
                  <a:pt x="71134" y="177800"/>
                </a:moveTo>
                <a:cubicBezTo>
                  <a:pt x="73079" y="184990"/>
                  <a:pt x="75673" y="192507"/>
                  <a:pt x="78266" y="200025"/>
                </a:cubicBezTo>
                <a:cubicBezTo>
                  <a:pt x="117172" y="200025"/>
                  <a:pt x="117172" y="200025"/>
                  <a:pt x="117172" y="200025"/>
                </a:cubicBezTo>
                <a:lnTo>
                  <a:pt x="117172" y="177800"/>
                </a:lnTo>
                <a:cubicBezTo>
                  <a:pt x="71134" y="177800"/>
                  <a:pt x="71134" y="177800"/>
                  <a:pt x="71134" y="177800"/>
                </a:cubicBezTo>
                <a:close/>
                <a:moveTo>
                  <a:pt x="265125" y="173038"/>
                </a:moveTo>
                <a:cubicBezTo>
                  <a:pt x="268439" y="175607"/>
                  <a:pt x="270097" y="177854"/>
                  <a:pt x="271091" y="181707"/>
                </a:cubicBezTo>
                <a:cubicBezTo>
                  <a:pt x="272748" y="189092"/>
                  <a:pt x="270759" y="196155"/>
                  <a:pt x="260816" y="198724"/>
                </a:cubicBezTo>
                <a:cubicBezTo>
                  <a:pt x="250540" y="201613"/>
                  <a:pt x="245900" y="195192"/>
                  <a:pt x="243911" y="187486"/>
                </a:cubicBezTo>
                <a:cubicBezTo>
                  <a:pt x="243248" y="184918"/>
                  <a:pt x="243248" y="183312"/>
                  <a:pt x="242585" y="180744"/>
                </a:cubicBezTo>
                <a:cubicBezTo>
                  <a:pt x="248220" y="179460"/>
                  <a:pt x="248220" y="179460"/>
                  <a:pt x="248220" y="179460"/>
                </a:cubicBezTo>
                <a:cubicBezTo>
                  <a:pt x="249214" y="180423"/>
                  <a:pt x="249214" y="180423"/>
                  <a:pt x="249214" y="180423"/>
                </a:cubicBezTo>
                <a:cubicBezTo>
                  <a:pt x="246894" y="182349"/>
                  <a:pt x="246231" y="185239"/>
                  <a:pt x="246894" y="188128"/>
                </a:cubicBezTo>
                <a:cubicBezTo>
                  <a:pt x="247889" y="192302"/>
                  <a:pt x="252861" y="194871"/>
                  <a:pt x="257170" y="193265"/>
                </a:cubicBezTo>
                <a:cubicBezTo>
                  <a:pt x="254186" y="180744"/>
                  <a:pt x="254186" y="180744"/>
                  <a:pt x="254186" y="180744"/>
                </a:cubicBezTo>
                <a:cubicBezTo>
                  <a:pt x="251866" y="179781"/>
                  <a:pt x="251866" y="179781"/>
                  <a:pt x="251866" y="179781"/>
                </a:cubicBezTo>
                <a:cubicBezTo>
                  <a:pt x="251535" y="178496"/>
                  <a:pt x="251535" y="178496"/>
                  <a:pt x="251535" y="178496"/>
                </a:cubicBezTo>
                <a:cubicBezTo>
                  <a:pt x="257501" y="176891"/>
                  <a:pt x="257501" y="176891"/>
                  <a:pt x="257501" y="176891"/>
                </a:cubicBezTo>
                <a:cubicBezTo>
                  <a:pt x="257832" y="177854"/>
                  <a:pt x="257832" y="177854"/>
                  <a:pt x="257832" y="177854"/>
                </a:cubicBezTo>
                <a:cubicBezTo>
                  <a:pt x="256838" y="179460"/>
                  <a:pt x="256838" y="179460"/>
                  <a:pt x="256838" y="179460"/>
                </a:cubicBezTo>
                <a:cubicBezTo>
                  <a:pt x="260153" y="192302"/>
                  <a:pt x="260153" y="192302"/>
                  <a:pt x="260153" y="192302"/>
                </a:cubicBezTo>
                <a:cubicBezTo>
                  <a:pt x="265125" y="191981"/>
                  <a:pt x="268771" y="186844"/>
                  <a:pt x="267776" y="182349"/>
                </a:cubicBezTo>
                <a:cubicBezTo>
                  <a:pt x="267113" y="179139"/>
                  <a:pt x="263467" y="175928"/>
                  <a:pt x="259158" y="175286"/>
                </a:cubicBezTo>
                <a:cubicBezTo>
                  <a:pt x="259158" y="174323"/>
                  <a:pt x="259158" y="174323"/>
                  <a:pt x="259158" y="174323"/>
                </a:cubicBezTo>
                <a:cubicBezTo>
                  <a:pt x="265125" y="173038"/>
                  <a:pt x="265125" y="173038"/>
                  <a:pt x="265125" y="173038"/>
                </a:cubicBezTo>
                <a:close/>
                <a:moveTo>
                  <a:pt x="10809" y="160338"/>
                </a:moveTo>
                <a:lnTo>
                  <a:pt x="12397" y="160338"/>
                </a:lnTo>
                <a:lnTo>
                  <a:pt x="12397" y="161926"/>
                </a:lnTo>
                <a:lnTo>
                  <a:pt x="31447" y="169863"/>
                </a:lnTo>
                <a:lnTo>
                  <a:pt x="33034" y="169863"/>
                </a:lnTo>
                <a:lnTo>
                  <a:pt x="34622" y="169863"/>
                </a:lnTo>
                <a:lnTo>
                  <a:pt x="33034" y="174626"/>
                </a:lnTo>
                <a:lnTo>
                  <a:pt x="12397" y="182564"/>
                </a:lnTo>
                <a:lnTo>
                  <a:pt x="26684" y="185739"/>
                </a:lnTo>
                <a:lnTo>
                  <a:pt x="28272" y="184151"/>
                </a:lnTo>
                <a:lnTo>
                  <a:pt x="28272" y="185739"/>
                </a:lnTo>
                <a:lnTo>
                  <a:pt x="26684" y="190501"/>
                </a:lnTo>
                <a:lnTo>
                  <a:pt x="25097" y="188914"/>
                </a:lnTo>
                <a:lnTo>
                  <a:pt x="2872" y="184151"/>
                </a:lnTo>
                <a:lnTo>
                  <a:pt x="4459" y="180976"/>
                </a:lnTo>
                <a:lnTo>
                  <a:pt x="25097" y="171451"/>
                </a:lnTo>
                <a:lnTo>
                  <a:pt x="12397" y="166688"/>
                </a:lnTo>
                <a:lnTo>
                  <a:pt x="10809" y="168276"/>
                </a:lnTo>
                <a:lnTo>
                  <a:pt x="9222" y="166688"/>
                </a:lnTo>
                <a:close/>
                <a:moveTo>
                  <a:pt x="140984" y="157163"/>
                </a:moveTo>
                <a:lnTo>
                  <a:pt x="140984" y="168276"/>
                </a:lnTo>
                <a:lnTo>
                  <a:pt x="148922" y="168276"/>
                </a:lnTo>
                <a:close/>
                <a:moveTo>
                  <a:pt x="133047" y="157163"/>
                </a:moveTo>
                <a:lnTo>
                  <a:pt x="125109" y="168276"/>
                </a:lnTo>
                <a:lnTo>
                  <a:pt x="133047" y="168276"/>
                </a:lnTo>
                <a:close/>
                <a:moveTo>
                  <a:pt x="243426" y="155576"/>
                </a:moveTo>
                <a:cubicBezTo>
                  <a:pt x="236235" y="157163"/>
                  <a:pt x="237947" y="164783"/>
                  <a:pt x="240344" y="169863"/>
                </a:cubicBezTo>
                <a:lnTo>
                  <a:pt x="253698" y="163513"/>
                </a:lnTo>
                <a:cubicBezTo>
                  <a:pt x="253013" y="159386"/>
                  <a:pt x="249589" y="153988"/>
                  <a:pt x="243426" y="155576"/>
                </a:cubicBezTo>
                <a:close/>
                <a:moveTo>
                  <a:pt x="150509" y="153988"/>
                </a:moveTo>
                <a:lnTo>
                  <a:pt x="160034" y="168276"/>
                </a:lnTo>
                <a:lnTo>
                  <a:pt x="182259" y="168276"/>
                </a:lnTo>
                <a:close/>
                <a:moveTo>
                  <a:pt x="123521" y="153988"/>
                </a:moveTo>
                <a:lnTo>
                  <a:pt x="91771" y="168276"/>
                </a:lnTo>
                <a:lnTo>
                  <a:pt x="113996" y="168276"/>
                </a:lnTo>
                <a:close/>
                <a:moveTo>
                  <a:pt x="17159" y="147638"/>
                </a:moveTo>
                <a:lnTo>
                  <a:pt x="17159" y="149226"/>
                </a:lnTo>
                <a:lnTo>
                  <a:pt x="18747" y="150813"/>
                </a:lnTo>
                <a:lnTo>
                  <a:pt x="36210" y="160339"/>
                </a:lnTo>
                <a:lnTo>
                  <a:pt x="37797" y="158751"/>
                </a:lnTo>
                <a:lnTo>
                  <a:pt x="39385" y="160339"/>
                </a:lnTo>
                <a:lnTo>
                  <a:pt x="36210" y="168276"/>
                </a:lnTo>
                <a:lnTo>
                  <a:pt x="34622" y="166689"/>
                </a:lnTo>
                <a:lnTo>
                  <a:pt x="34622" y="165101"/>
                </a:lnTo>
                <a:lnTo>
                  <a:pt x="15572" y="155576"/>
                </a:lnTo>
                <a:lnTo>
                  <a:pt x="13984" y="157163"/>
                </a:lnTo>
                <a:lnTo>
                  <a:pt x="12397" y="157163"/>
                </a:lnTo>
                <a:close/>
                <a:moveTo>
                  <a:pt x="155271" y="146050"/>
                </a:moveTo>
                <a:lnTo>
                  <a:pt x="205733" y="168275"/>
                </a:lnTo>
                <a:cubicBezTo>
                  <a:pt x="207011" y="163336"/>
                  <a:pt x="208288" y="158706"/>
                  <a:pt x="209246" y="154075"/>
                </a:cubicBezTo>
                <a:cubicBezTo>
                  <a:pt x="198707" y="152532"/>
                  <a:pt x="173156" y="148519"/>
                  <a:pt x="155271" y="146050"/>
                </a:cubicBezTo>
                <a:close/>
                <a:moveTo>
                  <a:pt x="118759" y="146050"/>
                </a:moveTo>
                <a:cubicBezTo>
                  <a:pt x="100874" y="148519"/>
                  <a:pt x="75323" y="152532"/>
                  <a:pt x="64784" y="154075"/>
                </a:cubicBezTo>
                <a:cubicBezTo>
                  <a:pt x="65742" y="158706"/>
                  <a:pt x="67019" y="163336"/>
                  <a:pt x="68297" y="168275"/>
                </a:cubicBezTo>
                <a:cubicBezTo>
                  <a:pt x="118759" y="146050"/>
                  <a:pt x="118759" y="146050"/>
                  <a:pt x="118759" y="146050"/>
                </a:cubicBezTo>
                <a:close/>
                <a:moveTo>
                  <a:pt x="251158" y="141288"/>
                </a:moveTo>
                <a:cubicBezTo>
                  <a:pt x="254333" y="144146"/>
                  <a:pt x="255603" y="145098"/>
                  <a:pt x="256238" y="149226"/>
                </a:cubicBezTo>
                <a:cubicBezTo>
                  <a:pt x="256873" y="152083"/>
                  <a:pt x="255603" y="157481"/>
                  <a:pt x="255603" y="162243"/>
                </a:cubicBezTo>
                <a:cubicBezTo>
                  <a:pt x="255603" y="162243"/>
                  <a:pt x="255603" y="162243"/>
                  <a:pt x="261953" y="159068"/>
                </a:cubicBezTo>
                <a:lnTo>
                  <a:pt x="264810" y="164783"/>
                </a:lnTo>
                <a:cubicBezTo>
                  <a:pt x="264810" y="164783"/>
                  <a:pt x="264810" y="164783"/>
                  <a:pt x="263858" y="165101"/>
                </a:cubicBezTo>
                <a:cubicBezTo>
                  <a:pt x="263858" y="165101"/>
                  <a:pt x="263858" y="165101"/>
                  <a:pt x="262270" y="164148"/>
                </a:cubicBezTo>
                <a:cubicBezTo>
                  <a:pt x="262270" y="164148"/>
                  <a:pt x="262270" y="164148"/>
                  <a:pt x="243220" y="173991"/>
                </a:cubicBezTo>
                <a:cubicBezTo>
                  <a:pt x="243220" y="173991"/>
                  <a:pt x="243220" y="173991"/>
                  <a:pt x="242903" y="175261"/>
                </a:cubicBezTo>
                <a:cubicBezTo>
                  <a:pt x="242903" y="175261"/>
                  <a:pt x="242903" y="175261"/>
                  <a:pt x="240998" y="176213"/>
                </a:cubicBezTo>
                <a:cubicBezTo>
                  <a:pt x="240998" y="176213"/>
                  <a:pt x="240998" y="176213"/>
                  <a:pt x="235600" y="163831"/>
                </a:cubicBezTo>
                <a:cubicBezTo>
                  <a:pt x="233060" y="158751"/>
                  <a:pt x="236235" y="153036"/>
                  <a:pt x="241633" y="151448"/>
                </a:cubicBezTo>
                <a:cubicBezTo>
                  <a:pt x="246078" y="150178"/>
                  <a:pt x="250205" y="151766"/>
                  <a:pt x="251793" y="155258"/>
                </a:cubicBezTo>
                <a:cubicBezTo>
                  <a:pt x="252745" y="151766"/>
                  <a:pt x="252745" y="149543"/>
                  <a:pt x="252110" y="146051"/>
                </a:cubicBezTo>
                <a:cubicBezTo>
                  <a:pt x="251475" y="143828"/>
                  <a:pt x="251158" y="143828"/>
                  <a:pt x="250205" y="142241"/>
                </a:cubicBezTo>
                <a:cubicBezTo>
                  <a:pt x="250205" y="142241"/>
                  <a:pt x="250205" y="142241"/>
                  <a:pt x="251158" y="141288"/>
                </a:cubicBezTo>
                <a:close/>
                <a:moveTo>
                  <a:pt x="60660" y="107950"/>
                </a:moveTo>
                <a:cubicBezTo>
                  <a:pt x="60340" y="110845"/>
                  <a:pt x="60021" y="113740"/>
                  <a:pt x="60021" y="116956"/>
                </a:cubicBezTo>
                <a:cubicBezTo>
                  <a:pt x="60021" y="125319"/>
                  <a:pt x="60979" y="134647"/>
                  <a:pt x="62577" y="144940"/>
                </a:cubicBezTo>
                <a:cubicBezTo>
                  <a:pt x="122319" y="135612"/>
                  <a:pt x="122319" y="135612"/>
                  <a:pt x="122319" y="135612"/>
                </a:cubicBezTo>
                <a:cubicBezTo>
                  <a:pt x="121680" y="137220"/>
                  <a:pt x="121041" y="139472"/>
                  <a:pt x="121041" y="141402"/>
                </a:cubicBezTo>
                <a:cubicBezTo>
                  <a:pt x="121041" y="150086"/>
                  <a:pt x="127750" y="157163"/>
                  <a:pt x="136376" y="157163"/>
                </a:cubicBezTo>
                <a:cubicBezTo>
                  <a:pt x="136376" y="157163"/>
                  <a:pt x="136696" y="157163"/>
                  <a:pt x="136696" y="157163"/>
                </a:cubicBezTo>
                <a:cubicBezTo>
                  <a:pt x="137015" y="157163"/>
                  <a:pt x="137015" y="157163"/>
                  <a:pt x="137335" y="157163"/>
                </a:cubicBezTo>
                <a:cubicBezTo>
                  <a:pt x="145961" y="157163"/>
                  <a:pt x="152670" y="150086"/>
                  <a:pt x="152670" y="141402"/>
                </a:cubicBezTo>
                <a:cubicBezTo>
                  <a:pt x="152670" y="139472"/>
                  <a:pt x="152350" y="137220"/>
                  <a:pt x="151711" y="135612"/>
                </a:cubicBezTo>
                <a:cubicBezTo>
                  <a:pt x="211453" y="144940"/>
                  <a:pt x="211453" y="144940"/>
                  <a:pt x="211453" y="144940"/>
                </a:cubicBezTo>
                <a:cubicBezTo>
                  <a:pt x="213051" y="134647"/>
                  <a:pt x="214009" y="125319"/>
                  <a:pt x="214009" y="116956"/>
                </a:cubicBezTo>
                <a:cubicBezTo>
                  <a:pt x="214009" y="113740"/>
                  <a:pt x="214009" y="110845"/>
                  <a:pt x="213690" y="107950"/>
                </a:cubicBezTo>
                <a:cubicBezTo>
                  <a:pt x="177269" y="107950"/>
                  <a:pt x="177269" y="107950"/>
                  <a:pt x="177269" y="107950"/>
                </a:cubicBezTo>
                <a:cubicBezTo>
                  <a:pt x="167685" y="107950"/>
                  <a:pt x="166727" y="109236"/>
                  <a:pt x="166407" y="109558"/>
                </a:cubicBezTo>
                <a:cubicBezTo>
                  <a:pt x="165449" y="110201"/>
                  <a:pt x="165449" y="111810"/>
                  <a:pt x="166407" y="112453"/>
                </a:cubicBezTo>
                <a:cubicBezTo>
                  <a:pt x="168643" y="113740"/>
                  <a:pt x="171838" y="115348"/>
                  <a:pt x="171838" y="120173"/>
                </a:cubicBezTo>
                <a:cubicBezTo>
                  <a:pt x="171838" y="120494"/>
                  <a:pt x="171838" y="120494"/>
                  <a:pt x="171838" y="120494"/>
                </a:cubicBezTo>
                <a:cubicBezTo>
                  <a:pt x="171838" y="124354"/>
                  <a:pt x="168324" y="125962"/>
                  <a:pt x="160337" y="129179"/>
                </a:cubicBezTo>
                <a:cubicBezTo>
                  <a:pt x="157781" y="129822"/>
                  <a:pt x="149475" y="133360"/>
                  <a:pt x="149475" y="133360"/>
                </a:cubicBezTo>
                <a:cubicBezTo>
                  <a:pt x="147877" y="132074"/>
                  <a:pt x="147877" y="132074"/>
                  <a:pt x="147877" y="132074"/>
                </a:cubicBezTo>
                <a:cubicBezTo>
                  <a:pt x="145002" y="130787"/>
                  <a:pt x="138932" y="126606"/>
                  <a:pt x="138932" y="119529"/>
                </a:cubicBezTo>
                <a:cubicBezTo>
                  <a:pt x="138932" y="115669"/>
                  <a:pt x="140849" y="115026"/>
                  <a:pt x="140849" y="112131"/>
                </a:cubicBezTo>
                <a:cubicBezTo>
                  <a:pt x="140849" y="109880"/>
                  <a:pt x="139252" y="107950"/>
                  <a:pt x="136696" y="107950"/>
                </a:cubicBezTo>
                <a:cubicBezTo>
                  <a:pt x="136376" y="107950"/>
                  <a:pt x="136376" y="107950"/>
                  <a:pt x="136376" y="107950"/>
                </a:cubicBezTo>
                <a:cubicBezTo>
                  <a:pt x="136057" y="107950"/>
                  <a:pt x="136057" y="107950"/>
                  <a:pt x="135737" y="107950"/>
                </a:cubicBezTo>
                <a:cubicBezTo>
                  <a:pt x="130945" y="108271"/>
                  <a:pt x="130306" y="111810"/>
                  <a:pt x="130306" y="111810"/>
                </a:cubicBezTo>
                <a:cubicBezTo>
                  <a:pt x="130306" y="111810"/>
                  <a:pt x="131904" y="112453"/>
                  <a:pt x="133182" y="114704"/>
                </a:cubicBezTo>
                <a:cubicBezTo>
                  <a:pt x="133182" y="115026"/>
                  <a:pt x="133182" y="115026"/>
                  <a:pt x="133182" y="115026"/>
                </a:cubicBezTo>
                <a:cubicBezTo>
                  <a:pt x="133501" y="115669"/>
                  <a:pt x="133820" y="116313"/>
                  <a:pt x="134140" y="117278"/>
                </a:cubicBezTo>
                <a:cubicBezTo>
                  <a:pt x="134140" y="117921"/>
                  <a:pt x="134459" y="118564"/>
                  <a:pt x="134459" y="119529"/>
                </a:cubicBezTo>
                <a:cubicBezTo>
                  <a:pt x="134459" y="126606"/>
                  <a:pt x="128389" y="130787"/>
                  <a:pt x="125514" y="132074"/>
                </a:cubicBezTo>
                <a:cubicBezTo>
                  <a:pt x="123597" y="133360"/>
                  <a:pt x="123597" y="133360"/>
                  <a:pt x="123597" y="133360"/>
                </a:cubicBezTo>
                <a:cubicBezTo>
                  <a:pt x="123597" y="133360"/>
                  <a:pt x="115610" y="129822"/>
                  <a:pt x="113054" y="129179"/>
                </a:cubicBezTo>
                <a:cubicBezTo>
                  <a:pt x="105068" y="125962"/>
                  <a:pt x="101553" y="124354"/>
                  <a:pt x="101553" y="120494"/>
                </a:cubicBezTo>
                <a:cubicBezTo>
                  <a:pt x="101553" y="120173"/>
                  <a:pt x="101553" y="120173"/>
                  <a:pt x="101553" y="120173"/>
                </a:cubicBezTo>
                <a:cubicBezTo>
                  <a:pt x="101553" y="115348"/>
                  <a:pt x="105068" y="113740"/>
                  <a:pt x="106984" y="112453"/>
                </a:cubicBezTo>
                <a:cubicBezTo>
                  <a:pt x="107943" y="111810"/>
                  <a:pt x="107943" y="110201"/>
                  <a:pt x="107304" y="109558"/>
                </a:cubicBezTo>
                <a:cubicBezTo>
                  <a:pt x="106665" y="109236"/>
                  <a:pt x="106026" y="107950"/>
                  <a:pt x="96122" y="107950"/>
                </a:cubicBezTo>
                <a:cubicBezTo>
                  <a:pt x="60660" y="107950"/>
                  <a:pt x="60660" y="107950"/>
                  <a:pt x="60660" y="107950"/>
                </a:cubicBezTo>
                <a:close/>
                <a:moveTo>
                  <a:pt x="62567" y="95250"/>
                </a:moveTo>
                <a:cubicBezTo>
                  <a:pt x="62248" y="96549"/>
                  <a:pt x="61928" y="98172"/>
                  <a:pt x="61609" y="99796"/>
                </a:cubicBezTo>
                <a:cubicBezTo>
                  <a:pt x="96117" y="99796"/>
                  <a:pt x="96117" y="99796"/>
                  <a:pt x="96117" y="99796"/>
                </a:cubicBezTo>
                <a:cubicBezTo>
                  <a:pt x="111135" y="99796"/>
                  <a:pt x="117525" y="103368"/>
                  <a:pt x="117525" y="112135"/>
                </a:cubicBezTo>
                <a:cubicBezTo>
                  <a:pt x="117525" y="115057"/>
                  <a:pt x="115927" y="117980"/>
                  <a:pt x="113371" y="119928"/>
                </a:cubicBezTo>
                <a:cubicBezTo>
                  <a:pt x="115288" y="120578"/>
                  <a:pt x="122318" y="123175"/>
                  <a:pt x="123276" y="123825"/>
                </a:cubicBezTo>
                <a:cubicBezTo>
                  <a:pt x="125513" y="122526"/>
                  <a:pt x="126472" y="119279"/>
                  <a:pt x="125513" y="117655"/>
                </a:cubicBezTo>
                <a:cubicBezTo>
                  <a:pt x="124874" y="117006"/>
                  <a:pt x="124555" y="116356"/>
                  <a:pt x="123276" y="116032"/>
                </a:cubicBezTo>
                <a:cubicBezTo>
                  <a:pt x="122318" y="115382"/>
                  <a:pt x="120720" y="115382"/>
                  <a:pt x="120720" y="115382"/>
                </a:cubicBezTo>
                <a:cubicBezTo>
                  <a:pt x="120720" y="111486"/>
                  <a:pt x="120720" y="111486"/>
                  <a:pt x="120720" y="111486"/>
                </a:cubicBezTo>
                <a:cubicBezTo>
                  <a:pt x="120720" y="107914"/>
                  <a:pt x="122957" y="105316"/>
                  <a:pt x="126791" y="104342"/>
                </a:cubicBezTo>
                <a:cubicBezTo>
                  <a:pt x="127111" y="104017"/>
                  <a:pt x="127111" y="104017"/>
                  <a:pt x="127430" y="103692"/>
                </a:cubicBezTo>
                <a:cubicBezTo>
                  <a:pt x="129347" y="102069"/>
                  <a:pt x="132223" y="100770"/>
                  <a:pt x="136696" y="100445"/>
                </a:cubicBezTo>
                <a:cubicBezTo>
                  <a:pt x="145962" y="100770"/>
                  <a:pt x="149477" y="106290"/>
                  <a:pt x="149477" y="111810"/>
                </a:cubicBezTo>
                <a:cubicBezTo>
                  <a:pt x="149477" y="115382"/>
                  <a:pt x="148199" y="117655"/>
                  <a:pt x="147240" y="118954"/>
                </a:cubicBezTo>
                <a:cubicBezTo>
                  <a:pt x="147560" y="121227"/>
                  <a:pt x="149157" y="122851"/>
                  <a:pt x="150116" y="123825"/>
                </a:cubicBezTo>
                <a:cubicBezTo>
                  <a:pt x="151075" y="123175"/>
                  <a:pt x="158104" y="120578"/>
                  <a:pt x="160021" y="119928"/>
                </a:cubicBezTo>
                <a:cubicBezTo>
                  <a:pt x="157465" y="117980"/>
                  <a:pt x="155867" y="115057"/>
                  <a:pt x="155867" y="112135"/>
                </a:cubicBezTo>
                <a:cubicBezTo>
                  <a:pt x="155867" y="103368"/>
                  <a:pt x="162258" y="99796"/>
                  <a:pt x="177275" y="99796"/>
                </a:cubicBezTo>
                <a:cubicBezTo>
                  <a:pt x="212422" y="99796"/>
                  <a:pt x="212422" y="99796"/>
                  <a:pt x="212422" y="99796"/>
                </a:cubicBezTo>
                <a:cubicBezTo>
                  <a:pt x="212103" y="98172"/>
                  <a:pt x="211783" y="96549"/>
                  <a:pt x="211464" y="95250"/>
                </a:cubicBezTo>
                <a:cubicBezTo>
                  <a:pt x="136696" y="95250"/>
                  <a:pt x="136696" y="95250"/>
                  <a:pt x="136696" y="95250"/>
                </a:cubicBezTo>
                <a:cubicBezTo>
                  <a:pt x="62567" y="95250"/>
                  <a:pt x="62567" y="95250"/>
                  <a:pt x="62567" y="95250"/>
                </a:cubicBezTo>
                <a:close/>
                <a:moveTo>
                  <a:pt x="175483" y="57150"/>
                </a:moveTo>
                <a:cubicBezTo>
                  <a:pt x="168517" y="57150"/>
                  <a:pt x="165531" y="58113"/>
                  <a:pt x="164536" y="59076"/>
                </a:cubicBezTo>
                <a:cubicBezTo>
                  <a:pt x="163873" y="59397"/>
                  <a:pt x="163209" y="60039"/>
                  <a:pt x="163209" y="62929"/>
                </a:cubicBezTo>
                <a:cubicBezTo>
                  <a:pt x="163209" y="85725"/>
                  <a:pt x="163209" y="85725"/>
                  <a:pt x="163209" y="85725"/>
                </a:cubicBezTo>
                <a:cubicBezTo>
                  <a:pt x="185434" y="85725"/>
                  <a:pt x="185434" y="85725"/>
                  <a:pt x="185434" y="85725"/>
                </a:cubicBezTo>
                <a:cubicBezTo>
                  <a:pt x="185434" y="63892"/>
                  <a:pt x="185434" y="63892"/>
                  <a:pt x="185434" y="63892"/>
                </a:cubicBezTo>
                <a:cubicBezTo>
                  <a:pt x="185434" y="61003"/>
                  <a:pt x="184439" y="57150"/>
                  <a:pt x="175483" y="57150"/>
                </a:cubicBezTo>
                <a:close/>
                <a:moveTo>
                  <a:pt x="98940" y="57150"/>
                </a:moveTo>
                <a:cubicBezTo>
                  <a:pt x="90809" y="57150"/>
                  <a:pt x="90184" y="61003"/>
                  <a:pt x="90184" y="63892"/>
                </a:cubicBezTo>
                <a:cubicBezTo>
                  <a:pt x="90184" y="85725"/>
                  <a:pt x="90184" y="85725"/>
                  <a:pt x="90184" y="85725"/>
                </a:cubicBezTo>
                <a:cubicBezTo>
                  <a:pt x="110822" y="85725"/>
                  <a:pt x="110822" y="85725"/>
                  <a:pt x="110822" y="85725"/>
                </a:cubicBezTo>
                <a:cubicBezTo>
                  <a:pt x="110822" y="78019"/>
                  <a:pt x="110822" y="62929"/>
                  <a:pt x="110822" y="62929"/>
                </a:cubicBezTo>
                <a:cubicBezTo>
                  <a:pt x="110822" y="60039"/>
                  <a:pt x="110197" y="59397"/>
                  <a:pt x="109571" y="59076"/>
                </a:cubicBezTo>
                <a:cubicBezTo>
                  <a:pt x="108321" y="58113"/>
                  <a:pt x="105819" y="57150"/>
                  <a:pt x="98940" y="57150"/>
                </a:cubicBezTo>
                <a:close/>
                <a:moveTo>
                  <a:pt x="136862" y="49213"/>
                </a:moveTo>
                <a:cubicBezTo>
                  <a:pt x="124628" y="49213"/>
                  <a:pt x="120346" y="56515"/>
                  <a:pt x="120346" y="63183"/>
                </a:cubicBezTo>
                <a:cubicBezTo>
                  <a:pt x="120346" y="85726"/>
                  <a:pt x="120346" y="85726"/>
                  <a:pt x="120346" y="85726"/>
                </a:cubicBezTo>
                <a:cubicBezTo>
                  <a:pt x="136862" y="85726"/>
                  <a:pt x="136862" y="85726"/>
                  <a:pt x="136862" y="85726"/>
                </a:cubicBezTo>
                <a:cubicBezTo>
                  <a:pt x="153684" y="85726"/>
                  <a:pt x="153684" y="85726"/>
                  <a:pt x="153684" y="85726"/>
                </a:cubicBezTo>
                <a:cubicBezTo>
                  <a:pt x="153684" y="63183"/>
                  <a:pt x="153684" y="63183"/>
                  <a:pt x="153684" y="63183"/>
                </a:cubicBezTo>
                <a:cubicBezTo>
                  <a:pt x="153684" y="56515"/>
                  <a:pt x="149402" y="49213"/>
                  <a:pt x="136862" y="49213"/>
                </a:cubicBezTo>
                <a:close/>
                <a:moveTo>
                  <a:pt x="147334" y="38100"/>
                </a:moveTo>
                <a:lnTo>
                  <a:pt x="147334" y="40957"/>
                </a:lnTo>
                <a:cubicBezTo>
                  <a:pt x="152969" y="42862"/>
                  <a:pt x="157664" y="46037"/>
                  <a:pt x="160794" y="50800"/>
                </a:cubicBezTo>
                <a:cubicBezTo>
                  <a:pt x="163299" y="49212"/>
                  <a:pt x="166429" y="48577"/>
                  <a:pt x="169559" y="48260"/>
                </a:cubicBezTo>
                <a:cubicBezTo>
                  <a:pt x="163299" y="43180"/>
                  <a:pt x="155473" y="39687"/>
                  <a:pt x="147334" y="38100"/>
                </a:cubicBezTo>
                <a:close/>
                <a:moveTo>
                  <a:pt x="126696" y="38100"/>
                </a:moveTo>
                <a:cubicBezTo>
                  <a:pt x="118441" y="39687"/>
                  <a:pt x="110821" y="43180"/>
                  <a:pt x="104471" y="48260"/>
                </a:cubicBezTo>
                <a:cubicBezTo>
                  <a:pt x="107646" y="48577"/>
                  <a:pt x="110821" y="49212"/>
                  <a:pt x="113361" y="50800"/>
                </a:cubicBezTo>
                <a:cubicBezTo>
                  <a:pt x="116536" y="46037"/>
                  <a:pt x="120981" y="42862"/>
                  <a:pt x="126696" y="40957"/>
                </a:cubicBezTo>
                <a:cubicBezTo>
                  <a:pt x="126696" y="38100"/>
                  <a:pt x="126696" y="38100"/>
                  <a:pt x="126696" y="38100"/>
                </a:cubicBezTo>
                <a:close/>
                <a:moveTo>
                  <a:pt x="134634" y="6350"/>
                </a:moveTo>
                <a:lnTo>
                  <a:pt x="134634" y="20637"/>
                </a:lnTo>
                <a:lnTo>
                  <a:pt x="120346" y="20637"/>
                </a:lnTo>
                <a:lnTo>
                  <a:pt x="120346" y="26988"/>
                </a:lnTo>
                <a:lnTo>
                  <a:pt x="134634" y="26988"/>
                </a:lnTo>
                <a:lnTo>
                  <a:pt x="134634" y="39688"/>
                </a:lnTo>
                <a:lnTo>
                  <a:pt x="136221" y="39688"/>
                </a:lnTo>
                <a:lnTo>
                  <a:pt x="139397" y="39688"/>
                </a:lnTo>
                <a:lnTo>
                  <a:pt x="139397" y="26988"/>
                </a:lnTo>
                <a:lnTo>
                  <a:pt x="153684" y="26988"/>
                </a:lnTo>
                <a:lnTo>
                  <a:pt x="153684" y="20637"/>
                </a:lnTo>
                <a:lnTo>
                  <a:pt x="139397" y="20637"/>
                </a:lnTo>
                <a:lnTo>
                  <a:pt x="139397" y="6350"/>
                </a:lnTo>
                <a:lnTo>
                  <a:pt x="136221" y="6350"/>
                </a:lnTo>
                <a:close/>
                <a:moveTo>
                  <a:pt x="127511" y="0"/>
                </a:moveTo>
                <a:cubicBezTo>
                  <a:pt x="127511" y="0"/>
                  <a:pt x="127511" y="0"/>
                  <a:pt x="137335" y="0"/>
                </a:cubicBezTo>
                <a:cubicBezTo>
                  <a:pt x="137335" y="0"/>
                  <a:pt x="137335" y="0"/>
                  <a:pt x="147476" y="0"/>
                </a:cubicBezTo>
                <a:cubicBezTo>
                  <a:pt x="147476" y="0"/>
                  <a:pt x="147476" y="0"/>
                  <a:pt x="147476" y="13309"/>
                </a:cubicBezTo>
                <a:cubicBezTo>
                  <a:pt x="147476" y="13309"/>
                  <a:pt x="147476" y="13309"/>
                  <a:pt x="161103" y="13309"/>
                </a:cubicBezTo>
                <a:cubicBezTo>
                  <a:pt x="161103" y="13309"/>
                  <a:pt x="161103" y="13309"/>
                  <a:pt x="161103" y="33272"/>
                </a:cubicBezTo>
                <a:cubicBezTo>
                  <a:pt x="169977" y="37074"/>
                  <a:pt x="177900" y="42778"/>
                  <a:pt x="183604" y="49749"/>
                </a:cubicBezTo>
                <a:cubicBezTo>
                  <a:pt x="191844" y="52284"/>
                  <a:pt x="194696" y="58621"/>
                  <a:pt x="194696" y="64642"/>
                </a:cubicBezTo>
                <a:cubicBezTo>
                  <a:pt x="194696" y="64642"/>
                  <a:pt x="194696" y="64642"/>
                  <a:pt x="194696" y="86189"/>
                </a:cubicBezTo>
                <a:cubicBezTo>
                  <a:pt x="194696" y="86189"/>
                  <a:pt x="194696" y="86189"/>
                  <a:pt x="218465" y="86189"/>
                </a:cubicBezTo>
                <a:cubicBezTo>
                  <a:pt x="218465" y="86189"/>
                  <a:pt x="218465" y="86189"/>
                  <a:pt x="219415" y="89674"/>
                </a:cubicBezTo>
                <a:cubicBezTo>
                  <a:pt x="222268" y="98230"/>
                  <a:pt x="223535" y="107736"/>
                  <a:pt x="223535" y="117876"/>
                </a:cubicBezTo>
                <a:cubicBezTo>
                  <a:pt x="223535" y="149880"/>
                  <a:pt x="211809" y="187270"/>
                  <a:pt x="200084" y="216422"/>
                </a:cubicBezTo>
                <a:cubicBezTo>
                  <a:pt x="182337" y="260467"/>
                  <a:pt x="159202" y="300393"/>
                  <a:pt x="146842" y="313701"/>
                </a:cubicBezTo>
                <a:cubicBezTo>
                  <a:pt x="143990" y="316553"/>
                  <a:pt x="141455" y="319088"/>
                  <a:pt x="137652" y="319088"/>
                </a:cubicBezTo>
                <a:cubicBezTo>
                  <a:pt x="137652" y="319088"/>
                  <a:pt x="137652" y="319088"/>
                  <a:pt x="137335" y="319088"/>
                </a:cubicBezTo>
                <a:cubicBezTo>
                  <a:pt x="137335" y="319088"/>
                  <a:pt x="137335" y="319088"/>
                  <a:pt x="137018" y="319088"/>
                </a:cubicBezTo>
                <a:cubicBezTo>
                  <a:pt x="133215" y="319088"/>
                  <a:pt x="130997" y="316553"/>
                  <a:pt x="128144" y="313701"/>
                </a:cubicBezTo>
                <a:cubicBezTo>
                  <a:pt x="116102" y="300393"/>
                  <a:pt x="92967" y="260467"/>
                  <a:pt x="75220" y="216422"/>
                </a:cubicBezTo>
                <a:cubicBezTo>
                  <a:pt x="63811" y="187270"/>
                  <a:pt x="52085" y="149880"/>
                  <a:pt x="52085" y="117876"/>
                </a:cubicBezTo>
                <a:cubicBezTo>
                  <a:pt x="52085" y="107736"/>
                  <a:pt x="53353" y="98230"/>
                  <a:pt x="56205" y="89674"/>
                </a:cubicBezTo>
                <a:cubicBezTo>
                  <a:pt x="56205" y="89674"/>
                  <a:pt x="56205" y="89674"/>
                  <a:pt x="57156" y="86189"/>
                </a:cubicBezTo>
                <a:cubicBezTo>
                  <a:pt x="57156" y="86189"/>
                  <a:pt x="57156" y="86189"/>
                  <a:pt x="80607" y="86189"/>
                </a:cubicBezTo>
                <a:cubicBezTo>
                  <a:pt x="80607" y="86189"/>
                  <a:pt x="80607" y="86189"/>
                  <a:pt x="80607" y="64642"/>
                </a:cubicBezTo>
                <a:cubicBezTo>
                  <a:pt x="80607" y="58621"/>
                  <a:pt x="83777" y="52284"/>
                  <a:pt x="91382" y="49749"/>
                </a:cubicBezTo>
                <a:cubicBezTo>
                  <a:pt x="97087" y="42778"/>
                  <a:pt x="105327" y="37074"/>
                  <a:pt x="114200" y="33272"/>
                </a:cubicBezTo>
                <a:cubicBezTo>
                  <a:pt x="114200" y="33272"/>
                  <a:pt x="114200" y="33272"/>
                  <a:pt x="114200" y="13309"/>
                </a:cubicBezTo>
                <a:cubicBezTo>
                  <a:pt x="114200" y="13309"/>
                  <a:pt x="114200" y="13309"/>
                  <a:pt x="127511" y="13309"/>
                </a:cubicBezTo>
                <a:cubicBezTo>
                  <a:pt x="127511" y="13309"/>
                  <a:pt x="127511" y="13309"/>
                  <a:pt x="127511" y="0"/>
                </a:cubicBezTo>
                <a:close/>
              </a:path>
            </a:pathLst>
          </a:custGeom>
          <a:solidFill>
            <a:srgbClr val="FFFFFF"/>
          </a:solidFill>
          <a:ln w="9525">
            <a:solidFill>
              <a:srgbClr val="FFFFFF"/>
            </a:solidFill>
            <a:round/>
            <a:headEnd/>
            <a:tailEnd/>
          </a:ln>
        </p:spPr>
        <p:txBody>
          <a:bodyPr vert="horz" wrap="square" lIns="130090" tIns="65045" rIns="130090" bIns="65045" numCol="1" anchor="t" anchorCtr="0" compatLnSpc="1">
            <a:prstTxWarp prst="textNoShape">
              <a:avLst/>
            </a:prstTxWarp>
            <a:noAutofit/>
          </a:bodyPr>
          <a:lstStyle/>
          <a:p>
            <a:endParaRPr lang="nl-NL" sz="3699"/>
          </a:p>
        </p:txBody>
      </p:sp>
      <p:sp>
        <p:nvSpPr>
          <p:cNvPr id="118" name="Placeholder">
            <a:extLst>
              <a:ext uri="{FF2B5EF4-FFF2-40B4-BE49-F238E27FC236}">
                <a16:creationId xmlns:a16="http://schemas.microsoft.com/office/drawing/2014/main" id="{620FC3B0-4963-4F3B-89E4-07835CB27B52}"/>
              </a:ext>
            </a:extLst>
          </p:cNvPr>
          <p:cNvSpPr>
            <a:spLocks noGrp="1" noSelect="1"/>
          </p:cNvSpPr>
          <p:nvPr>
            <p:ph type="pic" sz="quarter" idx="10" hasCustomPrompt="1"/>
          </p:nvPr>
        </p:nvSpPr>
        <p:spPr>
          <a:xfrm>
            <a:off x="0" y="0"/>
            <a:ext cx="17349908" cy="9756775"/>
          </a:xfrm>
          <a:custGeom>
            <a:avLst/>
            <a:gdLst>
              <a:gd name="connsiteX0" fmla="*/ 6145743 w 12193200"/>
              <a:gd name="connsiteY0" fmla="*/ 6690331 h 6858000"/>
              <a:gd name="connsiteX1" fmla="*/ 6144231 w 12193200"/>
              <a:gd name="connsiteY1" fmla="*/ 6693960 h 6858000"/>
              <a:gd name="connsiteX2" fmla="*/ 6148162 w 12193200"/>
              <a:gd name="connsiteY2" fmla="*/ 6695471 h 6858000"/>
              <a:gd name="connsiteX3" fmla="*/ 6149371 w 12193200"/>
              <a:gd name="connsiteY3" fmla="*/ 6691843 h 6858000"/>
              <a:gd name="connsiteX4" fmla="*/ 6145743 w 12193200"/>
              <a:gd name="connsiteY4" fmla="*/ 6690331 h 6858000"/>
              <a:gd name="connsiteX5" fmla="*/ 6088065 w 12193200"/>
              <a:gd name="connsiteY5" fmla="*/ 6686551 h 6858000"/>
              <a:gd name="connsiteX6" fmla="*/ 6088065 w 12193200"/>
              <a:gd name="connsiteY6" fmla="*/ 6688139 h 6858000"/>
              <a:gd name="connsiteX7" fmla="*/ 6089652 w 12193200"/>
              <a:gd name="connsiteY7" fmla="*/ 6689726 h 6858000"/>
              <a:gd name="connsiteX8" fmla="*/ 6086477 w 12193200"/>
              <a:gd name="connsiteY8" fmla="*/ 6710364 h 6858000"/>
              <a:gd name="connsiteX9" fmla="*/ 6084889 w 12193200"/>
              <a:gd name="connsiteY9" fmla="*/ 6711952 h 6858000"/>
              <a:gd name="connsiteX10" fmla="*/ 6084889 w 12193200"/>
              <a:gd name="connsiteY10" fmla="*/ 6713539 h 6858000"/>
              <a:gd name="connsiteX11" fmla="*/ 6092827 w 12193200"/>
              <a:gd name="connsiteY11" fmla="*/ 6713539 h 6858000"/>
              <a:gd name="connsiteX12" fmla="*/ 6092827 w 12193200"/>
              <a:gd name="connsiteY12" fmla="*/ 6711952 h 6858000"/>
              <a:gd name="connsiteX13" fmla="*/ 6091239 w 12193200"/>
              <a:gd name="connsiteY13" fmla="*/ 6710364 h 6858000"/>
              <a:gd name="connsiteX14" fmla="*/ 6092827 w 12193200"/>
              <a:gd name="connsiteY14" fmla="*/ 6696076 h 6858000"/>
              <a:gd name="connsiteX15" fmla="*/ 6107114 w 12193200"/>
              <a:gd name="connsiteY15" fmla="*/ 6713539 h 6858000"/>
              <a:gd name="connsiteX16" fmla="*/ 6110289 w 12193200"/>
              <a:gd name="connsiteY16" fmla="*/ 6713539 h 6858000"/>
              <a:gd name="connsiteX17" fmla="*/ 6108702 w 12193200"/>
              <a:gd name="connsiteY17" fmla="*/ 6691314 h 6858000"/>
              <a:gd name="connsiteX18" fmla="*/ 6108702 w 12193200"/>
              <a:gd name="connsiteY18" fmla="*/ 6689726 h 6858000"/>
              <a:gd name="connsiteX19" fmla="*/ 6108702 w 12193200"/>
              <a:gd name="connsiteY19" fmla="*/ 6688139 h 6858000"/>
              <a:gd name="connsiteX20" fmla="*/ 6103939 w 12193200"/>
              <a:gd name="connsiteY20" fmla="*/ 6688139 h 6858000"/>
              <a:gd name="connsiteX21" fmla="*/ 6103939 w 12193200"/>
              <a:gd name="connsiteY21" fmla="*/ 6689726 h 6858000"/>
              <a:gd name="connsiteX22" fmla="*/ 6105527 w 12193200"/>
              <a:gd name="connsiteY22" fmla="*/ 6691314 h 6858000"/>
              <a:gd name="connsiteX23" fmla="*/ 6107114 w 12193200"/>
              <a:gd name="connsiteY23" fmla="*/ 6705602 h 6858000"/>
              <a:gd name="connsiteX24" fmla="*/ 6092827 w 12193200"/>
              <a:gd name="connsiteY24" fmla="*/ 6688139 h 6858000"/>
              <a:gd name="connsiteX25" fmla="*/ 6132983 w 12193200"/>
              <a:gd name="connsiteY25" fmla="*/ 6684963 h 6858000"/>
              <a:gd name="connsiteX26" fmla="*/ 6126164 w 12193200"/>
              <a:gd name="connsiteY26" fmla="*/ 6685916 h 6858000"/>
              <a:gd name="connsiteX27" fmla="*/ 6115123 w 12193200"/>
              <a:gd name="connsiteY27" fmla="*/ 6702426 h 6858000"/>
              <a:gd name="connsiteX28" fmla="*/ 6132009 w 12193200"/>
              <a:gd name="connsiteY28" fmla="*/ 6711951 h 6858000"/>
              <a:gd name="connsiteX29" fmla="*/ 6140451 w 12193200"/>
              <a:gd name="connsiteY29" fmla="*/ 6706553 h 6858000"/>
              <a:gd name="connsiteX30" fmla="*/ 6138503 w 12193200"/>
              <a:gd name="connsiteY30" fmla="*/ 6700838 h 6858000"/>
              <a:gd name="connsiteX31" fmla="*/ 6137854 w 12193200"/>
              <a:gd name="connsiteY31" fmla="*/ 6700838 h 6858000"/>
              <a:gd name="connsiteX32" fmla="*/ 6131359 w 12193200"/>
              <a:gd name="connsiteY32" fmla="*/ 6708776 h 6858000"/>
              <a:gd name="connsiteX33" fmla="*/ 6121293 w 12193200"/>
              <a:gd name="connsiteY33" fmla="*/ 6701473 h 6858000"/>
              <a:gd name="connsiteX34" fmla="*/ 6133957 w 12193200"/>
              <a:gd name="connsiteY34" fmla="*/ 6698616 h 6858000"/>
              <a:gd name="connsiteX35" fmla="*/ 6135256 w 12193200"/>
              <a:gd name="connsiteY35" fmla="*/ 6699568 h 6858000"/>
              <a:gd name="connsiteX36" fmla="*/ 6136555 w 12193200"/>
              <a:gd name="connsiteY36" fmla="*/ 6699251 h 6858000"/>
              <a:gd name="connsiteX37" fmla="*/ 6134931 w 12193200"/>
              <a:gd name="connsiteY37" fmla="*/ 6693536 h 6858000"/>
              <a:gd name="connsiteX38" fmla="*/ 6133632 w 12193200"/>
              <a:gd name="connsiteY38" fmla="*/ 6693853 h 6858000"/>
              <a:gd name="connsiteX39" fmla="*/ 6132658 w 12193200"/>
              <a:gd name="connsiteY39" fmla="*/ 6696076 h 6858000"/>
              <a:gd name="connsiteX40" fmla="*/ 6120319 w 12193200"/>
              <a:gd name="connsiteY40" fmla="*/ 6698616 h 6858000"/>
              <a:gd name="connsiteX41" fmla="*/ 6125514 w 12193200"/>
              <a:gd name="connsiteY41" fmla="*/ 6688773 h 6858000"/>
              <a:gd name="connsiteX42" fmla="*/ 6133307 w 12193200"/>
              <a:gd name="connsiteY42" fmla="*/ 6690996 h 6858000"/>
              <a:gd name="connsiteX43" fmla="*/ 6134282 w 12193200"/>
              <a:gd name="connsiteY43" fmla="*/ 6690361 h 6858000"/>
              <a:gd name="connsiteX44" fmla="*/ 6132983 w 12193200"/>
              <a:gd name="connsiteY44" fmla="*/ 6684963 h 6858000"/>
              <a:gd name="connsiteX45" fmla="*/ 6075364 w 12193200"/>
              <a:gd name="connsiteY45" fmla="*/ 6684963 h 6858000"/>
              <a:gd name="connsiteX46" fmla="*/ 6075364 w 12193200"/>
              <a:gd name="connsiteY46" fmla="*/ 6686551 h 6858000"/>
              <a:gd name="connsiteX47" fmla="*/ 6076952 w 12193200"/>
              <a:gd name="connsiteY47" fmla="*/ 6688138 h 6858000"/>
              <a:gd name="connsiteX48" fmla="*/ 6072189 w 12193200"/>
              <a:gd name="connsiteY48" fmla="*/ 6708776 h 6858000"/>
              <a:gd name="connsiteX49" fmla="*/ 6070602 w 12193200"/>
              <a:gd name="connsiteY49" fmla="*/ 6708776 h 6858000"/>
              <a:gd name="connsiteX50" fmla="*/ 6069014 w 12193200"/>
              <a:gd name="connsiteY50" fmla="*/ 6710364 h 6858000"/>
              <a:gd name="connsiteX51" fmla="*/ 6078540 w 12193200"/>
              <a:gd name="connsiteY51" fmla="*/ 6711951 h 6858000"/>
              <a:gd name="connsiteX52" fmla="*/ 6078540 w 12193200"/>
              <a:gd name="connsiteY52" fmla="*/ 6710364 h 6858000"/>
              <a:gd name="connsiteX53" fmla="*/ 6076952 w 12193200"/>
              <a:gd name="connsiteY53" fmla="*/ 6708776 h 6858000"/>
              <a:gd name="connsiteX54" fmla="*/ 6081715 w 12193200"/>
              <a:gd name="connsiteY54" fmla="*/ 6688138 h 6858000"/>
              <a:gd name="connsiteX55" fmla="*/ 6083303 w 12193200"/>
              <a:gd name="connsiteY55" fmla="*/ 6688138 h 6858000"/>
              <a:gd name="connsiteX56" fmla="*/ 6083303 w 12193200"/>
              <a:gd name="connsiteY56" fmla="*/ 6686551 h 6858000"/>
              <a:gd name="connsiteX57" fmla="*/ 6048378 w 12193200"/>
              <a:gd name="connsiteY57" fmla="*/ 6673851 h 6858000"/>
              <a:gd name="connsiteX58" fmla="*/ 6046790 w 12193200"/>
              <a:gd name="connsiteY58" fmla="*/ 6675439 h 6858000"/>
              <a:gd name="connsiteX59" fmla="*/ 6048378 w 12193200"/>
              <a:gd name="connsiteY59" fmla="*/ 6677026 h 6858000"/>
              <a:gd name="connsiteX60" fmla="*/ 6034089 w 12193200"/>
              <a:gd name="connsiteY60" fmla="*/ 6692901 h 6858000"/>
              <a:gd name="connsiteX61" fmla="*/ 6032502 w 12193200"/>
              <a:gd name="connsiteY61" fmla="*/ 6692901 h 6858000"/>
              <a:gd name="connsiteX62" fmla="*/ 6030914 w 12193200"/>
              <a:gd name="connsiteY62" fmla="*/ 6692901 h 6858000"/>
              <a:gd name="connsiteX63" fmla="*/ 6037264 w 12193200"/>
              <a:gd name="connsiteY63" fmla="*/ 6697664 h 6858000"/>
              <a:gd name="connsiteX64" fmla="*/ 6037264 w 12193200"/>
              <a:gd name="connsiteY64" fmla="*/ 6696076 h 6858000"/>
              <a:gd name="connsiteX65" fmla="*/ 6035677 w 12193200"/>
              <a:gd name="connsiteY65" fmla="*/ 6694489 h 6858000"/>
              <a:gd name="connsiteX66" fmla="*/ 6046790 w 12193200"/>
              <a:gd name="connsiteY66" fmla="*/ 6681789 h 6858000"/>
              <a:gd name="connsiteX67" fmla="*/ 6045202 w 12193200"/>
              <a:gd name="connsiteY67" fmla="*/ 6700839 h 6858000"/>
              <a:gd name="connsiteX68" fmla="*/ 6048378 w 12193200"/>
              <a:gd name="connsiteY68" fmla="*/ 6702426 h 6858000"/>
              <a:gd name="connsiteX69" fmla="*/ 6061077 w 12193200"/>
              <a:gd name="connsiteY69" fmla="*/ 6686551 h 6858000"/>
              <a:gd name="connsiteX70" fmla="*/ 6057902 w 12193200"/>
              <a:gd name="connsiteY70" fmla="*/ 6704014 h 6858000"/>
              <a:gd name="connsiteX71" fmla="*/ 6056315 w 12193200"/>
              <a:gd name="connsiteY71" fmla="*/ 6705601 h 6858000"/>
              <a:gd name="connsiteX72" fmla="*/ 6064252 w 12193200"/>
              <a:gd name="connsiteY72" fmla="*/ 6708776 h 6858000"/>
              <a:gd name="connsiteX73" fmla="*/ 6064252 w 12193200"/>
              <a:gd name="connsiteY73" fmla="*/ 6707189 h 6858000"/>
              <a:gd name="connsiteX74" fmla="*/ 6062665 w 12193200"/>
              <a:gd name="connsiteY74" fmla="*/ 6705601 h 6858000"/>
              <a:gd name="connsiteX75" fmla="*/ 6065840 w 12193200"/>
              <a:gd name="connsiteY75" fmla="*/ 6684964 h 6858000"/>
              <a:gd name="connsiteX76" fmla="*/ 6067427 w 12193200"/>
              <a:gd name="connsiteY76" fmla="*/ 6683376 h 6858000"/>
              <a:gd name="connsiteX77" fmla="*/ 6067427 w 12193200"/>
              <a:gd name="connsiteY77" fmla="*/ 6681789 h 6858000"/>
              <a:gd name="connsiteX78" fmla="*/ 6061077 w 12193200"/>
              <a:gd name="connsiteY78" fmla="*/ 6680201 h 6858000"/>
              <a:gd name="connsiteX79" fmla="*/ 6051552 w 12193200"/>
              <a:gd name="connsiteY79" fmla="*/ 6691314 h 6858000"/>
              <a:gd name="connsiteX80" fmla="*/ 6051552 w 12193200"/>
              <a:gd name="connsiteY80" fmla="*/ 6675439 h 6858000"/>
              <a:gd name="connsiteX81" fmla="*/ 6025635 w 12193200"/>
              <a:gd name="connsiteY81" fmla="*/ 6666270 h 6858000"/>
              <a:gd name="connsiteX82" fmla="*/ 6032350 w 12193200"/>
              <a:gd name="connsiteY82" fmla="*/ 6666548 h 6858000"/>
              <a:gd name="connsiteX83" fmla="*/ 6033006 w 12193200"/>
              <a:gd name="connsiteY83" fmla="*/ 6667183 h 6858000"/>
              <a:gd name="connsiteX84" fmla="*/ 6030385 w 12193200"/>
              <a:gd name="connsiteY84" fmla="*/ 6679566 h 6858000"/>
              <a:gd name="connsiteX85" fmla="*/ 6022850 w 12193200"/>
              <a:gd name="connsiteY85" fmla="*/ 6683376 h 6858000"/>
              <a:gd name="connsiteX86" fmla="*/ 6018919 w 12193200"/>
              <a:gd name="connsiteY86" fmla="*/ 6681789 h 6858000"/>
              <a:gd name="connsiteX87" fmla="*/ 6018592 w 12193200"/>
              <a:gd name="connsiteY87" fmla="*/ 6681471 h 6858000"/>
              <a:gd name="connsiteX88" fmla="*/ 6016627 w 12193200"/>
              <a:gd name="connsiteY88" fmla="*/ 6678296 h 6858000"/>
              <a:gd name="connsiteX89" fmla="*/ 6020885 w 12193200"/>
              <a:gd name="connsiteY89" fmla="*/ 6670041 h 6858000"/>
              <a:gd name="connsiteX90" fmla="*/ 6025635 w 12193200"/>
              <a:gd name="connsiteY90" fmla="*/ 6666270 h 6858000"/>
              <a:gd name="connsiteX91" fmla="*/ 6168820 w 12193200"/>
              <a:gd name="connsiteY91" fmla="*/ 6665913 h 6858000"/>
              <a:gd name="connsiteX92" fmla="*/ 6149976 w 12193200"/>
              <a:gd name="connsiteY92" fmla="*/ 6677555 h 6858000"/>
              <a:gd name="connsiteX93" fmla="*/ 6150275 w 12193200"/>
              <a:gd name="connsiteY93" fmla="*/ 6678813 h 6858000"/>
              <a:gd name="connsiteX94" fmla="*/ 6152369 w 12193200"/>
              <a:gd name="connsiteY94" fmla="*/ 6678813 h 6858000"/>
              <a:gd name="connsiteX95" fmla="*/ 6161342 w 12193200"/>
              <a:gd name="connsiteY95" fmla="*/ 6698006 h 6858000"/>
              <a:gd name="connsiteX96" fmla="*/ 6161043 w 12193200"/>
              <a:gd name="connsiteY96" fmla="*/ 6699580 h 6858000"/>
              <a:gd name="connsiteX97" fmla="*/ 6161641 w 12193200"/>
              <a:gd name="connsiteY97" fmla="*/ 6700838 h 6858000"/>
              <a:gd name="connsiteX98" fmla="*/ 6168221 w 12193200"/>
              <a:gd name="connsiteY98" fmla="*/ 6697063 h 6858000"/>
              <a:gd name="connsiteX99" fmla="*/ 6167623 w 12193200"/>
              <a:gd name="connsiteY99" fmla="*/ 6696433 h 6858000"/>
              <a:gd name="connsiteX100" fmla="*/ 6165829 w 12193200"/>
              <a:gd name="connsiteY100" fmla="*/ 6696119 h 6858000"/>
              <a:gd name="connsiteX101" fmla="*/ 6161342 w 12193200"/>
              <a:gd name="connsiteY101" fmla="*/ 6686050 h 6858000"/>
              <a:gd name="connsiteX102" fmla="*/ 6167623 w 12193200"/>
              <a:gd name="connsiteY102" fmla="*/ 6682589 h 6858000"/>
              <a:gd name="connsiteX103" fmla="*/ 6170614 w 12193200"/>
              <a:gd name="connsiteY103" fmla="*/ 6682589 h 6858000"/>
              <a:gd name="connsiteX104" fmla="*/ 6168221 w 12193200"/>
              <a:gd name="connsiteY104" fmla="*/ 6677555 h 6858000"/>
              <a:gd name="connsiteX105" fmla="*/ 6166427 w 12193200"/>
              <a:gd name="connsiteY105" fmla="*/ 6679757 h 6858000"/>
              <a:gd name="connsiteX106" fmla="*/ 6159847 w 12193200"/>
              <a:gd name="connsiteY106" fmla="*/ 6683533 h 6858000"/>
              <a:gd name="connsiteX107" fmla="*/ 6156556 w 12193200"/>
              <a:gd name="connsiteY107" fmla="*/ 6676296 h 6858000"/>
              <a:gd name="connsiteX108" fmla="*/ 6164034 w 12193200"/>
              <a:gd name="connsiteY108" fmla="*/ 6671891 h 6858000"/>
              <a:gd name="connsiteX109" fmla="*/ 6167025 w 12193200"/>
              <a:gd name="connsiteY109" fmla="*/ 6671262 h 6858000"/>
              <a:gd name="connsiteX110" fmla="*/ 6167324 w 12193200"/>
              <a:gd name="connsiteY110" fmla="*/ 6669060 h 6858000"/>
              <a:gd name="connsiteX111" fmla="*/ 6168820 w 12193200"/>
              <a:gd name="connsiteY111" fmla="*/ 6665913 h 6858000"/>
              <a:gd name="connsiteX112" fmla="*/ 6025672 w 12193200"/>
              <a:gd name="connsiteY112" fmla="*/ 6661465 h 6858000"/>
              <a:gd name="connsiteX113" fmla="*/ 6015944 w 12193200"/>
              <a:gd name="connsiteY113" fmla="*/ 6667428 h 6858000"/>
              <a:gd name="connsiteX114" fmla="*/ 6016571 w 12193200"/>
              <a:gd name="connsiteY114" fmla="*/ 6683746 h 6858000"/>
              <a:gd name="connsiteX115" fmla="*/ 6016885 w 12193200"/>
              <a:gd name="connsiteY115" fmla="*/ 6684060 h 6858000"/>
              <a:gd name="connsiteX116" fmla="*/ 6033517 w 12193200"/>
              <a:gd name="connsiteY116" fmla="*/ 6683746 h 6858000"/>
              <a:gd name="connsiteX117" fmla="*/ 6038538 w 12193200"/>
              <a:gd name="connsiteY117" fmla="*/ 6674018 h 6858000"/>
              <a:gd name="connsiteX118" fmla="*/ 6035714 w 12193200"/>
              <a:gd name="connsiteY118" fmla="*/ 6665231 h 6858000"/>
              <a:gd name="connsiteX119" fmla="*/ 6035400 w 12193200"/>
              <a:gd name="connsiteY119" fmla="*/ 6664603 h 6858000"/>
              <a:gd name="connsiteX120" fmla="*/ 6035087 w 12193200"/>
              <a:gd name="connsiteY120" fmla="*/ 6664289 h 6858000"/>
              <a:gd name="connsiteX121" fmla="*/ 6034773 w 12193200"/>
              <a:gd name="connsiteY121" fmla="*/ 6663976 h 6858000"/>
              <a:gd name="connsiteX122" fmla="*/ 6025672 w 12193200"/>
              <a:gd name="connsiteY122" fmla="*/ 6661465 h 6858000"/>
              <a:gd name="connsiteX123" fmla="*/ 6183041 w 12193200"/>
              <a:gd name="connsiteY123" fmla="*/ 6654801 h 6858000"/>
              <a:gd name="connsiteX124" fmla="*/ 6178167 w 12193200"/>
              <a:gd name="connsiteY124" fmla="*/ 6658970 h 6858000"/>
              <a:gd name="connsiteX125" fmla="*/ 6176034 w 12193200"/>
              <a:gd name="connsiteY125" fmla="*/ 6679175 h 6858000"/>
              <a:gd name="connsiteX126" fmla="*/ 6194619 w 12193200"/>
              <a:gd name="connsiteY126" fmla="*/ 6679175 h 6858000"/>
              <a:gd name="connsiteX127" fmla="*/ 6199189 w 12193200"/>
              <a:gd name="connsiteY127" fmla="*/ 6670195 h 6858000"/>
              <a:gd name="connsiteX128" fmla="*/ 6195533 w 12193200"/>
              <a:gd name="connsiteY128" fmla="*/ 6665705 h 6858000"/>
              <a:gd name="connsiteX129" fmla="*/ 6194619 w 12193200"/>
              <a:gd name="connsiteY129" fmla="*/ 6666347 h 6858000"/>
              <a:gd name="connsiteX130" fmla="*/ 6192791 w 12193200"/>
              <a:gd name="connsiteY130" fmla="*/ 6676609 h 6858000"/>
              <a:gd name="connsiteX131" fmla="*/ 6181213 w 12193200"/>
              <a:gd name="connsiteY131" fmla="*/ 6675327 h 6858000"/>
              <a:gd name="connsiteX132" fmla="*/ 6190354 w 12193200"/>
              <a:gd name="connsiteY132" fmla="*/ 6666026 h 6858000"/>
              <a:gd name="connsiteX133" fmla="*/ 6191877 w 12193200"/>
              <a:gd name="connsiteY133" fmla="*/ 6666347 h 6858000"/>
              <a:gd name="connsiteX134" fmla="*/ 6192791 w 12193200"/>
              <a:gd name="connsiteY134" fmla="*/ 6665385 h 6858000"/>
              <a:gd name="connsiteX135" fmla="*/ 6188830 w 12193200"/>
              <a:gd name="connsiteY135" fmla="*/ 6661215 h 6858000"/>
              <a:gd name="connsiteX136" fmla="*/ 6188221 w 12193200"/>
              <a:gd name="connsiteY136" fmla="*/ 6662178 h 6858000"/>
              <a:gd name="connsiteX137" fmla="*/ 6188221 w 12193200"/>
              <a:gd name="connsiteY137" fmla="*/ 6664743 h 6858000"/>
              <a:gd name="connsiteX138" fmla="*/ 6179081 w 12193200"/>
              <a:gd name="connsiteY138" fmla="*/ 6673082 h 6858000"/>
              <a:gd name="connsiteX139" fmla="*/ 6179081 w 12193200"/>
              <a:gd name="connsiteY139" fmla="*/ 6661857 h 6858000"/>
              <a:gd name="connsiteX140" fmla="*/ 6186393 w 12193200"/>
              <a:gd name="connsiteY140" fmla="*/ 6660253 h 6858000"/>
              <a:gd name="connsiteX141" fmla="*/ 6187002 w 12193200"/>
              <a:gd name="connsiteY141" fmla="*/ 6658970 h 6858000"/>
              <a:gd name="connsiteX142" fmla="*/ 6183041 w 12193200"/>
              <a:gd name="connsiteY142" fmla="*/ 6654801 h 6858000"/>
              <a:gd name="connsiteX143" fmla="*/ 6192092 w 12193200"/>
              <a:gd name="connsiteY143" fmla="*/ 6643688 h 6858000"/>
              <a:gd name="connsiteX144" fmla="*/ 6186489 w 12193200"/>
              <a:gd name="connsiteY144" fmla="*/ 6650991 h 6858000"/>
              <a:gd name="connsiteX145" fmla="*/ 6188046 w 12193200"/>
              <a:gd name="connsiteY145" fmla="*/ 6651943 h 6858000"/>
              <a:gd name="connsiteX146" fmla="*/ 6189602 w 12193200"/>
              <a:gd name="connsiteY146" fmla="*/ 6650991 h 6858000"/>
              <a:gd name="connsiteX147" fmla="*/ 6205477 w 12193200"/>
              <a:gd name="connsiteY147" fmla="*/ 6664326 h 6858000"/>
              <a:gd name="connsiteX148" fmla="*/ 6205166 w 12193200"/>
              <a:gd name="connsiteY148" fmla="*/ 6666231 h 6858000"/>
              <a:gd name="connsiteX149" fmla="*/ 6205788 w 12193200"/>
              <a:gd name="connsiteY149" fmla="*/ 6667501 h 6858000"/>
              <a:gd name="connsiteX150" fmla="*/ 6218239 w 12193200"/>
              <a:gd name="connsiteY150" fmla="*/ 6652896 h 6858000"/>
              <a:gd name="connsiteX151" fmla="*/ 6215438 w 12193200"/>
              <a:gd name="connsiteY151" fmla="*/ 6645911 h 6858000"/>
              <a:gd name="connsiteX152" fmla="*/ 6213881 w 12193200"/>
              <a:gd name="connsiteY152" fmla="*/ 6647816 h 6858000"/>
              <a:gd name="connsiteX153" fmla="*/ 6214193 w 12193200"/>
              <a:gd name="connsiteY153" fmla="*/ 6652261 h 6858000"/>
              <a:gd name="connsiteX154" fmla="*/ 6208901 w 12193200"/>
              <a:gd name="connsiteY154" fmla="*/ 6660199 h 6858000"/>
              <a:gd name="connsiteX155" fmla="*/ 6192715 w 12193200"/>
              <a:gd name="connsiteY155" fmla="*/ 6646546 h 6858000"/>
              <a:gd name="connsiteX156" fmla="*/ 6193337 w 12193200"/>
              <a:gd name="connsiteY156" fmla="*/ 6644641 h 6858000"/>
              <a:gd name="connsiteX157" fmla="*/ 6192092 w 12193200"/>
              <a:gd name="connsiteY157" fmla="*/ 6643688 h 6858000"/>
              <a:gd name="connsiteX158" fmla="*/ 6008688 w 12193200"/>
              <a:gd name="connsiteY158" fmla="*/ 6637338 h 6858000"/>
              <a:gd name="connsiteX159" fmla="*/ 6008688 w 12193200"/>
              <a:gd name="connsiteY159" fmla="*/ 6638926 h 6858000"/>
              <a:gd name="connsiteX160" fmla="*/ 5991226 w 12193200"/>
              <a:gd name="connsiteY160" fmla="*/ 6651626 h 6858000"/>
              <a:gd name="connsiteX161" fmla="*/ 5989638 w 12193200"/>
              <a:gd name="connsiteY161" fmla="*/ 6650038 h 6858000"/>
              <a:gd name="connsiteX162" fmla="*/ 5988051 w 12193200"/>
              <a:gd name="connsiteY162" fmla="*/ 6651626 h 6858000"/>
              <a:gd name="connsiteX163" fmla="*/ 5992813 w 12193200"/>
              <a:gd name="connsiteY163" fmla="*/ 6657976 h 6858000"/>
              <a:gd name="connsiteX164" fmla="*/ 5994401 w 12193200"/>
              <a:gd name="connsiteY164" fmla="*/ 6656389 h 6858000"/>
              <a:gd name="connsiteX165" fmla="*/ 5994401 w 12193200"/>
              <a:gd name="connsiteY165" fmla="*/ 6654801 h 6858000"/>
              <a:gd name="connsiteX166" fmla="*/ 6005513 w 12193200"/>
              <a:gd name="connsiteY166" fmla="*/ 6645276 h 6858000"/>
              <a:gd name="connsiteX167" fmla="*/ 6000751 w 12193200"/>
              <a:gd name="connsiteY167" fmla="*/ 6669089 h 6858000"/>
              <a:gd name="connsiteX168" fmla="*/ 6003926 w 12193200"/>
              <a:gd name="connsiteY168" fmla="*/ 6670676 h 6858000"/>
              <a:gd name="connsiteX169" fmla="*/ 6019801 w 12193200"/>
              <a:gd name="connsiteY169" fmla="*/ 6654801 h 6858000"/>
              <a:gd name="connsiteX170" fmla="*/ 6021389 w 12193200"/>
              <a:gd name="connsiteY170" fmla="*/ 6654801 h 6858000"/>
              <a:gd name="connsiteX171" fmla="*/ 6022976 w 12193200"/>
              <a:gd name="connsiteY171" fmla="*/ 6653213 h 6858000"/>
              <a:gd name="connsiteX172" fmla="*/ 6018213 w 12193200"/>
              <a:gd name="connsiteY172" fmla="*/ 6650038 h 6858000"/>
              <a:gd name="connsiteX173" fmla="*/ 6018213 w 12193200"/>
              <a:gd name="connsiteY173" fmla="*/ 6651626 h 6858000"/>
              <a:gd name="connsiteX174" fmla="*/ 6007101 w 12193200"/>
              <a:gd name="connsiteY174" fmla="*/ 6662739 h 6858000"/>
              <a:gd name="connsiteX175" fmla="*/ 6011863 w 12193200"/>
              <a:gd name="connsiteY175" fmla="*/ 6640513 h 6858000"/>
              <a:gd name="connsiteX176" fmla="*/ 5994618 w 12193200"/>
              <a:gd name="connsiteY176" fmla="*/ 6633181 h 6858000"/>
              <a:gd name="connsiteX177" fmla="*/ 5993535 w 12193200"/>
              <a:gd name="connsiteY177" fmla="*/ 6636810 h 6858000"/>
              <a:gd name="connsiteX178" fmla="*/ 5998226 w 12193200"/>
              <a:gd name="connsiteY178" fmla="*/ 6638321 h 6858000"/>
              <a:gd name="connsiteX179" fmla="*/ 6000031 w 12193200"/>
              <a:gd name="connsiteY179" fmla="*/ 6634693 h 6858000"/>
              <a:gd name="connsiteX180" fmla="*/ 5994618 w 12193200"/>
              <a:gd name="connsiteY180" fmla="*/ 6633181 h 6858000"/>
              <a:gd name="connsiteX181" fmla="*/ 6202364 w 12193200"/>
              <a:gd name="connsiteY181" fmla="*/ 6627813 h 6858000"/>
              <a:gd name="connsiteX182" fmla="*/ 6199189 w 12193200"/>
              <a:gd name="connsiteY182" fmla="*/ 6635751 h 6858000"/>
              <a:gd name="connsiteX183" fmla="*/ 6202364 w 12193200"/>
              <a:gd name="connsiteY183" fmla="*/ 6634163 h 6858000"/>
              <a:gd name="connsiteX184" fmla="*/ 6219827 w 12193200"/>
              <a:gd name="connsiteY184" fmla="*/ 6645276 h 6858000"/>
              <a:gd name="connsiteX185" fmla="*/ 6219827 w 12193200"/>
              <a:gd name="connsiteY185" fmla="*/ 6646864 h 6858000"/>
              <a:gd name="connsiteX186" fmla="*/ 6221415 w 12193200"/>
              <a:gd name="connsiteY186" fmla="*/ 6648451 h 6858000"/>
              <a:gd name="connsiteX187" fmla="*/ 6226177 w 12193200"/>
              <a:gd name="connsiteY187" fmla="*/ 6640514 h 6858000"/>
              <a:gd name="connsiteX188" fmla="*/ 6224590 w 12193200"/>
              <a:gd name="connsiteY188" fmla="*/ 6640514 h 6858000"/>
              <a:gd name="connsiteX189" fmla="*/ 6223002 w 12193200"/>
              <a:gd name="connsiteY189" fmla="*/ 6640514 h 6858000"/>
              <a:gd name="connsiteX190" fmla="*/ 6202364 w 12193200"/>
              <a:gd name="connsiteY190" fmla="*/ 6629401 h 6858000"/>
              <a:gd name="connsiteX191" fmla="*/ 6203952 w 12193200"/>
              <a:gd name="connsiteY191" fmla="*/ 6629401 h 6858000"/>
              <a:gd name="connsiteX192" fmla="*/ 5997576 w 12193200"/>
              <a:gd name="connsiteY192" fmla="*/ 6616701 h 6858000"/>
              <a:gd name="connsiteX193" fmla="*/ 5997576 w 12193200"/>
              <a:gd name="connsiteY193" fmla="*/ 6619876 h 6858000"/>
              <a:gd name="connsiteX194" fmla="*/ 5976938 w 12193200"/>
              <a:gd name="connsiteY194" fmla="*/ 6627814 h 6858000"/>
              <a:gd name="connsiteX195" fmla="*/ 5975351 w 12193200"/>
              <a:gd name="connsiteY195" fmla="*/ 6626226 h 6858000"/>
              <a:gd name="connsiteX196" fmla="*/ 5978526 w 12193200"/>
              <a:gd name="connsiteY196" fmla="*/ 6635751 h 6858000"/>
              <a:gd name="connsiteX197" fmla="*/ 5980114 w 12193200"/>
              <a:gd name="connsiteY197" fmla="*/ 6634164 h 6858000"/>
              <a:gd name="connsiteX198" fmla="*/ 5980114 w 12193200"/>
              <a:gd name="connsiteY198" fmla="*/ 6632576 h 6858000"/>
              <a:gd name="connsiteX199" fmla="*/ 5999164 w 12193200"/>
              <a:gd name="connsiteY199" fmla="*/ 6623051 h 6858000"/>
              <a:gd name="connsiteX200" fmla="*/ 6000751 w 12193200"/>
              <a:gd name="connsiteY200" fmla="*/ 6624639 h 6858000"/>
              <a:gd name="connsiteX201" fmla="*/ 6002339 w 12193200"/>
              <a:gd name="connsiteY201" fmla="*/ 6624639 h 6858000"/>
              <a:gd name="connsiteX202" fmla="*/ 6213159 w 12193200"/>
              <a:gd name="connsiteY202" fmla="*/ 6604001 h 6858000"/>
              <a:gd name="connsiteX203" fmla="*/ 6209984 w 12193200"/>
              <a:gd name="connsiteY203" fmla="*/ 6609903 h 6858000"/>
              <a:gd name="connsiteX204" fmla="*/ 6215064 w 12193200"/>
              <a:gd name="connsiteY204" fmla="*/ 6629902 h 6858000"/>
              <a:gd name="connsiteX205" fmla="*/ 6233797 w 12193200"/>
              <a:gd name="connsiteY205" fmla="*/ 6622361 h 6858000"/>
              <a:gd name="connsiteX206" fmla="*/ 6234750 w 12193200"/>
              <a:gd name="connsiteY206" fmla="*/ 6611214 h 6858000"/>
              <a:gd name="connsiteX207" fmla="*/ 6229670 w 12193200"/>
              <a:gd name="connsiteY207" fmla="*/ 6608919 h 6858000"/>
              <a:gd name="connsiteX208" fmla="*/ 6228717 w 12193200"/>
              <a:gd name="connsiteY208" fmla="*/ 6609903 h 6858000"/>
              <a:gd name="connsiteX209" fmla="*/ 6230940 w 12193200"/>
              <a:gd name="connsiteY209" fmla="*/ 6620066 h 6858000"/>
              <a:gd name="connsiteX210" fmla="*/ 6216969 w 12193200"/>
              <a:gd name="connsiteY210" fmla="*/ 6622689 h 6858000"/>
              <a:gd name="connsiteX211" fmla="*/ 6211889 w 12193200"/>
              <a:gd name="connsiteY211" fmla="*/ 6611870 h 6858000"/>
              <a:gd name="connsiteX212" fmla="*/ 6218239 w 12193200"/>
              <a:gd name="connsiteY212" fmla="*/ 6607608 h 6858000"/>
              <a:gd name="connsiteX213" fmla="*/ 6218557 w 12193200"/>
              <a:gd name="connsiteY213" fmla="*/ 6605968 h 6858000"/>
              <a:gd name="connsiteX214" fmla="*/ 6213159 w 12193200"/>
              <a:gd name="connsiteY214" fmla="*/ 6604001 h 6858000"/>
              <a:gd name="connsiteX215" fmla="*/ 6124575 w 12193200"/>
              <a:gd name="connsiteY215" fmla="*/ 6600826 h 6858000"/>
              <a:gd name="connsiteX216" fmla="*/ 6145213 w 12193200"/>
              <a:gd name="connsiteY216" fmla="*/ 6600826 h 6858000"/>
              <a:gd name="connsiteX217" fmla="*/ 6124575 w 12193200"/>
              <a:gd name="connsiteY217" fmla="*/ 6642101 h 6858000"/>
              <a:gd name="connsiteX218" fmla="*/ 6061075 w 12193200"/>
              <a:gd name="connsiteY218" fmla="*/ 6600826 h 6858000"/>
              <a:gd name="connsiteX219" fmla="*/ 6083301 w 12193200"/>
              <a:gd name="connsiteY219" fmla="*/ 6600826 h 6858000"/>
              <a:gd name="connsiteX220" fmla="*/ 6083301 w 12193200"/>
              <a:gd name="connsiteY220" fmla="*/ 6642101 h 6858000"/>
              <a:gd name="connsiteX221" fmla="*/ 6061075 w 12193200"/>
              <a:gd name="connsiteY221" fmla="*/ 6600826 h 6858000"/>
              <a:gd name="connsiteX222" fmla="*/ 5979346 w 12193200"/>
              <a:gd name="connsiteY222" fmla="*/ 6594512 h 6858000"/>
              <a:gd name="connsiteX223" fmla="*/ 5969403 w 12193200"/>
              <a:gd name="connsiteY223" fmla="*/ 6611528 h 6858000"/>
              <a:gd name="connsiteX224" fmla="*/ 5975037 w 12193200"/>
              <a:gd name="connsiteY224" fmla="*/ 6619876 h 6858000"/>
              <a:gd name="connsiteX225" fmla="*/ 5981004 w 12193200"/>
              <a:gd name="connsiteY225" fmla="*/ 6618592 h 6858000"/>
              <a:gd name="connsiteX226" fmla="*/ 5981004 w 12193200"/>
              <a:gd name="connsiteY226" fmla="*/ 6617629 h 6858000"/>
              <a:gd name="connsiteX227" fmla="*/ 5972386 w 12193200"/>
              <a:gd name="connsiteY227" fmla="*/ 6610886 h 6858000"/>
              <a:gd name="connsiteX228" fmla="*/ 5980009 w 12193200"/>
              <a:gd name="connsiteY228" fmla="*/ 6600933 h 6858000"/>
              <a:gd name="connsiteX229" fmla="*/ 5983324 w 12193200"/>
              <a:gd name="connsiteY229" fmla="*/ 6613455 h 6858000"/>
              <a:gd name="connsiteX230" fmla="*/ 5982330 w 12193200"/>
              <a:gd name="connsiteY230" fmla="*/ 6614739 h 6858000"/>
              <a:gd name="connsiteX231" fmla="*/ 5982992 w 12193200"/>
              <a:gd name="connsiteY231" fmla="*/ 6616023 h 6858000"/>
              <a:gd name="connsiteX232" fmla="*/ 5988959 w 12193200"/>
              <a:gd name="connsiteY232" fmla="*/ 6614418 h 6858000"/>
              <a:gd name="connsiteX233" fmla="*/ 5988296 w 12193200"/>
              <a:gd name="connsiteY233" fmla="*/ 6613134 h 6858000"/>
              <a:gd name="connsiteX234" fmla="*/ 5986307 w 12193200"/>
              <a:gd name="connsiteY234" fmla="*/ 6612171 h 6858000"/>
              <a:gd name="connsiteX235" fmla="*/ 5983324 w 12193200"/>
              <a:gd name="connsiteY235" fmla="*/ 6599970 h 6858000"/>
              <a:gd name="connsiteX236" fmla="*/ 5993268 w 12193200"/>
              <a:gd name="connsiteY236" fmla="*/ 6604786 h 6858000"/>
              <a:gd name="connsiteX237" fmla="*/ 5991279 w 12193200"/>
              <a:gd name="connsiteY237" fmla="*/ 6612492 h 6858000"/>
              <a:gd name="connsiteX238" fmla="*/ 5991942 w 12193200"/>
              <a:gd name="connsiteY238" fmla="*/ 6613455 h 6858000"/>
              <a:gd name="connsiteX239" fmla="*/ 5997577 w 12193200"/>
              <a:gd name="connsiteY239" fmla="*/ 6611850 h 6858000"/>
              <a:gd name="connsiteX240" fmla="*/ 5996583 w 12193200"/>
              <a:gd name="connsiteY240" fmla="*/ 6605749 h 6858000"/>
              <a:gd name="connsiteX241" fmla="*/ 5979346 w 12193200"/>
              <a:gd name="connsiteY241" fmla="*/ 6594512 h 6858000"/>
              <a:gd name="connsiteX242" fmla="*/ 6213477 w 12193200"/>
              <a:gd name="connsiteY242" fmla="*/ 6592888 h 6858000"/>
              <a:gd name="connsiteX243" fmla="*/ 6211889 w 12193200"/>
              <a:gd name="connsiteY243" fmla="*/ 6600826 h 6858000"/>
              <a:gd name="connsiteX244" fmla="*/ 6213477 w 12193200"/>
              <a:gd name="connsiteY244" fmla="*/ 6600826 h 6858000"/>
              <a:gd name="connsiteX245" fmla="*/ 6215064 w 12193200"/>
              <a:gd name="connsiteY245" fmla="*/ 6599238 h 6858000"/>
              <a:gd name="connsiteX246" fmla="*/ 6235702 w 12193200"/>
              <a:gd name="connsiteY246" fmla="*/ 6602413 h 6858000"/>
              <a:gd name="connsiteX247" fmla="*/ 6235702 w 12193200"/>
              <a:gd name="connsiteY247" fmla="*/ 6605588 h 6858000"/>
              <a:gd name="connsiteX248" fmla="*/ 6237290 w 12193200"/>
              <a:gd name="connsiteY248" fmla="*/ 6605588 h 6858000"/>
              <a:gd name="connsiteX249" fmla="*/ 6238877 w 12193200"/>
              <a:gd name="connsiteY249" fmla="*/ 6596063 h 6858000"/>
              <a:gd name="connsiteX250" fmla="*/ 6237290 w 12193200"/>
              <a:gd name="connsiteY250" fmla="*/ 6597651 h 6858000"/>
              <a:gd name="connsiteX251" fmla="*/ 6215064 w 12193200"/>
              <a:gd name="connsiteY251" fmla="*/ 6594476 h 6858000"/>
              <a:gd name="connsiteX252" fmla="*/ 6215064 w 12193200"/>
              <a:gd name="connsiteY252" fmla="*/ 6592888 h 6858000"/>
              <a:gd name="connsiteX253" fmla="*/ 4702533 w 12193200"/>
              <a:gd name="connsiteY253" fmla="*/ 6572250 h 6858000"/>
              <a:gd name="connsiteX254" fmla="*/ 4703764 w 12193200"/>
              <a:gd name="connsiteY254" fmla="*/ 6574543 h 6858000"/>
              <a:gd name="connsiteX255" fmla="*/ 4703764 w 12193200"/>
              <a:gd name="connsiteY255" fmla="*/ 6578474 h 6858000"/>
              <a:gd name="connsiteX256" fmla="*/ 4701300 w 12193200"/>
              <a:gd name="connsiteY256" fmla="*/ 6587647 h 6858000"/>
              <a:gd name="connsiteX257" fmla="*/ 4690519 w 12193200"/>
              <a:gd name="connsiteY257" fmla="*/ 6592888 h 6858000"/>
              <a:gd name="connsiteX258" fmla="*/ 4683126 w 12193200"/>
              <a:gd name="connsiteY258" fmla="*/ 6585026 h 6858000"/>
              <a:gd name="connsiteX259" fmla="*/ 4688671 w 12193200"/>
              <a:gd name="connsiteY259" fmla="*/ 6576509 h 6858000"/>
              <a:gd name="connsiteX260" fmla="*/ 4700376 w 12193200"/>
              <a:gd name="connsiteY260" fmla="*/ 6572905 h 6858000"/>
              <a:gd name="connsiteX261" fmla="*/ 4701916 w 12193200"/>
              <a:gd name="connsiteY261" fmla="*/ 6572578 h 6858000"/>
              <a:gd name="connsiteX262" fmla="*/ 4702533 w 12193200"/>
              <a:gd name="connsiteY262" fmla="*/ 6572250 h 6858000"/>
              <a:gd name="connsiteX263" fmla="*/ 5969299 w 12193200"/>
              <a:gd name="connsiteY263" fmla="*/ 6570663 h 6858000"/>
              <a:gd name="connsiteX264" fmla="*/ 5988051 w 12193200"/>
              <a:gd name="connsiteY264" fmla="*/ 6571313 h 6858000"/>
              <a:gd name="connsiteX265" fmla="*/ 5987456 w 12193200"/>
              <a:gd name="connsiteY265" fmla="*/ 6577158 h 6858000"/>
              <a:gd name="connsiteX266" fmla="*/ 5979717 w 12193200"/>
              <a:gd name="connsiteY266" fmla="*/ 6584627 h 6858000"/>
              <a:gd name="connsiteX267" fmla="*/ 5969299 w 12193200"/>
              <a:gd name="connsiteY267" fmla="*/ 6575859 h 6858000"/>
              <a:gd name="connsiteX268" fmla="*/ 5969299 w 12193200"/>
              <a:gd name="connsiteY268" fmla="*/ 6570663 h 6858000"/>
              <a:gd name="connsiteX269" fmla="*/ 5966140 w 12193200"/>
              <a:gd name="connsiteY269" fmla="*/ 6562726 h 6858000"/>
              <a:gd name="connsiteX270" fmla="*/ 5966140 w 12193200"/>
              <a:gd name="connsiteY270" fmla="*/ 6576220 h 6858000"/>
              <a:gd name="connsiteX271" fmla="*/ 5980263 w 12193200"/>
              <a:gd name="connsiteY271" fmla="*/ 6589714 h 6858000"/>
              <a:gd name="connsiteX272" fmla="*/ 5992187 w 12193200"/>
              <a:gd name="connsiteY272" fmla="*/ 6574935 h 6858000"/>
              <a:gd name="connsiteX273" fmla="*/ 5992814 w 12193200"/>
              <a:gd name="connsiteY273" fmla="*/ 6563369 h 6858000"/>
              <a:gd name="connsiteX274" fmla="*/ 5991245 w 12193200"/>
              <a:gd name="connsiteY274" fmla="*/ 6563369 h 6858000"/>
              <a:gd name="connsiteX275" fmla="*/ 5990304 w 12193200"/>
              <a:gd name="connsiteY275" fmla="*/ 6564975 h 6858000"/>
              <a:gd name="connsiteX276" fmla="*/ 5968964 w 12193200"/>
              <a:gd name="connsiteY276" fmla="*/ 6564654 h 6858000"/>
              <a:gd name="connsiteX277" fmla="*/ 5967709 w 12193200"/>
              <a:gd name="connsiteY277" fmla="*/ 6562726 h 6858000"/>
              <a:gd name="connsiteX278" fmla="*/ 5966140 w 12193200"/>
              <a:gd name="connsiteY278" fmla="*/ 6562726 h 6858000"/>
              <a:gd name="connsiteX279" fmla="*/ 6213476 w 12193200"/>
              <a:gd name="connsiteY279" fmla="*/ 6561138 h 6858000"/>
              <a:gd name="connsiteX280" fmla="*/ 6215027 w 12193200"/>
              <a:gd name="connsiteY280" fmla="*/ 6566418 h 6858000"/>
              <a:gd name="connsiteX281" fmla="*/ 6214717 w 12193200"/>
              <a:gd name="connsiteY281" fmla="*/ 6585986 h 6858000"/>
              <a:gd name="connsiteX282" fmla="*/ 6213786 w 12193200"/>
              <a:gd name="connsiteY282" fmla="*/ 6589713 h 6858000"/>
              <a:gd name="connsiteX283" fmla="*/ 6219370 w 12193200"/>
              <a:gd name="connsiteY283" fmla="*/ 6585986 h 6858000"/>
              <a:gd name="connsiteX284" fmla="*/ 6218129 w 12193200"/>
              <a:gd name="connsiteY284" fmla="*/ 6585365 h 6858000"/>
              <a:gd name="connsiteX285" fmla="*/ 6217819 w 12193200"/>
              <a:gd name="connsiteY285" fmla="*/ 6579153 h 6858000"/>
              <a:gd name="connsiteX286" fmla="*/ 6238913 w 12193200"/>
              <a:gd name="connsiteY286" fmla="*/ 6578842 h 6858000"/>
              <a:gd name="connsiteX287" fmla="*/ 6239844 w 12193200"/>
              <a:gd name="connsiteY287" fmla="*/ 6580706 h 6858000"/>
              <a:gd name="connsiteX288" fmla="*/ 6240464 w 12193200"/>
              <a:gd name="connsiteY288" fmla="*/ 6580706 h 6858000"/>
              <a:gd name="connsiteX289" fmla="*/ 6240464 w 12193200"/>
              <a:gd name="connsiteY289" fmla="*/ 6572941 h 6858000"/>
              <a:gd name="connsiteX290" fmla="*/ 6239223 w 12193200"/>
              <a:gd name="connsiteY290" fmla="*/ 6572941 h 6858000"/>
              <a:gd name="connsiteX291" fmla="*/ 6238913 w 12193200"/>
              <a:gd name="connsiteY291" fmla="*/ 6573873 h 6858000"/>
              <a:gd name="connsiteX292" fmla="*/ 6217509 w 12193200"/>
              <a:gd name="connsiteY292" fmla="*/ 6574183 h 6858000"/>
              <a:gd name="connsiteX293" fmla="*/ 6218440 w 12193200"/>
              <a:gd name="connsiteY293" fmla="*/ 6566108 h 6858000"/>
              <a:gd name="connsiteX294" fmla="*/ 6219991 w 12193200"/>
              <a:gd name="connsiteY294" fmla="*/ 6565487 h 6858000"/>
              <a:gd name="connsiteX295" fmla="*/ 6213476 w 12193200"/>
              <a:gd name="connsiteY295" fmla="*/ 6561138 h 6858000"/>
              <a:gd name="connsiteX296" fmla="*/ 5979056 w 12193200"/>
              <a:gd name="connsiteY296" fmla="*/ 6553957 h 6858000"/>
              <a:gd name="connsiteX297" fmla="*/ 5977544 w 12193200"/>
              <a:gd name="connsiteY297" fmla="*/ 6558493 h 6858000"/>
              <a:gd name="connsiteX298" fmla="*/ 5981172 w 12193200"/>
              <a:gd name="connsiteY298" fmla="*/ 6560383 h 6858000"/>
              <a:gd name="connsiteX299" fmla="*/ 5982684 w 12193200"/>
              <a:gd name="connsiteY299" fmla="*/ 6555091 h 6858000"/>
              <a:gd name="connsiteX300" fmla="*/ 5979056 w 12193200"/>
              <a:gd name="connsiteY300" fmla="*/ 6553957 h 6858000"/>
              <a:gd name="connsiteX301" fmla="*/ 4916817 w 12193200"/>
              <a:gd name="connsiteY301" fmla="*/ 6545262 h 6858000"/>
              <a:gd name="connsiteX302" fmla="*/ 4933952 w 12193200"/>
              <a:gd name="connsiteY302" fmla="*/ 6570809 h 6858000"/>
              <a:gd name="connsiteX303" fmla="*/ 4917751 w 12193200"/>
              <a:gd name="connsiteY303" fmla="*/ 6592887 h 6858000"/>
              <a:gd name="connsiteX304" fmla="*/ 4900614 w 12193200"/>
              <a:gd name="connsiteY304" fmla="*/ 6568602 h 6858000"/>
              <a:gd name="connsiteX305" fmla="*/ 4916817 w 12193200"/>
              <a:gd name="connsiteY305" fmla="*/ 6545262 h 6858000"/>
              <a:gd name="connsiteX306" fmla="*/ 4845052 w 12193200"/>
              <a:gd name="connsiteY306" fmla="*/ 6545262 h 6858000"/>
              <a:gd name="connsiteX307" fmla="*/ 4859339 w 12193200"/>
              <a:gd name="connsiteY307" fmla="*/ 6568574 h 6858000"/>
              <a:gd name="connsiteX308" fmla="*/ 4841560 w 12193200"/>
              <a:gd name="connsiteY308" fmla="*/ 6594475 h 6858000"/>
              <a:gd name="connsiteX309" fmla="*/ 4832352 w 12193200"/>
              <a:gd name="connsiteY309" fmla="*/ 6589295 h 6858000"/>
              <a:gd name="connsiteX310" fmla="*/ 4830764 w 12193200"/>
              <a:gd name="connsiteY310" fmla="*/ 6573106 h 6858000"/>
              <a:gd name="connsiteX311" fmla="*/ 4832987 w 12193200"/>
              <a:gd name="connsiteY311" fmla="*/ 6555623 h 6858000"/>
              <a:gd name="connsiteX312" fmla="*/ 4845052 w 12193200"/>
              <a:gd name="connsiteY312" fmla="*/ 6545262 h 6858000"/>
              <a:gd name="connsiteX313" fmla="*/ 5068752 w 12193200"/>
              <a:gd name="connsiteY313" fmla="*/ 6543675 h 6858000"/>
              <a:gd name="connsiteX314" fmla="*/ 5080227 w 12193200"/>
              <a:gd name="connsiteY314" fmla="*/ 6550343 h 6858000"/>
              <a:gd name="connsiteX315" fmla="*/ 5083177 w 12193200"/>
              <a:gd name="connsiteY315" fmla="*/ 6567805 h 6858000"/>
              <a:gd name="connsiteX316" fmla="*/ 5068752 w 12193200"/>
              <a:gd name="connsiteY316" fmla="*/ 6591300 h 6858000"/>
              <a:gd name="connsiteX317" fmla="*/ 5053014 w 12193200"/>
              <a:gd name="connsiteY317" fmla="*/ 6566853 h 6858000"/>
              <a:gd name="connsiteX318" fmla="*/ 5068752 w 12193200"/>
              <a:gd name="connsiteY318" fmla="*/ 6543675 h 6858000"/>
              <a:gd name="connsiteX319" fmla="*/ 4763434 w 12193200"/>
              <a:gd name="connsiteY319" fmla="*/ 6543675 h 6858000"/>
              <a:gd name="connsiteX320" fmla="*/ 4773994 w 12193200"/>
              <a:gd name="connsiteY320" fmla="*/ 6550343 h 6858000"/>
              <a:gd name="connsiteX321" fmla="*/ 4776789 w 12193200"/>
              <a:gd name="connsiteY321" fmla="*/ 6567805 h 6858000"/>
              <a:gd name="connsiteX322" fmla="*/ 4763434 w 12193200"/>
              <a:gd name="connsiteY322" fmla="*/ 6591300 h 6858000"/>
              <a:gd name="connsiteX323" fmla="*/ 4748214 w 12193200"/>
              <a:gd name="connsiteY323" fmla="*/ 6566853 h 6858000"/>
              <a:gd name="connsiteX324" fmla="*/ 4763434 w 12193200"/>
              <a:gd name="connsiteY324" fmla="*/ 6543675 h 6858000"/>
              <a:gd name="connsiteX325" fmla="*/ 5755245 w 12193200"/>
              <a:gd name="connsiteY325" fmla="*/ 6542087 h 6858000"/>
              <a:gd name="connsiteX326" fmla="*/ 5763162 w 12193200"/>
              <a:gd name="connsiteY326" fmla="*/ 6545465 h 6858000"/>
              <a:gd name="connsiteX327" fmla="*/ 5765801 w 12193200"/>
              <a:gd name="connsiteY327" fmla="*/ 6553234 h 6858000"/>
              <a:gd name="connsiteX328" fmla="*/ 5762833 w 12193200"/>
              <a:gd name="connsiteY328" fmla="*/ 6556273 h 6858000"/>
              <a:gd name="connsiteX329" fmla="*/ 5751618 w 12193200"/>
              <a:gd name="connsiteY329" fmla="*/ 6557287 h 6858000"/>
              <a:gd name="connsiteX330" fmla="*/ 5745349 w 12193200"/>
              <a:gd name="connsiteY330" fmla="*/ 6557962 h 6858000"/>
              <a:gd name="connsiteX331" fmla="*/ 5742380 w 12193200"/>
              <a:gd name="connsiteY331" fmla="*/ 6557962 h 6858000"/>
              <a:gd name="connsiteX332" fmla="*/ 5740401 w 12193200"/>
              <a:gd name="connsiteY332" fmla="*/ 6556273 h 6858000"/>
              <a:gd name="connsiteX333" fmla="*/ 5744030 w 12193200"/>
              <a:gd name="connsiteY333" fmla="*/ 6547154 h 6858000"/>
              <a:gd name="connsiteX334" fmla="*/ 5755245 w 12193200"/>
              <a:gd name="connsiteY334" fmla="*/ 6542087 h 6858000"/>
              <a:gd name="connsiteX335" fmla="*/ 5469691 w 12193200"/>
              <a:gd name="connsiteY335" fmla="*/ 6542087 h 6858000"/>
              <a:gd name="connsiteX336" fmla="*/ 5477712 w 12193200"/>
              <a:gd name="connsiteY336" fmla="*/ 6545465 h 6858000"/>
              <a:gd name="connsiteX337" fmla="*/ 5480051 w 12193200"/>
              <a:gd name="connsiteY337" fmla="*/ 6553234 h 6858000"/>
              <a:gd name="connsiteX338" fmla="*/ 5477379 w 12193200"/>
              <a:gd name="connsiteY338" fmla="*/ 6556273 h 6858000"/>
              <a:gd name="connsiteX339" fmla="*/ 5465680 w 12193200"/>
              <a:gd name="connsiteY339" fmla="*/ 6557287 h 6858000"/>
              <a:gd name="connsiteX340" fmla="*/ 5459330 w 12193200"/>
              <a:gd name="connsiteY340" fmla="*/ 6557962 h 6858000"/>
              <a:gd name="connsiteX341" fmla="*/ 5456322 w 12193200"/>
              <a:gd name="connsiteY341" fmla="*/ 6557962 h 6858000"/>
              <a:gd name="connsiteX342" fmla="*/ 5454651 w 12193200"/>
              <a:gd name="connsiteY342" fmla="*/ 6556273 h 6858000"/>
              <a:gd name="connsiteX343" fmla="*/ 5458328 w 12193200"/>
              <a:gd name="connsiteY343" fmla="*/ 6547154 h 6858000"/>
              <a:gd name="connsiteX344" fmla="*/ 5469691 w 12193200"/>
              <a:gd name="connsiteY344" fmla="*/ 6542087 h 6858000"/>
              <a:gd name="connsiteX345" fmla="*/ 6124575 w 12193200"/>
              <a:gd name="connsiteY345" fmla="*/ 6538913 h 6858000"/>
              <a:gd name="connsiteX346" fmla="*/ 6169025 w 12193200"/>
              <a:gd name="connsiteY346" fmla="*/ 6538913 h 6858000"/>
              <a:gd name="connsiteX347" fmla="*/ 6161876 w 12193200"/>
              <a:gd name="connsiteY347" fmla="*/ 6561138 h 6858000"/>
              <a:gd name="connsiteX348" fmla="*/ 6124575 w 12193200"/>
              <a:gd name="connsiteY348" fmla="*/ 6561138 h 6858000"/>
              <a:gd name="connsiteX349" fmla="*/ 6091498 w 12193200"/>
              <a:gd name="connsiteY349" fmla="*/ 6538913 h 6858000"/>
              <a:gd name="connsiteX350" fmla="*/ 6102829 w 12193200"/>
              <a:gd name="connsiteY350" fmla="*/ 6538913 h 6858000"/>
              <a:gd name="connsiteX351" fmla="*/ 6114476 w 12193200"/>
              <a:gd name="connsiteY351" fmla="*/ 6538913 h 6858000"/>
              <a:gd name="connsiteX352" fmla="*/ 6114476 w 12193200"/>
              <a:gd name="connsiteY352" fmla="*/ 6570103 h 6858000"/>
              <a:gd name="connsiteX353" fmla="*/ 6157913 w 12193200"/>
              <a:gd name="connsiteY353" fmla="*/ 6570103 h 6858000"/>
              <a:gd name="connsiteX354" fmla="*/ 6156654 w 12193200"/>
              <a:gd name="connsiteY354" fmla="*/ 6573604 h 6858000"/>
              <a:gd name="connsiteX355" fmla="*/ 6148785 w 12193200"/>
              <a:gd name="connsiteY355" fmla="*/ 6591745 h 6858000"/>
              <a:gd name="connsiteX356" fmla="*/ 6118882 w 12193200"/>
              <a:gd name="connsiteY356" fmla="*/ 6591745 h 6858000"/>
              <a:gd name="connsiteX357" fmla="*/ 6114476 w 12193200"/>
              <a:gd name="connsiteY357" fmla="*/ 6591745 h 6858000"/>
              <a:gd name="connsiteX358" fmla="*/ 6114476 w 12193200"/>
              <a:gd name="connsiteY358" fmla="*/ 6656672 h 6858000"/>
              <a:gd name="connsiteX359" fmla="*/ 6105348 w 12193200"/>
              <a:gd name="connsiteY359" fmla="*/ 6668130 h 6858000"/>
              <a:gd name="connsiteX360" fmla="*/ 6102829 w 12193200"/>
              <a:gd name="connsiteY360" fmla="*/ 6670676 h 6858000"/>
              <a:gd name="connsiteX361" fmla="*/ 6100311 w 12193200"/>
              <a:gd name="connsiteY361" fmla="*/ 6668130 h 6858000"/>
              <a:gd name="connsiteX362" fmla="*/ 6091498 w 12193200"/>
              <a:gd name="connsiteY362" fmla="*/ 6656672 h 6858000"/>
              <a:gd name="connsiteX363" fmla="*/ 6091498 w 12193200"/>
              <a:gd name="connsiteY363" fmla="*/ 6591745 h 6858000"/>
              <a:gd name="connsiteX364" fmla="*/ 6087091 w 12193200"/>
              <a:gd name="connsiteY364" fmla="*/ 6591745 h 6858000"/>
              <a:gd name="connsiteX365" fmla="*/ 6057503 w 12193200"/>
              <a:gd name="connsiteY365" fmla="*/ 6591745 h 6858000"/>
              <a:gd name="connsiteX366" fmla="*/ 6049949 w 12193200"/>
              <a:gd name="connsiteY366" fmla="*/ 6573604 h 6858000"/>
              <a:gd name="connsiteX367" fmla="*/ 6048376 w 12193200"/>
              <a:gd name="connsiteY367" fmla="*/ 6570103 h 6858000"/>
              <a:gd name="connsiteX368" fmla="*/ 6091498 w 12193200"/>
              <a:gd name="connsiteY368" fmla="*/ 6570103 h 6858000"/>
              <a:gd name="connsiteX369" fmla="*/ 6091498 w 12193200"/>
              <a:gd name="connsiteY369" fmla="*/ 6538913 h 6858000"/>
              <a:gd name="connsiteX370" fmla="*/ 6037263 w 12193200"/>
              <a:gd name="connsiteY370" fmla="*/ 6538913 h 6858000"/>
              <a:gd name="connsiteX371" fmla="*/ 6083301 w 12193200"/>
              <a:gd name="connsiteY371" fmla="*/ 6538913 h 6858000"/>
              <a:gd name="connsiteX372" fmla="*/ 6083301 w 12193200"/>
              <a:gd name="connsiteY372" fmla="*/ 6561138 h 6858000"/>
              <a:gd name="connsiteX373" fmla="*/ 6044395 w 12193200"/>
              <a:gd name="connsiteY373" fmla="*/ 6561138 h 6858000"/>
              <a:gd name="connsiteX374" fmla="*/ 6037263 w 12193200"/>
              <a:gd name="connsiteY374" fmla="*/ 6538913 h 6858000"/>
              <a:gd name="connsiteX375" fmla="*/ 6231254 w 12193200"/>
              <a:gd name="connsiteY375" fmla="*/ 6534151 h 6858000"/>
              <a:gd name="connsiteX376" fmla="*/ 6225287 w 12193200"/>
              <a:gd name="connsiteY376" fmla="*/ 6535436 h 6858000"/>
              <a:gd name="connsiteX377" fmla="*/ 6225287 w 12193200"/>
              <a:gd name="connsiteY377" fmla="*/ 6536399 h 6858000"/>
              <a:gd name="connsiteX378" fmla="*/ 6233905 w 12193200"/>
              <a:gd name="connsiteY378" fmla="*/ 6543462 h 6858000"/>
              <a:gd name="connsiteX379" fmla="*/ 6226282 w 12193200"/>
              <a:gd name="connsiteY379" fmla="*/ 6553415 h 6858000"/>
              <a:gd name="connsiteX380" fmla="*/ 6222967 w 12193200"/>
              <a:gd name="connsiteY380" fmla="*/ 6540573 h 6858000"/>
              <a:gd name="connsiteX381" fmla="*/ 6223961 w 12193200"/>
              <a:gd name="connsiteY381" fmla="*/ 6538967 h 6858000"/>
              <a:gd name="connsiteX382" fmla="*/ 6223630 w 12193200"/>
              <a:gd name="connsiteY382" fmla="*/ 6538004 h 6858000"/>
              <a:gd name="connsiteX383" fmla="*/ 6217664 w 12193200"/>
              <a:gd name="connsiteY383" fmla="*/ 6539609 h 6858000"/>
              <a:gd name="connsiteX384" fmla="*/ 6217995 w 12193200"/>
              <a:gd name="connsiteY384" fmla="*/ 6540894 h 6858000"/>
              <a:gd name="connsiteX385" fmla="*/ 6220315 w 12193200"/>
              <a:gd name="connsiteY385" fmla="*/ 6541857 h 6858000"/>
              <a:gd name="connsiteX386" fmla="*/ 6223299 w 12193200"/>
              <a:gd name="connsiteY386" fmla="*/ 6554378 h 6858000"/>
              <a:gd name="connsiteX387" fmla="*/ 6213023 w 12193200"/>
              <a:gd name="connsiteY387" fmla="*/ 6549241 h 6858000"/>
              <a:gd name="connsiteX388" fmla="*/ 6215343 w 12193200"/>
              <a:gd name="connsiteY388" fmla="*/ 6541536 h 6858000"/>
              <a:gd name="connsiteX389" fmla="*/ 6214349 w 12193200"/>
              <a:gd name="connsiteY389" fmla="*/ 6540573 h 6858000"/>
              <a:gd name="connsiteX390" fmla="*/ 6208714 w 12193200"/>
              <a:gd name="connsiteY390" fmla="*/ 6541857 h 6858000"/>
              <a:gd name="connsiteX391" fmla="*/ 6210040 w 12193200"/>
              <a:gd name="connsiteY391" fmla="*/ 6548599 h 6858000"/>
              <a:gd name="connsiteX392" fmla="*/ 6226945 w 12193200"/>
              <a:gd name="connsiteY392" fmla="*/ 6559837 h 6858000"/>
              <a:gd name="connsiteX393" fmla="*/ 6237220 w 12193200"/>
              <a:gd name="connsiteY393" fmla="*/ 6542820 h 6858000"/>
              <a:gd name="connsiteX394" fmla="*/ 6231254 w 12193200"/>
              <a:gd name="connsiteY394" fmla="*/ 6534151 h 6858000"/>
              <a:gd name="connsiteX395" fmla="*/ 5814062 w 12193200"/>
              <a:gd name="connsiteY395" fmla="*/ 6534150 h 6858000"/>
              <a:gd name="connsiteX396" fmla="*/ 5813109 w 12193200"/>
              <a:gd name="connsiteY396" fmla="*/ 6534469 h 6858000"/>
              <a:gd name="connsiteX397" fmla="*/ 5812157 w 12193200"/>
              <a:gd name="connsiteY397" fmla="*/ 6534469 h 6858000"/>
              <a:gd name="connsiteX398" fmla="*/ 5793423 w 12193200"/>
              <a:gd name="connsiteY398" fmla="*/ 6536383 h 6858000"/>
              <a:gd name="connsiteX399" fmla="*/ 5791201 w 12193200"/>
              <a:gd name="connsiteY399" fmla="*/ 6538617 h 6858000"/>
              <a:gd name="connsiteX400" fmla="*/ 5791201 w 12193200"/>
              <a:gd name="connsiteY400" fmla="*/ 6540850 h 6858000"/>
              <a:gd name="connsiteX401" fmla="*/ 5795011 w 12193200"/>
              <a:gd name="connsiteY401" fmla="*/ 6543083 h 6858000"/>
              <a:gd name="connsiteX402" fmla="*/ 5800409 w 12193200"/>
              <a:gd name="connsiteY402" fmla="*/ 6560310 h 6858000"/>
              <a:gd name="connsiteX403" fmla="*/ 5800409 w 12193200"/>
              <a:gd name="connsiteY403" fmla="*/ 6571156 h 6858000"/>
              <a:gd name="connsiteX404" fmla="*/ 5800091 w 12193200"/>
              <a:gd name="connsiteY404" fmla="*/ 6589022 h 6858000"/>
              <a:gd name="connsiteX405" fmla="*/ 5795328 w 12193200"/>
              <a:gd name="connsiteY405" fmla="*/ 6593807 h 6858000"/>
              <a:gd name="connsiteX406" fmla="*/ 5791201 w 12193200"/>
              <a:gd name="connsiteY406" fmla="*/ 6596997 h 6858000"/>
              <a:gd name="connsiteX407" fmla="*/ 5791201 w 12193200"/>
              <a:gd name="connsiteY407" fmla="*/ 6599230 h 6858000"/>
              <a:gd name="connsiteX408" fmla="*/ 5792788 w 12193200"/>
              <a:gd name="connsiteY408" fmla="*/ 6600825 h 6858000"/>
              <a:gd name="connsiteX409" fmla="*/ 5793741 w 12193200"/>
              <a:gd name="connsiteY409" fmla="*/ 6600825 h 6858000"/>
              <a:gd name="connsiteX410" fmla="*/ 5808030 w 12193200"/>
              <a:gd name="connsiteY410" fmla="*/ 6600506 h 6858000"/>
              <a:gd name="connsiteX411" fmla="*/ 5822000 w 12193200"/>
              <a:gd name="connsiteY411" fmla="*/ 6600825 h 6858000"/>
              <a:gd name="connsiteX412" fmla="*/ 5822952 w 12193200"/>
              <a:gd name="connsiteY412" fmla="*/ 6600825 h 6858000"/>
              <a:gd name="connsiteX413" fmla="*/ 5824539 w 12193200"/>
              <a:gd name="connsiteY413" fmla="*/ 6599230 h 6858000"/>
              <a:gd name="connsiteX414" fmla="*/ 5824539 w 12193200"/>
              <a:gd name="connsiteY414" fmla="*/ 6596997 h 6858000"/>
              <a:gd name="connsiteX415" fmla="*/ 5820412 w 12193200"/>
              <a:gd name="connsiteY415" fmla="*/ 6593807 h 6858000"/>
              <a:gd name="connsiteX416" fmla="*/ 5815650 w 12193200"/>
              <a:gd name="connsiteY416" fmla="*/ 6589022 h 6858000"/>
              <a:gd name="connsiteX417" fmla="*/ 5815332 w 12193200"/>
              <a:gd name="connsiteY417" fmla="*/ 6571156 h 6858000"/>
              <a:gd name="connsiteX418" fmla="*/ 5815332 w 12193200"/>
              <a:gd name="connsiteY418" fmla="*/ 6564457 h 6858000"/>
              <a:gd name="connsiteX419" fmla="*/ 5815650 w 12193200"/>
              <a:gd name="connsiteY419" fmla="*/ 6542126 h 6858000"/>
              <a:gd name="connsiteX420" fmla="*/ 5815650 w 12193200"/>
              <a:gd name="connsiteY420" fmla="*/ 6536702 h 6858000"/>
              <a:gd name="connsiteX421" fmla="*/ 5814062 w 12193200"/>
              <a:gd name="connsiteY421" fmla="*/ 6534150 h 6858000"/>
              <a:gd name="connsiteX422" fmla="*/ 5756009 w 12193200"/>
              <a:gd name="connsiteY422" fmla="*/ 6534150 h 6858000"/>
              <a:gd name="connsiteX423" fmla="*/ 5722939 w 12193200"/>
              <a:gd name="connsiteY423" fmla="*/ 6570196 h 6858000"/>
              <a:gd name="connsiteX424" fmla="*/ 5755367 w 12193200"/>
              <a:gd name="connsiteY424" fmla="*/ 6602413 h 6858000"/>
              <a:gd name="connsiteX425" fmla="*/ 5772063 w 12193200"/>
              <a:gd name="connsiteY425" fmla="*/ 6599223 h 6858000"/>
              <a:gd name="connsiteX426" fmla="*/ 5777521 w 12193200"/>
              <a:gd name="connsiteY426" fmla="*/ 6596353 h 6858000"/>
              <a:gd name="connsiteX427" fmla="*/ 5778805 w 12193200"/>
              <a:gd name="connsiteY427" fmla="*/ 6584550 h 6858000"/>
              <a:gd name="connsiteX428" fmla="*/ 5778163 w 12193200"/>
              <a:gd name="connsiteY428" fmla="*/ 6583274 h 6858000"/>
              <a:gd name="connsiteX429" fmla="*/ 5777521 w 12193200"/>
              <a:gd name="connsiteY429" fmla="*/ 6583593 h 6858000"/>
              <a:gd name="connsiteX430" fmla="*/ 5757293 w 12193200"/>
              <a:gd name="connsiteY430" fmla="*/ 6590611 h 6858000"/>
              <a:gd name="connsiteX431" fmla="*/ 5737708 w 12193200"/>
              <a:gd name="connsiteY431" fmla="*/ 6568282 h 6858000"/>
              <a:gd name="connsiteX432" fmla="*/ 5743166 w 12193200"/>
              <a:gd name="connsiteY432" fmla="*/ 6563497 h 6858000"/>
              <a:gd name="connsiteX433" fmla="*/ 5773668 w 12193200"/>
              <a:gd name="connsiteY433" fmla="*/ 6563497 h 6858000"/>
              <a:gd name="connsiteX434" fmla="*/ 5780090 w 12193200"/>
              <a:gd name="connsiteY434" fmla="*/ 6558712 h 6858000"/>
              <a:gd name="connsiteX435" fmla="*/ 5756009 w 12193200"/>
              <a:gd name="connsiteY435" fmla="*/ 6534150 h 6858000"/>
              <a:gd name="connsiteX436" fmla="*/ 5649181 w 12193200"/>
              <a:gd name="connsiteY436" fmla="*/ 6534150 h 6858000"/>
              <a:gd name="connsiteX437" fmla="*/ 5648219 w 12193200"/>
              <a:gd name="connsiteY437" fmla="*/ 6534469 h 6858000"/>
              <a:gd name="connsiteX438" fmla="*/ 5647258 w 12193200"/>
              <a:gd name="connsiteY438" fmla="*/ 6534469 h 6858000"/>
              <a:gd name="connsiteX439" fmla="*/ 5628345 w 12193200"/>
              <a:gd name="connsiteY439" fmla="*/ 6536383 h 6858000"/>
              <a:gd name="connsiteX440" fmla="*/ 5626101 w 12193200"/>
              <a:gd name="connsiteY440" fmla="*/ 6538617 h 6858000"/>
              <a:gd name="connsiteX441" fmla="*/ 5626101 w 12193200"/>
              <a:gd name="connsiteY441" fmla="*/ 6540850 h 6858000"/>
              <a:gd name="connsiteX442" fmla="*/ 5629947 w 12193200"/>
              <a:gd name="connsiteY442" fmla="*/ 6543083 h 6858000"/>
              <a:gd name="connsiteX443" fmla="*/ 5635398 w 12193200"/>
              <a:gd name="connsiteY443" fmla="*/ 6560310 h 6858000"/>
              <a:gd name="connsiteX444" fmla="*/ 5635398 w 12193200"/>
              <a:gd name="connsiteY444" fmla="*/ 6571156 h 6858000"/>
              <a:gd name="connsiteX445" fmla="*/ 5635398 w 12193200"/>
              <a:gd name="connsiteY445" fmla="*/ 6589022 h 6858000"/>
              <a:gd name="connsiteX446" fmla="*/ 5630269 w 12193200"/>
              <a:gd name="connsiteY446" fmla="*/ 6593807 h 6858000"/>
              <a:gd name="connsiteX447" fmla="*/ 5626101 w 12193200"/>
              <a:gd name="connsiteY447" fmla="*/ 6596997 h 6858000"/>
              <a:gd name="connsiteX448" fmla="*/ 5626101 w 12193200"/>
              <a:gd name="connsiteY448" fmla="*/ 6599230 h 6858000"/>
              <a:gd name="connsiteX449" fmla="*/ 5627704 w 12193200"/>
              <a:gd name="connsiteY449" fmla="*/ 6600825 h 6858000"/>
              <a:gd name="connsiteX450" fmla="*/ 5628665 w 12193200"/>
              <a:gd name="connsiteY450" fmla="*/ 6600825 h 6858000"/>
              <a:gd name="connsiteX451" fmla="*/ 5643090 w 12193200"/>
              <a:gd name="connsiteY451" fmla="*/ 6600506 h 6858000"/>
              <a:gd name="connsiteX452" fmla="*/ 5657195 w 12193200"/>
              <a:gd name="connsiteY452" fmla="*/ 6600825 h 6858000"/>
              <a:gd name="connsiteX453" fmla="*/ 5658157 w 12193200"/>
              <a:gd name="connsiteY453" fmla="*/ 6600825 h 6858000"/>
              <a:gd name="connsiteX454" fmla="*/ 5659439 w 12193200"/>
              <a:gd name="connsiteY454" fmla="*/ 6599230 h 6858000"/>
              <a:gd name="connsiteX455" fmla="*/ 5659439 w 12193200"/>
              <a:gd name="connsiteY455" fmla="*/ 6596997 h 6858000"/>
              <a:gd name="connsiteX456" fmla="*/ 5655592 w 12193200"/>
              <a:gd name="connsiteY456" fmla="*/ 6593807 h 6858000"/>
              <a:gd name="connsiteX457" fmla="*/ 5650784 w 12193200"/>
              <a:gd name="connsiteY457" fmla="*/ 6589022 h 6858000"/>
              <a:gd name="connsiteX458" fmla="*/ 5650463 w 12193200"/>
              <a:gd name="connsiteY458" fmla="*/ 6571156 h 6858000"/>
              <a:gd name="connsiteX459" fmla="*/ 5650463 w 12193200"/>
              <a:gd name="connsiteY459" fmla="*/ 6564457 h 6858000"/>
              <a:gd name="connsiteX460" fmla="*/ 5650784 w 12193200"/>
              <a:gd name="connsiteY460" fmla="*/ 6542126 h 6858000"/>
              <a:gd name="connsiteX461" fmla="*/ 5650784 w 12193200"/>
              <a:gd name="connsiteY461" fmla="*/ 6536702 h 6858000"/>
              <a:gd name="connsiteX462" fmla="*/ 5649181 w 12193200"/>
              <a:gd name="connsiteY462" fmla="*/ 6534150 h 6858000"/>
              <a:gd name="connsiteX463" fmla="*/ 5595939 w 12193200"/>
              <a:gd name="connsiteY463" fmla="*/ 6534150 h 6858000"/>
              <a:gd name="connsiteX464" fmla="*/ 5570538 w 12193200"/>
              <a:gd name="connsiteY464" fmla="*/ 6554884 h 6858000"/>
              <a:gd name="connsiteX465" fmla="*/ 5591493 w 12193200"/>
              <a:gd name="connsiteY465" fmla="*/ 6576894 h 6858000"/>
              <a:gd name="connsiteX466" fmla="*/ 5600701 w 12193200"/>
              <a:gd name="connsiteY466" fmla="*/ 6586464 h 6858000"/>
              <a:gd name="connsiteX467" fmla="*/ 5589272 w 12193200"/>
              <a:gd name="connsiteY467" fmla="*/ 6595077 h 6858000"/>
              <a:gd name="connsiteX468" fmla="*/ 5576571 w 12193200"/>
              <a:gd name="connsiteY468" fmla="*/ 6587102 h 6858000"/>
              <a:gd name="connsiteX469" fmla="*/ 5574348 w 12193200"/>
              <a:gd name="connsiteY469" fmla="*/ 6583593 h 6858000"/>
              <a:gd name="connsiteX470" fmla="*/ 5572126 w 12193200"/>
              <a:gd name="connsiteY470" fmla="*/ 6583593 h 6858000"/>
              <a:gd name="connsiteX471" fmla="*/ 5569903 w 12193200"/>
              <a:gd name="connsiteY471" fmla="*/ 6586145 h 6858000"/>
              <a:gd name="connsiteX472" fmla="*/ 5568951 w 12193200"/>
              <a:gd name="connsiteY472" fmla="*/ 6595077 h 6858000"/>
              <a:gd name="connsiteX473" fmla="*/ 5571173 w 12193200"/>
              <a:gd name="connsiteY473" fmla="*/ 6598904 h 6858000"/>
              <a:gd name="connsiteX474" fmla="*/ 5588001 w 12193200"/>
              <a:gd name="connsiteY474" fmla="*/ 6602413 h 6858000"/>
              <a:gd name="connsiteX475" fmla="*/ 5614989 w 12193200"/>
              <a:gd name="connsiteY475" fmla="*/ 6582317 h 6858000"/>
              <a:gd name="connsiteX476" fmla="*/ 5601654 w 12193200"/>
              <a:gd name="connsiteY476" fmla="*/ 6564773 h 6858000"/>
              <a:gd name="connsiteX477" fmla="*/ 5589906 w 12193200"/>
              <a:gd name="connsiteY477" fmla="*/ 6559031 h 6858000"/>
              <a:gd name="connsiteX478" fmla="*/ 5583238 w 12193200"/>
              <a:gd name="connsiteY478" fmla="*/ 6550100 h 6858000"/>
              <a:gd name="connsiteX479" fmla="*/ 5593399 w 12193200"/>
              <a:gd name="connsiteY479" fmla="*/ 6541487 h 6858000"/>
              <a:gd name="connsiteX480" fmla="*/ 5604511 w 12193200"/>
              <a:gd name="connsiteY480" fmla="*/ 6546910 h 6858000"/>
              <a:gd name="connsiteX481" fmla="*/ 5607369 w 12193200"/>
              <a:gd name="connsiteY481" fmla="*/ 6550419 h 6858000"/>
              <a:gd name="connsiteX482" fmla="*/ 5609274 w 12193200"/>
              <a:gd name="connsiteY482" fmla="*/ 6550419 h 6858000"/>
              <a:gd name="connsiteX483" fmla="*/ 5611179 w 12193200"/>
              <a:gd name="connsiteY483" fmla="*/ 6547867 h 6858000"/>
              <a:gd name="connsiteX484" fmla="*/ 5612131 w 12193200"/>
              <a:gd name="connsiteY484" fmla="*/ 6539892 h 6858000"/>
              <a:gd name="connsiteX485" fmla="*/ 5612131 w 12193200"/>
              <a:gd name="connsiteY485" fmla="*/ 6539573 h 6858000"/>
              <a:gd name="connsiteX486" fmla="*/ 5609274 w 12193200"/>
              <a:gd name="connsiteY486" fmla="*/ 6536383 h 6858000"/>
              <a:gd name="connsiteX487" fmla="*/ 5595939 w 12193200"/>
              <a:gd name="connsiteY487" fmla="*/ 6534150 h 6858000"/>
              <a:gd name="connsiteX488" fmla="*/ 5528527 w 12193200"/>
              <a:gd name="connsiteY488" fmla="*/ 6534150 h 6858000"/>
              <a:gd name="connsiteX489" fmla="*/ 5527279 w 12193200"/>
              <a:gd name="connsiteY489" fmla="*/ 6534469 h 6858000"/>
              <a:gd name="connsiteX490" fmla="*/ 5526344 w 12193200"/>
              <a:gd name="connsiteY490" fmla="*/ 6534469 h 6858000"/>
              <a:gd name="connsiteX491" fmla="*/ 5507945 w 12193200"/>
              <a:gd name="connsiteY491" fmla="*/ 6537340 h 6858000"/>
              <a:gd name="connsiteX492" fmla="*/ 5505452 w 12193200"/>
              <a:gd name="connsiteY492" fmla="*/ 6540212 h 6858000"/>
              <a:gd name="connsiteX493" fmla="*/ 5505452 w 12193200"/>
              <a:gd name="connsiteY493" fmla="*/ 6542445 h 6858000"/>
              <a:gd name="connsiteX494" fmla="*/ 5508882 w 12193200"/>
              <a:gd name="connsiteY494" fmla="*/ 6544359 h 6858000"/>
              <a:gd name="connsiteX495" fmla="*/ 5515742 w 12193200"/>
              <a:gd name="connsiteY495" fmla="*/ 6548825 h 6858000"/>
              <a:gd name="connsiteX496" fmla="*/ 5517924 w 12193200"/>
              <a:gd name="connsiteY496" fmla="*/ 6566690 h 6858000"/>
              <a:gd name="connsiteX497" fmla="*/ 5517924 w 12193200"/>
              <a:gd name="connsiteY497" fmla="*/ 6571156 h 6858000"/>
              <a:gd name="connsiteX498" fmla="*/ 5517612 w 12193200"/>
              <a:gd name="connsiteY498" fmla="*/ 6589022 h 6858000"/>
              <a:gd name="connsiteX499" fmla="*/ 5512935 w 12193200"/>
              <a:gd name="connsiteY499" fmla="*/ 6593807 h 6858000"/>
              <a:gd name="connsiteX500" fmla="*/ 5508882 w 12193200"/>
              <a:gd name="connsiteY500" fmla="*/ 6596997 h 6858000"/>
              <a:gd name="connsiteX501" fmla="*/ 5508882 w 12193200"/>
              <a:gd name="connsiteY501" fmla="*/ 6599230 h 6858000"/>
              <a:gd name="connsiteX502" fmla="*/ 5510440 w 12193200"/>
              <a:gd name="connsiteY502" fmla="*/ 6600825 h 6858000"/>
              <a:gd name="connsiteX503" fmla="*/ 5511377 w 12193200"/>
              <a:gd name="connsiteY503" fmla="*/ 6600825 h 6858000"/>
              <a:gd name="connsiteX504" fmla="*/ 5524473 w 12193200"/>
              <a:gd name="connsiteY504" fmla="*/ 6600506 h 6858000"/>
              <a:gd name="connsiteX505" fmla="*/ 5543494 w 12193200"/>
              <a:gd name="connsiteY505" fmla="*/ 6600825 h 6858000"/>
              <a:gd name="connsiteX506" fmla="*/ 5543807 w 12193200"/>
              <a:gd name="connsiteY506" fmla="*/ 6600825 h 6858000"/>
              <a:gd name="connsiteX507" fmla="*/ 5545677 w 12193200"/>
              <a:gd name="connsiteY507" fmla="*/ 6598911 h 6858000"/>
              <a:gd name="connsiteX508" fmla="*/ 5545677 w 12193200"/>
              <a:gd name="connsiteY508" fmla="*/ 6596997 h 6858000"/>
              <a:gd name="connsiteX509" fmla="*/ 5541623 w 12193200"/>
              <a:gd name="connsiteY509" fmla="*/ 6594126 h 6858000"/>
              <a:gd name="connsiteX510" fmla="*/ 5535075 w 12193200"/>
              <a:gd name="connsiteY510" fmla="*/ 6592212 h 6858000"/>
              <a:gd name="connsiteX511" fmla="*/ 5532892 w 12193200"/>
              <a:gd name="connsiteY511" fmla="*/ 6585831 h 6858000"/>
              <a:gd name="connsiteX512" fmla="*/ 5532580 w 12193200"/>
              <a:gd name="connsiteY512" fmla="*/ 6577218 h 6858000"/>
              <a:gd name="connsiteX513" fmla="*/ 5532580 w 12193200"/>
              <a:gd name="connsiteY513" fmla="*/ 6571475 h 6858000"/>
              <a:gd name="connsiteX514" fmla="*/ 5536010 w 12193200"/>
              <a:gd name="connsiteY514" fmla="*/ 6552653 h 6858000"/>
              <a:gd name="connsiteX515" fmla="*/ 5546613 w 12193200"/>
              <a:gd name="connsiteY515" fmla="*/ 6549144 h 6858000"/>
              <a:gd name="connsiteX516" fmla="*/ 5554097 w 12193200"/>
              <a:gd name="connsiteY516" fmla="*/ 6549782 h 6858000"/>
              <a:gd name="connsiteX517" fmla="*/ 5555344 w 12193200"/>
              <a:gd name="connsiteY517" fmla="*/ 6550101 h 6858000"/>
              <a:gd name="connsiteX518" fmla="*/ 5557215 w 12193200"/>
              <a:gd name="connsiteY518" fmla="*/ 6546911 h 6858000"/>
              <a:gd name="connsiteX519" fmla="*/ 5557527 w 12193200"/>
              <a:gd name="connsiteY519" fmla="*/ 6537340 h 6858000"/>
              <a:gd name="connsiteX520" fmla="*/ 5553162 w 12193200"/>
              <a:gd name="connsiteY520" fmla="*/ 6534150 h 6858000"/>
              <a:gd name="connsiteX521" fmla="*/ 5546925 w 12193200"/>
              <a:gd name="connsiteY521" fmla="*/ 6535107 h 6858000"/>
              <a:gd name="connsiteX522" fmla="*/ 5538505 w 12193200"/>
              <a:gd name="connsiteY522" fmla="*/ 6541169 h 6858000"/>
              <a:gd name="connsiteX523" fmla="*/ 5533517 w 12193200"/>
              <a:gd name="connsiteY523" fmla="*/ 6546911 h 6858000"/>
              <a:gd name="connsiteX524" fmla="*/ 5531022 w 12193200"/>
              <a:gd name="connsiteY524" fmla="*/ 6549144 h 6858000"/>
              <a:gd name="connsiteX525" fmla="*/ 5529774 w 12193200"/>
              <a:gd name="connsiteY525" fmla="*/ 6542445 h 6858000"/>
              <a:gd name="connsiteX526" fmla="*/ 5530087 w 12193200"/>
              <a:gd name="connsiteY526" fmla="*/ 6536383 h 6858000"/>
              <a:gd name="connsiteX527" fmla="*/ 5528527 w 12193200"/>
              <a:gd name="connsiteY527" fmla="*/ 6534150 h 6858000"/>
              <a:gd name="connsiteX528" fmla="*/ 5470797 w 12193200"/>
              <a:gd name="connsiteY528" fmla="*/ 6534150 h 6858000"/>
              <a:gd name="connsiteX529" fmla="*/ 5438776 w 12193200"/>
              <a:gd name="connsiteY529" fmla="*/ 6570196 h 6858000"/>
              <a:gd name="connsiteX530" fmla="*/ 5470168 w 12193200"/>
              <a:gd name="connsiteY530" fmla="*/ 6602413 h 6858000"/>
              <a:gd name="connsiteX531" fmla="*/ 5486177 w 12193200"/>
              <a:gd name="connsiteY531" fmla="*/ 6599223 h 6858000"/>
              <a:gd name="connsiteX532" fmla="*/ 5491514 w 12193200"/>
              <a:gd name="connsiteY532" fmla="*/ 6596353 h 6858000"/>
              <a:gd name="connsiteX533" fmla="*/ 5493084 w 12193200"/>
              <a:gd name="connsiteY533" fmla="*/ 6584550 h 6858000"/>
              <a:gd name="connsiteX534" fmla="*/ 5492143 w 12193200"/>
              <a:gd name="connsiteY534" fmla="*/ 6583274 h 6858000"/>
              <a:gd name="connsiteX535" fmla="*/ 5491828 w 12193200"/>
              <a:gd name="connsiteY535" fmla="*/ 6583593 h 6858000"/>
              <a:gd name="connsiteX536" fmla="*/ 5472051 w 12193200"/>
              <a:gd name="connsiteY536" fmla="*/ 6590611 h 6858000"/>
              <a:gd name="connsiteX537" fmla="*/ 5452902 w 12193200"/>
              <a:gd name="connsiteY537" fmla="*/ 6568282 h 6858000"/>
              <a:gd name="connsiteX538" fmla="*/ 5457925 w 12193200"/>
              <a:gd name="connsiteY538" fmla="*/ 6563497 h 6858000"/>
              <a:gd name="connsiteX539" fmla="*/ 5488062 w 12193200"/>
              <a:gd name="connsiteY539" fmla="*/ 6563497 h 6858000"/>
              <a:gd name="connsiteX540" fmla="*/ 5494339 w 12193200"/>
              <a:gd name="connsiteY540" fmla="*/ 6558712 h 6858000"/>
              <a:gd name="connsiteX541" fmla="*/ 5470797 w 12193200"/>
              <a:gd name="connsiteY541" fmla="*/ 6534150 h 6858000"/>
              <a:gd name="connsiteX542" fmla="*/ 5371137 w 12193200"/>
              <a:gd name="connsiteY542" fmla="*/ 6534150 h 6858000"/>
              <a:gd name="connsiteX543" fmla="*/ 5368926 w 12193200"/>
              <a:gd name="connsiteY543" fmla="*/ 6536091 h 6858000"/>
              <a:gd name="connsiteX544" fmla="*/ 5368926 w 12193200"/>
              <a:gd name="connsiteY544" fmla="*/ 6538356 h 6858000"/>
              <a:gd name="connsiteX545" fmla="*/ 5370190 w 12193200"/>
              <a:gd name="connsiteY545" fmla="*/ 6540621 h 6858000"/>
              <a:gd name="connsiteX546" fmla="*/ 5374297 w 12193200"/>
              <a:gd name="connsiteY546" fmla="*/ 6544179 h 6858000"/>
              <a:gd name="connsiteX547" fmla="*/ 5385040 w 12193200"/>
              <a:gd name="connsiteY547" fmla="*/ 6573620 h 6858000"/>
              <a:gd name="connsiteX548" fmla="*/ 5393887 w 12193200"/>
              <a:gd name="connsiteY548" fmla="*/ 6597884 h 6858000"/>
              <a:gd name="connsiteX549" fmla="*/ 5396414 w 12193200"/>
              <a:gd name="connsiteY549" fmla="*/ 6602413 h 6858000"/>
              <a:gd name="connsiteX550" fmla="*/ 5397994 w 12193200"/>
              <a:gd name="connsiteY550" fmla="*/ 6602413 h 6858000"/>
              <a:gd name="connsiteX551" fmla="*/ 5403998 w 12193200"/>
              <a:gd name="connsiteY551" fmla="*/ 6601443 h 6858000"/>
              <a:gd name="connsiteX552" fmla="*/ 5406841 w 12193200"/>
              <a:gd name="connsiteY552" fmla="*/ 6600149 h 6858000"/>
              <a:gd name="connsiteX553" fmla="*/ 5408421 w 12193200"/>
              <a:gd name="connsiteY553" fmla="*/ 6595943 h 6858000"/>
              <a:gd name="connsiteX554" fmla="*/ 5414424 w 12193200"/>
              <a:gd name="connsiteY554" fmla="*/ 6580414 h 6858000"/>
              <a:gd name="connsiteX555" fmla="*/ 5427063 w 12193200"/>
              <a:gd name="connsiteY555" fmla="*/ 6548709 h 6858000"/>
              <a:gd name="connsiteX556" fmla="*/ 5431486 w 12193200"/>
              <a:gd name="connsiteY556" fmla="*/ 6540944 h 6858000"/>
              <a:gd name="connsiteX557" fmla="*/ 5434014 w 12193200"/>
              <a:gd name="connsiteY557" fmla="*/ 6538356 h 6858000"/>
              <a:gd name="connsiteX558" fmla="*/ 5434014 w 12193200"/>
              <a:gd name="connsiteY558" fmla="*/ 6536091 h 6858000"/>
              <a:gd name="connsiteX559" fmla="*/ 5432750 w 12193200"/>
              <a:gd name="connsiteY559" fmla="*/ 6534150 h 6858000"/>
              <a:gd name="connsiteX560" fmla="*/ 5431486 w 12193200"/>
              <a:gd name="connsiteY560" fmla="*/ 6534150 h 6858000"/>
              <a:gd name="connsiteX561" fmla="*/ 5423271 w 12193200"/>
              <a:gd name="connsiteY561" fmla="*/ 6534797 h 6858000"/>
              <a:gd name="connsiteX562" fmla="*/ 5413792 w 12193200"/>
              <a:gd name="connsiteY562" fmla="*/ 6534474 h 6858000"/>
              <a:gd name="connsiteX563" fmla="*/ 5412528 w 12193200"/>
              <a:gd name="connsiteY563" fmla="*/ 6534150 h 6858000"/>
              <a:gd name="connsiteX564" fmla="*/ 5410949 w 12193200"/>
              <a:gd name="connsiteY564" fmla="*/ 6536091 h 6858000"/>
              <a:gd name="connsiteX565" fmla="*/ 5410949 w 12193200"/>
              <a:gd name="connsiteY565" fmla="*/ 6538356 h 6858000"/>
              <a:gd name="connsiteX566" fmla="*/ 5412844 w 12193200"/>
              <a:gd name="connsiteY566" fmla="*/ 6540621 h 6858000"/>
              <a:gd name="connsiteX567" fmla="*/ 5418216 w 12193200"/>
              <a:gd name="connsiteY567" fmla="*/ 6544179 h 6858000"/>
              <a:gd name="connsiteX568" fmla="*/ 5413160 w 12193200"/>
              <a:gd name="connsiteY568" fmla="*/ 6561003 h 6858000"/>
              <a:gd name="connsiteX569" fmla="*/ 5409369 w 12193200"/>
              <a:gd name="connsiteY569" fmla="*/ 6571679 h 6858000"/>
              <a:gd name="connsiteX570" fmla="*/ 5407158 w 12193200"/>
              <a:gd name="connsiteY570" fmla="*/ 6579120 h 6858000"/>
              <a:gd name="connsiteX571" fmla="*/ 5405893 w 12193200"/>
              <a:gd name="connsiteY571" fmla="*/ 6582678 h 6858000"/>
              <a:gd name="connsiteX572" fmla="*/ 5405261 w 12193200"/>
              <a:gd name="connsiteY572" fmla="*/ 6584620 h 6858000"/>
              <a:gd name="connsiteX573" fmla="*/ 5404945 w 12193200"/>
              <a:gd name="connsiteY573" fmla="*/ 6586237 h 6858000"/>
              <a:gd name="connsiteX574" fmla="*/ 5397994 w 12193200"/>
              <a:gd name="connsiteY574" fmla="*/ 6564238 h 6858000"/>
              <a:gd name="connsiteX575" fmla="*/ 5394519 w 12193200"/>
              <a:gd name="connsiteY575" fmla="*/ 6553562 h 6858000"/>
              <a:gd name="connsiteX576" fmla="*/ 5392939 w 12193200"/>
              <a:gd name="connsiteY576" fmla="*/ 6547738 h 6858000"/>
              <a:gd name="connsiteX577" fmla="*/ 5392307 w 12193200"/>
              <a:gd name="connsiteY577" fmla="*/ 6544826 h 6858000"/>
              <a:gd name="connsiteX578" fmla="*/ 5397362 w 12193200"/>
              <a:gd name="connsiteY578" fmla="*/ 6541268 h 6858000"/>
              <a:gd name="connsiteX579" fmla="*/ 5401154 w 12193200"/>
              <a:gd name="connsiteY579" fmla="*/ 6538356 h 6858000"/>
              <a:gd name="connsiteX580" fmla="*/ 5401154 w 12193200"/>
              <a:gd name="connsiteY580" fmla="*/ 6536091 h 6858000"/>
              <a:gd name="connsiteX581" fmla="*/ 5399258 w 12193200"/>
              <a:gd name="connsiteY581" fmla="*/ 6534150 h 6858000"/>
              <a:gd name="connsiteX582" fmla="*/ 5397678 w 12193200"/>
              <a:gd name="connsiteY582" fmla="*/ 6534150 h 6858000"/>
              <a:gd name="connsiteX583" fmla="*/ 5384093 w 12193200"/>
              <a:gd name="connsiteY583" fmla="*/ 6534797 h 6858000"/>
              <a:gd name="connsiteX584" fmla="*/ 5377457 w 12193200"/>
              <a:gd name="connsiteY584" fmla="*/ 6534474 h 6858000"/>
              <a:gd name="connsiteX585" fmla="*/ 5371137 w 12193200"/>
              <a:gd name="connsiteY585" fmla="*/ 6534150 h 6858000"/>
              <a:gd name="connsiteX586" fmla="*/ 5353686 w 12193200"/>
              <a:gd name="connsiteY586" fmla="*/ 6534150 h 6858000"/>
              <a:gd name="connsiteX587" fmla="*/ 5352735 w 12193200"/>
              <a:gd name="connsiteY587" fmla="*/ 6534469 h 6858000"/>
              <a:gd name="connsiteX588" fmla="*/ 5351464 w 12193200"/>
              <a:gd name="connsiteY588" fmla="*/ 6534469 h 6858000"/>
              <a:gd name="connsiteX589" fmla="*/ 5333048 w 12193200"/>
              <a:gd name="connsiteY589" fmla="*/ 6536383 h 6858000"/>
              <a:gd name="connsiteX590" fmla="*/ 5330826 w 12193200"/>
              <a:gd name="connsiteY590" fmla="*/ 6538617 h 6858000"/>
              <a:gd name="connsiteX591" fmla="*/ 5330826 w 12193200"/>
              <a:gd name="connsiteY591" fmla="*/ 6540850 h 6858000"/>
              <a:gd name="connsiteX592" fmla="*/ 5334318 w 12193200"/>
              <a:gd name="connsiteY592" fmla="*/ 6543083 h 6858000"/>
              <a:gd name="connsiteX593" fmla="*/ 5340033 w 12193200"/>
              <a:gd name="connsiteY593" fmla="*/ 6560310 h 6858000"/>
              <a:gd name="connsiteX594" fmla="*/ 5340033 w 12193200"/>
              <a:gd name="connsiteY594" fmla="*/ 6571156 h 6858000"/>
              <a:gd name="connsiteX595" fmla="*/ 5339716 w 12193200"/>
              <a:gd name="connsiteY595" fmla="*/ 6589022 h 6858000"/>
              <a:gd name="connsiteX596" fmla="*/ 5334954 w 12193200"/>
              <a:gd name="connsiteY596" fmla="*/ 6593807 h 6858000"/>
              <a:gd name="connsiteX597" fmla="*/ 5330826 w 12193200"/>
              <a:gd name="connsiteY597" fmla="*/ 6596997 h 6858000"/>
              <a:gd name="connsiteX598" fmla="*/ 5330826 w 12193200"/>
              <a:gd name="connsiteY598" fmla="*/ 6599230 h 6858000"/>
              <a:gd name="connsiteX599" fmla="*/ 5332096 w 12193200"/>
              <a:gd name="connsiteY599" fmla="*/ 6600825 h 6858000"/>
              <a:gd name="connsiteX600" fmla="*/ 5333048 w 12193200"/>
              <a:gd name="connsiteY600" fmla="*/ 6600825 h 6858000"/>
              <a:gd name="connsiteX601" fmla="*/ 5347654 w 12193200"/>
              <a:gd name="connsiteY601" fmla="*/ 6600506 h 6858000"/>
              <a:gd name="connsiteX602" fmla="*/ 5361624 w 12193200"/>
              <a:gd name="connsiteY602" fmla="*/ 6600825 h 6858000"/>
              <a:gd name="connsiteX603" fmla="*/ 5362576 w 12193200"/>
              <a:gd name="connsiteY603" fmla="*/ 6600825 h 6858000"/>
              <a:gd name="connsiteX604" fmla="*/ 5364164 w 12193200"/>
              <a:gd name="connsiteY604" fmla="*/ 6599230 h 6858000"/>
              <a:gd name="connsiteX605" fmla="*/ 5364164 w 12193200"/>
              <a:gd name="connsiteY605" fmla="*/ 6596997 h 6858000"/>
              <a:gd name="connsiteX606" fmla="*/ 5360036 w 12193200"/>
              <a:gd name="connsiteY606" fmla="*/ 6593807 h 6858000"/>
              <a:gd name="connsiteX607" fmla="*/ 5355274 w 12193200"/>
              <a:gd name="connsiteY607" fmla="*/ 6589022 h 6858000"/>
              <a:gd name="connsiteX608" fmla="*/ 5354956 w 12193200"/>
              <a:gd name="connsiteY608" fmla="*/ 6571156 h 6858000"/>
              <a:gd name="connsiteX609" fmla="*/ 5354956 w 12193200"/>
              <a:gd name="connsiteY609" fmla="*/ 6564457 h 6858000"/>
              <a:gd name="connsiteX610" fmla="*/ 5355274 w 12193200"/>
              <a:gd name="connsiteY610" fmla="*/ 6542126 h 6858000"/>
              <a:gd name="connsiteX611" fmla="*/ 5355274 w 12193200"/>
              <a:gd name="connsiteY611" fmla="*/ 6536702 h 6858000"/>
              <a:gd name="connsiteX612" fmla="*/ 5353686 w 12193200"/>
              <a:gd name="connsiteY612" fmla="*/ 6534150 h 6858000"/>
              <a:gd name="connsiteX613" fmla="*/ 5264654 w 12193200"/>
              <a:gd name="connsiteY613" fmla="*/ 6534150 h 6858000"/>
              <a:gd name="connsiteX614" fmla="*/ 5262413 w 12193200"/>
              <a:gd name="connsiteY614" fmla="*/ 6534469 h 6858000"/>
              <a:gd name="connsiteX615" fmla="*/ 5243846 w 12193200"/>
              <a:gd name="connsiteY615" fmla="*/ 6536702 h 6858000"/>
              <a:gd name="connsiteX616" fmla="*/ 5241926 w 12193200"/>
              <a:gd name="connsiteY616" fmla="*/ 6539574 h 6858000"/>
              <a:gd name="connsiteX617" fmla="*/ 5241926 w 12193200"/>
              <a:gd name="connsiteY617" fmla="*/ 6542126 h 6858000"/>
              <a:gd name="connsiteX618" fmla="*/ 5245767 w 12193200"/>
              <a:gd name="connsiteY618" fmla="*/ 6543721 h 6858000"/>
              <a:gd name="connsiteX619" fmla="*/ 5251849 w 12193200"/>
              <a:gd name="connsiteY619" fmla="*/ 6547230 h 6858000"/>
              <a:gd name="connsiteX620" fmla="*/ 5253130 w 12193200"/>
              <a:gd name="connsiteY620" fmla="*/ 6566371 h 6858000"/>
              <a:gd name="connsiteX621" fmla="*/ 5253130 w 12193200"/>
              <a:gd name="connsiteY621" fmla="*/ 6571156 h 6858000"/>
              <a:gd name="connsiteX622" fmla="*/ 5253130 w 12193200"/>
              <a:gd name="connsiteY622" fmla="*/ 6589022 h 6858000"/>
              <a:gd name="connsiteX623" fmla="*/ 5248008 w 12193200"/>
              <a:gd name="connsiteY623" fmla="*/ 6593807 h 6858000"/>
              <a:gd name="connsiteX624" fmla="*/ 5243846 w 12193200"/>
              <a:gd name="connsiteY624" fmla="*/ 6596997 h 6858000"/>
              <a:gd name="connsiteX625" fmla="*/ 5243846 w 12193200"/>
              <a:gd name="connsiteY625" fmla="*/ 6599230 h 6858000"/>
              <a:gd name="connsiteX626" fmla="*/ 5245447 w 12193200"/>
              <a:gd name="connsiteY626" fmla="*/ 6600825 h 6858000"/>
              <a:gd name="connsiteX627" fmla="*/ 5246407 w 12193200"/>
              <a:gd name="connsiteY627" fmla="*/ 6600825 h 6858000"/>
              <a:gd name="connsiteX628" fmla="*/ 5260813 w 12193200"/>
              <a:gd name="connsiteY628" fmla="*/ 6600506 h 6858000"/>
              <a:gd name="connsiteX629" fmla="*/ 5274898 w 12193200"/>
              <a:gd name="connsiteY629" fmla="*/ 6600825 h 6858000"/>
              <a:gd name="connsiteX630" fmla="*/ 5275858 w 12193200"/>
              <a:gd name="connsiteY630" fmla="*/ 6600825 h 6858000"/>
              <a:gd name="connsiteX631" fmla="*/ 5277459 w 12193200"/>
              <a:gd name="connsiteY631" fmla="*/ 6599230 h 6858000"/>
              <a:gd name="connsiteX632" fmla="*/ 5277459 w 12193200"/>
              <a:gd name="connsiteY632" fmla="*/ 6596997 h 6858000"/>
              <a:gd name="connsiteX633" fmla="*/ 5273297 w 12193200"/>
              <a:gd name="connsiteY633" fmla="*/ 6593807 h 6858000"/>
              <a:gd name="connsiteX634" fmla="*/ 5268495 w 12193200"/>
              <a:gd name="connsiteY634" fmla="*/ 6589022 h 6858000"/>
              <a:gd name="connsiteX635" fmla="*/ 5268175 w 12193200"/>
              <a:gd name="connsiteY635" fmla="*/ 6571156 h 6858000"/>
              <a:gd name="connsiteX636" fmla="*/ 5268175 w 12193200"/>
              <a:gd name="connsiteY636" fmla="*/ 6567647 h 6858000"/>
              <a:gd name="connsiteX637" fmla="*/ 5271056 w 12193200"/>
              <a:gd name="connsiteY637" fmla="*/ 6552972 h 6858000"/>
              <a:gd name="connsiteX638" fmla="*/ 5284501 w 12193200"/>
              <a:gd name="connsiteY638" fmla="*/ 6546273 h 6858000"/>
              <a:gd name="connsiteX639" fmla="*/ 5294105 w 12193200"/>
              <a:gd name="connsiteY639" fmla="*/ 6552015 h 6858000"/>
              <a:gd name="connsiteX640" fmla="*/ 5295705 w 12193200"/>
              <a:gd name="connsiteY640" fmla="*/ 6566690 h 6858000"/>
              <a:gd name="connsiteX641" fmla="*/ 5295705 w 12193200"/>
              <a:gd name="connsiteY641" fmla="*/ 6571156 h 6858000"/>
              <a:gd name="connsiteX642" fmla="*/ 5295385 w 12193200"/>
              <a:gd name="connsiteY642" fmla="*/ 6589022 h 6858000"/>
              <a:gd name="connsiteX643" fmla="*/ 5290263 w 12193200"/>
              <a:gd name="connsiteY643" fmla="*/ 6593807 h 6858000"/>
              <a:gd name="connsiteX644" fmla="*/ 5286422 w 12193200"/>
              <a:gd name="connsiteY644" fmla="*/ 6596997 h 6858000"/>
              <a:gd name="connsiteX645" fmla="*/ 5286422 w 12193200"/>
              <a:gd name="connsiteY645" fmla="*/ 6599230 h 6858000"/>
              <a:gd name="connsiteX646" fmla="*/ 5287702 w 12193200"/>
              <a:gd name="connsiteY646" fmla="*/ 6600825 h 6858000"/>
              <a:gd name="connsiteX647" fmla="*/ 5288663 w 12193200"/>
              <a:gd name="connsiteY647" fmla="*/ 6600825 h 6858000"/>
              <a:gd name="connsiteX648" fmla="*/ 5303068 w 12193200"/>
              <a:gd name="connsiteY648" fmla="*/ 6600506 h 6858000"/>
              <a:gd name="connsiteX649" fmla="*/ 5317473 w 12193200"/>
              <a:gd name="connsiteY649" fmla="*/ 6600825 h 6858000"/>
              <a:gd name="connsiteX650" fmla="*/ 5318113 w 12193200"/>
              <a:gd name="connsiteY650" fmla="*/ 6600825 h 6858000"/>
              <a:gd name="connsiteX651" fmla="*/ 5319714 w 12193200"/>
              <a:gd name="connsiteY651" fmla="*/ 6599230 h 6858000"/>
              <a:gd name="connsiteX652" fmla="*/ 5319714 w 12193200"/>
              <a:gd name="connsiteY652" fmla="*/ 6596997 h 6858000"/>
              <a:gd name="connsiteX653" fmla="*/ 5315553 w 12193200"/>
              <a:gd name="connsiteY653" fmla="*/ 6593807 h 6858000"/>
              <a:gd name="connsiteX654" fmla="*/ 5310751 w 12193200"/>
              <a:gd name="connsiteY654" fmla="*/ 6589022 h 6858000"/>
              <a:gd name="connsiteX655" fmla="*/ 5310430 w 12193200"/>
              <a:gd name="connsiteY655" fmla="*/ 6571156 h 6858000"/>
              <a:gd name="connsiteX656" fmla="*/ 5310430 w 12193200"/>
              <a:gd name="connsiteY656" fmla="*/ 6566690 h 6858000"/>
              <a:gd name="connsiteX657" fmla="*/ 5309470 w 12193200"/>
              <a:gd name="connsiteY657" fmla="*/ 6544040 h 6858000"/>
              <a:gd name="connsiteX658" fmla="*/ 5290583 w 12193200"/>
              <a:gd name="connsiteY658" fmla="*/ 6534150 h 6858000"/>
              <a:gd name="connsiteX659" fmla="*/ 5273297 w 12193200"/>
              <a:gd name="connsiteY659" fmla="*/ 6542764 h 6858000"/>
              <a:gd name="connsiteX660" fmla="*/ 5270736 w 12193200"/>
              <a:gd name="connsiteY660" fmla="*/ 6545316 h 6858000"/>
              <a:gd name="connsiteX661" fmla="*/ 5269457 w 12193200"/>
              <a:gd name="connsiteY661" fmla="*/ 6546592 h 6858000"/>
              <a:gd name="connsiteX662" fmla="*/ 5268175 w 12193200"/>
              <a:gd name="connsiteY662" fmla="*/ 6547549 h 6858000"/>
              <a:gd name="connsiteX663" fmla="*/ 5266895 w 12193200"/>
              <a:gd name="connsiteY663" fmla="*/ 6544678 h 6858000"/>
              <a:gd name="connsiteX664" fmla="*/ 5266575 w 12193200"/>
              <a:gd name="connsiteY664" fmla="*/ 6536702 h 6858000"/>
              <a:gd name="connsiteX665" fmla="*/ 5264654 w 12193200"/>
              <a:gd name="connsiteY665" fmla="*/ 6534150 h 6858000"/>
              <a:gd name="connsiteX666" fmla="*/ 4979571 w 12193200"/>
              <a:gd name="connsiteY666" fmla="*/ 6534150 h 6858000"/>
              <a:gd name="connsiteX667" fmla="*/ 4977358 w 12193200"/>
              <a:gd name="connsiteY667" fmla="*/ 6534468 h 6858000"/>
              <a:gd name="connsiteX668" fmla="*/ 4958389 w 12193200"/>
              <a:gd name="connsiteY668" fmla="*/ 6536373 h 6858000"/>
              <a:gd name="connsiteX669" fmla="*/ 4956176 w 12193200"/>
              <a:gd name="connsiteY669" fmla="*/ 6538595 h 6858000"/>
              <a:gd name="connsiteX670" fmla="*/ 4956176 w 12193200"/>
              <a:gd name="connsiteY670" fmla="*/ 6540818 h 6858000"/>
              <a:gd name="connsiteX671" fmla="*/ 4959970 w 12193200"/>
              <a:gd name="connsiteY671" fmla="*/ 6543040 h 6858000"/>
              <a:gd name="connsiteX672" fmla="*/ 4965344 w 12193200"/>
              <a:gd name="connsiteY672" fmla="*/ 6560185 h 6858000"/>
              <a:gd name="connsiteX673" fmla="*/ 4965344 w 12193200"/>
              <a:gd name="connsiteY673" fmla="*/ 6571616 h 6858000"/>
              <a:gd name="connsiteX674" fmla="*/ 4965344 w 12193200"/>
              <a:gd name="connsiteY674" fmla="*/ 6578283 h 6858000"/>
              <a:gd name="connsiteX675" fmla="*/ 4965344 w 12193200"/>
              <a:gd name="connsiteY675" fmla="*/ 6583998 h 6858000"/>
              <a:gd name="connsiteX676" fmla="*/ 4971351 w 12193200"/>
              <a:gd name="connsiteY676" fmla="*/ 6598603 h 6858000"/>
              <a:gd name="connsiteX677" fmla="*/ 4984314 w 12193200"/>
              <a:gd name="connsiteY677" fmla="*/ 6602096 h 6858000"/>
              <a:gd name="connsiteX678" fmla="*/ 5002651 w 12193200"/>
              <a:gd name="connsiteY678" fmla="*/ 6592253 h 6858000"/>
              <a:gd name="connsiteX679" fmla="*/ 5005496 w 12193200"/>
              <a:gd name="connsiteY679" fmla="*/ 6590348 h 6858000"/>
              <a:gd name="connsiteX680" fmla="*/ 5006761 w 12193200"/>
              <a:gd name="connsiteY680" fmla="*/ 6593206 h 6858000"/>
              <a:gd name="connsiteX681" fmla="*/ 5009290 w 12193200"/>
              <a:gd name="connsiteY681" fmla="*/ 6602413 h 6858000"/>
              <a:gd name="connsiteX682" fmla="*/ 5010871 w 12193200"/>
              <a:gd name="connsiteY682" fmla="*/ 6602096 h 6858000"/>
              <a:gd name="connsiteX683" fmla="*/ 5028576 w 12193200"/>
              <a:gd name="connsiteY683" fmla="*/ 6599556 h 6858000"/>
              <a:gd name="connsiteX684" fmla="*/ 5030790 w 12193200"/>
              <a:gd name="connsiteY684" fmla="*/ 6597333 h 6858000"/>
              <a:gd name="connsiteX685" fmla="*/ 5030790 w 12193200"/>
              <a:gd name="connsiteY685" fmla="*/ 6595428 h 6858000"/>
              <a:gd name="connsiteX686" fmla="*/ 5028259 w 12193200"/>
              <a:gd name="connsiteY686" fmla="*/ 6593206 h 6858000"/>
              <a:gd name="connsiteX687" fmla="*/ 5021620 w 12193200"/>
              <a:gd name="connsiteY687" fmla="*/ 6588126 h 6858000"/>
              <a:gd name="connsiteX688" fmla="*/ 5020988 w 12193200"/>
              <a:gd name="connsiteY688" fmla="*/ 6566535 h 6858000"/>
              <a:gd name="connsiteX689" fmla="*/ 5020988 w 12193200"/>
              <a:gd name="connsiteY689" fmla="*/ 6557010 h 6858000"/>
              <a:gd name="connsiteX690" fmla="*/ 5021304 w 12193200"/>
              <a:gd name="connsiteY690" fmla="*/ 6548438 h 6858000"/>
              <a:gd name="connsiteX691" fmla="*/ 5021620 w 12193200"/>
              <a:gd name="connsiteY691" fmla="*/ 6539230 h 6858000"/>
              <a:gd name="connsiteX692" fmla="*/ 5021620 w 12193200"/>
              <a:gd name="connsiteY692" fmla="*/ 6535738 h 6858000"/>
              <a:gd name="connsiteX693" fmla="*/ 5020039 w 12193200"/>
              <a:gd name="connsiteY693" fmla="*/ 6534150 h 6858000"/>
              <a:gd name="connsiteX694" fmla="*/ 5017826 w 12193200"/>
              <a:gd name="connsiteY694" fmla="*/ 6534468 h 6858000"/>
              <a:gd name="connsiteX695" fmla="*/ 4999174 w 12193200"/>
              <a:gd name="connsiteY695" fmla="*/ 6536373 h 6858000"/>
              <a:gd name="connsiteX696" fmla="*/ 4996960 w 12193200"/>
              <a:gd name="connsiteY696" fmla="*/ 6538278 h 6858000"/>
              <a:gd name="connsiteX697" fmla="*/ 4996960 w 12193200"/>
              <a:gd name="connsiteY697" fmla="*/ 6540818 h 6858000"/>
              <a:gd name="connsiteX698" fmla="*/ 5000754 w 12193200"/>
              <a:gd name="connsiteY698" fmla="*/ 6542723 h 6858000"/>
              <a:gd name="connsiteX699" fmla="*/ 5005812 w 12193200"/>
              <a:gd name="connsiteY699" fmla="*/ 6546533 h 6858000"/>
              <a:gd name="connsiteX700" fmla="*/ 5006129 w 12193200"/>
              <a:gd name="connsiteY700" fmla="*/ 6559868 h 6858000"/>
              <a:gd name="connsiteX701" fmla="*/ 5006129 w 12193200"/>
              <a:gd name="connsiteY701" fmla="*/ 6566535 h 6858000"/>
              <a:gd name="connsiteX702" fmla="*/ 5004232 w 12193200"/>
              <a:gd name="connsiteY702" fmla="*/ 6582728 h 6858000"/>
              <a:gd name="connsiteX703" fmla="*/ 4990321 w 12193200"/>
              <a:gd name="connsiteY703" fmla="*/ 6590348 h 6858000"/>
              <a:gd name="connsiteX704" fmla="*/ 4982417 w 12193200"/>
              <a:gd name="connsiteY704" fmla="*/ 6586856 h 6858000"/>
              <a:gd name="connsiteX705" fmla="*/ 4980204 w 12193200"/>
              <a:gd name="connsiteY705" fmla="*/ 6570028 h 6858000"/>
              <a:gd name="connsiteX706" fmla="*/ 4980204 w 12193200"/>
              <a:gd name="connsiteY706" fmla="*/ 6559868 h 6858000"/>
              <a:gd name="connsiteX707" fmla="*/ 4980837 w 12193200"/>
              <a:gd name="connsiteY707" fmla="*/ 6538595 h 6858000"/>
              <a:gd name="connsiteX708" fmla="*/ 4980837 w 12193200"/>
              <a:gd name="connsiteY708" fmla="*/ 6535738 h 6858000"/>
              <a:gd name="connsiteX709" fmla="*/ 4979571 w 12193200"/>
              <a:gd name="connsiteY709" fmla="*/ 6534150 h 6858000"/>
              <a:gd name="connsiteX710" fmla="*/ 4917603 w 12193200"/>
              <a:gd name="connsiteY710" fmla="*/ 6534150 h 6858000"/>
              <a:gd name="connsiteX711" fmla="*/ 4893992 w 12193200"/>
              <a:gd name="connsiteY711" fmla="*/ 6544039 h 6858000"/>
              <a:gd name="connsiteX712" fmla="*/ 4884739 w 12193200"/>
              <a:gd name="connsiteY712" fmla="*/ 6570196 h 6858000"/>
              <a:gd name="connsiteX713" fmla="*/ 4915370 w 12193200"/>
              <a:gd name="connsiteY713" fmla="*/ 6602413 h 6858000"/>
              <a:gd name="connsiteX714" fmla="*/ 4941532 w 12193200"/>
              <a:gd name="connsiteY714" fmla="*/ 6590930 h 6858000"/>
              <a:gd name="connsiteX715" fmla="*/ 4949827 w 12193200"/>
              <a:gd name="connsiteY715" fmla="*/ 6566687 h 6858000"/>
              <a:gd name="connsiteX716" fmla="*/ 4945041 w 12193200"/>
              <a:gd name="connsiteY716" fmla="*/ 6548186 h 6858000"/>
              <a:gd name="connsiteX717" fmla="*/ 4917603 w 12193200"/>
              <a:gd name="connsiteY717" fmla="*/ 6534150 h 6858000"/>
              <a:gd name="connsiteX718" fmla="*/ 4693958 w 12193200"/>
              <a:gd name="connsiteY718" fmla="*/ 6534150 h 6858000"/>
              <a:gd name="connsiteX719" fmla="*/ 4677305 w 12193200"/>
              <a:gd name="connsiteY719" fmla="*/ 6536403 h 6858000"/>
              <a:gd name="connsiteX720" fmla="*/ 4671965 w 12193200"/>
              <a:gd name="connsiteY720" fmla="*/ 6542197 h 6858000"/>
              <a:gd name="connsiteX721" fmla="*/ 4671022 w 12193200"/>
              <a:gd name="connsiteY721" fmla="*/ 6548957 h 6858000"/>
              <a:gd name="connsiteX722" fmla="*/ 4671022 w 12193200"/>
              <a:gd name="connsiteY722" fmla="*/ 6549923 h 6858000"/>
              <a:gd name="connsiteX723" fmla="*/ 4671965 w 12193200"/>
              <a:gd name="connsiteY723" fmla="*/ 6551532 h 6858000"/>
              <a:gd name="connsiteX724" fmla="*/ 4673849 w 12193200"/>
              <a:gd name="connsiteY724" fmla="*/ 6550567 h 6858000"/>
              <a:gd name="connsiteX725" fmla="*/ 4691758 w 12193200"/>
              <a:gd name="connsiteY725" fmla="*/ 6545416 h 6858000"/>
              <a:gd name="connsiteX726" fmla="*/ 4703698 w 12193200"/>
              <a:gd name="connsiteY726" fmla="*/ 6557970 h 6858000"/>
              <a:gd name="connsiteX727" fmla="*/ 4703698 w 12193200"/>
              <a:gd name="connsiteY727" fmla="*/ 6560545 h 6858000"/>
              <a:gd name="connsiteX728" fmla="*/ 4695529 w 12193200"/>
              <a:gd name="connsiteY728" fmla="*/ 6566661 h 6858000"/>
              <a:gd name="connsiteX729" fmla="*/ 4678563 w 12193200"/>
              <a:gd name="connsiteY729" fmla="*/ 6570202 h 6858000"/>
              <a:gd name="connsiteX730" fmla="*/ 4670393 w 12193200"/>
              <a:gd name="connsiteY730" fmla="*/ 6573099 h 6858000"/>
              <a:gd name="connsiteX731" fmla="*/ 4667251 w 12193200"/>
              <a:gd name="connsiteY731" fmla="*/ 6585974 h 6858000"/>
              <a:gd name="connsiteX732" fmla="*/ 4681705 w 12193200"/>
              <a:gd name="connsiteY732" fmla="*/ 6603035 h 6858000"/>
              <a:gd name="connsiteX733" fmla="*/ 4694586 w 12193200"/>
              <a:gd name="connsiteY733" fmla="*/ 6599494 h 6858000"/>
              <a:gd name="connsiteX734" fmla="*/ 4702441 w 12193200"/>
              <a:gd name="connsiteY734" fmla="*/ 6593700 h 6858000"/>
              <a:gd name="connsiteX735" fmla="*/ 4703069 w 12193200"/>
              <a:gd name="connsiteY735" fmla="*/ 6593056 h 6858000"/>
              <a:gd name="connsiteX736" fmla="*/ 4704012 w 12193200"/>
              <a:gd name="connsiteY736" fmla="*/ 6596597 h 6858000"/>
              <a:gd name="connsiteX737" fmla="*/ 4704641 w 12193200"/>
              <a:gd name="connsiteY737" fmla="*/ 6602069 h 6858000"/>
              <a:gd name="connsiteX738" fmla="*/ 4706840 w 12193200"/>
              <a:gd name="connsiteY738" fmla="*/ 6604000 h 6858000"/>
              <a:gd name="connsiteX739" fmla="*/ 4709667 w 12193200"/>
              <a:gd name="connsiteY739" fmla="*/ 6603678 h 6858000"/>
              <a:gd name="connsiteX740" fmla="*/ 4725064 w 12193200"/>
              <a:gd name="connsiteY740" fmla="*/ 6601103 h 6858000"/>
              <a:gd name="connsiteX741" fmla="*/ 4727577 w 12193200"/>
              <a:gd name="connsiteY741" fmla="*/ 6598850 h 6858000"/>
              <a:gd name="connsiteX742" fmla="*/ 4727577 w 12193200"/>
              <a:gd name="connsiteY742" fmla="*/ 6596597 h 6858000"/>
              <a:gd name="connsiteX743" fmla="*/ 4724434 w 12193200"/>
              <a:gd name="connsiteY743" fmla="*/ 6594344 h 6858000"/>
              <a:gd name="connsiteX744" fmla="*/ 4718779 w 12193200"/>
              <a:gd name="connsiteY744" fmla="*/ 6592734 h 6858000"/>
              <a:gd name="connsiteX745" fmla="*/ 4717208 w 12193200"/>
              <a:gd name="connsiteY745" fmla="*/ 6577605 h 6858000"/>
              <a:gd name="connsiteX746" fmla="*/ 4717522 w 12193200"/>
              <a:gd name="connsiteY746" fmla="*/ 6553142 h 6858000"/>
              <a:gd name="connsiteX747" fmla="*/ 4693958 w 12193200"/>
              <a:gd name="connsiteY747" fmla="*/ 6534150 h 6858000"/>
              <a:gd name="connsiteX748" fmla="*/ 5976938 w 12193200"/>
              <a:gd name="connsiteY748" fmla="*/ 6521451 h 6858000"/>
              <a:gd name="connsiteX749" fmla="*/ 5975351 w 12193200"/>
              <a:gd name="connsiteY749" fmla="*/ 6527801 h 6858000"/>
              <a:gd name="connsiteX750" fmla="*/ 5976938 w 12193200"/>
              <a:gd name="connsiteY750" fmla="*/ 6529389 h 6858000"/>
              <a:gd name="connsiteX751" fmla="*/ 5978526 w 12193200"/>
              <a:gd name="connsiteY751" fmla="*/ 6527801 h 6858000"/>
              <a:gd name="connsiteX752" fmla="*/ 5991226 w 12193200"/>
              <a:gd name="connsiteY752" fmla="*/ 6532564 h 6858000"/>
              <a:gd name="connsiteX753" fmla="*/ 5970588 w 12193200"/>
              <a:gd name="connsiteY753" fmla="*/ 6542089 h 6858000"/>
              <a:gd name="connsiteX754" fmla="*/ 5969001 w 12193200"/>
              <a:gd name="connsiteY754" fmla="*/ 6545264 h 6858000"/>
              <a:gd name="connsiteX755" fmla="*/ 5991226 w 12193200"/>
              <a:gd name="connsiteY755" fmla="*/ 6550027 h 6858000"/>
              <a:gd name="connsiteX756" fmla="*/ 5992813 w 12193200"/>
              <a:gd name="connsiteY756" fmla="*/ 6551614 h 6858000"/>
              <a:gd name="connsiteX757" fmla="*/ 5994401 w 12193200"/>
              <a:gd name="connsiteY757" fmla="*/ 6546852 h 6858000"/>
              <a:gd name="connsiteX758" fmla="*/ 5994401 w 12193200"/>
              <a:gd name="connsiteY758" fmla="*/ 6545264 h 6858000"/>
              <a:gd name="connsiteX759" fmla="*/ 5992813 w 12193200"/>
              <a:gd name="connsiteY759" fmla="*/ 6546852 h 6858000"/>
              <a:gd name="connsiteX760" fmla="*/ 5978526 w 12193200"/>
              <a:gd name="connsiteY760" fmla="*/ 6543677 h 6858000"/>
              <a:gd name="connsiteX761" fmla="*/ 5999163 w 12193200"/>
              <a:gd name="connsiteY761" fmla="*/ 6535739 h 6858000"/>
              <a:gd name="connsiteX762" fmla="*/ 6000751 w 12193200"/>
              <a:gd name="connsiteY762" fmla="*/ 6530976 h 6858000"/>
              <a:gd name="connsiteX763" fmla="*/ 5999163 w 12193200"/>
              <a:gd name="connsiteY763" fmla="*/ 6530976 h 6858000"/>
              <a:gd name="connsiteX764" fmla="*/ 5997576 w 12193200"/>
              <a:gd name="connsiteY764" fmla="*/ 6530976 h 6858000"/>
              <a:gd name="connsiteX765" fmla="*/ 5978526 w 12193200"/>
              <a:gd name="connsiteY765" fmla="*/ 6523039 h 6858000"/>
              <a:gd name="connsiteX766" fmla="*/ 5978526 w 12193200"/>
              <a:gd name="connsiteY766" fmla="*/ 6521451 h 6858000"/>
              <a:gd name="connsiteX767" fmla="*/ 6107113 w 12193200"/>
              <a:gd name="connsiteY767" fmla="*/ 6518276 h 6858000"/>
              <a:gd name="connsiteX768" fmla="*/ 6115051 w 12193200"/>
              <a:gd name="connsiteY768" fmla="*/ 6529389 h 6858000"/>
              <a:gd name="connsiteX769" fmla="*/ 6107113 w 12193200"/>
              <a:gd name="connsiteY769" fmla="*/ 6529389 h 6858000"/>
              <a:gd name="connsiteX770" fmla="*/ 6099176 w 12193200"/>
              <a:gd name="connsiteY770" fmla="*/ 6518276 h 6858000"/>
              <a:gd name="connsiteX771" fmla="*/ 6099176 w 12193200"/>
              <a:gd name="connsiteY771" fmla="*/ 6529389 h 6858000"/>
              <a:gd name="connsiteX772" fmla="*/ 6091238 w 12193200"/>
              <a:gd name="connsiteY772" fmla="*/ 6529389 h 6858000"/>
              <a:gd name="connsiteX773" fmla="*/ 6209555 w 12193200"/>
              <a:gd name="connsiteY773" fmla="*/ 6516689 h 6858000"/>
              <a:gd name="connsiteX774" fmla="*/ 6219827 w 12193200"/>
              <a:gd name="connsiteY774" fmla="*/ 6524626 h 6858000"/>
              <a:gd name="connsiteX775" fmla="*/ 6206473 w 12193200"/>
              <a:gd name="connsiteY775" fmla="*/ 6530976 h 6858000"/>
              <a:gd name="connsiteX776" fmla="*/ 6209555 w 12193200"/>
              <a:gd name="connsiteY776" fmla="*/ 6516689 h 6858000"/>
              <a:gd name="connsiteX777" fmla="*/ 4607333 w 12193200"/>
              <a:gd name="connsiteY777" fmla="*/ 6516687 h 6858000"/>
              <a:gd name="connsiteX778" fmla="*/ 4618731 w 12193200"/>
              <a:gd name="connsiteY778" fmla="*/ 6517630 h 6858000"/>
              <a:gd name="connsiteX779" fmla="*/ 4629151 w 12193200"/>
              <a:gd name="connsiteY779" fmla="*/ 6532091 h 6858000"/>
              <a:gd name="connsiteX780" fmla="*/ 4623290 w 12193200"/>
              <a:gd name="connsiteY780" fmla="*/ 6545294 h 6858000"/>
              <a:gd name="connsiteX781" fmla="*/ 4606682 w 12193200"/>
              <a:gd name="connsiteY781" fmla="*/ 6548437 h 6858000"/>
              <a:gd name="connsiteX782" fmla="*/ 4603751 w 12193200"/>
              <a:gd name="connsiteY782" fmla="*/ 6545608 h 6858000"/>
              <a:gd name="connsiteX783" fmla="*/ 4603751 w 12193200"/>
              <a:gd name="connsiteY783" fmla="*/ 6541836 h 6858000"/>
              <a:gd name="connsiteX784" fmla="*/ 4603751 w 12193200"/>
              <a:gd name="connsiteY784" fmla="*/ 6537120 h 6858000"/>
              <a:gd name="connsiteX785" fmla="*/ 4603751 w 12193200"/>
              <a:gd name="connsiteY785" fmla="*/ 6521403 h 6858000"/>
              <a:gd name="connsiteX786" fmla="*/ 4603751 w 12193200"/>
              <a:gd name="connsiteY786" fmla="*/ 6518573 h 6858000"/>
              <a:gd name="connsiteX787" fmla="*/ 4607333 w 12193200"/>
              <a:gd name="connsiteY787" fmla="*/ 6516687 h 6858000"/>
              <a:gd name="connsiteX788" fmla="*/ 6116638 w 12193200"/>
              <a:gd name="connsiteY788" fmla="*/ 6515101 h 6858000"/>
              <a:gd name="connsiteX789" fmla="*/ 6148388 w 12193200"/>
              <a:gd name="connsiteY789" fmla="*/ 6529389 h 6858000"/>
              <a:gd name="connsiteX790" fmla="*/ 6126163 w 12193200"/>
              <a:gd name="connsiteY790" fmla="*/ 6529389 h 6858000"/>
              <a:gd name="connsiteX791" fmla="*/ 6089650 w 12193200"/>
              <a:gd name="connsiteY791" fmla="*/ 6515101 h 6858000"/>
              <a:gd name="connsiteX792" fmla="*/ 6080125 w 12193200"/>
              <a:gd name="connsiteY792" fmla="*/ 6529389 h 6858000"/>
              <a:gd name="connsiteX793" fmla="*/ 6057900 w 12193200"/>
              <a:gd name="connsiteY793" fmla="*/ 6529389 h 6858000"/>
              <a:gd name="connsiteX794" fmla="*/ 5858069 w 12193200"/>
              <a:gd name="connsiteY794" fmla="*/ 6510337 h 6858000"/>
              <a:gd name="connsiteX795" fmla="*/ 5854833 w 12193200"/>
              <a:gd name="connsiteY795" fmla="*/ 6511290 h 6858000"/>
              <a:gd name="connsiteX796" fmla="*/ 5846744 w 12193200"/>
              <a:gd name="connsiteY796" fmla="*/ 6514465 h 6858000"/>
              <a:gd name="connsiteX797" fmla="*/ 5843185 w 12193200"/>
              <a:gd name="connsiteY797" fmla="*/ 6519227 h 6858000"/>
              <a:gd name="connsiteX798" fmla="*/ 5843185 w 12193200"/>
              <a:gd name="connsiteY798" fmla="*/ 6524942 h 6858000"/>
              <a:gd name="connsiteX799" fmla="*/ 5843508 w 12193200"/>
              <a:gd name="connsiteY799" fmla="*/ 6533515 h 6858000"/>
              <a:gd name="connsiteX800" fmla="*/ 5840273 w 12193200"/>
              <a:gd name="connsiteY800" fmla="*/ 6536372 h 6858000"/>
              <a:gd name="connsiteX801" fmla="*/ 5838655 w 12193200"/>
              <a:gd name="connsiteY801" fmla="*/ 6536372 h 6858000"/>
              <a:gd name="connsiteX802" fmla="*/ 5835420 w 12193200"/>
              <a:gd name="connsiteY802" fmla="*/ 6536055 h 6858000"/>
              <a:gd name="connsiteX803" fmla="*/ 5832831 w 12193200"/>
              <a:gd name="connsiteY803" fmla="*/ 6539230 h 6858000"/>
              <a:gd name="connsiteX804" fmla="*/ 5831214 w 12193200"/>
              <a:gd name="connsiteY804" fmla="*/ 6543675 h 6858000"/>
              <a:gd name="connsiteX805" fmla="*/ 5830889 w 12193200"/>
              <a:gd name="connsiteY805" fmla="*/ 6545262 h 6858000"/>
              <a:gd name="connsiteX806" fmla="*/ 5832184 w 12193200"/>
              <a:gd name="connsiteY806" fmla="*/ 6546215 h 6858000"/>
              <a:gd name="connsiteX807" fmla="*/ 5834126 w 12193200"/>
              <a:gd name="connsiteY807" fmla="*/ 6545897 h 6858000"/>
              <a:gd name="connsiteX808" fmla="*/ 5837361 w 12193200"/>
              <a:gd name="connsiteY808" fmla="*/ 6545897 h 6858000"/>
              <a:gd name="connsiteX809" fmla="*/ 5839949 w 12193200"/>
              <a:gd name="connsiteY809" fmla="*/ 6545897 h 6858000"/>
              <a:gd name="connsiteX810" fmla="*/ 5843185 w 12193200"/>
              <a:gd name="connsiteY810" fmla="*/ 6553517 h 6858000"/>
              <a:gd name="connsiteX811" fmla="*/ 5843185 w 12193200"/>
              <a:gd name="connsiteY811" fmla="*/ 6571615 h 6858000"/>
              <a:gd name="connsiteX812" fmla="*/ 5842861 w 12193200"/>
              <a:gd name="connsiteY812" fmla="*/ 6578600 h 6858000"/>
              <a:gd name="connsiteX813" fmla="*/ 5842861 w 12193200"/>
              <a:gd name="connsiteY813" fmla="*/ 6586537 h 6858000"/>
              <a:gd name="connsiteX814" fmla="*/ 5863247 w 12193200"/>
              <a:gd name="connsiteY814" fmla="*/ 6602412 h 6858000"/>
              <a:gd name="connsiteX815" fmla="*/ 5879748 w 12193200"/>
              <a:gd name="connsiteY815" fmla="*/ 6599237 h 6858000"/>
              <a:gd name="connsiteX816" fmla="*/ 5881366 w 12193200"/>
              <a:gd name="connsiteY816" fmla="*/ 6590665 h 6858000"/>
              <a:gd name="connsiteX817" fmla="*/ 5880395 w 12193200"/>
              <a:gd name="connsiteY817" fmla="*/ 6589395 h 6858000"/>
              <a:gd name="connsiteX818" fmla="*/ 5878454 w 12193200"/>
              <a:gd name="connsiteY818" fmla="*/ 6590030 h 6858000"/>
              <a:gd name="connsiteX819" fmla="*/ 5867776 w 12193200"/>
              <a:gd name="connsiteY819" fmla="*/ 6591617 h 6858000"/>
              <a:gd name="connsiteX820" fmla="*/ 5859688 w 12193200"/>
              <a:gd name="connsiteY820" fmla="*/ 6587807 h 6858000"/>
              <a:gd name="connsiteX821" fmla="*/ 5858069 w 12193200"/>
              <a:gd name="connsiteY821" fmla="*/ 6571615 h 6858000"/>
              <a:gd name="connsiteX822" fmla="*/ 5858069 w 12193200"/>
              <a:gd name="connsiteY822" fmla="*/ 6550977 h 6858000"/>
              <a:gd name="connsiteX823" fmla="*/ 5862275 w 12193200"/>
              <a:gd name="connsiteY823" fmla="*/ 6545580 h 6858000"/>
              <a:gd name="connsiteX824" fmla="*/ 5867453 w 12193200"/>
              <a:gd name="connsiteY824" fmla="*/ 6545580 h 6858000"/>
              <a:gd name="connsiteX825" fmla="*/ 5872306 w 12193200"/>
              <a:gd name="connsiteY825" fmla="*/ 6545897 h 6858000"/>
              <a:gd name="connsiteX826" fmla="*/ 5876512 w 12193200"/>
              <a:gd name="connsiteY826" fmla="*/ 6546215 h 6858000"/>
              <a:gd name="connsiteX827" fmla="*/ 5880071 w 12193200"/>
              <a:gd name="connsiteY827" fmla="*/ 6542722 h 6858000"/>
              <a:gd name="connsiteX828" fmla="*/ 5881689 w 12193200"/>
              <a:gd name="connsiteY828" fmla="*/ 6536690 h 6858000"/>
              <a:gd name="connsiteX829" fmla="*/ 5880395 w 12193200"/>
              <a:gd name="connsiteY829" fmla="*/ 6535737 h 6858000"/>
              <a:gd name="connsiteX830" fmla="*/ 5879748 w 12193200"/>
              <a:gd name="connsiteY830" fmla="*/ 6535737 h 6858000"/>
              <a:gd name="connsiteX831" fmla="*/ 5872953 w 12193200"/>
              <a:gd name="connsiteY831" fmla="*/ 6536055 h 6858000"/>
              <a:gd name="connsiteX832" fmla="*/ 5861952 w 12193200"/>
              <a:gd name="connsiteY832" fmla="*/ 6536055 h 6858000"/>
              <a:gd name="connsiteX833" fmla="*/ 5857422 w 12193200"/>
              <a:gd name="connsiteY833" fmla="*/ 6533197 h 6858000"/>
              <a:gd name="connsiteX834" fmla="*/ 5858716 w 12193200"/>
              <a:gd name="connsiteY834" fmla="*/ 6516370 h 6858000"/>
              <a:gd name="connsiteX835" fmla="*/ 5859363 w 12193200"/>
              <a:gd name="connsiteY835" fmla="*/ 6512560 h 6858000"/>
              <a:gd name="connsiteX836" fmla="*/ 5858069 w 12193200"/>
              <a:gd name="connsiteY836" fmla="*/ 6510337 h 6858000"/>
              <a:gd name="connsiteX837" fmla="*/ 5693292 w 12193200"/>
              <a:gd name="connsiteY837" fmla="*/ 6510337 h 6858000"/>
              <a:gd name="connsiteX838" fmla="*/ 5690056 w 12193200"/>
              <a:gd name="connsiteY838" fmla="*/ 6511290 h 6858000"/>
              <a:gd name="connsiteX839" fmla="*/ 5681967 w 12193200"/>
              <a:gd name="connsiteY839" fmla="*/ 6514465 h 6858000"/>
              <a:gd name="connsiteX840" fmla="*/ 5678084 w 12193200"/>
              <a:gd name="connsiteY840" fmla="*/ 6519227 h 6858000"/>
              <a:gd name="connsiteX841" fmla="*/ 5678408 w 12193200"/>
              <a:gd name="connsiteY841" fmla="*/ 6524942 h 6858000"/>
              <a:gd name="connsiteX842" fmla="*/ 5678731 w 12193200"/>
              <a:gd name="connsiteY842" fmla="*/ 6533515 h 6858000"/>
              <a:gd name="connsiteX843" fmla="*/ 5675496 w 12193200"/>
              <a:gd name="connsiteY843" fmla="*/ 6536372 h 6858000"/>
              <a:gd name="connsiteX844" fmla="*/ 5673878 w 12193200"/>
              <a:gd name="connsiteY844" fmla="*/ 6536372 h 6858000"/>
              <a:gd name="connsiteX845" fmla="*/ 5670642 w 12193200"/>
              <a:gd name="connsiteY845" fmla="*/ 6536055 h 6858000"/>
              <a:gd name="connsiteX846" fmla="*/ 5668054 w 12193200"/>
              <a:gd name="connsiteY846" fmla="*/ 6539230 h 6858000"/>
              <a:gd name="connsiteX847" fmla="*/ 5666436 w 12193200"/>
              <a:gd name="connsiteY847" fmla="*/ 6543675 h 6858000"/>
              <a:gd name="connsiteX848" fmla="*/ 5665789 w 12193200"/>
              <a:gd name="connsiteY848" fmla="*/ 6545262 h 6858000"/>
              <a:gd name="connsiteX849" fmla="*/ 5667083 w 12193200"/>
              <a:gd name="connsiteY849" fmla="*/ 6546215 h 6858000"/>
              <a:gd name="connsiteX850" fmla="*/ 5669024 w 12193200"/>
              <a:gd name="connsiteY850" fmla="*/ 6545897 h 6858000"/>
              <a:gd name="connsiteX851" fmla="*/ 5672584 w 12193200"/>
              <a:gd name="connsiteY851" fmla="*/ 6545897 h 6858000"/>
              <a:gd name="connsiteX852" fmla="*/ 5674849 w 12193200"/>
              <a:gd name="connsiteY852" fmla="*/ 6545897 h 6858000"/>
              <a:gd name="connsiteX853" fmla="*/ 5678408 w 12193200"/>
              <a:gd name="connsiteY853" fmla="*/ 6553517 h 6858000"/>
              <a:gd name="connsiteX854" fmla="*/ 5678408 w 12193200"/>
              <a:gd name="connsiteY854" fmla="*/ 6571615 h 6858000"/>
              <a:gd name="connsiteX855" fmla="*/ 5678084 w 12193200"/>
              <a:gd name="connsiteY855" fmla="*/ 6578600 h 6858000"/>
              <a:gd name="connsiteX856" fmla="*/ 5677761 w 12193200"/>
              <a:gd name="connsiteY856" fmla="*/ 6586537 h 6858000"/>
              <a:gd name="connsiteX857" fmla="*/ 5698793 w 12193200"/>
              <a:gd name="connsiteY857" fmla="*/ 6602412 h 6858000"/>
              <a:gd name="connsiteX858" fmla="*/ 5714972 w 12193200"/>
              <a:gd name="connsiteY858" fmla="*/ 6599237 h 6858000"/>
              <a:gd name="connsiteX859" fmla="*/ 5716265 w 12193200"/>
              <a:gd name="connsiteY859" fmla="*/ 6590665 h 6858000"/>
              <a:gd name="connsiteX860" fmla="*/ 5715294 w 12193200"/>
              <a:gd name="connsiteY860" fmla="*/ 6589395 h 6858000"/>
              <a:gd name="connsiteX861" fmla="*/ 5713678 w 12193200"/>
              <a:gd name="connsiteY861" fmla="*/ 6590030 h 6858000"/>
              <a:gd name="connsiteX862" fmla="*/ 5702999 w 12193200"/>
              <a:gd name="connsiteY862" fmla="*/ 6591617 h 6858000"/>
              <a:gd name="connsiteX863" fmla="*/ 5694910 w 12193200"/>
              <a:gd name="connsiteY863" fmla="*/ 6587807 h 6858000"/>
              <a:gd name="connsiteX864" fmla="*/ 5693616 w 12193200"/>
              <a:gd name="connsiteY864" fmla="*/ 6571615 h 6858000"/>
              <a:gd name="connsiteX865" fmla="*/ 5693616 w 12193200"/>
              <a:gd name="connsiteY865" fmla="*/ 6550977 h 6858000"/>
              <a:gd name="connsiteX866" fmla="*/ 5697822 w 12193200"/>
              <a:gd name="connsiteY866" fmla="*/ 6545580 h 6858000"/>
              <a:gd name="connsiteX867" fmla="*/ 5702675 w 12193200"/>
              <a:gd name="connsiteY867" fmla="*/ 6545580 h 6858000"/>
              <a:gd name="connsiteX868" fmla="*/ 5707852 w 12193200"/>
              <a:gd name="connsiteY868" fmla="*/ 6545897 h 6858000"/>
              <a:gd name="connsiteX869" fmla="*/ 5711735 w 12193200"/>
              <a:gd name="connsiteY869" fmla="*/ 6546215 h 6858000"/>
              <a:gd name="connsiteX870" fmla="*/ 5714972 w 12193200"/>
              <a:gd name="connsiteY870" fmla="*/ 6542722 h 6858000"/>
              <a:gd name="connsiteX871" fmla="*/ 5716589 w 12193200"/>
              <a:gd name="connsiteY871" fmla="*/ 6536690 h 6858000"/>
              <a:gd name="connsiteX872" fmla="*/ 5715618 w 12193200"/>
              <a:gd name="connsiteY872" fmla="*/ 6535737 h 6858000"/>
              <a:gd name="connsiteX873" fmla="*/ 5714647 w 12193200"/>
              <a:gd name="connsiteY873" fmla="*/ 6535737 h 6858000"/>
              <a:gd name="connsiteX874" fmla="*/ 5708176 w 12193200"/>
              <a:gd name="connsiteY874" fmla="*/ 6536055 h 6858000"/>
              <a:gd name="connsiteX875" fmla="*/ 5697175 w 12193200"/>
              <a:gd name="connsiteY875" fmla="*/ 6536055 h 6858000"/>
              <a:gd name="connsiteX876" fmla="*/ 5692969 w 12193200"/>
              <a:gd name="connsiteY876" fmla="*/ 6533197 h 6858000"/>
              <a:gd name="connsiteX877" fmla="*/ 5694263 w 12193200"/>
              <a:gd name="connsiteY877" fmla="*/ 6516370 h 6858000"/>
              <a:gd name="connsiteX878" fmla="*/ 5694586 w 12193200"/>
              <a:gd name="connsiteY878" fmla="*/ 6512560 h 6858000"/>
              <a:gd name="connsiteX879" fmla="*/ 5693292 w 12193200"/>
              <a:gd name="connsiteY879" fmla="*/ 6510337 h 6858000"/>
              <a:gd name="connsiteX880" fmla="*/ 5983288 w 12193200"/>
              <a:gd name="connsiteY880" fmla="*/ 6508751 h 6858000"/>
              <a:gd name="connsiteX881" fmla="*/ 5978526 w 12193200"/>
              <a:gd name="connsiteY881" fmla="*/ 6518276 h 6858000"/>
              <a:gd name="connsiteX882" fmla="*/ 5980114 w 12193200"/>
              <a:gd name="connsiteY882" fmla="*/ 6518276 h 6858000"/>
              <a:gd name="connsiteX883" fmla="*/ 5981702 w 12193200"/>
              <a:gd name="connsiteY883" fmla="*/ 6516689 h 6858000"/>
              <a:gd name="connsiteX884" fmla="*/ 6000751 w 12193200"/>
              <a:gd name="connsiteY884" fmla="*/ 6526214 h 6858000"/>
              <a:gd name="connsiteX885" fmla="*/ 6000751 w 12193200"/>
              <a:gd name="connsiteY885" fmla="*/ 6527802 h 6858000"/>
              <a:gd name="connsiteX886" fmla="*/ 6002339 w 12193200"/>
              <a:gd name="connsiteY886" fmla="*/ 6529389 h 6858000"/>
              <a:gd name="connsiteX887" fmla="*/ 6005514 w 12193200"/>
              <a:gd name="connsiteY887" fmla="*/ 6521452 h 6858000"/>
              <a:gd name="connsiteX888" fmla="*/ 6003926 w 12193200"/>
              <a:gd name="connsiteY888" fmla="*/ 6519864 h 6858000"/>
              <a:gd name="connsiteX889" fmla="*/ 6002339 w 12193200"/>
              <a:gd name="connsiteY889" fmla="*/ 6521452 h 6858000"/>
              <a:gd name="connsiteX890" fmla="*/ 5984876 w 12193200"/>
              <a:gd name="connsiteY890" fmla="*/ 6511926 h 6858000"/>
              <a:gd name="connsiteX891" fmla="*/ 5983288 w 12193200"/>
              <a:gd name="connsiteY891" fmla="*/ 6510339 h 6858000"/>
              <a:gd name="connsiteX892" fmla="*/ 6121400 w 12193200"/>
              <a:gd name="connsiteY892" fmla="*/ 6507163 h 6858000"/>
              <a:gd name="connsiteX893" fmla="*/ 6175375 w 12193200"/>
              <a:gd name="connsiteY893" fmla="*/ 6515188 h 6858000"/>
              <a:gd name="connsiteX894" fmla="*/ 6171862 w 12193200"/>
              <a:gd name="connsiteY894" fmla="*/ 6529388 h 6858000"/>
              <a:gd name="connsiteX895" fmla="*/ 6084889 w 12193200"/>
              <a:gd name="connsiteY895" fmla="*/ 6507163 h 6858000"/>
              <a:gd name="connsiteX896" fmla="*/ 6034426 w 12193200"/>
              <a:gd name="connsiteY896" fmla="*/ 6529388 h 6858000"/>
              <a:gd name="connsiteX897" fmla="*/ 6030913 w 12193200"/>
              <a:gd name="connsiteY897" fmla="*/ 6515188 h 6858000"/>
              <a:gd name="connsiteX898" fmla="*/ 6084889 w 12193200"/>
              <a:gd name="connsiteY898" fmla="*/ 6507163 h 6858000"/>
              <a:gd name="connsiteX899" fmla="*/ 5806928 w 12193200"/>
              <a:gd name="connsiteY899" fmla="*/ 6507162 h 6858000"/>
              <a:gd name="connsiteX900" fmla="*/ 5795964 w 12193200"/>
              <a:gd name="connsiteY900" fmla="*/ 6515746 h 6858000"/>
              <a:gd name="connsiteX901" fmla="*/ 5806283 w 12193200"/>
              <a:gd name="connsiteY901" fmla="*/ 6524625 h 6858000"/>
              <a:gd name="connsiteX902" fmla="*/ 5816603 w 12193200"/>
              <a:gd name="connsiteY902" fmla="*/ 6515450 h 6858000"/>
              <a:gd name="connsiteX903" fmla="*/ 5806928 w 12193200"/>
              <a:gd name="connsiteY903" fmla="*/ 6507162 h 6858000"/>
              <a:gd name="connsiteX904" fmla="*/ 5641828 w 12193200"/>
              <a:gd name="connsiteY904" fmla="*/ 6507162 h 6858000"/>
              <a:gd name="connsiteX905" fmla="*/ 5630864 w 12193200"/>
              <a:gd name="connsiteY905" fmla="*/ 6515746 h 6858000"/>
              <a:gd name="connsiteX906" fmla="*/ 5641184 w 12193200"/>
              <a:gd name="connsiteY906" fmla="*/ 6524625 h 6858000"/>
              <a:gd name="connsiteX907" fmla="*/ 5651502 w 12193200"/>
              <a:gd name="connsiteY907" fmla="*/ 6515450 h 6858000"/>
              <a:gd name="connsiteX908" fmla="*/ 5641828 w 12193200"/>
              <a:gd name="connsiteY908" fmla="*/ 6507162 h 6858000"/>
              <a:gd name="connsiteX909" fmla="*/ 5346230 w 12193200"/>
              <a:gd name="connsiteY909" fmla="*/ 6507162 h 6858000"/>
              <a:gd name="connsiteX910" fmla="*/ 5335589 w 12193200"/>
              <a:gd name="connsiteY910" fmla="*/ 6515746 h 6858000"/>
              <a:gd name="connsiteX911" fmla="*/ 5345908 w 12193200"/>
              <a:gd name="connsiteY911" fmla="*/ 6524625 h 6858000"/>
              <a:gd name="connsiteX912" fmla="*/ 5356227 w 12193200"/>
              <a:gd name="connsiteY912" fmla="*/ 6515450 h 6858000"/>
              <a:gd name="connsiteX913" fmla="*/ 5346230 w 12193200"/>
              <a:gd name="connsiteY913" fmla="*/ 6507162 h 6858000"/>
              <a:gd name="connsiteX914" fmla="*/ 5148594 w 12193200"/>
              <a:gd name="connsiteY914" fmla="*/ 6507162 h 6858000"/>
              <a:gd name="connsiteX915" fmla="*/ 5146676 w 12193200"/>
              <a:gd name="connsiteY915" fmla="*/ 6509074 h 6858000"/>
              <a:gd name="connsiteX916" fmla="*/ 5146676 w 12193200"/>
              <a:gd name="connsiteY916" fmla="*/ 6511941 h 6858000"/>
              <a:gd name="connsiteX917" fmla="*/ 5150194 w 12193200"/>
              <a:gd name="connsiteY917" fmla="*/ 6514808 h 6858000"/>
              <a:gd name="connsiteX918" fmla="*/ 5155947 w 12193200"/>
              <a:gd name="connsiteY918" fmla="*/ 6520223 h 6858000"/>
              <a:gd name="connsiteX919" fmla="*/ 5155947 w 12193200"/>
              <a:gd name="connsiteY919" fmla="*/ 6543478 h 6858000"/>
              <a:gd name="connsiteX920" fmla="*/ 5155947 w 12193200"/>
              <a:gd name="connsiteY920" fmla="*/ 6556858 h 6858000"/>
              <a:gd name="connsiteX921" fmla="*/ 5159464 w 12193200"/>
              <a:gd name="connsiteY921" fmla="*/ 6587758 h 6858000"/>
              <a:gd name="connsiteX922" fmla="*/ 5191754 w 12193200"/>
              <a:gd name="connsiteY922" fmla="*/ 6602412 h 6858000"/>
              <a:gd name="connsiteX923" fmla="*/ 5228200 w 12193200"/>
              <a:gd name="connsiteY923" fmla="*/ 6580113 h 6858000"/>
              <a:gd name="connsiteX924" fmla="*/ 5229479 w 12193200"/>
              <a:gd name="connsiteY924" fmla="*/ 6556221 h 6858000"/>
              <a:gd name="connsiteX925" fmla="*/ 5229479 w 12193200"/>
              <a:gd name="connsiteY925" fmla="*/ 6543478 h 6858000"/>
              <a:gd name="connsiteX926" fmla="*/ 5229799 w 12193200"/>
              <a:gd name="connsiteY926" fmla="*/ 6520223 h 6858000"/>
              <a:gd name="connsiteX927" fmla="*/ 5235234 w 12193200"/>
              <a:gd name="connsiteY927" fmla="*/ 6514808 h 6858000"/>
              <a:gd name="connsiteX928" fmla="*/ 5238752 w 12193200"/>
              <a:gd name="connsiteY928" fmla="*/ 6511941 h 6858000"/>
              <a:gd name="connsiteX929" fmla="*/ 5238752 w 12193200"/>
              <a:gd name="connsiteY929" fmla="*/ 6509074 h 6858000"/>
              <a:gd name="connsiteX930" fmla="*/ 5237152 w 12193200"/>
              <a:gd name="connsiteY930" fmla="*/ 6507162 h 6858000"/>
              <a:gd name="connsiteX931" fmla="*/ 5231717 w 12193200"/>
              <a:gd name="connsiteY931" fmla="*/ 6507481 h 6858000"/>
              <a:gd name="connsiteX932" fmla="*/ 5223726 w 12193200"/>
              <a:gd name="connsiteY932" fmla="*/ 6507799 h 6858000"/>
              <a:gd name="connsiteX933" fmla="*/ 5216371 w 12193200"/>
              <a:gd name="connsiteY933" fmla="*/ 6507481 h 6858000"/>
              <a:gd name="connsiteX934" fmla="*/ 5210937 w 12193200"/>
              <a:gd name="connsiteY934" fmla="*/ 6507162 h 6858000"/>
              <a:gd name="connsiteX935" fmla="*/ 5209339 w 12193200"/>
              <a:gd name="connsiteY935" fmla="*/ 6509074 h 6858000"/>
              <a:gd name="connsiteX936" fmla="*/ 5209339 w 12193200"/>
              <a:gd name="connsiteY936" fmla="*/ 6511941 h 6858000"/>
              <a:gd name="connsiteX937" fmla="*/ 5212855 w 12193200"/>
              <a:gd name="connsiteY937" fmla="*/ 6514808 h 6858000"/>
              <a:gd name="connsiteX938" fmla="*/ 5218290 w 12193200"/>
              <a:gd name="connsiteY938" fmla="*/ 6520223 h 6858000"/>
              <a:gd name="connsiteX939" fmla="*/ 5218609 w 12193200"/>
              <a:gd name="connsiteY939" fmla="*/ 6543478 h 6858000"/>
              <a:gd name="connsiteX940" fmla="*/ 5218609 w 12193200"/>
              <a:gd name="connsiteY940" fmla="*/ 6556858 h 6858000"/>
              <a:gd name="connsiteX941" fmla="*/ 5216691 w 12193200"/>
              <a:gd name="connsiteY941" fmla="*/ 6580113 h 6858000"/>
              <a:gd name="connsiteX942" fmla="*/ 5195271 w 12193200"/>
              <a:gd name="connsiteY942" fmla="*/ 6592855 h 6858000"/>
              <a:gd name="connsiteX943" fmla="*/ 5175449 w 12193200"/>
              <a:gd name="connsiteY943" fmla="*/ 6582661 h 6858000"/>
              <a:gd name="connsiteX944" fmla="*/ 5172572 w 12193200"/>
              <a:gd name="connsiteY944" fmla="*/ 6557495 h 6858000"/>
              <a:gd name="connsiteX945" fmla="*/ 5172572 w 12193200"/>
              <a:gd name="connsiteY945" fmla="*/ 6543478 h 6858000"/>
              <a:gd name="connsiteX946" fmla="*/ 5172892 w 12193200"/>
              <a:gd name="connsiteY946" fmla="*/ 6520223 h 6858000"/>
              <a:gd name="connsiteX947" fmla="*/ 5178007 w 12193200"/>
              <a:gd name="connsiteY947" fmla="*/ 6514808 h 6858000"/>
              <a:gd name="connsiteX948" fmla="*/ 5181524 w 12193200"/>
              <a:gd name="connsiteY948" fmla="*/ 6511941 h 6858000"/>
              <a:gd name="connsiteX949" fmla="*/ 5181524 w 12193200"/>
              <a:gd name="connsiteY949" fmla="*/ 6509074 h 6858000"/>
              <a:gd name="connsiteX950" fmla="*/ 5179605 w 12193200"/>
              <a:gd name="connsiteY950" fmla="*/ 6507162 h 6858000"/>
              <a:gd name="connsiteX951" fmla="*/ 5174811 w 12193200"/>
              <a:gd name="connsiteY951" fmla="*/ 6507481 h 6858000"/>
              <a:gd name="connsiteX952" fmla="*/ 5163940 w 12193200"/>
              <a:gd name="connsiteY952" fmla="*/ 6507799 h 6858000"/>
              <a:gd name="connsiteX953" fmla="*/ 5153709 w 12193200"/>
              <a:gd name="connsiteY953" fmla="*/ 6507481 h 6858000"/>
              <a:gd name="connsiteX954" fmla="*/ 5148594 w 12193200"/>
              <a:gd name="connsiteY954" fmla="*/ 6507162 h 6858000"/>
              <a:gd name="connsiteX955" fmla="*/ 4579920 w 12193200"/>
              <a:gd name="connsiteY955" fmla="*/ 6507162 h 6858000"/>
              <a:gd name="connsiteX956" fmla="*/ 4578351 w 12193200"/>
              <a:gd name="connsiteY956" fmla="*/ 6509392 h 6858000"/>
              <a:gd name="connsiteX957" fmla="*/ 4578351 w 12193200"/>
              <a:gd name="connsiteY957" fmla="*/ 6511941 h 6858000"/>
              <a:gd name="connsiteX958" fmla="*/ 4581802 w 12193200"/>
              <a:gd name="connsiteY958" fmla="*/ 6514808 h 6858000"/>
              <a:gd name="connsiteX959" fmla="*/ 4587136 w 12193200"/>
              <a:gd name="connsiteY959" fmla="*/ 6520224 h 6858000"/>
              <a:gd name="connsiteX960" fmla="*/ 4587450 w 12193200"/>
              <a:gd name="connsiteY960" fmla="*/ 6543481 h 6858000"/>
              <a:gd name="connsiteX961" fmla="*/ 4587450 w 12193200"/>
              <a:gd name="connsiteY961" fmla="*/ 6564826 h 6858000"/>
              <a:gd name="connsiteX962" fmla="*/ 4587136 w 12193200"/>
              <a:gd name="connsiteY962" fmla="*/ 6587763 h 6858000"/>
              <a:gd name="connsiteX963" fmla="*/ 4581802 w 12193200"/>
              <a:gd name="connsiteY963" fmla="*/ 6593179 h 6858000"/>
              <a:gd name="connsiteX964" fmla="*/ 4578351 w 12193200"/>
              <a:gd name="connsiteY964" fmla="*/ 6596047 h 6858000"/>
              <a:gd name="connsiteX965" fmla="*/ 4578351 w 12193200"/>
              <a:gd name="connsiteY965" fmla="*/ 6598914 h 6858000"/>
              <a:gd name="connsiteX966" fmla="*/ 4580235 w 12193200"/>
              <a:gd name="connsiteY966" fmla="*/ 6600825 h 6858000"/>
              <a:gd name="connsiteX967" fmla="*/ 4585253 w 12193200"/>
              <a:gd name="connsiteY967" fmla="*/ 6600825 h 6858000"/>
              <a:gd name="connsiteX968" fmla="*/ 4595920 w 12193200"/>
              <a:gd name="connsiteY968" fmla="*/ 6600507 h 6858000"/>
              <a:gd name="connsiteX969" fmla="*/ 4605960 w 12193200"/>
              <a:gd name="connsiteY969" fmla="*/ 6600825 h 6858000"/>
              <a:gd name="connsiteX970" fmla="*/ 4610980 w 12193200"/>
              <a:gd name="connsiteY970" fmla="*/ 6600825 h 6858000"/>
              <a:gd name="connsiteX971" fmla="*/ 4612548 w 12193200"/>
              <a:gd name="connsiteY971" fmla="*/ 6598914 h 6858000"/>
              <a:gd name="connsiteX972" fmla="*/ 4612548 w 12193200"/>
              <a:gd name="connsiteY972" fmla="*/ 6596047 h 6858000"/>
              <a:gd name="connsiteX973" fmla="*/ 4609411 w 12193200"/>
              <a:gd name="connsiteY973" fmla="*/ 6593179 h 6858000"/>
              <a:gd name="connsiteX974" fmla="*/ 4604078 w 12193200"/>
              <a:gd name="connsiteY974" fmla="*/ 6587763 h 6858000"/>
              <a:gd name="connsiteX975" fmla="*/ 4603764 w 12193200"/>
              <a:gd name="connsiteY975" fmla="*/ 6564826 h 6858000"/>
              <a:gd name="connsiteX976" fmla="*/ 4603764 w 12193200"/>
              <a:gd name="connsiteY976" fmla="*/ 6558454 h 6858000"/>
              <a:gd name="connsiteX977" fmla="*/ 4605019 w 12193200"/>
              <a:gd name="connsiteY977" fmla="*/ 6556224 h 6858000"/>
              <a:gd name="connsiteX978" fmla="*/ 4607215 w 12193200"/>
              <a:gd name="connsiteY978" fmla="*/ 6556224 h 6858000"/>
              <a:gd name="connsiteX979" fmla="*/ 4608156 w 12193200"/>
              <a:gd name="connsiteY979" fmla="*/ 6556224 h 6858000"/>
              <a:gd name="connsiteX980" fmla="*/ 4608784 w 12193200"/>
              <a:gd name="connsiteY980" fmla="*/ 6556224 h 6858000"/>
              <a:gd name="connsiteX981" fmla="*/ 4614745 w 12193200"/>
              <a:gd name="connsiteY981" fmla="*/ 6561321 h 6858000"/>
              <a:gd name="connsiteX982" fmla="*/ 4629176 w 12193200"/>
              <a:gd name="connsiteY982" fmla="*/ 6592861 h 6858000"/>
              <a:gd name="connsiteX983" fmla="*/ 4634824 w 12193200"/>
              <a:gd name="connsiteY983" fmla="*/ 6600825 h 6858000"/>
              <a:gd name="connsiteX984" fmla="*/ 4636706 w 12193200"/>
              <a:gd name="connsiteY984" fmla="*/ 6600825 h 6858000"/>
              <a:gd name="connsiteX985" fmla="*/ 4644236 w 12193200"/>
              <a:gd name="connsiteY985" fmla="*/ 6600825 h 6858000"/>
              <a:gd name="connsiteX986" fmla="*/ 4654589 w 12193200"/>
              <a:gd name="connsiteY986" fmla="*/ 6600825 h 6858000"/>
              <a:gd name="connsiteX987" fmla="*/ 4655844 w 12193200"/>
              <a:gd name="connsiteY987" fmla="*/ 6600825 h 6858000"/>
              <a:gd name="connsiteX988" fmla="*/ 4657727 w 12193200"/>
              <a:gd name="connsiteY988" fmla="*/ 6598914 h 6858000"/>
              <a:gd name="connsiteX989" fmla="*/ 4657727 w 12193200"/>
              <a:gd name="connsiteY989" fmla="*/ 6596684 h 6858000"/>
              <a:gd name="connsiteX990" fmla="*/ 4655216 w 12193200"/>
              <a:gd name="connsiteY990" fmla="*/ 6593816 h 6858000"/>
              <a:gd name="connsiteX991" fmla="*/ 4646119 w 12193200"/>
              <a:gd name="connsiteY991" fmla="*/ 6586170 h 6858000"/>
              <a:gd name="connsiteX992" fmla="*/ 4630431 w 12193200"/>
              <a:gd name="connsiteY992" fmla="*/ 6558454 h 6858000"/>
              <a:gd name="connsiteX993" fmla="*/ 4628235 w 12193200"/>
              <a:gd name="connsiteY993" fmla="*/ 6554312 h 6858000"/>
              <a:gd name="connsiteX994" fmla="*/ 4627921 w 12193200"/>
              <a:gd name="connsiteY994" fmla="*/ 6553675 h 6858000"/>
              <a:gd name="connsiteX995" fmla="*/ 4631059 w 12193200"/>
              <a:gd name="connsiteY995" fmla="*/ 6552082 h 6858000"/>
              <a:gd name="connsiteX996" fmla="*/ 4645491 w 12193200"/>
              <a:gd name="connsiteY996" fmla="*/ 6530100 h 6858000"/>
              <a:gd name="connsiteX997" fmla="*/ 4639216 w 12193200"/>
              <a:gd name="connsiteY997" fmla="*/ 6513852 h 6858000"/>
              <a:gd name="connsiteX998" fmla="*/ 4620078 w 12193200"/>
              <a:gd name="connsiteY998" fmla="*/ 6507162 h 6858000"/>
              <a:gd name="connsiteX999" fmla="*/ 4612862 w 12193200"/>
              <a:gd name="connsiteY999" fmla="*/ 6507162 h 6858000"/>
              <a:gd name="connsiteX1000" fmla="*/ 4594665 w 12193200"/>
              <a:gd name="connsiteY1000" fmla="*/ 6507799 h 6858000"/>
              <a:gd name="connsiteX1001" fmla="*/ 4585253 w 12193200"/>
              <a:gd name="connsiteY1001" fmla="*/ 6507481 h 6858000"/>
              <a:gd name="connsiteX1002" fmla="*/ 4579920 w 12193200"/>
              <a:gd name="connsiteY1002" fmla="*/ 6507162 h 6858000"/>
              <a:gd name="connsiteX1003" fmla="*/ 6217287 w 12193200"/>
              <a:gd name="connsiteY1003" fmla="*/ 6502401 h 6858000"/>
              <a:gd name="connsiteX1004" fmla="*/ 6216334 w 12193200"/>
              <a:gd name="connsiteY1004" fmla="*/ 6503354 h 6858000"/>
              <a:gd name="connsiteX1005" fmla="*/ 6218239 w 12193200"/>
              <a:gd name="connsiteY1005" fmla="*/ 6507164 h 6858000"/>
              <a:gd name="connsiteX1006" fmla="*/ 6217922 w 12193200"/>
              <a:gd name="connsiteY1006" fmla="*/ 6516371 h 6858000"/>
              <a:gd name="connsiteX1007" fmla="*/ 6207762 w 12193200"/>
              <a:gd name="connsiteY1007" fmla="*/ 6512561 h 6858000"/>
              <a:gd name="connsiteX1008" fmla="*/ 6201729 w 12193200"/>
              <a:gd name="connsiteY1008" fmla="*/ 6524944 h 6858000"/>
              <a:gd name="connsiteX1009" fmla="*/ 6207127 w 12193200"/>
              <a:gd name="connsiteY1009" fmla="*/ 6537326 h 6858000"/>
              <a:gd name="connsiteX1010" fmla="*/ 6209032 w 12193200"/>
              <a:gd name="connsiteY1010" fmla="*/ 6536374 h 6858000"/>
              <a:gd name="connsiteX1011" fmla="*/ 6209349 w 12193200"/>
              <a:gd name="connsiteY1011" fmla="*/ 6535104 h 6858000"/>
              <a:gd name="connsiteX1012" fmla="*/ 6228399 w 12193200"/>
              <a:gd name="connsiteY1012" fmla="*/ 6525261 h 6858000"/>
              <a:gd name="connsiteX1013" fmla="*/ 6229987 w 12193200"/>
              <a:gd name="connsiteY1013" fmla="*/ 6526214 h 6858000"/>
              <a:gd name="connsiteX1014" fmla="*/ 6230939 w 12193200"/>
              <a:gd name="connsiteY1014" fmla="*/ 6525896 h 6858000"/>
              <a:gd name="connsiteX1015" fmla="*/ 6228082 w 12193200"/>
              <a:gd name="connsiteY1015" fmla="*/ 6520181 h 6858000"/>
              <a:gd name="connsiteX1016" fmla="*/ 6221732 w 12193200"/>
              <a:gd name="connsiteY1016" fmla="*/ 6523356 h 6858000"/>
              <a:gd name="connsiteX1017" fmla="*/ 6222367 w 12193200"/>
              <a:gd name="connsiteY1017" fmla="*/ 6510339 h 6858000"/>
              <a:gd name="connsiteX1018" fmla="*/ 6217287 w 12193200"/>
              <a:gd name="connsiteY1018" fmla="*/ 6502401 h 6858000"/>
              <a:gd name="connsiteX1019" fmla="*/ 5095665 w 12193200"/>
              <a:gd name="connsiteY1019" fmla="*/ 6500812 h 6858000"/>
              <a:gd name="connsiteX1020" fmla="*/ 5094092 w 12193200"/>
              <a:gd name="connsiteY1020" fmla="*/ 6501132 h 6858000"/>
              <a:gd name="connsiteX1021" fmla="*/ 5075217 w 12193200"/>
              <a:gd name="connsiteY1021" fmla="*/ 6503368 h 6858000"/>
              <a:gd name="connsiteX1022" fmla="*/ 5072700 w 12193200"/>
              <a:gd name="connsiteY1022" fmla="*/ 6505604 h 6858000"/>
              <a:gd name="connsiteX1023" fmla="*/ 5072700 w 12193200"/>
              <a:gd name="connsiteY1023" fmla="*/ 6507841 h 6858000"/>
              <a:gd name="connsiteX1024" fmla="*/ 5075532 w 12193200"/>
              <a:gd name="connsiteY1024" fmla="*/ 6510396 h 6858000"/>
              <a:gd name="connsiteX1025" fmla="*/ 5081823 w 12193200"/>
              <a:gd name="connsiteY1025" fmla="*/ 6518702 h 6858000"/>
              <a:gd name="connsiteX1026" fmla="*/ 5081823 w 12193200"/>
              <a:gd name="connsiteY1026" fmla="*/ 6533078 h 6858000"/>
              <a:gd name="connsiteX1027" fmla="*/ 5082138 w 12193200"/>
              <a:gd name="connsiteY1027" fmla="*/ 6535315 h 6858000"/>
              <a:gd name="connsiteX1028" fmla="*/ 5080880 w 12193200"/>
              <a:gd name="connsiteY1028" fmla="*/ 6537551 h 6858000"/>
              <a:gd name="connsiteX1029" fmla="*/ 5079937 w 12193200"/>
              <a:gd name="connsiteY1029" fmla="*/ 6536912 h 6858000"/>
              <a:gd name="connsiteX1030" fmla="*/ 5067982 w 12193200"/>
              <a:gd name="connsiteY1030" fmla="*/ 6534356 h 6858000"/>
              <a:gd name="connsiteX1031" fmla="*/ 5038726 w 12193200"/>
              <a:gd name="connsiteY1031" fmla="*/ 6570776 h 6858000"/>
              <a:gd name="connsiteX1032" fmla="*/ 5062634 w 12193200"/>
              <a:gd name="connsiteY1032" fmla="*/ 6602722 h 6858000"/>
              <a:gd name="connsiteX1033" fmla="*/ 5074274 w 12193200"/>
              <a:gd name="connsiteY1033" fmla="*/ 6598889 h 6858000"/>
              <a:gd name="connsiteX1034" fmla="*/ 5081194 w 12193200"/>
              <a:gd name="connsiteY1034" fmla="*/ 6593458 h 6858000"/>
              <a:gd name="connsiteX1035" fmla="*/ 5082138 w 12193200"/>
              <a:gd name="connsiteY1035" fmla="*/ 6592499 h 6858000"/>
              <a:gd name="connsiteX1036" fmla="*/ 5083396 w 12193200"/>
              <a:gd name="connsiteY1036" fmla="*/ 6596014 h 6858000"/>
              <a:gd name="connsiteX1037" fmla="*/ 5083711 w 12193200"/>
              <a:gd name="connsiteY1037" fmla="*/ 6601764 h 6858000"/>
              <a:gd name="connsiteX1038" fmla="*/ 5085284 w 12193200"/>
              <a:gd name="connsiteY1038" fmla="*/ 6604000 h 6858000"/>
              <a:gd name="connsiteX1039" fmla="*/ 5087800 w 12193200"/>
              <a:gd name="connsiteY1039" fmla="*/ 6603681 h 6858000"/>
              <a:gd name="connsiteX1040" fmla="*/ 5104158 w 12193200"/>
              <a:gd name="connsiteY1040" fmla="*/ 6600486 h 6858000"/>
              <a:gd name="connsiteX1041" fmla="*/ 5106989 w 12193200"/>
              <a:gd name="connsiteY1041" fmla="*/ 6598250 h 6858000"/>
              <a:gd name="connsiteX1042" fmla="*/ 5106989 w 12193200"/>
              <a:gd name="connsiteY1042" fmla="*/ 6595694 h 6858000"/>
              <a:gd name="connsiteX1043" fmla="*/ 5105102 w 12193200"/>
              <a:gd name="connsiteY1043" fmla="*/ 6594416 h 6858000"/>
              <a:gd name="connsiteX1044" fmla="*/ 5097552 w 12193200"/>
              <a:gd name="connsiteY1044" fmla="*/ 6590583 h 6858000"/>
              <a:gd name="connsiteX1045" fmla="*/ 5096608 w 12193200"/>
              <a:gd name="connsiteY1045" fmla="*/ 6567581 h 6858000"/>
              <a:gd name="connsiteX1046" fmla="*/ 5096608 w 12193200"/>
              <a:gd name="connsiteY1046" fmla="*/ 6543621 h 6858000"/>
              <a:gd name="connsiteX1047" fmla="*/ 5097552 w 12193200"/>
              <a:gd name="connsiteY1047" fmla="*/ 6503368 h 6858000"/>
              <a:gd name="connsiteX1048" fmla="*/ 5095665 w 12193200"/>
              <a:gd name="connsiteY1048" fmla="*/ 6500812 h 6858000"/>
              <a:gd name="connsiteX1049" fmla="*/ 4830007 w 12193200"/>
              <a:gd name="connsiteY1049" fmla="*/ 6500812 h 6858000"/>
              <a:gd name="connsiteX1050" fmla="*/ 4827826 w 12193200"/>
              <a:gd name="connsiteY1050" fmla="*/ 6501131 h 6858000"/>
              <a:gd name="connsiteX1051" fmla="*/ 4809132 w 12193200"/>
              <a:gd name="connsiteY1051" fmla="*/ 6503997 h 6858000"/>
              <a:gd name="connsiteX1052" fmla="*/ 4806951 w 12193200"/>
              <a:gd name="connsiteY1052" fmla="*/ 6505908 h 6858000"/>
              <a:gd name="connsiteX1053" fmla="*/ 4806951 w 12193200"/>
              <a:gd name="connsiteY1053" fmla="*/ 6507819 h 6858000"/>
              <a:gd name="connsiteX1054" fmla="*/ 4811002 w 12193200"/>
              <a:gd name="connsiteY1054" fmla="*/ 6510049 h 6858000"/>
              <a:gd name="connsiteX1055" fmla="*/ 4815988 w 12193200"/>
              <a:gd name="connsiteY1055" fmla="*/ 6514826 h 6858000"/>
              <a:gd name="connsiteX1056" fmla="*/ 4816610 w 12193200"/>
              <a:gd name="connsiteY1056" fmla="*/ 6541898 h 6858000"/>
              <a:gd name="connsiteX1057" fmla="*/ 4816610 w 12193200"/>
              <a:gd name="connsiteY1057" fmla="*/ 6549224 h 6858000"/>
              <a:gd name="connsiteX1058" fmla="*/ 4815988 w 12193200"/>
              <a:gd name="connsiteY1058" fmla="*/ 6590946 h 6858000"/>
              <a:gd name="connsiteX1059" fmla="*/ 4815988 w 12193200"/>
              <a:gd name="connsiteY1059" fmla="*/ 6592220 h 6858000"/>
              <a:gd name="connsiteX1060" fmla="*/ 4818168 w 12193200"/>
              <a:gd name="connsiteY1060" fmla="*/ 6596679 h 6858000"/>
              <a:gd name="connsiteX1061" fmla="*/ 4839666 w 12193200"/>
              <a:gd name="connsiteY1061" fmla="*/ 6602412 h 6858000"/>
              <a:gd name="connsiteX1062" fmla="*/ 4873626 w 12193200"/>
              <a:gd name="connsiteY1062" fmla="*/ 6565148 h 6858000"/>
              <a:gd name="connsiteX1063" fmla="*/ 4849636 w 12193200"/>
              <a:gd name="connsiteY1063" fmla="*/ 6534254 h 6858000"/>
              <a:gd name="connsiteX1064" fmla="*/ 4836550 w 12193200"/>
              <a:gd name="connsiteY1064" fmla="*/ 6540306 h 6858000"/>
              <a:gd name="connsiteX1065" fmla="*/ 4831253 w 12193200"/>
              <a:gd name="connsiteY1065" fmla="*/ 6544765 h 6858000"/>
              <a:gd name="connsiteX1066" fmla="*/ 4830631 w 12193200"/>
              <a:gd name="connsiteY1066" fmla="*/ 6544128 h 6858000"/>
              <a:gd name="connsiteX1067" fmla="*/ 4830631 w 12193200"/>
              <a:gd name="connsiteY1067" fmla="*/ 6543172 h 6858000"/>
              <a:gd name="connsiteX1068" fmla="*/ 4830942 w 12193200"/>
              <a:gd name="connsiteY1068" fmla="*/ 6540943 h 6858000"/>
              <a:gd name="connsiteX1069" fmla="*/ 4831253 w 12193200"/>
              <a:gd name="connsiteY1069" fmla="*/ 6522470 h 6858000"/>
              <a:gd name="connsiteX1070" fmla="*/ 4831565 w 12193200"/>
              <a:gd name="connsiteY1070" fmla="*/ 6504953 h 6858000"/>
              <a:gd name="connsiteX1071" fmla="*/ 4831565 w 12193200"/>
              <a:gd name="connsiteY1071" fmla="*/ 6503042 h 6858000"/>
              <a:gd name="connsiteX1072" fmla="*/ 4830007 w 12193200"/>
              <a:gd name="connsiteY1072" fmla="*/ 6500812 h 6858000"/>
              <a:gd name="connsiteX1073" fmla="*/ 4790601 w 12193200"/>
              <a:gd name="connsiteY1073" fmla="*/ 6500812 h 6858000"/>
              <a:gd name="connsiteX1074" fmla="*/ 4788993 w 12193200"/>
              <a:gd name="connsiteY1074" fmla="*/ 6501132 h 6858000"/>
              <a:gd name="connsiteX1075" fmla="*/ 4770001 w 12193200"/>
              <a:gd name="connsiteY1075" fmla="*/ 6503368 h 6858000"/>
              <a:gd name="connsiteX1076" fmla="*/ 4767425 w 12193200"/>
              <a:gd name="connsiteY1076" fmla="*/ 6505604 h 6858000"/>
              <a:gd name="connsiteX1077" fmla="*/ 4767425 w 12193200"/>
              <a:gd name="connsiteY1077" fmla="*/ 6507841 h 6858000"/>
              <a:gd name="connsiteX1078" fmla="*/ 4770322 w 12193200"/>
              <a:gd name="connsiteY1078" fmla="*/ 6510396 h 6858000"/>
              <a:gd name="connsiteX1079" fmla="*/ 4776438 w 12193200"/>
              <a:gd name="connsiteY1079" fmla="*/ 6518702 h 6858000"/>
              <a:gd name="connsiteX1080" fmla="*/ 4776438 w 12193200"/>
              <a:gd name="connsiteY1080" fmla="*/ 6533078 h 6858000"/>
              <a:gd name="connsiteX1081" fmla="*/ 4776760 w 12193200"/>
              <a:gd name="connsiteY1081" fmla="*/ 6535315 h 6858000"/>
              <a:gd name="connsiteX1082" fmla="*/ 4775472 w 12193200"/>
              <a:gd name="connsiteY1082" fmla="*/ 6537551 h 6858000"/>
              <a:gd name="connsiteX1083" fmla="*/ 4774507 w 12193200"/>
              <a:gd name="connsiteY1083" fmla="*/ 6536912 h 6858000"/>
              <a:gd name="connsiteX1084" fmla="*/ 4762597 w 12193200"/>
              <a:gd name="connsiteY1084" fmla="*/ 6534356 h 6858000"/>
              <a:gd name="connsiteX1085" fmla="*/ 4732339 w 12193200"/>
              <a:gd name="connsiteY1085" fmla="*/ 6570776 h 6858000"/>
              <a:gd name="connsiteX1086" fmla="*/ 4757125 w 12193200"/>
              <a:gd name="connsiteY1086" fmla="*/ 6602722 h 6858000"/>
              <a:gd name="connsiteX1087" fmla="*/ 4769035 w 12193200"/>
              <a:gd name="connsiteY1087" fmla="*/ 6598889 h 6858000"/>
              <a:gd name="connsiteX1088" fmla="*/ 4775795 w 12193200"/>
              <a:gd name="connsiteY1088" fmla="*/ 6593458 h 6858000"/>
              <a:gd name="connsiteX1089" fmla="*/ 4776760 w 12193200"/>
              <a:gd name="connsiteY1089" fmla="*/ 6592499 h 6858000"/>
              <a:gd name="connsiteX1090" fmla="*/ 4778048 w 12193200"/>
              <a:gd name="connsiteY1090" fmla="*/ 6596014 h 6858000"/>
              <a:gd name="connsiteX1091" fmla="*/ 4778369 w 12193200"/>
              <a:gd name="connsiteY1091" fmla="*/ 6601764 h 6858000"/>
              <a:gd name="connsiteX1092" fmla="*/ 4779979 w 12193200"/>
              <a:gd name="connsiteY1092" fmla="*/ 6604000 h 6858000"/>
              <a:gd name="connsiteX1093" fmla="*/ 4782232 w 12193200"/>
              <a:gd name="connsiteY1093" fmla="*/ 6603681 h 6858000"/>
              <a:gd name="connsiteX1094" fmla="*/ 4799292 w 12193200"/>
              <a:gd name="connsiteY1094" fmla="*/ 6600486 h 6858000"/>
              <a:gd name="connsiteX1095" fmla="*/ 4802189 w 12193200"/>
              <a:gd name="connsiteY1095" fmla="*/ 6598250 h 6858000"/>
              <a:gd name="connsiteX1096" fmla="*/ 4802189 w 12193200"/>
              <a:gd name="connsiteY1096" fmla="*/ 6595694 h 6858000"/>
              <a:gd name="connsiteX1097" fmla="*/ 4800258 w 12193200"/>
              <a:gd name="connsiteY1097" fmla="*/ 6594416 h 6858000"/>
              <a:gd name="connsiteX1098" fmla="*/ 4792534 w 12193200"/>
              <a:gd name="connsiteY1098" fmla="*/ 6590583 h 6858000"/>
              <a:gd name="connsiteX1099" fmla="*/ 4791567 w 12193200"/>
              <a:gd name="connsiteY1099" fmla="*/ 6567581 h 6858000"/>
              <a:gd name="connsiteX1100" fmla="*/ 4791567 w 12193200"/>
              <a:gd name="connsiteY1100" fmla="*/ 6543621 h 6858000"/>
              <a:gd name="connsiteX1101" fmla="*/ 4792211 w 12193200"/>
              <a:gd name="connsiteY1101" fmla="*/ 6503368 h 6858000"/>
              <a:gd name="connsiteX1102" fmla="*/ 4790601 w 12193200"/>
              <a:gd name="connsiteY1102" fmla="*/ 6500812 h 6858000"/>
              <a:gd name="connsiteX1103" fmla="*/ 6026790 w 12193200"/>
              <a:gd name="connsiteY1103" fmla="*/ 6469063 h 6858000"/>
              <a:gd name="connsiteX1104" fmla="*/ 6062251 w 12193200"/>
              <a:gd name="connsiteY1104" fmla="*/ 6469063 h 6858000"/>
              <a:gd name="connsiteX1105" fmla="*/ 6073434 w 12193200"/>
              <a:gd name="connsiteY1105" fmla="*/ 6470671 h 6858000"/>
              <a:gd name="connsiteX1106" fmla="*/ 6073113 w 12193200"/>
              <a:gd name="connsiteY1106" fmla="*/ 6473566 h 6858000"/>
              <a:gd name="connsiteX1107" fmla="*/ 6067682 w 12193200"/>
              <a:gd name="connsiteY1107" fmla="*/ 6481286 h 6858000"/>
              <a:gd name="connsiteX1108" fmla="*/ 6067682 w 12193200"/>
              <a:gd name="connsiteY1108" fmla="*/ 6481607 h 6858000"/>
              <a:gd name="connsiteX1109" fmla="*/ 6079183 w 12193200"/>
              <a:gd name="connsiteY1109" fmla="*/ 6490292 h 6858000"/>
              <a:gd name="connsiteX1110" fmla="*/ 6089726 w 12193200"/>
              <a:gd name="connsiteY1110" fmla="*/ 6494473 h 6858000"/>
              <a:gd name="connsiteX1111" fmla="*/ 6091643 w 12193200"/>
              <a:gd name="connsiteY1111" fmla="*/ 6493187 h 6858000"/>
              <a:gd name="connsiteX1112" fmla="*/ 6100588 w 12193200"/>
              <a:gd name="connsiteY1112" fmla="*/ 6480642 h 6858000"/>
              <a:gd name="connsiteX1113" fmla="*/ 6100269 w 12193200"/>
              <a:gd name="connsiteY1113" fmla="*/ 6478391 h 6858000"/>
              <a:gd name="connsiteX1114" fmla="*/ 6099311 w 12193200"/>
              <a:gd name="connsiteY1114" fmla="*/ 6476139 h 6858000"/>
              <a:gd name="connsiteX1115" fmla="*/ 6099311 w 12193200"/>
              <a:gd name="connsiteY1115" fmla="*/ 6475817 h 6858000"/>
              <a:gd name="connsiteX1116" fmla="*/ 6096435 w 12193200"/>
              <a:gd name="connsiteY1116" fmla="*/ 6472923 h 6858000"/>
              <a:gd name="connsiteX1117" fmla="*/ 6101866 w 12193200"/>
              <a:gd name="connsiteY1117" fmla="*/ 6469063 h 6858000"/>
              <a:gd name="connsiteX1118" fmla="*/ 6102505 w 12193200"/>
              <a:gd name="connsiteY1118" fmla="*/ 6469063 h 6858000"/>
              <a:gd name="connsiteX1119" fmla="*/ 6102825 w 12193200"/>
              <a:gd name="connsiteY1119" fmla="*/ 6469063 h 6858000"/>
              <a:gd name="connsiteX1120" fmla="*/ 6106978 w 12193200"/>
              <a:gd name="connsiteY1120" fmla="*/ 6473244 h 6858000"/>
              <a:gd name="connsiteX1121" fmla="*/ 6105061 w 12193200"/>
              <a:gd name="connsiteY1121" fmla="*/ 6480642 h 6858000"/>
              <a:gd name="connsiteX1122" fmla="*/ 6114006 w 12193200"/>
              <a:gd name="connsiteY1122" fmla="*/ 6493187 h 6858000"/>
              <a:gd name="connsiteX1123" fmla="*/ 6115604 w 12193200"/>
              <a:gd name="connsiteY1123" fmla="*/ 6494473 h 6858000"/>
              <a:gd name="connsiteX1124" fmla="*/ 6126466 w 12193200"/>
              <a:gd name="connsiteY1124" fmla="*/ 6490292 h 6858000"/>
              <a:gd name="connsiteX1125" fmla="*/ 6137967 w 12193200"/>
              <a:gd name="connsiteY1125" fmla="*/ 6481607 h 6858000"/>
              <a:gd name="connsiteX1126" fmla="*/ 6137967 w 12193200"/>
              <a:gd name="connsiteY1126" fmla="*/ 6481286 h 6858000"/>
              <a:gd name="connsiteX1127" fmla="*/ 6132536 w 12193200"/>
              <a:gd name="connsiteY1127" fmla="*/ 6473566 h 6858000"/>
              <a:gd name="connsiteX1128" fmla="*/ 6132536 w 12193200"/>
              <a:gd name="connsiteY1128" fmla="*/ 6470671 h 6858000"/>
              <a:gd name="connsiteX1129" fmla="*/ 6143398 w 12193200"/>
              <a:gd name="connsiteY1129" fmla="*/ 6469063 h 6858000"/>
              <a:gd name="connsiteX1130" fmla="*/ 6179819 w 12193200"/>
              <a:gd name="connsiteY1130" fmla="*/ 6469063 h 6858000"/>
              <a:gd name="connsiteX1131" fmla="*/ 6180138 w 12193200"/>
              <a:gd name="connsiteY1131" fmla="*/ 6478069 h 6858000"/>
              <a:gd name="connsiteX1132" fmla="*/ 6177582 w 12193200"/>
              <a:gd name="connsiteY1132" fmla="*/ 6506053 h 6858000"/>
              <a:gd name="connsiteX1133" fmla="*/ 6117840 w 12193200"/>
              <a:gd name="connsiteY1133" fmla="*/ 6496725 h 6858000"/>
              <a:gd name="connsiteX1134" fmla="*/ 6118799 w 12193200"/>
              <a:gd name="connsiteY1134" fmla="*/ 6502515 h 6858000"/>
              <a:gd name="connsiteX1135" fmla="*/ 6103464 w 12193200"/>
              <a:gd name="connsiteY1135" fmla="*/ 6518276 h 6858000"/>
              <a:gd name="connsiteX1136" fmla="*/ 6102825 w 12193200"/>
              <a:gd name="connsiteY1136" fmla="*/ 6518276 h 6858000"/>
              <a:gd name="connsiteX1137" fmla="*/ 6102505 w 12193200"/>
              <a:gd name="connsiteY1137" fmla="*/ 6518276 h 6858000"/>
              <a:gd name="connsiteX1138" fmla="*/ 6087170 w 12193200"/>
              <a:gd name="connsiteY1138" fmla="*/ 6502515 h 6858000"/>
              <a:gd name="connsiteX1139" fmla="*/ 6088448 w 12193200"/>
              <a:gd name="connsiteY1139" fmla="*/ 6496725 h 6858000"/>
              <a:gd name="connsiteX1140" fmla="*/ 6028706 w 12193200"/>
              <a:gd name="connsiteY1140" fmla="*/ 6506053 h 6858000"/>
              <a:gd name="connsiteX1141" fmla="*/ 6026150 w 12193200"/>
              <a:gd name="connsiteY1141" fmla="*/ 6478069 h 6858000"/>
              <a:gd name="connsiteX1142" fmla="*/ 6026790 w 12193200"/>
              <a:gd name="connsiteY1142" fmla="*/ 6469063 h 6858000"/>
              <a:gd name="connsiteX1143" fmla="*/ 6028696 w 12193200"/>
              <a:gd name="connsiteY1143" fmla="*/ 6456363 h 6858000"/>
              <a:gd name="connsiteX1144" fmla="*/ 6102825 w 12193200"/>
              <a:gd name="connsiteY1144" fmla="*/ 6456363 h 6858000"/>
              <a:gd name="connsiteX1145" fmla="*/ 6177593 w 12193200"/>
              <a:gd name="connsiteY1145" fmla="*/ 6456363 h 6858000"/>
              <a:gd name="connsiteX1146" fmla="*/ 6178551 w 12193200"/>
              <a:gd name="connsiteY1146" fmla="*/ 6460909 h 6858000"/>
              <a:gd name="connsiteX1147" fmla="*/ 6143404 w 12193200"/>
              <a:gd name="connsiteY1147" fmla="*/ 6460909 h 6858000"/>
              <a:gd name="connsiteX1148" fmla="*/ 6121996 w 12193200"/>
              <a:gd name="connsiteY1148" fmla="*/ 6473248 h 6858000"/>
              <a:gd name="connsiteX1149" fmla="*/ 6126150 w 12193200"/>
              <a:gd name="connsiteY1149" fmla="*/ 6481041 h 6858000"/>
              <a:gd name="connsiteX1150" fmla="*/ 6116245 w 12193200"/>
              <a:gd name="connsiteY1150" fmla="*/ 6484938 h 6858000"/>
              <a:gd name="connsiteX1151" fmla="*/ 6113369 w 12193200"/>
              <a:gd name="connsiteY1151" fmla="*/ 6480067 h 6858000"/>
              <a:gd name="connsiteX1152" fmla="*/ 6115606 w 12193200"/>
              <a:gd name="connsiteY1152" fmla="*/ 6472923 h 6858000"/>
              <a:gd name="connsiteX1153" fmla="*/ 6102825 w 12193200"/>
              <a:gd name="connsiteY1153" fmla="*/ 6461558 h 6858000"/>
              <a:gd name="connsiteX1154" fmla="*/ 6093559 w 12193200"/>
              <a:gd name="connsiteY1154" fmla="*/ 6464805 h 6858000"/>
              <a:gd name="connsiteX1155" fmla="*/ 6092920 w 12193200"/>
              <a:gd name="connsiteY1155" fmla="*/ 6465455 h 6858000"/>
              <a:gd name="connsiteX1156" fmla="*/ 6086850 w 12193200"/>
              <a:gd name="connsiteY1156" fmla="*/ 6472599 h 6858000"/>
              <a:gd name="connsiteX1157" fmla="*/ 6086850 w 12193200"/>
              <a:gd name="connsiteY1157" fmla="*/ 6476495 h 6858000"/>
              <a:gd name="connsiteX1158" fmla="*/ 6089405 w 12193200"/>
              <a:gd name="connsiteY1158" fmla="*/ 6477145 h 6858000"/>
              <a:gd name="connsiteX1159" fmla="*/ 6091642 w 12193200"/>
              <a:gd name="connsiteY1159" fmla="*/ 6478768 h 6858000"/>
              <a:gd name="connsiteX1160" fmla="*/ 6089405 w 12193200"/>
              <a:gd name="connsiteY1160" fmla="*/ 6484938 h 6858000"/>
              <a:gd name="connsiteX1161" fmla="*/ 6079500 w 12193200"/>
              <a:gd name="connsiteY1161" fmla="*/ 6481041 h 6858000"/>
              <a:gd name="connsiteX1162" fmla="*/ 6083654 w 12193200"/>
              <a:gd name="connsiteY1162" fmla="*/ 6473248 h 6858000"/>
              <a:gd name="connsiteX1163" fmla="*/ 6062246 w 12193200"/>
              <a:gd name="connsiteY1163" fmla="*/ 6460909 h 6858000"/>
              <a:gd name="connsiteX1164" fmla="*/ 6027738 w 12193200"/>
              <a:gd name="connsiteY1164" fmla="*/ 6460909 h 6858000"/>
              <a:gd name="connsiteX1165" fmla="*/ 6028696 w 12193200"/>
              <a:gd name="connsiteY1165" fmla="*/ 6456363 h 6858000"/>
              <a:gd name="connsiteX1166" fmla="*/ 6141612 w 12193200"/>
              <a:gd name="connsiteY1166" fmla="*/ 6418263 h 6858000"/>
              <a:gd name="connsiteX1167" fmla="*/ 6151563 w 12193200"/>
              <a:gd name="connsiteY1167" fmla="*/ 6425005 h 6858000"/>
              <a:gd name="connsiteX1168" fmla="*/ 6151563 w 12193200"/>
              <a:gd name="connsiteY1168" fmla="*/ 6446838 h 6858000"/>
              <a:gd name="connsiteX1169" fmla="*/ 6129338 w 12193200"/>
              <a:gd name="connsiteY1169" fmla="*/ 6446838 h 6858000"/>
              <a:gd name="connsiteX1170" fmla="*/ 6129338 w 12193200"/>
              <a:gd name="connsiteY1170" fmla="*/ 6424042 h 6858000"/>
              <a:gd name="connsiteX1171" fmla="*/ 6130665 w 12193200"/>
              <a:gd name="connsiteY1171" fmla="*/ 6420189 h 6858000"/>
              <a:gd name="connsiteX1172" fmla="*/ 6141612 w 12193200"/>
              <a:gd name="connsiteY1172" fmla="*/ 6418263 h 6858000"/>
              <a:gd name="connsiteX1173" fmla="*/ 6065069 w 12193200"/>
              <a:gd name="connsiteY1173" fmla="*/ 6418263 h 6858000"/>
              <a:gd name="connsiteX1174" fmla="*/ 6075700 w 12193200"/>
              <a:gd name="connsiteY1174" fmla="*/ 6420189 h 6858000"/>
              <a:gd name="connsiteX1175" fmla="*/ 6076951 w 12193200"/>
              <a:gd name="connsiteY1175" fmla="*/ 6424042 h 6858000"/>
              <a:gd name="connsiteX1176" fmla="*/ 6076951 w 12193200"/>
              <a:gd name="connsiteY1176" fmla="*/ 6446838 h 6858000"/>
              <a:gd name="connsiteX1177" fmla="*/ 6056313 w 12193200"/>
              <a:gd name="connsiteY1177" fmla="*/ 6446838 h 6858000"/>
              <a:gd name="connsiteX1178" fmla="*/ 6056313 w 12193200"/>
              <a:gd name="connsiteY1178" fmla="*/ 6425005 h 6858000"/>
              <a:gd name="connsiteX1179" fmla="*/ 6065069 w 12193200"/>
              <a:gd name="connsiteY1179" fmla="*/ 6418263 h 6858000"/>
              <a:gd name="connsiteX1180" fmla="*/ 6102991 w 12193200"/>
              <a:gd name="connsiteY1180" fmla="*/ 6410326 h 6858000"/>
              <a:gd name="connsiteX1181" fmla="*/ 6119813 w 12193200"/>
              <a:gd name="connsiteY1181" fmla="*/ 6424296 h 6858000"/>
              <a:gd name="connsiteX1182" fmla="*/ 6119813 w 12193200"/>
              <a:gd name="connsiteY1182" fmla="*/ 6446839 h 6858000"/>
              <a:gd name="connsiteX1183" fmla="*/ 6102991 w 12193200"/>
              <a:gd name="connsiteY1183" fmla="*/ 6446839 h 6858000"/>
              <a:gd name="connsiteX1184" fmla="*/ 6086475 w 12193200"/>
              <a:gd name="connsiteY1184" fmla="*/ 6446839 h 6858000"/>
              <a:gd name="connsiteX1185" fmla="*/ 6086475 w 12193200"/>
              <a:gd name="connsiteY1185" fmla="*/ 6424296 h 6858000"/>
              <a:gd name="connsiteX1186" fmla="*/ 6102991 w 12193200"/>
              <a:gd name="connsiteY1186" fmla="*/ 6410326 h 6858000"/>
              <a:gd name="connsiteX1187" fmla="*/ 6113463 w 12193200"/>
              <a:gd name="connsiteY1187" fmla="*/ 6399213 h 6858000"/>
              <a:gd name="connsiteX1188" fmla="*/ 6135688 w 12193200"/>
              <a:gd name="connsiteY1188" fmla="*/ 6409373 h 6858000"/>
              <a:gd name="connsiteX1189" fmla="*/ 6126923 w 12193200"/>
              <a:gd name="connsiteY1189" fmla="*/ 6411913 h 6858000"/>
              <a:gd name="connsiteX1190" fmla="*/ 6113463 w 12193200"/>
              <a:gd name="connsiteY1190" fmla="*/ 6402070 h 6858000"/>
              <a:gd name="connsiteX1191" fmla="*/ 6092825 w 12193200"/>
              <a:gd name="connsiteY1191" fmla="*/ 6399213 h 6858000"/>
              <a:gd name="connsiteX1192" fmla="*/ 6092825 w 12193200"/>
              <a:gd name="connsiteY1192" fmla="*/ 6402070 h 6858000"/>
              <a:gd name="connsiteX1193" fmla="*/ 6079490 w 12193200"/>
              <a:gd name="connsiteY1193" fmla="*/ 6411913 h 6858000"/>
              <a:gd name="connsiteX1194" fmla="*/ 6070600 w 12193200"/>
              <a:gd name="connsiteY1194" fmla="*/ 6409373 h 6858000"/>
              <a:gd name="connsiteX1195" fmla="*/ 6092825 w 12193200"/>
              <a:gd name="connsiteY1195" fmla="*/ 6399213 h 6858000"/>
              <a:gd name="connsiteX1196" fmla="*/ 6100763 w 12193200"/>
              <a:gd name="connsiteY1196" fmla="*/ 6367463 h 6858000"/>
              <a:gd name="connsiteX1197" fmla="*/ 6102350 w 12193200"/>
              <a:gd name="connsiteY1197" fmla="*/ 6367463 h 6858000"/>
              <a:gd name="connsiteX1198" fmla="*/ 6105526 w 12193200"/>
              <a:gd name="connsiteY1198" fmla="*/ 6367463 h 6858000"/>
              <a:gd name="connsiteX1199" fmla="*/ 6105526 w 12193200"/>
              <a:gd name="connsiteY1199" fmla="*/ 6381750 h 6858000"/>
              <a:gd name="connsiteX1200" fmla="*/ 6119813 w 12193200"/>
              <a:gd name="connsiteY1200" fmla="*/ 6381750 h 6858000"/>
              <a:gd name="connsiteX1201" fmla="*/ 6119813 w 12193200"/>
              <a:gd name="connsiteY1201" fmla="*/ 6388101 h 6858000"/>
              <a:gd name="connsiteX1202" fmla="*/ 6105526 w 12193200"/>
              <a:gd name="connsiteY1202" fmla="*/ 6388101 h 6858000"/>
              <a:gd name="connsiteX1203" fmla="*/ 6105526 w 12193200"/>
              <a:gd name="connsiteY1203" fmla="*/ 6400801 h 6858000"/>
              <a:gd name="connsiteX1204" fmla="*/ 6102350 w 12193200"/>
              <a:gd name="connsiteY1204" fmla="*/ 6400801 h 6858000"/>
              <a:gd name="connsiteX1205" fmla="*/ 6100763 w 12193200"/>
              <a:gd name="connsiteY1205" fmla="*/ 6400801 h 6858000"/>
              <a:gd name="connsiteX1206" fmla="*/ 6100763 w 12193200"/>
              <a:gd name="connsiteY1206" fmla="*/ 6388101 h 6858000"/>
              <a:gd name="connsiteX1207" fmla="*/ 6086475 w 12193200"/>
              <a:gd name="connsiteY1207" fmla="*/ 6388101 h 6858000"/>
              <a:gd name="connsiteX1208" fmla="*/ 6086475 w 12193200"/>
              <a:gd name="connsiteY1208" fmla="*/ 6381750 h 6858000"/>
              <a:gd name="connsiteX1209" fmla="*/ 6100763 w 12193200"/>
              <a:gd name="connsiteY1209" fmla="*/ 6381750 h 6858000"/>
              <a:gd name="connsiteX1210" fmla="*/ 6093640 w 12193200"/>
              <a:gd name="connsiteY1210" fmla="*/ 6361113 h 6858000"/>
              <a:gd name="connsiteX1211" fmla="*/ 6093640 w 12193200"/>
              <a:gd name="connsiteY1211" fmla="*/ 6374422 h 6858000"/>
              <a:gd name="connsiteX1212" fmla="*/ 6080329 w 12193200"/>
              <a:gd name="connsiteY1212" fmla="*/ 6374422 h 6858000"/>
              <a:gd name="connsiteX1213" fmla="*/ 6080329 w 12193200"/>
              <a:gd name="connsiteY1213" fmla="*/ 6394385 h 6858000"/>
              <a:gd name="connsiteX1214" fmla="*/ 6057511 w 12193200"/>
              <a:gd name="connsiteY1214" fmla="*/ 6410862 h 6858000"/>
              <a:gd name="connsiteX1215" fmla="*/ 6046736 w 12193200"/>
              <a:gd name="connsiteY1215" fmla="*/ 6425755 h 6858000"/>
              <a:gd name="connsiteX1216" fmla="*/ 6046736 w 12193200"/>
              <a:gd name="connsiteY1216" fmla="*/ 6447302 h 6858000"/>
              <a:gd name="connsiteX1217" fmla="*/ 6023285 w 12193200"/>
              <a:gd name="connsiteY1217" fmla="*/ 6447302 h 6858000"/>
              <a:gd name="connsiteX1218" fmla="*/ 6022334 w 12193200"/>
              <a:gd name="connsiteY1218" fmla="*/ 6450787 h 6858000"/>
              <a:gd name="connsiteX1219" fmla="*/ 6018215 w 12193200"/>
              <a:gd name="connsiteY1219" fmla="*/ 6478989 h 6858000"/>
              <a:gd name="connsiteX1220" fmla="*/ 6041349 w 12193200"/>
              <a:gd name="connsiteY1220" fmla="*/ 6577535 h 6858000"/>
              <a:gd name="connsiteX1221" fmla="*/ 6094273 w 12193200"/>
              <a:gd name="connsiteY1221" fmla="*/ 6674814 h 6858000"/>
              <a:gd name="connsiteX1222" fmla="*/ 6103147 w 12193200"/>
              <a:gd name="connsiteY1222" fmla="*/ 6680201 h 6858000"/>
              <a:gd name="connsiteX1223" fmla="*/ 6103464 w 12193200"/>
              <a:gd name="connsiteY1223" fmla="*/ 6680201 h 6858000"/>
              <a:gd name="connsiteX1224" fmla="*/ 6103781 w 12193200"/>
              <a:gd name="connsiteY1224" fmla="*/ 6680201 h 6858000"/>
              <a:gd name="connsiteX1225" fmla="*/ 6112971 w 12193200"/>
              <a:gd name="connsiteY1225" fmla="*/ 6674814 h 6858000"/>
              <a:gd name="connsiteX1226" fmla="*/ 6166213 w 12193200"/>
              <a:gd name="connsiteY1226" fmla="*/ 6577535 h 6858000"/>
              <a:gd name="connsiteX1227" fmla="*/ 6189664 w 12193200"/>
              <a:gd name="connsiteY1227" fmla="*/ 6478989 h 6858000"/>
              <a:gd name="connsiteX1228" fmla="*/ 6185544 w 12193200"/>
              <a:gd name="connsiteY1228" fmla="*/ 6450787 h 6858000"/>
              <a:gd name="connsiteX1229" fmla="*/ 6184594 w 12193200"/>
              <a:gd name="connsiteY1229" fmla="*/ 6447302 h 6858000"/>
              <a:gd name="connsiteX1230" fmla="*/ 6160825 w 12193200"/>
              <a:gd name="connsiteY1230" fmla="*/ 6447302 h 6858000"/>
              <a:gd name="connsiteX1231" fmla="*/ 6160825 w 12193200"/>
              <a:gd name="connsiteY1231" fmla="*/ 6425755 h 6858000"/>
              <a:gd name="connsiteX1232" fmla="*/ 6149733 w 12193200"/>
              <a:gd name="connsiteY1232" fmla="*/ 6410862 h 6858000"/>
              <a:gd name="connsiteX1233" fmla="*/ 6127232 w 12193200"/>
              <a:gd name="connsiteY1233" fmla="*/ 6394385 h 6858000"/>
              <a:gd name="connsiteX1234" fmla="*/ 6127232 w 12193200"/>
              <a:gd name="connsiteY1234" fmla="*/ 6374422 h 6858000"/>
              <a:gd name="connsiteX1235" fmla="*/ 6113605 w 12193200"/>
              <a:gd name="connsiteY1235" fmla="*/ 6374422 h 6858000"/>
              <a:gd name="connsiteX1236" fmla="*/ 6113605 w 12193200"/>
              <a:gd name="connsiteY1236" fmla="*/ 6361113 h 6858000"/>
              <a:gd name="connsiteX1237" fmla="*/ 6103464 w 12193200"/>
              <a:gd name="connsiteY1237" fmla="*/ 6361113 h 6858000"/>
              <a:gd name="connsiteX1238" fmla="*/ 6093640 w 12193200"/>
              <a:gd name="connsiteY1238" fmla="*/ 6361113 h 6858000"/>
              <a:gd name="connsiteX1239" fmla="*/ 0 w 12193200"/>
              <a:gd name="connsiteY1239" fmla="*/ 0 h 6858000"/>
              <a:gd name="connsiteX1240" fmla="*/ 12193200 w 12193200"/>
              <a:gd name="connsiteY1240" fmla="*/ 0 h 6858000"/>
              <a:gd name="connsiteX1241" fmla="*/ 12193200 w 12193200"/>
              <a:gd name="connsiteY1241" fmla="*/ 6858000 h 6858000"/>
              <a:gd name="connsiteX1242" fmla="*/ 0 w 12193200"/>
              <a:gd name="connsiteY1242"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Lst>
            <a:rect l="l" t="t" r="r" b="b"/>
            <a:pathLst>
              <a:path w="12193200" h="6858000">
                <a:moveTo>
                  <a:pt x="6145743" y="6690331"/>
                </a:moveTo>
                <a:cubicBezTo>
                  <a:pt x="6144231" y="6690936"/>
                  <a:pt x="6143626" y="6692750"/>
                  <a:pt x="6144231" y="6693960"/>
                </a:cubicBezTo>
                <a:cubicBezTo>
                  <a:pt x="6144836" y="6695471"/>
                  <a:pt x="6146650" y="6696076"/>
                  <a:pt x="6148162" y="6695471"/>
                </a:cubicBezTo>
                <a:cubicBezTo>
                  <a:pt x="6149674" y="6694867"/>
                  <a:pt x="6149976" y="6693052"/>
                  <a:pt x="6149371" y="6691843"/>
                </a:cubicBezTo>
                <a:cubicBezTo>
                  <a:pt x="6148767" y="6690331"/>
                  <a:pt x="6147255" y="6689726"/>
                  <a:pt x="6145743" y="6690331"/>
                </a:cubicBezTo>
                <a:close/>
                <a:moveTo>
                  <a:pt x="6088065" y="6686551"/>
                </a:moveTo>
                <a:lnTo>
                  <a:pt x="6088065" y="6688139"/>
                </a:lnTo>
                <a:lnTo>
                  <a:pt x="6089652" y="6689726"/>
                </a:lnTo>
                <a:lnTo>
                  <a:pt x="6086477" y="6710364"/>
                </a:lnTo>
                <a:lnTo>
                  <a:pt x="6084889" y="6711952"/>
                </a:lnTo>
                <a:lnTo>
                  <a:pt x="6084889" y="6713539"/>
                </a:lnTo>
                <a:lnTo>
                  <a:pt x="6092827" y="6713539"/>
                </a:lnTo>
                <a:lnTo>
                  <a:pt x="6092827" y="6711952"/>
                </a:lnTo>
                <a:lnTo>
                  <a:pt x="6091239" y="6710364"/>
                </a:lnTo>
                <a:lnTo>
                  <a:pt x="6092827" y="6696076"/>
                </a:lnTo>
                <a:lnTo>
                  <a:pt x="6107114" y="6713539"/>
                </a:lnTo>
                <a:lnTo>
                  <a:pt x="6110289" y="6713539"/>
                </a:lnTo>
                <a:lnTo>
                  <a:pt x="6108702" y="6691314"/>
                </a:lnTo>
                <a:lnTo>
                  <a:pt x="6108702" y="6689726"/>
                </a:lnTo>
                <a:lnTo>
                  <a:pt x="6108702" y="6688139"/>
                </a:lnTo>
                <a:lnTo>
                  <a:pt x="6103939" y="6688139"/>
                </a:lnTo>
                <a:lnTo>
                  <a:pt x="6103939" y="6689726"/>
                </a:lnTo>
                <a:lnTo>
                  <a:pt x="6105527" y="6691314"/>
                </a:lnTo>
                <a:lnTo>
                  <a:pt x="6107114" y="6705602"/>
                </a:lnTo>
                <a:lnTo>
                  <a:pt x="6092827" y="6688139"/>
                </a:lnTo>
                <a:close/>
                <a:moveTo>
                  <a:pt x="6132983" y="6684963"/>
                </a:moveTo>
                <a:cubicBezTo>
                  <a:pt x="6130385" y="6685281"/>
                  <a:pt x="6128761" y="6685281"/>
                  <a:pt x="6126164" y="6685916"/>
                </a:cubicBezTo>
                <a:cubicBezTo>
                  <a:pt x="6118371" y="6688138"/>
                  <a:pt x="6111876" y="6692266"/>
                  <a:pt x="6115123" y="6702426"/>
                </a:cubicBezTo>
                <a:cubicBezTo>
                  <a:pt x="6117396" y="6711633"/>
                  <a:pt x="6124215" y="6713538"/>
                  <a:pt x="6132009" y="6711951"/>
                </a:cubicBezTo>
                <a:cubicBezTo>
                  <a:pt x="6135905" y="6710998"/>
                  <a:pt x="6138178" y="6709411"/>
                  <a:pt x="6140451" y="6706553"/>
                </a:cubicBezTo>
                <a:cubicBezTo>
                  <a:pt x="6140451" y="6706553"/>
                  <a:pt x="6140451" y="6706553"/>
                  <a:pt x="6138503" y="6700838"/>
                </a:cubicBezTo>
                <a:cubicBezTo>
                  <a:pt x="6138503" y="6700838"/>
                  <a:pt x="6138503" y="6700838"/>
                  <a:pt x="6137854" y="6700838"/>
                </a:cubicBezTo>
                <a:cubicBezTo>
                  <a:pt x="6137854" y="6704648"/>
                  <a:pt x="6134282" y="6708141"/>
                  <a:pt x="6131359" y="6708776"/>
                </a:cubicBezTo>
                <a:cubicBezTo>
                  <a:pt x="6126488" y="6709728"/>
                  <a:pt x="6121618" y="6706236"/>
                  <a:pt x="6121293" y="6701473"/>
                </a:cubicBezTo>
                <a:cubicBezTo>
                  <a:pt x="6121293" y="6701473"/>
                  <a:pt x="6121293" y="6701473"/>
                  <a:pt x="6133957" y="6698616"/>
                </a:cubicBezTo>
                <a:cubicBezTo>
                  <a:pt x="6133957" y="6698616"/>
                  <a:pt x="6133957" y="6698616"/>
                  <a:pt x="6135256" y="6699568"/>
                </a:cubicBezTo>
                <a:cubicBezTo>
                  <a:pt x="6135256" y="6699568"/>
                  <a:pt x="6135256" y="6699568"/>
                  <a:pt x="6136555" y="6699251"/>
                </a:cubicBezTo>
                <a:cubicBezTo>
                  <a:pt x="6136555" y="6699251"/>
                  <a:pt x="6136555" y="6699251"/>
                  <a:pt x="6134931" y="6693536"/>
                </a:cubicBezTo>
                <a:cubicBezTo>
                  <a:pt x="6134931" y="6693536"/>
                  <a:pt x="6134931" y="6693536"/>
                  <a:pt x="6133632" y="6693853"/>
                </a:cubicBezTo>
                <a:cubicBezTo>
                  <a:pt x="6133632" y="6693853"/>
                  <a:pt x="6133632" y="6693853"/>
                  <a:pt x="6132658" y="6696076"/>
                </a:cubicBezTo>
                <a:cubicBezTo>
                  <a:pt x="6132658" y="6696076"/>
                  <a:pt x="6132658" y="6696076"/>
                  <a:pt x="6120319" y="6698616"/>
                </a:cubicBezTo>
                <a:cubicBezTo>
                  <a:pt x="6118695" y="6694806"/>
                  <a:pt x="6121293" y="6689726"/>
                  <a:pt x="6125514" y="6688773"/>
                </a:cubicBezTo>
                <a:cubicBezTo>
                  <a:pt x="6128437" y="6688138"/>
                  <a:pt x="6131359" y="6688773"/>
                  <a:pt x="6133307" y="6690996"/>
                </a:cubicBezTo>
                <a:cubicBezTo>
                  <a:pt x="6133307" y="6690996"/>
                  <a:pt x="6133307" y="6690996"/>
                  <a:pt x="6134282" y="6690361"/>
                </a:cubicBezTo>
                <a:cubicBezTo>
                  <a:pt x="6134282" y="6690361"/>
                  <a:pt x="6134282" y="6690361"/>
                  <a:pt x="6132983" y="6684963"/>
                </a:cubicBezTo>
                <a:close/>
                <a:moveTo>
                  <a:pt x="6075364" y="6684963"/>
                </a:moveTo>
                <a:lnTo>
                  <a:pt x="6075364" y="6686551"/>
                </a:lnTo>
                <a:lnTo>
                  <a:pt x="6076952" y="6688138"/>
                </a:lnTo>
                <a:lnTo>
                  <a:pt x="6072189" y="6708776"/>
                </a:lnTo>
                <a:lnTo>
                  <a:pt x="6070602" y="6708776"/>
                </a:lnTo>
                <a:lnTo>
                  <a:pt x="6069014" y="6710364"/>
                </a:lnTo>
                <a:lnTo>
                  <a:pt x="6078540" y="6711951"/>
                </a:lnTo>
                <a:lnTo>
                  <a:pt x="6078540" y="6710364"/>
                </a:lnTo>
                <a:lnTo>
                  <a:pt x="6076952" y="6708776"/>
                </a:lnTo>
                <a:lnTo>
                  <a:pt x="6081715" y="6688138"/>
                </a:lnTo>
                <a:lnTo>
                  <a:pt x="6083303" y="6688138"/>
                </a:lnTo>
                <a:lnTo>
                  <a:pt x="6083303" y="6686551"/>
                </a:lnTo>
                <a:close/>
                <a:moveTo>
                  <a:pt x="6048378" y="6673851"/>
                </a:moveTo>
                <a:lnTo>
                  <a:pt x="6046790" y="6675439"/>
                </a:lnTo>
                <a:lnTo>
                  <a:pt x="6048378" y="6677026"/>
                </a:lnTo>
                <a:lnTo>
                  <a:pt x="6034089" y="6692901"/>
                </a:lnTo>
                <a:lnTo>
                  <a:pt x="6032502" y="6692901"/>
                </a:lnTo>
                <a:lnTo>
                  <a:pt x="6030914" y="6692901"/>
                </a:lnTo>
                <a:lnTo>
                  <a:pt x="6037264" y="6697664"/>
                </a:lnTo>
                <a:lnTo>
                  <a:pt x="6037264" y="6696076"/>
                </a:lnTo>
                <a:lnTo>
                  <a:pt x="6035677" y="6694489"/>
                </a:lnTo>
                <a:lnTo>
                  <a:pt x="6046790" y="6681789"/>
                </a:lnTo>
                <a:lnTo>
                  <a:pt x="6045202" y="6700839"/>
                </a:lnTo>
                <a:lnTo>
                  <a:pt x="6048378" y="6702426"/>
                </a:lnTo>
                <a:lnTo>
                  <a:pt x="6061077" y="6686551"/>
                </a:lnTo>
                <a:lnTo>
                  <a:pt x="6057902" y="6704014"/>
                </a:lnTo>
                <a:lnTo>
                  <a:pt x="6056315" y="6705601"/>
                </a:lnTo>
                <a:lnTo>
                  <a:pt x="6064252" y="6708776"/>
                </a:lnTo>
                <a:lnTo>
                  <a:pt x="6064252" y="6707189"/>
                </a:lnTo>
                <a:lnTo>
                  <a:pt x="6062665" y="6705601"/>
                </a:lnTo>
                <a:lnTo>
                  <a:pt x="6065840" y="6684964"/>
                </a:lnTo>
                <a:lnTo>
                  <a:pt x="6067427" y="6683376"/>
                </a:lnTo>
                <a:lnTo>
                  <a:pt x="6067427" y="6681789"/>
                </a:lnTo>
                <a:lnTo>
                  <a:pt x="6061077" y="6680201"/>
                </a:lnTo>
                <a:lnTo>
                  <a:pt x="6051552" y="6691314"/>
                </a:lnTo>
                <a:lnTo>
                  <a:pt x="6051552" y="6675439"/>
                </a:lnTo>
                <a:close/>
                <a:moveTo>
                  <a:pt x="6025635" y="6666270"/>
                </a:moveTo>
                <a:cubicBezTo>
                  <a:pt x="6027764" y="6665120"/>
                  <a:pt x="6030221" y="6664643"/>
                  <a:pt x="6032350" y="6666548"/>
                </a:cubicBezTo>
                <a:cubicBezTo>
                  <a:pt x="6033006" y="6667183"/>
                  <a:pt x="6033006" y="6667183"/>
                  <a:pt x="6033006" y="6667183"/>
                </a:cubicBezTo>
                <a:cubicBezTo>
                  <a:pt x="6037264" y="6671311"/>
                  <a:pt x="6031695" y="6678296"/>
                  <a:pt x="6030385" y="6679566"/>
                </a:cubicBezTo>
                <a:cubicBezTo>
                  <a:pt x="6029402" y="6680201"/>
                  <a:pt x="6026127" y="6683376"/>
                  <a:pt x="6022850" y="6683376"/>
                </a:cubicBezTo>
                <a:cubicBezTo>
                  <a:pt x="6021212" y="6683376"/>
                  <a:pt x="6019902" y="6683059"/>
                  <a:pt x="6018919" y="6681789"/>
                </a:cubicBezTo>
                <a:cubicBezTo>
                  <a:pt x="6018592" y="6681471"/>
                  <a:pt x="6018592" y="6681471"/>
                  <a:pt x="6018592" y="6681471"/>
                </a:cubicBezTo>
                <a:cubicBezTo>
                  <a:pt x="6017282" y="6680519"/>
                  <a:pt x="6016954" y="6679566"/>
                  <a:pt x="6016627" y="6678296"/>
                </a:cubicBezTo>
                <a:cubicBezTo>
                  <a:pt x="6016627" y="6675439"/>
                  <a:pt x="6019247" y="6671946"/>
                  <a:pt x="6020885" y="6670041"/>
                </a:cubicBezTo>
                <a:cubicBezTo>
                  <a:pt x="6021704" y="6669247"/>
                  <a:pt x="6023506" y="6667421"/>
                  <a:pt x="6025635" y="6666270"/>
                </a:cubicBezTo>
                <a:close/>
                <a:moveTo>
                  <a:pt x="6168820" y="6665913"/>
                </a:moveTo>
                <a:cubicBezTo>
                  <a:pt x="6149976" y="6677555"/>
                  <a:pt x="6149976" y="6677555"/>
                  <a:pt x="6149976" y="6677555"/>
                </a:cubicBezTo>
                <a:cubicBezTo>
                  <a:pt x="6150275" y="6678813"/>
                  <a:pt x="6150275" y="6678813"/>
                  <a:pt x="6150275" y="6678813"/>
                </a:cubicBezTo>
                <a:cubicBezTo>
                  <a:pt x="6152369" y="6678813"/>
                  <a:pt x="6152369" y="6678813"/>
                  <a:pt x="6152369" y="6678813"/>
                </a:cubicBezTo>
                <a:cubicBezTo>
                  <a:pt x="6161342" y="6698006"/>
                  <a:pt x="6161342" y="6698006"/>
                  <a:pt x="6161342" y="6698006"/>
                </a:cubicBezTo>
                <a:cubicBezTo>
                  <a:pt x="6161043" y="6699580"/>
                  <a:pt x="6161043" y="6699580"/>
                  <a:pt x="6161043" y="6699580"/>
                </a:cubicBezTo>
                <a:lnTo>
                  <a:pt x="6161641" y="6700838"/>
                </a:lnTo>
                <a:cubicBezTo>
                  <a:pt x="6168221" y="6697063"/>
                  <a:pt x="6168221" y="6697063"/>
                  <a:pt x="6168221" y="6697063"/>
                </a:cubicBezTo>
                <a:cubicBezTo>
                  <a:pt x="6167623" y="6696433"/>
                  <a:pt x="6167623" y="6696433"/>
                  <a:pt x="6167623" y="6696433"/>
                </a:cubicBezTo>
                <a:cubicBezTo>
                  <a:pt x="6165829" y="6696119"/>
                  <a:pt x="6165829" y="6696119"/>
                  <a:pt x="6165829" y="6696119"/>
                </a:cubicBezTo>
                <a:cubicBezTo>
                  <a:pt x="6161342" y="6686050"/>
                  <a:pt x="6161342" y="6686050"/>
                  <a:pt x="6161342" y="6686050"/>
                </a:cubicBezTo>
                <a:cubicBezTo>
                  <a:pt x="6161342" y="6686050"/>
                  <a:pt x="6164931" y="6683218"/>
                  <a:pt x="6167623" y="6682589"/>
                </a:cubicBezTo>
                <a:cubicBezTo>
                  <a:pt x="6168820" y="6682589"/>
                  <a:pt x="6170614" y="6682589"/>
                  <a:pt x="6170614" y="6682589"/>
                </a:cubicBezTo>
                <a:cubicBezTo>
                  <a:pt x="6168221" y="6677555"/>
                  <a:pt x="6168221" y="6677555"/>
                  <a:pt x="6168221" y="6677555"/>
                </a:cubicBezTo>
                <a:cubicBezTo>
                  <a:pt x="6168221" y="6677555"/>
                  <a:pt x="6167324" y="6679128"/>
                  <a:pt x="6166427" y="6679757"/>
                </a:cubicBezTo>
                <a:cubicBezTo>
                  <a:pt x="6164632" y="6681645"/>
                  <a:pt x="6159847" y="6683533"/>
                  <a:pt x="6159847" y="6683533"/>
                </a:cubicBezTo>
                <a:cubicBezTo>
                  <a:pt x="6156556" y="6676296"/>
                  <a:pt x="6156556" y="6676296"/>
                  <a:pt x="6156556" y="6676296"/>
                </a:cubicBezTo>
                <a:cubicBezTo>
                  <a:pt x="6156556" y="6676296"/>
                  <a:pt x="6161342" y="6672835"/>
                  <a:pt x="6164034" y="6671891"/>
                </a:cubicBezTo>
                <a:cubicBezTo>
                  <a:pt x="6164931" y="6671577"/>
                  <a:pt x="6167025" y="6671262"/>
                  <a:pt x="6167025" y="6671262"/>
                </a:cubicBezTo>
                <a:cubicBezTo>
                  <a:pt x="6167025" y="6671262"/>
                  <a:pt x="6167025" y="6669689"/>
                  <a:pt x="6167324" y="6669060"/>
                </a:cubicBezTo>
                <a:cubicBezTo>
                  <a:pt x="6167623" y="6667801"/>
                  <a:pt x="6168820" y="6665913"/>
                  <a:pt x="6168820" y="6665913"/>
                </a:cubicBezTo>
                <a:close/>
                <a:moveTo>
                  <a:pt x="6025672" y="6661465"/>
                </a:moveTo>
                <a:cubicBezTo>
                  <a:pt x="6021907" y="6661779"/>
                  <a:pt x="6018141" y="6663976"/>
                  <a:pt x="6015944" y="6667428"/>
                </a:cubicBezTo>
                <a:cubicBezTo>
                  <a:pt x="6011864" y="6672449"/>
                  <a:pt x="6011864" y="6679039"/>
                  <a:pt x="6016571" y="6683746"/>
                </a:cubicBezTo>
                <a:cubicBezTo>
                  <a:pt x="6016885" y="6684060"/>
                  <a:pt x="6016885" y="6684060"/>
                  <a:pt x="6016885" y="6684060"/>
                </a:cubicBezTo>
                <a:cubicBezTo>
                  <a:pt x="6021907" y="6688139"/>
                  <a:pt x="6028497" y="6688139"/>
                  <a:pt x="6033517" y="6683746"/>
                </a:cubicBezTo>
                <a:cubicBezTo>
                  <a:pt x="6036657" y="6681235"/>
                  <a:pt x="6038538" y="6677783"/>
                  <a:pt x="6038538" y="6674018"/>
                </a:cubicBezTo>
                <a:cubicBezTo>
                  <a:pt x="6038852" y="6670566"/>
                  <a:pt x="6038225" y="6667428"/>
                  <a:pt x="6035714" y="6665231"/>
                </a:cubicBezTo>
                <a:cubicBezTo>
                  <a:pt x="6035400" y="6664603"/>
                  <a:pt x="6035400" y="6664603"/>
                  <a:pt x="6035400" y="6664603"/>
                </a:cubicBezTo>
                <a:cubicBezTo>
                  <a:pt x="6035087" y="6664289"/>
                  <a:pt x="6035087" y="6664289"/>
                  <a:pt x="6035087" y="6664289"/>
                </a:cubicBezTo>
                <a:cubicBezTo>
                  <a:pt x="6034773" y="6663976"/>
                  <a:pt x="6034773" y="6663976"/>
                  <a:pt x="6034773" y="6663976"/>
                </a:cubicBezTo>
                <a:cubicBezTo>
                  <a:pt x="6032262" y="6661779"/>
                  <a:pt x="6029124" y="6661151"/>
                  <a:pt x="6025672" y="6661465"/>
                </a:cubicBezTo>
                <a:close/>
                <a:moveTo>
                  <a:pt x="6183041" y="6654801"/>
                </a:moveTo>
                <a:cubicBezTo>
                  <a:pt x="6181213" y="6656405"/>
                  <a:pt x="6179690" y="6657367"/>
                  <a:pt x="6178167" y="6658970"/>
                </a:cubicBezTo>
                <a:cubicBezTo>
                  <a:pt x="6172682" y="6664422"/>
                  <a:pt x="6169026" y="6671478"/>
                  <a:pt x="6176034" y="6679175"/>
                </a:cubicBezTo>
                <a:cubicBezTo>
                  <a:pt x="6182432" y="6686551"/>
                  <a:pt x="6189135" y="6684948"/>
                  <a:pt x="6194619" y="6679175"/>
                </a:cubicBezTo>
                <a:cubicBezTo>
                  <a:pt x="6197361" y="6676609"/>
                  <a:pt x="6198580" y="6674364"/>
                  <a:pt x="6199189" y="6670195"/>
                </a:cubicBezTo>
                <a:cubicBezTo>
                  <a:pt x="6199189" y="6670195"/>
                  <a:pt x="6199189" y="6670195"/>
                  <a:pt x="6195533" y="6665705"/>
                </a:cubicBezTo>
                <a:cubicBezTo>
                  <a:pt x="6195533" y="6665705"/>
                  <a:pt x="6195533" y="6665705"/>
                  <a:pt x="6194619" y="6666347"/>
                </a:cubicBezTo>
                <a:cubicBezTo>
                  <a:pt x="6196142" y="6669874"/>
                  <a:pt x="6194924" y="6674685"/>
                  <a:pt x="6192791" y="6676609"/>
                </a:cubicBezTo>
                <a:cubicBezTo>
                  <a:pt x="6189135" y="6680458"/>
                  <a:pt x="6183346" y="6679496"/>
                  <a:pt x="6181213" y="6675327"/>
                </a:cubicBezTo>
                <a:cubicBezTo>
                  <a:pt x="6181213" y="6675327"/>
                  <a:pt x="6181213" y="6675327"/>
                  <a:pt x="6190354" y="6666026"/>
                </a:cubicBezTo>
                <a:cubicBezTo>
                  <a:pt x="6190354" y="6666026"/>
                  <a:pt x="6190354" y="6666026"/>
                  <a:pt x="6191877" y="6666347"/>
                </a:cubicBezTo>
                <a:cubicBezTo>
                  <a:pt x="6191877" y="6666347"/>
                  <a:pt x="6191877" y="6666347"/>
                  <a:pt x="6192791" y="6665385"/>
                </a:cubicBezTo>
                <a:cubicBezTo>
                  <a:pt x="6192791" y="6665385"/>
                  <a:pt x="6192791" y="6665385"/>
                  <a:pt x="6188830" y="6661215"/>
                </a:cubicBezTo>
                <a:cubicBezTo>
                  <a:pt x="6188830" y="6661215"/>
                  <a:pt x="6188830" y="6661215"/>
                  <a:pt x="6188221" y="6662178"/>
                </a:cubicBezTo>
                <a:cubicBezTo>
                  <a:pt x="6188221" y="6662178"/>
                  <a:pt x="6188221" y="6662178"/>
                  <a:pt x="6188221" y="6664743"/>
                </a:cubicBezTo>
                <a:cubicBezTo>
                  <a:pt x="6188221" y="6664743"/>
                  <a:pt x="6188221" y="6664743"/>
                  <a:pt x="6179081" y="6673082"/>
                </a:cubicBezTo>
                <a:cubicBezTo>
                  <a:pt x="6176034" y="6670195"/>
                  <a:pt x="6175729" y="6664743"/>
                  <a:pt x="6179081" y="6661857"/>
                </a:cubicBezTo>
                <a:cubicBezTo>
                  <a:pt x="6180909" y="6659933"/>
                  <a:pt x="6183651" y="6659291"/>
                  <a:pt x="6186393" y="6660253"/>
                </a:cubicBezTo>
                <a:cubicBezTo>
                  <a:pt x="6186393" y="6660253"/>
                  <a:pt x="6186393" y="6660253"/>
                  <a:pt x="6187002" y="6658970"/>
                </a:cubicBezTo>
                <a:cubicBezTo>
                  <a:pt x="6187002" y="6658970"/>
                  <a:pt x="6187002" y="6658970"/>
                  <a:pt x="6183041" y="6654801"/>
                </a:cubicBezTo>
                <a:close/>
                <a:moveTo>
                  <a:pt x="6192092" y="6643688"/>
                </a:moveTo>
                <a:cubicBezTo>
                  <a:pt x="6186489" y="6650991"/>
                  <a:pt x="6186489" y="6650991"/>
                  <a:pt x="6186489" y="6650991"/>
                </a:cubicBezTo>
                <a:cubicBezTo>
                  <a:pt x="6188046" y="6651943"/>
                  <a:pt x="6188046" y="6651943"/>
                  <a:pt x="6188046" y="6651943"/>
                </a:cubicBezTo>
                <a:cubicBezTo>
                  <a:pt x="6189602" y="6650991"/>
                  <a:pt x="6189602" y="6650991"/>
                  <a:pt x="6189602" y="6650991"/>
                </a:cubicBezTo>
                <a:cubicBezTo>
                  <a:pt x="6205477" y="6664326"/>
                  <a:pt x="6205477" y="6664326"/>
                  <a:pt x="6205477" y="6664326"/>
                </a:cubicBezTo>
                <a:cubicBezTo>
                  <a:pt x="6205166" y="6666231"/>
                  <a:pt x="6205166" y="6666231"/>
                  <a:pt x="6205166" y="6666231"/>
                </a:cubicBezTo>
                <a:lnTo>
                  <a:pt x="6205788" y="6667501"/>
                </a:lnTo>
                <a:cubicBezTo>
                  <a:pt x="6218239" y="6652896"/>
                  <a:pt x="6218239" y="6652896"/>
                  <a:pt x="6218239" y="6652896"/>
                </a:cubicBezTo>
                <a:cubicBezTo>
                  <a:pt x="6215438" y="6645911"/>
                  <a:pt x="6215438" y="6645911"/>
                  <a:pt x="6215438" y="6645911"/>
                </a:cubicBezTo>
                <a:cubicBezTo>
                  <a:pt x="6213881" y="6647816"/>
                  <a:pt x="6213881" y="6647816"/>
                  <a:pt x="6213881" y="6647816"/>
                </a:cubicBezTo>
                <a:cubicBezTo>
                  <a:pt x="6213881" y="6647816"/>
                  <a:pt x="6214504" y="6650673"/>
                  <a:pt x="6214193" y="6652261"/>
                </a:cubicBezTo>
                <a:cubicBezTo>
                  <a:pt x="6213570" y="6655754"/>
                  <a:pt x="6208901" y="6660199"/>
                  <a:pt x="6208901" y="6660199"/>
                </a:cubicBezTo>
                <a:cubicBezTo>
                  <a:pt x="6192715" y="6646546"/>
                  <a:pt x="6192715" y="6646546"/>
                  <a:pt x="6192715" y="6646546"/>
                </a:cubicBezTo>
                <a:cubicBezTo>
                  <a:pt x="6193337" y="6644641"/>
                  <a:pt x="6193337" y="6644641"/>
                  <a:pt x="6193337" y="6644641"/>
                </a:cubicBezTo>
                <a:cubicBezTo>
                  <a:pt x="6192092" y="6643688"/>
                  <a:pt x="6192092" y="6643688"/>
                  <a:pt x="6192092" y="6643688"/>
                </a:cubicBezTo>
                <a:close/>
                <a:moveTo>
                  <a:pt x="6008688" y="6637338"/>
                </a:moveTo>
                <a:lnTo>
                  <a:pt x="6008688" y="6638926"/>
                </a:lnTo>
                <a:lnTo>
                  <a:pt x="5991226" y="6651626"/>
                </a:lnTo>
                <a:lnTo>
                  <a:pt x="5989638" y="6650038"/>
                </a:lnTo>
                <a:lnTo>
                  <a:pt x="5988051" y="6651626"/>
                </a:lnTo>
                <a:lnTo>
                  <a:pt x="5992813" y="6657976"/>
                </a:lnTo>
                <a:lnTo>
                  <a:pt x="5994401" y="6656389"/>
                </a:lnTo>
                <a:lnTo>
                  <a:pt x="5994401" y="6654801"/>
                </a:lnTo>
                <a:lnTo>
                  <a:pt x="6005513" y="6645276"/>
                </a:lnTo>
                <a:lnTo>
                  <a:pt x="6000751" y="6669089"/>
                </a:lnTo>
                <a:lnTo>
                  <a:pt x="6003926" y="6670676"/>
                </a:lnTo>
                <a:lnTo>
                  <a:pt x="6019801" y="6654801"/>
                </a:lnTo>
                <a:lnTo>
                  <a:pt x="6021389" y="6654801"/>
                </a:lnTo>
                <a:lnTo>
                  <a:pt x="6022976" y="6653213"/>
                </a:lnTo>
                <a:lnTo>
                  <a:pt x="6018213" y="6650038"/>
                </a:lnTo>
                <a:lnTo>
                  <a:pt x="6018213" y="6651626"/>
                </a:lnTo>
                <a:lnTo>
                  <a:pt x="6007101" y="6662739"/>
                </a:lnTo>
                <a:lnTo>
                  <a:pt x="6011863" y="6640513"/>
                </a:lnTo>
                <a:close/>
                <a:moveTo>
                  <a:pt x="5994618" y="6633181"/>
                </a:moveTo>
                <a:cubicBezTo>
                  <a:pt x="5993535" y="6633786"/>
                  <a:pt x="5992814" y="6635298"/>
                  <a:pt x="5993535" y="6636810"/>
                </a:cubicBezTo>
                <a:cubicBezTo>
                  <a:pt x="5994257" y="6638321"/>
                  <a:pt x="5996422" y="6638926"/>
                  <a:pt x="5998226" y="6638321"/>
                </a:cubicBezTo>
                <a:cubicBezTo>
                  <a:pt x="5999669" y="6637717"/>
                  <a:pt x="6000752" y="6635902"/>
                  <a:pt x="6000031" y="6634693"/>
                </a:cubicBezTo>
                <a:cubicBezTo>
                  <a:pt x="5998588" y="6633181"/>
                  <a:pt x="5996422" y="6632576"/>
                  <a:pt x="5994618" y="6633181"/>
                </a:cubicBezTo>
                <a:close/>
                <a:moveTo>
                  <a:pt x="6202364" y="6627813"/>
                </a:moveTo>
                <a:lnTo>
                  <a:pt x="6199189" y="6635751"/>
                </a:lnTo>
                <a:lnTo>
                  <a:pt x="6202364" y="6634163"/>
                </a:lnTo>
                <a:lnTo>
                  <a:pt x="6219827" y="6645276"/>
                </a:lnTo>
                <a:lnTo>
                  <a:pt x="6219827" y="6646864"/>
                </a:lnTo>
                <a:lnTo>
                  <a:pt x="6221415" y="6648451"/>
                </a:lnTo>
                <a:lnTo>
                  <a:pt x="6226177" y="6640514"/>
                </a:lnTo>
                <a:lnTo>
                  <a:pt x="6224590" y="6640514"/>
                </a:lnTo>
                <a:lnTo>
                  <a:pt x="6223002" y="6640514"/>
                </a:lnTo>
                <a:lnTo>
                  <a:pt x="6202364" y="6629401"/>
                </a:lnTo>
                <a:lnTo>
                  <a:pt x="6203952" y="6629401"/>
                </a:lnTo>
                <a:close/>
                <a:moveTo>
                  <a:pt x="5997576" y="6616701"/>
                </a:moveTo>
                <a:lnTo>
                  <a:pt x="5997576" y="6619876"/>
                </a:lnTo>
                <a:lnTo>
                  <a:pt x="5976938" y="6627814"/>
                </a:lnTo>
                <a:lnTo>
                  <a:pt x="5975351" y="6626226"/>
                </a:lnTo>
                <a:lnTo>
                  <a:pt x="5978526" y="6635751"/>
                </a:lnTo>
                <a:lnTo>
                  <a:pt x="5980114" y="6634164"/>
                </a:lnTo>
                <a:lnTo>
                  <a:pt x="5980114" y="6632576"/>
                </a:lnTo>
                <a:lnTo>
                  <a:pt x="5999164" y="6623051"/>
                </a:lnTo>
                <a:lnTo>
                  <a:pt x="6000751" y="6624639"/>
                </a:lnTo>
                <a:lnTo>
                  <a:pt x="6002339" y="6624639"/>
                </a:lnTo>
                <a:close/>
                <a:moveTo>
                  <a:pt x="6213159" y="6604001"/>
                </a:moveTo>
                <a:cubicBezTo>
                  <a:pt x="6211889" y="6606296"/>
                  <a:pt x="6210937" y="6607280"/>
                  <a:pt x="6209984" y="6609903"/>
                </a:cubicBezTo>
                <a:cubicBezTo>
                  <a:pt x="6206809" y="6617443"/>
                  <a:pt x="6205539" y="6625640"/>
                  <a:pt x="6215064" y="6629902"/>
                </a:cubicBezTo>
                <a:cubicBezTo>
                  <a:pt x="6224907" y="6634164"/>
                  <a:pt x="6230305" y="6629246"/>
                  <a:pt x="6233797" y="6622361"/>
                </a:cubicBezTo>
                <a:cubicBezTo>
                  <a:pt x="6235385" y="6618427"/>
                  <a:pt x="6235702" y="6615476"/>
                  <a:pt x="6234750" y="6611214"/>
                </a:cubicBezTo>
                <a:cubicBezTo>
                  <a:pt x="6234750" y="6611214"/>
                  <a:pt x="6234750" y="6611214"/>
                  <a:pt x="6229670" y="6608919"/>
                </a:cubicBezTo>
                <a:cubicBezTo>
                  <a:pt x="6229670" y="6608919"/>
                  <a:pt x="6229670" y="6608919"/>
                  <a:pt x="6228717" y="6609903"/>
                </a:cubicBezTo>
                <a:cubicBezTo>
                  <a:pt x="6231575" y="6612853"/>
                  <a:pt x="6232210" y="6617116"/>
                  <a:pt x="6230940" y="6620066"/>
                </a:cubicBezTo>
                <a:cubicBezTo>
                  <a:pt x="6228717" y="6624656"/>
                  <a:pt x="6220780" y="6625640"/>
                  <a:pt x="6216969" y="6622689"/>
                </a:cubicBezTo>
                <a:cubicBezTo>
                  <a:pt x="6213159" y="6619738"/>
                  <a:pt x="6209984" y="6616132"/>
                  <a:pt x="6211889" y="6611870"/>
                </a:cubicBezTo>
                <a:cubicBezTo>
                  <a:pt x="6213159" y="6609247"/>
                  <a:pt x="6215382" y="6607608"/>
                  <a:pt x="6218239" y="6607608"/>
                </a:cubicBezTo>
                <a:cubicBezTo>
                  <a:pt x="6218239" y="6607608"/>
                  <a:pt x="6218239" y="6607608"/>
                  <a:pt x="6218557" y="6605968"/>
                </a:cubicBezTo>
                <a:cubicBezTo>
                  <a:pt x="6218557" y="6605968"/>
                  <a:pt x="6218557" y="6605968"/>
                  <a:pt x="6213159" y="6604001"/>
                </a:cubicBezTo>
                <a:close/>
                <a:moveTo>
                  <a:pt x="6124575" y="6600826"/>
                </a:moveTo>
                <a:cubicBezTo>
                  <a:pt x="6124575" y="6600826"/>
                  <a:pt x="6124575" y="6600826"/>
                  <a:pt x="6145213" y="6600826"/>
                </a:cubicBezTo>
                <a:cubicBezTo>
                  <a:pt x="6138129" y="6616304"/>
                  <a:pt x="6131044" y="6630493"/>
                  <a:pt x="6124575" y="6642101"/>
                </a:cubicBezTo>
                <a:close/>
                <a:moveTo>
                  <a:pt x="6061075" y="6600826"/>
                </a:moveTo>
                <a:cubicBezTo>
                  <a:pt x="6061075" y="6600826"/>
                  <a:pt x="6061075" y="6600826"/>
                  <a:pt x="6083301" y="6600826"/>
                </a:cubicBezTo>
                <a:cubicBezTo>
                  <a:pt x="6083301" y="6600826"/>
                  <a:pt x="6083301" y="6600826"/>
                  <a:pt x="6083301" y="6642101"/>
                </a:cubicBezTo>
                <a:cubicBezTo>
                  <a:pt x="6076002" y="6630493"/>
                  <a:pt x="6068373" y="6616304"/>
                  <a:pt x="6061075" y="6600826"/>
                </a:cubicBezTo>
                <a:close/>
                <a:moveTo>
                  <a:pt x="5979346" y="6594512"/>
                </a:moveTo>
                <a:cubicBezTo>
                  <a:pt x="5969403" y="6597080"/>
                  <a:pt x="5967414" y="6604144"/>
                  <a:pt x="5969403" y="6611528"/>
                </a:cubicBezTo>
                <a:cubicBezTo>
                  <a:pt x="5970397" y="6615381"/>
                  <a:pt x="5971723" y="6617629"/>
                  <a:pt x="5975037" y="6619876"/>
                </a:cubicBezTo>
                <a:cubicBezTo>
                  <a:pt x="5975037" y="6619876"/>
                  <a:pt x="5975037" y="6619876"/>
                  <a:pt x="5981004" y="6618592"/>
                </a:cubicBezTo>
                <a:cubicBezTo>
                  <a:pt x="5981004" y="6618592"/>
                  <a:pt x="5981004" y="6618592"/>
                  <a:pt x="5981004" y="6617629"/>
                </a:cubicBezTo>
                <a:cubicBezTo>
                  <a:pt x="5977026" y="6617308"/>
                  <a:pt x="5973380" y="6613776"/>
                  <a:pt x="5972386" y="6610886"/>
                </a:cubicBezTo>
                <a:cubicBezTo>
                  <a:pt x="5971391" y="6606070"/>
                  <a:pt x="5975037" y="6601254"/>
                  <a:pt x="5980009" y="6600933"/>
                </a:cubicBezTo>
                <a:cubicBezTo>
                  <a:pt x="5980009" y="6600933"/>
                  <a:pt x="5980009" y="6600933"/>
                  <a:pt x="5983324" y="6613455"/>
                </a:cubicBezTo>
                <a:cubicBezTo>
                  <a:pt x="5983324" y="6613455"/>
                  <a:pt x="5983324" y="6613455"/>
                  <a:pt x="5982330" y="6614739"/>
                </a:cubicBezTo>
                <a:cubicBezTo>
                  <a:pt x="5982330" y="6614739"/>
                  <a:pt x="5982330" y="6614739"/>
                  <a:pt x="5982992" y="6616023"/>
                </a:cubicBezTo>
                <a:cubicBezTo>
                  <a:pt x="5982992" y="6616023"/>
                  <a:pt x="5982992" y="6616023"/>
                  <a:pt x="5988959" y="6614418"/>
                </a:cubicBezTo>
                <a:cubicBezTo>
                  <a:pt x="5988959" y="6614418"/>
                  <a:pt x="5988959" y="6614418"/>
                  <a:pt x="5988296" y="6613134"/>
                </a:cubicBezTo>
                <a:cubicBezTo>
                  <a:pt x="5988296" y="6613134"/>
                  <a:pt x="5988296" y="6613134"/>
                  <a:pt x="5986307" y="6612171"/>
                </a:cubicBezTo>
                <a:cubicBezTo>
                  <a:pt x="5986307" y="6612171"/>
                  <a:pt x="5986307" y="6612171"/>
                  <a:pt x="5983324" y="6599970"/>
                </a:cubicBezTo>
                <a:cubicBezTo>
                  <a:pt x="5987301" y="6598365"/>
                  <a:pt x="5992273" y="6600612"/>
                  <a:pt x="5993268" y="6604786"/>
                </a:cubicBezTo>
                <a:cubicBezTo>
                  <a:pt x="5994262" y="6607676"/>
                  <a:pt x="5993268" y="6610565"/>
                  <a:pt x="5991279" y="6612492"/>
                </a:cubicBezTo>
                <a:cubicBezTo>
                  <a:pt x="5991279" y="6612492"/>
                  <a:pt x="5991279" y="6612492"/>
                  <a:pt x="5991942" y="6613455"/>
                </a:cubicBezTo>
                <a:cubicBezTo>
                  <a:pt x="5991942" y="6613455"/>
                  <a:pt x="5991942" y="6613455"/>
                  <a:pt x="5997577" y="6611850"/>
                </a:cubicBezTo>
                <a:cubicBezTo>
                  <a:pt x="5997246" y="6609602"/>
                  <a:pt x="5997246" y="6607997"/>
                  <a:pt x="5996583" y="6605749"/>
                </a:cubicBezTo>
                <a:cubicBezTo>
                  <a:pt x="5994262" y="6597723"/>
                  <a:pt x="5989953" y="6591301"/>
                  <a:pt x="5979346" y="6594512"/>
                </a:cubicBezTo>
                <a:close/>
                <a:moveTo>
                  <a:pt x="6213477" y="6592888"/>
                </a:moveTo>
                <a:lnTo>
                  <a:pt x="6211889" y="6600826"/>
                </a:lnTo>
                <a:lnTo>
                  <a:pt x="6213477" y="6600826"/>
                </a:lnTo>
                <a:lnTo>
                  <a:pt x="6215064" y="6599238"/>
                </a:lnTo>
                <a:lnTo>
                  <a:pt x="6235702" y="6602413"/>
                </a:lnTo>
                <a:lnTo>
                  <a:pt x="6235702" y="6605588"/>
                </a:lnTo>
                <a:lnTo>
                  <a:pt x="6237290" y="6605588"/>
                </a:lnTo>
                <a:lnTo>
                  <a:pt x="6238877" y="6596063"/>
                </a:lnTo>
                <a:lnTo>
                  <a:pt x="6237290" y="6597651"/>
                </a:lnTo>
                <a:lnTo>
                  <a:pt x="6215064" y="6594476"/>
                </a:lnTo>
                <a:lnTo>
                  <a:pt x="6215064" y="6592888"/>
                </a:lnTo>
                <a:close/>
                <a:moveTo>
                  <a:pt x="4702533" y="6572250"/>
                </a:moveTo>
                <a:cubicBezTo>
                  <a:pt x="4703456" y="6572250"/>
                  <a:pt x="4703764" y="6572905"/>
                  <a:pt x="4703764" y="6574543"/>
                </a:cubicBezTo>
                <a:lnTo>
                  <a:pt x="4703764" y="6578474"/>
                </a:lnTo>
                <a:cubicBezTo>
                  <a:pt x="4703764" y="6583388"/>
                  <a:pt x="4703148" y="6585354"/>
                  <a:pt x="4701300" y="6587647"/>
                </a:cubicBezTo>
                <a:cubicBezTo>
                  <a:pt x="4698528" y="6590595"/>
                  <a:pt x="4694216" y="6592888"/>
                  <a:pt x="4690519" y="6592888"/>
                </a:cubicBezTo>
                <a:cubicBezTo>
                  <a:pt x="4686207" y="6592888"/>
                  <a:pt x="4683126" y="6589612"/>
                  <a:pt x="4683126" y="6585026"/>
                </a:cubicBezTo>
                <a:cubicBezTo>
                  <a:pt x="4683126" y="6581423"/>
                  <a:pt x="4684974" y="6578474"/>
                  <a:pt x="4688671" y="6576509"/>
                </a:cubicBezTo>
                <a:cubicBezTo>
                  <a:pt x="4691135" y="6574543"/>
                  <a:pt x="4693599" y="6574216"/>
                  <a:pt x="4700376" y="6572905"/>
                </a:cubicBezTo>
                <a:cubicBezTo>
                  <a:pt x="4700376" y="6572905"/>
                  <a:pt x="4700376" y="6572905"/>
                  <a:pt x="4701916" y="6572578"/>
                </a:cubicBezTo>
                <a:cubicBezTo>
                  <a:pt x="4702224" y="6572250"/>
                  <a:pt x="4702533" y="6572250"/>
                  <a:pt x="4702533" y="6572250"/>
                </a:cubicBezTo>
                <a:close/>
                <a:moveTo>
                  <a:pt x="5969299" y="6570663"/>
                </a:moveTo>
                <a:cubicBezTo>
                  <a:pt x="5988051" y="6571313"/>
                  <a:pt x="5988051" y="6571313"/>
                  <a:pt x="5988051" y="6571313"/>
                </a:cubicBezTo>
                <a:cubicBezTo>
                  <a:pt x="5988051" y="6573586"/>
                  <a:pt x="5988051" y="6574885"/>
                  <a:pt x="5987456" y="6577158"/>
                </a:cubicBezTo>
                <a:cubicBezTo>
                  <a:pt x="5987158" y="6580405"/>
                  <a:pt x="5983586" y="6584302"/>
                  <a:pt x="5979717" y="6584627"/>
                </a:cubicBezTo>
                <a:cubicBezTo>
                  <a:pt x="5974359" y="6584951"/>
                  <a:pt x="5969598" y="6579756"/>
                  <a:pt x="5969299" y="6575859"/>
                </a:cubicBezTo>
                <a:cubicBezTo>
                  <a:pt x="5969001" y="6571637"/>
                  <a:pt x="5969299" y="6570663"/>
                  <a:pt x="5969299" y="6570663"/>
                </a:cubicBezTo>
                <a:close/>
                <a:moveTo>
                  <a:pt x="5966140" y="6562726"/>
                </a:moveTo>
                <a:cubicBezTo>
                  <a:pt x="5966140" y="6576220"/>
                  <a:pt x="5966140" y="6576220"/>
                  <a:pt x="5966140" y="6576220"/>
                </a:cubicBezTo>
                <a:cubicBezTo>
                  <a:pt x="5965826" y="6582325"/>
                  <a:pt x="5972103" y="6589714"/>
                  <a:pt x="5980263" y="6589714"/>
                </a:cubicBezTo>
                <a:cubicBezTo>
                  <a:pt x="5987793" y="6589072"/>
                  <a:pt x="5991559" y="6581682"/>
                  <a:pt x="5992187" y="6574935"/>
                </a:cubicBezTo>
                <a:cubicBezTo>
                  <a:pt x="5992814" y="6563369"/>
                  <a:pt x="5992814" y="6563369"/>
                  <a:pt x="5992814" y="6563369"/>
                </a:cubicBezTo>
                <a:lnTo>
                  <a:pt x="5991245" y="6563369"/>
                </a:lnTo>
                <a:cubicBezTo>
                  <a:pt x="5990304" y="6564975"/>
                  <a:pt x="5990304" y="6564975"/>
                  <a:pt x="5990304" y="6564975"/>
                </a:cubicBezTo>
                <a:cubicBezTo>
                  <a:pt x="5968964" y="6564654"/>
                  <a:pt x="5968964" y="6564654"/>
                  <a:pt x="5968964" y="6564654"/>
                </a:cubicBezTo>
                <a:cubicBezTo>
                  <a:pt x="5967709" y="6562726"/>
                  <a:pt x="5967709" y="6562726"/>
                  <a:pt x="5967709" y="6562726"/>
                </a:cubicBezTo>
                <a:cubicBezTo>
                  <a:pt x="5966140" y="6562726"/>
                  <a:pt x="5966140" y="6562726"/>
                  <a:pt x="5966140" y="6562726"/>
                </a:cubicBezTo>
                <a:close/>
                <a:moveTo>
                  <a:pt x="6213476" y="6561138"/>
                </a:moveTo>
                <a:cubicBezTo>
                  <a:pt x="6213476" y="6561138"/>
                  <a:pt x="6213476" y="6561138"/>
                  <a:pt x="6215027" y="6566418"/>
                </a:cubicBezTo>
                <a:cubicBezTo>
                  <a:pt x="6215027" y="6566418"/>
                  <a:pt x="6215027" y="6566418"/>
                  <a:pt x="6214717" y="6585986"/>
                </a:cubicBezTo>
                <a:lnTo>
                  <a:pt x="6213786" y="6589713"/>
                </a:lnTo>
                <a:cubicBezTo>
                  <a:pt x="6213786" y="6589713"/>
                  <a:pt x="6213786" y="6589713"/>
                  <a:pt x="6219370" y="6585986"/>
                </a:cubicBezTo>
                <a:cubicBezTo>
                  <a:pt x="6218750" y="6585986"/>
                  <a:pt x="6218129" y="6585675"/>
                  <a:pt x="6218129" y="6585365"/>
                </a:cubicBezTo>
                <a:cubicBezTo>
                  <a:pt x="6217509" y="6584744"/>
                  <a:pt x="6217819" y="6581327"/>
                  <a:pt x="6217819" y="6579153"/>
                </a:cubicBezTo>
                <a:cubicBezTo>
                  <a:pt x="6217819" y="6579153"/>
                  <a:pt x="6217819" y="6579153"/>
                  <a:pt x="6238913" y="6578842"/>
                </a:cubicBezTo>
                <a:cubicBezTo>
                  <a:pt x="6238913" y="6578842"/>
                  <a:pt x="6238913" y="6578842"/>
                  <a:pt x="6239844" y="6580706"/>
                </a:cubicBezTo>
                <a:cubicBezTo>
                  <a:pt x="6239844" y="6580706"/>
                  <a:pt x="6239844" y="6580706"/>
                  <a:pt x="6240464" y="6580706"/>
                </a:cubicBezTo>
                <a:cubicBezTo>
                  <a:pt x="6240464" y="6580706"/>
                  <a:pt x="6240464" y="6580706"/>
                  <a:pt x="6240464" y="6572941"/>
                </a:cubicBezTo>
                <a:cubicBezTo>
                  <a:pt x="6240464" y="6572941"/>
                  <a:pt x="6240464" y="6572941"/>
                  <a:pt x="6239223" y="6572941"/>
                </a:cubicBezTo>
                <a:cubicBezTo>
                  <a:pt x="6239223" y="6572941"/>
                  <a:pt x="6239223" y="6572941"/>
                  <a:pt x="6238913" y="6573873"/>
                </a:cubicBezTo>
                <a:cubicBezTo>
                  <a:pt x="6238913" y="6573873"/>
                  <a:pt x="6238913" y="6573873"/>
                  <a:pt x="6217509" y="6574183"/>
                </a:cubicBezTo>
                <a:cubicBezTo>
                  <a:pt x="6217509" y="6569835"/>
                  <a:pt x="6217509" y="6566729"/>
                  <a:pt x="6218440" y="6566108"/>
                </a:cubicBezTo>
                <a:cubicBezTo>
                  <a:pt x="6218750" y="6565797"/>
                  <a:pt x="6219370" y="6565487"/>
                  <a:pt x="6219991" y="6565487"/>
                </a:cubicBezTo>
                <a:cubicBezTo>
                  <a:pt x="6219991" y="6565487"/>
                  <a:pt x="6219991" y="6565487"/>
                  <a:pt x="6213476" y="6561138"/>
                </a:cubicBezTo>
                <a:close/>
                <a:moveTo>
                  <a:pt x="5979056" y="6553957"/>
                </a:moveTo>
                <a:cubicBezTo>
                  <a:pt x="5977544" y="6554713"/>
                  <a:pt x="5976939" y="6556603"/>
                  <a:pt x="5977544" y="6558493"/>
                </a:cubicBezTo>
                <a:cubicBezTo>
                  <a:pt x="5978149" y="6560383"/>
                  <a:pt x="5979963" y="6561139"/>
                  <a:pt x="5981172" y="6560383"/>
                </a:cubicBezTo>
                <a:cubicBezTo>
                  <a:pt x="5982684" y="6558871"/>
                  <a:pt x="5983290" y="6556981"/>
                  <a:pt x="5982684" y="6555091"/>
                </a:cubicBezTo>
                <a:cubicBezTo>
                  <a:pt x="5982079" y="6553579"/>
                  <a:pt x="5980265" y="6553201"/>
                  <a:pt x="5979056" y="6553957"/>
                </a:cubicBezTo>
                <a:close/>
                <a:moveTo>
                  <a:pt x="4916817" y="6545262"/>
                </a:moveTo>
                <a:cubicBezTo>
                  <a:pt x="4926786" y="6545262"/>
                  <a:pt x="4933952" y="6555670"/>
                  <a:pt x="4933952" y="6570809"/>
                </a:cubicBezTo>
                <a:cubicBezTo>
                  <a:pt x="4933952" y="6583110"/>
                  <a:pt x="4926786" y="6592887"/>
                  <a:pt x="4917751" y="6592887"/>
                </a:cubicBezTo>
                <a:cubicBezTo>
                  <a:pt x="4907780" y="6592887"/>
                  <a:pt x="4900614" y="6582479"/>
                  <a:pt x="4900614" y="6568602"/>
                </a:cubicBezTo>
                <a:cubicBezTo>
                  <a:pt x="4900614" y="6555040"/>
                  <a:pt x="4907157" y="6545262"/>
                  <a:pt x="4916817" y="6545262"/>
                </a:cubicBezTo>
                <a:close/>
                <a:moveTo>
                  <a:pt x="4845052" y="6545262"/>
                </a:moveTo>
                <a:cubicBezTo>
                  <a:pt x="4853624" y="6545262"/>
                  <a:pt x="4859339" y="6554652"/>
                  <a:pt x="4859339" y="6568574"/>
                </a:cubicBezTo>
                <a:cubicBezTo>
                  <a:pt x="4859339" y="6583467"/>
                  <a:pt x="4851719" y="6594475"/>
                  <a:pt x="4841560" y="6594475"/>
                </a:cubicBezTo>
                <a:cubicBezTo>
                  <a:pt x="4838067" y="6594475"/>
                  <a:pt x="4833622" y="6592209"/>
                  <a:pt x="4832352" y="6589295"/>
                </a:cubicBezTo>
                <a:cubicBezTo>
                  <a:pt x="4831082" y="6587029"/>
                  <a:pt x="4830764" y="6583467"/>
                  <a:pt x="4830764" y="6573106"/>
                </a:cubicBezTo>
                <a:cubicBezTo>
                  <a:pt x="4830764" y="6564688"/>
                  <a:pt x="4831399" y="6559184"/>
                  <a:pt x="4832987" y="6555623"/>
                </a:cubicBezTo>
                <a:cubicBezTo>
                  <a:pt x="4835209" y="6549147"/>
                  <a:pt x="4839972" y="6545262"/>
                  <a:pt x="4845052" y="6545262"/>
                </a:cubicBezTo>
                <a:close/>
                <a:moveTo>
                  <a:pt x="5068752" y="6543675"/>
                </a:moveTo>
                <a:cubicBezTo>
                  <a:pt x="5073341" y="6543675"/>
                  <a:pt x="5077604" y="6546215"/>
                  <a:pt x="5080227" y="6550343"/>
                </a:cubicBezTo>
                <a:cubicBezTo>
                  <a:pt x="5082194" y="6554153"/>
                  <a:pt x="5083177" y="6559550"/>
                  <a:pt x="5083177" y="6567805"/>
                </a:cubicBezTo>
                <a:cubicBezTo>
                  <a:pt x="5083177" y="6583363"/>
                  <a:pt x="5078259" y="6591300"/>
                  <a:pt x="5068752" y="6591300"/>
                </a:cubicBezTo>
                <a:cubicBezTo>
                  <a:pt x="5059244" y="6591300"/>
                  <a:pt x="5053014" y="6581140"/>
                  <a:pt x="5053014" y="6566853"/>
                </a:cubicBezTo>
                <a:cubicBezTo>
                  <a:pt x="5053014" y="6553200"/>
                  <a:pt x="5059571" y="6543675"/>
                  <a:pt x="5068752" y="6543675"/>
                </a:cubicBezTo>
                <a:close/>
                <a:moveTo>
                  <a:pt x="4763434" y="6543675"/>
                </a:moveTo>
                <a:cubicBezTo>
                  <a:pt x="4767782" y="6543675"/>
                  <a:pt x="4771820" y="6546215"/>
                  <a:pt x="4773994" y="6550343"/>
                </a:cubicBezTo>
                <a:cubicBezTo>
                  <a:pt x="4775857" y="6554153"/>
                  <a:pt x="4776789" y="6559550"/>
                  <a:pt x="4776789" y="6567805"/>
                </a:cubicBezTo>
                <a:cubicBezTo>
                  <a:pt x="4776789" y="6583363"/>
                  <a:pt x="4772441" y="6591300"/>
                  <a:pt x="4763434" y="6591300"/>
                </a:cubicBezTo>
                <a:cubicBezTo>
                  <a:pt x="4754426" y="6591300"/>
                  <a:pt x="4748214" y="6581140"/>
                  <a:pt x="4748214" y="6566853"/>
                </a:cubicBezTo>
                <a:cubicBezTo>
                  <a:pt x="4748214" y="6553200"/>
                  <a:pt x="4754426" y="6543675"/>
                  <a:pt x="4763434" y="6543675"/>
                </a:cubicBezTo>
                <a:close/>
                <a:moveTo>
                  <a:pt x="5755245" y="6542087"/>
                </a:moveTo>
                <a:cubicBezTo>
                  <a:pt x="5758875" y="6542087"/>
                  <a:pt x="5761513" y="6543101"/>
                  <a:pt x="5763162" y="6545465"/>
                </a:cubicBezTo>
                <a:cubicBezTo>
                  <a:pt x="5764812" y="6547829"/>
                  <a:pt x="5765801" y="6550869"/>
                  <a:pt x="5765801" y="6553234"/>
                </a:cubicBezTo>
                <a:cubicBezTo>
                  <a:pt x="5765801" y="6555260"/>
                  <a:pt x="5764812" y="6555936"/>
                  <a:pt x="5762833" y="6556273"/>
                </a:cubicBezTo>
                <a:cubicBezTo>
                  <a:pt x="5760523" y="6556611"/>
                  <a:pt x="5753926" y="6556949"/>
                  <a:pt x="5751618" y="6557287"/>
                </a:cubicBezTo>
                <a:cubicBezTo>
                  <a:pt x="5751618" y="6557287"/>
                  <a:pt x="5751618" y="6557287"/>
                  <a:pt x="5745349" y="6557962"/>
                </a:cubicBezTo>
                <a:lnTo>
                  <a:pt x="5742380" y="6557962"/>
                </a:lnTo>
                <a:cubicBezTo>
                  <a:pt x="5740731" y="6557962"/>
                  <a:pt x="5740401" y="6557624"/>
                  <a:pt x="5740401" y="6556273"/>
                </a:cubicBezTo>
                <a:cubicBezTo>
                  <a:pt x="5740401" y="6553909"/>
                  <a:pt x="5742051" y="6549856"/>
                  <a:pt x="5744030" y="6547154"/>
                </a:cubicBezTo>
                <a:cubicBezTo>
                  <a:pt x="5746669" y="6544114"/>
                  <a:pt x="5750957" y="6542087"/>
                  <a:pt x="5755245" y="6542087"/>
                </a:cubicBezTo>
                <a:close/>
                <a:moveTo>
                  <a:pt x="5469691" y="6542087"/>
                </a:moveTo>
                <a:cubicBezTo>
                  <a:pt x="5473367" y="6542087"/>
                  <a:pt x="5476041" y="6543101"/>
                  <a:pt x="5477712" y="6545465"/>
                </a:cubicBezTo>
                <a:cubicBezTo>
                  <a:pt x="5479383" y="6547829"/>
                  <a:pt x="5480051" y="6550869"/>
                  <a:pt x="5480051" y="6553234"/>
                </a:cubicBezTo>
                <a:cubicBezTo>
                  <a:pt x="5480051" y="6555260"/>
                  <a:pt x="5479383" y="6555936"/>
                  <a:pt x="5477379" y="6556273"/>
                </a:cubicBezTo>
                <a:cubicBezTo>
                  <a:pt x="5475038" y="6556611"/>
                  <a:pt x="5468354" y="6556949"/>
                  <a:pt x="5465680" y="6557287"/>
                </a:cubicBezTo>
                <a:cubicBezTo>
                  <a:pt x="5465680" y="6557287"/>
                  <a:pt x="5465680" y="6557287"/>
                  <a:pt x="5459330" y="6557962"/>
                </a:cubicBezTo>
                <a:lnTo>
                  <a:pt x="5456322" y="6557962"/>
                </a:lnTo>
                <a:cubicBezTo>
                  <a:pt x="5454985" y="6557962"/>
                  <a:pt x="5454651" y="6557624"/>
                  <a:pt x="5454651" y="6556273"/>
                </a:cubicBezTo>
                <a:cubicBezTo>
                  <a:pt x="5454651" y="6553909"/>
                  <a:pt x="5456322" y="6549856"/>
                  <a:pt x="5458328" y="6547154"/>
                </a:cubicBezTo>
                <a:cubicBezTo>
                  <a:pt x="5461001" y="6544114"/>
                  <a:pt x="5465013" y="6542087"/>
                  <a:pt x="5469691" y="6542087"/>
                </a:cubicBezTo>
                <a:close/>
                <a:moveTo>
                  <a:pt x="6124575" y="6538913"/>
                </a:moveTo>
                <a:cubicBezTo>
                  <a:pt x="6124575" y="6538913"/>
                  <a:pt x="6124575" y="6538913"/>
                  <a:pt x="6169025" y="6538913"/>
                </a:cubicBezTo>
                <a:cubicBezTo>
                  <a:pt x="6166849" y="6546103"/>
                  <a:pt x="6164673" y="6553620"/>
                  <a:pt x="6161876" y="6561138"/>
                </a:cubicBezTo>
                <a:cubicBezTo>
                  <a:pt x="6161876" y="6561138"/>
                  <a:pt x="6161876" y="6561138"/>
                  <a:pt x="6124575" y="6561138"/>
                </a:cubicBezTo>
                <a:close/>
                <a:moveTo>
                  <a:pt x="6091498" y="6538913"/>
                </a:moveTo>
                <a:cubicBezTo>
                  <a:pt x="6091498" y="6538913"/>
                  <a:pt x="6091498" y="6538913"/>
                  <a:pt x="6102829" y="6538913"/>
                </a:cubicBezTo>
                <a:cubicBezTo>
                  <a:pt x="6102829" y="6538913"/>
                  <a:pt x="6102829" y="6538913"/>
                  <a:pt x="6114476" y="6538913"/>
                </a:cubicBezTo>
                <a:lnTo>
                  <a:pt x="6114476" y="6570103"/>
                </a:lnTo>
                <a:cubicBezTo>
                  <a:pt x="6114476" y="6570103"/>
                  <a:pt x="6114476" y="6570103"/>
                  <a:pt x="6157913" y="6570103"/>
                </a:cubicBezTo>
                <a:cubicBezTo>
                  <a:pt x="6157598" y="6571058"/>
                  <a:pt x="6156969" y="6572331"/>
                  <a:pt x="6156654" y="6573604"/>
                </a:cubicBezTo>
                <a:cubicBezTo>
                  <a:pt x="6154136" y="6579651"/>
                  <a:pt x="6151618" y="6585698"/>
                  <a:pt x="6148785" y="6591745"/>
                </a:cubicBezTo>
                <a:cubicBezTo>
                  <a:pt x="6148785" y="6591745"/>
                  <a:pt x="6148785" y="6591745"/>
                  <a:pt x="6118882" y="6591745"/>
                </a:cubicBezTo>
                <a:cubicBezTo>
                  <a:pt x="6118882" y="6591745"/>
                  <a:pt x="6118882" y="6591745"/>
                  <a:pt x="6114476" y="6591745"/>
                </a:cubicBezTo>
                <a:cubicBezTo>
                  <a:pt x="6114476" y="6591745"/>
                  <a:pt x="6114476" y="6591745"/>
                  <a:pt x="6114476" y="6656672"/>
                </a:cubicBezTo>
                <a:cubicBezTo>
                  <a:pt x="6111013" y="6661446"/>
                  <a:pt x="6107866" y="6665584"/>
                  <a:pt x="6105348" y="6668130"/>
                </a:cubicBezTo>
                <a:cubicBezTo>
                  <a:pt x="6104718" y="6669085"/>
                  <a:pt x="6103774" y="6670040"/>
                  <a:pt x="6102829" y="6670676"/>
                </a:cubicBezTo>
                <a:cubicBezTo>
                  <a:pt x="6102200" y="6670040"/>
                  <a:pt x="6101256" y="6669085"/>
                  <a:pt x="6100311" y="6668130"/>
                </a:cubicBezTo>
                <a:cubicBezTo>
                  <a:pt x="6097793" y="6665584"/>
                  <a:pt x="6094960" y="6661446"/>
                  <a:pt x="6091498" y="6656672"/>
                </a:cubicBezTo>
                <a:cubicBezTo>
                  <a:pt x="6091498" y="6656672"/>
                  <a:pt x="6091498" y="6656672"/>
                  <a:pt x="6091498" y="6591745"/>
                </a:cubicBezTo>
                <a:cubicBezTo>
                  <a:pt x="6091498" y="6591745"/>
                  <a:pt x="6091498" y="6591745"/>
                  <a:pt x="6087091" y="6591745"/>
                </a:cubicBezTo>
                <a:cubicBezTo>
                  <a:pt x="6087091" y="6591745"/>
                  <a:pt x="6087091" y="6591745"/>
                  <a:pt x="6057503" y="6591745"/>
                </a:cubicBezTo>
                <a:cubicBezTo>
                  <a:pt x="6054670" y="6585698"/>
                  <a:pt x="6052152" y="6579651"/>
                  <a:pt x="6049949" y="6573604"/>
                </a:cubicBezTo>
                <a:cubicBezTo>
                  <a:pt x="6049319" y="6572331"/>
                  <a:pt x="6049004" y="6571058"/>
                  <a:pt x="6048376" y="6570103"/>
                </a:cubicBezTo>
                <a:cubicBezTo>
                  <a:pt x="6048376" y="6570103"/>
                  <a:pt x="6048376" y="6570103"/>
                  <a:pt x="6091498" y="6570103"/>
                </a:cubicBezTo>
                <a:cubicBezTo>
                  <a:pt x="6091498" y="6570103"/>
                  <a:pt x="6091498" y="6570103"/>
                  <a:pt x="6091498" y="6538913"/>
                </a:cubicBezTo>
                <a:close/>
                <a:moveTo>
                  <a:pt x="6037263" y="6538913"/>
                </a:moveTo>
                <a:cubicBezTo>
                  <a:pt x="6037263" y="6538913"/>
                  <a:pt x="6037263" y="6538913"/>
                  <a:pt x="6083301" y="6538913"/>
                </a:cubicBezTo>
                <a:lnTo>
                  <a:pt x="6083301" y="6561138"/>
                </a:lnTo>
                <a:cubicBezTo>
                  <a:pt x="6083301" y="6561138"/>
                  <a:pt x="6083301" y="6561138"/>
                  <a:pt x="6044395" y="6561138"/>
                </a:cubicBezTo>
                <a:cubicBezTo>
                  <a:pt x="6041802" y="6553620"/>
                  <a:pt x="6039208" y="6546103"/>
                  <a:pt x="6037263" y="6538913"/>
                </a:cubicBezTo>
                <a:close/>
                <a:moveTo>
                  <a:pt x="6231254" y="6534151"/>
                </a:moveTo>
                <a:cubicBezTo>
                  <a:pt x="6231254" y="6534151"/>
                  <a:pt x="6231254" y="6534151"/>
                  <a:pt x="6225287" y="6535436"/>
                </a:cubicBezTo>
                <a:cubicBezTo>
                  <a:pt x="6225287" y="6535436"/>
                  <a:pt x="6225287" y="6535436"/>
                  <a:pt x="6225287" y="6536399"/>
                </a:cubicBezTo>
                <a:cubicBezTo>
                  <a:pt x="6229596" y="6537041"/>
                  <a:pt x="6233242" y="6540252"/>
                  <a:pt x="6233905" y="6543462"/>
                </a:cubicBezTo>
                <a:cubicBezTo>
                  <a:pt x="6234900" y="6547957"/>
                  <a:pt x="6231254" y="6553094"/>
                  <a:pt x="6226282" y="6553415"/>
                </a:cubicBezTo>
                <a:cubicBezTo>
                  <a:pt x="6226282" y="6553415"/>
                  <a:pt x="6226282" y="6553415"/>
                  <a:pt x="6222967" y="6540573"/>
                </a:cubicBezTo>
                <a:cubicBezTo>
                  <a:pt x="6222967" y="6540573"/>
                  <a:pt x="6222967" y="6540573"/>
                  <a:pt x="6223961" y="6538967"/>
                </a:cubicBezTo>
                <a:cubicBezTo>
                  <a:pt x="6223961" y="6538967"/>
                  <a:pt x="6223961" y="6538967"/>
                  <a:pt x="6223630" y="6538004"/>
                </a:cubicBezTo>
                <a:cubicBezTo>
                  <a:pt x="6223630" y="6538004"/>
                  <a:pt x="6223630" y="6538004"/>
                  <a:pt x="6217664" y="6539609"/>
                </a:cubicBezTo>
                <a:cubicBezTo>
                  <a:pt x="6217664" y="6539609"/>
                  <a:pt x="6217664" y="6539609"/>
                  <a:pt x="6217995" y="6540894"/>
                </a:cubicBezTo>
                <a:cubicBezTo>
                  <a:pt x="6217995" y="6540894"/>
                  <a:pt x="6217995" y="6540894"/>
                  <a:pt x="6220315" y="6541857"/>
                </a:cubicBezTo>
                <a:cubicBezTo>
                  <a:pt x="6220315" y="6541857"/>
                  <a:pt x="6220315" y="6541857"/>
                  <a:pt x="6223299" y="6554378"/>
                </a:cubicBezTo>
                <a:cubicBezTo>
                  <a:pt x="6218990" y="6555984"/>
                  <a:pt x="6214018" y="6553415"/>
                  <a:pt x="6213023" y="6549241"/>
                </a:cubicBezTo>
                <a:cubicBezTo>
                  <a:pt x="6212360" y="6546352"/>
                  <a:pt x="6213023" y="6543462"/>
                  <a:pt x="6215343" y="6541536"/>
                </a:cubicBezTo>
                <a:cubicBezTo>
                  <a:pt x="6215343" y="6541536"/>
                  <a:pt x="6215343" y="6541536"/>
                  <a:pt x="6214349" y="6540573"/>
                </a:cubicBezTo>
                <a:cubicBezTo>
                  <a:pt x="6214349" y="6540573"/>
                  <a:pt x="6214349" y="6540573"/>
                  <a:pt x="6208714" y="6541857"/>
                </a:cubicBezTo>
                <a:cubicBezTo>
                  <a:pt x="6209377" y="6544425"/>
                  <a:pt x="6209377" y="6546031"/>
                  <a:pt x="6210040" y="6548599"/>
                </a:cubicBezTo>
                <a:cubicBezTo>
                  <a:pt x="6212029" y="6556305"/>
                  <a:pt x="6216669" y="6562726"/>
                  <a:pt x="6226945" y="6559837"/>
                </a:cubicBezTo>
                <a:cubicBezTo>
                  <a:pt x="6236888" y="6557268"/>
                  <a:pt x="6238877" y="6550205"/>
                  <a:pt x="6237220" y="6542820"/>
                </a:cubicBezTo>
                <a:cubicBezTo>
                  <a:pt x="6236226" y="6538967"/>
                  <a:pt x="6234568" y="6536720"/>
                  <a:pt x="6231254" y="6534151"/>
                </a:cubicBezTo>
                <a:close/>
                <a:moveTo>
                  <a:pt x="5814062" y="6534150"/>
                </a:moveTo>
                <a:cubicBezTo>
                  <a:pt x="5813744" y="6534150"/>
                  <a:pt x="5813427" y="6534150"/>
                  <a:pt x="5813109" y="6534469"/>
                </a:cubicBezTo>
                <a:cubicBezTo>
                  <a:pt x="5813109" y="6534469"/>
                  <a:pt x="5813109" y="6534469"/>
                  <a:pt x="5812157" y="6534469"/>
                </a:cubicBezTo>
                <a:cubicBezTo>
                  <a:pt x="5812157" y="6534469"/>
                  <a:pt x="5812157" y="6534469"/>
                  <a:pt x="5793423" y="6536383"/>
                </a:cubicBezTo>
                <a:cubicBezTo>
                  <a:pt x="5791518" y="6536702"/>
                  <a:pt x="5791201" y="6537021"/>
                  <a:pt x="5791201" y="6538617"/>
                </a:cubicBezTo>
                <a:cubicBezTo>
                  <a:pt x="5791201" y="6538617"/>
                  <a:pt x="5791201" y="6538617"/>
                  <a:pt x="5791201" y="6540850"/>
                </a:cubicBezTo>
                <a:cubicBezTo>
                  <a:pt x="5791201" y="6542126"/>
                  <a:pt x="5791836" y="6542764"/>
                  <a:pt x="5795011" y="6543083"/>
                </a:cubicBezTo>
                <a:cubicBezTo>
                  <a:pt x="5800091" y="6543402"/>
                  <a:pt x="5800409" y="6544359"/>
                  <a:pt x="5800409" y="6560310"/>
                </a:cubicBezTo>
                <a:lnTo>
                  <a:pt x="5800409" y="6571156"/>
                </a:lnTo>
                <a:cubicBezTo>
                  <a:pt x="5800409" y="6579451"/>
                  <a:pt x="5800409" y="6585512"/>
                  <a:pt x="5800091" y="6589022"/>
                </a:cubicBezTo>
                <a:cubicBezTo>
                  <a:pt x="5800091" y="6591893"/>
                  <a:pt x="5799457" y="6592531"/>
                  <a:pt x="5795328" y="6593807"/>
                </a:cubicBezTo>
                <a:cubicBezTo>
                  <a:pt x="5791201" y="6595083"/>
                  <a:pt x="5791201" y="6595083"/>
                  <a:pt x="5791201" y="6596997"/>
                </a:cubicBezTo>
                <a:cubicBezTo>
                  <a:pt x="5791201" y="6596997"/>
                  <a:pt x="5791201" y="6596997"/>
                  <a:pt x="5791201" y="6599230"/>
                </a:cubicBezTo>
                <a:cubicBezTo>
                  <a:pt x="5791201" y="6600506"/>
                  <a:pt x="5791518" y="6600825"/>
                  <a:pt x="5792788" y="6600825"/>
                </a:cubicBezTo>
                <a:cubicBezTo>
                  <a:pt x="5792788" y="6600825"/>
                  <a:pt x="5792788" y="6600825"/>
                  <a:pt x="5793741" y="6600825"/>
                </a:cubicBezTo>
                <a:cubicBezTo>
                  <a:pt x="5796916" y="6600825"/>
                  <a:pt x="5802949" y="6600506"/>
                  <a:pt x="5808030" y="6600506"/>
                </a:cubicBezTo>
                <a:cubicBezTo>
                  <a:pt x="5812792" y="6600506"/>
                  <a:pt x="5818824" y="6600825"/>
                  <a:pt x="5822000" y="6600825"/>
                </a:cubicBezTo>
                <a:cubicBezTo>
                  <a:pt x="5822000" y="6600825"/>
                  <a:pt x="5822000" y="6600825"/>
                  <a:pt x="5822952" y="6600825"/>
                </a:cubicBezTo>
                <a:cubicBezTo>
                  <a:pt x="5823904" y="6600825"/>
                  <a:pt x="5824539" y="6600506"/>
                  <a:pt x="5824539" y="6599230"/>
                </a:cubicBezTo>
                <a:cubicBezTo>
                  <a:pt x="5824539" y="6599230"/>
                  <a:pt x="5824539" y="6599230"/>
                  <a:pt x="5824539" y="6596997"/>
                </a:cubicBezTo>
                <a:cubicBezTo>
                  <a:pt x="5824539" y="6595083"/>
                  <a:pt x="5824223" y="6595083"/>
                  <a:pt x="5820412" y="6593807"/>
                </a:cubicBezTo>
                <a:cubicBezTo>
                  <a:pt x="5816603" y="6592531"/>
                  <a:pt x="5815967" y="6591893"/>
                  <a:pt x="5815650" y="6589022"/>
                </a:cubicBezTo>
                <a:cubicBezTo>
                  <a:pt x="5815332" y="6585831"/>
                  <a:pt x="5815332" y="6578813"/>
                  <a:pt x="5815332" y="6571156"/>
                </a:cubicBezTo>
                <a:cubicBezTo>
                  <a:pt x="5815332" y="6571156"/>
                  <a:pt x="5815332" y="6571156"/>
                  <a:pt x="5815332" y="6564457"/>
                </a:cubicBezTo>
                <a:cubicBezTo>
                  <a:pt x="5815332" y="6557120"/>
                  <a:pt x="5815332" y="6544359"/>
                  <a:pt x="5815650" y="6542126"/>
                </a:cubicBezTo>
                <a:cubicBezTo>
                  <a:pt x="5815650" y="6537021"/>
                  <a:pt x="5815650" y="6537021"/>
                  <a:pt x="5815650" y="6536702"/>
                </a:cubicBezTo>
                <a:cubicBezTo>
                  <a:pt x="5815650" y="6535107"/>
                  <a:pt x="5815332" y="6534150"/>
                  <a:pt x="5814062" y="6534150"/>
                </a:cubicBezTo>
                <a:close/>
                <a:moveTo>
                  <a:pt x="5756009" y="6534150"/>
                </a:moveTo>
                <a:cubicBezTo>
                  <a:pt x="5737066" y="6534150"/>
                  <a:pt x="5722939" y="6549781"/>
                  <a:pt x="5722939" y="6570196"/>
                </a:cubicBezTo>
                <a:cubicBezTo>
                  <a:pt x="5722939" y="6589335"/>
                  <a:pt x="5736103" y="6602413"/>
                  <a:pt x="5755367" y="6602413"/>
                </a:cubicBezTo>
                <a:cubicBezTo>
                  <a:pt x="5760825" y="6602413"/>
                  <a:pt x="5767247" y="6601137"/>
                  <a:pt x="5772063" y="6599223"/>
                </a:cubicBezTo>
                <a:cubicBezTo>
                  <a:pt x="5775594" y="6597947"/>
                  <a:pt x="5777200" y="6596990"/>
                  <a:pt x="5777521" y="6596353"/>
                </a:cubicBezTo>
                <a:cubicBezTo>
                  <a:pt x="5777843" y="6595396"/>
                  <a:pt x="5778805" y="6586464"/>
                  <a:pt x="5778805" y="6584550"/>
                </a:cubicBezTo>
                <a:cubicBezTo>
                  <a:pt x="5778805" y="6583912"/>
                  <a:pt x="5778484" y="6583274"/>
                  <a:pt x="5778163" y="6583274"/>
                </a:cubicBezTo>
                <a:cubicBezTo>
                  <a:pt x="5777843" y="6583274"/>
                  <a:pt x="5777843" y="6583593"/>
                  <a:pt x="5777521" y="6583593"/>
                </a:cubicBezTo>
                <a:cubicBezTo>
                  <a:pt x="5773347" y="6587421"/>
                  <a:pt x="5763715" y="6590611"/>
                  <a:pt x="5757293" y="6590611"/>
                </a:cubicBezTo>
                <a:cubicBezTo>
                  <a:pt x="5746056" y="6590611"/>
                  <a:pt x="5737708" y="6581041"/>
                  <a:pt x="5737708" y="6568282"/>
                </a:cubicBezTo>
                <a:cubicBezTo>
                  <a:pt x="5737708" y="6563816"/>
                  <a:pt x="5738029" y="6563497"/>
                  <a:pt x="5743166" y="6563497"/>
                </a:cubicBezTo>
                <a:lnTo>
                  <a:pt x="5773668" y="6563497"/>
                </a:lnTo>
                <a:cubicBezTo>
                  <a:pt x="5778484" y="6563497"/>
                  <a:pt x="5780090" y="6562540"/>
                  <a:pt x="5780090" y="6558712"/>
                </a:cubicBezTo>
                <a:cubicBezTo>
                  <a:pt x="5780090" y="6543082"/>
                  <a:pt x="5771420" y="6534150"/>
                  <a:pt x="5756009" y="6534150"/>
                </a:cubicBezTo>
                <a:close/>
                <a:moveTo>
                  <a:pt x="5649181" y="6534150"/>
                </a:moveTo>
                <a:cubicBezTo>
                  <a:pt x="5648860" y="6534150"/>
                  <a:pt x="5648540" y="6534150"/>
                  <a:pt x="5648219" y="6534469"/>
                </a:cubicBezTo>
                <a:cubicBezTo>
                  <a:pt x="5648219" y="6534469"/>
                  <a:pt x="5648219" y="6534469"/>
                  <a:pt x="5647258" y="6534469"/>
                </a:cubicBezTo>
                <a:cubicBezTo>
                  <a:pt x="5647258" y="6534469"/>
                  <a:pt x="5647258" y="6534469"/>
                  <a:pt x="5628345" y="6536383"/>
                </a:cubicBezTo>
                <a:cubicBezTo>
                  <a:pt x="5626742" y="6536702"/>
                  <a:pt x="5626101" y="6537021"/>
                  <a:pt x="5626101" y="6538617"/>
                </a:cubicBezTo>
                <a:cubicBezTo>
                  <a:pt x="5626101" y="6538617"/>
                  <a:pt x="5626101" y="6538617"/>
                  <a:pt x="5626101" y="6540850"/>
                </a:cubicBezTo>
                <a:cubicBezTo>
                  <a:pt x="5626101" y="6542126"/>
                  <a:pt x="5627062" y="6542764"/>
                  <a:pt x="5629947" y="6543083"/>
                </a:cubicBezTo>
                <a:cubicBezTo>
                  <a:pt x="5635398" y="6543402"/>
                  <a:pt x="5635398" y="6544359"/>
                  <a:pt x="5635398" y="6560310"/>
                </a:cubicBezTo>
                <a:lnTo>
                  <a:pt x="5635398" y="6571156"/>
                </a:lnTo>
                <a:cubicBezTo>
                  <a:pt x="5635398" y="6579451"/>
                  <a:pt x="5635398" y="6585512"/>
                  <a:pt x="5635398" y="6589022"/>
                </a:cubicBezTo>
                <a:cubicBezTo>
                  <a:pt x="5635076" y="6591893"/>
                  <a:pt x="5634435" y="6592531"/>
                  <a:pt x="5630269" y="6593807"/>
                </a:cubicBezTo>
                <a:cubicBezTo>
                  <a:pt x="5626101" y="6595083"/>
                  <a:pt x="5626101" y="6595083"/>
                  <a:pt x="5626101" y="6596997"/>
                </a:cubicBezTo>
                <a:cubicBezTo>
                  <a:pt x="5626101" y="6596997"/>
                  <a:pt x="5626101" y="6596997"/>
                  <a:pt x="5626101" y="6599230"/>
                </a:cubicBezTo>
                <a:cubicBezTo>
                  <a:pt x="5626101" y="6600506"/>
                  <a:pt x="5626422" y="6600825"/>
                  <a:pt x="5627704" y="6600825"/>
                </a:cubicBezTo>
                <a:cubicBezTo>
                  <a:pt x="5627704" y="6600825"/>
                  <a:pt x="5627704" y="6600825"/>
                  <a:pt x="5628665" y="6600825"/>
                </a:cubicBezTo>
                <a:cubicBezTo>
                  <a:pt x="5631871" y="6600825"/>
                  <a:pt x="5638282" y="6600506"/>
                  <a:pt x="5643090" y="6600506"/>
                </a:cubicBezTo>
                <a:cubicBezTo>
                  <a:pt x="5647899" y="6600506"/>
                  <a:pt x="5653669" y="6600825"/>
                  <a:pt x="5657195" y="6600825"/>
                </a:cubicBezTo>
                <a:cubicBezTo>
                  <a:pt x="5657195" y="6600825"/>
                  <a:pt x="5657195" y="6600825"/>
                  <a:pt x="5658157" y="6600825"/>
                </a:cubicBezTo>
                <a:cubicBezTo>
                  <a:pt x="5659118" y="6600825"/>
                  <a:pt x="5659439" y="6600506"/>
                  <a:pt x="5659439" y="6599230"/>
                </a:cubicBezTo>
                <a:cubicBezTo>
                  <a:pt x="5659439" y="6599230"/>
                  <a:pt x="5659439" y="6599230"/>
                  <a:pt x="5659439" y="6596997"/>
                </a:cubicBezTo>
                <a:cubicBezTo>
                  <a:pt x="5659439" y="6595083"/>
                  <a:pt x="5659439" y="6595083"/>
                  <a:pt x="5655592" y="6593807"/>
                </a:cubicBezTo>
                <a:cubicBezTo>
                  <a:pt x="5651746" y="6592531"/>
                  <a:pt x="5650784" y="6591893"/>
                  <a:pt x="5650784" y="6589022"/>
                </a:cubicBezTo>
                <a:cubicBezTo>
                  <a:pt x="5650463" y="6585831"/>
                  <a:pt x="5650463" y="6578813"/>
                  <a:pt x="5650463" y="6571156"/>
                </a:cubicBezTo>
                <a:cubicBezTo>
                  <a:pt x="5650463" y="6571156"/>
                  <a:pt x="5650463" y="6571156"/>
                  <a:pt x="5650463" y="6564457"/>
                </a:cubicBezTo>
                <a:cubicBezTo>
                  <a:pt x="5650463" y="6557120"/>
                  <a:pt x="5650463" y="6544359"/>
                  <a:pt x="5650784" y="6542126"/>
                </a:cubicBezTo>
                <a:cubicBezTo>
                  <a:pt x="5650784" y="6537021"/>
                  <a:pt x="5650784" y="6537021"/>
                  <a:pt x="5650784" y="6536702"/>
                </a:cubicBezTo>
                <a:cubicBezTo>
                  <a:pt x="5650784" y="6535107"/>
                  <a:pt x="5650144" y="6534150"/>
                  <a:pt x="5649181" y="6534150"/>
                </a:cubicBezTo>
                <a:close/>
                <a:moveTo>
                  <a:pt x="5595939" y="6534150"/>
                </a:moveTo>
                <a:cubicBezTo>
                  <a:pt x="5580063" y="6534150"/>
                  <a:pt x="5570538" y="6542125"/>
                  <a:pt x="5570538" y="6554884"/>
                </a:cubicBezTo>
                <a:cubicBezTo>
                  <a:pt x="5570538" y="6564773"/>
                  <a:pt x="5574666" y="6569239"/>
                  <a:pt x="5591493" y="6576894"/>
                </a:cubicBezTo>
                <a:cubicBezTo>
                  <a:pt x="5598480" y="6580403"/>
                  <a:pt x="5600701" y="6582317"/>
                  <a:pt x="5600701" y="6586464"/>
                </a:cubicBezTo>
                <a:cubicBezTo>
                  <a:pt x="5600701" y="6591568"/>
                  <a:pt x="5595939" y="6595077"/>
                  <a:pt x="5589272" y="6595077"/>
                </a:cubicBezTo>
                <a:cubicBezTo>
                  <a:pt x="5583238" y="6595077"/>
                  <a:pt x="5577841" y="6591887"/>
                  <a:pt x="5576571" y="6587102"/>
                </a:cubicBezTo>
                <a:cubicBezTo>
                  <a:pt x="5575936" y="6583593"/>
                  <a:pt x="5575618" y="6583593"/>
                  <a:pt x="5574348" y="6583593"/>
                </a:cubicBezTo>
                <a:cubicBezTo>
                  <a:pt x="5574348" y="6583593"/>
                  <a:pt x="5574348" y="6583593"/>
                  <a:pt x="5572126" y="6583593"/>
                </a:cubicBezTo>
                <a:cubicBezTo>
                  <a:pt x="5570538" y="6583593"/>
                  <a:pt x="5569903" y="6584550"/>
                  <a:pt x="5569903" y="6586145"/>
                </a:cubicBezTo>
                <a:cubicBezTo>
                  <a:pt x="5569903" y="6586145"/>
                  <a:pt x="5569903" y="6586145"/>
                  <a:pt x="5568951" y="6595077"/>
                </a:cubicBezTo>
                <a:cubicBezTo>
                  <a:pt x="5568951" y="6597309"/>
                  <a:pt x="5569268" y="6597947"/>
                  <a:pt x="5571173" y="6598904"/>
                </a:cubicBezTo>
                <a:cubicBezTo>
                  <a:pt x="5575302" y="6601137"/>
                  <a:pt x="5581651" y="6602413"/>
                  <a:pt x="5588001" y="6602413"/>
                </a:cubicBezTo>
                <a:cubicBezTo>
                  <a:pt x="5604194" y="6602413"/>
                  <a:pt x="5614989" y="6594120"/>
                  <a:pt x="5614989" y="6582317"/>
                </a:cubicBezTo>
                <a:cubicBezTo>
                  <a:pt x="5614989" y="6574980"/>
                  <a:pt x="5609909" y="6568601"/>
                  <a:pt x="5601654" y="6564773"/>
                </a:cubicBezTo>
                <a:cubicBezTo>
                  <a:pt x="5593081" y="6560626"/>
                  <a:pt x="5593081" y="6560626"/>
                  <a:pt x="5589906" y="6559031"/>
                </a:cubicBezTo>
                <a:cubicBezTo>
                  <a:pt x="5584826" y="6556160"/>
                  <a:pt x="5583238" y="6553608"/>
                  <a:pt x="5583238" y="6550100"/>
                </a:cubicBezTo>
                <a:cubicBezTo>
                  <a:pt x="5583238" y="6544996"/>
                  <a:pt x="5587366" y="6541487"/>
                  <a:pt x="5593399" y="6541487"/>
                </a:cubicBezTo>
                <a:cubicBezTo>
                  <a:pt x="5599114" y="6541487"/>
                  <a:pt x="5603242" y="6543401"/>
                  <a:pt x="5604511" y="6546910"/>
                </a:cubicBezTo>
                <a:cubicBezTo>
                  <a:pt x="5605781" y="6550419"/>
                  <a:pt x="5605781" y="6550419"/>
                  <a:pt x="5607369" y="6550419"/>
                </a:cubicBezTo>
                <a:cubicBezTo>
                  <a:pt x="5607369" y="6550419"/>
                  <a:pt x="5607369" y="6550419"/>
                  <a:pt x="5609274" y="6550419"/>
                </a:cubicBezTo>
                <a:cubicBezTo>
                  <a:pt x="5610861" y="6550419"/>
                  <a:pt x="5610861" y="6550100"/>
                  <a:pt x="5611179" y="6547867"/>
                </a:cubicBezTo>
                <a:lnTo>
                  <a:pt x="5612131" y="6539892"/>
                </a:lnTo>
                <a:cubicBezTo>
                  <a:pt x="5612131" y="6539892"/>
                  <a:pt x="5612131" y="6539892"/>
                  <a:pt x="5612131" y="6539573"/>
                </a:cubicBezTo>
                <a:cubicBezTo>
                  <a:pt x="5612131" y="6537978"/>
                  <a:pt x="5611496" y="6537340"/>
                  <a:pt x="5609274" y="6536383"/>
                </a:cubicBezTo>
                <a:cubicBezTo>
                  <a:pt x="5606416" y="6535107"/>
                  <a:pt x="5601019" y="6534150"/>
                  <a:pt x="5595939" y="6534150"/>
                </a:cubicBezTo>
                <a:close/>
                <a:moveTo>
                  <a:pt x="5528527" y="6534150"/>
                </a:moveTo>
                <a:cubicBezTo>
                  <a:pt x="5528215" y="6534150"/>
                  <a:pt x="5527903" y="6534150"/>
                  <a:pt x="5527279" y="6534469"/>
                </a:cubicBezTo>
                <a:cubicBezTo>
                  <a:pt x="5527279" y="6534469"/>
                  <a:pt x="5527279" y="6534469"/>
                  <a:pt x="5526344" y="6534469"/>
                </a:cubicBezTo>
                <a:cubicBezTo>
                  <a:pt x="5526344" y="6534469"/>
                  <a:pt x="5526344" y="6534469"/>
                  <a:pt x="5507945" y="6537340"/>
                </a:cubicBezTo>
                <a:cubicBezTo>
                  <a:pt x="5506074" y="6537659"/>
                  <a:pt x="5505452" y="6537978"/>
                  <a:pt x="5505452" y="6540212"/>
                </a:cubicBezTo>
                <a:lnTo>
                  <a:pt x="5505452" y="6542445"/>
                </a:lnTo>
                <a:cubicBezTo>
                  <a:pt x="5505452" y="6543721"/>
                  <a:pt x="5506074" y="6544040"/>
                  <a:pt x="5508882" y="6544359"/>
                </a:cubicBezTo>
                <a:cubicBezTo>
                  <a:pt x="5512623" y="6544359"/>
                  <a:pt x="5514494" y="6545635"/>
                  <a:pt x="5515742" y="6548825"/>
                </a:cubicBezTo>
                <a:cubicBezTo>
                  <a:pt x="5516989" y="6552334"/>
                  <a:pt x="5517924" y="6559991"/>
                  <a:pt x="5517924" y="6566690"/>
                </a:cubicBezTo>
                <a:cubicBezTo>
                  <a:pt x="5517924" y="6566690"/>
                  <a:pt x="5517924" y="6566690"/>
                  <a:pt x="5517924" y="6571156"/>
                </a:cubicBezTo>
                <a:cubicBezTo>
                  <a:pt x="5517924" y="6579770"/>
                  <a:pt x="5517612" y="6585831"/>
                  <a:pt x="5517612" y="6589022"/>
                </a:cubicBezTo>
                <a:cubicBezTo>
                  <a:pt x="5517300" y="6591893"/>
                  <a:pt x="5516677" y="6592531"/>
                  <a:pt x="5512935" y="6593807"/>
                </a:cubicBezTo>
                <a:cubicBezTo>
                  <a:pt x="5508882" y="6595083"/>
                  <a:pt x="5508882" y="6595083"/>
                  <a:pt x="5508882" y="6596997"/>
                </a:cubicBezTo>
                <a:cubicBezTo>
                  <a:pt x="5508882" y="6596997"/>
                  <a:pt x="5508882" y="6596997"/>
                  <a:pt x="5508882" y="6599230"/>
                </a:cubicBezTo>
                <a:cubicBezTo>
                  <a:pt x="5508882" y="6600506"/>
                  <a:pt x="5509505" y="6600825"/>
                  <a:pt x="5510440" y="6600825"/>
                </a:cubicBezTo>
                <a:cubicBezTo>
                  <a:pt x="5510440" y="6600825"/>
                  <a:pt x="5510440" y="6600825"/>
                  <a:pt x="5511377" y="6600825"/>
                </a:cubicBezTo>
                <a:cubicBezTo>
                  <a:pt x="5514182" y="6600825"/>
                  <a:pt x="5520419" y="6600506"/>
                  <a:pt x="5524473" y="6600506"/>
                </a:cubicBezTo>
                <a:cubicBezTo>
                  <a:pt x="5529462" y="6600506"/>
                  <a:pt x="5539752" y="6600825"/>
                  <a:pt x="5543494" y="6600825"/>
                </a:cubicBezTo>
                <a:cubicBezTo>
                  <a:pt x="5543494" y="6600825"/>
                  <a:pt x="5543494" y="6600825"/>
                  <a:pt x="5543807" y="6600825"/>
                </a:cubicBezTo>
                <a:cubicBezTo>
                  <a:pt x="5545054" y="6600825"/>
                  <a:pt x="5545677" y="6600187"/>
                  <a:pt x="5545677" y="6598911"/>
                </a:cubicBezTo>
                <a:cubicBezTo>
                  <a:pt x="5545677" y="6598911"/>
                  <a:pt x="5545677" y="6598911"/>
                  <a:pt x="5545677" y="6596997"/>
                </a:cubicBezTo>
                <a:cubicBezTo>
                  <a:pt x="5545677" y="6595083"/>
                  <a:pt x="5545365" y="6595083"/>
                  <a:pt x="5541623" y="6594126"/>
                </a:cubicBezTo>
                <a:cubicBezTo>
                  <a:pt x="5536010" y="6592850"/>
                  <a:pt x="5536010" y="6592850"/>
                  <a:pt x="5535075" y="6592212"/>
                </a:cubicBezTo>
                <a:cubicBezTo>
                  <a:pt x="5533204" y="6591255"/>
                  <a:pt x="5532892" y="6590298"/>
                  <a:pt x="5532892" y="6585831"/>
                </a:cubicBezTo>
                <a:cubicBezTo>
                  <a:pt x="5532892" y="6585831"/>
                  <a:pt x="5532892" y="6585831"/>
                  <a:pt x="5532580" y="6577218"/>
                </a:cubicBezTo>
                <a:cubicBezTo>
                  <a:pt x="5532580" y="6577218"/>
                  <a:pt x="5532580" y="6577218"/>
                  <a:pt x="5532580" y="6571475"/>
                </a:cubicBezTo>
                <a:cubicBezTo>
                  <a:pt x="5532580" y="6558396"/>
                  <a:pt x="5533204" y="6555844"/>
                  <a:pt x="5536010" y="6552653"/>
                </a:cubicBezTo>
                <a:cubicBezTo>
                  <a:pt x="5538505" y="6550420"/>
                  <a:pt x="5541935" y="6549144"/>
                  <a:pt x="5546613" y="6549144"/>
                </a:cubicBezTo>
                <a:cubicBezTo>
                  <a:pt x="5549732" y="6549144"/>
                  <a:pt x="5552538" y="6549144"/>
                  <a:pt x="5554097" y="6549782"/>
                </a:cubicBezTo>
                <a:cubicBezTo>
                  <a:pt x="5554720" y="6549782"/>
                  <a:pt x="5555032" y="6550101"/>
                  <a:pt x="5555344" y="6550101"/>
                </a:cubicBezTo>
                <a:cubicBezTo>
                  <a:pt x="5556280" y="6550101"/>
                  <a:pt x="5556903" y="6549144"/>
                  <a:pt x="5557215" y="6546911"/>
                </a:cubicBezTo>
                <a:cubicBezTo>
                  <a:pt x="5557215" y="6546911"/>
                  <a:pt x="5557215" y="6546911"/>
                  <a:pt x="5557527" y="6537340"/>
                </a:cubicBezTo>
                <a:cubicBezTo>
                  <a:pt x="5557839" y="6535107"/>
                  <a:pt x="5556280" y="6534150"/>
                  <a:pt x="5553162" y="6534150"/>
                </a:cubicBezTo>
                <a:cubicBezTo>
                  <a:pt x="5550667" y="6534150"/>
                  <a:pt x="5548796" y="6534469"/>
                  <a:pt x="5546925" y="6535107"/>
                </a:cubicBezTo>
                <a:cubicBezTo>
                  <a:pt x="5543183" y="6536064"/>
                  <a:pt x="5541935" y="6537021"/>
                  <a:pt x="5538505" y="6541169"/>
                </a:cubicBezTo>
                <a:cubicBezTo>
                  <a:pt x="5535387" y="6544678"/>
                  <a:pt x="5535387" y="6544678"/>
                  <a:pt x="5533517" y="6546911"/>
                </a:cubicBezTo>
                <a:cubicBezTo>
                  <a:pt x="5532580" y="6548187"/>
                  <a:pt x="5531333" y="6549144"/>
                  <a:pt x="5531022" y="6549144"/>
                </a:cubicBezTo>
                <a:cubicBezTo>
                  <a:pt x="5530087" y="6549144"/>
                  <a:pt x="5529774" y="6548187"/>
                  <a:pt x="5529774" y="6542445"/>
                </a:cubicBezTo>
                <a:cubicBezTo>
                  <a:pt x="5529774" y="6542445"/>
                  <a:pt x="5529774" y="6542445"/>
                  <a:pt x="5530087" y="6536383"/>
                </a:cubicBezTo>
                <a:cubicBezTo>
                  <a:pt x="5530087" y="6535107"/>
                  <a:pt x="5529462" y="6534150"/>
                  <a:pt x="5528527" y="6534150"/>
                </a:cubicBezTo>
                <a:close/>
                <a:moveTo>
                  <a:pt x="5470797" y="6534150"/>
                </a:moveTo>
                <a:cubicBezTo>
                  <a:pt x="5452275" y="6534150"/>
                  <a:pt x="5438776" y="6549781"/>
                  <a:pt x="5438776" y="6570196"/>
                </a:cubicBezTo>
                <a:cubicBezTo>
                  <a:pt x="5438776" y="6589335"/>
                  <a:pt x="5451333" y="6602413"/>
                  <a:pt x="5470168" y="6602413"/>
                </a:cubicBezTo>
                <a:cubicBezTo>
                  <a:pt x="5475504" y="6602413"/>
                  <a:pt x="5481783" y="6601137"/>
                  <a:pt x="5486177" y="6599223"/>
                </a:cubicBezTo>
                <a:cubicBezTo>
                  <a:pt x="5489944" y="6597947"/>
                  <a:pt x="5491200" y="6596990"/>
                  <a:pt x="5491514" y="6596353"/>
                </a:cubicBezTo>
                <a:cubicBezTo>
                  <a:pt x="5491828" y="6595396"/>
                  <a:pt x="5493084" y="6586464"/>
                  <a:pt x="5493084" y="6584550"/>
                </a:cubicBezTo>
                <a:cubicBezTo>
                  <a:pt x="5493084" y="6583912"/>
                  <a:pt x="5492770" y="6583274"/>
                  <a:pt x="5492143" y="6583274"/>
                </a:cubicBezTo>
                <a:cubicBezTo>
                  <a:pt x="5492143" y="6583274"/>
                  <a:pt x="5492143" y="6583593"/>
                  <a:pt x="5491828" y="6583593"/>
                </a:cubicBezTo>
                <a:cubicBezTo>
                  <a:pt x="5487433" y="6587421"/>
                  <a:pt x="5478330" y="6590611"/>
                  <a:pt x="5472051" y="6590611"/>
                </a:cubicBezTo>
                <a:cubicBezTo>
                  <a:pt x="5460750" y="6590611"/>
                  <a:pt x="5452902" y="6581041"/>
                  <a:pt x="5452902" y="6568282"/>
                </a:cubicBezTo>
                <a:cubicBezTo>
                  <a:pt x="5452902" y="6563816"/>
                  <a:pt x="5453216" y="6563497"/>
                  <a:pt x="5457925" y="6563497"/>
                </a:cubicBezTo>
                <a:lnTo>
                  <a:pt x="5488062" y="6563497"/>
                </a:lnTo>
                <a:cubicBezTo>
                  <a:pt x="5492770" y="6563497"/>
                  <a:pt x="5494339" y="6562540"/>
                  <a:pt x="5494339" y="6558712"/>
                </a:cubicBezTo>
                <a:cubicBezTo>
                  <a:pt x="5494339" y="6543082"/>
                  <a:pt x="5485864" y="6534150"/>
                  <a:pt x="5470797" y="6534150"/>
                </a:cubicBezTo>
                <a:close/>
                <a:moveTo>
                  <a:pt x="5371137" y="6534150"/>
                </a:moveTo>
                <a:cubicBezTo>
                  <a:pt x="5369558" y="6534150"/>
                  <a:pt x="5368926" y="6534797"/>
                  <a:pt x="5368926" y="6536091"/>
                </a:cubicBezTo>
                <a:cubicBezTo>
                  <a:pt x="5368926" y="6536091"/>
                  <a:pt x="5368926" y="6536091"/>
                  <a:pt x="5368926" y="6538356"/>
                </a:cubicBezTo>
                <a:cubicBezTo>
                  <a:pt x="5368926" y="6539650"/>
                  <a:pt x="5369242" y="6540297"/>
                  <a:pt x="5370190" y="6540621"/>
                </a:cubicBezTo>
                <a:cubicBezTo>
                  <a:pt x="5373033" y="6541591"/>
                  <a:pt x="5373349" y="6541915"/>
                  <a:pt x="5374297" y="6544179"/>
                </a:cubicBezTo>
                <a:cubicBezTo>
                  <a:pt x="5376509" y="6549356"/>
                  <a:pt x="5378721" y="6556150"/>
                  <a:pt x="5385040" y="6573620"/>
                </a:cubicBezTo>
                <a:cubicBezTo>
                  <a:pt x="5391043" y="6590119"/>
                  <a:pt x="5391991" y="6593355"/>
                  <a:pt x="5393887" y="6597884"/>
                </a:cubicBezTo>
                <a:cubicBezTo>
                  <a:pt x="5395151" y="6602413"/>
                  <a:pt x="5395151" y="6602413"/>
                  <a:pt x="5396414" y="6602413"/>
                </a:cubicBezTo>
                <a:cubicBezTo>
                  <a:pt x="5397046" y="6602413"/>
                  <a:pt x="5397362" y="6602413"/>
                  <a:pt x="5397994" y="6602413"/>
                </a:cubicBezTo>
                <a:cubicBezTo>
                  <a:pt x="5402418" y="6601443"/>
                  <a:pt x="5403051" y="6601443"/>
                  <a:pt x="5403998" y="6601443"/>
                </a:cubicBezTo>
                <a:cubicBezTo>
                  <a:pt x="5405893" y="6601119"/>
                  <a:pt x="5406525" y="6600796"/>
                  <a:pt x="5406841" y="6600149"/>
                </a:cubicBezTo>
                <a:cubicBezTo>
                  <a:pt x="5407473" y="6599178"/>
                  <a:pt x="5407473" y="6599178"/>
                  <a:pt x="5408421" y="6595943"/>
                </a:cubicBezTo>
                <a:cubicBezTo>
                  <a:pt x="5409369" y="6593355"/>
                  <a:pt x="5410318" y="6590766"/>
                  <a:pt x="5414424" y="6580414"/>
                </a:cubicBezTo>
                <a:cubicBezTo>
                  <a:pt x="5425483" y="6552591"/>
                  <a:pt x="5425483" y="6552591"/>
                  <a:pt x="5427063" y="6548709"/>
                </a:cubicBezTo>
                <a:cubicBezTo>
                  <a:pt x="5428958" y="6543209"/>
                  <a:pt x="5429906" y="6541915"/>
                  <a:pt x="5431486" y="6540944"/>
                </a:cubicBezTo>
                <a:cubicBezTo>
                  <a:pt x="5434014" y="6540297"/>
                  <a:pt x="5434014" y="6540297"/>
                  <a:pt x="5434014" y="6538356"/>
                </a:cubicBezTo>
                <a:lnTo>
                  <a:pt x="5434014" y="6536091"/>
                </a:lnTo>
                <a:cubicBezTo>
                  <a:pt x="5434014" y="6534797"/>
                  <a:pt x="5433698" y="6534150"/>
                  <a:pt x="5432750" y="6534150"/>
                </a:cubicBezTo>
                <a:cubicBezTo>
                  <a:pt x="5432750" y="6534150"/>
                  <a:pt x="5432750" y="6534150"/>
                  <a:pt x="5431486" y="6534150"/>
                </a:cubicBezTo>
                <a:cubicBezTo>
                  <a:pt x="5428643" y="6534474"/>
                  <a:pt x="5425799" y="6534797"/>
                  <a:pt x="5423271" y="6534797"/>
                </a:cubicBezTo>
                <a:cubicBezTo>
                  <a:pt x="5420743" y="6534797"/>
                  <a:pt x="5415372" y="6534474"/>
                  <a:pt x="5413792" y="6534474"/>
                </a:cubicBezTo>
                <a:cubicBezTo>
                  <a:pt x="5413160" y="6534150"/>
                  <a:pt x="5412844" y="6534150"/>
                  <a:pt x="5412528" y="6534150"/>
                </a:cubicBezTo>
                <a:cubicBezTo>
                  <a:pt x="5411581" y="6534150"/>
                  <a:pt x="5410949" y="6534797"/>
                  <a:pt x="5410949" y="6536091"/>
                </a:cubicBezTo>
                <a:cubicBezTo>
                  <a:pt x="5410949" y="6536091"/>
                  <a:pt x="5410949" y="6536091"/>
                  <a:pt x="5410949" y="6538356"/>
                </a:cubicBezTo>
                <a:cubicBezTo>
                  <a:pt x="5410949" y="6539650"/>
                  <a:pt x="5411265" y="6539974"/>
                  <a:pt x="5412844" y="6540621"/>
                </a:cubicBezTo>
                <a:cubicBezTo>
                  <a:pt x="5416004" y="6541268"/>
                  <a:pt x="5418216" y="6542562"/>
                  <a:pt x="5418216" y="6544179"/>
                </a:cubicBezTo>
                <a:cubicBezTo>
                  <a:pt x="5418216" y="6545797"/>
                  <a:pt x="5417268" y="6549356"/>
                  <a:pt x="5413160" y="6561003"/>
                </a:cubicBezTo>
                <a:cubicBezTo>
                  <a:pt x="5413160" y="6561003"/>
                  <a:pt x="5413160" y="6561003"/>
                  <a:pt x="5409369" y="6571679"/>
                </a:cubicBezTo>
                <a:cubicBezTo>
                  <a:pt x="5408738" y="6574267"/>
                  <a:pt x="5407789" y="6576855"/>
                  <a:pt x="5407158" y="6579120"/>
                </a:cubicBezTo>
                <a:cubicBezTo>
                  <a:pt x="5407158" y="6579120"/>
                  <a:pt x="5407158" y="6579120"/>
                  <a:pt x="5405893" y="6582678"/>
                </a:cubicBezTo>
                <a:cubicBezTo>
                  <a:pt x="5405893" y="6582678"/>
                  <a:pt x="5405893" y="6582678"/>
                  <a:pt x="5405261" y="6584620"/>
                </a:cubicBezTo>
                <a:cubicBezTo>
                  <a:pt x="5405261" y="6585267"/>
                  <a:pt x="5404945" y="6586237"/>
                  <a:pt x="5404945" y="6586237"/>
                </a:cubicBezTo>
                <a:cubicBezTo>
                  <a:pt x="5404629" y="6586237"/>
                  <a:pt x="5401786" y="6577502"/>
                  <a:pt x="5397994" y="6564238"/>
                </a:cubicBezTo>
                <a:cubicBezTo>
                  <a:pt x="5397994" y="6564238"/>
                  <a:pt x="5397994" y="6564238"/>
                  <a:pt x="5394519" y="6553562"/>
                </a:cubicBezTo>
                <a:cubicBezTo>
                  <a:pt x="5394203" y="6551620"/>
                  <a:pt x="5393571" y="6549679"/>
                  <a:pt x="5392939" y="6547738"/>
                </a:cubicBezTo>
                <a:cubicBezTo>
                  <a:pt x="5392307" y="6546444"/>
                  <a:pt x="5392307" y="6545473"/>
                  <a:pt x="5392307" y="6544826"/>
                </a:cubicBezTo>
                <a:cubicBezTo>
                  <a:pt x="5392307" y="6543209"/>
                  <a:pt x="5393887" y="6542238"/>
                  <a:pt x="5397362" y="6541268"/>
                </a:cubicBezTo>
                <a:cubicBezTo>
                  <a:pt x="5400838" y="6540297"/>
                  <a:pt x="5401154" y="6540297"/>
                  <a:pt x="5401154" y="6538356"/>
                </a:cubicBezTo>
                <a:cubicBezTo>
                  <a:pt x="5401154" y="6538356"/>
                  <a:pt x="5401154" y="6538356"/>
                  <a:pt x="5401154" y="6536091"/>
                </a:cubicBezTo>
                <a:cubicBezTo>
                  <a:pt x="5401154" y="6534797"/>
                  <a:pt x="5400522" y="6534150"/>
                  <a:pt x="5399258" y="6534150"/>
                </a:cubicBezTo>
                <a:cubicBezTo>
                  <a:pt x="5399258" y="6534150"/>
                  <a:pt x="5399258" y="6534150"/>
                  <a:pt x="5397678" y="6534150"/>
                </a:cubicBezTo>
                <a:cubicBezTo>
                  <a:pt x="5393887" y="6534474"/>
                  <a:pt x="5390095" y="6534797"/>
                  <a:pt x="5384093" y="6534797"/>
                </a:cubicBezTo>
                <a:cubicBezTo>
                  <a:pt x="5380933" y="6534797"/>
                  <a:pt x="5378721" y="6534797"/>
                  <a:pt x="5377457" y="6534474"/>
                </a:cubicBezTo>
                <a:cubicBezTo>
                  <a:pt x="5371453" y="6534150"/>
                  <a:pt x="5371453" y="6534150"/>
                  <a:pt x="5371137" y="6534150"/>
                </a:cubicBezTo>
                <a:close/>
                <a:moveTo>
                  <a:pt x="5353686" y="6534150"/>
                </a:moveTo>
                <a:cubicBezTo>
                  <a:pt x="5353369" y="6534150"/>
                  <a:pt x="5353051" y="6534150"/>
                  <a:pt x="5352735" y="6534469"/>
                </a:cubicBezTo>
                <a:cubicBezTo>
                  <a:pt x="5352735" y="6534469"/>
                  <a:pt x="5352735" y="6534469"/>
                  <a:pt x="5351464" y="6534469"/>
                </a:cubicBezTo>
                <a:cubicBezTo>
                  <a:pt x="5351464" y="6534469"/>
                  <a:pt x="5351464" y="6534469"/>
                  <a:pt x="5333048" y="6536383"/>
                </a:cubicBezTo>
                <a:cubicBezTo>
                  <a:pt x="5331143" y="6536702"/>
                  <a:pt x="5330826" y="6537021"/>
                  <a:pt x="5330826" y="6538617"/>
                </a:cubicBezTo>
                <a:cubicBezTo>
                  <a:pt x="5330826" y="6538617"/>
                  <a:pt x="5330826" y="6538617"/>
                  <a:pt x="5330826" y="6540850"/>
                </a:cubicBezTo>
                <a:cubicBezTo>
                  <a:pt x="5330826" y="6542126"/>
                  <a:pt x="5331461" y="6542764"/>
                  <a:pt x="5334318" y="6543083"/>
                </a:cubicBezTo>
                <a:cubicBezTo>
                  <a:pt x="5339716" y="6543402"/>
                  <a:pt x="5340033" y="6544359"/>
                  <a:pt x="5340033" y="6560310"/>
                </a:cubicBezTo>
                <a:lnTo>
                  <a:pt x="5340033" y="6571156"/>
                </a:lnTo>
                <a:cubicBezTo>
                  <a:pt x="5340033" y="6579451"/>
                  <a:pt x="5340033" y="6585512"/>
                  <a:pt x="5339716" y="6589022"/>
                </a:cubicBezTo>
                <a:cubicBezTo>
                  <a:pt x="5339398" y="6591893"/>
                  <a:pt x="5338763" y="6592531"/>
                  <a:pt x="5334954" y="6593807"/>
                </a:cubicBezTo>
                <a:cubicBezTo>
                  <a:pt x="5330826" y="6595083"/>
                  <a:pt x="5330826" y="6595083"/>
                  <a:pt x="5330826" y="6596997"/>
                </a:cubicBezTo>
                <a:cubicBezTo>
                  <a:pt x="5330826" y="6596997"/>
                  <a:pt x="5330826" y="6596997"/>
                  <a:pt x="5330826" y="6599230"/>
                </a:cubicBezTo>
                <a:cubicBezTo>
                  <a:pt x="5330826" y="6600506"/>
                  <a:pt x="5331143" y="6600825"/>
                  <a:pt x="5332096" y="6600825"/>
                </a:cubicBezTo>
                <a:cubicBezTo>
                  <a:pt x="5332096" y="6600825"/>
                  <a:pt x="5332096" y="6600825"/>
                  <a:pt x="5333048" y="6600825"/>
                </a:cubicBezTo>
                <a:cubicBezTo>
                  <a:pt x="5336541" y="6600825"/>
                  <a:pt x="5342574" y="6600506"/>
                  <a:pt x="5347654" y="6600506"/>
                </a:cubicBezTo>
                <a:cubicBezTo>
                  <a:pt x="5352416" y="6600506"/>
                  <a:pt x="5358449" y="6600825"/>
                  <a:pt x="5361624" y="6600825"/>
                </a:cubicBezTo>
                <a:cubicBezTo>
                  <a:pt x="5361624" y="6600825"/>
                  <a:pt x="5361624" y="6600825"/>
                  <a:pt x="5362576" y="6600825"/>
                </a:cubicBezTo>
                <a:cubicBezTo>
                  <a:pt x="5363529" y="6600825"/>
                  <a:pt x="5364164" y="6600506"/>
                  <a:pt x="5364164" y="6599230"/>
                </a:cubicBezTo>
                <a:cubicBezTo>
                  <a:pt x="5364164" y="6599230"/>
                  <a:pt x="5364164" y="6599230"/>
                  <a:pt x="5364164" y="6596997"/>
                </a:cubicBezTo>
                <a:cubicBezTo>
                  <a:pt x="5364164" y="6595083"/>
                  <a:pt x="5363846" y="6595083"/>
                  <a:pt x="5360036" y="6593807"/>
                </a:cubicBezTo>
                <a:cubicBezTo>
                  <a:pt x="5356226" y="6592531"/>
                  <a:pt x="5355591" y="6591893"/>
                  <a:pt x="5355274" y="6589022"/>
                </a:cubicBezTo>
                <a:cubicBezTo>
                  <a:pt x="5354956" y="6585831"/>
                  <a:pt x="5354956" y="6578813"/>
                  <a:pt x="5354956" y="6571156"/>
                </a:cubicBezTo>
                <a:cubicBezTo>
                  <a:pt x="5354956" y="6571156"/>
                  <a:pt x="5354956" y="6571156"/>
                  <a:pt x="5354956" y="6564457"/>
                </a:cubicBezTo>
                <a:cubicBezTo>
                  <a:pt x="5354956" y="6557120"/>
                  <a:pt x="5354956" y="6544359"/>
                  <a:pt x="5355274" y="6542126"/>
                </a:cubicBezTo>
                <a:cubicBezTo>
                  <a:pt x="5355274" y="6537021"/>
                  <a:pt x="5355274" y="6537021"/>
                  <a:pt x="5355274" y="6536702"/>
                </a:cubicBezTo>
                <a:cubicBezTo>
                  <a:pt x="5355274" y="6535107"/>
                  <a:pt x="5354956" y="6534150"/>
                  <a:pt x="5353686" y="6534150"/>
                </a:cubicBezTo>
                <a:close/>
                <a:moveTo>
                  <a:pt x="5264654" y="6534150"/>
                </a:moveTo>
                <a:cubicBezTo>
                  <a:pt x="5264334" y="6534150"/>
                  <a:pt x="5263694" y="6534469"/>
                  <a:pt x="5262413" y="6534469"/>
                </a:cubicBezTo>
                <a:cubicBezTo>
                  <a:pt x="5262413" y="6534469"/>
                  <a:pt x="5262413" y="6534469"/>
                  <a:pt x="5243846" y="6536702"/>
                </a:cubicBezTo>
                <a:cubicBezTo>
                  <a:pt x="5242246" y="6537021"/>
                  <a:pt x="5241926" y="6537340"/>
                  <a:pt x="5241926" y="6539574"/>
                </a:cubicBezTo>
                <a:lnTo>
                  <a:pt x="5241926" y="6542126"/>
                </a:lnTo>
                <a:cubicBezTo>
                  <a:pt x="5241926" y="6543402"/>
                  <a:pt x="5242567" y="6543402"/>
                  <a:pt x="5245767" y="6543721"/>
                </a:cubicBezTo>
                <a:cubicBezTo>
                  <a:pt x="5249609" y="6544040"/>
                  <a:pt x="5250889" y="6544997"/>
                  <a:pt x="5251849" y="6547230"/>
                </a:cubicBezTo>
                <a:cubicBezTo>
                  <a:pt x="5252490" y="6549463"/>
                  <a:pt x="5253130" y="6559991"/>
                  <a:pt x="5253130" y="6566371"/>
                </a:cubicBezTo>
                <a:cubicBezTo>
                  <a:pt x="5253130" y="6566371"/>
                  <a:pt x="5253130" y="6566371"/>
                  <a:pt x="5253130" y="6571156"/>
                </a:cubicBezTo>
                <a:cubicBezTo>
                  <a:pt x="5253130" y="6579132"/>
                  <a:pt x="5253130" y="6586150"/>
                  <a:pt x="5253130" y="6589022"/>
                </a:cubicBezTo>
                <a:cubicBezTo>
                  <a:pt x="5252810" y="6591893"/>
                  <a:pt x="5251849" y="6592531"/>
                  <a:pt x="5248008" y="6593807"/>
                </a:cubicBezTo>
                <a:cubicBezTo>
                  <a:pt x="5244167" y="6595083"/>
                  <a:pt x="5243846" y="6595083"/>
                  <a:pt x="5243846" y="6596997"/>
                </a:cubicBezTo>
                <a:cubicBezTo>
                  <a:pt x="5243846" y="6596997"/>
                  <a:pt x="5243846" y="6596997"/>
                  <a:pt x="5243846" y="6599230"/>
                </a:cubicBezTo>
                <a:cubicBezTo>
                  <a:pt x="5243846" y="6600506"/>
                  <a:pt x="5244487" y="6600825"/>
                  <a:pt x="5245447" y="6600825"/>
                </a:cubicBezTo>
                <a:cubicBezTo>
                  <a:pt x="5245447" y="6600825"/>
                  <a:pt x="5245447" y="6600825"/>
                  <a:pt x="5246407" y="6600825"/>
                </a:cubicBezTo>
                <a:cubicBezTo>
                  <a:pt x="5249288" y="6600825"/>
                  <a:pt x="5256011" y="6600506"/>
                  <a:pt x="5260813" y="6600506"/>
                </a:cubicBezTo>
                <a:cubicBezTo>
                  <a:pt x="5265934" y="6600506"/>
                  <a:pt x="5271696" y="6600825"/>
                  <a:pt x="5274898" y="6600825"/>
                </a:cubicBezTo>
                <a:cubicBezTo>
                  <a:pt x="5274898" y="6600825"/>
                  <a:pt x="5274898" y="6600825"/>
                  <a:pt x="5275858" y="6600825"/>
                </a:cubicBezTo>
                <a:cubicBezTo>
                  <a:pt x="5277138" y="6600825"/>
                  <a:pt x="5277459" y="6600506"/>
                  <a:pt x="5277459" y="6599230"/>
                </a:cubicBezTo>
                <a:cubicBezTo>
                  <a:pt x="5277459" y="6599230"/>
                  <a:pt x="5277459" y="6599230"/>
                  <a:pt x="5277459" y="6596997"/>
                </a:cubicBezTo>
                <a:cubicBezTo>
                  <a:pt x="5277459" y="6595083"/>
                  <a:pt x="5277138" y="6595083"/>
                  <a:pt x="5273297" y="6593807"/>
                </a:cubicBezTo>
                <a:cubicBezTo>
                  <a:pt x="5269457" y="6592531"/>
                  <a:pt x="5268815" y="6591893"/>
                  <a:pt x="5268495" y="6589022"/>
                </a:cubicBezTo>
                <a:cubicBezTo>
                  <a:pt x="5268495" y="6586150"/>
                  <a:pt x="5268175" y="6579132"/>
                  <a:pt x="5268175" y="6571156"/>
                </a:cubicBezTo>
                <a:cubicBezTo>
                  <a:pt x="5268175" y="6571156"/>
                  <a:pt x="5268175" y="6571156"/>
                  <a:pt x="5268175" y="6567647"/>
                </a:cubicBezTo>
                <a:cubicBezTo>
                  <a:pt x="5268175" y="6559034"/>
                  <a:pt x="5268815" y="6556163"/>
                  <a:pt x="5271056" y="6552972"/>
                </a:cubicBezTo>
                <a:cubicBezTo>
                  <a:pt x="5273937" y="6548825"/>
                  <a:pt x="5279060" y="6546273"/>
                  <a:pt x="5284501" y="6546273"/>
                </a:cubicBezTo>
                <a:cubicBezTo>
                  <a:pt x="5289303" y="6546273"/>
                  <a:pt x="5292824" y="6548187"/>
                  <a:pt x="5294105" y="6552015"/>
                </a:cubicBezTo>
                <a:cubicBezTo>
                  <a:pt x="5295065" y="6554567"/>
                  <a:pt x="5295705" y="6558396"/>
                  <a:pt x="5295705" y="6566690"/>
                </a:cubicBezTo>
                <a:cubicBezTo>
                  <a:pt x="5295705" y="6566690"/>
                  <a:pt x="5295705" y="6566690"/>
                  <a:pt x="5295705" y="6571156"/>
                </a:cubicBezTo>
                <a:cubicBezTo>
                  <a:pt x="5295705" y="6578813"/>
                  <a:pt x="5295385" y="6586150"/>
                  <a:pt x="5295385" y="6589022"/>
                </a:cubicBezTo>
                <a:cubicBezTo>
                  <a:pt x="5295065" y="6591893"/>
                  <a:pt x="5294425" y="6592531"/>
                  <a:pt x="5290263" y="6593807"/>
                </a:cubicBezTo>
                <a:cubicBezTo>
                  <a:pt x="5286422" y="6595083"/>
                  <a:pt x="5286422" y="6595083"/>
                  <a:pt x="5286422" y="6596997"/>
                </a:cubicBezTo>
                <a:cubicBezTo>
                  <a:pt x="5286422" y="6596997"/>
                  <a:pt x="5286422" y="6596997"/>
                  <a:pt x="5286422" y="6599230"/>
                </a:cubicBezTo>
                <a:cubicBezTo>
                  <a:pt x="5286422" y="6600506"/>
                  <a:pt x="5286742" y="6600825"/>
                  <a:pt x="5287702" y="6600825"/>
                </a:cubicBezTo>
                <a:cubicBezTo>
                  <a:pt x="5287702" y="6600825"/>
                  <a:pt x="5287702" y="6600825"/>
                  <a:pt x="5288663" y="6600825"/>
                </a:cubicBezTo>
                <a:cubicBezTo>
                  <a:pt x="5292184" y="6600825"/>
                  <a:pt x="5298266" y="6600506"/>
                  <a:pt x="5303068" y="6600506"/>
                </a:cubicBezTo>
                <a:cubicBezTo>
                  <a:pt x="5307869" y="6600506"/>
                  <a:pt x="5313952" y="6600825"/>
                  <a:pt x="5317473" y="6600825"/>
                </a:cubicBezTo>
                <a:cubicBezTo>
                  <a:pt x="5317473" y="6600825"/>
                  <a:pt x="5317473" y="6600825"/>
                  <a:pt x="5318113" y="6600825"/>
                </a:cubicBezTo>
                <a:cubicBezTo>
                  <a:pt x="5319394" y="6600825"/>
                  <a:pt x="5319714" y="6600506"/>
                  <a:pt x="5319714" y="6599230"/>
                </a:cubicBezTo>
                <a:cubicBezTo>
                  <a:pt x="5319714" y="6599230"/>
                  <a:pt x="5319714" y="6599230"/>
                  <a:pt x="5319714" y="6596997"/>
                </a:cubicBezTo>
                <a:cubicBezTo>
                  <a:pt x="5319714" y="6595083"/>
                  <a:pt x="5319714" y="6595083"/>
                  <a:pt x="5315553" y="6593807"/>
                </a:cubicBezTo>
                <a:cubicBezTo>
                  <a:pt x="5311711" y="6592531"/>
                  <a:pt x="5311071" y="6591893"/>
                  <a:pt x="5310751" y="6589022"/>
                </a:cubicBezTo>
                <a:cubicBezTo>
                  <a:pt x="5310751" y="6586469"/>
                  <a:pt x="5310430" y="6578813"/>
                  <a:pt x="5310430" y="6571156"/>
                </a:cubicBezTo>
                <a:cubicBezTo>
                  <a:pt x="5310430" y="6571156"/>
                  <a:pt x="5310430" y="6571156"/>
                  <a:pt x="5310430" y="6566690"/>
                </a:cubicBezTo>
                <a:cubicBezTo>
                  <a:pt x="5310430" y="6547230"/>
                  <a:pt x="5310430" y="6547230"/>
                  <a:pt x="5309470" y="6544040"/>
                </a:cubicBezTo>
                <a:cubicBezTo>
                  <a:pt x="5306909" y="6537978"/>
                  <a:pt x="5299867" y="6534150"/>
                  <a:pt x="5290583" y="6534150"/>
                </a:cubicBezTo>
                <a:cubicBezTo>
                  <a:pt x="5282901" y="6534150"/>
                  <a:pt x="5279699" y="6535745"/>
                  <a:pt x="5273297" y="6542764"/>
                </a:cubicBezTo>
                <a:cubicBezTo>
                  <a:pt x="5273297" y="6542764"/>
                  <a:pt x="5273297" y="6542764"/>
                  <a:pt x="5270736" y="6545316"/>
                </a:cubicBezTo>
                <a:cubicBezTo>
                  <a:pt x="5270736" y="6545316"/>
                  <a:pt x="5270736" y="6545316"/>
                  <a:pt x="5269457" y="6546592"/>
                </a:cubicBezTo>
                <a:cubicBezTo>
                  <a:pt x="5269136" y="6547230"/>
                  <a:pt x="5268495" y="6547549"/>
                  <a:pt x="5268175" y="6547549"/>
                </a:cubicBezTo>
                <a:cubicBezTo>
                  <a:pt x="5267535" y="6547549"/>
                  <a:pt x="5266895" y="6546273"/>
                  <a:pt x="5266895" y="6544678"/>
                </a:cubicBezTo>
                <a:cubicBezTo>
                  <a:pt x="5266895" y="6544040"/>
                  <a:pt x="5266575" y="6537978"/>
                  <a:pt x="5266575" y="6536702"/>
                </a:cubicBezTo>
                <a:cubicBezTo>
                  <a:pt x="5266255" y="6535107"/>
                  <a:pt x="5265614" y="6534150"/>
                  <a:pt x="5264654" y="6534150"/>
                </a:cubicBezTo>
                <a:close/>
                <a:moveTo>
                  <a:pt x="4979571" y="6534150"/>
                </a:moveTo>
                <a:cubicBezTo>
                  <a:pt x="4979571" y="6534150"/>
                  <a:pt x="4978624" y="6534468"/>
                  <a:pt x="4977358" y="6534468"/>
                </a:cubicBezTo>
                <a:cubicBezTo>
                  <a:pt x="4977358" y="6534468"/>
                  <a:pt x="4977358" y="6534468"/>
                  <a:pt x="4958389" y="6536373"/>
                </a:cubicBezTo>
                <a:cubicBezTo>
                  <a:pt x="4956492" y="6536690"/>
                  <a:pt x="4956176" y="6537008"/>
                  <a:pt x="4956176" y="6538595"/>
                </a:cubicBezTo>
                <a:cubicBezTo>
                  <a:pt x="4956176" y="6538595"/>
                  <a:pt x="4956176" y="6538595"/>
                  <a:pt x="4956176" y="6540818"/>
                </a:cubicBezTo>
                <a:cubicBezTo>
                  <a:pt x="4956176" y="6542088"/>
                  <a:pt x="4956808" y="6542723"/>
                  <a:pt x="4959970" y="6543040"/>
                </a:cubicBezTo>
                <a:cubicBezTo>
                  <a:pt x="4965029" y="6543358"/>
                  <a:pt x="4965344" y="6544628"/>
                  <a:pt x="4965344" y="6560185"/>
                </a:cubicBezTo>
                <a:cubicBezTo>
                  <a:pt x="4965344" y="6560185"/>
                  <a:pt x="4965344" y="6560185"/>
                  <a:pt x="4965344" y="6571616"/>
                </a:cubicBezTo>
                <a:cubicBezTo>
                  <a:pt x="4965344" y="6571616"/>
                  <a:pt x="4965344" y="6571616"/>
                  <a:pt x="4965344" y="6578283"/>
                </a:cubicBezTo>
                <a:cubicBezTo>
                  <a:pt x="4965344" y="6580823"/>
                  <a:pt x="4965344" y="6583046"/>
                  <a:pt x="4965344" y="6583998"/>
                </a:cubicBezTo>
                <a:cubicBezTo>
                  <a:pt x="4965344" y="6591301"/>
                  <a:pt x="4967241" y="6595746"/>
                  <a:pt x="4971351" y="6598603"/>
                </a:cubicBezTo>
                <a:cubicBezTo>
                  <a:pt x="4974513" y="6600826"/>
                  <a:pt x="4979571" y="6602096"/>
                  <a:pt x="4984314" y="6602096"/>
                </a:cubicBezTo>
                <a:cubicBezTo>
                  <a:pt x="4991585" y="6602096"/>
                  <a:pt x="4994115" y="6600508"/>
                  <a:pt x="5002651" y="6592253"/>
                </a:cubicBezTo>
                <a:cubicBezTo>
                  <a:pt x="5004548" y="6590666"/>
                  <a:pt x="5005180" y="6590348"/>
                  <a:pt x="5005496" y="6590348"/>
                </a:cubicBezTo>
                <a:cubicBezTo>
                  <a:pt x="5006129" y="6590348"/>
                  <a:pt x="5006761" y="6591301"/>
                  <a:pt x="5006761" y="6593206"/>
                </a:cubicBezTo>
                <a:cubicBezTo>
                  <a:pt x="5007709" y="6602413"/>
                  <a:pt x="5007709" y="6602413"/>
                  <a:pt x="5009290" y="6602413"/>
                </a:cubicBezTo>
                <a:cubicBezTo>
                  <a:pt x="5009290" y="6602413"/>
                  <a:pt x="5010240" y="6602096"/>
                  <a:pt x="5010871" y="6602096"/>
                </a:cubicBezTo>
                <a:cubicBezTo>
                  <a:pt x="5010871" y="6602096"/>
                  <a:pt x="5010871" y="6602096"/>
                  <a:pt x="5028576" y="6599556"/>
                </a:cubicBezTo>
                <a:cubicBezTo>
                  <a:pt x="5030473" y="6599556"/>
                  <a:pt x="5030790" y="6598921"/>
                  <a:pt x="5030790" y="6597333"/>
                </a:cubicBezTo>
                <a:cubicBezTo>
                  <a:pt x="5030790" y="6597333"/>
                  <a:pt x="5030790" y="6597333"/>
                  <a:pt x="5030790" y="6595428"/>
                </a:cubicBezTo>
                <a:cubicBezTo>
                  <a:pt x="5030790" y="6593841"/>
                  <a:pt x="5030473" y="6593523"/>
                  <a:pt x="5028259" y="6593206"/>
                </a:cubicBezTo>
                <a:cubicBezTo>
                  <a:pt x="5023517" y="6592571"/>
                  <a:pt x="5022253" y="6591618"/>
                  <a:pt x="5021620" y="6588126"/>
                </a:cubicBezTo>
                <a:cubicBezTo>
                  <a:pt x="5021304" y="6585903"/>
                  <a:pt x="5021304" y="6578601"/>
                  <a:pt x="5020988" y="6566535"/>
                </a:cubicBezTo>
                <a:lnTo>
                  <a:pt x="5020988" y="6557010"/>
                </a:lnTo>
                <a:cubicBezTo>
                  <a:pt x="5020988" y="6553835"/>
                  <a:pt x="5020988" y="6550978"/>
                  <a:pt x="5021304" y="6548438"/>
                </a:cubicBezTo>
                <a:cubicBezTo>
                  <a:pt x="5021304" y="6542723"/>
                  <a:pt x="5021304" y="6542723"/>
                  <a:pt x="5021620" y="6539230"/>
                </a:cubicBezTo>
                <a:cubicBezTo>
                  <a:pt x="5021620" y="6539230"/>
                  <a:pt x="5021620" y="6539230"/>
                  <a:pt x="5021620" y="6535738"/>
                </a:cubicBezTo>
                <a:cubicBezTo>
                  <a:pt x="5021620" y="6534785"/>
                  <a:pt x="5021304" y="6534150"/>
                  <a:pt x="5020039" y="6534150"/>
                </a:cubicBezTo>
                <a:cubicBezTo>
                  <a:pt x="5019407" y="6534150"/>
                  <a:pt x="5018775" y="6534150"/>
                  <a:pt x="5017826" y="6534468"/>
                </a:cubicBezTo>
                <a:cubicBezTo>
                  <a:pt x="5017826" y="6534468"/>
                  <a:pt x="5017826" y="6534468"/>
                  <a:pt x="4999174" y="6536373"/>
                </a:cubicBezTo>
                <a:cubicBezTo>
                  <a:pt x="4997592" y="6536373"/>
                  <a:pt x="4996960" y="6537008"/>
                  <a:pt x="4996960" y="6538278"/>
                </a:cubicBezTo>
                <a:cubicBezTo>
                  <a:pt x="4996960" y="6538278"/>
                  <a:pt x="4996960" y="6538278"/>
                  <a:pt x="4996960" y="6540818"/>
                </a:cubicBezTo>
                <a:cubicBezTo>
                  <a:pt x="4996960" y="6542088"/>
                  <a:pt x="4997592" y="6542405"/>
                  <a:pt x="5000754" y="6542723"/>
                </a:cubicBezTo>
                <a:cubicBezTo>
                  <a:pt x="5003916" y="6543040"/>
                  <a:pt x="5005180" y="6544310"/>
                  <a:pt x="5005812" y="6546533"/>
                </a:cubicBezTo>
                <a:cubicBezTo>
                  <a:pt x="5006129" y="6547803"/>
                  <a:pt x="5006129" y="6554788"/>
                  <a:pt x="5006129" y="6559868"/>
                </a:cubicBezTo>
                <a:cubicBezTo>
                  <a:pt x="5006129" y="6559868"/>
                  <a:pt x="5006129" y="6559868"/>
                  <a:pt x="5006129" y="6566535"/>
                </a:cubicBezTo>
                <a:cubicBezTo>
                  <a:pt x="5006129" y="6576378"/>
                  <a:pt x="5005812" y="6579871"/>
                  <a:pt x="5004232" y="6582728"/>
                </a:cubicBezTo>
                <a:cubicBezTo>
                  <a:pt x="5002018" y="6587491"/>
                  <a:pt x="4996328" y="6590348"/>
                  <a:pt x="4990321" y="6590348"/>
                </a:cubicBezTo>
                <a:cubicBezTo>
                  <a:pt x="4986843" y="6590348"/>
                  <a:pt x="4983999" y="6589078"/>
                  <a:pt x="4982417" y="6586856"/>
                </a:cubicBezTo>
                <a:cubicBezTo>
                  <a:pt x="4980204" y="6583998"/>
                  <a:pt x="4980204" y="6582093"/>
                  <a:pt x="4980204" y="6570028"/>
                </a:cubicBezTo>
                <a:cubicBezTo>
                  <a:pt x="4980204" y="6570028"/>
                  <a:pt x="4980204" y="6570028"/>
                  <a:pt x="4980204" y="6559868"/>
                </a:cubicBezTo>
                <a:cubicBezTo>
                  <a:pt x="4980204" y="6553518"/>
                  <a:pt x="4980204" y="6544945"/>
                  <a:pt x="4980837" y="6538595"/>
                </a:cubicBezTo>
                <a:cubicBezTo>
                  <a:pt x="4980837" y="6537643"/>
                  <a:pt x="4980837" y="6536373"/>
                  <a:pt x="4980837" y="6535738"/>
                </a:cubicBezTo>
                <a:cubicBezTo>
                  <a:pt x="4980837" y="6534785"/>
                  <a:pt x="4980520" y="6534150"/>
                  <a:pt x="4979571" y="6534150"/>
                </a:cubicBezTo>
                <a:close/>
                <a:moveTo>
                  <a:pt x="4917603" y="6534150"/>
                </a:moveTo>
                <a:cubicBezTo>
                  <a:pt x="4907712" y="6534150"/>
                  <a:pt x="4900054" y="6537340"/>
                  <a:pt x="4893992" y="6544039"/>
                </a:cubicBezTo>
                <a:cubicBezTo>
                  <a:pt x="4887930" y="6550419"/>
                  <a:pt x="4884739" y="6559669"/>
                  <a:pt x="4884739" y="6570196"/>
                </a:cubicBezTo>
                <a:cubicBezTo>
                  <a:pt x="4884739" y="6589654"/>
                  <a:pt x="4896863" y="6602413"/>
                  <a:pt x="4915370" y="6602413"/>
                </a:cubicBezTo>
                <a:cubicBezTo>
                  <a:pt x="4926536" y="6602413"/>
                  <a:pt x="4935470" y="6598585"/>
                  <a:pt x="4941532" y="6590930"/>
                </a:cubicBezTo>
                <a:cubicBezTo>
                  <a:pt x="4946637" y="6584550"/>
                  <a:pt x="4949827" y="6575618"/>
                  <a:pt x="4949827" y="6566687"/>
                </a:cubicBezTo>
                <a:cubicBezTo>
                  <a:pt x="4949827" y="6559988"/>
                  <a:pt x="4947913" y="6553289"/>
                  <a:pt x="4945041" y="6548186"/>
                </a:cubicBezTo>
                <a:cubicBezTo>
                  <a:pt x="4939936" y="6539254"/>
                  <a:pt x="4930046" y="6534150"/>
                  <a:pt x="4917603" y="6534150"/>
                </a:cubicBezTo>
                <a:close/>
                <a:moveTo>
                  <a:pt x="4693958" y="6534150"/>
                </a:moveTo>
                <a:cubicBezTo>
                  <a:pt x="4688931" y="6534150"/>
                  <a:pt x="4681705" y="6535116"/>
                  <a:pt x="4677305" y="6536403"/>
                </a:cubicBezTo>
                <a:cubicBezTo>
                  <a:pt x="4673221" y="6537369"/>
                  <a:pt x="4672278" y="6538335"/>
                  <a:pt x="4671965" y="6542197"/>
                </a:cubicBezTo>
                <a:lnTo>
                  <a:pt x="4671022" y="6548957"/>
                </a:lnTo>
                <a:cubicBezTo>
                  <a:pt x="4671022" y="6548957"/>
                  <a:pt x="4671022" y="6548957"/>
                  <a:pt x="4671022" y="6549923"/>
                </a:cubicBezTo>
                <a:cubicBezTo>
                  <a:pt x="4671022" y="6550888"/>
                  <a:pt x="4671336" y="6551532"/>
                  <a:pt x="4671965" y="6551532"/>
                </a:cubicBezTo>
                <a:cubicBezTo>
                  <a:pt x="4672278" y="6551532"/>
                  <a:pt x="4672907" y="6551210"/>
                  <a:pt x="4673849" y="6550567"/>
                </a:cubicBezTo>
                <a:cubicBezTo>
                  <a:pt x="4678876" y="6547670"/>
                  <a:pt x="4686103" y="6545416"/>
                  <a:pt x="4691758" y="6545416"/>
                </a:cubicBezTo>
                <a:cubicBezTo>
                  <a:pt x="4700241" y="6545416"/>
                  <a:pt x="4703698" y="6548957"/>
                  <a:pt x="4703698" y="6557970"/>
                </a:cubicBezTo>
                <a:cubicBezTo>
                  <a:pt x="4703698" y="6557970"/>
                  <a:pt x="4703698" y="6557970"/>
                  <a:pt x="4703698" y="6560545"/>
                </a:cubicBezTo>
                <a:cubicBezTo>
                  <a:pt x="4703698" y="6564408"/>
                  <a:pt x="4702755" y="6565052"/>
                  <a:pt x="4695529" y="6566661"/>
                </a:cubicBezTo>
                <a:cubicBezTo>
                  <a:pt x="4695529" y="6566661"/>
                  <a:pt x="4695529" y="6566661"/>
                  <a:pt x="4678563" y="6570202"/>
                </a:cubicBezTo>
                <a:cubicBezTo>
                  <a:pt x="4671650" y="6571489"/>
                  <a:pt x="4671650" y="6571811"/>
                  <a:pt x="4670393" y="6573099"/>
                </a:cubicBezTo>
                <a:cubicBezTo>
                  <a:pt x="4668822" y="6575674"/>
                  <a:pt x="4667251" y="6581468"/>
                  <a:pt x="4667251" y="6585974"/>
                </a:cubicBezTo>
                <a:cubicBezTo>
                  <a:pt x="4667251" y="6595631"/>
                  <a:pt x="4673849" y="6603035"/>
                  <a:pt x="4681705" y="6603035"/>
                </a:cubicBezTo>
                <a:cubicBezTo>
                  <a:pt x="4686417" y="6603035"/>
                  <a:pt x="4691130" y="6601747"/>
                  <a:pt x="4694586" y="6599494"/>
                </a:cubicBezTo>
                <a:cubicBezTo>
                  <a:pt x="4696157" y="6598528"/>
                  <a:pt x="4701498" y="6594665"/>
                  <a:pt x="4702441" y="6593700"/>
                </a:cubicBezTo>
                <a:cubicBezTo>
                  <a:pt x="4702755" y="6593378"/>
                  <a:pt x="4703069" y="6593056"/>
                  <a:pt x="4703069" y="6593056"/>
                </a:cubicBezTo>
                <a:cubicBezTo>
                  <a:pt x="4703698" y="6593056"/>
                  <a:pt x="4704012" y="6594344"/>
                  <a:pt x="4704012" y="6596597"/>
                </a:cubicBezTo>
                <a:cubicBezTo>
                  <a:pt x="4704012" y="6597884"/>
                  <a:pt x="4704326" y="6601103"/>
                  <a:pt x="4704641" y="6602069"/>
                </a:cubicBezTo>
                <a:cubicBezTo>
                  <a:pt x="4704954" y="6603356"/>
                  <a:pt x="4705583" y="6604000"/>
                  <a:pt x="4706840" y="6604000"/>
                </a:cubicBezTo>
                <a:cubicBezTo>
                  <a:pt x="4707782" y="6604000"/>
                  <a:pt x="4709039" y="6604000"/>
                  <a:pt x="4709667" y="6603678"/>
                </a:cubicBezTo>
                <a:cubicBezTo>
                  <a:pt x="4709667" y="6603678"/>
                  <a:pt x="4709667" y="6603678"/>
                  <a:pt x="4725064" y="6601103"/>
                </a:cubicBezTo>
                <a:cubicBezTo>
                  <a:pt x="4727262" y="6600459"/>
                  <a:pt x="4727577" y="6600459"/>
                  <a:pt x="4727577" y="6598850"/>
                </a:cubicBezTo>
                <a:cubicBezTo>
                  <a:pt x="4727577" y="6598850"/>
                  <a:pt x="4727577" y="6598850"/>
                  <a:pt x="4727577" y="6596597"/>
                </a:cubicBezTo>
                <a:cubicBezTo>
                  <a:pt x="4727577" y="6594987"/>
                  <a:pt x="4726948" y="6594665"/>
                  <a:pt x="4724434" y="6594344"/>
                </a:cubicBezTo>
                <a:cubicBezTo>
                  <a:pt x="4721292" y="6594022"/>
                  <a:pt x="4720036" y="6593700"/>
                  <a:pt x="4718779" y="6592734"/>
                </a:cubicBezTo>
                <a:cubicBezTo>
                  <a:pt x="4717208" y="6591447"/>
                  <a:pt x="4717208" y="6591125"/>
                  <a:pt x="4717208" y="6577605"/>
                </a:cubicBezTo>
                <a:cubicBezTo>
                  <a:pt x="4717208" y="6577605"/>
                  <a:pt x="4717208" y="6577605"/>
                  <a:pt x="4717522" y="6553142"/>
                </a:cubicBezTo>
                <a:cubicBezTo>
                  <a:pt x="4717522" y="6540266"/>
                  <a:pt x="4709981" y="6534150"/>
                  <a:pt x="4693958" y="6534150"/>
                </a:cubicBezTo>
                <a:close/>
                <a:moveTo>
                  <a:pt x="5976938" y="6521451"/>
                </a:moveTo>
                <a:lnTo>
                  <a:pt x="5975351" y="6527801"/>
                </a:lnTo>
                <a:lnTo>
                  <a:pt x="5976938" y="6529389"/>
                </a:lnTo>
                <a:lnTo>
                  <a:pt x="5978526" y="6527801"/>
                </a:lnTo>
                <a:lnTo>
                  <a:pt x="5991226" y="6532564"/>
                </a:lnTo>
                <a:lnTo>
                  <a:pt x="5970588" y="6542089"/>
                </a:lnTo>
                <a:lnTo>
                  <a:pt x="5969001" y="6545264"/>
                </a:lnTo>
                <a:lnTo>
                  <a:pt x="5991226" y="6550027"/>
                </a:lnTo>
                <a:lnTo>
                  <a:pt x="5992813" y="6551614"/>
                </a:lnTo>
                <a:lnTo>
                  <a:pt x="5994401" y="6546852"/>
                </a:lnTo>
                <a:lnTo>
                  <a:pt x="5994401" y="6545264"/>
                </a:lnTo>
                <a:lnTo>
                  <a:pt x="5992813" y="6546852"/>
                </a:lnTo>
                <a:lnTo>
                  <a:pt x="5978526" y="6543677"/>
                </a:lnTo>
                <a:lnTo>
                  <a:pt x="5999163" y="6535739"/>
                </a:lnTo>
                <a:lnTo>
                  <a:pt x="6000751" y="6530976"/>
                </a:lnTo>
                <a:lnTo>
                  <a:pt x="5999163" y="6530976"/>
                </a:lnTo>
                <a:lnTo>
                  <a:pt x="5997576" y="6530976"/>
                </a:lnTo>
                <a:lnTo>
                  <a:pt x="5978526" y="6523039"/>
                </a:lnTo>
                <a:lnTo>
                  <a:pt x="5978526" y="6521451"/>
                </a:lnTo>
                <a:close/>
                <a:moveTo>
                  <a:pt x="6107113" y="6518276"/>
                </a:moveTo>
                <a:lnTo>
                  <a:pt x="6115051" y="6529389"/>
                </a:lnTo>
                <a:lnTo>
                  <a:pt x="6107113" y="6529389"/>
                </a:lnTo>
                <a:close/>
                <a:moveTo>
                  <a:pt x="6099176" y="6518276"/>
                </a:moveTo>
                <a:lnTo>
                  <a:pt x="6099176" y="6529389"/>
                </a:lnTo>
                <a:lnTo>
                  <a:pt x="6091238" y="6529389"/>
                </a:lnTo>
                <a:close/>
                <a:moveTo>
                  <a:pt x="6209555" y="6516689"/>
                </a:moveTo>
                <a:cubicBezTo>
                  <a:pt x="6215718" y="6515101"/>
                  <a:pt x="6219142" y="6520499"/>
                  <a:pt x="6219827" y="6524626"/>
                </a:cubicBezTo>
                <a:lnTo>
                  <a:pt x="6206473" y="6530976"/>
                </a:lnTo>
                <a:cubicBezTo>
                  <a:pt x="6204076" y="6525896"/>
                  <a:pt x="6202364" y="6518276"/>
                  <a:pt x="6209555" y="6516689"/>
                </a:cubicBezTo>
                <a:close/>
                <a:moveTo>
                  <a:pt x="4607333" y="6516687"/>
                </a:moveTo>
                <a:cubicBezTo>
                  <a:pt x="4612218" y="6516687"/>
                  <a:pt x="4616126" y="6517002"/>
                  <a:pt x="4618731" y="6517630"/>
                </a:cubicBezTo>
                <a:cubicBezTo>
                  <a:pt x="4625244" y="6519202"/>
                  <a:pt x="4629151" y="6524861"/>
                  <a:pt x="4629151" y="6532091"/>
                </a:cubicBezTo>
                <a:cubicBezTo>
                  <a:pt x="4629151" y="6537435"/>
                  <a:pt x="4627197" y="6542150"/>
                  <a:pt x="4623290" y="6545294"/>
                </a:cubicBezTo>
                <a:cubicBezTo>
                  <a:pt x="4620359" y="6547494"/>
                  <a:pt x="4615150" y="6548437"/>
                  <a:pt x="4606682" y="6548437"/>
                </a:cubicBezTo>
                <a:cubicBezTo>
                  <a:pt x="4604078" y="6548437"/>
                  <a:pt x="4603751" y="6548123"/>
                  <a:pt x="4603751" y="6545608"/>
                </a:cubicBezTo>
                <a:cubicBezTo>
                  <a:pt x="4603751" y="6545608"/>
                  <a:pt x="4603751" y="6545608"/>
                  <a:pt x="4603751" y="6541836"/>
                </a:cubicBezTo>
                <a:cubicBezTo>
                  <a:pt x="4603751" y="6541836"/>
                  <a:pt x="4603751" y="6541836"/>
                  <a:pt x="4603751" y="6537120"/>
                </a:cubicBezTo>
                <a:cubicBezTo>
                  <a:pt x="4603751" y="6537120"/>
                  <a:pt x="4603751" y="6537120"/>
                  <a:pt x="4603751" y="6521403"/>
                </a:cubicBezTo>
                <a:lnTo>
                  <a:pt x="4603751" y="6518573"/>
                </a:lnTo>
                <a:cubicBezTo>
                  <a:pt x="4603751" y="6517002"/>
                  <a:pt x="4604403" y="6516687"/>
                  <a:pt x="4607333" y="6516687"/>
                </a:cubicBezTo>
                <a:close/>
                <a:moveTo>
                  <a:pt x="6116638" y="6515101"/>
                </a:moveTo>
                <a:lnTo>
                  <a:pt x="6148388" y="6529389"/>
                </a:lnTo>
                <a:lnTo>
                  <a:pt x="6126163" y="6529389"/>
                </a:lnTo>
                <a:close/>
                <a:moveTo>
                  <a:pt x="6089650" y="6515101"/>
                </a:moveTo>
                <a:lnTo>
                  <a:pt x="6080125" y="6529389"/>
                </a:lnTo>
                <a:lnTo>
                  <a:pt x="6057900" y="6529389"/>
                </a:lnTo>
                <a:close/>
                <a:moveTo>
                  <a:pt x="5858069" y="6510337"/>
                </a:moveTo>
                <a:cubicBezTo>
                  <a:pt x="5857422" y="6510337"/>
                  <a:pt x="5857422" y="6510337"/>
                  <a:pt x="5854833" y="6511290"/>
                </a:cubicBezTo>
                <a:cubicBezTo>
                  <a:pt x="5854833" y="6511290"/>
                  <a:pt x="5854833" y="6511290"/>
                  <a:pt x="5846744" y="6514465"/>
                </a:cubicBezTo>
                <a:cubicBezTo>
                  <a:pt x="5843832" y="6515417"/>
                  <a:pt x="5843185" y="6516370"/>
                  <a:pt x="5843185" y="6519227"/>
                </a:cubicBezTo>
                <a:cubicBezTo>
                  <a:pt x="5843185" y="6520815"/>
                  <a:pt x="5843185" y="6522720"/>
                  <a:pt x="5843185" y="6524942"/>
                </a:cubicBezTo>
                <a:cubicBezTo>
                  <a:pt x="5843508" y="6528752"/>
                  <a:pt x="5843508" y="6532880"/>
                  <a:pt x="5843508" y="6533515"/>
                </a:cubicBezTo>
                <a:cubicBezTo>
                  <a:pt x="5843508" y="6535737"/>
                  <a:pt x="5842538" y="6536372"/>
                  <a:pt x="5840273" y="6536372"/>
                </a:cubicBezTo>
                <a:cubicBezTo>
                  <a:pt x="5839626" y="6536372"/>
                  <a:pt x="5839302" y="6536372"/>
                  <a:pt x="5838655" y="6536372"/>
                </a:cubicBezTo>
                <a:cubicBezTo>
                  <a:pt x="5837037" y="6536055"/>
                  <a:pt x="5836066" y="6536055"/>
                  <a:pt x="5835420" y="6536055"/>
                </a:cubicBezTo>
                <a:cubicBezTo>
                  <a:pt x="5834126" y="6536055"/>
                  <a:pt x="5833801" y="6536372"/>
                  <a:pt x="5832831" y="6539230"/>
                </a:cubicBezTo>
                <a:cubicBezTo>
                  <a:pt x="5832831" y="6539230"/>
                  <a:pt x="5832831" y="6539230"/>
                  <a:pt x="5831214" y="6543675"/>
                </a:cubicBezTo>
                <a:cubicBezTo>
                  <a:pt x="5830889" y="6544310"/>
                  <a:pt x="5830889" y="6544945"/>
                  <a:pt x="5830889" y="6545262"/>
                </a:cubicBezTo>
                <a:cubicBezTo>
                  <a:pt x="5830889" y="6545580"/>
                  <a:pt x="5831214" y="6546215"/>
                  <a:pt x="5832184" y="6546215"/>
                </a:cubicBezTo>
                <a:cubicBezTo>
                  <a:pt x="5832184" y="6546215"/>
                  <a:pt x="5833154" y="6546215"/>
                  <a:pt x="5834126" y="6545897"/>
                </a:cubicBezTo>
                <a:cubicBezTo>
                  <a:pt x="5834126" y="6545897"/>
                  <a:pt x="5834126" y="6545897"/>
                  <a:pt x="5837361" y="6545897"/>
                </a:cubicBezTo>
                <a:cubicBezTo>
                  <a:pt x="5839302" y="6545897"/>
                  <a:pt x="5839302" y="6545897"/>
                  <a:pt x="5839949" y="6545897"/>
                </a:cubicBezTo>
                <a:cubicBezTo>
                  <a:pt x="5843185" y="6545897"/>
                  <a:pt x="5843185" y="6545897"/>
                  <a:pt x="5843185" y="6553517"/>
                </a:cubicBezTo>
                <a:lnTo>
                  <a:pt x="5843185" y="6571615"/>
                </a:lnTo>
                <a:cubicBezTo>
                  <a:pt x="5843185" y="6573202"/>
                  <a:pt x="5843185" y="6575425"/>
                  <a:pt x="5842861" y="6578600"/>
                </a:cubicBezTo>
                <a:cubicBezTo>
                  <a:pt x="5842861" y="6578600"/>
                  <a:pt x="5842861" y="6578600"/>
                  <a:pt x="5842861" y="6586537"/>
                </a:cubicBezTo>
                <a:cubicBezTo>
                  <a:pt x="5842861" y="6597967"/>
                  <a:pt x="5848362" y="6602412"/>
                  <a:pt x="5863247" y="6602412"/>
                </a:cubicBezTo>
                <a:cubicBezTo>
                  <a:pt x="5869394" y="6602412"/>
                  <a:pt x="5878777" y="6600825"/>
                  <a:pt x="5879748" y="6599237"/>
                </a:cubicBezTo>
                <a:cubicBezTo>
                  <a:pt x="5880071" y="6598920"/>
                  <a:pt x="5881366" y="6592570"/>
                  <a:pt x="5881366" y="6590665"/>
                </a:cubicBezTo>
                <a:cubicBezTo>
                  <a:pt x="5881366" y="6590030"/>
                  <a:pt x="5881042" y="6589395"/>
                  <a:pt x="5880395" y="6589395"/>
                </a:cubicBezTo>
                <a:cubicBezTo>
                  <a:pt x="5880071" y="6589395"/>
                  <a:pt x="5879424" y="6589712"/>
                  <a:pt x="5878454" y="6590030"/>
                </a:cubicBezTo>
                <a:cubicBezTo>
                  <a:pt x="5873600" y="6590982"/>
                  <a:pt x="5870688" y="6591617"/>
                  <a:pt x="5867776" y="6591617"/>
                </a:cubicBezTo>
                <a:cubicBezTo>
                  <a:pt x="5863570" y="6591617"/>
                  <a:pt x="5860982" y="6590347"/>
                  <a:pt x="5859688" y="6587807"/>
                </a:cubicBezTo>
                <a:cubicBezTo>
                  <a:pt x="5858392" y="6585267"/>
                  <a:pt x="5858069" y="6581775"/>
                  <a:pt x="5858069" y="6571615"/>
                </a:cubicBezTo>
                <a:cubicBezTo>
                  <a:pt x="5858069" y="6571615"/>
                  <a:pt x="5858069" y="6571615"/>
                  <a:pt x="5858069" y="6550977"/>
                </a:cubicBezTo>
                <a:cubicBezTo>
                  <a:pt x="5858069" y="6545580"/>
                  <a:pt x="5858069" y="6545580"/>
                  <a:pt x="5862275" y="6545580"/>
                </a:cubicBezTo>
                <a:cubicBezTo>
                  <a:pt x="5863570" y="6545580"/>
                  <a:pt x="5864541" y="6545580"/>
                  <a:pt x="5867453" y="6545580"/>
                </a:cubicBezTo>
                <a:cubicBezTo>
                  <a:pt x="5870041" y="6545580"/>
                  <a:pt x="5871335" y="6545897"/>
                  <a:pt x="5872306" y="6545897"/>
                </a:cubicBezTo>
                <a:cubicBezTo>
                  <a:pt x="5875865" y="6546215"/>
                  <a:pt x="5875865" y="6546215"/>
                  <a:pt x="5876512" y="6546215"/>
                </a:cubicBezTo>
                <a:cubicBezTo>
                  <a:pt x="5878454" y="6546215"/>
                  <a:pt x="5879101" y="6545580"/>
                  <a:pt x="5880071" y="6542722"/>
                </a:cubicBezTo>
                <a:cubicBezTo>
                  <a:pt x="5881042" y="6538912"/>
                  <a:pt x="5881689" y="6537642"/>
                  <a:pt x="5881689" y="6536690"/>
                </a:cubicBezTo>
                <a:cubicBezTo>
                  <a:pt x="5881689" y="6536055"/>
                  <a:pt x="5881042" y="6535737"/>
                  <a:pt x="5880395" y="6535737"/>
                </a:cubicBezTo>
                <a:cubicBezTo>
                  <a:pt x="5880395" y="6535737"/>
                  <a:pt x="5880395" y="6535737"/>
                  <a:pt x="5879748" y="6535737"/>
                </a:cubicBezTo>
                <a:cubicBezTo>
                  <a:pt x="5877806" y="6535737"/>
                  <a:pt x="5875865" y="6536055"/>
                  <a:pt x="5872953" y="6536055"/>
                </a:cubicBezTo>
                <a:cubicBezTo>
                  <a:pt x="5872953" y="6536055"/>
                  <a:pt x="5872953" y="6536055"/>
                  <a:pt x="5861952" y="6536055"/>
                </a:cubicBezTo>
                <a:cubicBezTo>
                  <a:pt x="5858069" y="6536055"/>
                  <a:pt x="5857422" y="6535737"/>
                  <a:pt x="5857422" y="6533197"/>
                </a:cubicBezTo>
                <a:cubicBezTo>
                  <a:pt x="5857422" y="6530657"/>
                  <a:pt x="5858392" y="6519545"/>
                  <a:pt x="5858716" y="6516370"/>
                </a:cubicBezTo>
                <a:cubicBezTo>
                  <a:pt x="5859040" y="6514782"/>
                  <a:pt x="5859363" y="6513195"/>
                  <a:pt x="5859363" y="6512560"/>
                </a:cubicBezTo>
                <a:cubicBezTo>
                  <a:pt x="5859363" y="6511290"/>
                  <a:pt x="5858716" y="6510337"/>
                  <a:pt x="5858069" y="6510337"/>
                </a:cubicBezTo>
                <a:close/>
                <a:moveTo>
                  <a:pt x="5693292" y="6510337"/>
                </a:moveTo>
                <a:cubicBezTo>
                  <a:pt x="5692969" y="6510337"/>
                  <a:pt x="5692969" y="6510337"/>
                  <a:pt x="5690056" y="6511290"/>
                </a:cubicBezTo>
                <a:cubicBezTo>
                  <a:pt x="5690056" y="6511290"/>
                  <a:pt x="5690056" y="6511290"/>
                  <a:pt x="5681967" y="6514465"/>
                </a:cubicBezTo>
                <a:cubicBezTo>
                  <a:pt x="5679055" y="6515417"/>
                  <a:pt x="5678084" y="6516370"/>
                  <a:pt x="5678084" y="6519227"/>
                </a:cubicBezTo>
                <a:cubicBezTo>
                  <a:pt x="5678084" y="6520815"/>
                  <a:pt x="5678084" y="6522720"/>
                  <a:pt x="5678408" y="6524942"/>
                </a:cubicBezTo>
                <a:cubicBezTo>
                  <a:pt x="5678408" y="6528752"/>
                  <a:pt x="5678731" y="6532880"/>
                  <a:pt x="5678731" y="6533515"/>
                </a:cubicBezTo>
                <a:cubicBezTo>
                  <a:pt x="5678731" y="6535737"/>
                  <a:pt x="5677761" y="6536372"/>
                  <a:pt x="5675496" y="6536372"/>
                </a:cubicBezTo>
                <a:cubicBezTo>
                  <a:pt x="5674849" y="6536372"/>
                  <a:pt x="5674201" y="6536372"/>
                  <a:pt x="5673878" y="6536372"/>
                </a:cubicBezTo>
                <a:cubicBezTo>
                  <a:pt x="5672260" y="6536055"/>
                  <a:pt x="5670966" y="6536055"/>
                  <a:pt x="5670642" y="6536055"/>
                </a:cubicBezTo>
                <a:cubicBezTo>
                  <a:pt x="5669348" y="6536055"/>
                  <a:pt x="5669024" y="6536372"/>
                  <a:pt x="5668054" y="6539230"/>
                </a:cubicBezTo>
                <a:cubicBezTo>
                  <a:pt x="5668054" y="6539230"/>
                  <a:pt x="5668054" y="6539230"/>
                  <a:pt x="5666436" y="6543675"/>
                </a:cubicBezTo>
                <a:cubicBezTo>
                  <a:pt x="5666113" y="6544310"/>
                  <a:pt x="5665789" y="6544945"/>
                  <a:pt x="5665789" y="6545262"/>
                </a:cubicBezTo>
                <a:cubicBezTo>
                  <a:pt x="5665789" y="6545580"/>
                  <a:pt x="5666436" y="6546215"/>
                  <a:pt x="5667083" y="6546215"/>
                </a:cubicBezTo>
                <a:cubicBezTo>
                  <a:pt x="5667407" y="6546215"/>
                  <a:pt x="5668054" y="6546215"/>
                  <a:pt x="5669024" y="6545897"/>
                </a:cubicBezTo>
                <a:cubicBezTo>
                  <a:pt x="5669024" y="6545897"/>
                  <a:pt x="5669024" y="6545897"/>
                  <a:pt x="5672584" y="6545897"/>
                </a:cubicBezTo>
                <a:cubicBezTo>
                  <a:pt x="5674525" y="6545897"/>
                  <a:pt x="5674525" y="6545897"/>
                  <a:pt x="5674849" y="6545897"/>
                </a:cubicBezTo>
                <a:cubicBezTo>
                  <a:pt x="5678084" y="6545897"/>
                  <a:pt x="5678084" y="6545897"/>
                  <a:pt x="5678408" y="6553517"/>
                </a:cubicBezTo>
                <a:lnTo>
                  <a:pt x="5678408" y="6571615"/>
                </a:lnTo>
                <a:cubicBezTo>
                  <a:pt x="5678408" y="6573202"/>
                  <a:pt x="5678084" y="6575425"/>
                  <a:pt x="5678084" y="6578600"/>
                </a:cubicBezTo>
                <a:cubicBezTo>
                  <a:pt x="5678084" y="6578600"/>
                  <a:pt x="5678084" y="6578600"/>
                  <a:pt x="5677761" y="6586537"/>
                </a:cubicBezTo>
                <a:cubicBezTo>
                  <a:pt x="5677761" y="6597967"/>
                  <a:pt x="5683585" y="6602412"/>
                  <a:pt x="5698793" y="6602412"/>
                </a:cubicBezTo>
                <a:cubicBezTo>
                  <a:pt x="5704940" y="6602412"/>
                  <a:pt x="5714000" y="6600825"/>
                  <a:pt x="5714972" y="6599237"/>
                </a:cubicBezTo>
                <a:cubicBezTo>
                  <a:pt x="5715294" y="6598920"/>
                  <a:pt x="5716265" y="6592570"/>
                  <a:pt x="5716265" y="6590665"/>
                </a:cubicBezTo>
                <a:cubicBezTo>
                  <a:pt x="5716265" y="6590030"/>
                  <a:pt x="5716265" y="6589395"/>
                  <a:pt x="5715294" y="6589395"/>
                </a:cubicBezTo>
                <a:cubicBezTo>
                  <a:pt x="5715294" y="6589395"/>
                  <a:pt x="5714647" y="6589712"/>
                  <a:pt x="5713678" y="6590030"/>
                </a:cubicBezTo>
                <a:cubicBezTo>
                  <a:pt x="5709147" y="6590982"/>
                  <a:pt x="5705911" y="6591617"/>
                  <a:pt x="5702999" y="6591617"/>
                </a:cubicBezTo>
                <a:cubicBezTo>
                  <a:pt x="5698793" y="6591617"/>
                  <a:pt x="5696204" y="6590347"/>
                  <a:pt x="5694910" y="6587807"/>
                </a:cubicBezTo>
                <a:cubicBezTo>
                  <a:pt x="5693616" y="6585267"/>
                  <a:pt x="5693616" y="6581775"/>
                  <a:pt x="5693616" y="6571615"/>
                </a:cubicBezTo>
                <a:cubicBezTo>
                  <a:pt x="5693616" y="6571615"/>
                  <a:pt x="5693616" y="6571615"/>
                  <a:pt x="5693616" y="6550977"/>
                </a:cubicBezTo>
                <a:cubicBezTo>
                  <a:pt x="5693616" y="6545580"/>
                  <a:pt x="5693616" y="6545580"/>
                  <a:pt x="5697822" y="6545580"/>
                </a:cubicBezTo>
                <a:cubicBezTo>
                  <a:pt x="5698793" y="6545580"/>
                  <a:pt x="5699763" y="6545580"/>
                  <a:pt x="5702675" y="6545580"/>
                </a:cubicBezTo>
                <a:cubicBezTo>
                  <a:pt x="5705264" y="6545580"/>
                  <a:pt x="5706882" y="6545897"/>
                  <a:pt x="5707852" y="6545897"/>
                </a:cubicBezTo>
                <a:cubicBezTo>
                  <a:pt x="5711088" y="6546215"/>
                  <a:pt x="5711088" y="6546215"/>
                  <a:pt x="5711735" y="6546215"/>
                </a:cubicBezTo>
                <a:cubicBezTo>
                  <a:pt x="5713678" y="6546215"/>
                  <a:pt x="5714325" y="6545580"/>
                  <a:pt x="5714972" y="6542722"/>
                </a:cubicBezTo>
                <a:cubicBezTo>
                  <a:pt x="5716265" y="6538912"/>
                  <a:pt x="5716589" y="6537642"/>
                  <a:pt x="5716589" y="6536690"/>
                </a:cubicBezTo>
                <a:cubicBezTo>
                  <a:pt x="5716589" y="6536055"/>
                  <a:pt x="5716265" y="6535737"/>
                  <a:pt x="5715618" y="6535737"/>
                </a:cubicBezTo>
                <a:cubicBezTo>
                  <a:pt x="5715618" y="6535737"/>
                  <a:pt x="5715618" y="6535737"/>
                  <a:pt x="5714647" y="6535737"/>
                </a:cubicBezTo>
                <a:cubicBezTo>
                  <a:pt x="5713030" y="6535737"/>
                  <a:pt x="5711413" y="6536055"/>
                  <a:pt x="5708176" y="6536055"/>
                </a:cubicBezTo>
                <a:cubicBezTo>
                  <a:pt x="5708176" y="6536055"/>
                  <a:pt x="5708176" y="6536055"/>
                  <a:pt x="5697175" y="6536055"/>
                </a:cubicBezTo>
                <a:cubicBezTo>
                  <a:pt x="5693616" y="6536055"/>
                  <a:pt x="5692969" y="6535737"/>
                  <a:pt x="5692969" y="6533197"/>
                </a:cubicBezTo>
                <a:cubicBezTo>
                  <a:pt x="5692969" y="6530657"/>
                  <a:pt x="5693616" y="6519545"/>
                  <a:pt x="5694263" y="6516370"/>
                </a:cubicBezTo>
                <a:cubicBezTo>
                  <a:pt x="5694586" y="6514782"/>
                  <a:pt x="5694586" y="6513195"/>
                  <a:pt x="5694586" y="6512560"/>
                </a:cubicBezTo>
                <a:cubicBezTo>
                  <a:pt x="5694586" y="6511290"/>
                  <a:pt x="5693939" y="6510337"/>
                  <a:pt x="5693292" y="6510337"/>
                </a:cubicBezTo>
                <a:close/>
                <a:moveTo>
                  <a:pt x="5983288" y="6508751"/>
                </a:moveTo>
                <a:lnTo>
                  <a:pt x="5978526" y="6518276"/>
                </a:lnTo>
                <a:lnTo>
                  <a:pt x="5980114" y="6518276"/>
                </a:lnTo>
                <a:lnTo>
                  <a:pt x="5981702" y="6516689"/>
                </a:lnTo>
                <a:lnTo>
                  <a:pt x="6000751" y="6526214"/>
                </a:lnTo>
                <a:lnTo>
                  <a:pt x="6000751" y="6527802"/>
                </a:lnTo>
                <a:lnTo>
                  <a:pt x="6002339" y="6529389"/>
                </a:lnTo>
                <a:lnTo>
                  <a:pt x="6005514" y="6521452"/>
                </a:lnTo>
                <a:lnTo>
                  <a:pt x="6003926" y="6519864"/>
                </a:lnTo>
                <a:lnTo>
                  <a:pt x="6002339" y="6521452"/>
                </a:lnTo>
                <a:lnTo>
                  <a:pt x="5984876" y="6511926"/>
                </a:lnTo>
                <a:lnTo>
                  <a:pt x="5983288" y="6510339"/>
                </a:lnTo>
                <a:close/>
                <a:moveTo>
                  <a:pt x="6121400" y="6507163"/>
                </a:moveTo>
                <a:cubicBezTo>
                  <a:pt x="6139285" y="6509632"/>
                  <a:pt x="6164836" y="6513645"/>
                  <a:pt x="6175375" y="6515188"/>
                </a:cubicBezTo>
                <a:cubicBezTo>
                  <a:pt x="6174417" y="6519819"/>
                  <a:pt x="6173140" y="6524449"/>
                  <a:pt x="6171862" y="6529388"/>
                </a:cubicBezTo>
                <a:close/>
                <a:moveTo>
                  <a:pt x="6084889" y="6507163"/>
                </a:moveTo>
                <a:cubicBezTo>
                  <a:pt x="6084889" y="6507163"/>
                  <a:pt x="6084889" y="6507163"/>
                  <a:pt x="6034426" y="6529388"/>
                </a:cubicBezTo>
                <a:cubicBezTo>
                  <a:pt x="6033148" y="6524449"/>
                  <a:pt x="6031871" y="6519819"/>
                  <a:pt x="6030913" y="6515188"/>
                </a:cubicBezTo>
                <a:cubicBezTo>
                  <a:pt x="6041452" y="6513645"/>
                  <a:pt x="6067003" y="6509632"/>
                  <a:pt x="6084889" y="6507163"/>
                </a:cubicBezTo>
                <a:close/>
                <a:moveTo>
                  <a:pt x="5806928" y="6507162"/>
                </a:moveTo>
                <a:cubicBezTo>
                  <a:pt x="5800479" y="6507162"/>
                  <a:pt x="5795964" y="6510418"/>
                  <a:pt x="5795964" y="6515746"/>
                </a:cubicBezTo>
                <a:cubicBezTo>
                  <a:pt x="5795964" y="6520777"/>
                  <a:pt x="5800479" y="6524625"/>
                  <a:pt x="5806283" y="6524625"/>
                </a:cubicBezTo>
                <a:cubicBezTo>
                  <a:pt x="5812088" y="6524625"/>
                  <a:pt x="5816603" y="6520777"/>
                  <a:pt x="5816603" y="6515450"/>
                </a:cubicBezTo>
                <a:cubicBezTo>
                  <a:pt x="5816603" y="6510418"/>
                  <a:pt x="5812733" y="6507162"/>
                  <a:pt x="5806928" y="6507162"/>
                </a:cubicBezTo>
                <a:close/>
                <a:moveTo>
                  <a:pt x="5641828" y="6507162"/>
                </a:moveTo>
                <a:cubicBezTo>
                  <a:pt x="5635378" y="6507162"/>
                  <a:pt x="5630864" y="6510418"/>
                  <a:pt x="5630864" y="6515746"/>
                </a:cubicBezTo>
                <a:cubicBezTo>
                  <a:pt x="5630864" y="6520777"/>
                  <a:pt x="5635701" y="6524625"/>
                  <a:pt x="5641184" y="6524625"/>
                </a:cubicBezTo>
                <a:cubicBezTo>
                  <a:pt x="5646988" y="6524625"/>
                  <a:pt x="5651502" y="6520777"/>
                  <a:pt x="5651502" y="6515450"/>
                </a:cubicBezTo>
                <a:cubicBezTo>
                  <a:pt x="5651502" y="6510418"/>
                  <a:pt x="5647310" y="6507162"/>
                  <a:pt x="5641828" y="6507162"/>
                </a:cubicBezTo>
                <a:close/>
                <a:moveTo>
                  <a:pt x="5346230" y="6507162"/>
                </a:moveTo>
                <a:cubicBezTo>
                  <a:pt x="5339781" y="6507162"/>
                  <a:pt x="5335589" y="6510418"/>
                  <a:pt x="5335589" y="6515746"/>
                </a:cubicBezTo>
                <a:cubicBezTo>
                  <a:pt x="5335589" y="6520777"/>
                  <a:pt x="5340103" y="6524625"/>
                  <a:pt x="5345908" y="6524625"/>
                </a:cubicBezTo>
                <a:cubicBezTo>
                  <a:pt x="5351712" y="6524625"/>
                  <a:pt x="5356227" y="6520777"/>
                  <a:pt x="5356227" y="6515450"/>
                </a:cubicBezTo>
                <a:cubicBezTo>
                  <a:pt x="5356227" y="6510418"/>
                  <a:pt x="5352035" y="6507162"/>
                  <a:pt x="5346230" y="6507162"/>
                </a:cubicBezTo>
                <a:close/>
                <a:moveTo>
                  <a:pt x="5148594" y="6507162"/>
                </a:moveTo>
                <a:cubicBezTo>
                  <a:pt x="5147315" y="6507162"/>
                  <a:pt x="5146676" y="6507799"/>
                  <a:pt x="5146676" y="6509074"/>
                </a:cubicBezTo>
                <a:cubicBezTo>
                  <a:pt x="5146676" y="6509074"/>
                  <a:pt x="5146676" y="6509074"/>
                  <a:pt x="5146676" y="6511941"/>
                </a:cubicBezTo>
                <a:cubicBezTo>
                  <a:pt x="5146676" y="6513852"/>
                  <a:pt x="5147315" y="6514171"/>
                  <a:pt x="5150194" y="6514808"/>
                </a:cubicBezTo>
                <a:cubicBezTo>
                  <a:pt x="5154668" y="6516082"/>
                  <a:pt x="5155627" y="6517038"/>
                  <a:pt x="5155947" y="6520223"/>
                </a:cubicBezTo>
                <a:cubicBezTo>
                  <a:pt x="5155947" y="6525639"/>
                  <a:pt x="5155947" y="6535196"/>
                  <a:pt x="5155947" y="6543478"/>
                </a:cubicBezTo>
                <a:lnTo>
                  <a:pt x="5155947" y="6556858"/>
                </a:lnTo>
                <a:cubicBezTo>
                  <a:pt x="5155947" y="6575972"/>
                  <a:pt x="5156907" y="6582024"/>
                  <a:pt x="5159464" y="6587758"/>
                </a:cubicBezTo>
                <a:cubicBezTo>
                  <a:pt x="5164579" y="6597315"/>
                  <a:pt x="5175769" y="6602412"/>
                  <a:pt x="5191754" y="6602412"/>
                </a:cubicBezTo>
                <a:cubicBezTo>
                  <a:pt x="5212215" y="6602412"/>
                  <a:pt x="5224684" y="6594767"/>
                  <a:pt x="5228200" y="6580113"/>
                </a:cubicBezTo>
                <a:cubicBezTo>
                  <a:pt x="5229160" y="6575653"/>
                  <a:pt x="5229479" y="6571830"/>
                  <a:pt x="5229479" y="6556221"/>
                </a:cubicBezTo>
                <a:cubicBezTo>
                  <a:pt x="5229479" y="6556221"/>
                  <a:pt x="5229479" y="6556221"/>
                  <a:pt x="5229479" y="6543478"/>
                </a:cubicBezTo>
                <a:cubicBezTo>
                  <a:pt x="5229479" y="6536151"/>
                  <a:pt x="5229479" y="6524683"/>
                  <a:pt x="5229799" y="6520223"/>
                </a:cubicBezTo>
                <a:cubicBezTo>
                  <a:pt x="5229799" y="6517038"/>
                  <a:pt x="5230758" y="6516082"/>
                  <a:pt x="5235234" y="6514808"/>
                </a:cubicBezTo>
                <a:cubicBezTo>
                  <a:pt x="5238111" y="6514171"/>
                  <a:pt x="5238752" y="6513852"/>
                  <a:pt x="5238752" y="6511941"/>
                </a:cubicBezTo>
                <a:cubicBezTo>
                  <a:pt x="5238752" y="6511941"/>
                  <a:pt x="5238752" y="6511941"/>
                  <a:pt x="5238752" y="6509074"/>
                </a:cubicBezTo>
                <a:cubicBezTo>
                  <a:pt x="5238752" y="6507799"/>
                  <a:pt x="5238431" y="6507162"/>
                  <a:pt x="5237152" y="6507162"/>
                </a:cubicBezTo>
                <a:cubicBezTo>
                  <a:pt x="5236193" y="6507162"/>
                  <a:pt x="5233955" y="6507162"/>
                  <a:pt x="5231717" y="6507481"/>
                </a:cubicBezTo>
                <a:cubicBezTo>
                  <a:pt x="5229160" y="6507481"/>
                  <a:pt x="5226602" y="6507799"/>
                  <a:pt x="5223726" y="6507799"/>
                </a:cubicBezTo>
                <a:cubicBezTo>
                  <a:pt x="5221487" y="6507799"/>
                  <a:pt x="5218929" y="6507481"/>
                  <a:pt x="5216371" y="6507481"/>
                </a:cubicBezTo>
                <a:cubicBezTo>
                  <a:pt x="5214133" y="6507162"/>
                  <a:pt x="5211896" y="6507162"/>
                  <a:pt x="5210937" y="6507162"/>
                </a:cubicBezTo>
                <a:cubicBezTo>
                  <a:pt x="5209658" y="6507162"/>
                  <a:pt x="5209339" y="6507799"/>
                  <a:pt x="5209339" y="6509074"/>
                </a:cubicBezTo>
                <a:cubicBezTo>
                  <a:pt x="5209339" y="6509074"/>
                  <a:pt x="5209339" y="6509074"/>
                  <a:pt x="5209339" y="6511941"/>
                </a:cubicBezTo>
                <a:cubicBezTo>
                  <a:pt x="5209339" y="6513852"/>
                  <a:pt x="5209977" y="6514171"/>
                  <a:pt x="5212855" y="6514808"/>
                </a:cubicBezTo>
                <a:cubicBezTo>
                  <a:pt x="5217331" y="6516082"/>
                  <a:pt x="5218290" y="6517038"/>
                  <a:pt x="5218290" y="6520223"/>
                </a:cubicBezTo>
                <a:cubicBezTo>
                  <a:pt x="5218609" y="6525320"/>
                  <a:pt x="5218609" y="6535514"/>
                  <a:pt x="5218609" y="6543478"/>
                </a:cubicBezTo>
                <a:cubicBezTo>
                  <a:pt x="5218609" y="6543478"/>
                  <a:pt x="5218609" y="6543478"/>
                  <a:pt x="5218609" y="6556858"/>
                </a:cubicBezTo>
                <a:cubicBezTo>
                  <a:pt x="5218609" y="6573423"/>
                  <a:pt x="5218609" y="6575016"/>
                  <a:pt x="5216691" y="6580113"/>
                </a:cubicBezTo>
                <a:cubicBezTo>
                  <a:pt x="5213814" y="6588396"/>
                  <a:pt x="5206141" y="6592855"/>
                  <a:pt x="5195271" y="6592855"/>
                </a:cubicBezTo>
                <a:cubicBezTo>
                  <a:pt x="5185999" y="6592855"/>
                  <a:pt x="5178646" y="6589033"/>
                  <a:pt x="5175449" y="6582661"/>
                </a:cubicBezTo>
                <a:cubicBezTo>
                  <a:pt x="5173211" y="6578520"/>
                  <a:pt x="5172572" y="6572786"/>
                  <a:pt x="5172572" y="6557495"/>
                </a:cubicBezTo>
                <a:cubicBezTo>
                  <a:pt x="5172572" y="6557495"/>
                  <a:pt x="5172572" y="6557495"/>
                  <a:pt x="5172572" y="6543478"/>
                </a:cubicBezTo>
                <a:cubicBezTo>
                  <a:pt x="5172572" y="6536470"/>
                  <a:pt x="5172572" y="6524683"/>
                  <a:pt x="5172892" y="6520223"/>
                </a:cubicBezTo>
                <a:cubicBezTo>
                  <a:pt x="5172892" y="6517038"/>
                  <a:pt x="5173851" y="6516082"/>
                  <a:pt x="5178007" y="6514808"/>
                </a:cubicBezTo>
                <a:cubicBezTo>
                  <a:pt x="5180885" y="6514171"/>
                  <a:pt x="5181524" y="6513852"/>
                  <a:pt x="5181524" y="6511941"/>
                </a:cubicBezTo>
                <a:cubicBezTo>
                  <a:pt x="5181524" y="6511941"/>
                  <a:pt x="5181524" y="6511941"/>
                  <a:pt x="5181524" y="6509074"/>
                </a:cubicBezTo>
                <a:cubicBezTo>
                  <a:pt x="5181524" y="6507799"/>
                  <a:pt x="5180885" y="6507162"/>
                  <a:pt x="5179605" y="6507162"/>
                </a:cubicBezTo>
                <a:cubicBezTo>
                  <a:pt x="5178966" y="6507162"/>
                  <a:pt x="5176728" y="6507162"/>
                  <a:pt x="5174811" y="6507481"/>
                </a:cubicBezTo>
                <a:cubicBezTo>
                  <a:pt x="5172252" y="6507481"/>
                  <a:pt x="5168735" y="6507799"/>
                  <a:pt x="5163940" y="6507799"/>
                </a:cubicBezTo>
                <a:cubicBezTo>
                  <a:pt x="5160103" y="6507799"/>
                  <a:pt x="5156267" y="6507481"/>
                  <a:pt x="5153709" y="6507481"/>
                </a:cubicBezTo>
                <a:cubicBezTo>
                  <a:pt x="5151791" y="6507162"/>
                  <a:pt x="5149233" y="6507162"/>
                  <a:pt x="5148594" y="6507162"/>
                </a:cubicBezTo>
                <a:close/>
                <a:moveTo>
                  <a:pt x="4579920" y="6507162"/>
                </a:moveTo>
                <a:cubicBezTo>
                  <a:pt x="4578665" y="6507162"/>
                  <a:pt x="4578351" y="6507799"/>
                  <a:pt x="4578351" y="6509392"/>
                </a:cubicBezTo>
                <a:cubicBezTo>
                  <a:pt x="4578351" y="6509392"/>
                  <a:pt x="4578351" y="6509392"/>
                  <a:pt x="4578351" y="6511941"/>
                </a:cubicBezTo>
                <a:cubicBezTo>
                  <a:pt x="4578351" y="6513852"/>
                  <a:pt x="4578979" y="6514171"/>
                  <a:pt x="4581802" y="6514808"/>
                </a:cubicBezTo>
                <a:cubicBezTo>
                  <a:pt x="4586195" y="6516083"/>
                  <a:pt x="4587136" y="6517038"/>
                  <a:pt x="4587136" y="6520224"/>
                </a:cubicBezTo>
                <a:cubicBezTo>
                  <a:pt x="4587450" y="6525640"/>
                  <a:pt x="4587450" y="6535197"/>
                  <a:pt x="4587450" y="6543481"/>
                </a:cubicBezTo>
                <a:cubicBezTo>
                  <a:pt x="4587450" y="6543481"/>
                  <a:pt x="4587450" y="6543481"/>
                  <a:pt x="4587450" y="6564826"/>
                </a:cubicBezTo>
                <a:cubicBezTo>
                  <a:pt x="4587450" y="6573109"/>
                  <a:pt x="4587450" y="6582666"/>
                  <a:pt x="4587136" y="6587763"/>
                </a:cubicBezTo>
                <a:cubicBezTo>
                  <a:pt x="4587136" y="6590949"/>
                  <a:pt x="4586195" y="6591905"/>
                  <a:pt x="4581802" y="6593179"/>
                </a:cubicBezTo>
                <a:cubicBezTo>
                  <a:pt x="4578979" y="6593816"/>
                  <a:pt x="4578351" y="6594135"/>
                  <a:pt x="4578351" y="6596047"/>
                </a:cubicBezTo>
                <a:cubicBezTo>
                  <a:pt x="4578351" y="6596047"/>
                  <a:pt x="4578351" y="6596047"/>
                  <a:pt x="4578351" y="6598914"/>
                </a:cubicBezTo>
                <a:cubicBezTo>
                  <a:pt x="4578351" y="6600507"/>
                  <a:pt x="4578665" y="6600825"/>
                  <a:pt x="4580235" y="6600825"/>
                </a:cubicBezTo>
                <a:cubicBezTo>
                  <a:pt x="4580861" y="6600825"/>
                  <a:pt x="4583057" y="6600825"/>
                  <a:pt x="4585253" y="6600825"/>
                </a:cubicBezTo>
                <a:cubicBezTo>
                  <a:pt x="4587764" y="6600507"/>
                  <a:pt x="4591214" y="6600507"/>
                  <a:pt x="4595920" y="6600507"/>
                </a:cubicBezTo>
                <a:cubicBezTo>
                  <a:pt x="4599685" y="6600507"/>
                  <a:pt x="4603451" y="6600507"/>
                  <a:pt x="4605960" y="6600825"/>
                </a:cubicBezTo>
                <a:cubicBezTo>
                  <a:pt x="4608156" y="6600825"/>
                  <a:pt x="4610039" y="6600825"/>
                  <a:pt x="4610980" y="6600825"/>
                </a:cubicBezTo>
                <a:cubicBezTo>
                  <a:pt x="4612235" y="6600825"/>
                  <a:pt x="4612548" y="6600507"/>
                  <a:pt x="4612548" y="6598914"/>
                </a:cubicBezTo>
                <a:cubicBezTo>
                  <a:pt x="4612548" y="6598914"/>
                  <a:pt x="4612548" y="6598914"/>
                  <a:pt x="4612548" y="6596047"/>
                </a:cubicBezTo>
                <a:cubicBezTo>
                  <a:pt x="4612548" y="6594135"/>
                  <a:pt x="4612235" y="6593816"/>
                  <a:pt x="4609411" y="6593179"/>
                </a:cubicBezTo>
                <a:cubicBezTo>
                  <a:pt x="4605019" y="6591905"/>
                  <a:pt x="4604078" y="6590949"/>
                  <a:pt x="4604078" y="6587763"/>
                </a:cubicBezTo>
                <a:cubicBezTo>
                  <a:pt x="4603764" y="6583303"/>
                  <a:pt x="4603764" y="6571834"/>
                  <a:pt x="4603764" y="6564826"/>
                </a:cubicBezTo>
                <a:lnTo>
                  <a:pt x="4603764" y="6558454"/>
                </a:lnTo>
                <a:cubicBezTo>
                  <a:pt x="4603764" y="6557180"/>
                  <a:pt x="4604391" y="6556224"/>
                  <a:pt x="4605019" y="6556224"/>
                </a:cubicBezTo>
                <a:cubicBezTo>
                  <a:pt x="4605019" y="6556224"/>
                  <a:pt x="4605019" y="6556224"/>
                  <a:pt x="4607215" y="6556224"/>
                </a:cubicBezTo>
                <a:cubicBezTo>
                  <a:pt x="4607215" y="6556224"/>
                  <a:pt x="4607530" y="6556224"/>
                  <a:pt x="4608156" y="6556224"/>
                </a:cubicBezTo>
                <a:cubicBezTo>
                  <a:pt x="4608156" y="6556224"/>
                  <a:pt x="4608156" y="6556224"/>
                  <a:pt x="4608784" y="6556224"/>
                </a:cubicBezTo>
                <a:cubicBezTo>
                  <a:pt x="4611921" y="6556224"/>
                  <a:pt x="4612548" y="6556542"/>
                  <a:pt x="4614745" y="6561321"/>
                </a:cubicBezTo>
                <a:cubicBezTo>
                  <a:pt x="4619137" y="6571197"/>
                  <a:pt x="4627921" y="6589993"/>
                  <a:pt x="4629176" y="6592861"/>
                </a:cubicBezTo>
                <a:cubicBezTo>
                  <a:pt x="4632314" y="6600825"/>
                  <a:pt x="4632314" y="6600825"/>
                  <a:pt x="4634824" y="6600825"/>
                </a:cubicBezTo>
                <a:cubicBezTo>
                  <a:pt x="4634824" y="6600825"/>
                  <a:pt x="4634824" y="6600825"/>
                  <a:pt x="4636706" y="6600825"/>
                </a:cubicBezTo>
                <a:cubicBezTo>
                  <a:pt x="4639531" y="6600825"/>
                  <a:pt x="4642353" y="6600825"/>
                  <a:pt x="4644236" y="6600825"/>
                </a:cubicBezTo>
                <a:cubicBezTo>
                  <a:pt x="4647373" y="6600825"/>
                  <a:pt x="4651765" y="6600825"/>
                  <a:pt x="4654589" y="6600825"/>
                </a:cubicBezTo>
                <a:cubicBezTo>
                  <a:pt x="4654589" y="6600825"/>
                  <a:pt x="4654589" y="6600825"/>
                  <a:pt x="4655844" y="6600825"/>
                </a:cubicBezTo>
                <a:cubicBezTo>
                  <a:pt x="4657099" y="6600825"/>
                  <a:pt x="4657727" y="6600188"/>
                  <a:pt x="4657727" y="6598914"/>
                </a:cubicBezTo>
                <a:cubicBezTo>
                  <a:pt x="4657727" y="6598914"/>
                  <a:pt x="4657727" y="6598914"/>
                  <a:pt x="4657727" y="6596684"/>
                </a:cubicBezTo>
                <a:cubicBezTo>
                  <a:pt x="4657727" y="6594454"/>
                  <a:pt x="4657727" y="6594454"/>
                  <a:pt x="4655216" y="6593816"/>
                </a:cubicBezTo>
                <a:cubicBezTo>
                  <a:pt x="4651452" y="6592861"/>
                  <a:pt x="4649569" y="6591268"/>
                  <a:pt x="4646119" y="6586170"/>
                </a:cubicBezTo>
                <a:cubicBezTo>
                  <a:pt x="4641726" y="6580117"/>
                  <a:pt x="4633255" y="6564826"/>
                  <a:pt x="4630431" y="6558454"/>
                </a:cubicBezTo>
                <a:cubicBezTo>
                  <a:pt x="4630118" y="6557180"/>
                  <a:pt x="4629176" y="6555905"/>
                  <a:pt x="4628235" y="6554312"/>
                </a:cubicBezTo>
                <a:cubicBezTo>
                  <a:pt x="4627921" y="6553994"/>
                  <a:pt x="4627921" y="6553675"/>
                  <a:pt x="4627921" y="6553675"/>
                </a:cubicBezTo>
                <a:cubicBezTo>
                  <a:pt x="4627921" y="6553038"/>
                  <a:pt x="4628235" y="6552719"/>
                  <a:pt x="4631059" y="6552082"/>
                </a:cubicBezTo>
                <a:cubicBezTo>
                  <a:pt x="4639216" y="6549534"/>
                  <a:pt x="4645491" y="6540295"/>
                  <a:pt x="4645491" y="6530100"/>
                </a:cubicBezTo>
                <a:cubicBezTo>
                  <a:pt x="4645491" y="6524047"/>
                  <a:pt x="4642981" y="6517994"/>
                  <a:pt x="4639216" y="6513852"/>
                </a:cubicBezTo>
                <a:cubicBezTo>
                  <a:pt x="4634824" y="6509074"/>
                  <a:pt x="4628864" y="6507162"/>
                  <a:pt x="4620078" y="6507162"/>
                </a:cubicBezTo>
                <a:cubicBezTo>
                  <a:pt x="4617882" y="6507162"/>
                  <a:pt x="4615686" y="6507162"/>
                  <a:pt x="4612862" y="6507162"/>
                </a:cubicBezTo>
                <a:cubicBezTo>
                  <a:pt x="4601254" y="6507799"/>
                  <a:pt x="4601254" y="6507799"/>
                  <a:pt x="4594665" y="6507799"/>
                </a:cubicBezTo>
                <a:cubicBezTo>
                  <a:pt x="4590587" y="6507799"/>
                  <a:pt x="4587764" y="6507481"/>
                  <a:pt x="4585253" y="6507481"/>
                </a:cubicBezTo>
                <a:cubicBezTo>
                  <a:pt x="4583057" y="6507162"/>
                  <a:pt x="4581176" y="6507162"/>
                  <a:pt x="4579920" y="6507162"/>
                </a:cubicBezTo>
                <a:close/>
                <a:moveTo>
                  <a:pt x="6217287" y="6502401"/>
                </a:moveTo>
                <a:cubicBezTo>
                  <a:pt x="6216334" y="6503354"/>
                  <a:pt x="6216334" y="6503354"/>
                  <a:pt x="6216334" y="6503354"/>
                </a:cubicBezTo>
                <a:cubicBezTo>
                  <a:pt x="6217287" y="6504941"/>
                  <a:pt x="6217604" y="6504941"/>
                  <a:pt x="6218239" y="6507164"/>
                </a:cubicBezTo>
                <a:cubicBezTo>
                  <a:pt x="6218874" y="6510656"/>
                  <a:pt x="6218874" y="6512879"/>
                  <a:pt x="6217922" y="6516371"/>
                </a:cubicBezTo>
                <a:cubicBezTo>
                  <a:pt x="6216334" y="6512879"/>
                  <a:pt x="6212207" y="6511291"/>
                  <a:pt x="6207762" y="6512561"/>
                </a:cubicBezTo>
                <a:cubicBezTo>
                  <a:pt x="6202364" y="6514149"/>
                  <a:pt x="6199189" y="6519864"/>
                  <a:pt x="6201729" y="6524944"/>
                </a:cubicBezTo>
                <a:cubicBezTo>
                  <a:pt x="6207127" y="6537326"/>
                  <a:pt x="6207127" y="6537326"/>
                  <a:pt x="6207127" y="6537326"/>
                </a:cubicBezTo>
                <a:cubicBezTo>
                  <a:pt x="6209032" y="6536374"/>
                  <a:pt x="6209032" y="6536374"/>
                  <a:pt x="6209032" y="6536374"/>
                </a:cubicBezTo>
                <a:cubicBezTo>
                  <a:pt x="6209349" y="6535104"/>
                  <a:pt x="6209349" y="6535104"/>
                  <a:pt x="6209349" y="6535104"/>
                </a:cubicBezTo>
                <a:cubicBezTo>
                  <a:pt x="6228399" y="6525261"/>
                  <a:pt x="6228399" y="6525261"/>
                  <a:pt x="6228399" y="6525261"/>
                </a:cubicBezTo>
                <a:cubicBezTo>
                  <a:pt x="6229987" y="6526214"/>
                  <a:pt x="6229987" y="6526214"/>
                  <a:pt x="6229987" y="6526214"/>
                </a:cubicBezTo>
                <a:cubicBezTo>
                  <a:pt x="6230939" y="6525896"/>
                  <a:pt x="6230939" y="6525896"/>
                  <a:pt x="6230939" y="6525896"/>
                </a:cubicBezTo>
                <a:lnTo>
                  <a:pt x="6228082" y="6520181"/>
                </a:lnTo>
                <a:cubicBezTo>
                  <a:pt x="6221732" y="6523356"/>
                  <a:pt x="6221732" y="6523356"/>
                  <a:pt x="6221732" y="6523356"/>
                </a:cubicBezTo>
                <a:cubicBezTo>
                  <a:pt x="6221732" y="6518594"/>
                  <a:pt x="6223002" y="6513196"/>
                  <a:pt x="6222367" y="6510339"/>
                </a:cubicBezTo>
                <a:cubicBezTo>
                  <a:pt x="6221732" y="6506211"/>
                  <a:pt x="6220462" y="6505259"/>
                  <a:pt x="6217287" y="6502401"/>
                </a:cubicBezTo>
                <a:close/>
                <a:moveTo>
                  <a:pt x="5095665" y="6500812"/>
                </a:moveTo>
                <a:cubicBezTo>
                  <a:pt x="5095350" y="6500812"/>
                  <a:pt x="5094721" y="6500812"/>
                  <a:pt x="5094092" y="6501132"/>
                </a:cubicBezTo>
                <a:lnTo>
                  <a:pt x="5075217" y="6503368"/>
                </a:lnTo>
                <a:cubicBezTo>
                  <a:pt x="5073330" y="6503687"/>
                  <a:pt x="5072700" y="6504326"/>
                  <a:pt x="5072700" y="6505604"/>
                </a:cubicBezTo>
                <a:cubicBezTo>
                  <a:pt x="5072700" y="6505604"/>
                  <a:pt x="5072700" y="6505604"/>
                  <a:pt x="5072700" y="6507841"/>
                </a:cubicBezTo>
                <a:cubicBezTo>
                  <a:pt x="5072700" y="6509757"/>
                  <a:pt x="5073330" y="6510077"/>
                  <a:pt x="5075532" y="6510396"/>
                </a:cubicBezTo>
                <a:cubicBezTo>
                  <a:pt x="5081509" y="6511355"/>
                  <a:pt x="5081823" y="6511674"/>
                  <a:pt x="5081823" y="6518702"/>
                </a:cubicBezTo>
                <a:cubicBezTo>
                  <a:pt x="5081823" y="6518702"/>
                  <a:pt x="5081823" y="6518702"/>
                  <a:pt x="5081823" y="6533078"/>
                </a:cubicBezTo>
                <a:cubicBezTo>
                  <a:pt x="5082138" y="6535315"/>
                  <a:pt x="5082138" y="6535315"/>
                  <a:pt x="5082138" y="6535315"/>
                </a:cubicBezTo>
                <a:cubicBezTo>
                  <a:pt x="5082138" y="6536593"/>
                  <a:pt x="5081509" y="6537551"/>
                  <a:pt x="5080880" y="6537551"/>
                </a:cubicBezTo>
                <a:cubicBezTo>
                  <a:pt x="5080880" y="6537551"/>
                  <a:pt x="5080565" y="6537551"/>
                  <a:pt x="5079937" y="6536912"/>
                </a:cubicBezTo>
                <a:cubicBezTo>
                  <a:pt x="5078363" y="6535954"/>
                  <a:pt x="5071442" y="6534356"/>
                  <a:pt x="5067982" y="6534356"/>
                </a:cubicBezTo>
                <a:cubicBezTo>
                  <a:pt x="5050681" y="6534356"/>
                  <a:pt x="5038726" y="6549371"/>
                  <a:pt x="5038726" y="6570776"/>
                </a:cubicBezTo>
                <a:cubicBezTo>
                  <a:pt x="5038726" y="6589305"/>
                  <a:pt x="5048793" y="6602722"/>
                  <a:pt x="5062634" y="6602722"/>
                </a:cubicBezTo>
                <a:cubicBezTo>
                  <a:pt x="5067039" y="6602722"/>
                  <a:pt x="5070498" y="6601764"/>
                  <a:pt x="5074274" y="6598889"/>
                </a:cubicBezTo>
                <a:cubicBezTo>
                  <a:pt x="5076475" y="6597291"/>
                  <a:pt x="5079937" y="6594416"/>
                  <a:pt x="5081194" y="6593458"/>
                </a:cubicBezTo>
                <a:cubicBezTo>
                  <a:pt x="5081509" y="6592819"/>
                  <a:pt x="5082138" y="6592499"/>
                  <a:pt x="5082138" y="6592499"/>
                </a:cubicBezTo>
                <a:cubicBezTo>
                  <a:pt x="5083081" y="6592499"/>
                  <a:pt x="5083081" y="6592819"/>
                  <a:pt x="5083396" y="6596014"/>
                </a:cubicBezTo>
                <a:cubicBezTo>
                  <a:pt x="5083396" y="6596014"/>
                  <a:pt x="5083396" y="6596014"/>
                  <a:pt x="5083711" y="6601764"/>
                </a:cubicBezTo>
                <a:cubicBezTo>
                  <a:pt x="5084026" y="6603361"/>
                  <a:pt x="5084340" y="6604000"/>
                  <a:pt x="5085284" y="6604000"/>
                </a:cubicBezTo>
                <a:cubicBezTo>
                  <a:pt x="5085913" y="6604000"/>
                  <a:pt x="5086543" y="6604000"/>
                  <a:pt x="5087800" y="6603681"/>
                </a:cubicBezTo>
                <a:cubicBezTo>
                  <a:pt x="5087800" y="6603681"/>
                  <a:pt x="5087800" y="6603681"/>
                  <a:pt x="5104158" y="6600486"/>
                </a:cubicBezTo>
                <a:cubicBezTo>
                  <a:pt x="5106675" y="6600167"/>
                  <a:pt x="5106989" y="6599528"/>
                  <a:pt x="5106989" y="6598250"/>
                </a:cubicBezTo>
                <a:cubicBezTo>
                  <a:pt x="5106989" y="6598250"/>
                  <a:pt x="5106989" y="6598250"/>
                  <a:pt x="5106989" y="6595694"/>
                </a:cubicBezTo>
                <a:cubicBezTo>
                  <a:pt x="5106989" y="6594736"/>
                  <a:pt x="5106360" y="6594416"/>
                  <a:pt x="5105102" y="6594416"/>
                </a:cubicBezTo>
                <a:cubicBezTo>
                  <a:pt x="5099439" y="6593777"/>
                  <a:pt x="5098810" y="6593138"/>
                  <a:pt x="5097552" y="6590583"/>
                </a:cubicBezTo>
                <a:cubicBezTo>
                  <a:pt x="5096608" y="6588985"/>
                  <a:pt x="5096608" y="6584513"/>
                  <a:pt x="5096608" y="6567581"/>
                </a:cubicBezTo>
                <a:cubicBezTo>
                  <a:pt x="5096608" y="6567581"/>
                  <a:pt x="5096608" y="6567581"/>
                  <a:pt x="5096608" y="6543621"/>
                </a:cubicBezTo>
                <a:cubicBezTo>
                  <a:pt x="5096608" y="6543621"/>
                  <a:pt x="5096608" y="6543621"/>
                  <a:pt x="5097552" y="6503368"/>
                </a:cubicBezTo>
                <a:cubicBezTo>
                  <a:pt x="5097552" y="6501771"/>
                  <a:pt x="5096923" y="6500812"/>
                  <a:pt x="5095665" y="6500812"/>
                </a:cubicBezTo>
                <a:close/>
                <a:moveTo>
                  <a:pt x="4830007" y="6500812"/>
                </a:moveTo>
                <a:cubicBezTo>
                  <a:pt x="4830007" y="6500812"/>
                  <a:pt x="4830007" y="6500812"/>
                  <a:pt x="4827826" y="6501131"/>
                </a:cubicBezTo>
                <a:cubicBezTo>
                  <a:pt x="4827826" y="6501131"/>
                  <a:pt x="4827826" y="6501131"/>
                  <a:pt x="4809132" y="6503997"/>
                </a:cubicBezTo>
                <a:cubicBezTo>
                  <a:pt x="4807574" y="6504316"/>
                  <a:pt x="4806951" y="6504634"/>
                  <a:pt x="4806951" y="6505908"/>
                </a:cubicBezTo>
                <a:cubicBezTo>
                  <a:pt x="4806951" y="6505908"/>
                  <a:pt x="4806951" y="6505908"/>
                  <a:pt x="4806951" y="6507819"/>
                </a:cubicBezTo>
                <a:cubicBezTo>
                  <a:pt x="4806951" y="6509412"/>
                  <a:pt x="4807574" y="6510049"/>
                  <a:pt x="4811002" y="6510049"/>
                </a:cubicBezTo>
                <a:cubicBezTo>
                  <a:pt x="4814429" y="6510686"/>
                  <a:pt x="4815988" y="6511641"/>
                  <a:pt x="4815988" y="6514826"/>
                </a:cubicBezTo>
                <a:cubicBezTo>
                  <a:pt x="4816298" y="6517374"/>
                  <a:pt x="4816610" y="6530432"/>
                  <a:pt x="4816610" y="6541898"/>
                </a:cubicBezTo>
                <a:lnTo>
                  <a:pt x="4816610" y="6549224"/>
                </a:lnTo>
                <a:cubicBezTo>
                  <a:pt x="4816298" y="6565785"/>
                  <a:pt x="4816298" y="6579481"/>
                  <a:pt x="4815988" y="6590946"/>
                </a:cubicBezTo>
                <a:cubicBezTo>
                  <a:pt x="4815988" y="6590946"/>
                  <a:pt x="4815988" y="6590946"/>
                  <a:pt x="4815988" y="6592220"/>
                </a:cubicBezTo>
                <a:cubicBezTo>
                  <a:pt x="4815988" y="6594450"/>
                  <a:pt x="4816610" y="6595724"/>
                  <a:pt x="4818168" y="6596679"/>
                </a:cubicBezTo>
                <a:cubicBezTo>
                  <a:pt x="4823777" y="6599864"/>
                  <a:pt x="4832811" y="6602412"/>
                  <a:pt x="4839666" y="6602412"/>
                </a:cubicBezTo>
                <a:cubicBezTo>
                  <a:pt x="4859917" y="6602412"/>
                  <a:pt x="4873626" y="6587124"/>
                  <a:pt x="4873626" y="6565148"/>
                </a:cubicBezTo>
                <a:cubicBezTo>
                  <a:pt x="4873626" y="6546039"/>
                  <a:pt x="4864279" y="6534254"/>
                  <a:pt x="4849636" y="6534254"/>
                </a:cubicBezTo>
                <a:cubicBezTo>
                  <a:pt x="4843404" y="6534254"/>
                  <a:pt x="4840289" y="6535528"/>
                  <a:pt x="4836550" y="6540306"/>
                </a:cubicBezTo>
                <a:cubicBezTo>
                  <a:pt x="4833434" y="6543491"/>
                  <a:pt x="4832189" y="6544765"/>
                  <a:pt x="4831253" y="6544765"/>
                </a:cubicBezTo>
                <a:cubicBezTo>
                  <a:pt x="4830942" y="6544765"/>
                  <a:pt x="4830631" y="6544446"/>
                  <a:pt x="4830631" y="6544128"/>
                </a:cubicBezTo>
                <a:cubicBezTo>
                  <a:pt x="4830631" y="6544128"/>
                  <a:pt x="4830631" y="6544128"/>
                  <a:pt x="4830631" y="6543172"/>
                </a:cubicBezTo>
                <a:cubicBezTo>
                  <a:pt x="4830631" y="6543172"/>
                  <a:pt x="4830631" y="6543172"/>
                  <a:pt x="4830942" y="6540943"/>
                </a:cubicBezTo>
                <a:cubicBezTo>
                  <a:pt x="4830942" y="6537121"/>
                  <a:pt x="4831253" y="6530751"/>
                  <a:pt x="4831253" y="6522470"/>
                </a:cubicBezTo>
                <a:cubicBezTo>
                  <a:pt x="4831253" y="6511641"/>
                  <a:pt x="4831253" y="6507819"/>
                  <a:pt x="4831565" y="6504953"/>
                </a:cubicBezTo>
                <a:cubicBezTo>
                  <a:pt x="4831565" y="6503997"/>
                  <a:pt x="4831565" y="6503360"/>
                  <a:pt x="4831565" y="6503042"/>
                </a:cubicBezTo>
                <a:cubicBezTo>
                  <a:pt x="4831565" y="6501768"/>
                  <a:pt x="4830942" y="6500812"/>
                  <a:pt x="4830007" y="6500812"/>
                </a:cubicBezTo>
                <a:close/>
                <a:moveTo>
                  <a:pt x="4790601" y="6500812"/>
                </a:moveTo>
                <a:cubicBezTo>
                  <a:pt x="4790279" y="6500812"/>
                  <a:pt x="4789636" y="6500812"/>
                  <a:pt x="4788993" y="6501132"/>
                </a:cubicBezTo>
                <a:lnTo>
                  <a:pt x="4770001" y="6503368"/>
                </a:lnTo>
                <a:cubicBezTo>
                  <a:pt x="4767748" y="6503687"/>
                  <a:pt x="4767425" y="6504326"/>
                  <a:pt x="4767425" y="6505604"/>
                </a:cubicBezTo>
                <a:cubicBezTo>
                  <a:pt x="4767425" y="6505604"/>
                  <a:pt x="4767425" y="6505604"/>
                  <a:pt x="4767425" y="6507841"/>
                </a:cubicBezTo>
                <a:cubicBezTo>
                  <a:pt x="4767425" y="6509757"/>
                  <a:pt x="4767748" y="6510077"/>
                  <a:pt x="4770322" y="6510396"/>
                </a:cubicBezTo>
                <a:cubicBezTo>
                  <a:pt x="4775795" y="6511355"/>
                  <a:pt x="4776438" y="6511674"/>
                  <a:pt x="4776438" y="6518702"/>
                </a:cubicBezTo>
                <a:cubicBezTo>
                  <a:pt x="4776438" y="6518702"/>
                  <a:pt x="4776438" y="6518702"/>
                  <a:pt x="4776438" y="6533078"/>
                </a:cubicBezTo>
                <a:cubicBezTo>
                  <a:pt x="4776760" y="6535315"/>
                  <a:pt x="4776760" y="6535315"/>
                  <a:pt x="4776760" y="6535315"/>
                </a:cubicBezTo>
                <a:cubicBezTo>
                  <a:pt x="4776760" y="6536593"/>
                  <a:pt x="4776116" y="6537551"/>
                  <a:pt x="4775472" y="6537551"/>
                </a:cubicBezTo>
                <a:cubicBezTo>
                  <a:pt x="4775472" y="6537551"/>
                  <a:pt x="4775152" y="6537551"/>
                  <a:pt x="4774507" y="6536912"/>
                </a:cubicBezTo>
                <a:cubicBezTo>
                  <a:pt x="4772897" y="6535954"/>
                  <a:pt x="4766138" y="6534356"/>
                  <a:pt x="4762597" y="6534356"/>
                </a:cubicBezTo>
                <a:cubicBezTo>
                  <a:pt x="4744893" y="6534356"/>
                  <a:pt x="4732339" y="6549371"/>
                  <a:pt x="4732339" y="6570776"/>
                </a:cubicBezTo>
                <a:cubicBezTo>
                  <a:pt x="4732339" y="6589305"/>
                  <a:pt x="4742640" y="6602722"/>
                  <a:pt x="4757125" y="6602722"/>
                </a:cubicBezTo>
                <a:cubicBezTo>
                  <a:pt x="4761631" y="6602722"/>
                  <a:pt x="4764850" y="6601764"/>
                  <a:pt x="4769035" y="6598889"/>
                </a:cubicBezTo>
                <a:cubicBezTo>
                  <a:pt x="4771288" y="6597291"/>
                  <a:pt x="4774507" y="6594416"/>
                  <a:pt x="4775795" y="6593458"/>
                </a:cubicBezTo>
                <a:cubicBezTo>
                  <a:pt x="4776116" y="6592819"/>
                  <a:pt x="4776760" y="6592499"/>
                  <a:pt x="4776760" y="6592499"/>
                </a:cubicBezTo>
                <a:cubicBezTo>
                  <a:pt x="4777726" y="6592499"/>
                  <a:pt x="4777726" y="6592819"/>
                  <a:pt x="4778048" y="6596014"/>
                </a:cubicBezTo>
                <a:cubicBezTo>
                  <a:pt x="4778048" y="6596014"/>
                  <a:pt x="4778048" y="6596014"/>
                  <a:pt x="4778369" y="6601764"/>
                </a:cubicBezTo>
                <a:cubicBezTo>
                  <a:pt x="4778691" y="6603361"/>
                  <a:pt x="4779013" y="6604000"/>
                  <a:pt x="4779979" y="6604000"/>
                </a:cubicBezTo>
                <a:cubicBezTo>
                  <a:pt x="4780623" y="6604000"/>
                  <a:pt x="4781266" y="6604000"/>
                  <a:pt x="4782232" y="6603681"/>
                </a:cubicBezTo>
                <a:cubicBezTo>
                  <a:pt x="4782232" y="6603681"/>
                  <a:pt x="4782232" y="6603681"/>
                  <a:pt x="4799292" y="6600486"/>
                </a:cubicBezTo>
                <a:cubicBezTo>
                  <a:pt x="4801867" y="6600167"/>
                  <a:pt x="4802189" y="6599528"/>
                  <a:pt x="4802189" y="6598250"/>
                </a:cubicBezTo>
                <a:cubicBezTo>
                  <a:pt x="4802189" y="6598250"/>
                  <a:pt x="4802189" y="6598250"/>
                  <a:pt x="4802189" y="6595694"/>
                </a:cubicBezTo>
                <a:cubicBezTo>
                  <a:pt x="4802189" y="6594736"/>
                  <a:pt x="4801545" y="6594416"/>
                  <a:pt x="4800258" y="6594416"/>
                </a:cubicBezTo>
                <a:cubicBezTo>
                  <a:pt x="4794464" y="6593777"/>
                  <a:pt x="4793820" y="6593138"/>
                  <a:pt x="4792534" y="6590583"/>
                </a:cubicBezTo>
                <a:cubicBezTo>
                  <a:pt x="4791567" y="6588985"/>
                  <a:pt x="4791567" y="6584513"/>
                  <a:pt x="4791567" y="6567581"/>
                </a:cubicBezTo>
                <a:cubicBezTo>
                  <a:pt x="4791567" y="6567581"/>
                  <a:pt x="4791567" y="6567581"/>
                  <a:pt x="4791567" y="6543621"/>
                </a:cubicBezTo>
                <a:cubicBezTo>
                  <a:pt x="4791567" y="6543621"/>
                  <a:pt x="4791567" y="6543621"/>
                  <a:pt x="4792211" y="6503368"/>
                </a:cubicBezTo>
                <a:cubicBezTo>
                  <a:pt x="4792211" y="6501771"/>
                  <a:pt x="4791567" y="6500812"/>
                  <a:pt x="4790601" y="6500812"/>
                </a:cubicBezTo>
                <a:close/>
                <a:moveTo>
                  <a:pt x="6026790" y="6469063"/>
                </a:moveTo>
                <a:cubicBezTo>
                  <a:pt x="6026790" y="6469063"/>
                  <a:pt x="6026790" y="6469063"/>
                  <a:pt x="6062251" y="6469063"/>
                </a:cubicBezTo>
                <a:cubicBezTo>
                  <a:pt x="6072155" y="6469063"/>
                  <a:pt x="6072794" y="6470349"/>
                  <a:pt x="6073434" y="6470671"/>
                </a:cubicBezTo>
                <a:cubicBezTo>
                  <a:pt x="6074073" y="6471314"/>
                  <a:pt x="6074073" y="6472923"/>
                  <a:pt x="6073113" y="6473566"/>
                </a:cubicBezTo>
                <a:cubicBezTo>
                  <a:pt x="6071197" y="6474853"/>
                  <a:pt x="6067682" y="6476461"/>
                  <a:pt x="6067682" y="6481286"/>
                </a:cubicBezTo>
                <a:cubicBezTo>
                  <a:pt x="6067682" y="6481286"/>
                  <a:pt x="6067682" y="6481286"/>
                  <a:pt x="6067682" y="6481607"/>
                </a:cubicBezTo>
                <a:cubicBezTo>
                  <a:pt x="6067682" y="6485467"/>
                  <a:pt x="6071197" y="6487075"/>
                  <a:pt x="6079183" y="6490292"/>
                </a:cubicBezTo>
                <a:cubicBezTo>
                  <a:pt x="6081739" y="6490935"/>
                  <a:pt x="6089726" y="6494473"/>
                  <a:pt x="6089726" y="6494473"/>
                </a:cubicBezTo>
                <a:cubicBezTo>
                  <a:pt x="6089726" y="6494473"/>
                  <a:pt x="6089726" y="6494473"/>
                  <a:pt x="6091643" y="6493187"/>
                </a:cubicBezTo>
                <a:cubicBezTo>
                  <a:pt x="6094518" y="6491900"/>
                  <a:pt x="6100588" y="6487719"/>
                  <a:pt x="6100588" y="6480642"/>
                </a:cubicBezTo>
                <a:cubicBezTo>
                  <a:pt x="6100588" y="6479677"/>
                  <a:pt x="6100269" y="6479034"/>
                  <a:pt x="6100269" y="6478391"/>
                </a:cubicBezTo>
                <a:cubicBezTo>
                  <a:pt x="6099949" y="6477426"/>
                  <a:pt x="6099630" y="6476782"/>
                  <a:pt x="6099311" y="6476139"/>
                </a:cubicBezTo>
                <a:cubicBezTo>
                  <a:pt x="6099311" y="6476139"/>
                  <a:pt x="6099311" y="6476139"/>
                  <a:pt x="6099311" y="6475817"/>
                </a:cubicBezTo>
                <a:cubicBezTo>
                  <a:pt x="6098033" y="6473566"/>
                  <a:pt x="6096435" y="6472923"/>
                  <a:pt x="6096435" y="6472923"/>
                </a:cubicBezTo>
                <a:cubicBezTo>
                  <a:pt x="6096435" y="6472923"/>
                  <a:pt x="6097074" y="6469384"/>
                  <a:pt x="6101866" y="6469063"/>
                </a:cubicBezTo>
                <a:cubicBezTo>
                  <a:pt x="6102186" y="6469063"/>
                  <a:pt x="6102186" y="6469063"/>
                  <a:pt x="6102505" y="6469063"/>
                </a:cubicBezTo>
                <a:cubicBezTo>
                  <a:pt x="6102505" y="6469063"/>
                  <a:pt x="6102505" y="6469063"/>
                  <a:pt x="6102825" y="6469063"/>
                </a:cubicBezTo>
                <a:cubicBezTo>
                  <a:pt x="6105381" y="6469063"/>
                  <a:pt x="6106978" y="6470993"/>
                  <a:pt x="6106978" y="6473244"/>
                </a:cubicBezTo>
                <a:cubicBezTo>
                  <a:pt x="6106978" y="6476139"/>
                  <a:pt x="6105061" y="6476782"/>
                  <a:pt x="6105061" y="6480642"/>
                </a:cubicBezTo>
                <a:cubicBezTo>
                  <a:pt x="6105061" y="6487719"/>
                  <a:pt x="6111131" y="6491900"/>
                  <a:pt x="6114006" y="6493187"/>
                </a:cubicBezTo>
                <a:cubicBezTo>
                  <a:pt x="6114006" y="6493187"/>
                  <a:pt x="6114006" y="6493187"/>
                  <a:pt x="6115604" y="6494473"/>
                </a:cubicBezTo>
                <a:cubicBezTo>
                  <a:pt x="6115604" y="6494473"/>
                  <a:pt x="6123910" y="6490935"/>
                  <a:pt x="6126466" y="6490292"/>
                </a:cubicBezTo>
                <a:cubicBezTo>
                  <a:pt x="6134453" y="6487075"/>
                  <a:pt x="6137967" y="6485467"/>
                  <a:pt x="6137967" y="6481607"/>
                </a:cubicBezTo>
                <a:cubicBezTo>
                  <a:pt x="6137967" y="6481607"/>
                  <a:pt x="6137967" y="6481607"/>
                  <a:pt x="6137967" y="6481286"/>
                </a:cubicBezTo>
                <a:cubicBezTo>
                  <a:pt x="6137967" y="6476461"/>
                  <a:pt x="6134772" y="6474853"/>
                  <a:pt x="6132536" y="6473566"/>
                </a:cubicBezTo>
                <a:cubicBezTo>
                  <a:pt x="6131578" y="6472923"/>
                  <a:pt x="6131578" y="6471314"/>
                  <a:pt x="6132536" y="6470671"/>
                </a:cubicBezTo>
                <a:cubicBezTo>
                  <a:pt x="6132856" y="6470349"/>
                  <a:pt x="6133814" y="6469063"/>
                  <a:pt x="6143398" y="6469063"/>
                </a:cubicBezTo>
                <a:cubicBezTo>
                  <a:pt x="6143398" y="6469063"/>
                  <a:pt x="6143398" y="6469063"/>
                  <a:pt x="6179819" y="6469063"/>
                </a:cubicBezTo>
                <a:cubicBezTo>
                  <a:pt x="6180138" y="6471958"/>
                  <a:pt x="6180138" y="6474853"/>
                  <a:pt x="6180138" y="6478069"/>
                </a:cubicBezTo>
                <a:cubicBezTo>
                  <a:pt x="6180138" y="6486432"/>
                  <a:pt x="6179180" y="6495760"/>
                  <a:pt x="6177582" y="6506053"/>
                </a:cubicBezTo>
                <a:cubicBezTo>
                  <a:pt x="6177582" y="6506053"/>
                  <a:pt x="6177582" y="6506053"/>
                  <a:pt x="6117840" y="6496725"/>
                </a:cubicBezTo>
                <a:cubicBezTo>
                  <a:pt x="6118479" y="6498333"/>
                  <a:pt x="6118799" y="6500585"/>
                  <a:pt x="6118799" y="6502515"/>
                </a:cubicBezTo>
                <a:cubicBezTo>
                  <a:pt x="6118799" y="6511199"/>
                  <a:pt x="6112090" y="6518276"/>
                  <a:pt x="6103464" y="6518276"/>
                </a:cubicBezTo>
                <a:cubicBezTo>
                  <a:pt x="6103144" y="6518276"/>
                  <a:pt x="6103144" y="6518276"/>
                  <a:pt x="6102825" y="6518276"/>
                </a:cubicBezTo>
                <a:cubicBezTo>
                  <a:pt x="6102825" y="6518276"/>
                  <a:pt x="6102505" y="6518276"/>
                  <a:pt x="6102505" y="6518276"/>
                </a:cubicBezTo>
                <a:cubicBezTo>
                  <a:pt x="6093879" y="6518276"/>
                  <a:pt x="6087170" y="6511199"/>
                  <a:pt x="6087170" y="6502515"/>
                </a:cubicBezTo>
                <a:cubicBezTo>
                  <a:pt x="6087170" y="6500585"/>
                  <a:pt x="6087809" y="6498333"/>
                  <a:pt x="6088448" y="6496725"/>
                </a:cubicBezTo>
                <a:cubicBezTo>
                  <a:pt x="6088448" y="6496725"/>
                  <a:pt x="6088448" y="6496725"/>
                  <a:pt x="6028706" y="6506053"/>
                </a:cubicBezTo>
                <a:cubicBezTo>
                  <a:pt x="6027108" y="6495760"/>
                  <a:pt x="6026150" y="6486432"/>
                  <a:pt x="6026150" y="6478069"/>
                </a:cubicBezTo>
                <a:cubicBezTo>
                  <a:pt x="6026150" y="6474853"/>
                  <a:pt x="6026469" y="6471958"/>
                  <a:pt x="6026790" y="6469063"/>
                </a:cubicBezTo>
                <a:close/>
                <a:moveTo>
                  <a:pt x="6028696" y="6456363"/>
                </a:moveTo>
                <a:cubicBezTo>
                  <a:pt x="6028696" y="6456363"/>
                  <a:pt x="6028696" y="6456363"/>
                  <a:pt x="6102825" y="6456363"/>
                </a:cubicBezTo>
                <a:cubicBezTo>
                  <a:pt x="6102825" y="6456363"/>
                  <a:pt x="6102825" y="6456363"/>
                  <a:pt x="6177593" y="6456363"/>
                </a:cubicBezTo>
                <a:cubicBezTo>
                  <a:pt x="6177912" y="6457662"/>
                  <a:pt x="6178232" y="6459285"/>
                  <a:pt x="6178551" y="6460909"/>
                </a:cubicBezTo>
                <a:cubicBezTo>
                  <a:pt x="6178551" y="6460909"/>
                  <a:pt x="6178551" y="6460909"/>
                  <a:pt x="6143404" y="6460909"/>
                </a:cubicBezTo>
                <a:cubicBezTo>
                  <a:pt x="6128387" y="6460909"/>
                  <a:pt x="6121996" y="6464481"/>
                  <a:pt x="6121996" y="6473248"/>
                </a:cubicBezTo>
                <a:cubicBezTo>
                  <a:pt x="6121996" y="6476170"/>
                  <a:pt x="6123594" y="6479093"/>
                  <a:pt x="6126150" y="6481041"/>
                </a:cubicBezTo>
                <a:cubicBezTo>
                  <a:pt x="6124233" y="6481691"/>
                  <a:pt x="6117204" y="6484288"/>
                  <a:pt x="6116245" y="6484938"/>
                </a:cubicBezTo>
                <a:cubicBezTo>
                  <a:pt x="6115286" y="6483964"/>
                  <a:pt x="6113689" y="6482340"/>
                  <a:pt x="6113369" y="6480067"/>
                </a:cubicBezTo>
                <a:cubicBezTo>
                  <a:pt x="6114328" y="6478768"/>
                  <a:pt x="6115606" y="6476495"/>
                  <a:pt x="6115606" y="6472923"/>
                </a:cubicBezTo>
                <a:cubicBezTo>
                  <a:pt x="6115606" y="6467403"/>
                  <a:pt x="6112091" y="6461883"/>
                  <a:pt x="6102825" y="6461558"/>
                </a:cubicBezTo>
                <a:cubicBezTo>
                  <a:pt x="6098352" y="6461883"/>
                  <a:pt x="6095476" y="6463182"/>
                  <a:pt x="6093559" y="6464805"/>
                </a:cubicBezTo>
                <a:cubicBezTo>
                  <a:pt x="6093240" y="6465130"/>
                  <a:pt x="6093240" y="6465130"/>
                  <a:pt x="6092920" y="6465455"/>
                </a:cubicBezTo>
                <a:cubicBezTo>
                  <a:pt x="6089086" y="6466429"/>
                  <a:pt x="6086850" y="6469027"/>
                  <a:pt x="6086850" y="6472599"/>
                </a:cubicBezTo>
                <a:cubicBezTo>
                  <a:pt x="6086850" y="6472599"/>
                  <a:pt x="6086850" y="6472599"/>
                  <a:pt x="6086850" y="6476495"/>
                </a:cubicBezTo>
                <a:cubicBezTo>
                  <a:pt x="6086850" y="6476495"/>
                  <a:pt x="6088448" y="6476495"/>
                  <a:pt x="6089405" y="6477145"/>
                </a:cubicBezTo>
                <a:cubicBezTo>
                  <a:pt x="6090685" y="6477469"/>
                  <a:pt x="6091003" y="6478119"/>
                  <a:pt x="6091642" y="6478768"/>
                </a:cubicBezTo>
                <a:cubicBezTo>
                  <a:pt x="6092601" y="6480392"/>
                  <a:pt x="6091642" y="6483639"/>
                  <a:pt x="6089405" y="6484938"/>
                </a:cubicBezTo>
                <a:cubicBezTo>
                  <a:pt x="6088448" y="6484288"/>
                  <a:pt x="6081417" y="6481691"/>
                  <a:pt x="6079500" y="6481041"/>
                </a:cubicBezTo>
                <a:cubicBezTo>
                  <a:pt x="6082056" y="6479093"/>
                  <a:pt x="6083654" y="6476170"/>
                  <a:pt x="6083654" y="6473248"/>
                </a:cubicBezTo>
                <a:cubicBezTo>
                  <a:pt x="6083654" y="6464481"/>
                  <a:pt x="6077264" y="6460909"/>
                  <a:pt x="6062246" y="6460909"/>
                </a:cubicBezTo>
                <a:cubicBezTo>
                  <a:pt x="6062246" y="6460909"/>
                  <a:pt x="6062246" y="6460909"/>
                  <a:pt x="6027738" y="6460909"/>
                </a:cubicBezTo>
                <a:cubicBezTo>
                  <a:pt x="6028057" y="6459285"/>
                  <a:pt x="6028377" y="6457662"/>
                  <a:pt x="6028696" y="6456363"/>
                </a:cubicBezTo>
                <a:close/>
                <a:moveTo>
                  <a:pt x="6141612" y="6418263"/>
                </a:moveTo>
                <a:cubicBezTo>
                  <a:pt x="6150568" y="6418263"/>
                  <a:pt x="6151563" y="6422116"/>
                  <a:pt x="6151563" y="6425005"/>
                </a:cubicBezTo>
                <a:cubicBezTo>
                  <a:pt x="6151563" y="6425005"/>
                  <a:pt x="6151563" y="6425005"/>
                  <a:pt x="6151563" y="6446838"/>
                </a:cubicBezTo>
                <a:cubicBezTo>
                  <a:pt x="6151563" y="6446838"/>
                  <a:pt x="6151563" y="6446838"/>
                  <a:pt x="6129338" y="6446838"/>
                </a:cubicBezTo>
                <a:cubicBezTo>
                  <a:pt x="6129338" y="6446838"/>
                  <a:pt x="6129338" y="6446838"/>
                  <a:pt x="6129338" y="6424042"/>
                </a:cubicBezTo>
                <a:cubicBezTo>
                  <a:pt x="6129338" y="6421152"/>
                  <a:pt x="6130002" y="6420510"/>
                  <a:pt x="6130665" y="6420189"/>
                </a:cubicBezTo>
                <a:cubicBezTo>
                  <a:pt x="6131660" y="6419226"/>
                  <a:pt x="6134646" y="6418263"/>
                  <a:pt x="6141612" y="6418263"/>
                </a:cubicBezTo>
                <a:close/>
                <a:moveTo>
                  <a:pt x="6065069" y="6418263"/>
                </a:moveTo>
                <a:cubicBezTo>
                  <a:pt x="6071948" y="6418263"/>
                  <a:pt x="6074450" y="6419226"/>
                  <a:pt x="6075700" y="6420189"/>
                </a:cubicBezTo>
                <a:cubicBezTo>
                  <a:pt x="6076326" y="6420510"/>
                  <a:pt x="6076951" y="6421152"/>
                  <a:pt x="6076951" y="6424042"/>
                </a:cubicBezTo>
                <a:cubicBezTo>
                  <a:pt x="6076951" y="6424042"/>
                  <a:pt x="6076951" y="6439132"/>
                  <a:pt x="6076951" y="6446838"/>
                </a:cubicBezTo>
                <a:cubicBezTo>
                  <a:pt x="6076951" y="6446838"/>
                  <a:pt x="6076951" y="6446838"/>
                  <a:pt x="6056313" y="6446838"/>
                </a:cubicBezTo>
                <a:cubicBezTo>
                  <a:pt x="6056313" y="6446838"/>
                  <a:pt x="6056313" y="6446838"/>
                  <a:pt x="6056313" y="6425005"/>
                </a:cubicBezTo>
                <a:cubicBezTo>
                  <a:pt x="6056313" y="6422116"/>
                  <a:pt x="6056939" y="6418263"/>
                  <a:pt x="6065069" y="6418263"/>
                </a:cubicBezTo>
                <a:close/>
                <a:moveTo>
                  <a:pt x="6102991" y="6410326"/>
                </a:moveTo>
                <a:cubicBezTo>
                  <a:pt x="6115531" y="6410326"/>
                  <a:pt x="6119813" y="6417628"/>
                  <a:pt x="6119813" y="6424296"/>
                </a:cubicBezTo>
                <a:cubicBezTo>
                  <a:pt x="6119813" y="6424296"/>
                  <a:pt x="6119813" y="6424296"/>
                  <a:pt x="6119813" y="6446839"/>
                </a:cubicBezTo>
                <a:cubicBezTo>
                  <a:pt x="6119813" y="6446839"/>
                  <a:pt x="6119813" y="6446839"/>
                  <a:pt x="6102991" y="6446839"/>
                </a:cubicBezTo>
                <a:cubicBezTo>
                  <a:pt x="6102991" y="6446839"/>
                  <a:pt x="6102991" y="6446839"/>
                  <a:pt x="6086475" y="6446839"/>
                </a:cubicBezTo>
                <a:cubicBezTo>
                  <a:pt x="6086475" y="6446839"/>
                  <a:pt x="6086475" y="6446839"/>
                  <a:pt x="6086475" y="6424296"/>
                </a:cubicBezTo>
                <a:cubicBezTo>
                  <a:pt x="6086475" y="6417628"/>
                  <a:pt x="6090757" y="6410326"/>
                  <a:pt x="6102991" y="6410326"/>
                </a:cubicBezTo>
                <a:close/>
                <a:moveTo>
                  <a:pt x="6113463" y="6399213"/>
                </a:moveTo>
                <a:cubicBezTo>
                  <a:pt x="6121602" y="6400800"/>
                  <a:pt x="6129428" y="6404293"/>
                  <a:pt x="6135688" y="6409373"/>
                </a:cubicBezTo>
                <a:cubicBezTo>
                  <a:pt x="6132558" y="6409690"/>
                  <a:pt x="6129428" y="6410325"/>
                  <a:pt x="6126923" y="6411913"/>
                </a:cubicBezTo>
                <a:cubicBezTo>
                  <a:pt x="6123793" y="6407150"/>
                  <a:pt x="6119098" y="6403975"/>
                  <a:pt x="6113463" y="6402070"/>
                </a:cubicBezTo>
                <a:close/>
                <a:moveTo>
                  <a:pt x="6092825" y="6399213"/>
                </a:moveTo>
                <a:cubicBezTo>
                  <a:pt x="6092825" y="6399213"/>
                  <a:pt x="6092825" y="6399213"/>
                  <a:pt x="6092825" y="6402070"/>
                </a:cubicBezTo>
                <a:cubicBezTo>
                  <a:pt x="6087110" y="6403975"/>
                  <a:pt x="6082665" y="6407150"/>
                  <a:pt x="6079490" y="6411913"/>
                </a:cubicBezTo>
                <a:cubicBezTo>
                  <a:pt x="6076950" y="6410325"/>
                  <a:pt x="6073775" y="6409690"/>
                  <a:pt x="6070600" y="6409373"/>
                </a:cubicBezTo>
                <a:cubicBezTo>
                  <a:pt x="6076950" y="6404293"/>
                  <a:pt x="6084570" y="6400800"/>
                  <a:pt x="6092825" y="6399213"/>
                </a:cubicBezTo>
                <a:close/>
                <a:moveTo>
                  <a:pt x="6100763" y="6367463"/>
                </a:moveTo>
                <a:lnTo>
                  <a:pt x="6102350" y="6367463"/>
                </a:lnTo>
                <a:lnTo>
                  <a:pt x="6105526" y="6367463"/>
                </a:lnTo>
                <a:lnTo>
                  <a:pt x="6105526" y="6381750"/>
                </a:lnTo>
                <a:lnTo>
                  <a:pt x="6119813" y="6381750"/>
                </a:lnTo>
                <a:lnTo>
                  <a:pt x="6119813" y="6388101"/>
                </a:lnTo>
                <a:lnTo>
                  <a:pt x="6105526" y="6388101"/>
                </a:lnTo>
                <a:lnTo>
                  <a:pt x="6105526" y="6400801"/>
                </a:lnTo>
                <a:lnTo>
                  <a:pt x="6102350" y="6400801"/>
                </a:lnTo>
                <a:lnTo>
                  <a:pt x="6100763" y="6400801"/>
                </a:lnTo>
                <a:lnTo>
                  <a:pt x="6100763" y="6388101"/>
                </a:lnTo>
                <a:lnTo>
                  <a:pt x="6086475" y="6388101"/>
                </a:lnTo>
                <a:lnTo>
                  <a:pt x="6086475" y="6381750"/>
                </a:lnTo>
                <a:lnTo>
                  <a:pt x="6100763" y="6381750"/>
                </a:lnTo>
                <a:close/>
                <a:moveTo>
                  <a:pt x="6093640" y="6361113"/>
                </a:moveTo>
                <a:cubicBezTo>
                  <a:pt x="6093640" y="6374422"/>
                  <a:pt x="6093640" y="6374422"/>
                  <a:pt x="6093640" y="6374422"/>
                </a:cubicBezTo>
                <a:cubicBezTo>
                  <a:pt x="6080329" y="6374422"/>
                  <a:pt x="6080329" y="6374422"/>
                  <a:pt x="6080329" y="6374422"/>
                </a:cubicBezTo>
                <a:cubicBezTo>
                  <a:pt x="6080329" y="6394385"/>
                  <a:pt x="6080329" y="6394385"/>
                  <a:pt x="6080329" y="6394385"/>
                </a:cubicBezTo>
                <a:cubicBezTo>
                  <a:pt x="6071457" y="6398187"/>
                  <a:pt x="6063216" y="6403891"/>
                  <a:pt x="6057511" y="6410862"/>
                </a:cubicBezTo>
                <a:cubicBezTo>
                  <a:pt x="6049906" y="6413397"/>
                  <a:pt x="6046736" y="6419734"/>
                  <a:pt x="6046736" y="6425755"/>
                </a:cubicBezTo>
                <a:cubicBezTo>
                  <a:pt x="6046736" y="6447302"/>
                  <a:pt x="6046736" y="6447302"/>
                  <a:pt x="6046736" y="6447302"/>
                </a:cubicBezTo>
                <a:cubicBezTo>
                  <a:pt x="6023285" y="6447302"/>
                  <a:pt x="6023285" y="6447302"/>
                  <a:pt x="6023285" y="6447302"/>
                </a:cubicBezTo>
                <a:cubicBezTo>
                  <a:pt x="6022334" y="6450787"/>
                  <a:pt x="6022334" y="6450787"/>
                  <a:pt x="6022334" y="6450787"/>
                </a:cubicBezTo>
                <a:cubicBezTo>
                  <a:pt x="6019482" y="6459343"/>
                  <a:pt x="6018215" y="6468849"/>
                  <a:pt x="6018215" y="6478989"/>
                </a:cubicBezTo>
                <a:cubicBezTo>
                  <a:pt x="6018215" y="6510993"/>
                  <a:pt x="6029940" y="6548383"/>
                  <a:pt x="6041349" y="6577535"/>
                </a:cubicBezTo>
                <a:cubicBezTo>
                  <a:pt x="6059096" y="6621580"/>
                  <a:pt x="6082231" y="6661506"/>
                  <a:pt x="6094273" y="6674814"/>
                </a:cubicBezTo>
                <a:cubicBezTo>
                  <a:pt x="6097126" y="6677666"/>
                  <a:pt x="6099344" y="6680201"/>
                  <a:pt x="6103147" y="6680201"/>
                </a:cubicBezTo>
                <a:cubicBezTo>
                  <a:pt x="6103464" y="6680201"/>
                  <a:pt x="6103464" y="6680201"/>
                  <a:pt x="6103464" y="6680201"/>
                </a:cubicBezTo>
                <a:cubicBezTo>
                  <a:pt x="6103781" y="6680201"/>
                  <a:pt x="6103781" y="6680201"/>
                  <a:pt x="6103781" y="6680201"/>
                </a:cubicBezTo>
                <a:cubicBezTo>
                  <a:pt x="6107584" y="6680201"/>
                  <a:pt x="6110119" y="6677666"/>
                  <a:pt x="6112971" y="6674814"/>
                </a:cubicBezTo>
                <a:cubicBezTo>
                  <a:pt x="6125331" y="6661506"/>
                  <a:pt x="6148466" y="6621580"/>
                  <a:pt x="6166213" y="6577535"/>
                </a:cubicBezTo>
                <a:cubicBezTo>
                  <a:pt x="6177938" y="6548383"/>
                  <a:pt x="6189664" y="6510993"/>
                  <a:pt x="6189664" y="6478989"/>
                </a:cubicBezTo>
                <a:cubicBezTo>
                  <a:pt x="6189664" y="6468849"/>
                  <a:pt x="6188397" y="6459343"/>
                  <a:pt x="6185544" y="6450787"/>
                </a:cubicBezTo>
                <a:cubicBezTo>
                  <a:pt x="6184594" y="6447302"/>
                  <a:pt x="6184594" y="6447302"/>
                  <a:pt x="6184594" y="6447302"/>
                </a:cubicBezTo>
                <a:cubicBezTo>
                  <a:pt x="6160825" y="6447302"/>
                  <a:pt x="6160825" y="6447302"/>
                  <a:pt x="6160825" y="6447302"/>
                </a:cubicBezTo>
                <a:cubicBezTo>
                  <a:pt x="6160825" y="6425755"/>
                  <a:pt x="6160825" y="6425755"/>
                  <a:pt x="6160825" y="6425755"/>
                </a:cubicBezTo>
                <a:cubicBezTo>
                  <a:pt x="6160825" y="6419734"/>
                  <a:pt x="6157973" y="6413397"/>
                  <a:pt x="6149733" y="6410862"/>
                </a:cubicBezTo>
                <a:cubicBezTo>
                  <a:pt x="6144029" y="6403891"/>
                  <a:pt x="6136106" y="6398187"/>
                  <a:pt x="6127232" y="6394385"/>
                </a:cubicBezTo>
                <a:cubicBezTo>
                  <a:pt x="6127232" y="6374422"/>
                  <a:pt x="6127232" y="6374422"/>
                  <a:pt x="6127232" y="6374422"/>
                </a:cubicBezTo>
                <a:cubicBezTo>
                  <a:pt x="6113605" y="6374422"/>
                  <a:pt x="6113605" y="6374422"/>
                  <a:pt x="6113605" y="6374422"/>
                </a:cubicBezTo>
                <a:cubicBezTo>
                  <a:pt x="6113605" y="6361113"/>
                  <a:pt x="6113605" y="6361113"/>
                  <a:pt x="6113605" y="6361113"/>
                </a:cubicBezTo>
                <a:cubicBezTo>
                  <a:pt x="6103464" y="6361113"/>
                  <a:pt x="6103464" y="6361113"/>
                  <a:pt x="6103464" y="6361113"/>
                </a:cubicBezTo>
                <a:cubicBezTo>
                  <a:pt x="6093640" y="6361113"/>
                  <a:pt x="6093640" y="6361113"/>
                  <a:pt x="6093640" y="6361113"/>
                </a:cubicBezTo>
                <a:close/>
                <a:moveTo>
                  <a:pt x="0" y="0"/>
                </a:moveTo>
                <a:lnTo>
                  <a:pt x="12193200" y="0"/>
                </a:lnTo>
                <a:lnTo>
                  <a:pt x="12193200" y="6858000"/>
                </a:lnTo>
                <a:lnTo>
                  <a:pt x="0" y="6858000"/>
                </a:lnTo>
                <a:close/>
              </a:path>
            </a:pathLst>
          </a:custGeom>
        </p:spPr>
        <p:txBody>
          <a:bodyPr wrap="square">
            <a:noAutofit/>
          </a:bodyPr>
          <a:lstStyle>
            <a:lvl1pPr marL="0" indent="0">
              <a:buNone/>
              <a:defRPr/>
            </a:lvl1pPr>
          </a:lstStyle>
          <a:p>
            <a:r>
              <a:rPr lang="nl-NL"/>
              <a:t>[Klik hier en voeg via Invoegen | Afbeeldingen een foto in]</a:t>
            </a:r>
          </a:p>
        </p:txBody>
      </p:sp>
      <p:sp>
        <p:nvSpPr>
          <p:cNvPr id="2" name="Titel 1"/>
          <p:cNvSpPr>
            <a:spLocks noGrp="1" noSelect="1"/>
          </p:cNvSpPr>
          <p:nvPr>
            <p:ph type="title" hasCustomPrompt="1"/>
          </p:nvPr>
        </p:nvSpPr>
        <p:spPr>
          <a:xfrm>
            <a:off x="0" y="4161462"/>
            <a:ext cx="17365275" cy="1690150"/>
          </a:xfrm>
        </p:spPr>
        <p:txBody>
          <a:bodyPr/>
          <a:lstStyle>
            <a:lvl1pPr algn="ctr">
              <a:defRPr sz="9674" b="1" cap="none" baseline="0">
                <a:solidFill>
                  <a:schemeClr val="bg1"/>
                </a:solidFill>
                <a:latin typeface="+mn-lt"/>
              </a:defRPr>
            </a:lvl1pPr>
          </a:lstStyle>
          <a:p>
            <a:r>
              <a:rPr lang="nl-NL"/>
              <a:t>[Tekst]</a:t>
            </a:r>
          </a:p>
        </p:txBody>
      </p:sp>
      <p:sp>
        <p:nvSpPr>
          <p:cNvPr id="8" name="Rechthoek: afgeronde hoeken 7">
            <a:extLst>
              <a:ext uri="{FF2B5EF4-FFF2-40B4-BE49-F238E27FC236}">
                <a16:creationId xmlns:a16="http://schemas.microsoft.com/office/drawing/2014/main" id="{A5AF17E4-4F96-4AF7-81E8-4E18E40B55CB}"/>
              </a:ext>
            </a:extLst>
          </p:cNvPr>
          <p:cNvSpPr>
            <a:spLocks noSelect="1"/>
          </p:cNvSpPr>
          <p:nvPr userDrawn="1"/>
        </p:nvSpPr>
        <p:spPr>
          <a:xfrm>
            <a:off x="-3416343" y="0"/>
            <a:ext cx="2868919" cy="3597829"/>
          </a:xfrm>
          <a:prstGeom prst="roundRect">
            <a:avLst/>
          </a:prstGeom>
          <a:ln/>
        </p:spPr>
        <p:style>
          <a:lnRef idx="2">
            <a:schemeClr val="accent1"/>
          </a:lnRef>
          <a:fillRef idx="1">
            <a:schemeClr val="lt1"/>
          </a:fillRef>
          <a:effectRef idx="0">
            <a:schemeClr val="accent1"/>
          </a:effectRef>
          <a:fontRef idx="minor">
            <a:schemeClr val="dk1"/>
          </a:fontRef>
        </p:style>
        <p:txBody>
          <a:bodyPr lIns="51217" tIns="51217" rIns="51217" bIns="51217" rtlCol="0" anchor="t" anchorCtr="0"/>
          <a:lstStyle/>
          <a:p>
            <a:pPr algn="l"/>
            <a:r>
              <a:rPr lang="nl-NL" sz="1423" kern="1200" noProof="0">
                <a:solidFill>
                  <a:schemeClr val="dk1"/>
                </a:solidFill>
                <a:effectLst/>
                <a:latin typeface="+mn-lt"/>
                <a:ea typeface="+mn-ea"/>
                <a:cs typeface="+mn-cs"/>
              </a:rPr>
              <a:t>U kunt zelf een afbeelding plaatsen in het afbeeldingsvak. Wilt u bij nader inzien toch een andere afbeelding? Klik dan in de rand van de afbeelding en druk op delete. U krijgt nu weer het fotovak te zien met een pictogram. Klik boven in het scherm op het tabblad Start op Opnieuw instellen. De dia heeft nu de originele indeling. Voeg opnieuw een afbeelding in.</a:t>
            </a:r>
            <a:endParaRPr lang="nl-NL" sz="1423" noProof="0"/>
          </a:p>
        </p:txBody>
      </p:sp>
    </p:spTree>
    <p:extLst>
      <p:ext uri="{BB962C8B-B14F-4D97-AF65-F5344CB8AC3E}">
        <p14:creationId xmlns:p14="http://schemas.microsoft.com/office/powerpoint/2010/main" val="60404833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Titel (wit), afbeelding en rood/zwart logo">
    <p:spTree>
      <p:nvGrpSpPr>
        <p:cNvPr id="1" name=""/>
        <p:cNvGrpSpPr/>
        <p:nvPr/>
      </p:nvGrpSpPr>
      <p:grpSpPr>
        <a:xfrm>
          <a:off x="0" y="0"/>
          <a:ext cx="0" cy="0"/>
          <a:chOff x="0" y="0"/>
          <a:chExt cx="0" cy="0"/>
        </a:xfrm>
      </p:grpSpPr>
      <p:sp>
        <p:nvSpPr>
          <p:cNvPr id="4" name="Tijdelijke aanduiding voor afbeelding 3">
            <a:extLst>
              <a:ext uri="{FF2B5EF4-FFF2-40B4-BE49-F238E27FC236}">
                <a16:creationId xmlns:a16="http://schemas.microsoft.com/office/drawing/2014/main" id="{47E6A862-E120-4FC9-B4A7-DCAF17FA2D10}"/>
              </a:ext>
            </a:extLst>
          </p:cNvPr>
          <p:cNvSpPr>
            <a:spLocks noGrp="1" noSelect="1"/>
          </p:cNvSpPr>
          <p:nvPr>
            <p:ph type="pic" sz="quarter" idx="10" hasCustomPrompt="1"/>
          </p:nvPr>
        </p:nvSpPr>
        <p:spPr>
          <a:xfrm>
            <a:off x="0" y="0"/>
            <a:ext cx="17349908" cy="8834875"/>
          </a:xfrm>
        </p:spPr>
        <p:txBody>
          <a:bodyPr/>
          <a:lstStyle>
            <a:lvl1pPr marL="0" indent="0">
              <a:buFontTx/>
              <a:buNone/>
              <a:defRPr/>
            </a:lvl1pPr>
          </a:lstStyle>
          <a:p>
            <a:r>
              <a:rPr lang="nl-NL"/>
              <a:t>[Klik hier en voeg via Invoegen | Afbeeldingen een foto in</a:t>
            </a:r>
            <a:r>
              <a:rPr lang="en-US"/>
              <a:t>]</a:t>
            </a:r>
            <a:endParaRPr lang="nl-NL"/>
          </a:p>
        </p:txBody>
      </p:sp>
      <p:sp>
        <p:nvSpPr>
          <p:cNvPr id="12" name="Achtergrondvlak">
            <a:extLst>
              <a:ext uri="{FF2B5EF4-FFF2-40B4-BE49-F238E27FC236}">
                <a16:creationId xmlns:a16="http://schemas.microsoft.com/office/drawing/2014/main" id="{C92C52A1-98B3-4A17-9378-B421B9C2FEC3}"/>
              </a:ext>
            </a:extLst>
          </p:cNvPr>
          <p:cNvSpPr>
            <a:spLocks noSelect="1"/>
          </p:cNvSpPr>
          <p:nvPr userDrawn="1"/>
        </p:nvSpPr>
        <p:spPr>
          <a:xfrm>
            <a:off x="0" y="8834875"/>
            <a:ext cx="17355030" cy="973117"/>
          </a:xfrm>
          <a:prstGeom prst="rect">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3699"/>
          </a:p>
        </p:txBody>
      </p:sp>
      <p:sp>
        <p:nvSpPr>
          <p:cNvPr id="13" name="Vrije vorm: vorm 107">
            <a:extLst>
              <a:ext uri="{FF2B5EF4-FFF2-40B4-BE49-F238E27FC236}">
                <a16:creationId xmlns:a16="http://schemas.microsoft.com/office/drawing/2014/main" id="{08C9B435-9A6D-4FBC-B5FC-BC3FD068A9A4}"/>
              </a:ext>
            </a:extLst>
          </p:cNvPr>
          <p:cNvSpPr>
            <a:spLocks noSelect="1"/>
          </p:cNvSpPr>
          <p:nvPr userDrawn="1"/>
        </p:nvSpPr>
        <p:spPr bwMode="auto">
          <a:xfrm>
            <a:off x="6514612" y="9248609"/>
            <a:ext cx="1854541" cy="146804"/>
          </a:xfrm>
          <a:custGeom>
            <a:avLst/>
            <a:gdLst>
              <a:gd name="connsiteX0" fmla="*/ 124181 w 1303338"/>
              <a:gd name="connsiteY0" fmla="*/ 71438 h 103188"/>
              <a:gd name="connsiteX1" fmla="*/ 123565 w 1303338"/>
              <a:gd name="connsiteY1" fmla="*/ 71766 h 103188"/>
              <a:gd name="connsiteX2" fmla="*/ 122025 w 1303338"/>
              <a:gd name="connsiteY2" fmla="*/ 72093 h 103188"/>
              <a:gd name="connsiteX3" fmla="*/ 110320 w 1303338"/>
              <a:gd name="connsiteY3" fmla="*/ 75697 h 103188"/>
              <a:gd name="connsiteX4" fmla="*/ 104775 w 1303338"/>
              <a:gd name="connsiteY4" fmla="*/ 84214 h 103188"/>
              <a:gd name="connsiteX5" fmla="*/ 112168 w 1303338"/>
              <a:gd name="connsiteY5" fmla="*/ 92076 h 103188"/>
              <a:gd name="connsiteX6" fmla="*/ 122949 w 1303338"/>
              <a:gd name="connsiteY6" fmla="*/ 86835 h 103188"/>
              <a:gd name="connsiteX7" fmla="*/ 125413 w 1303338"/>
              <a:gd name="connsiteY7" fmla="*/ 77662 h 103188"/>
              <a:gd name="connsiteX8" fmla="*/ 125413 w 1303338"/>
              <a:gd name="connsiteY8" fmla="*/ 73731 h 103188"/>
              <a:gd name="connsiteX9" fmla="*/ 124181 w 1303338"/>
              <a:gd name="connsiteY9" fmla="*/ 71438 h 103188"/>
              <a:gd name="connsiteX10" fmla="*/ 338465 w 1303338"/>
              <a:gd name="connsiteY10" fmla="*/ 44450 h 103188"/>
              <a:gd name="connsiteX11" fmla="*/ 322263 w 1303338"/>
              <a:gd name="connsiteY11" fmla="*/ 67790 h 103188"/>
              <a:gd name="connsiteX12" fmla="*/ 339400 w 1303338"/>
              <a:gd name="connsiteY12" fmla="*/ 92075 h 103188"/>
              <a:gd name="connsiteX13" fmla="*/ 355601 w 1303338"/>
              <a:gd name="connsiteY13" fmla="*/ 69997 h 103188"/>
              <a:gd name="connsiteX14" fmla="*/ 338465 w 1303338"/>
              <a:gd name="connsiteY14" fmla="*/ 44450 h 103188"/>
              <a:gd name="connsiteX15" fmla="*/ 266701 w 1303338"/>
              <a:gd name="connsiteY15" fmla="*/ 44450 h 103188"/>
              <a:gd name="connsiteX16" fmla="*/ 254636 w 1303338"/>
              <a:gd name="connsiteY16" fmla="*/ 54811 h 103188"/>
              <a:gd name="connsiteX17" fmla="*/ 252413 w 1303338"/>
              <a:gd name="connsiteY17" fmla="*/ 72294 h 103188"/>
              <a:gd name="connsiteX18" fmla="*/ 254001 w 1303338"/>
              <a:gd name="connsiteY18" fmla="*/ 88483 h 103188"/>
              <a:gd name="connsiteX19" fmla="*/ 263208 w 1303338"/>
              <a:gd name="connsiteY19" fmla="*/ 93663 h 103188"/>
              <a:gd name="connsiteX20" fmla="*/ 280988 w 1303338"/>
              <a:gd name="connsiteY20" fmla="*/ 67762 h 103188"/>
              <a:gd name="connsiteX21" fmla="*/ 266701 w 1303338"/>
              <a:gd name="connsiteY21" fmla="*/ 44450 h 103188"/>
              <a:gd name="connsiteX22" fmla="*/ 490400 w 1303338"/>
              <a:gd name="connsiteY22" fmla="*/ 42863 h 103188"/>
              <a:gd name="connsiteX23" fmla="*/ 474663 w 1303338"/>
              <a:gd name="connsiteY23" fmla="*/ 66041 h 103188"/>
              <a:gd name="connsiteX24" fmla="*/ 490400 w 1303338"/>
              <a:gd name="connsiteY24" fmla="*/ 90488 h 103188"/>
              <a:gd name="connsiteX25" fmla="*/ 504826 w 1303338"/>
              <a:gd name="connsiteY25" fmla="*/ 66993 h 103188"/>
              <a:gd name="connsiteX26" fmla="*/ 501876 w 1303338"/>
              <a:gd name="connsiteY26" fmla="*/ 49531 h 103188"/>
              <a:gd name="connsiteX27" fmla="*/ 490400 w 1303338"/>
              <a:gd name="connsiteY27" fmla="*/ 42863 h 103188"/>
              <a:gd name="connsiteX28" fmla="*/ 185083 w 1303338"/>
              <a:gd name="connsiteY28" fmla="*/ 42863 h 103188"/>
              <a:gd name="connsiteX29" fmla="*/ 169863 w 1303338"/>
              <a:gd name="connsiteY29" fmla="*/ 66041 h 103188"/>
              <a:gd name="connsiteX30" fmla="*/ 185083 w 1303338"/>
              <a:gd name="connsiteY30" fmla="*/ 90488 h 103188"/>
              <a:gd name="connsiteX31" fmla="*/ 198438 w 1303338"/>
              <a:gd name="connsiteY31" fmla="*/ 66993 h 103188"/>
              <a:gd name="connsiteX32" fmla="*/ 195643 w 1303338"/>
              <a:gd name="connsiteY32" fmla="*/ 49531 h 103188"/>
              <a:gd name="connsiteX33" fmla="*/ 185083 w 1303338"/>
              <a:gd name="connsiteY33" fmla="*/ 42863 h 103188"/>
              <a:gd name="connsiteX34" fmla="*/ 1176894 w 1303338"/>
              <a:gd name="connsiteY34" fmla="*/ 41275 h 103188"/>
              <a:gd name="connsiteX35" fmla="*/ 1165679 w 1303338"/>
              <a:gd name="connsiteY35" fmla="*/ 46342 h 103188"/>
              <a:gd name="connsiteX36" fmla="*/ 1162050 w 1303338"/>
              <a:gd name="connsiteY36" fmla="*/ 55461 h 103188"/>
              <a:gd name="connsiteX37" fmla="*/ 1164029 w 1303338"/>
              <a:gd name="connsiteY37" fmla="*/ 57150 h 103188"/>
              <a:gd name="connsiteX38" fmla="*/ 1166998 w 1303338"/>
              <a:gd name="connsiteY38" fmla="*/ 57150 h 103188"/>
              <a:gd name="connsiteX39" fmla="*/ 1173266 w 1303338"/>
              <a:gd name="connsiteY39" fmla="*/ 56475 h 103188"/>
              <a:gd name="connsiteX40" fmla="*/ 1184481 w 1303338"/>
              <a:gd name="connsiteY40" fmla="*/ 55461 h 103188"/>
              <a:gd name="connsiteX41" fmla="*/ 1187450 w 1303338"/>
              <a:gd name="connsiteY41" fmla="*/ 52422 h 103188"/>
              <a:gd name="connsiteX42" fmla="*/ 1184811 w 1303338"/>
              <a:gd name="connsiteY42" fmla="*/ 44653 h 103188"/>
              <a:gd name="connsiteX43" fmla="*/ 1176894 w 1303338"/>
              <a:gd name="connsiteY43" fmla="*/ 41275 h 103188"/>
              <a:gd name="connsiteX44" fmla="*/ 891340 w 1303338"/>
              <a:gd name="connsiteY44" fmla="*/ 41275 h 103188"/>
              <a:gd name="connsiteX45" fmla="*/ 879977 w 1303338"/>
              <a:gd name="connsiteY45" fmla="*/ 46342 h 103188"/>
              <a:gd name="connsiteX46" fmla="*/ 876300 w 1303338"/>
              <a:gd name="connsiteY46" fmla="*/ 55461 h 103188"/>
              <a:gd name="connsiteX47" fmla="*/ 877971 w 1303338"/>
              <a:gd name="connsiteY47" fmla="*/ 57150 h 103188"/>
              <a:gd name="connsiteX48" fmla="*/ 880979 w 1303338"/>
              <a:gd name="connsiteY48" fmla="*/ 57150 h 103188"/>
              <a:gd name="connsiteX49" fmla="*/ 887329 w 1303338"/>
              <a:gd name="connsiteY49" fmla="*/ 56475 h 103188"/>
              <a:gd name="connsiteX50" fmla="*/ 899027 w 1303338"/>
              <a:gd name="connsiteY50" fmla="*/ 55461 h 103188"/>
              <a:gd name="connsiteX51" fmla="*/ 901700 w 1303338"/>
              <a:gd name="connsiteY51" fmla="*/ 52422 h 103188"/>
              <a:gd name="connsiteX52" fmla="*/ 899361 w 1303338"/>
              <a:gd name="connsiteY52" fmla="*/ 44653 h 103188"/>
              <a:gd name="connsiteX53" fmla="*/ 891340 w 1303338"/>
              <a:gd name="connsiteY53" fmla="*/ 41275 h 103188"/>
              <a:gd name="connsiteX54" fmla="*/ 1235711 w 1303338"/>
              <a:gd name="connsiteY54" fmla="*/ 33338 h 103188"/>
              <a:gd name="connsiteX55" fmla="*/ 1237298 w 1303338"/>
              <a:gd name="connsiteY55" fmla="*/ 35890 h 103188"/>
              <a:gd name="connsiteX56" fmla="*/ 1237298 w 1303338"/>
              <a:gd name="connsiteY56" fmla="*/ 41314 h 103188"/>
              <a:gd name="connsiteX57" fmla="*/ 1236981 w 1303338"/>
              <a:gd name="connsiteY57" fmla="*/ 63645 h 103188"/>
              <a:gd name="connsiteX58" fmla="*/ 1236981 w 1303338"/>
              <a:gd name="connsiteY58" fmla="*/ 70344 h 103188"/>
              <a:gd name="connsiteX59" fmla="*/ 1237298 w 1303338"/>
              <a:gd name="connsiteY59" fmla="*/ 88210 h 103188"/>
              <a:gd name="connsiteX60" fmla="*/ 1242061 w 1303338"/>
              <a:gd name="connsiteY60" fmla="*/ 92995 h 103188"/>
              <a:gd name="connsiteX61" fmla="*/ 1246188 w 1303338"/>
              <a:gd name="connsiteY61" fmla="*/ 96185 h 103188"/>
              <a:gd name="connsiteX62" fmla="*/ 1246188 w 1303338"/>
              <a:gd name="connsiteY62" fmla="*/ 98418 h 103188"/>
              <a:gd name="connsiteX63" fmla="*/ 1244601 w 1303338"/>
              <a:gd name="connsiteY63" fmla="*/ 100013 h 103188"/>
              <a:gd name="connsiteX64" fmla="*/ 1243648 w 1303338"/>
              <a:gd name="connsiteY64" fmla="*/ 100013 h 103188"/>
              <a:gd name="connsiteX65" fmla="*/ 1229678 w 1303338"/>
              <a:gd name="connsiteY65" fmla="*/ 99694 h 103188"/>
              <a:gd name="connsiteX66" fmla="*/ 1215390 w 1303338"/>
              <a:gd name="connsiteY66" fmla="*/ 100013 h 103188"/>
              <a:gd name="connsiteX67" fmla="*/ 1214437 w 1303338"/>
              <a:gd name="connsiteY67" fmla="*/ 100013 h 103188"/>
              <a:gd name="connsiteX68" fmla="*/ 1212850 w 1303338"/>
              <a:gd name="connsiteY68" fmla="*/ 98418 h 103188"/>
              <a:gd name="connsiteX69" fmla="*/ 1212850 w 1303338"/>
              <a:gd name="connsiteY69" fmla="*/ 96185 h 103188"/>
              <a:gd name="connsiteX70" fmla="*/ 1216977 w 1303338"/>
              <a:gd name="connsiteY70" fmla="*/ 92995 h 103188"/>
              <a:gd name="connsiteX71" fmla="*/ 1221740 w 1303338"/>
              <a:gd name="connsiteY71" fmla="*/ 88210 h 103188"/>
              <a:gd name="connsiteX72" fmla="*/ 1222058 w 1303338"/>
              <a:gd name="connsiteY72" fmla="*/ 70344 h 103188"/>
              <a:gd name="connsiteX73" fmla="*/ 1222058 w 1303338"/>
              <a:gd name="connsiteY73" fmla="*/ 59498 h 103188"/>
              <a:gd name="connsiteX74" fmla="*/ 1216660 w 1303338"/>
              <a:gd name="connsiteY74" fmla="*/ 42271 h 103188"/>
              <a:gd name="connsiteX75" fmla="*/ 1212850 w 1303338"/>
              <a:gd name="connsiteY75" fmla="*/ 40038 h 103188"/>
              <a:gd name="connsiteX76" fmla="*/ 1212850 w 1303338"/>
              <a:gd name="connsiteY76" fmla="*/ 37805 h 103188"/>
              <a:gd name="connsiteX77" fmla="*/ 1215072 w 1303338"/>
              <a:gd name="connsiteY77" fmla="*/ 35571 h 103188"/>
              <a:gd name="connsiteX78" fmla="*/ 1233806 w 1303338"/>
              <a:gd name="connsiteY78" fmla="*/ 33657 h 103188"/>
              <a:gd name="connsiteX79" fmla="*/ 1234758 w 1303338"/>
              <a:gd name="connsiteY79" fmla="*/ 33657 h 103188"/>
              <a:gd name="connsiteX80" fmla="*/ 1235711 w 1303338"/>
              <a:gd name="connsiteY80" fmla="*/ 33338 h 103188"/>
              <a:gd name="connsiteX81" fmla="*/ 1177658 w 1303338"/>
              <a:gd name="connsiteY81" fmla="*/ 33338 h 103188"/>
              <a:gd name="connsiteX82" fmla="*/ 1201738 w 1303338"/>
              <a:gd name="connsiteY82" fmla="*/ 57900 h 103188"/>
              <a:gd name="connsiteX83" fmla="*/ 1195317 w 1303338"/>
              <a:gd name="connsiteY83" fmla="*/ 62685 h 103188"/>
              <a:gd name="connsiteX84" fmla="*/ 1164815 w 1303338"/>
              <a:gd name="connsiteY84" fmla="*/ 62685 h 103188"/>
              <a:gd name="connsiteX85" fmla="*/ 1159357 w 1303338"/>
              <a:gd name="connsiteY85" fmla="*/ 67470 h 103188"/>
              <a:gd name="connsiteX86" fmla="*/ 1178942 w 1303338"/>
              <a:gd name="connsiteY86" fmla="*/ 89799 h 103188"/>
              <a:gd name="connsiteX87" fmla="*/ 1199170 w 1303338"/>
              <a:gd name="connsiteY87" fmla="*/ 82781 h 103188"/>
              <a:gd name="connsiteX88" fmla="*/ 1199812 w 1303338"/>
              <a:gd name="connsiteY88" fmla="*/ 82462 h 103188"/>
              <a:gd name="connsiteX89" fmla="*/ 1200454 w 1303338"/>
              <a:gd name="connsiteY89" fmla="*/ 83738 h 103188"/>
              <a:gd name="connsiteX90" fmla="*/ 1199170 w 1303338"/>
              <a:gd name="connsiteY90" fmla="*/ 95541 h 103188"/>
              <a:gd name="connsiteX91" fmla="*/ 1193712 w 1303338"/>
              <a:gd name="connsiteY91" fmla="*/ 98411 h 103188"/>
              <a:gd name="connsiteX92" fmla="*/ 1177016 w 1303338"/>
              <a:gd name="connsiteY92" fmla="*/ 101601 h 103188"/>
              <a:gd name="connsiteX93" fmla="*/ 1144588 w 1303338"/>
              <a:gd name="connsiteY93" fmla="*/ 69384 h 103188"/>
              <a:gd name="connsiteX94" fmla="*/ 1177658 w 1303338"/>
              <a:gd name="connsiteY94" fmla="*/ 33338 h 103188"/>
              <a:gd name="connsiteX95" fmla="*/ 1070830 w 1303338"/>
              <a:gd name="connsiteY95" fmla="*/ 33338 h 103188"/>
              <a:gd name="connsiteX96" fmla="*/ 1072433 w 1303338"/>
              <a:gd name="connsiteY96" fmla="*/ 35890 h 103188"/>
              <a:gd name="connsiteX97" fmla="*/ 1072433 w 1303338"/>
              <a:gd name="connsiteY97" fmla="*/ 41314 h 103188"/>
              <a:gd name="connsiteX98" fmla="*/ 1072112 w 1303338"/>
              <a:gd name="connsiteY98" fmla="*/ 63645 h 103188"/>
              <a:gd name="connsiteX99" fmla="*/ 1072112 w 1303338"/>
              <a:gd name="connsiteY99" fmla="*/ 70344 h 103188"/>
              <a:gd name="connsiteX100" fmla="*/ 1072433 w 1303338"/>
              <a:gd name="connsiteY100" fmla="*/ 88210 h 103188"/>
              <a:gd name="connsiteX101" fmla="*/ 1077241 w 1303338"/>
              <a:gd name="connsiteY101" fmla="*/ 92995 h 103188"/>
              <a:gd name="connsiteX102" fmla="*/ 1081088 w 1303338"/>
              <a:gd name="connsiteY102" fmla="*/ 96185 h 103188"/>
              <a:gd name="connsiteX103" fmla="*/ 1081088 w 1303338"/>
              <a:gd name="connsiteY103" fmla="*/ 98418 h 103188"/>
              <a:gd name="connsiteX104" fmla="*/ 1079806 w 1303338"/>
              <a:gd name="connsiteY104" fmla="*/ 100013 h 103188"/>
              <a:gd name="connsiteX105" fmla="*/ 1078844 w 1303338"/>
              <a:gd name="connsiteY105" fmla="*/ 100013 h 103188"/>
              <a:gd name="connsiteX106" fmla="*/ 1064739 w 1303338"/>
              <a:gd name="connsiteY106" fmla="*/ 99694 h 103188"/>
              <a:gd name="connsiteX107" fmla="*/ 1050314 w 1303338"/>
              <a:gd name="connsiteY107" fmla="*/ 100013 h 103188"/>
              <a:gd name="connsiteX108" fmla="*/ 1049353 w 1303338"/>
              <a:gd name="connsiteY108" fmla="*/ 100013 h 103188"/>
              <a:gd name="connsiteX109" fmla="*/ 1047750 w 1303338"/>
              <a:gd name="connsiteY109" fmla="*/ 98418 h 103188"/>
              <a:gd name="connsiteX110" fmla="*/ 1047750 w 1303338"/>
              <a:gd name="connsiteY110" fmla="*/ 96185 h 103188"/>
              <a:gd name="connsiteX111" fmla="*/ 1051917 w 1303338"/>
              <a:gd name="connsiteY111" fmla="*/ 92995 h 103188"/>
              <a:gd name="connsiteX112" fmla="*/ 1057046 w 1303338"/>
              <a:gd name="connsiteY112" fmla="*/ 88210 h 103188"/>
              <a:gd name="connsiteX113" fmla="*/ 1057046 w 1303338"/>
              <a:gd name="connsiteY113" fmla="*/ 70344 h 103188"/>
              <a:gd name="connsiteX114" fmla="*/ 1057046 w 1303338"/>
              <a:gd name="connsiteY114" fmla="*/ 59498 h 103188"/>
              <a:gd name="connsiteX115" fmla="*/ 1051596 w 1303338"/>
              <a:gd name="connsiteY115" fmla="*/ 42271 h 103188"/>
              <a:gd name="connsiteX116" fmla="*/ 1047750 w 1303338"/>
              <a:gd name="connsiteY116" fmla="*/ 40038 h 103188"/>
              <a:gd name="connsiteX117" fmla="*/ 1047750 w 1303338"/>
              <a:gd name="connsiteY117" fmla="*/ 37805 h 103188"/>
              <a:gd name="connsiteX118" fmla="*/ 1049994 w 1303338"/>
              <a:gd name="connsiteY118" fmla="*/ 35571 h 103188"/>
              <a:gd name="connsiteX119" fmla="*/ 1068907 w 1303338"/>
              <a:gd name="connsiteY119" fmla="*/ 33657 h 103188"/>
              <a:gd name="connsiteX120" fmla="*/ 1069868 w 1303338"/>
              <a:gd name="connsiteY120" fmla="*/ 33657 h 103188"/>
              <a:gd name="connsiteX121" fmla="*/ 1070830 w 1303338"/>
              <a:gd name="connsiteY121" fmla="*/ 33338 h 103188"/>
              <a:gd name="connsiteX122" fmla="*/ 1017588 w 1303338"/>
              <a:gd name="connsiteY122" fmla="*/ 33338 h 103188"/>
              <a:gd name="connsiteX123" fmla="*/ 1030923 w 1303338"/>
              <a:gd name="connsiteY123" fmla="*/ 35571 h 103188"/>
              <a:gd name="connsiteX124" fmla="*/ 1033780 w 1303338"/>
              <a:gd name="connsiteY124" fmla="*/ 38761 h 103188"/>
              <a:gd name="connsiteX125" fmla="*/ 1033780 w 1303338"/>
              <a:gd name="connsiteY125" fmla="*/ 39080 h 103188"/>
              <a:gd name="connsiteX126" fmla="*/ 1032828 w 1303338"/>
              <a:gd name="connsiteY126" fmla="*/ 47055 h 103188"/>
              <a:gd name="connsiteX127" fmla="*/ 1030923 w 1303338"/>
              <a:gd name="connsiteY127" fmla="*/ 49607 h 103188"/>
              <a:gd name="connsiteX128" fmla="*/ 1029018 w 1303338"/>
              <a:gd name="connsiteY128" fmla="*/ 49607 h 103188"/>
              <a:gd name="connsiteX129" fmla="*/ 1026160 w 1303338"/>
              <a:gd name="connsiteY129" fmla="*/ 46098 h 103188"/>
              <a:gd name="connsiteX130" fmla="*/ 1015048 w 1303338"/>
              <a:gd name="connsiteY130" fmla="*/ 40675 h 103188"/>
              <a:gd name="connsiteX131" fmla="*/ 1004887 w 1303338"/>
              <a:gd name="connsiteY131" fmla="*/ 49288 h 103188"/>
              <a:gd name="connsiteX132" fmla="*/ 1011555 w 1303338"/>
              <a:gd name="connsiteY132" fmla="*/ 58219 h 103188"/>
              <a:gd name="connsiteX133" fmla="*/ 1023303 w 1303338"/>
              <a:gd name="connsiteY133" fmla="*/ 63961 h 103188"/>
              <a:gd name="connsiteX134" fmla="*/ 1036638 w 1303338"/>
              <a:gd name="connsiteY134" fmla="*/ 81505 h 103188"/>
              <a:gd name="connsiteX135" fmla="*/ 1009650 w 1303338"/>
              <a:gd name="connsiteY135" fmla="*/ 101601 h 103188"/>
              <a:gd name="connsiteX136" fmla="*/ 992822 w 1303338"/>
              <a:gd name="connsiteY136" fmla="*/ 98092 h 103188"/>
              <a:gd name="connsiteX137" fmla="*/ 990600 w 1303338"/>
              <a:gd name="connsiteY137" fmla="*/ 94265 h 103188"/>
              <a:gd name="connsiteX138" fmla="*/ 991552 w 1303338"/>
              <a:gd name="connsiteY138" fmla="*/ 85333 h 103188"/>
              <a:gd name="connsiteX139" fmla="*/ 993775 w 1303338"/>
              <a:gd name="connsiteY139" fmla="*/ 82781 h 103188"/>
              <a:gd name="connsiteX140" fmla="*/ 995997 w 1303338"/>
              <a:gd name="connsiteY140" fmla="*/ 82781 h 103188"/>
              <a:gd name="connsiteX141" fmla="*/ 998220 w 1303338"/>
              <a:gd name="connsiteY141" fmla="*/ 86290 h 103188"/>
              <a:gd name="connsiteX142" fmla="*/ 1010920 w 1303338"/>
              <a:gd name="connsiteY142" fmla="*/ 94265 h 103188"/>
              <a:gd name="connsiteX143" fmla="*/ 1022350 w 1303338"/>
              <a:gd name="connsiteY143" fmla="*/ 85652 h 103188"/>
              <a:gd name="connsiteX144" fmla="*/ 1013142 w 1303338"/>
              <a:gd name="connsiteY144" fmla="*/ 76082 h 103188"/>
              <a:gd name="connsiteX145" fmla="*/ 992187 w 1303338"/>
              <a:gd name="connsiteY145" fmla="*/ 54072 h 103188"/>
              <a:gd name="connsiteX146" fmla="*/ 1017588 w 1303338"/>
              <a:gd name="connsiteY146" fmla="*/ 33338 h 103188"/>
              <a:gd name="connsiteX147" fmla="*/ 950175 w 1303338"/>
              <a:gd name="connsiteY147" fmla="*/ 33338 h 103188"/>
              <a:gd name="connsiteX148" fmla="*/ 951735 w 1303338"/>
              <a:gd name="connsiteY148" fmla="*/ 35571 h 103188"/>
              <a:gd name="connsiteX149" fmla="*/ 951423 w 1303338"/>
              <a:gd name="connsiteY149" fmla="*/ 41633 h 103188"/>
              <a:gd name="connsiteX150" fmla="*/ 952670 w 1303338"/>
              <a:gd name="connsiteY150" fmla="*/ 48332 h 103188"/>
              <a:gd name="connsiteX151" fmla="*/ 955165 w 1303338"/>
              <a:gd name="connsiteY151" fmla="*/ 46099 h 103188"/>
              <a:gd name="connsiteX152" fmla="*/ 960154 w 1303338"/>
              <a:gd name="connsiteY152" fmla="*/ 40357 h 103188"/>
              <a:gd name="connsiteX153" fmla="*/ 968574 w 1303338"/>
              <a:gd name="connsiteY153" fmla="*/ 34295 h 103188"/>
              <a:gd name="connsiteX154" fmla="*/ 974810 w 1303338"/>
              <a:gd name="connsiteY154" fmla="*/ 33338 h 103188"/>
              <a:gd name="connsiteX155" fmla="*/ 979176 w 1303338"/>
              <a:gd name="connsiteY155" fmla="*/ 36528 h 103188"/>
              <a:gd name="connsiteX156" fmla="*/ 978864 w 1303338"/>
              <a:gd name="connsiteY156" fmla="*/ 46099 h 103188"/>
              <a:gd name="connsiteX157" fmla="*/ 976993 w 1303338"/>
              <a:gd name="connsiteY157" fmla="*/ 49289 h 103188"/>
              <a:gd name="connsiteX158" fmla="*/ 975746 w 1303338"/>
              <a:gd name="connsiteY158" fmla="*/ 48970 h 103188"/>
              <a:gd name="connsiteX159" fmla="*/ 968262 w 1303338"/>
              <a:gd name="connsiteY159" fmla="*/ 48332 h 103188"/>
              <a:gd name="connsiteX160" fmla="*/ 957659 w 1303338"/>
              <a:gd name="connsiteY160" fmla="*/ 51841 h 103188"/>
              <a:gd name="connsiteX161" fmla="*/ 954229 w 1303338"/>
              <a:gd name="connsiteY161" fmla="*/ 70663 h 103188"/>
              <a:gd name="connsiteX162" fmla="*/ 954229 w 1303338"/>
              <a:gd name="connsiteY162" fmla="*/ 76406 h 103188"/>
              <a:gd name="connsiteX163" fmla="*/ 954541 w 1303338"/>
              <a:gd name="connsiteY163" fmla="*/ 85019 h 103188"/>
              <a:gd name="connsiteX164" fmla="*/ 956724 w 1303338"/>
              <a:gd name="connsiteY164" fmla="*/ 91400 h 103188"/>
              <a:gd name="connsiteX165" fmla="*/ 963272 w 1303338"/>
              <a:gd name="connsiteY165" fmla="*/ 93314 h 103188"/>
              <a:gd name="connsiteX166" fmla="*/ 967326 w 1303338"/>
              <a:gd name="connsiteY166" fmla="*/ 96185 h 103188"/>
              <a:gd name="connsiteX167" fmla="*/ 967326 w 1303338"/>
              <a:gd name="connsiteY167" fmla="*/ 98099 h 103188"/>
              <a:gd name="connsiteX168" fmla="*/ 965455 w 1303338"/>
              <a:gd name="connsiteY168" fmla="*/ 100013 h 103188"/>
              <a:gd name="connsiteX169" fmla="*/ 965143 w 1303338"/>
              <a:gd name="connsiteY169" fmla="*/ 100013 h 103188"/>
              <a:gd name="connsiteX170" fmla="*/ 946122 w 1303338"/>
              <a:gd name="connsiteY170" fmla="*/ 99694 h 103188"/>
              <a:gd name="connsiteX171" fmla="*/ 933025 w 1303338"/>
              <a:gd name="connsiteY171" fmla="*/ 100013 h 103188"/>
              <a:gd name="connsiteX172" fmla="*/ 932089 w 1303338"/>
              <a:gd name="connsiteY172" fmla="*/ 100013 h 103188"/>
              <a:gd name="connsiteX173" fmla="*/ 930530 w 1303338"/>
              <a:gd name="connsiteY173" fmla="*/ 98418 h 103188"/>
              <a:gd name="connsiteX174" fmla="*/ 930530 w 1303338"/>
              <a:gd name="connsiteY174" fmla="*/ 96185 h 103188"/>
              <a:gd name="connsiteX175" fmla="*/ 934584 w 1303338"/>
              <a:gd name="connsiteY175" fmla="*/ 92995 h 103188"/>
              <a:gd name="connsiteX176" fmla="*/ 939261 w 1303338"/>
              <a:gd name="connsiteY176" fmla="*/ 88210 h 103188"/>
              <a:gd name="connsiteX177" fmla="*/ 939573 w 1303338"/>
              <a:gd name="connsiteY177" fmla="*/ 70344 h 103188"/>
              <a:gd name="connsiteX178" fmla="*/ 939573 w 1303338"/>
              <a:gd name="connsiteY178" fmla="*/ 65878 h 103188"/>
              <a:gd name="connsiteX179" fmla="*/ 937390 w 1303338"/>
              <a:gd name="connsiteY179" fmla="*/ 48013 h 103188"/>
              <a:gd name="connsiteX180" fmla="*/ 930530 w 1303338"/>
              <a:gd name="connsiteY180" fmla="*/ 43547 h 103188"/>
              <a:gd name="connsiteX181" fmla="*/ 927100 w 1303338"/>
              <a:gd name="connsiteY181" fmla="*/ 41633 h 103188"/>
              <a:gd name="connsiteX182" fmla="*/ 927100 w 1303338"/>
              <a:gd name="connsiteY182" fmla="*/ 39400 h 103188"/>
              <a:gd name="connsiteX183" fmla="*/ 929594 w 1303338"/>
              <a:gd name="connsiteY183" fmla="*/ 36528 h 103188"/>
              <a:gd name="connsiteX184" fmla="*/ 947993 w 1303338"/>
              <a:gd name="connsiteY184" fmla="*/ 33657 h 103188"/>
              <a:gd name="connsiteX185" fmla="*/ 948928 w 1303338"/>
              <a:gd name="connsiteY185" fmla="*/ 33657 h 103188"/>
              <a:gd name="connsiteX186" fmla="*/ 950175 w 1303338"/>
              <a:gd name="connsiteY186" fmla="*/ 33338 h 103188"/>
              <a:gd name="connsiteX187" fmla="*/ 892445 w 1303338"/>
              <a:gd name="connsiteY187" fmla="*/ 33338 h 103188"/>
              <a:gd name="connsiteX188" fmla="*/ 915988 w 1303338"/>
              <a:gd name="connsiteY188" fmla="*/ 57900 h 103188"/>
              <a:gd name="connsiteX189" fmla="*/ 909710 w 1303338"/>
              <a:gd name="connsiteY189" fmla="*/ 62685 h 103188"/>
              <a:gd name="connsiteX190" fmla="*/ 879574 w 1303338"/>
              <a:gd name="connsiteY190" fmla="*/ 62685 h 103188"/>
              <a:gd name="connsiteX191" fmla="*/ 874551 w 1303338"/>
              <a:gd name="connsiteY191" fmla="*/ 67470 h 103188"/>
              <a:gd name="connsiteX192" fmla="*/ 893700 w 1303338"/>
              <a:gd name="connsiteY192" fmla="*/ 89799 h 103188"/>
              <a:gd name="connsiteX193" fmla="*/ 913477 w 1303338"/>
              <a:gd name="connsiteY193" fmla="*/ 82781 h 103188"/>
              <a:gd name="connsiteX194" fmla="*/ 913791 w 1303338"/>
              <a:gd name="connsiteY194" fmla="*/ 82462 h 103188"/>
              <a:gd name="connsiteX195" fmla="*/ 914733 w 1303338"/>
              <a:gd name="connsiteY195" fmla="*/ 83738 h 103188"/>
              <a:gd name="connsiteX196" fmla="*/ 913163 w 1303338"/>
              <a:gd name="connsiteY196" fmla="*/ 95541 h 103188"/>
              <a:gd name="connsiteX197" fmla="*/ 907826 w 1303338"/>
              <a:gd name="connsiteY197" fmla="*/ 98411 h 103188"/>
              <a:gd name="connsiteX198" fmla="*/ 891817 w 1303338"/>
              <a:gd name="connsiteY198" fmla="*/ 101601 h 103188"/>
              <a:gd name="connsiteX199" fmla="*/ 860425 w 1303338"/>
              <a:gd name="connsiteY199" fmla="*/ 69384 h 103188"/>
              <a:gd name="connsiteX200" fmla="*/ 892445 w 1303338"/>
              <a:gd name="connsiteY200" fmla="*/ 33338 h 103188"/>
              <a:gd name="connsiteX201" fmla="*/ 792786 w 1303338"/>
              <a:gd name="connsiteY201" fmla="*/ 33338 h 103188"/>
              <a:gd name="connsiteX202" fmla="*/ 799106 w 1303338"/>
              <a:gd name="connsiteY202" fmla="*/ 33662 h 103188"/>
              <a:gd name="connsiteX203" fmla="*/ 805741 w 1303338"/>
              <a:gd name="connsiteY203" fmla="*/ 33985 h 103188"/>
              <a:gd name="connsiteX204" fmla="*/ 819327 w 1303338"/>
              <a:gd name="connsiteY204" fmla="*/ 33338 h 103188"/>
              <a:gd name="connsiteX205" fmla="*/ 820907 w 1303338"/>
              <a:gd name="connsiteY205" fmla="*/ 33338 h 103188"/>
              <a:gd name="connsiteX206" fmla="*/ 822803 w 1303338"/>
              <a:gd name="connsiteY206" fmla="*/ 35279 h 103188"/>
              <a:gd name="connsiteX207" fmla="*/ 822803 w 1303338"/>
              <a:gd name="connsiteY207" fmla="*/ 37544 h 103188"/>
              <a:gd name="connsiteX208" fmla="*/ 819011 w 1303338"/>
              <a:gd name="connsiteY208" fmla="*/ 40456 h 103188"/>
              <a:gd name="connsiteX209" fmla="*/ 813956 w 1303338"/>
              <a:gd name="connsiteY209" fmla="*/ 44014 h 103188"/>
              <a:gd name="connsiteX210" fmla="*/ 814588 w 1303338"/>
              <a:gd name="connsiteY210" fmla="*/ 46926 h 103188"/>
              <a:gd name="connsiteX211" fmla="*/ 816168 w 1303338"/>
              <a:gd name="connsiteY211" fmla="*/ 52750 h 103188"/>
              <a:gd name="connsiteX212" fmla="*/ 819643 w 1303338"/>
              <a:gd name="connsiteY212" fmla="*/ 63426 h 103188"/>
              <a:gd name="connsiteX213" fmla="*/ 826594 w 1303338"/>
              <a:gd name="connsiteY213" fmla="*/ 85425 h 103188"/>
              <a:gd name="connsiteX214" fmla="*/ 826910 w 1303338"/>
              <a:gd name="connsiteY214" fmla="*/ 83808 h 103188"/>
              <a:gd name="connsiteX215" fmla="*/ 827542 w 1303338"/>
              <a:gd name="connsiteY215" fmla="*/ 81866 h 103188"/>
              <a:gd name="connsiteX216" fmla="*/ 828806 w 1303338"/>
              <a:gd name="connsiteY216" fmla="*/ 78308 h 103188"/>
              <a:gd name="connsiteX217" fmla="*/ 831018 w 1303338"/>
              <a:gd name="connsiteY217" fmla="*/ 70867 h 103188"/>
              <a:gd name="connsiteX218" fmla="*/ 834809 w 1303338"/>
              <a:gd name="connsiteY218" fmla="*/ 60191 h 103188"/>
              <a:gd name="connsiteX219" fmla="*/ 839865 w 1303338"/>
              <a:gd name="connsiteY219" fmla="*/ 43367 h 103188"/>
              <a:gd name="connsiteX220" fmla="*/ 834493 w 1303338"/>
              <a:gd name="connsiteY220" fmla="*/ 39809 h 103188"/>
              <a:gd name="connsiteX221" fmla="*/ 832598 w 1303338"/>
              <a:gd name="connsiteY221" fmla="*/ 37544 h 103188"/>
              <a:gd name="connsiteX222" fmla="*/ 832598 w 1303338"/>
              <a:gd name="connsiteY222" fmla="*/ 35279 h 103188"/>
              <a:gd name="connsiteX223" fmla="*/ 834177 w 1303338"/>
              <a:gd name="connsiteY223" fmla="*/ 33338 h 103188"/>
              <a:gd name="connsiteX224" fmla="*/ 835441 w 1303338"/>
              <a:gd name="connsiteY224" fmla="*/ 33662 h 103188"/>
              <a:gd name="connsiteX225" fmla="*/ 844920 w 1303338"/>
              <a:gd name="connsiteY225" fmla="*/ 33985 h 103188"/>
              <a:gd name="connsiteX226" fmla="*/ 853135 w 1303338"/>
              <a:gd name="connsiteY226" fmla="*/ 33338 h 103188"/>
              <a:gd name="connsiteX227" fmla="*/ 854399 w 1303338"/>
              <a:gd name="connsiteY227" fmla="*/ 33338 h 103188"/>
              <a:gd name="connsiteX228" fmla="*/ 855663 w 1303338"/>
              <a:gd name="connsiteY228" fmla="*/ 35279 h 103188"/>
              <a:gd name="connsiteX229" fmla="*/ 855663 w 1303338"/>
              <a:gd name="connsiteY229" fmla="*/ 37544 h 103188"/>
              <a:gd name="connsiteX230" fmla="*/ 853135 w 1303338"/>
              <a:gd name="connsiteY230" fmla="*/ 40132 h 103188"/>
              <a:gd name="connsiteX231" fmla="*/ 848712 w 1303338"/>
              <a:gd name="connsiteY231" fmla="*/ 47897 h 103188"/>
              <a:gd name="connsiteX232" fmla="*/ 836073 w 1303338"/>
              <a:gd name="connsiteY232" fmla="*/ 79602 h 103188"/>
              <a:gd name="connsiteX233" fmla="*/ 830070 w 1303338"/>
              <a:gd name="connsiteY233" fmla="*/ 95131 h 103188"/>
              <a:gd name="connsiteX234" fmla="*/ 828490 w 1303338"/>
              <a:gd name="connsiteY234" fmla="*/ 99337 h 103188"/>
              <a:gd name="connsiteX235" fmla="*/ 825646 w 1303338"/>
              <a:gd name="connsiteY235" fmla="*/ 100631 h 103188"/>
              <a:gd name="connsiteX236" fmla="*/ 819643 w 1303338"/>
              <a:gd name="connsiteY236" fmla="*/ 101601 h 103188"/>
              <a:gd name="connsiteX237" fmla="*/ 818063 w 1303338"/>
              <a:gd name="connsiteY237" fmla="*/ 101601 h 103188"/>
              <a:gd name="connsiteX238" fmla="*/ 815536 w 1303338"/>
              <a:gd name="connsiteY238" fmla="*/ 97072 h 103188"/>
              <a:gd name="connsiteX239" fmla="*/ 806689 w 1303338"/>
              <a:gd name="connsiteY239" fmla="*/ 72808 h 103188"/>
              <a:gd name="connsiteX240" fmla="*/ 795946 w 1303338"/>
              <a:gd name="connsiteY240" fmla="*/ 43367 h 103188"/>
              <a:gd name="connsiteX241" fmla="*/ 791839 w 1303338"/>
              <a:gd name="connsiteY241" fmla="*/ 39809 h 103188"/>
              <a:gd name="connsiteX242" fmla="*/ 790575 w 1303338"/>
              <a:gd name="connsiteY242" fmla="*/ 37544 h 103188"/>
              <a:gd name="connsiteX243" fmla="*/ 790575 w 1303338"/>
              <a:gd name="connsiteY243" fmla="*/ 35279 h 103188"/>
              <a:gd name="connsiteX244" fmla="*/ 792786 w 1303338"/>
              <a:gd name="connsiteY244" fmla="*/ 33338 h 103188"/>
              <a:gd name="connsiteX245" fmla="*/ 775335 w 1303338"/>
              <a:gd name="connsiteY245" fmla="*/ 33338 h 103188"/>
              <a:gd name="connsiteX246" fmla="*/ 776923 w 1303338"/>
              <a:gd name="connsiteY246" fmla="*/ 35890 h 103188"/>
              <a:gd name="connsiteX247" fmla="*/ 776923 w 1303338"/>
              <a:gd name="connsiteY247" fmla="*/ 41314 h 103188"/>
              <a:gd name="connsiteX248" fmla="*/ 776605 w 1303338"/>
              <a:gd name="connsiteY248" fmla="*/ 63645 h 103188"/>
              <a:gd name="connsiteX249" fmla="*/ 776605 w 1303338"/>
              <a:gd name="connsiteY249" fmla="*/ 70344 h 103188"/>
              <a:gd name="connsiteX250" fmla="*/ 776923 w 1303338"/>
              <a:gd name="connsiteY250" fmla="*/ 88210 h 103188"/>
              <a:gd name="connsiteX251" fmla="*/ 781685 w 1303338"/>
              <a:gd name="connsiteY251" fmla="*/ 92995 h 103188"/>
              <a:gd name="connsiteX252" fmla="*/ 785813 w 1303338"/>
              <a:gd name="connsiteY252" fmla="*/ 96185 h 103188"/>
              <a:gd name="connsiteX253" fmla="*/ 785813 w 1303338"/>
              <a:gd name="connsiteY253" fmla="*/ 98418 h 103188"/>
              <a:gd name="connsiteX254" fmla="*/ 784225 w 1303338"/>
              <a:gd name="connsiteY254" fmla="*/ 100013 h 103188"/>
              <a:gd name="connsiteX255" fmla="*/ 783273 w 1303338"/>
              <a:gd name="connsiteY255" fmla="*/ 100013 h 103188"/>
              <a:gd name="connsiteX256" fmla="*/ 769303 w 1303338"/>
              <a:gd name="connsiteY256" fmla="*/ 99694 h 103188"/>
              <a:gd name="connsiteX257" fmla="*/ 754697 w 1303338"/>
              <a:gd name="connsiteY257" fmla="*/ 100013 h 103188"/>
              <a:gd name="connsiteX258" fmla="*/ 753745 w 1303338"/>
              <a:gd name="connsiteY258" fmla="*/ 100013 h 103188"/>
              <a:gd name="connsiteX259" fmla="*/ 752475 w 1303338"/>
              <a:gd name="connsiteY259" fmla="*/ 98418 h 103188"/>
              <a:gd name="connsiteX260" fmla="*/ 752475 w 1303338"/>
              <a:gd name="connsiteY260" fmla="*/ 96185 h 103188"/>
              <a:gd name="connsiteX261" fmla="*/ 756602 w 1303338"/>
              <a:gd name="connsiteY261" fmla="*/ 92995 h 103188"/>
              <a:gd name="connsiteX262" fmla="*/ 761365 w 1303338"/>
              <a:gd name="connsiteY262" fmla="*/ 88210 h 103188"/>
              <a:gd name="connsiteX263" fmla="*/ 761682 w 1303338"/>
              <a:gd name="connsiteY263" fmla="*/ 70344 h 103188"/>
              <a:gd name="connsiteX264" fmla="*/ 761682 w 1303338"/>
              <a:gd name="connsiteY264" fmla="*/ 59498 h 103188"/>
              <a:gd name="connsiteX265" fmla="*/ 755967 w 1303338"/>
              <a:gd name="connsiteY265" fmla="*/ 42271 h 103188"/>
              <a:gd name="connsiteX266" fmla="*/ 752475 w 1303338"/>
              <a:gd name="connsiteY266" fmla="*/ 40038 h 103188"/>
              <a:gd name="connsiteX267" fmla="*/ 752475 w 1303338"/>
              <a:gd name="connsiteY267" fmla="*/ 37805 h 103188"/>
              <a:gd name="connsiteX268" fmla="*/ 754697 w 1303338"/>
              <a:gd name="connsiteY268" fmla="*/ 35571 h 103188"/>
              <a:gd name="connsiteX269" fmla="*/ 773113 w 1303338"/>
              <a:gd name="connsiteY269" fmla="*/ 33657 h 103188"/>
              <a:gd name="connsiteX270" fmla="*/ 774383 w 1303338"/>
              <a:gd name="connsiteY270" fmla="*/ 33657 h 103188"/>
              <a:gd name="connsiteX271" fmla="*/ 775335 w 1303338"/>
              <a:gd name="connsiteY271" fmla="*/ 33338 h 103188"/>
              <a:gd name="connsiteX272" fmla="*/ 686303 w 1303338"/>
              <a:gd name="connsiteY272" fmla="*/ 33338 h 103188"/>
              <a:gd name="connsiteX273" fmla="*/ 688224 w 1303338"/>
              <a:gd name="connsiteY273" fmla="*/ 35890 h 103188"/>
              <a:gd name="connsiteX274" fmla="*/ 688544 w 1303338"/>
              <a:gd name="connsiteY274" fmla="*/ 43866 h 103188"/>
              <a:gd name="connsiteX275" fmla="*/ 689824 w 1303338"/>
              <a:gd name="connsiteY275" fmla="*/ 46737 h 103188"/>
              <a:gd name="connsiteX276" fmla="*/ 691105 w 1303338"/>
              <a:gd name="connsiteY276" fmla="*/ 45780 h 103188"/>
              <a:gd name="connsiteX277" fmla="*/ 692385 w 1303338"/>
              <a:gd name="connsiteY277" fmla="*/ 44504 h 103188"/>
              <a:gd name="connsiteX278" fmla="*/ 694946 w 1303338"/>
              <a:gd name="connsiteY278" fmla="*/ 41952 h 103188"/>
              <a:gd name="connsiteX279" fmla="*/ 712232 w 1303338"/>
              <a:gd name="connsiteY279" fmla="*/ 33338 h 103188"/>
              <a:gd name="connsiteX280" fmla="*/ 731119 w 1303338"/>
              <a:gd name="connsiteY280" fmla="*/ 43228 h 103188"/>
              <a:gd name="connsiteX281" fmla="*/ 732079 w 1303338"/>
              <a:gd name="connsiteY281" fmla="*/ 65878 h 103188"/>
              <a:gd name="connsiteX282" fmla="*/ 732079 w 1303338"/>
              <a:gd name="connsiteY282" fmla="*/ 70344 h 103188"/>
              <a:gd name="connsiteX283" fmla="*/ 732400 w 1303338"/>
              <a:gd name="connsiteY283" fmla="*/ 88210 h 103188"/>
              <a:gd name="connsiteX284" fmla="*/ 737201 w 1303338"/>
              <a:gd name="connsiteY284" fmla="*/ 92995 h 103188"/>
              <a:gd name="connsiteX285" fmla="*/ 741363 w 1303338"/>
              <a:gd name="connsiteY285" fmla="*/ 96185 h 103188"/>
              <a:gd name="connsiteX286" fmla="*/ 741363 w 1303338"/>
              <a:gd name="connsiteY286" fmla="*/ 98418 h 103188"/>
              <a:gd name="connsiteX287" fmla="*/ 739762 w 1303338"/>
              <a:gd name="connsiteY287" fmla="*/ 100013 h 103188"/>
              <a:gd name="connsiteX288" fmla="*/ 739122 w 1303338"/>
              <a:gd name="connsiteY288" fmla="*/ 100013 h 103188"/>
              <a:gd name="connsiteX289" fmla="*/ 724717 w 1303338"/>
              <a:gd name="connsiteY289" fmla="*/ 99694 h 103188"/>
              <a:gd name="connsiteX290" fmla="*/ 710312 w 1303338"/>
              <a:gd name="connsiteY290" fmla="*/ 100013 h 103188"/>
              <a:gd name="connsiteX291" fmla="*/ 709351 w 1303338"/>
              <a:gd name="connsiteY291" fmla="*/ 100013 h 103188"/>
              <a:gd name="connsiteX292" fmla="*/ 708071 w 1303338"/>
              <a:gd name="connsiteY292" fmla="*/ 98418 h 103188"/>
              <a:gd name="connsiteX293" fmla="*/ 708071 w 1303338"/>
              <a:gd name="connsiteY293" fmla="*/ 96185 h 103188"/>
              <a:gd name="connsiteX294" fmla="*/ 711912 w 1303338"/>
              <a:gd name="connsiteY294" fmla="*/ 92995 h 103188"/>
              <a:gd name="connsiteX295" fmla="*/ 717034 w 1303338"/>
              <a:gd name="connsiteY295" fmla="*/ 88210 h 103188"/>
              <a:gd name="connsiteX296" fmla="*/ 717354 w 1303338"/>
              <a:gd name="connsiteY296" fmla="*/ 70344 h 103188"/>
              <a:gd name="connsiteX297" fmla="*/ 717354 w 1303338"/>
              <a:gd name="connsiteY297" fmla="*/ 65878 h 103188"/>
              <a:gd name="connsiteX298" fmla="*/ 715754 w 1303338"/>
              <a:gd name="connsiteY298" fmla="*/ 51203 h 103188"/>
              <a:gd name="connsiteX299" fmla="*/ 706150 w 1303338"/>
              <a:gd name="connsiteY299" fmla="*/ 45461 h 103188"/>
              <a:gd name="connsiteX300" fmla="*/ 692705 w 1303338"/>
              <a:gd name="connsiteY300" fmla="*/ 52160 h 103188"/>
              <a:gd name="connsiteX301" fmla="*/ 689824 w 1303338"/>
              <a:gd name="connsiteY301" fmla="*/ 66835 h 103188"/>
              <a:gd name="connsiteX302" fmla="*/ 689824 w 1303338"/>
              <a:gd name="connsiteY302" fmla="*/ 70344 h 103188"/>
              <a:gd name="connsiteX303" fmla="*/ 690144 w 1303338"/>
              <a:gd name="connsiteY303" fmla="*/ 88210 h 103188"/>
              <a:gd name="connsiteX304" fmla="*/ 694946 w 1303338"/>
              <a:gd name="connsiteY304" fmla="*/ 92995 h 103188"/>
              <a:gd name="connsiteX305" fmla="*/ 699108 w 1303338"/>
              <a:gd name="connsiteY305" fmla="*/ 96185 h 103188"/>
              <a:gd name="connsiteX306" fmla="*/ 699108 w 1303338"/>
              <a:gd name="connsiteY306" fmla="*/ 98418 h 103188"/>
              <a:gd name="connsiteX307" fmla="*/ 697507 w 1303338"/>
              <a:gd name="connsiteY307" fmla="*/ 100013 h 103188"/>
              <a:gd name="connsiteX308" fmla="*/ 696547 w 1303338"/>
              <a:gd name="connsiteY308" fmla="*/ 100013 h 103188"/>
              <a:gd name="connsiteX309" fmla="*/ 682462 w 1303338"/>
              <a:gd name="connsiteY309" fmla="*/ 99694 h 103188"/>
              <a:gd name="connsiteX310" fmla="*/ 668056 w 1303338"/>
              <a:gd name="connsiteY310" fmla="*/ 100013 h 103188"/>
              <a:gd name="connsiteX311" fmla="*/ 667096 w 1303338"/>
              <a:gd name="connsiteY311" fmla="*/ 100013 h 103188"/>
              <a:gd name="connsiteX312" fmla="*/ 665495 w 1303338"/>
              <a:gd name="connsiteY312" fmla="*/ 98418 h 103188"/>
              <a:gd name="connsiteX313" fmla="*/ 665495 w 1303338"/>
              <a:gd name="connsiteY313" fmla="*/ 96185 h 103188"/>
              <a:gd name="connsiteX314" fmla="*/ 669657 w 1303338"/>
              <a:gd name="connsiteY314" fmla="*/ 92995 h 103188"/>
              <a:gd name="connsiteX315" fmla="*/ 674779 w 1303338"/>
              <a:gd name="connsiteY315" fmla="*/ 88210 h 103188"/>
              <a:gd name="connsiteX316" fmla="*/ 674779 w 1303338"/>
              <a:gd name="connsiteY316" fmla="*/ 70344 h 103188"/>
              <a:gd name="connsiteX317" fmla="*/ 674779 w 1303338"/>
              <a:gd name="connsiteY317" fmla="*/ 65559 h 103188"/>
              <a:gd name="connsiteX318" fmla="*/ 673498 w 1303338"/>
              <a:gd name="connsiteY318" fmla="*/ 46418 h 103188"/>
              <a:gd name="connsiteX319" fmla="*/ 667416 w 1303338"/>
              <a:gd name="connsiteY319" fmla="*/ 42909 h 103188"/>
              <a:gd name="connsiteX320" fmla="*/ 663575 w 1303338"/>
              <a:gd name="connsiteY320" fmla="*/ 41314 h 103188"/>
              <a:gd name="connsiteX321" fmla="*/ 663575 w 1303338"/>
              <a:gd name="connsiteY321" fmla="*/ 38762 h 103188"/>
              <a:gd name="connsiteX322" fmla="*/ 665495 w 1303338"/>
              <a:gd name="connsiteY322" fmla="*/ 35890 h 103188"/>
              <a:gd name="connsiteX323" fmla="*/ 684062 w 1303338"/>
              <a:gd name="connsiteY323" fmla="*/ 33657 h 103188"/>
              <a:gd name="connsiteX324" fmla="*/ 686303 w 1303338"/>
              <a:gd name="connsiteY324" fmla="*/ 33338 h 103188"/>
              <a:gd name="connsiteX325" fmla="*/ 401220 w 1303338"/>
              <a:gd name="connsiteY325" fmla="*/ 33338 h 103188"/>
              <a:gd name="connsiteX326" fmla="*/ 402485 w 1303338"/>
              <a:gd name="connsiteY326" fmla="*/ 34926 h 103188"/>
              <a:gd name="connsiteX327" fmla="*/ 402485 w 1303338"/>
              <a:gd name="connsiteY327" fmla="*/ 37783 h 103188"/>
              <a:gd name="connsiteX328" fmla="*/ 401853 w 1303338"/>
              <a:gd name="connsiteY328" fmla="*/ 59056 h 103188"/>
              <a:gd name="connsiteX329" fmla="*/ 401853 w 1303338"/>
              <a:gd name="connsiteY329" fmla="*/ 69216 h 103188"/>
              <a:gd name="connsiteX330" fmla="*/ 404066 w 1303338"/>
              <a:gd name="connsiteY330" fmla="*/ 86044 h 103188"/>
              <a:gd name="connsiteX331" fmla="*/ 411970 w 1303338"/>
              <a:gd name="connsiteY331" fmla="*/ 89536 h 103188"/>
              <a:gd name="connsiteX332" fmla="*/ 425881 w 1303338"/>
              <a:gd name="connsiteY332" fmla="*/ 81916 h 103188"/>
              <a:gd name="connsiteX333" fmla="*/ 427778 w 1303338"/>
              <a:gd name="connsiteY333" fmla="*/ 65723 h 103188"/>
              <a:gd name="connsiteX334" fmla="*/ 427778 w 1303338"/>
              <a:gd name="connsiteY334" fmla="*/ 59056 h 103188"/>
              <a:gd name="connsiteX335" fmla="*/ 427461 w 1303338"/>
              <a:gd name="connsiteY335" fmla="*/ 45721 h 103188"/>
              <a:gd name="connsiteX336" fmla="*/ 422403 w 1303338"/>
              <a:gd name="connsiteY336" fmla="*/ 41911 h 103188"/>
              <a:gd name="connsiteX337" fmla="*/ 418609 w 1303338"/>
              <a:gd name="connsiteY337" fmla="*/ 40006 h 103188"/>
              <a:gd name="connsiteX338" fmla="*/ 418609 w 1303338"/>
              <a:gd name="connsiteY338" fmla="*/ 37466 h 103188"/>
              <a:gd name="connsiteX339" fmla="*/ 420822 w 1303338"/>
              <a:gd name="connsiteY339" fmla="*/ 35561 h 103188"/>
              <a:gd name="connsiteX340" fmla="*/ 439475 w 1303338"/>
              <a:gd name="connsiteY340" fmla="*/ 33656 h 103188"/>
              <a:gd name="connsiteX341" fmla="*/ 441688 w 1303338"/>
              <a:gd name="connsiteY341" fmla="*/ 33338 h 103188"/>
              <a:gd name="connsiteX342" fmla="*/ 443269 w 1303338"/>
              <a:gd name="connsiteY342" fmla="*/ 34926 h 103188"/>
              <a:gd name="connsiteX343" fmla="*/ 443269 w 1303338"/>
              <a:gd name="connsiteY343" fmla="*/ 38418 h 103188"/>
              <a:gd name="connsiteX344" fmla="*/ 442953 w 1303338"/>
              <a:gd name="connsiteY344" fmla="*/ 47626 h 103188"/>
              <a:gd name="connsiteX345" fmla="*/ 442637 w 1303338"/>
              <a:gd name="connsiteY345" fmla="*/ 56198 h 103188"/>
              <a:gd name="connsiteX346" fmla="*/ 442637 w 1303338"/>
              <a:gd name="connsiteY346" fmla="*/ 65723 h 103188"/>
              <a:gd name="connsiteX347" fmla="*/ 443269 w 1303338"/>
              <a:gd name="connsiteY347" fmla="*/ 87314 h 103188"/>
              <a:gd name="connsiteX348" fmla="*/ 449908 w 1303338"/>
              <a:gd name="connsiteY348" fmla="*/ 92394 h 103188"/>
              <a:gd name="connsiteX349" fmla="*/ 452438 w 1303338"/>
              <a:gd name="connsiteY349" fmla="*/ 94616 h 103188"/>
              <a:gd name="connsiteX350" fmla="*/ 452438 w 1303338"/>
              <a:gd name="connsiteY350" fmla="*/ 96521 h 103188"/>
              <a:gd name="connsiteX351" fmla="*/ 450225 w 1303338"/>
              <a:gd name="connsiteY351" fmla="*/ 98744 h 103188"/>
              <a:gd name="connsiteX352" fmla="*/ 432520 w 1303338"/>
              <a:gd name="connsiteY352" fmla="*/ 101284 h 103188"/>
              <a:gd name="connsiteX353" fmla="*/ 430939 w 1303338"/>
              <a:gd name="connsiteY353" fmla="*/ 101601 h 103188"/>
              <a:gd name="connsiteX354" fmla="*/ 428410 w 1303338"/>
              <a:gd name="connsiteY354" fmla="*/ 92394 h 103188"/>
              <a:gd name="connsiteX355" fmla="*/ 427145 w 1303338"/>
              <a:gd name="connsiteY355" fmla="*/ 89536 h 103188"/>
              <a:gd name="connsiteX356" fmla="*/ 424300 w 1303338"/>
              <a:gd name="connsiteY356" fmla="*/ 91441 h 103188"/>
              <a:gd name="connsiteX357" fmla="*/ 405963 w 1303338"/>
              <a:gd name="connsiteY357" fmla="*/ 101284 h 103188"/>
              <a:gd name="connsiteX358" fmla="*/ 393000 w 1303338"/>
              <a:gd name="connsiteY358" fmla="*/ 97791 h 103188"/>
              <a:gd name="connsiteX359" fmla="*/ 386993 w 1303338"/>
              <a:gd name="connsiteY359" fmla="*/ 83186 h 103188"/>
              <a:gd name="connsiteX360" fmla="*/ 386993 w 1303338"/>
              <a:gd name="connsiteY360" fmla="*/ 77471 h 103188"/>
              <a:gd name="connsiteX361" fmla="*/ 386993 w 1303338"/>
              <a:gd name="connsiteY361" fmla="*/ 70804 h 103188"/>
              <a:gd name="connsiteX362" fmla="*/ 386993 w 1303338"/>
              <a:gd name="connsiteY362" fmla="*/ 59373 h 103188"/>
              <a:gd name="connsiteX363" fmla="*/ 381619 w 1303338"/>
              <a:gd name="connsiteY363" fmla="*/ 42228 h 103188"/>
              <a:gd name="connsiteX364" fmla="*/ 377825 w 1303338"/>
              <a:gd name="connsiteY364" fmla="*/ 40006 h 103188"/>
              <a:gd name="connsiteX365" fmla="*/ 377825 w 1303338"/>
              <a:gd name="connsiteY365" fmla="*/ 37783 h 103188"/>
              <a:gd name="connsiteX366" fmla="*/ 380038 w 1303338"/>
              <a:gd name="connsiteY366" fmla="*/ 35561 h 103188"/>
              <a:gd name="connsiteX367" fmla="*/ 399007 w 1303338"/>
              <a:gd name="connsiteY367" fmla="*/ 33656 h 103188"/>
              <a:gd name="connsiteX368" fmla="*/ 401220 w 1303338"/>
              <a:gd name="connsiteY368" fmla="*/ 33338 h 103188"/>
              <a:gd name="connsiteX369" fmla="*/ 339251 w 1303338"/>
              <a:gd name="connsiteY369" fmla="*/ 33338 h 103188"/>
              <a:gd name="connsiteX370" fmla="*/ 366690 w 1303338"/>
              <a:gd name="connsiteY370" fmla="*/ 47374 h 103188"/>
              <a:gd name="connsiteX371" fmla="*/ 371476 w 1303338"/>
              <a:gd name="connsiteY371" fmla="*/ 65875 h 103188"/>
              <a:gd name="connsiteX372" fmla="*/ 363181 w 1303338"/>
              <a:gd name="connsiteY372" fmla="*/ 90118 h 103188"/>
              <a:gd name="connsiteX373" fmla="*/ 337018 w 1303338"/>
              <a:gd name="connsiteY373" fmla="*/ 101601 h 103188"/>
              <a:gd name="connsiteX374" fmla="*/ 306388 w 1303338"/>
              <a:gd name="connsiteY374" fmla="*/ 69384 h 103188"/>
              <a:gd name="connsiteX375" fmla="*/ 315641 w 1303338"/>
              <a:gd name="connsiteY375" fmla="*/ 43227 h 103188"/>
              <a:gd name="connsiteX376" fmla="*/ 339251 w 1303338"/>
              <a:gd name="connsiteY376" fmla="*/ 33338 h 103188"/>
              <a:gd name="connsiteX377" fmla="*/ 115607 w 1303338"/>
              <a:gd name="connsiteY377" fmla="*/ 33338 h 103188"/>
              <a:gd name="connsiteX378" fmla="*/ 139171 w 1303338"/>
              <a:gd name="connsiteY378" fmla="*/ 52330 h 103188"/>
              <a:gd name="connsiteX379" fmla="*/ 138857 w 1303338"/>
              <a:gd name="connsiteY379" fmla="*/ 76793 h 103188"/>
              <a:gd name="connsiteX380" fmla="*/ 140428 w 1303338"/>
              <a:gd name="connsiteY380" fmla="*/ 91922 h 103188"/>
              <a:gd name="connsiteX381" fmla="*/ 146083 w 1303338"/>
              <a:gd name="connsiteY381" fmla="*/ 93532 h 103188"/>
              <a:gd name="connsiteX382" fmla="*/ 149225 w 1303338"/>
              <a:gd name="connsiteY382" fmla="*/ 95785 h 103188"/>
              <a:gd name="connsiteX383" fmla="*/ 149225 w 1303338"/>
              <a:gd name="connsiteY383" fmla="*/ 98038 h 103188"/>
              <a:gd name="connsiteX384" fmla="*/ 146712 w 1303338"/>
              <a:gd name="connsiteY384" fmla="*/ 100291 h 103188"/>
              <a:gd name="connsiteX385" fmla="*/ 131316 w 1303338"/>
              <a:gd name="connsiteY385" fmla="*/ 102866 h 103188"/>
              <a:gd name="connsiteX386" fmla="*/ 128489 w 1303338"/>
              <a:gd name="connsiteY386" fmla="*/ 103188 h 103188"/>
              <a:gd name="connsiteX387" fmla="*/ 126289 w 1303338"/>
              <a:gd name="connsiteY387" fmla="*/ 101257 h 103188"/>
              <a:gd name="connsiteX388" fmla="*/ 125661 w 1303338"/>
              <a:gd name="connsiteY388" fmla="*/ 95785 h 103188"/>
              <a:gd name="connsiteX389" fmla="*/ 124718 w 1303338"/>
              <a:gd name="connsiteY389" fmla="*/ 92244 h 103188"/>
              <a:gd name="connsiteX390" fmla="*/ 124090 w 1303338"/>
              <a:gd name="connsiteY390" fmla="*/ 92888 h 103188"/>
              <a:gd name="connsiteX391" fmla="*/ 116235 w 1303338"/>
              <a:gd name="connsiteY391" fmla="*/ 98682 h 103188"/>
              <a:gd name="connsiteX392" fmla="*/ 103353 w 1303338"/>
              <a:gd name="connsiteY392" fmla="*/ 102223 h 103188"/>
              <a:gd name="connsiteX393" fmla="*/ 88900 w 1303338"/>
              <a:gd name="connsiteY393" fmla="*/ 85162 h 103188"/>
              <a:gd name="connsiteX394" fmla="*/ 92042 w 1303338"/>
              <a:gd name="connsiteY394" fmla="*/ 72287 h 103188"/>
              <a:gd name="connsiteX395" fmla="*/ 100211 w 1303338"/>
              <a:gd name="connsiteY395" fmla="*/ 69390 h 103188"/>
              <a:gd name="connsiteX396" fmla="*/ 117178 w 1303338"/>
              <a:gd name="connsiteY396" fmla="*/ 65849 h 103188"/>
              <a:gd name="connsiteX397" fmla="*/ 125347 w 1303338"/>
              <a:gd name="connsiteY397" fmla="*/ 59733 h 103188"/>
              <a:gd name="connsiteX398" fmla="*/ 125347 w 1303338"/>
              <a:gd name="connsiteY398" fmla="*/ 57158 h 103188"/>
              <a:gd name="connsiteX399" fmla="*/ 113407 w 1303338"/>
              <a:gd name="connsiteY399" fmla="*/ 44604 h 103188"/>
              <a:gd name="connsiteX400" fmla="*/ 95498 w 1303338"/>
              <a:gd name="connsiteY400" fmla="*/ 49755 h 103188"/>
              <a:gd name="connsiteX401" fmla="*/ 93613 w 1303338"/>
              <a:gd name="connsiteY401" fmla="*/ 50720 h 103188"/>
              <a:gd name="connsiteX402" fmla="*/ 92671 w 1303338"/>
              <a:gd name="connsiteY402" fmla="*/ 49111 h 103188"/>
              <a:gd name="connsiteX403" fmla="*/ 92671 w 1303338"/>
              <a:gd name="connsiteY403" fmla="*/ 48145 h 103188"/>
              <a:gd name="connsiteX404" fmla="*/ 93613 w 1303338"/>
              <a:gd name="connsiteY404" fmla="*/ 41385 h 103188"/>
              <a:gd name="connsiteX405" fmla="*/ 98954 w 1303338"/>
              <a:gd name="connsiteY405" fmla="*/ 35591 h 103188"/>
              <a:gd name="connsiteX406" fmla="*/ 115607 w 1303338"/>
              <a:gd name="connsiteY406" fmla="*/ 33338 h 103188"/>
              <a:gd name="connsiteX407" fmla="*/ 28982 w 1303338"/>
              <a:gd name="connsiteY407" fmla="*/ 15875 h 103188"/>
              <a:gd name="connsiteX408" fmla="*/ 25400 w 1303338"/>
              <a:gd name="connsiteY408" fmla="*/ 17761 h 103188"/>
              <a:gd name="connsiteX409" fmla="*/ 25400 w 1303338"/>
              <a:gd name="connsiteY409" fmla="*/ 20591 h 103188"/>
              <a:gd name="connsiteX410" fmla="*/ 25400 w 1303338"/>
              <a:gd name="connsiteY410" fmla="*/ 36308 h 103188"/>
              <a:gd name="connsiteX411" fmla="*/ 25400 w 1303338"/>
              <a:gd name="connsiteY411" fmla="*/ 41024 h 103188"/>
              <a:gd name="connsiteX412" fmla="*/ 25400 w 1303338"/>
              <a:gd name="connsiteY412" fmla="*/ 44796 h 103188"/>
              <a:gd name="connsiteX413" fmla="*/ 28331 w 1303338"/>
              <a:gd name="connsiteY413" fmla="*/ 47625 h 103188"/>
              <a:gd name="connsiteX414" fmla="*/ 44939 w 1303338"/>
              <a:gd name="connsiteY414" fmla="*/ 44482 h 103188"/>
              <a:gd name="connsiteX415" fmla="*/ 50800 w 1303338"/>
              <a:gd name="connsiteY415" fmla="*/ 31279 h 103188"/>
              <a:gd name="connsiteX416" fmla="*/ 40380 w 1303338"/>
              <a:gd name="connsiteY416" fmla="*/ 16818 h 103188"/>
              <a:gd name="connsiteX417" fmla="*/ 28982 w 1303338"/>
              <a:gd name="connsiteY417" fmla="*/ 15875 h 103188"/>
              <a:gd name="connsiteX418" fmla="*/ 1279718 w 1303338"/>
              <a:gd name="connsiteY418" fmla="*/ 9525 h 103188"/>
              <a:gd name="connsiteX419" fmla="*/ 1281012 w 1303338"/>
              <a:gd name="connsiteY419" fmla="*/ 11748 h 103188"/>
              <a:gd name="connsiteX420" fmla="*/ 1280365 w 1303338"/>
              <a:gd name="connsiteY420" fmla="*/ 15558 h 103188"/>
              <a:gd name="connsiteX421" fmla="*/ 1279071 w 1303338"/>
              <a:gd name="connsiteY421" fmla="*/ 32385 h 103188"/>
              <a:gd name="connsiteX422" fmla="*/ 1283601 w 1303338"/>
              <a:gd name="connsiteY422" fmla="*/ 35243 h 103188"/>
              <a:gd name="connsiteX423" fmla="*/ 1294602 w 1303338"/>
              <a:gd name="connsiteY423" fmla="*/ 35243 h 103188"/>
              <a:gd name="connsiteX424" fmla="*/ 1301397 w 1303338"/>
              <a:gd name="connsiteY424" fmla="*/ 34925 h 103188"/>
              <a:gd name="connsiteX425" fmla="*/ 1302044 w 1303338"/>
              <a:gd name="connsiteY425" fmla="*/ 34925 h 103188"/>
              <a:gd name="connsiteX426" fmla="*/ 1303338 w 1303338"/>
              <a:gd name="connsiteY426" fmla="*/ 35878 h 103188"/>
              <a:gd name="connsiteX427" fmla="*/ 1301720 w 1303338"/>
              <a:gd name="connsiteY427" fmla="*/ 41910 h 103188"/>
              <a:gd name="connsiteX428" fmla="*/ 1298161 w 1303338"/>
              <a:gd name="connsiteY428" fmla="*/ 45403 h 103188"/>
              <a:gd name="connsiteX429" fmla="*/ 1293955 w 1303338"/>
              <a:gd name="connsiteY429" fmla="*/ 45085 h 103188"/>
              <a:gd name="connsiteX430" fmla="*/ 1289101 w 1303338"/>
              <a:gd name="connsiteY430" fmla="*/ 44768 h 103188"/>
              <a:gd name="connsiteX431" fmla="*/ 1283924 w 1303338"/>
              <a:gd name="connsiteY431" fmla="*/ 44768 h 103188"/>
              <a:gd name="connsiteX432" fmla="*/ 1279718 w 1303338"/>
              <a:gd name="connsiteY432" fmla="*/ 50165 h 103188"/>
              <a:gd name="connsiteX433" fmla="*/ 1279718 w 1303338"/>
              <a:gd name="connsiteY433" fmla="*/ 70803 h 103188"/>
              <a:gd name="connsiteX434" fmla="*/ 1281336 w 1303338"/>
              <a:gd name="connsiteY434" fmla="*/ 86995 h 103188"/>
              <a:gd name="connsiteX435" fmla="*/ 1289425 w 1303338"/>
              <a:gd name="connsiteY435" fmla="*/ 90805 h 103188"/>
              <a:gd name="connsiteX436" fmla="*/ 1300103 w 1303338"/>
              <a:gd name="connsiteY436" fmla="*/ 89218 h 103188"/>
              <a:gd name="connsiteX437" fmla="*/ 1302044 w 1303338"/>
              <a:gd name="connsiteY437" fmla="*/ 88583 h 103188"/>
              <a:gd name="connsiteX438" fmla="*/ 1303015 w 1303338"/>
              <a:gd name="connsiteY438" fmla="*/ 89853 h 103188"/>
              <a:gd name="connsiteX439" fmla="*/ 1301397 w 1303338"/>
              <a:gd name="connsiteY439" fmla="*/ 98425 h 103188"/>
              <a:gd name="connsiteX440" fmla="*/ 1284895 w 1303338"/>
              <a:gd name="connsiteY440" fmla="*/ 101600 h 103188"/>
              <a:gd name="connsiteX441" fmla="*/ 1264510 w 1303338"/>
              <a:gd name="connsiteY441" fmla="*/ 85725 h 103188"/>
              <a:gd name="connsiteX442" fmla="*/ 1264510 w 1303338"/>
              <a:gd name="connsiteY442" fmla="*/ 77788 h 103188"/>
              <a:gd name="connsiteX443" fmla="*/ 1264834 w 1303338"/>
              <a:gd name="connsiteY443" fmla="*/ 70803 h 103188"/>
              <a:gd name="connsiteX444" fmla="*/ 1264834 w 1303338"/>
              <a:gd name="connsiteY444" fmla="*/ 52705 h 103188"/>
              <a:gd name="connsiteX445" fmla="*/ 1261598 w 1303338"/>
              <a:gd name="connsiteY445" fmla="*/ 45085 h 103188"/>
              <a:gd name="connsiteX446" fmla="*/ 1259010 w 1303338"/>
              <a:gd name="connsiteY446" fmla="*/ 45085 h 103188"/>
              <a:gd name="connsiteX447" fmla="*/ 1255774 w 1303338"/>
              <a:gd name="connsiteY447" fmla="*/ 45085 h 103188"/>
              <a:gd name="connsiteX448" fmla="*/ 1253833 w 1303338"/>
              <a:gd name="connsiteY448" fmla="*/ 45403 h 103188"/>
              <a:gd name="connsiteX449" fmla="*/ 1252538 w 1303338"/>
              <a:gd name="connsiteY449" fmla="*/ 44450 h 103188"/>
              <a:gd name="connsiteX450" fmla="*/ 1252862 w 1303338"/>
              <a:gd name="connsiteY450" fmla="*/ 42863 h 103188"/>
              <a:gd name="connsiteX451" fmla="*/ 1254480 w 1303338"/>
              <a:gd name="connsiteY451" fmla="*/ 38418 h 103188"/>
              <a:gd name="connsiteX452" fmla="*/ 1257068 w 1303338"/>
              <a:gd name="connsiteY452" fmla="*/ 35243 h 103188"/>
              <a:gd name="connsiteX453" fmla="*/ 1260304 w 1303338"/>
              <a:gd name="connsiteY453" fmla="*/ 35560 h 103188"/>
              <a:gd name="connsiteX454" fmla="*/ 1261922 w 1303338"/>
              <a:gd name="connsiteY454" fmla="*/ 35560 h 103188"/>
              <a:gd name="connsiteX455" fmla="*/ 1265157 w 1303338"/>
              <a:gd name="connsiteY455" fmla="*/ 32703 h 103188"/>
              <a:gd name="connsiteX456" fmla="*/ 1264834 w 1303338"/>
              <a:gd name="connsiteY456" fmla="*/ 24130 h 103188"/>
              <a:gd name="connsiteX457" fmla="*/ 1264834 w 1303338"/>
              <a:gd name="connsiteY457" fmla="*/ 18415 h 103188"/>
              <a:gd name="connsiteX458" fmla="*/ 1268393 w 1303338"/>
              <a:gd name="connsiteY458" fmla="*/ 13653 h 103188"/>
              <a:gd name="connsiteX459" fmla="*/ 1276482 w 1303338"/>
              <a:gd name="connsiteY459" fmla="*/ 10478 h 103188"/>
              <a:gd name="connsiteX460" fmla="*/ 1279718 w 1303338"/>
              <a:gd name="connsiteY460" fmla="*/ 9525 h 103188"/>
              <a:gd name="connsiteX461" fmla="*/ 1114941 w 1303338"/>
              <a:gd name="connsiteY461" fmla="*/ 9525 h 103188"/>
              <a:gd name="connsiteX462" fmla="*/ 1116235 w 1303338"/>
              <a:gd name="connsiteY462" fmla="*/ 11748 h 103188"/>
              <a:gd name="connsiteX463" fmla="*/ 1115912 w 1303338"/>
              <a:gd name="connsiteY463" fmla="*/ 15558 h 103188"/>
              <a:gd name="connsiteX464" fmla="*/ 1114617 w 1303338"/>
              <a:gd name="connsiteY464" fmla="*/ 32385 h 103188"/>
              <a:gd name="connsiteX465" fmla="*/ 1118824 w 1303338"/>
              <a:gd name="connsiteY465" fmla="*/ 35243 h 103188"/>
              <a:gd name="connsiteX466" fmla="*/ 1129825 w 1303338"/>
              <a:gd name="connsiteY466" fmla="*/ 35243 h 103188"/>
              <a:gd name="connsiteX467" fmla="*/ 1136296 w 1303338"/>
              <a:gd name="connsiteY467" fmla="*/ 34925 h 103188"/>
              <a:gd name="connsiteX468" fmla="*/ 1137267 w 1303338"/>
              <a:gd name="connsiteY468" fmla="*/ 34925 h 103188"/>
              <a:gd name="connsiteX469" fmla="*/ 1138238 w 1303338"/>
              <a:gd name="connsiteY469" fmla="*/ 35878 h 103188"/>
              <a:gd name="connsiteX470" fmla="*/ 1136620 w 1303338"/>
              <a:gd name="connsiteY470" fmla="*/ 41910 h 103188"/>
              <a:gd name="connsiteX471" fmla="*/ 1133384 w 1303338"/>
              <a:gd name="connsiteY471" fmla="*/ 45403 h 103188"/>
              <a:gd name="connsiteX472" fmla="*/ 1129501 w 1303338"/>
              <a:gd name="connsiteY472" fmla="*/ 45085 h 103188"/>
              <a:gd name="connsiteX473" fmla="*/ 1124324 w 1303338"/>
              <a:gd name="connsiteY473" fmla="*/ 44768 h 103188"/>
              <a:gd name="connsiteX474" fmla="*/ 1119471 w 1303338"/>
              <a:gd name="connsiteY474" fmla="*/ 44768 h 103188"/>
              <a:gd name="connsiteX475" fmla="*/ 1115265 w 1303338"/>
              <a:gd name="connsiteY475" fmla="*/ 50165 h 103188"/>
              <a:gd name="connsiteX476" fmla="*/ 1115265 w 1303338"/>
              <a:gd name="connsiteY476" fmla="*/ 70803 h 103188"/>
              <a:gd name="connsiteX477" fmla="*/ 1116559 w 1303338"/>
              <a:gd name="connsiteY477" fmla="*/ 86995 h 103188"/>
              <a:gd name="connsiteX478" fmla="*/ 1124648 w 1303338"/>
              <a:gd name="connsiteY478" fmla="*/ 90805 h 103188"/>
              <a:gd name="connsiteX479" fmla="*/ 1135326 w 1303338"/>
              <a:gd name="connsiteY479" fmla="*/ 89218 h 103188"/>
              <a:gd name="connsiteX480" fmla="*/ 1136943 w 1303338"/>
              <a:gd name="connsiteY480" fmla="*/ 88583 h 103188"/>
              <a:gd name="connsiteX481" fmla="*/ 1137914 w 1303338"/>
              <a:gd name="connsiteY481" fmla="*/ 89853 h 103188"/>
              <a:gd name="connsiteX482" fmla="*/ 1136620 w 1303338"/>
              <a:gd name="connsiteY482" fmla="*/ 98425 h 103188"/>
              <a:gd name="connsiteX483" fmla="*/ 1120442 w 1303338"/>
              <a:gd name="connsiteY483" fmla="*/ 101600 h 103188"/>
              <a:gd name="connsiteX484" fmla="*/ 1099410 w 1303338"/>
              <a:gd name="connsiteY484" fmla="*/ 85725 h 103188"/>
              <a:gd name="connsiteX485" fmla="*/ 1099733 w 1303338"/>
              <a:gd name="connsiteY485" fmla="*/ 77788 h 103188"/>
              <a:gd name="connsiteX486" fmla="*/ 1100057 w 1303338"/>
              <a:gd name="connsiteY486" fmla="*/ 70803 h 103188"/>
              <a:gd name="connsiteX487" fmla="*/ 1100057 w 1303338"/>
              <a:gd name="connsiteY487" fmla="*/ 52705 h 103188"/>
              <a:gd name="connsiteX488" fmla="*/ 1096498 w 1303338"/>
              <a:gd name="connsiteY488" fmla="*/ 45085 h 103188"/>
              <a:gd name="connsiteX489" fmla="*/ 1094233 w 1303338"/>
              <a:gd name="connsiteY489" fmla="*/ 45085 h 103188"/>
              <a:gd name="connsiteX490" fmla="*/ 1090673 w 1303338"/>
              <a:gd name="connsiteY490" fmla="*/ 45085 h 103188"/>
              <a:gd name="connsiteX491" fmla="*/ 1088732 w 1303338"/>
              <a:gd name="connsiteY491" fmla="*/ 45403 h 103188"/>
              <a:gd name="connsiteX492" fmla="*/ 1087438 w 1303338"/>
              <a:gd name="connsiteY492" fmla="*/ 44450 h 103188"/>
              <a:gd name="connsiteX493" fmla="*/ 1088085 w 1303338"/>
              <a:gd name="connsiteY493" fmla="*/ 42863 h 103188"/>
              <a:gd name="connsiteX494" fmla="*/ 1089703 w 1303338"/>
              <a:gd name="connsiteY494" fmla="*/ 38418 h 103188"/>
              <a:gd name="connsiteX495" fmla="*/ 1092291 w 1303338"/>
              <a:gd name="connsiteY495" fmla="*/ 35243 h 103188"/>
              <a:gd name="connsiteX496" fmla="*/ 1095527 w 1303338"/>
              <a:gd name="connsiteY496" fmla="*/ 35560 h 103188"/>
              <a:gd name="connsiteX497" fmla="*/ 1097145 w 1303338"/>
              <a:gd name="connsiteY497" fmla="*/ 35560 h 103188"/>
              <a:gd name="connsiteX498" fmla="*/ 1100380 w 1303338"/>
              <a:gd name="connsiteY498" fmla="*/ 32703 h 103188"/>
              <a:gd name="connsiteX499" fmla="*/ 1100057 w 1303338"/>
              <a:gd name="connsiteY499" fmla="*/ 24130 h 103188"/>
              <a:gd name="connsiteX500" fmla="*/ 1099733 w 1303338"/>
              <a:gd name="connsiteY500" fmla="*/ 18415 h 103188"/>
              <a:gd name="connsiteX501" fmla="*/ 1103616 w 1303338"/>
              <a:gd name="connsiteY501" fmla="*/ 13653 h 103188"/>
              <a:gd name="connsiteX502" fmla="*/ 1111705 w 1303338"/>
              <a:gd name="connsiteY502" fmla="*/ 10478 h 103188"/>
              <a:gd name="connsiteX503" fmla="*/ 1114941 w 1303338"/>
              <a:gd name="connsiteY503" fmla="*/ 9525 h 103188"/>
              <a:gd name="connsiteX504" fmla="*/ 1228577 w 1303338"/>
              <a:gd name="connsiteY504" fmla="*/ 6350 h 103188"/>
              <a:gd name="connsiteX505" fmla="*/ 1238251 w 1303338"/>
              <a:gd name="connsiteY505" fmla="*/ 14638 h 103188"/>
              <a:gd name="connsiteX506" fmla="*/ 1227932 w 1303338"/>
              <a:gd name="connsiteY506" fmla="*/ 23813 h 103188"/>
              <a:gd name="connsiteX507" fmla="*/ 1217613 w 1303338"/>
              <a:gd name="connsiteY507" fmla="*/ 14934 h 103188"/>
              <a:gd name="connsiteX508" fmla="*/ 1228577 w 1303338"/>
              <a:gd name="connsiteY508" fmla="*/ 6350 h 103188"/>
              <a:gd name="connsiteX509" fmla="*/ 1063477 w 1303338"/>
              <a:gd name="connsiteY509" fmla="*/ 6350 h 103188"/>
              <a:gd name="connsiteX510" fmla="*/ 1073151 w 1303338"/>
              <a:gd name="connsiteY510" fmla="*/ 14638 h 103188"/>
              <a:gd name="connsiteX511" fmla="*/ 1062832 w 1303338"/>
              <a:gd name="connsiteY511" fmla="*/ 23813 h 103188"/>
              <a:gd name="connsiteX512" fmla="*/ 1052513 w 1303338"/>
              <a:gd name="connsiteY512" fmla="*/ 14934 h 103188"/>
              <a:gd name="connsiteX513" fmla="*/ 1063477 w 1303338"/>
              <a:gd name="connsiteY513" fmla="*/ 6350 h 103188"/>
              <a:gd name="connsiteX514" fmla="*/ 767879 w 1303338"/>
              <a:gd name="connsiteY514" fmla="*/ 6350 h 103188"/>
              <a:gd name="connsiteX515" fmla="*/ 777876 w 1303338"/>
              <a:gd name="connsiteY515" fmla="*/ 14638 h 103188"/>
              <a:gd name="connsiteX516" fmla="*/ 767557 w 1303338"/>
              <a:gd name="connsiteY516" fmla="*/ 23813 h 103188"/>
              <a:gd name="connsiteX517" fmla="*/ 757238 w 1303338"/>
              <a:gd name="connsiteY517" fmla="*/ 14934 h 103188"/>
              <a:gd name="connsiteX518" fmla="*/ 767879 w 1303338"/>
              <a:gd name="connsiteY518" fmla="*/ 6350 h 103188"/>
              <a:gd name="connsiteX519" fmla="*/ 570243 w 1303338"/>
              <a:gd name="connsiteY519" fmla="*/ 6350 h 103188"/>
              <a:gd name="connsiteX520" fmla="*/ 575358 w 1303338"/>
              <a:gd name="connsiteY520" fmla="*/ 6669 h 103188"/>
              <a:gd name="connsiteX521" fmla="*/ 585589 w 1303338"/>
              <a:gd name="connsiteY521" fmla="*/ 6987 h 103188"/>
              <a:gd name="connsiteX522" fmla="*/ 596459 w 1303338"/>
              <a:gd name="connsiteY522" fmla="*/ 6669 h 103188"/>
              <a:gd name="connsiteX523" fmla="*/ 601254 w 1303338"/>
              <a:gd name="connsiteY523" fmla="*/ 6350 h 103188"/>
              <a:gd name="connsiteX524" fmla="*/ 603173 w 1303338"/>
              <a:gd name="connsiteY524" fmla="*/ 8262 h 103188"/>
              <a:gd name="connsiteX525" fmla="*/ 603173 w 1303338"/>
              <a:gd name="connsiteY525" fmla="*/ 11129 h 103188"/>
              <a:gd name="connsiteX526" fmla="*/ 599656 w 1303338"/>
              <a:gd name="connsiteY526" fmla="*/ 13996 h 103188"/>
              <a:gd name="connsiteX527" fmla="*/ 594541 w 1303338"/>
              <a:gd name="connsiteY527" fmla="*/ 19411 h 103188"/>
              <a:gd name="connsiteX528" fmla="*/ 594221 w 1303338"/>
              <a:gd name="connsiteY528" fmla="*/ 42666 h 103188"/>
              <a:gd name="connsiteX529" fmla="*/ 594221 w 1303338"/>
              <a:gd name="connsiteY529" fmla="*/ 56683 h 103188"/>
              <a:gd name="connsiteX530" fmla="*/ 597098 w 1303338"/>
              <a:gd name="connsiteY530" fmla="*/ 81849 h 103188"/>
              <a:gd name="connsiteX531" fmla="*/ 616920 w 1303338"/>
              <a:gd name="connsiteY531" fmla="*/ 92043 h 103188"/>
              <a:gd name="connsiteX532" fmla="*/ 638340 w 1303338"/>
              <a:gd name="connsiteY532" fmla="*/ 79301 h 103188"/>
              <a:gd name="connsiteX533" fmla="*/ 640258 w 1303338"/>
              <a:gd name="connsiteY533" fmla="*/ 56046 h 103188"/>
              <a:gd name="connsiteX534" fmla="*/ 640258 w 1303338"/>
              <a:gd name="connsiteY534" fmla="*/ 42666 h 103188"/>
              <a:gd name="connsiteX535" fmla="*/ 639939 w 1303338"/>
              <a:gd name="connsiteY535" fmla="*/ 19411 h 103188"/>
              <a:gd name="connsiteX536" fmla="*/ 634504 w 1303338"/>
              <a:gd name="connsiteY536" fmla="*/ 13996 h 103188"/>
              <a:gd name="connsiteX537" fmla="*/ 630987 w 1303338"/>
              <a:gd name="connsiteY537" fmla="*/ 11129 h 103188"/>
              <a:gd name="connsiteX538" fmla="*/ 630987 w 1303338"/>
              <a:gd name="connsiteY538" fmla="*/ 8262 h 103188"/>
              <a:gd name="connsiteX539" fmla="*/ 632585 w 1303338"/>
              <a:gd name="connsiteY539" fmla="*/ 6350 h 103188"/>
              <a:gd name="connsiteX540" fmla="*/ 638020 w 1303338"/>
              <a:gd name="connsiteY540" fmla="*/ 6669 h 103188"/>
              <a:gd name="connsiteX541" fmla="*/ 645374 w 1303338"/>
              <a:gd name="connsiteY541" fmla="*/ 6987 h 103188"/>
              <a:gd name="connsiteX542" fmla="*/ 653366 w 1303338"/>
              <a:gd name="connsiteY542" fmla="*/ 6669 h 103188"/>
              <a:gd name="connsiteX543" fmla="*/ 658801 w 1303338"/>
              <a:gd name="connsiteY543" fmla="*/ 6350 h 103188"/>
              <a:gd name="connsiteX544" fmla="*/ 660400 w 1303338"/>
              <a:gd name="connsiteY544" fmla="*/ 8262 h 103188"/>
              <a:gd name="connsiteX545" fmla="*/ 660400 w 1303338"/>
              <a:gd name="connsiteY545" fmla="*/ 11129 h 103188"/>
              <a:gd name="connsiteX546" fmla="*/ 656883 w 1303338"/>
              <a:gd name="connsiteY546" fmla="*/ 13996 h 103188"/>
              <a:gd name="connsiteX547" fmla="*/ 651448 w 1303338"/>
              <a:gd name="connsiteY547" fmla="*/ 19411 h 103188"/>
              <a:gd name="connsiteX548" fmla="*/ 651128 w 1303338"/>
              <a:gd name="connsiteY548" fmla="*/ 42666 h 103188"/>
              <a:gd name="connsiteX549" fmla="*/ 651128 w 1303338"/>
              <a:gd name="connsiteY549" fmla="*/ 55409 h 103188"/>
              <a:gd name="connsiteX550" fmla="*/ 649849 w 1303338"/>
              <a:gd name="connsiteY550" fmla="*/ 79301 h 103188"/>
              <a:gd name="connsiteX551" fmla="*/ 613403 w 1303338"/>
              <a:gd name="connsiteY551" fmla="*/ 101600 h 103188"/>
              <a:gd name="connsiteX552" fmla="*/ 581113 w 1303338"/>
              <a:gd name="connsiteY552" fmla="*/ 86946 h 103188"/>
              <a:gd name="connsiteX553" fmla="*/ 577596 w 1303338"/>
              <a:gd name="connsiteY553" fmla="*/ 56046 h 103188"/>
              <a:gd name="connsiteX554" fmla="*/ 577596 w 1303338"/>
              <a:gd name="connsiteY554" fmla="*/ 42666 h 103188"/>
              <a:gd name="connsiteX555" fmla="*/ 577596 w 1303338"/>
              <a:gd name="connsiteY555" fmla="*/ 19411 h 103188"/>
              <a:gd name="connsiteX556" fmla="*/ 571842 w 1303338"/>
              <a:gd name="connsiteY556" fmla="*/ 13996 h 103188"/>
              <a:gd name="connsiteX557" fmla="*/ 568325 w 1303338"/>
              <a:gd name="connsiteY557" fmla="*/ 11129 h 103188"/>
              <a:gd name="connsiteX558" fmla="*/ 568325 w 1303338"/>
              <a:gd name="connsiteY558" fmla="*/ 8262 h 103188"/>
              <a:gd name="connsiteX559" fmla="*/ 570243 w 1303338"/>
              <a:gd name="connsiteY559" fmla="*/ 6350 h 103188"/>
              <a:gd name="connsiteX560" fmla="*/ 1569 w 1303338"/>
              <a:gd name="connsiteY560" fmla="*/ 6350 h 103188"/>
              <a:gd name="connsiteX561" fmla="*/ 6902 w 1303338"/>
              <a:gd name="connsiteY561" fmla="*/ 6669 h 103188"/>
              <a:gd name="connsiteX562" fmla="*/ 16314 w 1303338"/>
              <a:gd name="connsiteY562" fmla="*/ 6987 h 103188"/>
              <a:gd name="connsiteX563" fmla="*/ 34511 w 1303338"/>
              <a:gd name="connsiteY563" fmla="*/ 6350 h 103188"/>
              <a:gd name="connsiteX564" fmla="*/ 41727 w 1303338"/>
              <a:gd name="connsiteY564" fmla="*/ 6350 h 103188"/>
              <a:gd name="connsiteX565" fmla="*/ 60865 w 1303338"/>
              <a:gd name="connsiteY565" fmla="*/ 13040 h 103188"/>
              <a:gd name="connsiteX566" fmla="*/ 67140 w 1303338"/>
              <a:gd name="connsiteY566" fmla="*/ 29288 h 103188"/>
              <a:gd name="connsiteX567" fmla="*/ 52708 w 1303338"/>
              <a:gd name="connsiteY567" fmla="*/ 51270 h 103188"/>
              <a:gd name="connsiteX568" fmla="*/ 49570 w 1303338"/>
              <a:gd name="connsiteY568" fmla="*/ 52863 h 103188"/>
              <a:gd name="connsiteX569" fmla="*/ 49884 w 1303338"/>
              <a:gd name="connsiteY569" fmla="*/ 53500 h 103188"/>
              <a:gd name="connsiteX570" fmla="*/ 52080 w 1303338"/>
              <a:gd name="connsiteY570" fmla="*/ 57642 h 103188"/>
              <a:gd name="connsiteX571" fmla="*/ 67767 w 1303338"/>
              <a:gd name="connsiteY571" fmla="*/ 85358 h 103188"/>
              <a:gd name="connsiteX572" fmla="*/ 76865 w 1303338"/>
              <a:gd name="connsiteY572" fmla="*/ 93004 h 103188"/>
              <a:gd name="connsiteX573" fmla="*/ 79375 w 1303338"/>
              <a:gd name="connsiteY573" fmla="*/ 95872 h 103188"/>
              <a:gd name="connsiteX574" fmla="*/ 79375 w 1303338"/>
              <a:gd name="connsiteY574" fmla="*/ 98102 h 103188"/>
              <a:gd name="connsiteX575" fmla="*/ 77493 w 1303338"/>
              <a:gd name="connsiteY575" fmla="*/ 100013 h 103188"/>
              <a:gd name="connsiteX576" fmla="*/ 76238 w 1303338"/>
              <a:gd name="connsiteY576" fmla="*/ 100013 h 103188"/>
              <a:gd name="connsiteX577" fmla="*/ 65885 w 1303338"/>
              <a:gd name="connsiteY577" fmla="*/ 100013 h 103188"/>
              <a:gd name="connsiteX578" fmla="*/ 58355 w 1303338"/>
              <a:gd name="connsiteY578" fmla="*/ 100013 h 103188"/>
              <a:gd name="connsiteX579" fmla="*/ 56473 w 1303338"/>
              <a:gd name="connsiteY579" fmla="*/ 100013 h 103188"/>
              <a:gd name="connsiteX580" fmla="*/ 50825 w 1303338"/>
              <a:gd name="connsiteY580" fmla="*/ 92049 h 103188"/>
              <a:gd name="connsiteX581" fmla="*/ 36394 w 1303338"/>
              <a:gd name="connsiteY581" fmla="*/ 60509 h 103188"/>
              <a:gd name="connsiteX582" fmla="*/ 30433 w 1303338"/>
              <a:gd name="connsiteY582" fmla="*/ 55412 h 103188"/>
              <a:gd name="connsiteX583" fmla="*/ 29805 w 1303338"/>
              <a:gd name="connsiteY583" fmla="*/ 55412 h 103188"/>
              <a:gd name="connsiteX584" fmla="*/ 28864 w 1303338"/>
              <a:gd name="connsiteY584" fmla="*/ 55412 h 103188"/>
              <a:gd name="connsiteX585" fmla="*/ 26668 w 1303338"/>
              <a:gd name="connsiteY585" fmla="*/ 55412 h 103188"/>
              <a:gd name="connsiteX586" fmla="*/ 25413 w 1303338"/>
              <a:gd name="connsiteY586" fmla="*/ 57642 h 103188"/>
              <a:gd name="connsiteX587" fmla="*/ 25413 w 1303338"/>
              <a:gd name="connsiteY587" fmla="*/ 64014 h 103188"/>
              <a:gd name="connsiteX588" fmla="*/ 25727 w 1303338"/>
              <a:gd name="connsiteY588" fmla="*/ 86951 h 103188"/>
              <a:gd name="connsiteX589" fmla="*/ 31060 w 1303338"/>
              <a:gd name="connsiteY589" fmla="*/ 92367 h 103188"/>
              <a:gd name="connsiteX590" fmla="*/ 34197 w 1303338"/>
              <a:gd name="connsiteY590" fmla="*/ 95235 h 103188"/>
              <a:gd name="connsiteX591" fmla="*/ 34197 w 1303338"/>
              <a:gd name="connsiteY591" fmla="*/ 98102 h 103188"/>
              <a:gd name="connsiteX592" fmla="*/ 32629 w 1303338"/>
              <a:gd name="connsiteY592" fmla="*/ 100013 h 103188"/>
              <a:gd name="connsiteX593" fmla="*/ 27609 w 1303338"/>
              <a:gd name="connsiteY593" fmla="*/ 100013 h 103188"/>
              <a:gd name="connsiteX594" fmla="*/ 17569 w 1303338"/>
              <a:gd name="connsiteY594" fmla="*/ 99695 h 103188"/>
              <a:gd name="connsiteX595" fmla="*/ 6902 w 1303338"/>
              <a:gd name="connsiteY595" fmla="*/ 100013 h 103188"/>
              <a:gd name="connsiteX596" fmla="*/ 1883 w 1303338"/>
              <a:gd name="connsiteY596" fmla="*/ 100013 h 103188"/>
              <a:gd name="connsiteX597" fmla="*/ 0 w 1303338"/>
              <a:gd name="connsiteY597" fmla="*/ 98102 h 103188"/>
              <a:gd name="connsiteX598" fmla="*/ 0 w 1303338"/>
              <a:gd name="connsiteY598" fmla="*/ 95235 h 103188"/>
              <a:gd name="connsiteX599" fmla="*/ 3451 w 1303338"/>
              <a:gd name="connsiteY599" fmla="*/ 92367 h 103188"/>
              <a:gd name="connsiteX600" fmla="*/ 8785 w 1303338"/>
              <a:gd name="connsiteY600" fmla="*/ 86951 h 103188"/>
              <a:gd name="connsiteX601" fmla="*/ 9099 w 1303338"/>
              <a:gd name="connsiteY601" fmla="*/ 64014 h 103188"/>
              <a:gd name="connsiteX602" fmla="*/ 9099 w 1303338"/>
              <a:gd name="connsiteY602" fmla="*/ 42669 h 103188"/>
              <a:gd name="connsiteX603" fmla="*/ 8785 w 1303338"/>
              <a:gd name="connsiteY603" fmla="*/ 19412 h 103188"/>
              <a:gd name="connsiteX604" fmla="*/ 3451 w 1303338"/>
              <a:gd name="connsiteY604" fmla="*/ 13996 h 103188"/>
              <a:gd name="connsiteX605" fmla="*/ 0 w 1303338"/>
              <a:gd name="connsiteY605" fmla="*/ 11129 h 103188"/>
              <a:gd name="connsiteX606" fmla="*/ 0 w 1303338"/>
              <a:gd name="connsiteY606" fmla="*/ 8580 h 103188"/>
              <a:gd name="connsiteX607" fmla="*/ 1569 w 1303338"/>
              <a:gd name="connsiteY607" fmla="*/ 6350 h 103188"/>
              <a:gd name="connsiteX608" fmla="*/ 517314 w 1303338"/>
              <a:gd name="connsiteY608" fmla="*/ 0 h 103188"/>
              <a:gd name="connsiteX609" fmla="*/ 519201 w 1303338"/>
              <a:gd name="connsiteY609" fmla="*/ 2556 h 103188"/>
              <a:gd name="connsiteX610" fmla="*/ 518257 w 1303338"/>
              <a:gd name="connsiteY610" fmla="*/ 42809 h 103188"/>
              <a:gd name="connsiteX611" fmla="*/ 518257 w 1303338"/>
              <a:gd name="connsiteY611" fmla="*/ 66769 h 103188"/>
              <a:gd name="connsiteX612" fmla="*/ 519201 w 1303338"/>
              <a:gd name="connsiteY612" fmla="*/ 89771 h 103188"/>
              <a:gd name="connsiteX613" fmla="*/ 526751 w 1303338"/>
              <a:gd name="connsiteY613" fmla="*/ 93604 h 103188"/>
              <a:gd name="connsiteX614" fmla="*/ 528638 w 1303338"/>
              <a:gd name="connsiteY614" fmla="*/ 94882 h 103188"/>
              <a:gd name="connsiteX615" fmla="*/ 528638 w 1303338"/>
              <a:gd name="connsiteY615" fmla="*/ 97438 h 103188"/>
              <a:gd name="connsiteX616" fmla="*/ 525807 w 1303338"/>
              <a:gd name="connsiteY616" fmla="*/ 99674 h 103188"/>
              <a:gd name="connsiteX617" fmla="*/ 509449 w 1303338"/>
              <a:gd name="connsiteY617" fmla="*/ 102869 h 103188"/>
              <a:gd name="connsiteX618" fmla="*/ 506933 w 1303338"/>
              <a:gd name="connsiteY618" fmla="*/ 103188 h 103188"/>
              <a:gd name="connsiteX619" fmla="*/ 505360 w 1303338"/>
              <a:gd name="connsiteY619" fmla="*/ 100952 h 103188"/>
              <a:gd name="connsiteX620" fmla="*/ 505045 w 1303338"/>
              <a:gd name="connsiteY620" fmla="*/ 95202 h 103188"/>
              <a:gd name="connsiteX621" fmla="*/ 503787 w 1303338"/>
              <a:gd name="connsiteY621" fmla="*/ 91687 h 103188"/>
              <a:gd name="connsiteX622" fmla="*/ 502843 w 1303338"/>
              <a:gd name="connsiteY622" fmla="*/ 92646 h 103188"/>
              <a:gd name="connsiteX623" fmla="*/ 495922 w 1303338"/>
              <a:gd name="connsiteY623" fmla="*/ 98077 h 103188"/>
              <a:gd name="connsiteX624" fmla="*/ 484283 w 1303338"/>
              <a:gd name="connsiteY624" fmla="*/ 101910 h 103188"/>
              <a:gd name="connsiteX625" fmla="*/ 460375 w 1303338"/>
              <a:gd name="connsiteY625" fmla="*/ 69964 h 103188"/>
              <a:gd name="connsiteX626" fmla="*/ 489631 w 1303338"/>
              <a:gd name="connsiteY626" fmla="*/ 33544 h 103188"/>
              <a:gd name="connsiteX627" fmla="*/ 501585 w 1303338"/>
              <a:gd name="connsiteY627" fmla="*/ 36100 h 103188"/>
              <a:gd name="connsiteX628" fmla="*/ 502528 w 1303338"/>
              <a:gd name="connsiteY628" fmla="*/ 36739 h 103188"/>
              <a:gd name="connsiteX629" fmla="*/ 503787 w 1303338"/>
              <a:gd name="connsiteY629" fmla="*/ 34503 h 103188"/>
              <a:gd name="connsiteX630" fmla="*/ 503472 w 1303338"/>
              <a:gd name="connsiteY630" fmla="*/ 32266 h 103188"/>
              <a:gd name="connsiteX631" fmla="*/ 503472 w 1303338"/>
              <a:gd name="connsiteY631" fmla="*/ 17890 h 103188"/>
              <a:gd name="connsiteX632" fmla="*/ 497181 w 1303338"/>
              <a:gd name="connsiteY632" fmla="*/ 9584 h 103188"/>
              <a:gd name="connsiteX633" fmla="*/ 494349 w 1303338"/>
              <a:gd name="connsiteY633" fmla="*/ 7029 h 103188"/>
              <a:gd name="connsiteX634" fmla="*/ 494349 w 1303338"/>
              <a:gd name="connsiteY634" fmla="*/ 4792 h 103188"/>
              <a:gd name="connsiteX635" fmla="*/ 496866 w 1303338"/>
              <a:gd name="connsiteY635" fmla="*/ 2556 h 103188"/>
              <a:gd name="connsiteX636" fmla="*/ 515741 w 1303338"/>
              <a:gd name="connsiteY636" fmla="*/ 320 h 103188"/>
              <a:gd name="connsiteX637" fmla="*/ 517314 w 1303338"/>
              <a:gd name="connsiteY637" fmla="*/ 0 h 103188"/>
              <a:gd name="connsiteX638" fmla="*/ 251656 w 1303338"/>
              <a:gd name="connsiteY638" fmla="*/ 0 h 103188"/>
              <a:gd name="connsiteX639" fmla="*/ 253214 w 1303338"/>
              <a:gd name="connsiteY639" fmla="*/ 2230 h 103188"/>
              <a:gd name="connsiteX640" fmla="*/ 253214 w 1303338"/>
              <a:gd name="connsiteY640" fmla="*/ 4141 h 103188"/>
              <a:gd name="connsiteX641" fmla="*/ 252902 w 1303338"/>
              <a:gd name="connsiteY641" fmla="*/ 21658 h 103188"/>
              <a:gd name="connsiteX642" fmla="*/ 252591 w 1303338"/>
              <a:gd name="connsiteY642" fmla="*/ 40131 h 103188"/>
              <a:gd name="connsiteX643" fmla="*/ 252279 w 1303338"/>
              <a:gd name="connsiteY643" fmla="*/ 42360 h 103188"/>
              <a:gd name="connsiteX644" fmla="*/ 252279 w 1303338"/>
              <a:gd name="connsiteY644" fmla="*/ 43316 h 103188"/>
              <a:gd name="connsiteX645" fmla="*/ 252902 w 1303338"/>
              <a:gd name="connsiteY645" fmla="*/ 43953 h 103188"/>
              <a:gd name="connsiteX646" fmla="*/ 258199 w 1303338"/>
              <a:gd name="connsiteY646" fmla="*/ 39494 h 103188"/>
              <a:gd name="connsiteX647" fmla="*/ 271285 w 1303338"/>
              <a:gd name="connsiteY647" fmla="*/ 33442 h 103188"/>
              <a:gd name="connsiteX648" fmla="*/ 295275 w 1303338"/>
              <a:gd name="connsiteY648" fmla="*/ 64336 h 103188"/>
              <a:gd name="connsiteX649" fmla="*/ 261315 w 1303338"/>
              <a:gd name="connsiteY649" fmla="*/ 101600 h 103188"/>
              <a:gd name="connsiteX650" fmla="*/ 239817 w 1303338"/>
              <a:gd name="connsiteY650" fmla="*/ 95867 h 103188"/>
              <a:gd name="connsiteX651" fmla="*/ 237636 w 1303338"/>
              <a:gd name="connsiteY651" fmla="*/ 91408 h 103188"/>
              <a:gd name="connsiteX652" fmla="*/ 237636 w 1303338"/>
              <a:gd name="connsiteY652" fmla="*/ 90134 h 103188"/>
              <a:gd name="connsiteX653" fmla="*/ 238259 w 1303338"/>
              <a:gd name="connsiteY653" fmla="*/ 48412 h 103188"/>
              <a:gd name="connsiteX654" fmla="*/ 238259 w 1303338"/>
              <a:gd name="connsiteY654" fmla="*/ 41086 h 103188"/>
              <a:gd name="connsiteX655" fmla="*/ 237636 w 1303338"/>
              <a:gd name="connsiteY655" fmla="*/ 14014 h 103188"/>
              <a:gd name="connsiteX656" fmla="*/ 232651 w 1303338"/>
              <a:gd name="connsiteY656" fmla="*/ 9237 h 103188"/>
              <a:gd name="connsiteX657" fmla="*/ 228600 w 1303338"/>
              <a:gd name="connsiteY657" fmla="*/ 7007 h 103188"/>
              <a:gd name="connsiteX658" fmla="*/ 228600 w 1303338"/>
              <a:gd name="connsiteY658" fmla="*/ 5096 h 103188"/>
              <a:gd name="connsiteX659" fmla="*/ 230781 w 1303338"/>
              <a:gd name="connsiteY659" fmla="*/ 3185 h 103188"/>
              <a:gd name="connsiteX660" fmla="*/ 249475 w 1303338"/>
              <a:gd name="connsiteY660" fmla="*/ 319 h 103188"/>
              <a:gd name="connsiteX661" fmla="*/ 251656 w 1303338"/>
              <a:gd name="connsiteY661" fmla="*/ 0 h 103188"/>
              <a:gd name="connsiteX662" fmla="*/ 212250 w 1303338"/>
              <a:gd name="connsiteY662" fmla="*/ 0 h 103188"/>
              <a:gd name="connsiteX663" fmla="*/ 213860 w 1303338"/>
              <a:gd name="connsiteY663" fmla="*/ 2556 h 103188"/>
              <a:gd name="connsiteX664" fmla="*/ 213216 w 1303338"/>
              <a:gd name="connsiteY664" fmla="*/ 42809 h 103188"/>
              <a:gd name="connsiteX665" fmla="*/ 213216 w 1303338"/>
              <a:gd name="connsiteY665" fmla="*/ 66769 h 103188"/>
              <a:gd name="connsiteX666" fmla="*/ 214182 w 1303338"/>
              <a:gd name="connsiteY666" fmla="*/ 89771 h 103188"/>
              <a:gd name="connsiteX667" fmla="*/ 221907 w 1303338"/>
              <a:gd name="connsiteY667" fmla="*/ 93604 h 103188"/>
              <a:gd name="connsiteX668" fmla="*/ 223838 w 1303338"/>
              <a:gd name="connsiteY668" fmla="*/ 94882 h 103188"/>
              <a:gd name="connsiteX669" fmla="*/ 223838 w 1303338"/>
              <a:gd name="connsiteY669" fmla="*/ 97438 h 103188"/>
              <a:gd name="connsiteX670" fmla="*/ 220941 w 1303338"/>
              <a:gd name="connsiteY670" fmla="*/ 99674 h 103188"/>
              <a:gd name="connsiteX671" fmla="*/ 203881 w 1303338"/>
              <a:gd name="connsiteY671" fmla="*/ 102869 h 103188"/>
              <a:gd name="connsiteX672" fmla="*/ 201628 w 1303338"/>
              <a:gd name="connsiteY672" fmla="*/ 103188 h 103188"/>
              <a:gd name="connsiteX673" fmla="*/ 200018 w 1303338"/>
              <a:gd name="connsiteY673" fmla="*/ 100952 h 103188"/>
              <a:gd name="connsiteX674" fmla="*/ 199697 w 1303338"/>
              <a:gd name="connsiteY674" fmla="*/ 95202 h 103188"/>
              <a:gd name="connsiteX675" fmla="*/ 198409 w 1303338"/>
              <a:gd name="connsiteY675" fmla="*/ 91687 h 103188"/>
              <a:gd name="connsiteX676" fmla="*/ 197443 w 1303338"/>
              <a:gd name="connsiteY676" fmla="*/ 92646 h 103188"/>
              <a:gd name="connsiteX677" fmla="*/ 190684 w 1303338"/>
              <a:gd name="connsiteY677" fmla="*/ 98077 h 103188"/>
              <a:gd name="connsiteX678" fmla="*/ 178774 w 1303338"/>
              <a:gd name="connsiteY678" fmla="*/ 101910 h 103188"/>
              <a:gd name="connsiteX679" fmla="*/ 153988 w 1303338"/>
              <a:gd name="connsiteY679" fmla="*/ 69964 h 103188"/>
              <a:gd name="connsiteX680" fmla="*/ 184246 w 1303338"/>
              <a:gd name="connsiteY680" fmla="*/ 33544 h 103188"/>
              <a:gd name="connsiteX681" fmla="*/ 196156 w 1303338"/>
              <a:gd name="connsiteY681" fmla="*/ 36100 h 103188"/>
              <a:gd name="connsiteX682" fmla="*/ 197121 w 1303338"/>
              <a:gd name="connsiteY682" fmla="*/ 36739 h 103188"/>
              <a:gd name="connsiteX683" fmla="*/ 198409 w 1303338"/>
              <a:gd name="connsiteY683" fmla="*/ 34503 h 103188"/>
              <a:gd name="connsiteX684" fmla="*/ 198087 w 1303338"/>
              <a:gd name="connsiteY684" fmla="*/ 32266 h 103188"/>
              <a:gd name="connsiteX685" fmla="*/ 198087 w 1303338"/>
              <a:gd name="connsiteY685" fmla="*/ 17890 h 103188"/>
              <a:gd name="connsiteX686" fmla="*/ 191971 w 1303338"/>
              <a:gd name="connsiteY686" fmla="*/ 9584 h 103188"/>
              <a:gd name="connsiteX687" fmla="*/ 189074 w 1303338"/>
              <a:gd name="connsiteY687" fmla="*/ 7029 h 103188"/>
              <a:gd name="connsiteX688" fmla="*/ 189074 w 1303338"/>
              <a:gd name="connsiteY688" fmla="*/ 4792 h 103188"/>
              <a:gd name="connsiteX689" fmla="*/ 191649 w 1303338"/>
              <a:gd name="connsiteY689" fmla="*/ 2556 h 103188"/>
              <a:gd name="connsiteX690" fmla="*/ 210641 w 1303338"/>
              <a:gd name="connsiteY690" fmla="*/ 320 h 103188"/>
              <a:gd name="connsiteX691" fmla="*/ 212250 w 1303338"/>
              <a:gd name="connsiteY691" fmla="*/ 0 h 10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Lst>
            <a:rect l="l" t="t" r="r" b="b"/>
            <a:pathLst>
              <a:path w="1303338" h="103188">
                <a:moveTo>
                  <a:pt x="124181" y="71438"/>
                </a:moveTo>
                <a:cubicBezTo>
                  <a:pt x="124181" y="71438"/>
                  <a:pt x="123873" y="71438"/>
                  <a:pt x="123565" y="71766"/>
                </a:cubicBezTo>
                <a:cubicBezTo>
                  <a:pt x="122025" y="72093"/>
                  <a:pt x="122025" y="72093"/>
                  <a:pt x="122025" y="72093"/>
                </a:cubicBezTo>
                <a:cubicBezTo>
                  <a:pt x="115248" y="73404"/>
                  <a:pt x="112784" y="73731"/>
                  <a:pt x="110320" y="75697"/>
                </a:cubicBezTo>
                <a:cubicBezTo>
                  <a:pt x="106623" y="77662"/>
                  <a:pt x="104775" y="80611"/>
                  <a:pt x="104775" y="84214"/>
                </a:cubicBezTo>
                <a:cubicBezTo>
                  <a:pt x="104775" y="88800"/>
                  <a:pt x="107856" y="92076"/>
                  <a:pt x="112168" y="92076"/>
                </a:cubicBezTo>
                <a:cubicBezTo>
                  <a:pt x="115864" y="92076"/>
                  <a:pt x="120177" y="89783"/>
                  <a:pt x="122949" y="86835"/>
                </a:cubicBezTo>
                <a:cubicBezTo>
                  <a:pt x="124797" y="84542"/>
                  <a:pt x="125413" y="82576"/>
                  <a:pt x="125413" y="77662"/>
                </a:cubicBezTo>
                <a:lnTo>
                  <a:pt x="125413" y="73731"/>
                </a:lnTo>
                <a:cubicBezTo>
                  <a:pt x="125413" y="72093"/>
                  <a:pt x="125105" y="71438"/>
                  <a:pt x="124181" y="71438"/>
                </a:cubicBezTo>
                <a:close/>
                <a:moveTo>
                  <a:pt x="338465" y="44450"/>
                </a:moveTo>
                <a:cubicBezTo>
                  <a:pt x="328806" y="44450"/>
                  <a:pt x="322263" y="54228"/>
                  <a:pt x="322263" y="67790"/>
                </a:cubicBezTo>
                <a:cubicBezTo>
                  <a:pt x="322263" y="81667"/>
                  <a:pt x="329429" y="92075"/>
                  <a:pt x="339400" y="92075"/>
                </a:cubicBezTo>
                <a:cubicBezTo>
                  <a:pt x="348435" y="92075"/>
                  <a:pt x="355601" y="82298"/>
                  <a:pt x="355601" y="69997"/>
                </a:cubicBezTo>
                <a:cubicBezTo>
                  <a:pt x="355601" y="54858"/>
                  <a:pt x="348435" y="44450"/>
                  <a:pt x="338465" y="44450"/>
                </a:cubicBezTo>
                <a:close/>
                <a:moveTo>
                  <a:pt x="266701" y="44450"/>
                </a:moveTo>
                <a:cubicBezTo>
                  <a:pt x="261621" y="44450"/>
                  <a:pt x="256858" y="48335"/>
                  <a:pt x="254636" y="54811"/>
                </a:cubicBezTo>
                <a:cubicBezTo>
                  <a:pt x="253048" y="58372"/>
                  <a:pt x="252413" y="63876"/>
                  <a:pt x="252413" y="72294"/>
                </a:cubicBezTo>
                <a:cubicBezTo>
                  <a:pt x="252413" y="82655"/>
                  <a:pt x="252731" y="86217"/>
                  <a:pt x="254001" y="88483"/>
                </a:cubicBezTo>
                <a:cubicBezTo>
                  <a:pt x="255271" y="91397"/>
                  <a:pt x="259716" y="93663"/>
                  <a:pt x="263208" y="93663"/>
                </a:cubicBezTo>
                <a:cubicBezTo>
                  <a:pt x="273368" y="93663"/>
                  <a:pt x="280988" y="82655"/>
                  <a:pt x="280988" y="67762"/>
                </a:cubicBezTo>
                <a:cubicBezTo>
                  <a:pt x="280988" y="53840"/>
                  <a:pt x="275273" y="44450"/>
                  <a:pt x="266701" y="44450"/>
                </a:cubicBezTo>
                <a:close/>
                <a:moveTo>
                  <a:pt x="490400" y="42863"/>
                </a:moveTo>
                <a:cubicBezTo>
                  <a:pt x="481220" y="42863"/>
                  <a:pt x="474663" y="52388"/>
                  <a:pt x="474663" y="66041"/>
                </a:cubicBezTo>
                <a:cubicBezTo>
                  <a:pt x="474663" y="80328"/>
                  <a:pt x="480893" y="90488"/>
                  <a:pt x="490400" y="90488"/>
                </a:cubicBezTo>
                <a:cubicBezTo>
                  <a:pt x="499908" y="90488"/>
                  <a:pt x="504826" y="82551"/>
                  <a:pt x="504826" y="66993"/>
                </a:cubicBezTo>
                <a:cubicBezTo>
                  <a:pt x="504826" y="58738"/>
                  <a:pt x="503843" y="53341"/>
                  <a:pt x="501876" y="49531"/>
                </a:cubicBezTo>
                <a:cubicBezTo>
                  <a:pt x="499253" y="45403"/>
                  <a:pt x="494990" y="42863"/>
                  <a:pt x="490400" y="42863"/>
                </a:cubicBezTo>
                <a:close/>
                <a:moveTo>
                  <a:pt x="185083" y="42863"/>
                </a:moveTo>
                <a:cubicBezTo>
                  <a:pt x="176075" y="42863"/>
                  <a:pt x="169863" y="52388"/>
                  <a:pt x="169863" y="66041"/>
                </a:cubicBezTo>
                <a:cubicBezTo>
                  <a:pt x="169863" y="80328"/>
                  <a:pt x="176075" y="90488"/>
                  <a:pt x="185083" y="90488"/>
                </a:cubicBezTo>
                <a:cubicBezTo>
                  <a:pt x="194090" y="90488"/>
                  <a:pt x="198438" y="82551"/>
                  <a:pt x="198438" y="66993"/>
                </a:cubicBezTo>
                <a:cubicBezTo>
                  <a:pt x="198438" y="58738"/>
                  <a:pt x="197506" y="53341"/>
                  <a:pt x="195643" y="49531"/>
                </a:cubicBezTo>
                <a:cubicBezTo>
                  <a:pt x="193469" y="45403"/>
                  <a:pt x="189431" y="42863"/>
                  <a:pt x="185083" y="42863"/>
                </a:cubicBezTo>
                <a:close/>
                <a:moveTo>
                  <a:pt x="1176894" y="41275"/>
                </a:moveTo>
                <a:cubicBezTo>
                  <a:pt x="1172606" y="41275"/>
                  <a:pt x="1168318" y="43302"/>
                  <a:pt x="1165679" y="46342"/>
                </a:cubicBezTo>
                <a:cubicBezTo>
                  <a:pt x="1163700" y="49044"/>
                  <a:pt x="1162050" y="53097"/>
                  <a:pt x="1162050" y="55461"/>
                </a:cubicBezTo>
                <a:cubicBezTo>
                  <a:pt x="1162050" y="56812"/>
                  <a:pt x="1162380" y="57150"/>
                  <a:pt x="1164029" y="57150"/>
                </a:cubicBezTo>
                <a:lnTo>
                  <a:pt x="1166998" y="57150"/>
                </a:lnTo>
                <a:cubicBezTo>
                  <a:pt x="1173266" y="56475"/>
                  <a:pt x="1173266" y="56475"/>
                  <a:pt x="1173266" y="56475"/>
                </a:cubicBezTo>
                <a:cubicBezTo>
                  <a:pt x="1175575" y="56137"/>
                  <a:pt x="1182172" y="55799"/>
                  <a:pt x="1184481" y="55461"/>
                </a:cubicBezTo>
                <a:cubicBezTo>
                  <a:pt x="1186461" y="55124"/>
                  <a:pt x="1187450" y="54448"/>
                  <a:pt x="1187450" y="52422"/>
                </a:cubicBezTo>
                <a:cubicBezTo>
                  <a:pt x="1187450" y="50057"/>
                  <a:pt x="1186461" y="47017"/>
                  <a:pt x="1184811" y="44653"/>
                </a:cubicBezTo>
                <a:cubicBezTo>
                  <a:pt x="1183162" y="42289"/>
                  <a:pt x="1180523" y="41275"/>
                  <a:pt x="1176894" y="41275"/>
                </a:cubicBezTo>
                <a:close/>
                <a:moveTo>
                  <a:pt x="891340" y="41275"/>
                </a:moveTo>
                <a:cubicBezTo>
                  <a:pt x="886661" y="41275"/>
                  <a:pt x="882650" y="43302"/>
                  <a:pt x="879977" y="46342"/>
                </a:cubicBezTo>
                <a:cubicBezTo>
                  <a:pt x="877971" y="49044"/>
                  <a:pt x="876300" y="53097"/>
                  <a:pt x="876300" y="55461"/>
                </a:cubicBezTo>
                <a:cubicBezTo>
                  <a:pt x="876300" y="56812"/>
                  <a:pt x="876634" y="57150"/>
                  <a:pt x="877971" y="57150"/>
                </a:cubicBezTo>
                <a:lnTo>
                  <a:pt x="880979" y="57150"/>
                </a:lnTo>
                <a:cubicBezTo>
                  <a:pt x="887329" y="56475"/>
                  <a:pt x="887329" y="56475"/>
                  <a:pt x="887329" y="56475"/>
                </a:cubicBezTo>
                <a:cubicBezTo>
                  <a:pt x="890003" y="56137"/>
                  <a:pt x="896687" y="55799"/>
                  <a:pt x="899027" y="55461"/>
                </a:cubicBezTo>
                <a:cubicBezTo>
                  <a:pt x="901032" y="55124"/>
                  <a:pt x="901700" y="54448"/>
                  <a:pt x="901700" y="52422"/>
                </a:cubicBezTo>
                <a:cubicBezTo>
                  <a:pt x="901700" y="50057"/>
                  <a:pt x="901032" y="47017"/>
                  <a:pt x="899361" y="44653"/>
                </a:cubicBezTo>
                <a:cubicBezTo>
                  <a:pt x="897690" y="42289"/>
                  <a:pt x="895016" y="41275"/>
                  <a:pt x="891340" y="41275"/>
                </a:cubicBezTo>
                <a:close/>
                <a:moveTo>
                  <a:pt x="1235711" y="33338"/>
                </a:moveTo>
                <a:cubicBezTo>
                  <a:pt x="1236981" y="33338"/>
                  <a:pt x="1237298" y="34295"/>
                  <a:pt x="1237298" y="35890"/>
                </a:cubicBezTo>
                <a:cubicBezTo>
                  <a:pt x="1237298" y="36209"/>
                  <a:pt x="1237298" y="36209"/>
                  <a:pt x="1237298" y="41314"/>
                </a:cubicBezTo>
                <a:cubicBezTo>
                  <a:pt x="1236981" y="43547"/>
                  <a:pt x="1236981" y="56308"/>
                  <a:pt x="1236981" y="63645"/>
                </a:cubicBezTo>
                <a:cubicBezTo>
                  <a:pt x="1236981" y="70344"/>
                  <a:pt x="1236981" y="70344"/>
                  <a:pt x="1236981" y="70344"/>
                </a:cubicBezTo>
                <a:cubicBezTo>
                  <a:pt x="1236981" y="78001"/>
                  <a:pt x="1236981" y="85019"/>
                  <a:pt x="1237298" y="88210"/>
                </a:cubicBezTo>
                <a:cubicBezTo>
                  <a:pt x="1237616" y="91081"/>
                  <a:pt x="1238251" y="91719"/>
                  <a:pt x="1242061" y="92995"/>
                </a:cubicBezTo>
                <a:cubicBezTo>
                  <a:pt x="1245871" y="94271"/>
                  <a:pt x="1246188" y="94271"/>
                  <a:pt x="1246188" y="96185"/>
                </a:cubicBezTo>
                <a:cubicBezTo>
                  <a:pt x="1246188" y="98418"/>
                  <a:pt x="1246188" y="98418"/>
                  <a:pt x="1246188" y="98418"/>
                </a:cubicBezTo>
                <a:cubicBezTo>
                  <a:pt x="1246188" y="99694"/>
                  <a:pt x="1245553" y="100013"/>
                  <a:pt x="1244601" y="100013"/>
                </a:cubicBezTo>
                <a:cubicBezTo>
                  <a:pt x="1243648" y="100013"/>
                  <a:pt x="1243648" y="100013"/>
                  <a:pt x="1243648" y="100013"/>
                </a:cubicBezTo>
                <a:cubicBezTo>
                  <a:pt x="1240473" y="100013"/>
                  <a:pt x="1234441" y="99694"/>
                  <a:pt x="1229678" y="99694"/>
                </a:cubicBezTo>
                <a:cubicBezTo>
                  <a:pt x="1224598" y="99694"/>
                  <a:pt x="1218565" y="100013"/>
                  <a:pt x="1215390" y="100013"/>
                </a:cubicBezTo>
                <a:cubicBezTo>
                  <a:pt x="1214437" y="100013"/>
                  <a:pt x="1214437" y="100013"/>
                  <a:pt x="1214437" y="100013"/>
                </a:cubicBezTo>
                <a:cubicBezTo>
                  <a:pt x="1213167" y="100013"/>
                  <a:pt x="1212850" y="99694"/>
                  <a:pt x="1212850" y="98418"/>
                </a:cubicBezTo>
                <a:cubicBezTo>
                  <a:pt x="1212850" y="96185"/>
                  <a:pt x="1212850" y="96185"/>
                  <a:pt x="1212850" y="96185"/>
                </a:cubicBezTo>
                <a:cubicBezTo>
                  <a:pt x="1212850" y="94271"/>
                  <a:pt x="1212850" y="94271"/>
                  <a:pt x="1216977" y="92995"/>
                </a:cubicBezTo>
                <a:cubicBezTo>
                  <a:pt x="1221105" y="91719"/>
                  <a:pt x="1221740" y="91081"/>
                  <a:pt x="1221740" y="88210"/>
                </a:cubicBezTo>
                <a:cubicBezTo>
                  <a:pt x="1222058" y="84700"/>
                  <a:pt x="1222058" y="78639"/>
                  <a:pt x="1222058" y="70344"/>
                </a:cubicBezTo>
                <a:lnTo>
                  <a:pt x="1222058" y="59498"/>
                </a:lnTo>
                <a:cubicBezTo>
                  <a:pt x="1222058" y="43547"/>
                  <a:pt x="1221740" y="42590"/>
                  <a:pt x="1216660" y="42271"/>
                </a:cubicBezTo>
                <a:cubicBezTo>
                  <a:pt x="1213485" y="41952"/>
                  <a:pt x="1212850" y="41314"/>
                  <a:pt x="1212850" y="40038"/>
                </a:cubicBezTo>
                <a:cubicBezTo>
                  <a:pt x="1212850" y="37805"/>
                  <a:pt x="1212850" y="37805"/>
                  <a:pt x="1212850" y="37805"/>
                </a:cubicBezTo>
                <a:cubicBezTo>
                  <a:pt x="1212850" y="36209"/>
                  <a:pt x="1213167" y="35890"/>
                  <a:pt x="1215072" y="35571"/>
                </a:cubicBezTo>
                <a:cubicBezTo>
                  <a:pt x="1233806" y="33657"/>
                  <a:pt x="1233806" y="33657"/>
                  <a:pt x="1233806" y="33657"/>
                </a:cubicBezTo>
                <a:cubicBezTo>
                  <a:pt x="1234758" y="33657"/>
                  <a:pt x="1234758" y="33657"/>
                  <a:pt x="1234758" y="33657"/>
                </a:cubicBezTo>
                <a:cubicBezTo>
                  <a:pt x="1235076" y="33338"/>
                  <a:pt x="1235393" y="33338"/>
                  <a:pt x="1235711" y="33338"/>
                </a:cubicBezTo>
                <a:close/>
                <a:moveTo>
                  <a:pt x="1177658" y="33338"/>
                </a:moveTo>
                <a:cubicBezTo>
                  <a:pt x="1193069" y="33338"/>
                  <a:pt x="1201738" y="42270"/>
                  <a:pt x="1201738" y="57900"/>
                </a:cubicBezTo>
                <a:cubicBezTo>
                  <a:pt x="1201738" y="61728"/>
                  <a:pt x="1200133" y="62685"/>
                  <a:pt x="1195317" y="62685"/>
                </a:cubicBezTo>
                <a:lnTo>
                  <a:pt x="1164815" y="62685"/>
                </a:lnTo>
                <a:cubicBezTo>
                  <a:pt x="1159678" y="62685"/>
                  <a:pt x="1159357" y="63004"/>
                  <a:pt x="1159357" y="67470"/>
                </a:cubicBezTo>
                <a:cubicBezTo>
                  <a:pt x="1159357" y="80229"/>
                  <a:pt x="1167705" y="89799"/>
                  <a:pt x="1178942" y="89799"/>
                </a:cubicBezTo>
                <a:cubicBezTo>
                  <a:pt x="1185364" y="89799"/>
                  <a:pt x="1194996" y="86609"/>
                  <a:pt x="1199170" y="82781"/>
                </a:cubicBezTo>
                <a:cubicBezTo>
                  <a:pt x="1199491" y="82781"/>
                  <a:pt x="1199491" y="82462"/>
                  <a:pt x="1199812" y="82462"/>
                </a:cubicBezTo>
                <a:cubicBezTo>
                  <a:pt x="1200133" y="82462"/>
                  <a:pt x="1200454" y="83100"/>
                  <a:pt x="1200454" y="83738"/>
                </a:cubicBezTo>
                <a:cubicBezTo>
                  <a:pt x="1200454" y="85652"/>
                  <a:pt x="1199491" y="94584"/>
                  <a:pt x="1199170" y="95541"/>
                </a:cubicBezTo>
                <a:cubicBezTo>
                  <a:pt x="1198849" y="96178"/>
                  <a:pt x="1197243" y="97135"/>
                  <a:pt x="1193712" y="98411"/>
                </a:cubicBezTo>
                <a:cubicBezTo>
                  <a:pt x="1188896" y="100325"/>
                  <a:pt x="1182474" y="101601"/>
                  <a:pt x="1177016" y="101601"/>
                </a:cubicBezTo>
                <a:cubicBezTo>
                  <a:pt x="1157752" y="101601"/>
                  <a:pt x="1144588" y="88523"/>
                  <a:pt x="1144588" y="69384"/>
                </a:cubicBezTo>
                <a:cubicBezTo>
                  <a:pt x="1144588" y="48969"/>
                  <a:pt x="1158715" y="33338"/>
                  <a:pt x="1177658" y="33338"/>
                </a:cubicBezTo>
                <a:close/>
                <a:moveTo>
                  <a:pt x="1070830" y="33338"/>
                </a:moveTo>
                <a:cubicBezTo>
                  <a:pt x="1071792" y="33338"/>
                  <a:pt x="1072433" y="34295"/>
                  <a:pt x="1072433" y="35890"/>
                </a:cubicBezTo>
                <a:cubicBezTo>
                  <a:pt x="1072433" y="36209"/>
                  <a:pt x="1072433" y="36209"/>
                  <a:pt x="1072433" y="41314"/>
                </a:cubicBezTo>
                <a:cubicBezTo>
                  <a:pt x="1072112" y="43547"/>
                  <a:pt x="1072112" y="56308"/>
                  <a:pt x="1072112" y="63645"/>
                </a:cubicBezTo>
                <a:cubicBezTo>
                  <a:pt x="1072112" y="70344"/>
                  <a:pt x="1072112" y="70344"/>
                  <a:pt x="1072112" y="70344"/>
                </a:cubicBezTo>
                <a:cubicBezTo>
                  <a:pt x="1072112" y="78001"/>
                  <a:pt x="1072112" y="85019"/>
                  <a:pt x="1072433" y="88210"/>
                </a:cubicBezTo>
                <a:cubicBezTo>
                  <a:pt x="1072433" y="91081"/>
                  <a:pt x="1073394" y="91719"/>
                  <a:pt x="1077241" y="92995"/>
                </a:cubicBezTo>
                <a:cubicBezTo>
                  <a:pt x="1081088" y="94271"/>
                  <a:pt x="1081088" y="94271"/>
                  <a:pt x="1081088" y="96185"/>
                </a:cubicBezTo>
                <a:cubicBezTo>
                  <a:pt x="1081088" y="98418"/>
                  <a:pt x="1081088" y="98418"/>
                  <a:pt x="1081088" y="98418"/>
                </a:cubicBezTo>
                <a:cubicBezTo>
                  <a:pt x="1081088" y="99694"/>
                  <a:pt x="1080767" y="100013"/>
                  <a:pt x="1079806" y="100013"/>
                </a:cubicBezTo>
                <a:cubicBezTo>
                  <a:pt x="1078844" y="100013"/>
                  <a:pt x="1078844" y="100013"/>
                  <a:pt x="1078844" y="100013"/>
                </a:cubicBezTo>
                <a:cubicBezTo>
                  <a:pt x="1075318" y="100013"/>
                  <a:pt x="1069548" y="99694"/>
                  <a:pt x="1064739" y="99694"/>
                </a:cubicBezTo>
                <a:cubicBezTo>
                  <a:pt x="1059931" y="99694"/>
                  <a:pt x="1053520" y="100013"/>
                  <a:pt x="1050314" y="100013"/>
                </a:cubicBezTo>
                <a:cubicBezTo>
                  <a:pt x="1049353" y="100013"/>
                  <a:pt x="1049353" y="100013"/>
                  <a:pt x="1049353" y="100013"/>
                </a:cubicBezTo>
                <a:cubicBezTo>
                  <a:pt x="1048070" y="100013"/>
                  <a:pt x="1047750" y="99694"/>
                  <a:pt x="1047750" y="98418"/>
                </a:cubicBezTo>
                <a:cubicBezTo>
                  <a:pt x="1047750" y="96185"/>
                  <a:pt x="1047750" y="96185"/>
                  <a:pt x="1047750" y="96185"/>
                </a:cubicBezTo>
                <a:cubicBezTo>
                  <a:pt x="1047750" y="94271"/>
                  <a:pt x="1047750" y="94271"/>
                  <a:pt x="1051917" y="92995"/>
                </a:cubicBezTo>
                <a:cubicBezTo>
                  <a:pt x="1056084" y="91719"/>
                  <a:pt x="1056725" y="91081"/>
                  <a:pt x="1057046" y="88210"/>
                </a:cubicBezTo>
                <a:cubicBezTo>
                  <a:pt x="1057046" y="84700"/>
                  <a:pt x="1057046" y="78639"/>
                  <a:pt x="1057046" y="70344"/>
                </a:cubicBezTo>
                <a:lnTo>
                  <a:pt x="1057046" y="59498"/>
                </a:lnTo>
                <a:cubicBezTo>
                  <a:pt x="1057046" y="43547"/>
                  <a:pt x="1057046" y="42590"/>
                  <a:pt x="1051596" y="42271"/>
                </a:cubicBezTo>
                <a:cubicBezTo>
                  <a:pt x="1048711" y="41952"/>
                  <a:pt x="1047750" y="41314"/>
                  <a:pt x="1047750" y="40038"/>
                </a:cubicBezTo>
                <a:cubicBezTo>
                  <a:pt x="1047750" y="37805"/>
                  <a:pt x="1047750" y="37805"/>
                  <a:pt x="1047750" y="37805"/>
                </a:cubicBezTo>
                <a:cubicBezTo>
                  <a:pt x="1047750" y="36209"/>
                  <a:pt x="1048391" y="35890"/>
                  <a:pt x="1049994" y="35571"/>
                </a:cubicBezTo>
                <a:cubicBezTo>
                  <a:pt x="1068907" y="33657"/>
                  <a:pt x="1068907" y="33657"/>
                  <a:pt x="1068907" y="33657"/>
                </a:cubicBezTo>
                <a:cubicBezTo>
                  <a:pt x="1069868" y="33657"/>
                  <a:pt x="1069868" y="33657"/>
                  <a:pt x="1069868" y="33657"/>
                </a:cubicBezTo>
                <a:cubicBezTo>
                  <a:pt x="1070189" y="33338"/>
                  <a:pt x="1070509" y="33338"/>
                  <a:pt x="1070830" y="33338"/>
                </a:cubicBezTo>
                <a:close/>
                <a:moveTo>
                  <a:pt x="1017588" y="33338"/>
                </a:moveTo>
                <a:cubicBezTo>
                  <a:pt x="1022668" y="33338"/>
                  <a:pt x="1028065" y="34295"/>
                  <a:pt x="1030923" y="35571"/>
                </a:cubicBezTo>
                <a:cubicBezTo>
                  <a:pt x="1033145" y="36528"/>
                  <a:pt x="1033780" y="37166"/>
                  <a:pt x="1033780" y="38761"/>
                </a:cubicBezTo>
                <a:cubicBezTo>
                  <a:pt x="1033780" y="39080"/>
                  <a:pt x="1033780" y="39080"/>
                  <a:pt x="1033780" y="39080"/>
                </a:cubicBezTo>
                <a:lnTo>
                  <a:pt x="1032828" y="47055"/>
                </a:lnTo>
                <a:cubicBezTo>
                  <a:pt x="1032510" y="49288"/>
                  <a:pt x="1032510" y="49607"/>
                  <a:pt x="1030923" y="49607"/>
                </a:cubicBezTo>
                <a:cubicBezTo>
                  <a:pt x="1029018" y="49607"/>
                  <a:pt x="1029018" y="49607"/>
                  <a:pt x="1029018" y="49607"/>
                </a:cubicBezTo>
                <a:cubicBezTo>
                  <a:pt x="1027430" y="49607"/>
                  <a:pt x="1027430" y="49607"/>
                  <a:pt x="1026160" y="46098"/>
                </a:cubicBezTo>
                <a:cubicBezTo>
                  <a:pt x="1024890" y="42589"/>
                  <a:pt x="1020763" y="40675"/>
                  <a:pt x="1015048" y="40675"/>
                </a:cubicBezTo>
                <a:cubicBezTo>
                  <a:pt x="1009015" y="40675"/>
                  <a:pt x="1004887" y="44184"/>
                  <a:pt x="1004887" y="49288"/>
                </a:cubicBezTo>
                <a:cubicBezTo>
                  <a:pt x="1004887" y="52796"/>
                  <a:pt x="1006475" y="55348"/>
                  <a:pt x="1011555" y="58219"/>
                </a:cubicBezTo>
                <a:cubicBezTo>
                  <a:pt x="1014730" y="59814"/>
                  <a:pt x="1014730" y="59814"/>
                  <a:pt x="1023303" y="63961"/>
                </a:cubicBezTo>
                <a:cubicBezTo>
                  <a:pt x="1031558" y="67789"/>
                  <a:pt x="1036638" y="74168"/>
                  <a:pt x="1036638" y="81505"/>
                </a:cubicBezTo>
                <a:cubicBezTo>
                  <a:pt x="1036638" y="93308"/>
                  <a:pt x="1025843" y="101601"/>
                  <a:pt x="1009650" y="101601"/>
                </a:cubicBezTo>
                <a:cubicBezTo>
                  <a:pt x="1003300" y="101601"/>
                  <a:pt x="996950" y="100325"/>
                  <a:pt x="992822" y="98092"/>
                </a:cubicBezTo>
                <a:cubicBezTo>
                  <a:pt x="990917" y="97135"/>
                  <a:pt x="990600" y="96497"/>
                  <a:pt x="990600" y="94265"/>
                </a:cubicBezTo>
                <a:cubicBezTo>
                  <a:pt x="991552" y="85333"/>
                  <a:pt x="991552" y="85333"/>
                  <a:pt x="991552" y="85333"/>
                </a:cubicBezTo>
                <a:cubicBezTo>
                  <a:pt x="991552" y="83738"/>
                  <a:pt x="992187" y="82781"/>
                  <a:pt x="993775" y="82781"/>
                </a:cubicBezTo>
                <a:cubicBezTo>
                  <a:pt x="995997" y="82781"/>
                  <a:pt x="995997" y="82781"/>
                  <a:pt x="995997" y="82781"/>
                </a:cubicBezTo>
                <a:cubicBezTo>
                  <a:pt x="997267" y="82781"/>
                  <a:pt x="997585" y="82781"/>
                  <a:pt x="998220" y="86290"/>
                </a:cubicBezTo>
                <a:cubicBezTo>
                  <a:pt x="999490" y="91075"/>
                  <a:pt x="1004887" y="94265"/>
                  <a:pt x="1010920" y="94265"/>
                </a:cubicBezTo>
                <a:cubicBezTo>
                  <a:pt x="1017588" y="94265"/>
                  <a:pt x="1022350" y="90756"/>
                  <a:pt x="1022350" y="85652"/>
                </a:cubicBezTo>
                <a:cubicBezTo>
                  <a:pt x="1022350" y="81505"/>
                  <a:pt x="1020128" y="79591"/>
                  <a:pt x="1013142" y="76082"/>
                </a:cubicBezTo>
                <a:cubicBezTo>
                  <a:pt x="996315" y="68427"/>
                  <a:pt x="992187" y="63961"/>
                  <a:pt x="992187" y="54072"/>
                </a:cubicBezTo>
                <a:cubicBezTo>
                  <a:pt x="992187" y="41313"/>
                  <a:pt x="1001712" y="33338"/>
                  <a:pt x="1017588" y="33338"/>
                </a:cubicBezTo>
                <a:close/>
                <a:moveTo>
                  <a:pt x="950175" y="33338"/>
                </a:moveTo>
                <a:cubicBezTo>
                  <a:pt x="951111" y="33338"/>
                  <a:pt x="951735" y="34295"/>
                  <a:pt x="951735" y="35571"/>
                </a:cubicBezTo>
                <a:cubicBezTo>
                  <a:pt x="951423" y="41633"/>
                  <a:pt x="951423" y="41633"/>
                  <a:pt x="951423" y="41633"/>
                </a:cubicBezTo>
                <a:cubicBezTo>
                  <a:pt x="951423" y="47375"/>
                  <a:pt x="951735" y="48332"/>
                  <a:pt x="952670" y="48332"/>
                </a:cubicBezTo>
                <a:cubicBezTo>
                  <a:pt x="952982" y="48332"/>
                  <a:pt x="954229" y="47375"/>
                  <a:pt x="955165" y="46099"/>
                </a:cubicBezTo>
                <a:cubicBezTo>
                  <a:pt x="957036" y="43866"/>
                  <a:pt x="957036" y="43866"/>
                  <a:pt x="960154" y="40357"/>
                </a:cubicBezTo>
                <a:cubicBezTo>
                  <a:pt x="963584" y="36209"/>
                  <a:pt x="964832" y="35252"/>
                  <a:pt x="968574" y="34295"/>
                </a:cubicBezTo>
                <a:cubicBezTo>
                  <a:pt x="970445" y="33657"/>
                  <a:pt x="972316" y="33338"/>
                  <a:pt x="974810" y="33338"/>
                </a:cubicBezTo>
                <a:cubicBezTo>
                  <a:pt x="977929" y="33338"/>
                  <a:pt x="979488" y="34295"/>
                  <a:pt x="979176" y="36528"/>
                </a:cubicBezTo>
                <a:cubicBezTo>
                  <a:pt x="978864" y="46099"/>
                  <a:pt x="978864" y="46099"/>
                  <a:pt x="978864" y="46099"/>
                </a:cubicBezTo>
                <a:cubicBezTo>
                  <a:pt x="978552" y="48332"/>
                  <a:pt x="977929" y="49289"/>
                  <a:pt x="976993" y="49289"/>
                </a:cubicBezTo>
                <a:cubicBezTo>
                  <a:pt x="976681" y="49289"/>
                  <a:pt x="976369" y="48970"/>
                  <a:pt x="975746" y="48970"/>
                </a:cubicBezTo>
                <a:cubicBezTo>
                  <a:pt x="974187" y="48332"/>
                  <a:pt x="971380" y="48332"/>
                  <a:pt x="968262" y="48332"/>
                </a:cubicBezTo>
                <a:cubicBezTo>
                  <a:pt x="963584" y="48332"/>
                  <a:pt x="960154" y="49608"/>
                  <a:pt x="957659" y="51841"/>
                </a:cubicBezTo>
                <a:cubicBezTo>
                  <a:pt x="954853" y="55032"/>
                  <a:pt x="954229" y="57584"/>
                  <a:pt x="954229" y="70663"/>
                </a:cubicBezTo>
                <a:cubicBezTo>
                  <a:pt x="954229" y="76406"/>
                  <a:pt x="954229" y="76406"/>
                  <a:pt x="954229" y="76406"/>
                </a:cubicBezTo>
                <a:cubicBezTo>
                  <a:pt x="954541" y="85019"/>
                  <a:pt x="954541" y="85019"/>
                  <a:pt x="954541" y="85019"/>
                </a:cubicBezTo>
                <a:cubicBezTo>
                  <a:pt x="954541" y="89486"/>
                  <a:pt x="954853" y="90443"/>
                  <a:pt x="956724" y="91400"/>
                </a:cubicBezTo>
                <a:cubicBezTo>
                  <a:pt x="957659" y="92038"/>
                  <a:pt x="957659" y="92038"/>
                  <a:pt x="963272" y="93314"/>
                </a:cubicBezTo>
                <a:cubicBezTo>
                  <a:pt x="967014" y="94271"/>
                  <a:pt x="967326" y="94271"/>
                  <a:pt x="967326" y="96185"/>
                </a:cubicBezTo>
                <a:cubicBezTo>
                  <a:pt x="967326" y="98099"/>
                  <a:pt x="967326" y="98099"/>
                  <a:pt x="967326" y="98099"/>
                </a:cubicBezTo>
                <a:cubicBezTo>
                  <a:pt x="967326" y="99375"/>
                  <a:pt x="966703" y="100013"/>
                  <a:pt x="965455" y="100013"/>
                </a:cubicBezTo>
                <a:cubicBezTo>
                  <a:pt x="965143" y="100013"/>
                  <a:pt x="965143" y="100013"/>
                  <a:pt x="965143" y="100013"/>
                </a:cubicBezTo>
                <a:cubicBezTo>
                  <a:pt x="961401" y="100013"/>
                  <a:pt x="951111" y="99694"/>
                  <a:pt x="946122" y="99694"/>
                </a:cubicBezTo>
                <a:cubicBezTo>
                  <a:pt x="942068" y="99694"/>
                  <a:pt x="935831" y="100013"/>
                  <a:pt x="933025" y="100013"/>
                </a:cubicBezTo>
                <a:cubicBezTo>
                  <a:pt x="932089" y="100013"/>
                  <a:pt x="932089" y="100013"/>
                  <a:pt x="932089" y="100013"/>
                </a:cubicBezTo>
                <a:cubicBezTo>
                  <a:pt x="931154" y="100013"/>
                  <a:pt x="930530" y="99694"/>
                  <a:pt x="930530" y="98418"/>
                </a:cubicBezTo>
                <a:cubicBezTo>
                  <a:pt x="930530" y="96185"/>
                  <a:pt x="930530" y="96185"/>
                  <a:pt x="930530" y="96185"/>
                </a:cubicBezTo>
                <a:cubicBezTo>
                  <a:pt x="930530" y="94271"/>
                  <a:pt x="930530" y="94271"/>
                  <a:pt x="934584" y="92995"/>
                </a:cubicBezTo>
                <a:cubicBezTo>
                  <a:pt x="938326" y="91719"/>
                  <a:pt x="938949" y="91081"/>
                  <a:pt x="939261" y="88210"/>
                </a:cubicBezTo>
                <a:cubicBezTo>
                  <a:pt x="939261" y="85019"/>
                  <a:pt x="939573" y="78958"/>
                  <a:pt x="939573" y="70344"/>
                </a:cubicBezTo>
                <a:cubicBezTo>
                  <a:pt x="939573" y="65878"/>
                  <a:pt x="939573" y="65878"/>
                  <a:pt x="939573" y="65878"/>
                </a:cubicBezTo>
                <a:cubicBezTo>
                  <a:pt x="939573" y="59179"/>
                  <a:pt x="938638" y="51522"/>
                  <a:pt x="937390" y="48013"/>
                </a:cubicBezTo>
                <a:cubicBezTo>
                  <a:pt x="936143" y="44823"/>
                  <a:pt x="934272" y="43547"/>
                  <a:pt x="930530" y="43547"/>
                </a:cubicBezTo>
                <a:cubicBezTo>
                  <a:pt x="927723" y="43228"/>
                  <a:pt x="927100" y="42909"/>
                  <a:pt x="927100" y="41633"/>
                </a:cubicBezTo>
                <a:lnTo>
                  <a:pt x="927100" y="39400"/>
                </a:lnTo>
                <a:cubicBezTo>
                  <a:pt x="927100" y="37166"/>
                  <a:pt x="927723" y="36847"/>
                  <a:pt x="929594" y="36528"/>
                </a:cubicBezTo>
                <a:cubicBezTo>
                  <a:pt x="947993" y="33657"/>
                  <a:pt x="947993" y="33657"/>
                  <a:pt x="947993" y="33657"/>
                </a:cubicBezTo>
                <a:cubicBezTo>
                  <a:pt x="948928" y="33657"/>
                  <a:pt x="948928" y="33657"/>
                  <a:pt x="948928" y="33657"/>
                </a:cubicBezTo>
                <a:cubicBezTo>
                  <a:pt x="949552" y="33338"/>
                  <a:pt x="949864" y="33338"/>
                  <a:pt x="950175" y="33338"/>
                </a:cubicBezTo>
                <a:close/>
                <a:moveTo>
                  <a:pt x="892445" y="33338"/>
                </a:moveTo>
                <a:cubicBezTo>
                  <a:pt x="907513" y="33338"/>
                  <a:pt x="915988" y="42270"/>
                  <a:pt x="915988" y="57900"/>
                </a:cubicBezTo>
                <a:cubicBezTo>
                  <a:pt x="915988" y="61728"/>
                  <a:pt x="914419" y="62685"/>
                  <a:pt x="909710" y="62685"/>
                </a:cubicBezTo>
                <a:lnTo>
                  <a:pt x="879574" y="62685"/>
                </a:lnTo>
                <a:cubicBezTo>
                  <a:pt x="874865" y="62685"/>
                  <a:pt x="874551" y="63004"/>
                  <a:pt x="874551" y="67470"/>
                </a:cubicBezTo>
                <a:cubicBezTo>
                  <a:pt x="874551" y="80229"/>
                  <a:pt x="882399" y="89799"/>
                  <a:pt x="893700" y="89799"/>
                </a:cubicBezTo>
                <a:cubicBezTo>
                  <a:pt x="899979" y="89799"/>
                  <a:pt x="909082" y="86609"/>
                  <a:pt x="913477" y="82781"/>
                </a:cubicBezTo>
                <a:cubicBezTo>
                  <a:pt x="913791" y="82781"/>
                  <a:pt x="913791" y="82462"/>
                  <a:pt x="913791" y="82462"/>
                </a:cubicBezTo>
                <a:cubicBezTo>
                  <a:pt x="914419" y="82462"/>
                  <a:pt x="914733" y="83100"/>
                  <a:pt x="914733" y="83738"/>
                </a:cubicBezTo>
                <a:cubicBezTo>
                  <a:pt x="914733" y="85652"/>
                  <a:pt x="913477" y="94584"/>
                  <a:pt x="913163" y="95541"/>
                </a:cubicBezTo>
                <a:cubicBezTo>
                  <a:pt x="912849" y="96178"/>
                  <a:pt x="911593" y="97135"/>
                  <a:pt x="907826" y="98411"/>
                </a:cubicBezTo>
                <a:cubicBezTo>
                  <a:pt x="903432" y="100325"/>
                  <a:pt x="897153" y="101601"/>
                  <a:pt x="891817" y="101601"/>
                </a:cubicBezTo>
                <a:cubicBezTo>
                  <a:pt x="872982" y="101601"/>
                  <a:pt x="860425" y="88523"/>
                  <a:pt x="860425" y="69384"/>
                </a:cubicBezTo>
                <a:cubicBezTo>
                  <a:pt x="860425" y="48969"/>
                  <a:pt x="873924" y="33338"/>
                  <a:pt x="892445" y="33338"/>
                </a:cubicBezTo>
                <a:close/>
                <a:moveTo>
                  <a:pt x="792786" y="33338"/>
                </a:moveTo>
                <a:cubicBezTo>
                  <a:pt x="793102" y="33338"/>
                  <a:pt x="793102" y="33338"/>
                  <a:pt x="799106" y="33662"/>
                </a:cubicBezTo>
                <a:cubicBezTo>
                  <a:pt x="800370" y="33985"/>
                  <a:pt x="802581" y="33985"/>
                  <a:pt x="805741" y="33985"/>
                </a:cubicBezTo>
                <a:cubicBezTo>
                  <a:pt x="811744" y="33985"/>
                  <a:pt x="815536" y="33662"/>
                  <a:pt x="819327" y="33338"/>
                </a:cubicBezTo>
                <a:cubicBezTo>
                  <a:pt x="820907" y="33338"/>
                  <a:pt x="820907" y="33338"/>
                  <a:pt x="820907" y="33338"/>
                </a:cubicBezTo>
                <a:cubicBezTo>
                  <a:pt x="822171" y="33338"/>
                  <a:pt x="822803" y="33985"/>
                  <a:pt x="822803" y="35279"/>
                </a:cubicBezTo>
                <a:cubicBezTo>
                  <a:pt x="822803" y="37544"/>
                  <a:pt x="822803" y="37544"/>
                  <a:pt x="822803" y="37544"/>
                </a:cubicBezTo>
                <a:cubicBezTo>
                  <a:pt x="822803" y="39485"/>
                  <a:pt x="822487" y="39485"/>
                  <a:pt x="819011" y="40456"/>
                </a:cubicBezTo>
                <a:cubicBezTo>
                  <a:pt x="815536" y="41426"/>
                  <a:pt x="813956" y="42397"/>
                  <a:pt x="813956" y="44014"/>
                </a:cubicBezTo>
                <a:cubicBezTo>
                  <a:pt x="813956" y="44661"/>
                  <a:pt x="813956" y="45632"/>
                  <a:pt x="814588" y="46926"/>
                </a:cubicBezTo>
                <a:cubicBezTo>
                  <a:pt x="815220" y="48867"/>
                  <a:pt x="815852" y="50808"/>
                  <a:pt x="816168" y="52750"/>
                </a:cubicBezTo>
                <a:cubicBezTo>
                  <a:pt x="819643" y="63426"/>
                  <a:pt x="819643" y="63426"/>
                  <a:pt x="819643" y="63426"/>
                </a:cubicBezTo>
                <a:cubicBezTo>
                  <a:pt x="823435" y="76690"/>
                  <a:pt x="826278" y="85425"/>
                  <a:pt x="826594" y="85425"/>
                </a:cubicBezTo>
                <a:cubicBezTo>
                  <a:pt x="826594" y="85425"/>
                  <a:pt x="826910" y="84455"/>
                  <a:pt x="826910" y="83808"/>
                </a:cubicBezTo>
                <a:cubicBezTo>
                  <a:pt x="827542" y="81866"/>
                  <a:pt x="827542" y="81866"/>
                  <a:pt x="827542" y="81866"/>
                </a:cubicBezTo>
                <a:cubicBezTo>
                  <a:pt x="828806" y="78308"/>
                  <a:pt x="828806" y="78308"/>
                  <a:pt x="828806" y="78308"/>
                </a:cubicBezTo>
                <a:cubicBezTo>
                  <a:pt x="829438" y="76043"/>
                  <a:pt x="830386" y="73455"/>
                  <a:pt x="831018" y="70867"/>
                </a:cubicBezTo>
                <a:cubicBezTo>
                  <a:pt x="834809" y="60191"/>
                  <a:pt x="834809" y="60191"/>
                  <a:pt x="834809" y="60191"/>
                </a:cubicBezTo>
                <a:cubicBezTo>
                  <a:pt x="838917" y="48544"/>
                  <a:pt x="839865" y="44985"/>
                  <a:pt x="839865" y="43367"/>
                </a:cubicBezTo>
                <a:cubicBezTo>
                  <a:pt x="839865" y="41750"/>
                  <a:pt x="837653" y="40456"/>
                  <a:pt x="834493" y="39809"/>
                </a:cubicBezTo>
                <a:cubicBezTo>
                  <a:pt x="832914" y="39162"/>
                  <a:pt x="832598" y="38838"/>
                  <a:pt x="832598" y="37544"/>
                </a:cubicBezTo>
                <a:cubicBezTo>
                  <a:pt x="832598" y="35279"/>
                  <a:pt x="832598" y="35279"/>
                  <a:pt x="832598" y="35279"/>
                </a:cubicBezTo>
                <a:cubicBezTo>
                  <a:pt x="832598" y="33985"/>
                  <a:pt x="833230" y="33338"/>
                  <a:pt x="834177" y="33338"/>
                </a:cubicBezTo>
                <a:cubicBezTo>
                  <a:pt x="834493" y="33338"/>
                  <a:pt x="834809" y="33338"/>
                  <a:pt x="835441" y="33662"/>
                </a:cubicBezTo>
                <a:cubicBezTo>
                  <a:pt x="837021" y="33662"/>
                  <a:pt x="842392" y="33985"/>
                  <a:pt x="844920" y="33985"/>
                </a:cubicBezTo>
                <a:cubicBezTo>
                  <a:pt x="847448" y="33985"/>
                  <a:pt x="850291" y="33662"/>
                  <a:pt x="853135" y="33338"/>
                </a:cubicBezTo>
                <a:cubicBezTo>
                  <a:pt x="854399" y="33338"/>
                  <a:pt x="854399" y="33338"/>
                  <a:pt x="854399" y="33338"/>
                </a:cubicBezTo>
                <a:cubicBezTo>
                  <a:pt x="855347" y="33338"/>
                  <a:pt x="855663" y="33985"/>
                  <a:pt x="855663" y="35279"/>
                </a:cubicBezTo>
                <a:lnTo>
                  <a:pt x="855663" y="37544"/>
                </a:lnTo>
                <a:cubicBezTo>
                  <a:pt x="855663" y="39485"/>
                  <a:pt x="855663" y="39485"/>
                  <a:pt x="853135" y="40132"/>
                </a:cubicBezTo>
                <a:cubicBezTo>
                  <a:pt x="851555" y="41103"/>
                  <a:pt x="850607" y="42397"/>
                  <a:pt x="848712" y="47897"/>
                </a:cubicBezTo>
                <a:cubicBezTo>
                  <a:pt x="847132" y="51779"/>
                  <a:pt x="847132" y="51779"/>
                  <a:pt x="836073" y="79602"/>
                </a:cubicBezTo>
                <a:cubicBezTo>
                  <a:pt x="831966" y="89954"/>
                  <a:pt x="831018" y="92543"/>
                  <a:pt x="830070" y="95131"/>
                </a:cubicBezTo>
                <a:cubicBezTo>
                  <a:pt x="829122" y="98366"/>
                  <a:pt x="829122" y="98366"/>
                  <a:pt x="828490" y="99337"/>
                </a:cubicBezTo>
                <a:cubicBezTo>
                  <a:pt x="828174" y="99984"/>
                  <a:pt x="827542" y="100307"/>
                  <a:pt x="825646" y="100631"/>
                </a:cubicBezTo>
                <a:cubicBezTo>
                  <a:pt x="824699" y="100631"/>
                  <a:pt x="824067" y="100631"/>
                  <a:pt x="819643" y="101601"/>
                </a:cubicBezTo>
                <a:cubicBezTo>
                  <a:pt x="819011" y="101601"/>
                  <a:pt x="818695" y="101601"/>
                  <a:pt x="818063" y="101601"/>
                </a:cubicBezTo>
                <a:cubicBezTo>
                  <a:pt x="816800" y="101601"/>
                  <a:pt x="816800" y="101601"/>
                  <a:pt x="815536" y="97072"/>
                </a:cubicBezTo>
                <a:cubicBezTo>
                  <a:pt x="813640" y="92543"/>
                  <a:pt x="812692" y="89307"/>
                  <a:pt x="806689" y="72808"/>
                </a:cubicBezTo>
                <a:cubicBezTo>
                  <a:pt x="800370" y="55338"/>
                  <a:pt x="798158" y="48544"/>
                  <a:pt x="795946" y="43367"/>
                </a:cubicBezTo>
                <a:cubicBezTo>
                  <a:pt x="794998" y="41103"/>
                  <a:pt x="794682" y="40779"/>
                  <a:pt x="791839" y="39809"/>
                </a:cubicBezTo>
                <a:cubicBezTo>
                  <a:pt x="790891" y="39485"/>
                  <a:pt x="790575" y="38838"/>
                  <a:pt x="790575" y="37544"/>
                </a:cubicBezTo>
                <a:cubicBezTo>
                  <a:pt x="790575" y="35279"/>
                  <a:pt x="790575" y="35279"/>
                  <a:pt x="790575" y="35279"/>
                </a:cubicBezTo>
                <a:cubicBezTo>
                  <a:pt x="790575" y="33985"/>
                  <a:pt x="791207" y="33338"/>
                  <a:pt x="792786" y="33338"/>
                </a:cubicBezTo>
                <a:close/>
                <a:moveTo>
                  <a:pt x="775335" y="33338"/>
                </a:moveTo>
                <a:cubicBezTo>
                  <a:pt x="776605" y="33338"/>
                  <a:pt x="776923" y="34295"/>
                  <a:pt x="776923" y="35890"/>
                </a:cubicBezTo>
                <a:cubicBezTo>
                  <a:pt x="776923" y="36209"/>
                  <a:pt x="776923" y="36209"/>
                  <a:pt x="776923" y="41314"/>
                </a:cubicBezTo>
                <a:cubicBezTo>
                  <a:pt x="776605" y="43547"/>
                  <a:pt x="776605" y="56308"/>
                  <a:pt x="776605" y="63645"/>
                </a:cubicBezTo>
                <a:cubicBezTo>
                  <a:pt x="776605" y="70344"/>
                  <a:pt x="776605" y="70344"/>
                  <a:pt x="776605" y="70344"/>
                </a:cubicBezTo>
                <a:cubicBezTo>
                  <a:pt x="776605" y="78001"/>
                  <a:pt x="776605" y="85019"/>
                  <a:pt x="776923" y="88210"/>
                </a:cubicBezTo>
                <a:cubicBezTo>
                  <a:pt x="777240" y="91081"/>
                  <a:pt x="777875" y="91719"/>
                  <a:pt x="781685" y="92995"/>
                </a:cubicBezTo>
                <a:cubicBezTo>
                  <a:pt x="785495" y="94271"/>
                  <a:pt x="785813" y="94271"/>
                  <a:pt x="785813" y="96185"/>
                </a:cubicBezTo>
                <a:cubicBezTo>
                  <a:pt x="785813" y="98418"/>
                  <a:pt x="785813" y="98418"/>
                  <a:pt x="785813" y="98418"/>
                </a:cubicBezTo>
                <a:cubicBezTo>
                  <a:pt x="785813" y="99694"/>
                  <a:pt x="785178" y="100013"/>
                  <a:pt x="784225" y="100013"/>
                </a:cubicBezTo>
                <a:cubicBezTo>
                  <a:pt x="783273" y="100013"/>
                  <a:pt x="783273" y="100013"/>
                  <a:pt x="783273" y="100013"/>
                </a:cubicBezTo>
                <a:cubicBezTo>
                  <a:pt x="780098" y="100013"/>
                  <a:pt x="774065" y="99694"/>
                  <a:pt x="769303" y="99694"/>
                </a:cubicBezTo>
                <a:cubicBezTo>
                  <a:pt x="764222" y="99694"/>
                  <a:pt x="758190" y="100013"/>
                  <a:pt x="754697" y="100013"/>
                </a:cubicBezTo>
                <a:cubicBezTo>
                  <a:pt x="753745" y="100013"/>
                  <a:pt x="753745" y="100013"/>
                  <a:pt x="753745" y="100013"/>
                </a:cubicBezTo>
                <a:cubicBezTo>
                  <a:pt x="752792" y="100013"/>
                  <a:pt x="752475" y="99694"/>
                  <a:pt x="752475" y="98418"/>
                </a:cubicBezTo>
                <a:cubicBezTo>
                  <a:pt x="752475" y="96185"/>
                  <a:pt x="752475" y="96185"/>
                  <a:pt x="752475" y="96185"/>
                </a:cubicBezTo>
                <a:cubicBezTo>
                  <a:pt x="752475" y="94271"/>
                  <a:pt x="752475" y="94271"/>
                  <a:pt x="756602" y="92995"/>
                </a:cubicBezTo>
                <a:cubicBezTo>
                  <a:pt x="760412" y="91719"/>
                  <a:pt x="761047" y="91081"/>
                  <a:pt x="761365" y="88210"/>
                </a:cubicBezTo>
                <a:cubicBezTo>
                  <a:pt x="761682" y="84700"/>
                  <a:pt x="761682" y="78639"/>
                  <a:pt x="761682" y="70344"/>
                </a:cubicBezTo>
                <a:lnTo>
                  <a:pt x="761682" y="59498"/>
                </a:lnTo>
                <a:cubicBezTo>
                  <a:pt x="761682" y="43547"/>
                  <a:pt x="761365" y="42590"/>
                  <a:pt x="755967" y="42271"/>
                </a:cubicBezTo>
                <a:cubicBezTo>
                  <a:pt x="753110" y="41952"/>
                  <a:pt x="752475" y="41314"/>
                  <a:pt x="752475" y="40038"/>
                </a:cubicBezTo>
                <a:cubicBezTo>
                  <a:pt x="752475" y="37805"/>
                  <a:pt x="752475" y="37805"/>
                  <a:pt x="752475" y="37805"/>
                </a:cubicBezTo>
                <a:cubicBezTo>
                  <a:pt x="752475" y="36209"/>
                  <a:pt x="752792" y="35890"/>
                  <a:pt x="754697" y="35571"/>
                </a:cubicBezTo>
                <a:cubicBezTo>
                  <a:pt x="773113" y="33657"/>
                  <a:pt x="773113" y="33657"/>
                  <a:pt x="773113" y="33657"/>
                </a:cubicBezTo>
                <a:cubicBezTo>
                  <a:pt x="774383" y="33657"/>
                  <a:pt x="774383" y="33657"/>
                  <a:pt x="774383" y="33657"/>
                </a:cubicBezTo>
                <a:cubicBezTo>
                  <a:pt x="774700" y="33338"/>
                  <a:pt x="775018" y="33338"/>
                  <a:pt x="775335" y="33338"/>
                </a:cubicBezTo>
                <a:close/>
                <a:moveTo>
                  <a:pt x="686303" y="33338"/>
                </a:moveTo>
                <a:cubicBezTo>
                  <a:pt x="687263" y="33338"/>
                  <a:pt x="687904" y="34295"/>
                  <a:pt x="688224" y="35890"/>
                </a:cubicBezTo>
                <a:cubicBezTo>
                  <a:pt x="688224" y="37166"/>
                  <a:pt x="688544" y="43228"/>
                  <a:pt x="688544" y="43866"/>
                </a:cubicBezTo>
                <a:cubicBezTo>
                  <a:pt x="688544" y="45461"/>
                  <a:pt x="689184" y="46737"/>
                  <a:pt x="689824" y="46737"/>
                </a:cubicBezTo>
                <a:cubicBezTo>
                  <a:pt x="690144" y="46737"/>
                  <a:pt x="690785" y="46418"/>
                  <a:pt x="691105" y="45780"/>
                </a:cubicBezTo>
                <a:cubicBezTo>
                  <a:pt x="692385" y="44504"/>
                  <a:pt x="692385" y="44504"/>
                  <a:pt x="692385" y="44504"/>
                </a:cubicBezTo>
                <a:cubicBezTo>
                  <a:pt x="694946" y="41952"/>
                  <a:pt x="694946" y="41952"/>
                  <a:pt x="694946" y="41952"/>
                </a:cubicBezTo>
                <a:cubicBezTo>
                  <a:pt x="701348" y="34933"/>
                  <a:pt x="704550" y="33338"/>
                  <a:pt x="712232" y="33338"/>
                </a:cubicBezTo>
                <a:cubicBezTo>
                  <a:pt x="721516" y="33338"/>
                  <a:pt x="728558" y="37166"/>
                  <a:pt x="731119" y="43228"/>
                </a:cubicBezTo>
                <a:cubicBezTo>
                  <a:pt x="732079" y="46418"/>
                  <a:pt x="732079" y="46418"/>
                  <a:pt x="732079" y="65878"/>
                </a:cubicBezTo>
                <a:cubicBezTo>
                  <a:pt x="732079" y="70344"/>
                  <a:pt x="732079" y="70344"/>
                  <a:pt x="732079" y="70344"/>
                </a:cubicBezTo>
                <a:cubicBezTo>
                  <a:pt x="732079" y="78001"/>
                  <a:pt x="732400" y="85657"/>
                  <a:pt x="732400" y="88210"/>
                </a:cubicBezTo>
                <a:cubicBezTo>
                  <a:pt x="732720" y="91081"/>
                  <a:pt x="733360" y="91719"/>
                  <a:pt x="737201" y="92995"/>
                </a:cubicBezTo>
                <a:cubicBezTo>
                  <a:pt x="741363" y="94271"/>
                  <a:pt x="741363" y="94271"/>
                  <a:pt x="741363" y="96185"/>
                </a:cubicBezTo>
                <a:cubicBezTo>
                  <a:pt x="741363" y="98418"/>
                  <a:pt x="741363" y="98418"/>
                  <a:pt x="741363" y="98418"/>
                </a:cubicBezTo>
                <a:cubicBezTo>
                  <a:pt x="741363" y="99694"/>
                  <a:pt x="741043" y="100013"/>
                  <a:pt x="739762" y="100013"/>
                </a:cubicBezTo>
                <a:cubicBezTo>
                  <a:pt x="739122" y="100013"/>
                  <a:pt x="739122" y="100013"/>
                  <a:pt x="739122" y="100013"/>
                </a:cubicBezTo>
                <a:cubicBezTo>
                  <a:pt x="735601" y="100013"/>
                  <a:pt x="729518" y="99694"/>
                  <a:pt x="724717" y="99694"/>
                </a:cubicBezTo>
                <a:cubicBezTo>
                  <a:pt x="719915" y="99694"/>
                  <a:pt x="713833" y="100013"/>
                  <a:pt x="710312" y="100013"/>
                </a:cubicBezTo>
                <a:cubicBezTo>
                  <a:pt x="709351" y="100013"/>
                  <a:pt x="709351" y="100013"/>
                  <a:pt x="709351" y="100013"/>
                </a:cubicBezTo>
                <a:cubicBezTo>
                  <a:pt x="708391" y="100013"/>
                  <a:pt x="708071" y="99694"/>
                  <a:pt x="708071" y="98418"/>
                </a:cubicBezTo>
                <a:cubicBezTo>
                  <a:pt x="708071" y="96185"/>
                  <a:pt x="708071" y="96185"/>
                  <a:pt x="708071" y="96185"/>
                </a:cubicBezTo>
                <a:cubicBezTo>
                  <a:pt x="708071" y="94271"/>
                  <a:pt x="708071" y="94271"/>
                  <a:pt x="711912" y="92995"/>
                </a:cubicBezTo>
                <a:cubicBezTo>
                  <a:pt x="716074" y="91719"/>
                  <a:pt x="716714" y="91081"/>
                  <a:pt x="717034" y="88210"/>
                </a:cubicBezTo>
                <a:cubicBezTo>
                  <a:pt x="717034" y="85338"/>
                  <a:pt x="717354" y="78001"/>
                  <a:pt x="717354" y="70344"/>
                </a:cubicBezTo>
                <a:cubicBezTo>
                  <a:pt x="717354" y="65878"/>
                  <a:pt x="717354" y="65878"/>
                  <a:pt x="717354" y="65878"/>
                </a:cubicBezTo>
                <a:cubicBezTo>
                  <a:pt x="717354" y="57584"/>
                  <a:pt x="716714" y="53755"/>
                  <a:pt x="715754" y="51203"/>
                </a:cubicBezTo>
                <a:cubicBezTo>
                  <a:pt x="714473" y="47375"/>
                  <a:pt x="710952" y="45461"/>
                  <a:pt x="706150" y="45461"/>
                </a:cubicBezTo>
                <a:cubicBezTo>
                  <a:pt x="700708" y="45461"/>
                  <a:pt x="695586" y="48013"/>
                  <a:pt x="692705" y="52160"/>
                </a:cubicBezTo>
                <a:cubicBezTo>
                  <a:pt x="690464" y="55351"/>
                  <a:pt x="689824" y="58222"/>
                  <a:pt x="689824" y="66835"/>
                </a:cubicBezTo>
                <a:cubicBezTo>
                  <a:pt x="689824" y="70344"/>
                  <a:pt x="689824" y="70344"/>
                  <a:pt x="689824" y="70344"/>
                </a:cubicBezTo>
                <a:cubicBezTo>
                  <a:pt x="689824" y="78320"/>
                  <a:pt x="690144" y="85338"/>
                  <a:pt x="690144" y="88210"/>
                </a:cubicBezTo>
                <a:cubicBezTo>
                  <a:pt x="690464" y="91081"/>
                  <a:pt x="691105" y="91719"/>
                  <a:pt x="694946" y="92995"/>
                </a:cubicBezTo>
                <a:cubicBezTo>
                  <a:pt x="698787" y="94271"/>
                  <a:pt x="699108" y="94271"/>
                  <a:pt x="699108" y="96185"/>
                </a:cubicBezTo>
                <a:cubicBezTo>
                  <a:pt x="699108" y="98418"/>
                  <a:pt x="699108" y="98418"/>
                  <a:pt x="699108" y="98418"/>
                </a:cubicBezTo>
                <a:cubicBezTo>
                  <a:pt x="699108" y="99694"/>
                  <a:pt x="698787" y="100013"/>
                  <a:pt x="697507" y="100013"/>
                </a:cubicBezTo>
                <a:cubicBezTo>
                  <a:pt x="696547" y="100013"/>
                  <a:pt x="696547" y="100013"/>
                  <a:pt x="696547" y="100013"/>
                </a:cubicBezTo>
                <a:cubicBezTo>
                  <a:pt x="693345" y="100013"/>
                  <a:pt x="687583" y="99694"/>
                  <a:pt x="682462" y="99694"/>
                </a:cubicBezTo>
                <a:cubicBezTo>
                  <a:pt x="677660" y="99694"/>
                  <a:pt x="670937" y="100013"/>
                  <a:pt x="668056" y="100013"/>
                </a:cubicBezTo>
                <a:cubicBezTo>
                  <a:pt x="667096" y="100013"/>
                  <a:pt x="667096" y="100013"/>
                  <a:pt x="667096" y="100013"/>
                </a:cubicBezTo>
                <a:cubicBezTo>
                  <a:pt x="666136" y="100013"/>
                  <a:pt x="665495" y="99694"/>
                  <a:pt x="665495" y="98418"/>
                </a:cubicBezTo>
                <a:cubicBezTo>
                  <a:pt x="665495" y="96185"/>
                  <a:pt x="665495" y="96185"/>
                  <a:pt x="665495" y="96185"/>
                </a:cubicBezTo>
                <a:cubicBezTo>
                  <a:pt x="665495" y="94271"/>
                  <a:pt x="665816" y="94271"/>
                  <a:pt x="669657" y="92995"/>
                </a:cubicBezTo>
                <a:cubicBezTo>
                  <a:pt x="673498" y="91719"/>
                  <a:pt x="674459" y="91081"/>
                  <a:pt x="674779" y="88210"/>
                </a:cubicBezTo>
                <a:cubicBezTo>
                  <a:pt x="674779" y="85338"/>
                  <a:pt x="674779" y="78320"/>
                  <a:pt x="674779" y="70344"/>
                </a:cubicBezTo>
                <a:cubicBezTo>
                  <a:pt x="674779" y="65559"/>
                  <a:pt x="674779" y="65559"/>
                  <a:pt x="674779" y="65559"/>
                </a:cubicBezTo>
                <a:cubicBezTo>
                  <a:pt x="674779" y="59179"/>
                  <a:pt x="674139" y="48651"/>
                  <a:pt x="673498" y="46418"/>
                </a:cubicBezTo>
                <a:cubicBezTo>
                  <a:pt x="672538" y="44185"/>
                  <a:pt x="671258" y="43228"/>
                  <a:pt x="667416" y="42909"/>
                </a:cubicBezTo>
                <a:cubicBezTo>
                  <a:pt x="664215" y="42590"/>
                  <a:pt x="663575" y="42590"/>
                  <a:pt x="663575" y="41314"/>
                </a:cubicBezTo>
                <a:lnTo>
                  <a:pt x="663575" y="38762"/>
                </a:lnTo>
                <a:cubicBezTo>
                  <a:pt x="663575" y="36528"/>
                  <a:pt x="663895" y="36209"/>
                  <a:pt x="665495" y="35890"/>
                </a:cubicBezTo>
                <a:cubicBezTo>
                  <a:pt x="684062" y="33657"/>
                  <a:pt x="684062" y="33657"/>
                  <a:pt x="684062" y="33657"/>
                </a:cubicBezTo>
                <a:cubicBezTo>
                  <a:pt x="685343" y="33657"/>
                  <a:pt x="685983" y="33338"/>
                  <a:pt x="686303" y="33338"/>
                </a:cubicBezTo>
                <a:close/>
                <a:moveTo>
                  <a:pt x="401220" y="33338"/>
                </a:moveTo>
                <a:cubicBezTo>
                  <a:pt x="402169" y="33338"/>
                  <a:pt x="402485" y="33973"/>
                  <a:pt x="402485" y="34926"/>
                </a:cubicBezTo>
                <a:cubicBezTo>
                  <a:pt x="402485" y="35561"/>
                  <a:pt x="402485" y="36831"/>
                  <a:pt x="402485" y="37783"/>
                </a:cubicBezTo>
                <a:cubicBezTo>
                  <a:pt x="401853" y="44133"/>
                  <a:pt x="401853" y="52706"/>
                  <a:pt x="401853" y="59056"/>
                </a:cubicBezTo>
                <a:cubicBezTo>
                  <a:pt x="401853" y="69216"/>
                  <a:pt x="401853" y="69216"/>
                  <a:pt x="401853" y="69216"/>
                </a:cubicBezTo>
                <a:cubicBezTo>
                  <a:pt x="401853" y="81281"/>
                  <a:pt x="401853" y="83186"/>
                  <a:pt x="404066" y="86044"/>
                </a:cubicBezTo>
                <a:cubicBezTo>
                  <a:pt x="405647" y="88266"/>
                  <a:pt x="408492" y="89536"/>
                  <a:pt x="411970" y="89536"/>
                </a:cubicBezTo>
                <a:cubicBezTo>
                  <a:pt x="417977" y="89536"/>
                  <a:pt x="423667" y="86679"/>
                  <a:pt x="425881" y="81916"/>
                </a:cubicBezTo>
                <a:cubicBezTo>
                  <a:pt x="427461" y="79059"/>
                  <a:pt x="427778" y="75566"/>
                  <a:pt x="427778" y="65723"/>
                </a:cubicBezTo>
                <a:cubicBezTo>
                  <a:pt x="427778" y="59056"/>
                  <a:pt x="427778" y="59056"/>
                  <a:pt x="427778" y="59056"/>
                </a:cubicBezTo>
                <a:cubicBezTo>
                  <a:pt x="427778" y="53976"/>
                  <a:pt x="427778" y="46991"/>
                  <a:pt x="427461" y="45721"/>
                </a:cubicBezTo>
                <a:cubicBezTo>
                  <a:pt x="426829" y="43498"/>
                  <a:pt x="425564" y="42228"/>
                  <a:pt x="422403" y="41911"/>
                </a:cubicBezTo>
                <a:cubicBezTo>
                  <a:pt x="419241" y="41593"/>
                  <a:pt x="418609" y="41276"/>
                  <a:pt x="418609" y="40006"/>
                </a:cubicBezTo>
                <a:cubicBezTo>
                  <a:pt x="418609" y="37466"/>
                  <a:pt x="418609" y="37466"/>
                  <a:pt x="418609" y="37466"/>
                </a:cubicBezTo>
                <a:cubicBezTo>
                  <a:pt x="418609" y="36196"/>
                  <a:pt x="419241" y="35561"/>
                  <a:pt x="420822" y="35561"/>
                </a:cubicBezTo>
                <a:cubicBezTo>
                  <a:pt x="439475" y="33656"/>
                  <a:pt x="439475" y="33656"/>
                  <a:pt x="439475" y="33656"/>
                </a:cubicBezTo>
                <a:cubicBezTo>
                  <a:pt x="440424" y="33338"/>
                  <a:pt x="441056" y="33338"/>
                  <a:pt x="441688" y="33338"/>
                </a:cubicBezTo>
                <a:cubicBezTo>
                  <a:pt x="442953" y="33338"/>
                  <a:pt x="443269" y="33973"/>
                  <a:pt x="443269" y="34926"/>
                </a:cubicBezTo>
                <a:cubicBezTo>
                  <a:pt x="443269" y="38418"/>
                  <a:pt x="443269" y="38418"/>
                  <a:pt x="443269" y="38418"/>
                </a:cubicBezTo>
                <a:cubicBezTo>
                  <a:pt x="442953" y="41911"/>
                  <a:pt x="442953" y="41911"/>
                  <a:pt x="442953" y="47626"/>
                </a:cubicBezTo>
                <a:cubicBezTo>
                  <a:pt x="442637" y="50166"/>
                  <a:pt x="442637" y="53023"/>
                  <a:pt x="442637" y="56198"/>
                </a:cubicBezTo>
                <a:lnTo>
                  <a:pt x="442637" y="65723"/>
                </a:lnTo>
                <a:cubicBezTo>
                  <a:pt x="442953" y="77789"/>
                  <a:pt x="442953" y="85091"/>
                  <a:pt x="443269" y="87314"/>
                </a:cubicBezTo>
                <a:cubicBezTo>
                  <a:pt x="443902" y="90806"/>
                  <a:pt x="445166" y="91759"/>
                  <a:pt x="449908" y="92394"/>
                </a:cubicBezTo>
                <a:cubicBezTo>
                  <a:pt x="452122" y="92711"/>
                  <a:pt x="452438" y="93029"/>
                  <a:pt x="452438" y="94616"/>
                </a:cubicBezTo>
                <a:cubicBezTo>
                  <a:pt x="452438" y="96521"/>
                  <a:pt x="452438" y="96521"/>
                  <a:pt x="452438" y="96521"/>
                </a:cubicBezTo>
                <a:cubicBezTo>
                  <a:pt x="452438" y="98109"/>
                  <a:pt x="452122" y="98744"/>
                  <a:pt x="450225" y="98744"/>
                </a:cubicBezTo>
                <a:cubicBezTo>
                  <a:pt x="432520" y="101284"/>
                  <a:pt x="432520" y="101284"/>
                  <a:pt x="432520" y="101284"/>
                </a:cubicBezTo>
                <a:cubicBezTo>
                  <a:pt x="431888" y="101284"/>
                  <a:pt x="430939" y="101601"/>
                  <a:pt x="430939" y="101601"/>
                </a:cubicBezTo>
                <a:cubicBezTo>
                  <a:pt x="429358" y="101601"/>
                  <a:pt x="429358" y="101601"/>
                  <a:pt x="428410" y="92394"/>
                </a:cubicBezTo>
                <a:cubicBezTo>
                  <a:pt x="428410" y="90489"/>
                  <a:pt x="427778" y="89536"/>
                  <a:pt x="427145" y="89536"/>
                </a:cubicBezTo>
                <a:cubicBezTo>
                  <a:pt x="426829" y="89536"/>
                  <a:pt x="426197" y="89854"/>
                  <a:pt x="424300" y="91441"/>
                </a:cubicBezTo>
                <a:cubicBezTo>
                  <a:pt x="415764" y="99696"/>
                  <a:pt x="413234" y="101284"/>
                  <a:pt x="405963" y="101284"/>
                </a:cubicBezTo>
                <a:cubicBezTo>
                  <a:pt x="401220" y="101284"/>
                  <a:pt x="396162" y="100014"/>
                  <a:pt x="393000" y="97791"/>
                </a:cubicBezTo>
                <a:cubicBezTo>
                  <a:pt x="388890" y="94934"/>
                  <a:pt x="386993" y="90489"/>
                  <a:pt x="386993" y="83186"/>
                </a:cubicBezTo>
                <a:cubicBezTo>
                  <a:pt x="386993" y="82234"/>
                  <a:pt x="386993" y="80011"/>
                  <a:pt x="386993" y="77471"/>
                </a:cubicBezTo>
                <a:cubicBezTo>
                  <a:pt x="386993" y="70804"/>
                  <a:pt x="386993" y="70804"/>
                  <a:pt x="386993" y="70804"/>
                </a:cubicBezTo>
                <a:cubicBezTo>
                  <a:pt x="386993" y="59373"/>
                  <a:pt x="386993" y="59373"/>
                  <a:pt x="386993" y="59373"/>
                </a:cubicBezTo>
                <a:cubicBezTo>
                  <a:pt x="386993" y="43816"/>
                  <a:pt x="386677" y="42546"/>
                  <a:pt x="381619" y="42228"/>
                </a:cubicBezTo>
                <a:cubicBezTo>
                  <a:pt x="378457" y="41911"/>
                  <a:pt x="377825" y="41276"/>
                  <a:pt x="377825" y="40006"/>
                </a:cubicBezTo>
                <a:cubicBezTo>
                  <a:pt x="377825" y="37783"/>
                  <a:pt x="377825" y="37783"/>
                  <a:pt x="377825" y="37783"/>
                </a:cubicBezTo>
                <a:cubicBezTo>
                  <a:pt x="377825" y="36196"/>
                  <a:pt x="378141" y="35878"/>
                  <a:pt x="380038" y="35561"/>
                </a:cubicBezTo>
                <a:cubicBezTo>
                  <a:pt x="399007" y="33656"/>
                  <a:pt x="399007" y="33656"/>
                  <a:pt x="399007" y="33656"/>
                </a:cubicBezTo>
                <a:cubicBezTo>
                  <a:pt x="400272" y="33656"/>
                  <a:pt x="401220" y="33338"/>
                  <a:pt x="401220" y="33338"/>
                </a:cubicBezTo>
                <a:close/>
                <a:moveTo>
                  <a:pt x="339251" y="33338"/>
                </a:moveTo>
                <a:cubicBezTo>
                  <a:pt x="351695" y="33338"/>
                  <a:pt x="361585" y="38442"/>
                  <a:pt x="366690" y="47374"/>
                </a:cubicBezTo>
                <a:cubicBezTo>
                  <a:pt x="369562" y="52477"/>
                  <a:pt x="371476" y="59176"/>
                  <a:pt x="371476" y="65875"/>
                </a:cubicBezTo>
                <a:cubicBezTo>
                  <a:pt x="371476" y="74806"/>
                  <a:pt x="368286" y="83738"/>
                  <a:pt x="363181" y="90118"/>
                </a:cubicBezTo>
                <a:cubicBezTo>
                  <a:pt x="357119" y="97773"/>
                  <a:pt x="348185" y="101601"/>
                  <a:pt x="337018" y="101601"/>
                </a:cubicBezTo>
                <a:cubicBezTo>
                  <a:pt x="318512" y="101601"/>
                  <a:pt x="306388" y="88842"/>
                  <a:pt x="306388" y="69384"/>
                </a:cubicBezTo>
                <a:cubicBezTo>
                  <a:pt x="306388" y="58857"/>
                  <a:pt x="309579" y="49607"/>
                  <a:pt x="315641" y="43227"/>
                </a:cubicBezTo>
                <a:cubicBezTo>
                  <a:pt x="321703" y="36528"/>
                  <a:pt x="329360" y="33338"/>
                  <a:pt x="339251" y="33338"/>
                </a:cubicBezTo>
                <a:close/>
                <a:moveTo>
                  <a:pt x="115607" y="33338"/>
                </a:moveTo>
                <a:cubicBezTo>
                  <a:pt x="131630" y="33338"/>
                  <a:pt x="139171" y="39454"/>
                  <a:pt x="139171" y="52330"/>
                </a:cubicBezTo>
                <a:cubicBezTo>
                  <a:pt x="138857" y="76793"/>
                  <a:pt x="138857" y="76793"/>
                  <a:pt x="138857" y="76793"/>
                </a:cubicBezTo>
                <a:cubicBezTo>
                  <a:pt x="138857" y="90313"/>
                  <a:pt x="138857" y="90635"/>
                  <a:pt x="140428" y="91922"/>
                </a:cubicBezTo>
                <a:cubicBezTo>
                  <a:pt x="141685" y="92888"/>
                  <a:pt x="142941" y="93210"/>
                  <a:pt x="146083" y="93532"/>
                </a:cubicBezTo>
                <a:cubicBezTo>
                  <a:pt x="148597" y="93853"/>
                  <a:pt x="149225" y="94175"/>
                  <a:pt x="149225" y="95785"/>
                </a:cubicBezTo>
                <a:cubicBezTo>
                  <a:pt x="149225" y="98038"/>
                  <a:pt x="149225" y="98038"/>
                  <a:pt x="149225" y="98038"/>
                </a:cubicBezTo>
                <a:cubicBezTo>
                  <a:pt x="149225" y="99647"/>
                  <a:pt x="148911" y="99647"/>
                  <a:pt x="146712" y="100291"/>
                </a:cubicBezTo>
                <a:cubicBezTo>
                  <a:pt x="131316" y="102866"/>
                  <a:pt x="131316" y="102866"/>
                  <a:pt x="131316" y="102866"/>
                </a:cubicBezTo>
                <a:cubicBezTo>
                  <a:pt x="130688" y="103188"/>
                  <a:pt x="129431" y="103188"/>
                  <a:pt x="128489" y="103188"/>
                </a:cubicBezTo>
                <a:cubicBezTo>
                  <a:pt x="127232" y="103188"/>
                  <a:pt x="126603" y="102544"/>
                  <a:pt x="126289" y="101257"/>
                </a:cubicBezTo>
                <a:cubicBezTo>
                  <a:pt x="125975" y="100291"/>
                  <a:pt x="125661" y="97072"/>
                  <a:pt x="125661" y="95785"/>
                </a:cubicBezTo>
                <a:cubicBezTo>
                  <a:pt x="125661" y="93532"/>
                  <a:pt x="125347" y="92244"/>
                  <a:pt x="124718" y="92244"/>
                </a:cubicBezTo>
                <a:cubicBezTo>
                  <a:pt x="124718" y="92244"/>
                  <a:pt x="124404" y="92566"/>
                  <a:pt x="124090" y="92888"/>
                </a:cubicBezTo>
                <a:cubicBezTo>
                  <a:pt x="123147" y="93853"/>
                  <a:pt x="117806" y="97716"/>
                  <a:pt x="116235" y="98682"/>
                </a:cubicBezTo>
                <a:cubicBezTo>
                  <a:pt x="112779" y="100935"/>
                  <a:pt x="108066" y="102223"/>
                  <a:pt x="103353" y="102223"/>
                </a:cubicBezTo>
                <a:cubicBezTo>
                  <a:pt x="95498" y="102223"/>
                  <a:pt x="88900" y="94819"/>
                  <a:pt x="88900" y="85162"/>
                </a:cubicBezTo>
                <a:cubicBezTo>
                  <a:pt x="88900" y="80656"/>
                  <a:pt x="90471" y="74862"/>
                  <a:pt x="92042" y="72287"/>
                </a:cubicBezTo>
                <a:cubicBezTo>
                  <a:pt x="93299" y="70999"/>
                  <a:pt x="93299" y="70677"/>
                  <a:pt x="100211" y="69390"/>
                </a:cubicBezTo>
                <a:cubicBezTo>
                  <a:pt x="117178" y="65849"/>
                  <a:pt x="117178" y="65849"/>
                  <a:pt x="117178" y="65849"/>
                </a:cubicBezTo>
                <a:cubicBezTo>
                  <a:pt x="124404" y="64240"/>
                  <a:pt x="125347" y="63596"/>
                  <a:pt x="125347" y="59733"/>
                </a:cubicBezTo>
                <a:cubicBezTo>
                  <a:pt x="125347" y="57158"/>
                  <a:pt x="125347" y="57158"/>
                  <a:pt x="125347" y="57158"/>
                </a:cubicBezTo>
                <a:cubicBezTo>
                  <a:pt x="125347" y="48145"/>
                  <a:pt x="121890" y="44604"/>
                  <a:pt x="113407" y="44604"/>
                </a:cubicBezTo>
                <a:cubicBezTo>
                  <a:pt x="107752" y="44604"/>
                  <a:pt x="100525" y="46858"/>
                  <a:pt x="95498" y="49755"/>
                </a:cubicBezTo>
                <a:cubicBezTo>
                  <a:pt x="94556" y="50398"/>
                  <a:pt x="93927" y="50720"/>
                  <a:pt x="93613" y="50720"/>
                </a:cubicBezTo>
                <a:cubicBezTo>
                  <a:pt x="92985" y="50720"/>
                  <a:pt x="92671" y="50076"/>
                  <a:pt x="92671" y="49111"/>
                </a:cubicBezTo>
                <a:cubicBezTo>
                  <a:pt x="92671" y="48145"/>
                  <a:pt x="92671" y="48145"/>
                  <a:pt x="92671" y="48145"/>
                </a:cubicBezTo>
                <a:lnTo>
                  <a:pt x="93613" y="41385"/>
                </a:lnTo>
                <a:cubicBezTo>
                  <a:pt x="93927" y="37523"/>
                  <a:pt x="94870" y="36557"/>
                  <a:pt x="98954" y="35591"/>
                </a:cubicBezTo>
                <a:cubicBezTo>
                  <a:pt x="103353" y="34304"/>
                  <a:pt x="110580" y="33338"/>
                  <a:pt x="115607" y="33338"/>
                </a:cubicBezTo>
                <a:close/>
                <a:moveTo>
                  <a:pt x="28982" y="15875"/>
                </a:moveTo>
                <a:cubicBezTo>
                  <a:pt x="26052" y="15875"/>
                  <a:pt x="25400" y="16190"/>
                  <a:pt x="25400" y="17761"/>
                </a:cubicBezTo>
                <a:lnTo>
                  <a:pt x="25400" y="20591"/>
                </a:lnTo>
                <a:cubicBezTo>
                  <a:pt x="25400" y="36308"/>
                  <a:pt x="25400" y="36308"/>
                  <a:pt x="25400" y="36308"/>
                </a:cubicBezTo>
                <a:cubicBezTo>
                  <a:pt x="25400" y="41024"/>
                  <a:pt x="25400" y="41024"/>
                  <a:pt x="25400" y="41024"/>
                </a:cubicBezTo>
                <a:cubicBezTo>
                  <a:pt x="25400" y="44796"/>
                  <a:pt x="25400" y="44796"/>
                  <a:pt x="25400" y="44796"/>
                </a:cubicBezTo>
                <a:cubicBezTo>
                  <a:pt x="25400" y="47311"/>
                  <a:pt x="25726" y="47625"/>
                  <a:pt x="28331" y="47625"/>
                </a:cubicBezTo>
                <a:cubicBezTo>
                  <a:pt x="36798" y="47625"/>
                  <a:pt x="42008" y="46682"/>
                  <a:pt x="44939" y="44482"/>
                </a:cubicBezTo>
                <a:cubicBezTo>
                  <a:pt x="48846" y="41338"/>
                  <a:pt x="50800" y="36623"/>
                  <a:pt x="50800" y="31279"/>
                </a:cubicBezTo>
                <a:cubicBezTo>
                  <a:pt x="50800" y="24049"/>
                  <a:pt x="46893" y="18390"/>
                  <a:pt x="40380" y="16818"/>
                </a:cubicBezTo>
                <a:cubicBezTo>
                  <a:pt x="37775" y="16190"/>
                  <a:pt x="33867" y="15875"/>
                  <a:pt x="28982" y="15875"/>
                </a:cubicBezTo>
                <a:close/>
                <a:moveTo>
                  <a:pt x="1279718" y="9525"/>
                </a:moveTo>
                <a:cubicBezTo>
                  <a:pt x="1280365" y="9525"/>
                  <a:pt x="1281012" y="10478"/>
                  <a:pt x="1281012" y="11748"/>
                </a:cubicBezTo>
                <a:cubicBezTo>
                  <a:pt x="1281012" y="12383"/>
                  <a:pt x="1280689" y="13970"/>
                  <a:pt x="1280365" y="15558"/>
                </a:cubicBezTo>
                <a:cubicBezTo>
                  <a:pt x="1280041" y="18733"/>
                  <a:pt x="1279071" y="29845"/>
                  <a:pt x="1279071" y="32385"/>
                </a:cubicBezTo>
                <a:cubicBezTo>
                  <a:pt x="1279071" y="34925"/>
                  <a:pt x="1279718" y="35243"/>
                  <a:pt x="1283601" y="35243"/>
                </a:cubicBezTo>
                <a:cubicBezTo>
                  <a:pt x="1294602" y="35243"/>
                  <a:pt x="1294602" y="35243"/>
                  <a:pt x="1294602" y="35243"/>
                </a:cubicBezTo>
                <a:cubicBezTo>
                  <a:pt x="1297514" y="35243"/>
                  <a:pt x="1299455" y="34925"/>
                  <a:pt x="1301397" y="34925"/>
                </a:cubicBezTo>
                <a:cubicBezTo>
                  <a:pt x="1302044" y="34925"/>
                  <a:pt x="1302044" y="34925"/>
                  <a:pt x="1302044" y="34925"/>
                </a:cubicBezTo>
                <a:cubicBezTo>
                  <a:pt x="1302691" y="34925"/>
                  <a:pt x="1303338" y="35243"/>
                  <a:pt x="1303338" y="35878"/>
                </a:cubicBezTo>
                <a:cubicBezTo>
                  <a:pt x="1303338" y="36830"/>
                  <a:pt x="1302691" y="38100"/>
                  <a:pt x="1301720" y="41910"/>
                </a:cubicBezTo>
                <a:cubicBezTo>
                  <a:pt x="1300750" y="44768"/>
                  <a:pt x="1300103" y="45403"/>
                  <a:pt x="1298161" y="45403"/>
                </a:cubicBezTo>
                <a:cubicBezTo>
                  <a:pt x="1297514" y="45403"/>
                  <a:pt x="1297514" y="45403"/>
                  <a:pt x="1293955" y="45085"/>
                </a:cubicBezTo>
                <a:cubicBezTo>
                  <a:pt x="1292984" y="45085"/>
                  <a:pt x="1291690" y="44768"/>
                  <a:pt x="1289101" y="44768"/>
                </a:cubicBezTo>
                <a:cubicBezTo>
                  <a:pt x="1286189" y="44768"/>
                  <a:pt x="1285219" y="44768"/>
                  <a:pt x="1283924" y="44768"/>
                </a:cubicBezTo>
                <a:cubicBezTo>
                  <a:pt x="1279718" y="44768"/>
                  <a:pt x="1279718" y="44768"/>
                  <a:pt x="1279718" y="50165"/>
                </a:cubicBezTo>
                <a:cubicBezTo>
                  <a:pt x="1279718" y="70803"/>
                  <a:pt x="1279718" y="70803"/>
                  <a:pt x="1279718" y="70803"/>
                </a:cubicBezTo>
                <a:cubicBezTo>
                  <a:pt x="1279718" y="80963"/>
                  <a:pt x="1280041" y="84455"/>
                  <a:pt x="1281336" y="86995"/>
                </a:cubicBezTo>
                <a:cubicBezTo>
                  <a:pt x="1282630" y="89535"/>
                  <a:pt x="1285219" y="90805"/>
                  <a:pt x="1289425" y="90805"/>
                </a:cubicBezTo>
                <a:cubicBezTo>
                  <a:pt x="1292337" y="90805"/>
                  <a:pt x="1295249" y="90170"/>
                  <a:pt x="1300103" y="89218"/>
                </a:cubicBezTo>
                <a:cubicBezTo>
                  <a:pt x="1301073" y="88900"/>
                  <a:pt x="1301720" y="88583"/>
                  <a:pt x="1302044" y="88583"/>
                </a:cubicBezTo>
                <a:cubicBezTo>
                  <a:pt x="1302691" y="88583"/>
                  <a:pt x="1303015" y="89218"/>
                  <a:pt x="1303015" y="89853"/>
                </a:cubicBezTo>
                <a:cubicBezTo>
                  <a:pt x="1303015" y="91758"/>
                  <a:pt x="1301720" y="98108"/>
                  <a:pt x="1301397" y="98425"/>
                </a:cubicBezTo>
                <a:cubicBezTo>
                  <a:pt x="1300426" y="100013"/>
                  <a:pt x="1291043" y="101600"/>
                  <a:pt x="1284895" y="101600"/>
                </a:cubicBezTo>
                <a:cubicBezTo>
                  <a:pt x="1270011" y="101600"/>
                  <a:pt x="1264510" y="97155"/>
                  <a:pt x="1264510" y="85725"/>
                </a:cubicBezTo>
                <a:cubicBezTo>
                  <a:pt x="1264510" y="77788"/>
                  <a:pt x="1264510" y="77788"/>
                  <a:pt x="1264510" y="77788"/>
                </a:cubicBezTo>
                <a:cubicBezTo>
                  <a:pt x="1264834" y="74613"/>
                  <a:pt x="1264834" y="72390"/>
                  <a:pt x="1264834" y="70803"/>
                </a:cubicBezTo>
                <a:lnTo>
                  <a:pt x="1264834" y="52705"/>
                </a:lnTo>
                <a:cubicBezTo>
                  <a:pt x="1264834" y="45085"/>
                  <a:pt x="1264834" y="45085"/>
                  <a:pt x="1261598" y="45085"/>
                </a:cubicBezTo>
                <a:cubicBezTo>
                  <a:pt x="1260951" y="45085"/>
                  <a:pt x="1260951" y="45085"/>
                  <a:pt x="1259010" y="45085"/>
                </a:cubicBezTo>
                <a:cubicBezTo>
                  <a:pt x="1255774" y="45085"/>
                  <a:pt x="1255774" y="45085"/>
                  <a:pt x="1255774" y="45085"/>
                </a:cubicBezTo>
                <a:cubicBezTo>
                  <a:pt x="1254803" y="45403"/>
                  <a:pt x="1253833" y="45403"/>
                  <a:pt x="1253833" y="45403"/>
                </a:cubicBezTo>
                <a:cubicBezTo>
                  <a:pt x="1252862" y="45403"/>
                  <a:pt x="1252538" y="44768"/>
                  <a:pt x="1252538" y="44450"/>
                </a:cubicBezTo>
                <a:cubicBezTo>
                  <a:pt x="1252538" y="44133"/>
                  <a:pt x="1252538" y="43498"/>
                  <a:pt x="1252862" y="42863"/>
                </a:cubicBezTo>
                <a:cubicBezTo>
                  <a:pt x="1254480" y="38418"/>
                  <a:pt x="1254480" y="38418"/>
                  <a:pt x="1254480" y="38418"/>
                </a:cubicBezTo>
                <a:cubicBezTo>
                  <a:pt x="1255450" y="35560"/>
                  <a:pt x="1255774" y="35243"/>
                  <a:pt x="1257068" y="35243"/>
                </a:cubicBezTo>
                <a:cubicBezTo>
                  <a:pt x="1257715" y="35243"/>
                  <a:pt x="1258686" y="35243"/>
                  <a:pt x="1260304" y="35560"/>
                </a:cubicBezTo>
                <a:cubicBezTo>
                  <a:pt x="1260951" y="35560"/>
                  <a:pt x="1261275" y="35560"/>
                  <a:pt x="1261922" y="35560"/>
                </a:cubicBezTo>
                <a:cubicBezTo>
                  <a:pt x="1264187" y="35560"/>
                  <a:pt x="1265157" y="34925"/>
                  <a:pt x="1265157" y="32703"/>
                </a:cubicBezTo>
                <a:cubicBezTo>
                  <a:pt x="1265157" y="32068"/>
                  <a:pt x="1265157" y="27940"/>
                  <a:pt x="1264834" y="24130"/>
                </a:cubicBezTo>
                <a:cubicBezTo>
                  <a:pt x="1264834" y="21908"/>
                  <a:pt x="1264834" y="20003"/>
                  <a:pt x="1264834" y="18415"/>
                </a:cubicBezTo>
                <a:cubicBezTo>
                  <a:pt x="1264834" y="15558"/>
                  <a:pt x="1265481" y="14605"/>
                  <a:pt x="1268393" y="13653"/>
                </a:cubicBezTo>
                <a:cubicBezTo>
                  <a:pt x="1276482" y="10478"/>
                  <a:pt x="1276482" y="10478"/>
                  <a:pt x="1276482" y="10478"/>
                </a:cubicBezTo>
                <a:cubicBezTo>
                  <a:pt x="1279071" y="9525"/>
                  <a:pt x="1279071" y="9525"/>
                  <a:pt x="1279718" y="9525"/>
                </a:cubicBezTo>
                <a:close/>
                <a:moveTo>
                  <a:pt x="1114941" y="9525"/>
                </a:moveTo>
                <a:cubicBezTo>
                  <a:pt x="1115588" y="9525"/>
                  <a:pt x="1116235" y="10478"/>
                  <a:pt x="1116235" y="11748"/>
                </a:cubicBezTo>
                <a:cubicBezTo>
                  <a:pt x="1116235" y="12383"/>
                  <a:pt x="1116235" y="13970"/>
                  <a:pt x="1115912" y="15558"/>
                </a:cubicBezTo>
                <a:cubicBezTo>
                  <a:pt x="1115265" y="18733"/>
                  <a:pt x="1114617" y="29845"/>
                  <a:pt x="1114617" y="32385"/>
                </a:cubicBezTo>
                <a:cubicBezTo>
                  <a:pt x="1114617" y="34925"/>
                  <a:pt x="1115265" y="35243"/>
                  <a:pt x="1118824" y="35243"/>
                </a:cubicBezTo>
                <a:cubicBezTo>
                  <a:pt x="1129825" y="35243"/>
                  <a:pt x="1129825" y="35243"/>
                  <a:pt x="1129825" y="35243"/>
                </a:cubicBezTo>
                <a:cubicBezTo>
                  <a:pt x="1133061" y="35243"/>
                  <a:pt x="1134679" y="34925"/>
                  <a:pt x="1136296" y="34925"/>
                </a:cubicBezTo>
                <a:cubicBezTo>
                  <a:pt x="1137267" y="34925"/>
                  <a:pt x="1137267" y="34925"/>
                  <a:pt x="1137267" y="34925"/>
                </a:cubicBezTo>
                <a:cubicBezTo>
                  <a:pt x="1137914" y="34925"/>
                  <a:pt x="1138238" y="35243"/>
                  <a:pt x="1138238" y="35878"/>
                </a:cubicBezTo>
                <a:cubicBezTo>
                  <a:pt x="1138238" y="36830"/>
                  <a:pt x="1137914" y="38100"/>
                  <a:pt x="1136620" y="41910"/>
                </a:cubicBezTo>
                <a:cubicBezTo>
                  <a:pt x="1135973" y="44768"/>
                  <a:pt x="1135326" y="45403"/>
                  <a:pt x="1133384" y="45403"/>
                </a:cubicBezTo>
                <a:cubicBezTo>
                  <a:pt x="1132737" y="45403"/>
                  <a:pt x="1132737" y="45403"/>
                  <a:pt x="1129501" y="45085"/>
                </a:cubicBezTo>
                <a:cubicBezTo>
                  <a:pt x="1128531" y="45085"/>
                  <a:pt x="1126913" y="44768"/>
                  <a:pt x="1124324" y="44768"/>
                </a:cubicBezTo>
                <a:cubicBezTo>
                  <a:pt x="1121412" y="44768"/>
                  <a:pt x="1120442" y="44768"/>
                  <a:pt x="1119471" y="44768"/>
                </a:cubicBezTo>
                <a:cubicBezTo>
                  <a:pt x="1115265" y="44768"/>
                  <a:pt x="1115265" y="44768"/>
                  <a:pt x="1115265" y="50165"/>
                </a:cubicBezTo>
                <a:cubicBezTo>
                  <a:pt x="1115265" y="70803"/>
                  <a:pt x="1115265" y="70803"/>
                  <a:pt x="1115265" y="70803"/>
                </a:cubicBezTo>
                <a:cubicBezTo>
                  <a:pt x="1115265" y="80963"/>
                  <a:pt x="1115265" y="84455"/>
                  <a:pt x="1116559" y="86995"/>
                </a:cubicBezTo>
                <a:cubicBezTo>
                  <a:pt x="1117853" y="89535"/>
                  <a:pt x="1120442" y="90805"/>
                  <a:pt x="1124648" y="90805"/>
                </a:cubicBezTo>
                <a:cubicBezTo>
                  <a:pt x="1127560" y="90805"/>
                  <a:pt x="1130796" y="90170"/>
                  <a:pt x="1135326" y="89218"/>
                </a:cubicBezTo>
                <a:cubicBezTo>
                  <a:pt x="1136296" y="88900"/>
                  <a:pt x="1136943" y="88583"/>
                  <a:pt x="1136943" y="88583"/>
                </a:cubicBezTo>
                <a:cubicBezTo>
                  <a:pt x="1137914" y="88583"/>
                  <a:pt x="1137914" y="89218"/>
                  <a:pt x="1137914" y="89853"/>
                </a:cubicBezTo>
                <a:cubicBezTo>
                  <a:pt x="1137914" y="91758"/>
                  <a:pt x="1136943" y="98108"/>
                  <a:pt x="1136620" y="98425"/>
                </a:cubicBezTo>
                <a:cubicBezTo>
                  <a:pt x="1135649" y="100013"/>
                  <a:pt x="1126589" y="101600"/>
                  <a:pt x="1120442" y="101600"/>
                </a:cubicBezTo>
                <a:cubicBezTo>
                  <a:pt x="1105234" y="101600"/>
                  <a:pt x="1099410" y="97155"/>
                  <a:pt x="1099410" y="85725"/>
                </a:cubicBezTo>
                <a:cubicBezTo>
                  <a:pt x="1099733" y="77788"/>
                  <a:pt x="1099733" y="77788"/>
                  <a:pt x="1099733" y="77788"/>
                </a:cubicBezTo>
                <a:cubicBezTo>
                  <a:pt x="1099733" y="74613"/>
                  <a:pt x="1100057" y="72390"/>
                  <a:pt x="1100057" y="70803"/>
                </a:cubicBezTo>
                <a:lnTo>
                  <a:pt x="1100057" y="52705"/>
                </a:lnTo>
                <a:cubicBezTo>
                  <a:pt x="1099733" y="45085"/>
                  <a:pt x="1099733" y="45085"/>
                  <a:pt x="1096498" y="45085"/>
                </a:cubicBezTo>
                <a:cubicBezTo>
                  <a:pt x="1096174" y="45085"/>
                  <a:pt x="1096174" y="45085"/>
                  <a:pt x="1094233" y="45085"/>
                </a:cubicBezTo>
                <a:cubicBezTo>
                  <a:pt x="1090673" y="45085"/>
                  <a:pt x="1090673" y="45085"/>
                  <a:pt x="1090673" y="45085"/>
                </a:cubicBezTo>
                <a:cubicBezTo>
                  <a:pt x="1089703" y="45403"/>
                  <a:pt x="1089056" y="45403"/>
                  <a:pt x="1088732" y="45403"/>
                </a:cubicBezTo>
                <a:cubicBezTo>
                  <a:pt x="1088085" y="45403"/>
                  <a:pt x="1087438" y="44768"/>
                  <a:pt x="1087438" y="44450"/>
                </a:cubicBezTo>
                <a:cubicBezTo>
                  <a:pt x="1087438" y="44133"/>
                  <a:pt x="1087761" y="43498"/>
                  <a:pt x="1088085" y="42863"/>
                </a:cubicBezTo>
                <a:cubicBezTo>
                  <a:pt x="1089703" y="38418"/>
                  <a:pt x="1089703" y="38418"/>
                  <a:pt x="1089703" y="38418"/>
                </a:cubicBezTo>
                <a:cubicBezTo>
                  <a:pt x="1090673" y="35560"/>
                  <a:pt x="1090997" y="35243"/>
                  <a:pt x="1092291" y="35243"/>
                </a:cubicBezTo>
                <a:cubicBezTo>
                  <a:pt x="1092615" y="35243"/>
                  <a:pt x="1093909" y="35243"/>
                  <a:pt x="1095527" y="35560"/>
                </a:cubicBezTo>
                <a:cubicBezTo>
                  <a:pt x="1095850" y="35560"/>
                  <a:pt x="1096498" y="35560"/>
                  <a:pt x="1097145" y="35560"/>
                </a:cubicBezTo>
                <a:cubicBezTo>
                  <a:pt x="1099410" y="35560"/>
                  <a:pt x="1100380" y="34925"/>
                  <a:pt x="1100380" y="32703"/>
                </a:cubicBezTo>
                <a:cubicBezTo>
                  <a:pt x="1100380" y="32068"/>
                  <a:pt x="1100057" y="27940"/>
                  <a:pt x="1100057" y="24130"/>
                </a:cubicBezTo>
                <a:cubicBezTo>
                  <a:pt x="1099733" y="21908"/>
                  <a:pt x="1099733" y="20003"/>
                  <a:pt x="1099733" y="18415"/>
                </a:cubicBezTo>
                <a:cubicBezTo>
                  <a:pt x="1099733" y="15558"/>
                  <a:pt x="1100704" y="14605"/>
                  <a:pt x="1103616" y="13653"/>
                </a:cubicBezTo>
                <a:cubicBezTo>
                  <a:pt x="1111705" y="10478"/>
                  <a:pt x="1111705" y="10478"/>
                  <a:pt x="1111705" y="10478"/>
                </a:cubicBezTo>
                <a:cubicBezTo>
                  <a:pt x="1114617" y="9525"/>
                  <a:pt x="1114617" y="9525"/>
                  <a:pt x="1114941" y="9525"/>
                </a:cubicBezTo>
                <a:close/>
                <a:moveTo>
                  <a:pt x="1228577" y="6350"/>
                </a:moveTo>
                <a:cubicBezTo>
                  <a:pt x="1234382" y="6350"/>
                  <a:pt x="1238251" y="9606"/>
                  <a:pt x="1238251" y="14638"/>
                </a:cubicBezTo>
                <a:cubicBezTo>
                  <a:pt x="1238251" y="19965"/>
                  <a:pt x="1233737" y="23813"/>
                  <a:pt x="1227932" y="23813"/>
                </a:cubicBezTo>
                <a:cubicBezTo>
                  <a:pt x="1222128" y="23813"/>
                  <a:pt x="1217613" y="19965"/>
                  <a:pt x="1217613" y="14934"/>
                </a:cubicBezTo>
                <a:cubicBezTo>
                  <a:pt x="1217613" y="9606"/>
                  <a:pt x="1222128" y="6350"/>
                  <a:pt x="1228577" y="6350"/>
                </a:cubicBezTo>
                <a:close/>
                <a:moveTo>
                  <a:pt x="1063477" y="6350"/>
                </a:moveTo>
                <a:cubicBezTo>
                  <a:pt x="1068959" y="6350"/>
                  <a:pt x="1073151" y="9606"/>
                  <a:pt x="1073151" y="14638"/>
                </a:cubicBezTo>
                <a:cubicBezTo>
                  <a:pt x="1073151" y="19965"/>
                  <a:pt x="1068636" y="23813"/>
                  <a:pt x="1062832" y="23813"/>
                </a:cubicBezTo>
                <a:cubicBezTo>
                  <a:pt x="1057350" y="23813"/>
                  <a:pt x="1052513" y="19965"/>
                  <a:pt x="1052513" y="14934"/>
                </a:cubicBezTo>
                <a:cubicBezTo>
                  <a:pt x="1052513" y="9606"/>
                  <a:pt x="1057027" y="6350"/>
                  <a:pt x="1063477" y="6350"/>
                </a:cubicBezTo>
                <a:close/>
                <a:moveTo>
                  <a:pt x="767879" y="6350"/>
                </a:moveTo>
                <a:cubicBezTo>
                  <a:pt x="773684" y="6350"/>
                  <a:pt x="777876" y="9606"/>
                  <a:pt x="777876" y="14638"/>
                </a:cubicBezTo>
                <a:cubicBezTo>
                  <a:pt x="777876" y="19965"/>
                  <a:pt x="773361" y="23813"/>
                  <a:pt x="767557" y="23813"/>
                </a:cubicBezTo>
                <a:cubicBezTo>
                  <a:pt x="761752" y="23813"/>
                  <a:pt x="757238" y="19965"/>
                  <a:pt x="757238" y="14934"/>
                </a:cubicBezTo>
                <a:cubicBezTo>
                  <a:pt x="757238" y="9606"/>
                  <a:pt x="761430" y="6350"/>
                  <a:pt x="767879" y="6350"/>
                </a:cubicBezTo>
                <a:close/>
                <a:moveTo>
                  <a:pt x="570243" y="6350"/>
                </a:moveTo>
                <a:cubicBezTo>
                  <a:pt x="570882" y="6350"/>
                  <a:pt x="573440" y="6350"/>
                  <a:pt x="575358" y="6669"/>
                </a:cubicBezTo>
                <a:cubicBezTo>
                  <a:pt x="577916" y="6669"/>
                  <a:pt x="581752" y="6987"/>
                  <a:pt x="585589" y="6987"/>
                </a:cubicBezTo>
                <a:cubicBezTo>
                  <a:pt x="590384" y="6987"/>
                  <a:pt x="593901" y="6669"/>
                  <a:pt x="596459" y="6669"/>
                </a:cubicBezTo>
                <a:cubicBezTo>
                  <a:pt x="598377" y="6350"/>
                  <a:pt x="600615" y="6350"/>
                  <a:pt x="601254" y="6350"/>
                </a:cubicBezTo>
                <a:cubicBezTo>
                  <a:pt x="602533" y="6350"/>
                  <a:pt x="603173" y="6987"/>
                  <a:pt x="603173" y="8262"/>
                </a:cubicBezTo>
                <a:cubicBezTo>
                  <a:pt x="603173" y="11129"/>
                  <a:pt x="603173" y="11129"/>
                  <a:pt x="603173" y="11129"/>
                </a:cubicBezTo>
                <a:cubicBezTo>
                  <a:pt x="603173" y="13040"/>
                  <a:pt x="602533" y="13359"/>
                  <a:pt x="599656" y="13996"/>
                </a:cubicBezTo>
                <a:cubicBezTo>
                  <a:pt x="595500" y="15270"/>
                  <a:pt x="594541" y="16226"/>
                  <a:pt x="594541" y="19411"/>
                </a:cubicBezTo>
                <a:cubicBezTo>
                  <a:pt x="594221" y="23871"/>
                  <a:pt x="594221" y="35658"/>
                  <a:pt x="594221" y="42666"/>
                </a:cubicBezTo>
                <a:cubicBezTo>
                  <a:pt x="594221" y="56683"/>
                  <a:pt x="594221" y="56683"/>
                  <a:pt x="594221" y="56683"/>
                </a:cubicBezTo>
                <a:cubicBezTo>
                  <a:pt x="594221" y="71974"/>
                  <a:pt x="594860" y="77708"/>
                  <a:pt x="597098" y="81849"/>
                </a:cubicBezTo>
                <a:cubicBezTo>
                  <a:pt x="600295" y="88221"/>
                  <a:pt x="607648" y="92043"/>
                  <a:pt x="616920" y="92043"/>
                </a:cubicBezTo>
                <a:cubicBezTo>
                  <a:pt x="627790" y="92043"/>
                  <a:pt x="635463" y="87584"/>
                  <a:pt x="638340" y="79301"/>
                </a:cubicBezTo>
                <a:cubicBezTo>
                  <a:pt x="640258" y="74204"/>
                  <a:pt x="640258" y="72611"/>
                  <a:pt x="640258" y="56046"/>
                </a:cubicBezTo>
                <a:cubicBezTo>
                  <a:pt x="640258" y="42666"/>
                  <a:pt x="640258" y="42666"/>
                  <a:pt x="640258" y="42666"/>
                </a:cubicBezTo>
                <a:cubicBezTo>
                  <a:pt x="640258" y="34702"/>
                  <a:pt x="640258" y="24508"/>
                  <a:pt x="639939" y="19411"/>
                </a:cubicBezTo>
                <a:cubicBezTo>
                  <a:pt x="639939" y="16226"/>
                  <a:pt x="638980" y="15270"/>
                  <a:pt x="634504" y="13996"/>
                </a:cubicBezTo>
                <a:cubicBezTo>
                  <a:pt x="631626" y="13359"/>
                  <a:pt x="630987" y="13040"/>
                  <a:pt x="630987" y="11129"/>
                </a:cubicBezTo>
                <a:cubicBezTo>
                  <a:pt x="630987" y="8262"/>
                  <a:pt x="630987" y="8262"/>
                  <a:pt x="630987" y="8262"/>
                </a:cubicBezTo>
                <a:cubicBezTo>
                  <a:pt x="630987" y="6987"/>
                  <a:pt x="631307" y="6350"/>
                  <a:pt x="632585" y="6350"/>
                </a:cubicBezTo>
                <a:cubicBezTo>
                  <a:pt x="633545" y="6350"/>
                  <a:pt x="635782" y="6350"/>
                  <a:pt x="638020" y="6669"/>
                </a:cubicBezTo>
                <a:cubicBezTo>
                  <a:pt x="640578" y="6669"/>
                  <a:pt x="643136" y="6987"/>
                  <a:pt x="645374" y="6987"/>
                </a:cubicBezTo>
                <a:cubicBezTo>
                  <a:pt x="648251" y="6987"/>
                  <a:pt x="650809" y="6669"/>
                  <a:pt x="653366" y="6669"/>
                </a:cubicBezTo>
                <a:cubicBezTo>
                  <a:pt x="655604" y="6350"/>
                  <a:pt x="657842" y="6350"/>
                  <a:pt x="658801" y="6350"/>
                </a:cubicBezTo>
                <a:cubicBezTo>
                  <a:pt x="660080" y="6350"/>
                  <a:pt x="660400" y="6987"/>
                  <a:pt x="660400" y="8262"/>
                </a:cubicBezTo>
                <a:cubicBezTo>
                  <a:pt x="660400" y="11129"/>
                  <a:pt x="660400" y="11129"/>
                  <a:pt x="660400" y="11129"/>
                </a:cubicBezTo>
                <a:cubicBezTo>
                  <a:pt x="660400" y="13040"/>
                  <a:pt x="659760" y="13359"/>
                  <a:pt x="656883" y="13996"/>
                </a:cubicBezTo>
                <a:cubicBezTo>
                  <a:pt x="652407" y="15270"/>
                  <a:pt x="651448" y="16226"/>
                  <a:pt x="651448" y="19411"/>
                </a:cubicBezTo>
                <a:cubicBezTo>
                  <a:pt x="651128" y="23871"/>
                  <a:pt x="651128" y="35339"/>
                  <a:pt x="651128" y="42666"/>
                </a:cubicBezTo>
                <a:cubicBezTo>
                  <a:pt x="651128" y="55409"/>
                  <a:pt x="651128" y="55409"/>
                  <a:pt x="651128" y="55409"/>
                </a:cubicBezTo>
                <a:cubicBezTo>
                  <a:pt x="651128" y="71018"/>
                  <a:pt x="650809" y="74841"/>
                  <a:pt x="649849" y="79301"/>
                </a:cubicBezTo>
                <a:cubicBezTo>
                  <a:pt x="646333" y="93955"/>
                  <a:pt x="633864" y="101600"/>
                  <a:pt x="613403" y="101600"/>
                </a:cubicBezTo>
                <a:cubicBezTo>
                  <a:pt x="597418" y="101600"/>
                  <a:pt x="586228" y="96503"/>
                  <a:pt x="581113" y="86946"/>
                </a:cubicBezTo>
                <a:cubicBezTo>
                  <a:pt x="578555" y="81212"/>
                  <a:pt x="577596" y="75160"/>
                  <a:pt x="577596" y="56046"/>
                </a:cubicBezTo>
                <a:lnTo>
                  <a:pt x="577596" y="42666"/>
                </a:lnTo>
                <a:cubicBezTo>
                  <a:pt x="577596" y="34384"/>
                  <a:pt x="577596" y="24827"/>
                  <a:pt x="577596" y="19411"/>
                </a:cubicBezTo>
                <a:cubicBezTo>
                  <a:pt x="577276" y="16226"/>
                  <a:pt x="576317" y="15270"/>
                  <a:pt x="571842" y="13996"/>
                </a:cubicBezTo>
                <a:cubicBezTo>
                  <a:pt x="568964" y="13359"/>
                  <a:pt x="568325" y="13040"/>
                  <a:pt x="568325" y="11129"/>
                </a:cubicBezTo>
                <a:cubicBezTo>
                  <a:pt x="568325" y="8262"/>
                  <a:pt x="568325" y="8262"/>
                  <a:pt x="568325" y="8262"/>
                </a:cubicBezTo>
                <a:cubicBezTo>
                  <a:pt x="568325" y="6987"/>
                  <a:pt x="568964" y="6350"/>
                  <a:pt x="570243" y="6350"/>
                </a:cubicBezTo>
                <a:close/>
                <a:moveTo>
                  <a:pt x="1569" y="6350"/>
                </a:moveTo>
                <a:cubicBezTo>
                  <a:pt x="2824" y="6350"/>
                  <a:pt x="4706" y="6350"/>
                  <a:pt x="6902" y="6669"/>
                </a:cubicBezTo>
                <a:cubicBezTo>
                  <a:pt x="9412" y="6669"/>
                  <a:pt x="12236" y="6987"/>
                  <a:pt x="16314" y="6987"/>
                </a:cubicBezTo>
                <a:cubicBezTo>
                  <a:pt x="22903" y="6987"/>
                  <a:pt x="22903" y="6987"/>
                  <a:pt x="34511" y="6350"/>
                </a:cubicBezTo>
                <a:cubicBezTo>
                  <a:pt x="37335" y="6350"/>
                  <a:pt x="39531" y="6350"/>
                  <a:pt x="41727" y="6350"/>
                </a:cubicBezTo>
                <a:cubicBezTo>
                  <a:pt x="50512" y="6350"/>
                  <a:pt x="56473" y="8262"/>
                  <a:pt x="60865" y="13040"/>
                </a:cubicBezTo>
                <a:cubicBezTo>
                  <a:pt x="64630" y="17182"/>
                  <a:pt x="67140" y="23235"/>
                  <a:pt x="67140" y="29288"/>
                </a:cubicBezTo>
                <a:cubicBezTo>
                  <a:pt x="67140" y="39483"/>
                  <a:pt x="60865" y="48722"/>
                  <a:pt x="52708" y="51270"/>
                </a:cubicBezTo>
                <a:cubicBezTo>
                  <a:pt x="49884" y="51907"/>
                  <a:pt x="49570" y="52226"/>
                  <a:pt x="49570" y="52863"/>
                </a:cubicBezTo>
                <a:cubicBezTo>
                  <a:pt x="49570" y="52863"/>
                  <a:pt x="49570" y="53182"/>
                  <a:pt x="49884" y="53500"/>
                </a:cubicBezTo>
                <a:cubicBezTo>
                  <a:pt x="50825" y="55093"/>
                  <a:pt x="51767" y="56368"/>
                  <a:pt x="52080" y="57642"/>
                </a:cubicBezTo>
                <a:cubicBezTo>
                  <a:pt x="54904" y="64014"/>
                  <a:pt x="63375" y="79305"/>
                  <a:pt x="67767" y="85358"/>
                </a:cubicBezTo>
                <a:cubicBezTo>
                  <a:pt x="71218" y="90456"/>
                  <a:pt x="73101" y="92049"/>
                  <a:pt x="76865" y="93004"/>
                </a:cubicBezTo>
                <a:cubicBezTo>
                  <a:pt x="79375" y="93642"/>
                  <a:pt x="79375" y="93642"/>
                  <a:pt x="79375" y="95872"/>
                </a:cubicBezTo>
                <a:cubicBezTo>
                  <a:pt x="79375" y="98102"/>
                  <a:pt x="79375" y="98102"/>
                  <a:pt x="79375" y="98102"/>
                </a:cubicBezTo>
                <a:cubicBezTo>
                  <a:pt x="79375" y="99376"/>
                  <a:pt x="78748" y="100013"/>
                  <a:pt x="77493" y="100013"/>
                </a:cubicBezTo>
                <a:cubicBezTo>
                  <a:pt x="76238" y="100013"/>
                  <a:pt x="76238" y="100013"/>
                  <a:pt x="76238" y="100013"/>
                </a:cubicBezTo>
                <a:cubicBezTo>
                  <a:pt x="73414" y="100013"/>
                  <a:pt x="69022" y="100013"/>
                  <a:pt x="65885" y="100013"/>
                </a:cubicBezTo>
                <a:cubicBezTo>
                  <a:pt x="64002" y="100013"/>
                  <a:pt x="61179" y="100013"/>
                  <a:pt x="58355" y="100013"/>
                </a:cubicBezTo>
                <a:cubicBezTo>
                  <a:pt x="56473" y="100013"/>
                  <a:pt x="56473" y="100013"/>
                  <a:pt x="56473" y="100013"/>
                </a:cubicBezTo>
                <a:cubicBezTo>
                  <a:pt x="53963" y="100013"/>
                  <a:pt x="53963" y="100013"/>
                  <a:pt x="50825" y="92049"/>
                </a:cubicBezTo>
                <a:cubicBezTo>
                  <a:pt x="49570" y="89181"/>
                  <a:pt x="40786" y="70385"/>
                  <a:pt x="36394" y="60509"/>
                </a:cubicBezTo>
                <a:cubicBezTo>
                  <a:pt x="34197" y="55730"/>
                  <a:pt x="33570" y="55412"/>
                  <a:pt x="30433" y="55412"/>
                </a:cubicBezTo>
                <a:cubicBezTo>
                  <a:pt x="29805" y="55412"/>
                  <a:pt x="29805" y="55412"/>
                  <a:pt x="29805" y="55412"/>
                </a:cubicBezTo>
                <a:cubicBezTo>
                  <a:pt x="29178" y="55412"/>
                  <a:pt x="28864" y="55412"/>
                  <a:pt x="28864" y="55412"/>
                </a:cubicBezTo>
                <a:cubicBezTo>
                  <a:pt x="26668" y="55412"/>
                  <a:pt x="26668" y="55412"/>
                  <a:pt x="26668" y="55412"/>
                </a:cubicBezTo>
                <a:cubicBezTo>
                  <a:pt x="26040" y="55412"/>
                  <a:pt x="25413" y="56368"/>
                  <a:pt x="25413" y="57642"/>
                </a:cubicBezTo>
                <a:lnTo>
                  <a:pt x="25413" y="64014"/>
                </a:lnTo>
                <a:cubicBezTo>
                  <a:pt x="25413" y="71022"/>
                  <a:pt x="25413" y="82491"/>
                  <a:pt x="25727" y="86951"/>
                </a:cubicBezTo>
                <a:cubicBezTo>
                  <a:pt x="25727" y="90137"/>
                  <a:pt x="26668" y="91093"/>
                  <a:pt x="31060" y="92367"/>
                </a:cubicBezTo>
                <a:cubicBezTo>
                  <a:pt x="33884" y="93004"/>
                  <a:pt x="34197" y="93323"/>
                  <a:pt x="34197" y="95235"/>
                </a:cubicBezTo>
                <a:cubicBezTo>
                  <a:pt x="34197" y="98102"/>
                  <a:pt x="34197" y="98102"/>
                  <a:pt x="34197" y="98102"/>
                </a:cubicBezTo>
                <a:cubicBezTo>
                  <a:pt x="34197" y="99695"/>
                  <a:pt x="33884" y="100013"/>
                  <a:pt x="32629" y="100013"/>
                </a:cubicBezTo>
                <a:cubicBezTo>
                  <a:pt x="31688" y="100013"/>
                  <a:pt x="29805" y="100013"/>
                  <a:pt x="27609" y="100013"/>
                </a:cubicBezTo>
                <a:cubicBezTo>
                  <a:pt x="25099" y="99695"/>
                  <a:pt x="21334" y="99695"/>
                  <a:pt x="17569" y="99695"/>
                </a:cubicBezTo>
                <a:cubicBezTo>
                  <a:pt x="12863" y="99695"/>
                  <a:pt x="9412" y="99695"/>
                  <a:pt x="6902" y="100013"/>
                </a:cubicBezTo>
                <a:cubicBezTo>
                  <a:pt x="4706" y="100013"/>
                  <a:pt x="2510" y="100013"/>
                  <a:pt x="1883" y="100013"/>
                </a:cubicBezTo>
                <a:cubicBezTo>
                  <a:pt x="314" y="100013"/>
                  <a:pt x="0" y="99695"/>
                  <a:pt x="0" y="98102"/>
                </a:cubicBezTo>
                <a:cubicBezTo>
                  <a:pt x="0" y="95235"/>
                  <a:pt x="0" y="95235"/>
                  <a:pt x="0" y="95235"/>
                </a:cubicBezTo>
                <a:cubicBezTo>
                  <a:pt x="0" y="93323"/>
                  <a:pt x="628" y="93004"/>
                  <a:pt x="3451" y="92367"/>
                </a:cubicBezTo>
                <a:cubicBezTo>
                  <a:pt x="7844" y="91093"/>
                  <a:pt x="8785" y="90137"/>
                  <a:pt x="8785" y="86951"/>
                </a:cubicBezTo>
                <a:cubicBezTo>
                  <a:pt x="9099" y="81854"/>
                  <a:pt x="9099" y="72297"/>
                  <a:pt x="9099" y="64014"/>
                </a:cubicBezTo>
                <a:cubicBezTo>
                  <a:pt x="9099" y="42669"/>
                  <a:pt x="9099" y="42669"/>
                  <a:pt x="9099" y="42669"/>
                </a:cubicBezTo>
                <a:cubicBezTo>
                  <a:pt x="9099" y="34385"/>
                  <a:pt x="9099" y="24828"/>
                  <a:pt x="8785" y="19412"/>
                </a:cubicBezTo>
                <a:cubicBezTo>
                  <a:pt x="8785" y="16226"/>
                  <a:pt x="7844" y="15271"/>
                  <a:pt x="3451" y="13996"/>
                </a:cubicBezTo>
                <a:cubicBezTo>
                  <a:pt x="628" y="13359"/>
                  <a:pt x="0" y="13040"/>
                  <a:pt x="0" y="11129"/>
                </a:cubicBezTo>
                <a:cubicBezTo>
                  <a:pt x="0" y="8580"/>
                  <a:pt x="0" y="8580"/>
                  <a:pt x="0" y="8580"/>
                </a:cubicBezTo>
                <a:cubicBezTo>
                  <a:pt x="0" y="6987"/>
                  <a:pt x="314" y="6350"/>
                  <a:pt x="1569" y="6350"/>
                </a:cubicBezTo>
                <a:close/>
                <a:moveTo>
                  <a:pt x="517314" y="0"/>
                </a:moveTo>
                <a:cubicBezTo>
                  <a:pt x="518572" y="0"/>
                  <a:pt x="519201" y="959"/>
                  <a:pt x="519201" y="2556"/>
                </a:cubicBezTo>
                <a:cubicBezTo>
                  <a:pt x="518257" y="42809"/>
                  <a:pt x="518257" y="42809"/>
                  <a:pt x="518257" y="42809"/>
                </a:cubicBezTo>
                <a:cubicBezTo>
                  <a:pt x="518257" y="66769"/>
                  <a:pt x="518257" y="66769"/>
                  <a:pt x="518257" y="66769"/>
                </a:cubicBezTo>
                <a:cubicBezTo>
                  <a:pt x="518257" y="83701"/>
                  <a:pt x="518257" y="88173"/>
                  <a:pt x="519201" y="89771"/>
                </a:cubicBezTo>
                <a:cubicBezTo>
                  <a:pt x="520459" y="92326"/>
                  <a:pt x="521088" y="92965"/>
                  <a:pt x="526751" y="93604"/>
                </a:cubicBezTo>
                <a:cubicBezTo>
                  <a:pt x="528009" y="93604"/>
                  <a:pt x="528638" y="93924"/>
                  <a:pt x="528638" y="94882"/>
                </a:cubicBezTo>
                <a:cubicBezTo>
                  <a:pt x="528638" y="97438"/>
                  <a:pt x="528638" y="97438"/>
                  <a:pt x="528638" y="97438"/>
                </a:cubicBezTo>
                <a:cubicBezTo>
                  <a:pt x="528638" y="98716"/>
                  <a:pt x="528324" y="99355"/>
                  <a:pt x="525807" y="99674"/>
                </a:cubicBezTo>
                <a:cubicBezTo>
                  <a:pt x="509449" y="102869"/>
                  <a:pt x="509449" y="102869"/>
                  <a:pt x="509449" y="102869"/>
                </a:cubicBezTo>
                <a:cubicBezTo>
                  <a:pt x="508191" y="103188"/>
                  <a:pt x="507562" y="103188"/>
                  <a:pt x="506933" y="103188"/>
                </a:cubicBezTo>
                <a:cubicBezTo>
                  <a:pt x="505989" y="103188"/>
                  <a:pt x="505674" y="102549"/>
                  <a:pt x="505360" y="100952"/>
                </a:cubicBezTo>
                <a:cubicBezTo>
                  <a:pt x="505045" y="95202"/>
                  <a:pt x="505045" y="95202"/>
                  <a:pt x="505045" y="95202"/>
                </a:cubicBezTo>
                <a:cubicBezTo>
                  <a:pt x="504730" y="92007"/>
                  <a:pt x="504730" y="91687"/>
                  <a:pt x="503787" y="91687"/>
                </a:cubicBezTo>
                <a:cubicBezTo>
                  <a:pt x="503787" y="91687"/>
                  <a:pt x="503158" y="92007"/>
                  <a:pt x="502843" y="92646"/>
                </a:cubicBezTo>
                <a:cubicBezTo>
                  <a:pt x="501585" y="93604"/>
                  <a:pt x="498124" y="96479"/>
                  <a:pt x="495922" y="98077"/>
                </a:cubicBezTo>
                <a:cubicBezTo>
                  <a:pt x="492147" y="100952"/>
                  <a:pt x="488687" y="101910"/>
                  <a:pt x="484283" y="101910"/>
                </a:cubicBezTo>
                <a:cubicBezTo>
                  <a:pt x="470442" y="101910"/>
                  <a:pt x="460375" y="88493"/>
                  <a:pt x="460375" y="69964"/>
                </a:cubicBezTo>
                <a:cubicBezTo>
                  <a:pt x="460375" y="48559"/>
                  <a:pt x="472329" y="33544"/>
                  <a:pt x="489631" y="33544"/>
                </a:cubicBezTo>
                <a:cubicBezTo>
                  <a:pt x="493091" y="33544"/>
                  <a:pt x="500012" y="35142"/>
                  <a:pt x="501585" y="36100"/>
                </a:cubicBezTo>
                <a:cubicBezTo>
                  <a:pt x="502214" y="36739"/>
                  <a:pt x="502528" y="36739"/>
                  <a:pt x="502528" y="36739"/>
                </a:cubicBezTo>
                <a:cubicBezTo>
                  <a:pt x="503158" y="36739"/>
                  <a:pt x="503787" y="35781"/>
                  <a:pt x="503787" y="34503"/>
                </a:cubicBezTo>
                <a:cubicBezTo>
                  <a:pt x="503787" y="34503"/>
                  <a:pt x="503787" y="34503"/>
                  <a:pt x="503472" y="32266"/>
                </a:cubicBezTo>
                <a:cubicBezTo>
                  <a:pt x="503472" y="17890"/>
                  <a:pt x="503472" y="17890"/>
                  <a:pt x="503472" y="17890"/>
                </a:cubicBezTo>
                <a:cubicBezTo>
                  <a:pt x="503472" y="10862"/>
                  <a:pt x="503158" y="10543"/>
                  <a:pt x="497181" y="9584"/>
                </a:cubicBezTo>
                <a:cubicBezTo>
                  <a:pt x="494979" y="9265"/>
                  <a:pt x="494349" y="8945"/>
                  <a:pt x="494349" y="7029"/>
                </a:cubicBezTo>
                <a:cubicBezTo>
                  <a:pt x="494349" y="4792"/>
                  <a:pt x="494349" y="4792"/>
                  <a:pt x="494349" y="4792"/>
                </a:cubicBezTo>
                <a:cubicBezTo>
                  <a:pt x="494349" y="3514"/>
                  <a:pt x="494979" y="2875"/>
                  <a:pt x="496866" y="2556"/>
                </a:cubicBezTo>
                <a:lnTo>
                  <a:pt x="515741" y="320"/>
                </a:lnTo>
                <a:cubicBezTo>
                  <a:pt x="516370" y="0"/>
                  <a:pt x="516999" y="0"/>
                  <a:pt x="517314" y="0"/>
                </a:cubicBezTo>
                <a:close/>
                <a:moveTo>
                  <a:pt x="251656" y="0"/>
                </a:moveTo>
                <a:cubicBezTo>
                  <a:pt x="252591" y="0"/>
                  <a:pt x="253214" y="956"/>
                  <a:pt x="253214" y="2230"/>
                </a:cubicBezTo>
                <a:cubicBezTo>
                  <a:pt x="253214" y="2548"/>
                  <a:pt x="253214" y="3185"/>
                  <a:pt x="253214" y="4141"/>
                </a:cubicBezTo>
                <a:cubicBezTo>
                  <a:pt x="252902" y="7007"/>
                  <a:pt x="252902" y="10829"/>
                  <a:pt x="252902" y="21658"/>
                </a:cubicBezTo>
                <a:cubicBezTo>
                  <a:pt x="252902" y="29939"/>
                  <a:pt x="252591" y="36309"/>
                  <a:pt x="252591" y="40131"/>
                </a:cubicBezTo>
                <a:cubicBezTo>
                  <a:pt x="252279" y="42360"/>
                  <a:pt x="252279" y="42360"/>
                  <a:pt x="252279" y="42360"/>
                </a:cubicBezTo>
                <a:cubicBezTo>
                  <a:pt x="252279" y="43316"/>
                  <a:pt x="252279" y="43316"/>
                  <a:pt x="252279" y="43316"/>
                </a:cubicBezTo>
                <a:cubicBezTo>
                  <a:pt x="252279" y="43634"/>
                  <a:pt x="252591" y="43953"/>
                  <a:pt x="252902" y="43953"/>
                </a:cubicBezTo>
                <a:cubicBezTo>
                  <a:pt x="253837" y="43953"/>
                  <a:pt x="255083" y="42679"/>
                  <a:pt x="258199" y="39494"/>
                </a:cubicBezTo>
                <a:cubicBezTo>
                  <a:pt x="261938" y="34716"/>
                  <a:pt x="265053" y="33442"/>
                  <a:pt x="271285" y="33442"/>
                </a:cubicBezTo>
                <a:cubicBezTo>
                  <a:pt x="285928" y="33442"/>
                  <a:pt x="295275" y="45227"/>
                  <a:pt x="295275" y="64336"/>
                </a:cubicBezTo>
                <a:cubicBezTo>
                  <a:pt x="295275" y="86312"/>
                  <a:pt x="281566" y="101600"/>
                  <a:pt x="261315" y="101600"/>
                </a:cubicBezTo>
                <a:cubicBezTo>
                  <a:pt x="254460" y="101600"/>
                  <a:pt x="245425" y="99052"/>
                  <a:pt x="239817" y="95867"/>
                </a:cubicBezTo>
                <a:cubicBezTo>
                  <a:pt x="238259" y="94912"/>
                  <a:pt x="237636" y="93638"/>
                  <a:pt x="237636" y="91408"/>
                </a:cubicBezTo>
                <a:cubicBezTo>
                  <a:pt x="237636" y="90134"/>
                  <a:pt x="237636" y="90134"/>
                  <a:pt x="237636" y="90134"/>
                </a:cubicBezTo>
                <a:cubicBezTo>
                  <a:pt x="237947" y="78669"/>
                  <a:pt x="237947" y="64973"/>
                  <a:pt x="238259" y="48412"/>
                </a:cubicBezTo>
                <a:lnTo>
                  <a:pt x="238259" y="41086"/>
                </a:lnTo>
                <a:cubicBezTo>
                  <a:pt x="238259" y="29620"/>
                  <a:pt x="237947" y="16562"/>
                  <a:pt x="237636" y="14014"/>
                </a:cubicBezTo>
                <a:cubicBezTo>
                  <a:pt x="237636" y="10829"/>
                  <a:pt x="236078" y="9874"/>
                  <a:pt x="232651" y="9237"/>
                </a:cubicBezTo>
                <a:cubicBezTo>
                  <a:pt x="229223" y="9237"/>
                  <a:pt x="228600" y="8600"/>
                  <a:pt x="228600" y="7007"/>
                </a:cubicBezTo>
                <a:cubicBezTo>
                  <a:pt x="228600" y="5096"/>
                  <a:pt x="228600" y="5096"/>
                  <a:pt x="228600" y="5096"/>
                </a:cubicBezTo>
                <a:cubicBezTo>
                  <a:pt x="228600" y="3822"/>
                  <a:pt x="229223" y="3504"/>
                  <a:pt x="230781" y="3185"/>
                </a:cubicBezTo>
                <a:cubicBezTo>
                  <a:pt x="249475" y="319"/>
                  <a:pt x="249475" y="319"/>
                  <a:pt x="249475" y="319"/>
                </a:cubicBezTo>
                <a:cubicBezTo>
                  <a:pt x="251656" y="0"/>
                  <a:pt x="251656" y="0"/>
                  <a:pt x="251656" y="0"/>
                </a:cubicBezTo>
                <a:close/>
                <a:moveTo>
                  <a:pt x="212250" y="0"/>
                </a:moveTo>
                <a:cubicBezTo>
                  <a:pt x="213216" y="0"/>
                  <a:pt x="213860" y="959"/>
                  <a:pt x="213860" y="2556"/>
                </a:cubicBezTo>
                <a:cubicBezTo>
                  <a:pt x="213216" y="42809"/>
                  <a:pt x="213216" y="42809"/>
                  <a:pt x="213216" y="42809"/>
                </a:cubicBezTo>
                <a:cubicBezTo>
                  <a:pt x="213216" y="66769"/>
                  <a:pt x="213216" y="66769"/>
                  <a:pt x="213216" y="66769"/>
                </a:cubicBezTo>
                <a:cubicBezTo>
                  <a:pt x="213216" y="83701"/>
                  <a:pt x="213216" y="88173"/>
                  <a:pt x="214182" y="89771"/>
                </a:cubicBezTo>
                <a:cubicBezTo>
                  <a:pt x="215469" y="92326"/>
                  <a:pt x="216113" y="92965"/>
                  <a:pt x="221907" y="93604"/>
                </a:cubicBezTo>
                <a:cubicBezTo>
                  <a:pt x="223194" y="93604"/>
                  <a:pt x="223838" y="93924"/>
                  <a:pt x="223838" y="94882"/>
                </a:cubicBezTo>
                <a:cubicBezTo>
                  <a:pt x="223838" y="97438"/>
                  <a:pt x="223838" y="97438"/>
                  <a:pt x="223838" y="97438"/>
                </a:cubicBezTo>
                <a:cubicBezTo>
                  <a:pt x="223838" y="98716"/>
                  <a:pt x="223516" y="99355"/>
                  <a:pt x="220941" y="99674"/>
                </a:cubicBezTo>
                <a:cubicBezTo>
                  <a:pt x="203881" y="102869"/>
                  <a:pt x="203881" y="102869"/>
                  <a:pt x="203881" y="102869"/>
                </a:cubicBezTo>
                <a:cubicBezTo>
                  <a:pt x="202915" y="103188"/>
                  <a:pt x="202272" y="103188"/>
                  <a:pt x="201628" y="103188"/>
                </a:cubicBezTo>
                <a:cubicBezTo>
                  <a:pt x="200662" y="103188"/>
                  <a:pt x="200340" y="102549"/>
                  <a:pt x="200018" y="100952"/>
                </a:cubicBezTo>
                <a:cubicBezTo>
                  <a:pt x="199697" y="95202"/>
                  <a:pt x="199697" y="95202"/>
                  <a:pt x="199697" y="95202"/>
                </a:cubicBezTo>
                <a:cubicBezTo>
                  <a:pt x="199375" y="92007"/>
                  <a:pt x="199375" y="91687"/>
                  <a:pt x="198409" y="91687"/>
                </a:cubicBezTo>
                <a:cubicBezTo>
                  <a:pt x="198409" y="91687"/>
                  <a:pt x="197765" y="92007"/>
                  <a:pt x="197443" y="92646"/>
                </a:cubicBezTo>
                <a:cubicBezTo>
                  <a:pt x="196156" y="93604"/>
                  <a:pt x="192937" y="96479"/>
                  <a:pt x="190684" y="98077"/>
                </a:cubicBezTo>
                <a:cubicBezTo>
                  <a:pt x="186499" y="100952"/>
                  <a:pt x="183280" y="101910"/>
                  <a:pt x="178774" y="101910"/>
                </a:cubicBezTo>
                <a:cubicBezTo>
                  <a:pt x="164289" y="101910"/>
                  <a:pt x="153988" y="88493"/>
                  <a:pt x="153988" y="69964"/>
                </a:cubicBezTo>
                <a:cubicBezTo>
                  <a:pt x="153988" y="48559"/>
                  <a:pt x="166542" y="33544"/>
                  <a:pt x="184246" y="33544"/>
                </a:cubicBezTo>
                <a:cubicBezTo>
                  <a:pt x="187787" y="33544"/>
                  <a:pt x="194546" y="35142"/>
                  <a:pt x="196156" y="36100"/>
                </a:cubicBezTo>
                <a:cubicBezTo>
                  <a:pt x="196800" y="36739"/>
                  <a:pt x="197121" y="36739"/>
                  <a:pt x="197121" y="36739"/>
                </a:cubicBezTo>
                <a:cubicBezTo>
                  <a:pt x="197765" y="36739"/>
                  <a:pt x="198409" y="35781"/>
                  <a:pt x="198409" y="34503"/>
                </a:cubicBezTo>
                <a:cubicBezTo>
                  <a:pt x="198409" y="34503"/>
                  <a:pt x="198409" y="34503"/>
                  <a:pt x="198087" y="32266"/>
                </a:cubicBezTo>
                <a:cubicBezTo>
                  <a:pt x="198087" y="17890"/>
                  <a:pt x="198087" y="17890"/>
                  <a:pt x="198087" y="17890"/>
                </a:cubicBezTo>
                <a:cubicBezTo>
                  <a:pt x="198087" y="10862"/>
                  <a:pt x="197443" y="10543"/>
                  <a:pt x="191971" y="9584"/>
                </a:cubicBezTo>
                <a:cubicBezTo>
                  <a:pt x="189396" y="9265"/>
                  <a:pt x="189074" y="8945"/>
                  <a:pt x="189074" y="7029"/>
                </a:cubicBezTo>
                <a:cubicBezTo>
                  <a:pt x="189074" y="4792"/>
                  <a:pt x="189074" y="4792"/>
                  <a:pt x="189074" y="4792"/>
                </a:cubicBezTo>
                <a:cubicBezTo>
                  <a:pt x="189074" y="3514"/>
                  <a:pt x="189396" y="2875"/>
                  <a:pt x="191649" y="2556"/>
                </a:cubicBezTo>
                <a:lnTo>
                  <a:pt x="210641" y="320"/>
                </a:lnTo>
                <a:cubicBezTo>
                  <a:pt x="211285" y="0"/>
                  <a:pt x="211928" y="0"/>
                  <a:pt x="212250" y="0"/>
                </a:cubicBezTo>
                <a:close/>
              </a:path>
            </a:pathLst>
          </a:custGeom>
          <a:solidFill>
            <a:srgbClr val="BE311A"/>
          </a:solidFill>
          <a:ln>
            <a:noFill/>
          </a:ln>
        </p:spPr>
        <p:txBody>
          <a:bodyPr vert="horz" wrap="square" lIns="130090" tIns="65045" rIns="130090" bIns="65045" numCol="1" anchor="t" anchorCtr="0" compatLnSpc="1">
            <a:prstTxWarp prst="textNoShape">
              <a:avLst/>
            </a:prstTxWarp>
            <a:noAutofit/>
          </a:bodyPr>
          <a:lstStyle/>
          <a:p>
            <a:endParaRPr lang="nl-NL" sz="3699"/>
          </a:p>
        </p:txBody>
      </p:sp>
      <p:sp>
        <p:nvSpPr>
          <p:cNvPr id="14" name="Vrije vorm: vorm 112">
            <a:extLst>
              <a:ext uri="{FF2B5EF4-FFF2-40B4-BE49-F238E27FC236}">
                <a16:creationId xmlns:a16="http://schemas.microsoft.com/office/drawing/2014/main" id="{82E02DE9-BB24-4F2E-94C5-5D1C6A09ADC3}"/>
              </a:ext>
            </a:extLst>
          </p:cNvPr>
          <p:cNvSpPr>
            <a:spLocks noSelect="1"/>
          </p:cNvSpPr>
          <p:nvPr userDrawn="1"/>
        </p:nvSpPr>
        <p:spPr bwMode="auto">
          <a:xfrm>
            <a:off x="8489305" y="9049861"/>
            <a:ext cx="390356" cy="501391"/>
          </a:xfrm>
          <a:custGeom>
            <a:avLst/>
            <a:gdLst>
              <a:gd name="connsiteX0" fmla="*/ 179614 w 274335"/>
              <a:gd name="connsiteY0" fmla="*/ 329218 h 352426"/>
              <a:gd name="connsiteX1" fmla="*/ 183242 w 274335"/>
              <a:gd name="connsiteY1" fmla="*/ 330730 h 352426"/>
              <a:gd name="connsiteX2" fmla="*/ 182033 w 274335"/>
              <a:gd name="connsiteY2" fmla="*/ 334358 h 352426"/>
              <a:gd name="connsiteX3" fmla="*/ 178102 w 274335"/>
              <a:gd name="connsiteY3" fmla="*/ 332847 h 352426"/>
              <a:gd name="connsiteX4" fmla="*/ 179614 w 274335"/>
              <a:gd name="connsiteY4" fmla="*/ 329218 h 352426"/>
              <a:gd name="connsiteX5" fmla="*/ 121935 w 274335"/>
              <a:gd name="connsiteY5" fmla="*/ 325438 h 352426"/>
              <a:gd name="connsiteX6" fmla="*/ 126698 w 274335"/>
              <a:gd name="connsiteY6" fmla="*/ 327026 h 352426"/>
              <a:gd name="connsiteX7" fmla="*/ 140985 w 274335"/>
              <a:gd name="connsiteY7" fmla="*/ 344489 h 352426"/>
              <a:gd name="connsiteX8" fmla="*/ 139398 w 274335"/>
              <a:gd name="connsiteY8" fmla="*/ 330201 h 352426"/>
              <a:gd name="connsiteX9" fmla="*/ 137810 w 274335"/>
              <a:gd name="connsiteY9" fmla="*/ 328613 h 352426"/>
              <a:gd name="connsiteX10" fmla="*/ 137810 w 274335"/>
              <a:gd name="connsiteY10" fmla="*/ 327026 h 352426"/>
              <a:gd name="connsiteX11" fmla="*/ 142573 w 274335"/>
              <a:gd name="connsiteY11" fmla="*/ 327026 h 352426"/>
              <a:gd name="connsiteX12" fmla="*/ 142573 w 274335"/>
              <a:gd name="connsiteY12" fmla="*/ 328613 h 352426"/>
              <a:gd name="connsiteX13" fmla="*/ 142573 w 274335"/>
              <a:gd name="connsiteY13" fmla="*/ 330201 h 352426"/>
              <a:gd name="connsiteX14" fmla="*/ 144160 w 274335"/>
              <a:gd name="connsiteY14" fmla="*/ 352426 h 352426"/>
              <a:gd name="connsiteX15" fmla="*/ 140985 w 274335"/>
              <a:gd name="connsiteY15" fmla="*/ 352426 h 352426"/>
              <a:gd name="connsiteX16" fmla="*/ 126698 w 274335"/>
              <a:gd name="connsiteY16" fmla="*/ 334963 h 352426"/>
              <a:gd name="connsiteX17" fmla="*/ 125110 w 274335"/>
              <a:gd name="connsiteY17" fmla="*/ 349251 h 352426"/>
              <a:gd name="connsiteX18" fmla="*/ 126698 w 274335"/>
              <a:gd name="connsiteY18" fmla="*/ 350839 h 352426"/>
              <a:gd name="connsiteX19" fmla="*/ 126698 w 274335"/>
              <a:gd name="connsiteY19" fmla="*/ 352426 h 352426"/>
              <a:gd name="connsiteX20" fmla="*/ 118760 w 274335"/>
              <a:gd name="connsiteY20" fmla="*/ 352426 h 352426"/>
              <a:gd name="connsiteX21" fmla="*/ 118760 w 274335"/>
              <a:gd name="connsiteY21" fmla="*/ 350839 h 352426"/>
              <a:gd name="connsiteX22" fmla="*/ 120348 w 274335"/>
              <a:gd name="connsiteY22" fmla="*/ 349251 h 352426"/>
              <a:gd name="connsiteX23" fmla="*/ 123523 w 274335"/>
              <a:gd name="connsiteY23" fmla="*/ 328613 h 352426"/>
              <a:gd name="connsiteX24" fmla="*/ 121935 w 274335"/>
              <a:gd name="connsiteY24" fmla="*/ 327026 h 352426"/>
              <a:gd name="connsiteX25" fmla="*/ 166854 w 274335"/>
              <a:gd name="connsiteY25" fmla="*/ 323850 h 352426"/>
              <a:gd name="connsiteX26" fmla="*/ 168153 w 274335"/>
              <a:gd name="connsiteY26" fmla="*/ 329248 h 352426"/>
              <a:gd name="connsiteX27" fmla="*/ 167178 w 274335"/>
              <a:gd name="connsiteY27" fmla="*/ 329883 h 352426"/>
              <a:gd name="connsiteX28" fmla="*/ 159385 w 274335"/>
              <a:gd name="connsiteY28" fmla="*/ 327660 h 352426"/>
              <a:gd name="connsiteX29" fmla="*/ 154190 w 274335"/>
              <a:gd name="connsiteY29" fmla="*/ 337503 h 352426"/>
              <a:gd name="connsiteX30" fmla="*/ 166529 w 274335"/>
              <a:gd name="connsiteY30" fmla="*/ 334963 h 352426"/>
              <a:gd name="connsiteX31" fmla="*/ 167503 w 274335"/>
              <a:gd name="connsiteY31" fmla="*/ 332740 h 352426"/>
              <a:gd name="connsiteX32" fmla="*/ 168802 w 274335"/>
              <a:gd name="connsiteY32" fmla="*/ 332423 h 352426"/>
              <a:gd name="connsiteX33" fmla="*/ 170426 w 274335"/>
              <a:gd name="connsiteY33" fmla="*/ 338138 h 352426"/>
              <a:gd name="connsiteX34" fmla="*/ 169127 w 274335"/>
              <a:gd name="connsiteY34" fmla="*/ 338455 h 352426"/>
              <a:gd name="connsiteX35" fmla="*/ 167828 w 274335"/>
              <a:gd name="connsiteY35" fmla="*/ 337503 h 352426"/>
              <a:gd name="connsiteX36" fmla="*/ 155164 w 274335"/>
              <a:gd name="connsiteY36" fmla="*/ 340360 h 352426"/>
              <a:gd name="connsiteX37" fmla="*/ 165230 w 274335"/>
              <a:gd name="connsiteY37" fmla="*/ 347663 h 352426"/>
              <a:gd name="connsiteX38" fmla="*/ 171725 w 274335"/>
              <a:gd name="connsiteY38" fmla="*/ 339725 h 352426"/>
              <a:gd name="connsiteX39" fmla="*/ 172374 w 274335"/>
              <a:gd name="connsiteY39" fmla="*/ 339725 h 352426"/>
              <a:gd name="connsiteX40" fmla="*/ 174322 w 274335"/>
              <a:gd name="connsiteY40" fmla="*/ 345440 h 352426"/>
              <a:gd name="connsiteX41" fmla="*/ 165880 w 274335"/>
              <a:gd name="connsiteY41" fmla="*/ 350838 h 352426"/>
              <a:gd name="connsiteX42" fmla="*/ 148994 w 274335"/>
              <a:gd name="connsiteY42" fmla="*/ 341313 h 352426"/>
              <a:gd name="connsiteX43" fmla="*/ 160035 w 274335"/>
              <a:gd name="connsiteY43" fmla="*/ 324803 h 352426"/>
              <a:gd name="connsiteX44" fmla="*/ 166854 w 274335"/>
              <a:gd name="connsiteY44" fmla="*/ 323850 h 352426"/>
              <a:gd name="connsiteX45" fmla="*/ 109235 w 274335"/>
              <a:gd name="connsiteY45" fmla="*/ 323850 h 352426"/>
              <a:gd name="connsiteX46" fmla="*/ 117173 w 274335"/>
              <a:gd name="connsiteY46" fmla="*/ 325438 h 352426"/>
              <a:gd name="connsiteX47" fmla="*/ 117173 w 274335"/>
              <a:gd name="connsiteY47" fmla="*/ 327025 h 352426"/>
              <a:gd name="connsiteX48" fmla="*/ 115586 w 274335"/>
              <a:gd name="connsiteY48" fmla="*/ 327025 h 352426"/>
              <a:gd name="connsiteX49" fmla="*/ 110823 w 274335"/>
              <a:gd name="connsiteY49" fmla="*/ 347663 h 352426"/>
              <a:gd name="connsiteX50" fmla="*/ 112411 w 274335"/>
              <a:gd name="connsiteY50" fmla="*/ 349251 h 352426"/>
              <a:gd name="connsiteX51" fmla="*/ 112411 w 274335"/>
              <a:gd name="connsiteY51" fmla="*/ 350838 h 352426"/>
              <a:gd name="connsiteX52" fmla="*/ 102885 w 274335"/>
              <a:gd name="connsiteY52" fmla="*/ 349251 h 352426"/>
              <a:gd name="connsiteX53" fmla="*/ 104473 w 274335"/>
              <a:gd name="connsiteY53" fmla="*/ 347663 h 352426"/>
              <a:gd name="connsiteX54" fmla="*/ 106060 w 274335"/>
              <a:gd name="connsiteY54" fmla="*/ 347663 h 352426"/>
              <a:gd name="connsiteX55" fmla="*/ 110823 w 274335"/>
              <a:gd name="connsiteY55" fmla="*/ 327025 h 352426"/>
              <a:gd name="connsiteX56" fmla="*/ 109235 w 274335"/>
              <a:gd name="connsiteY56" fmla="*/ 325438 h 352426"/>
              <a:gd name="connsiteX57" fmla="*/ 82248 w 274335"/>
              <a:gd name="connsiteY57" fmla="*/ 312738 h 352426"/>
              <a:gd name="connsiteX58" fmla="*/ 85423 w 274335"/>
              <a:gd name="connsiteY58" fmla="*/ 314326 h 352426"/>
              <a:gd name="connsiteX59" fmla="*/ 85423 w 274335"/>
              <a:gd name="connsiteY59" fmla="*/ 330201 h 352426"/>
              <a:gd name="connsiteX60" fmla="*/ 94948 w 274335"/>
              <a:gd name="connsiteY60" fmla="*/ 319088 h 352426"/>
              <a:gd name="connsiteX61" fmla="*/ 101298 w 274335"/>
              <a:gd name="connsiteY61" fmla="*/ 320676 h 352426"/>
              <a:gd name="connsiteX62" fmla="*/ 101298 w 274335"/>
              <a:gd name="connsiteY62" fmla="*/ 322263 h 352426"/>
              <a:gd name="connsiteX63" fmla="*/ 99711 w 274335"/>
              <a:gd name="connsiteY63" fmla="*/ 323851 h 352426"/>
              <a:gd name="connsiteX64" fmla="*/ 96536 w 274335"/>
              <a:gd name="connsiteY64" fmla="*/ 344488 h 352426"/>
              <a:gd name="connsiteX65" fmla="*/ 98123 w 274335"/>
              <a:gd name="connsiteY65" fmla="*/ 346076 h 352426"/>
              <a:gd name="connsiteX66" fmla="*/ 98123 w 274335"/>
              <a:gd name="connsiteY66" fmla="*/ 347663 h 352426"/>
              <a:gd name="connsiteX67" fmla="*/ 90186 w 274335"/>
              <a:gd name="connsiteY67" fmla="*/ 344488 h 352426"/>
              <a:gd name="connsiteX68" fmla="*/ 91773 w 274335"/>
              <a:gd name="connsiteY68" fmla="*/ 342901 h 352426"/>
              <a:gd name="connsiteX69" fmla="*/ 94948 w 274335"/>
              <a:gd name="connsiteY69" fmla="*/ 325438 h 352426"/>
              <a:gd name="connsiteX70" fmla="*/ 82248 w 274335"/>
              <a:gd name="connsiteY70" fmla="*/ 341313 h 352426"/>
              <a:gd name="connsiteX71" fmla="*/ 79073 w 274335"/>
              <a:gd name="connsiteY71" fmla="*/ 339726 h 352426"/>
              <a:gd name="connsiteX72" fmla="*/ 80660 w 274335"/>
              <a:gd name="connsiteY72" fmla="*/ 320676 h 352426"/>
              <a:gd name="connsiteX73" fmla="*/ 69548 w 274335"/>
              <a:gd name="connsiteY73" fmla="*/ 333376 h 352426"/>
              <a:gd name="connsiteX74" fmla="*/ 71135 w 274335"/>
              <a:gd name="connsiteY74" fmla="*/ 334963 h 352426"/>
              <a:gd name="connsiteX75" fmla="*/ 71135 w 274335"/>
              <a:gd name="connsiteY75" fmla="*/ 336551 h 352426"/>
              <a:gd name="connsiteX76" fmla="*/ 64785 w 274335"/>
              <a:gd name="connsiteY76" fmla="*/ 331788 h 352426"/>
              <a:gd name="connsiteX77" fmla="*/ 66373 w 274335"/>
              <a:gd name="connsiteY77" fmla="*/ 331788 h 352426"/>
              <a:gd name="connsiteX78" fmla="*/ 67960 w 274335"/>
              <a:gd name="connsiteY78" fmla="*/ 331788 h 352426"/>
              <a:gd name="connsiteX79" fmla="*/ 82248 w 274335"/>
              <a:gd name="connsiteY79" fmla="*/ 315913 h 352426"/>
              <a:gd name="connsiteX80" fmla="*/ 80660 w 274335"/>
              <a:gd name="connsiteY80" fmla="*/ 314326 h 352426"/>
              <a:gd name="connsiteX81" fmla="*/ 59506 w 274335"/>
              <a:gd name="connsiteY81" fmla="*/ 305157 h 352426"/>
              <a:gd name="connsiteX82" fmla="*/ 54756 w 274335"/>
              <a:gd name="connsiteY82" fmla="*/ 308928 h 352426"/>
              <a:gd name="connsiteX83" fmla="*/ 50497 w 274335"/>
              <a:gd name="connsiteY83" fmla="*/ 317183 h 352426"/>
              <a:gd name="connsiteX84" fmla="*/ 52463 w 274335"/>
              <a:gd name="connsiteY84" fmla="*/ 320358 h 352426"/>
              <a:gd name="connsiteX85" fmla="*/ 52790 w 274335"/>
              <a:gd name="connsiteY85" fmla="*/ 320676 h 352426"/>
              <a:gd name="connsiteX86" fmla="*/ 56721 w 274335"/>
              <a:gd name="connsiteY86" fmla="*/ 322263 h 352426"/>
              <a:gd name="connsiteX87" fmla="*/ 64256 w 274335"/>
              <a:gd name="connsiteY87" fmla="*/ 318453 h 352426"/>
              <a:gd name="connsiteX88" fmla="*/ 66877 w 274335"/>
              <a:gd name="connsiteY88" fmla="*/ 306070 h 352426"/>
              <a:gd name="connsiteX89" fmla="*/ 66221 w 274335"/>
              <a:gd name="connsiteY89" fmla="*/ 305435 h 352426"/>
              <a:gd name="connsiteX90" fmla="*/ 59506 w 274335"/>
              <a:gd name="connsiteY90" fmla="*/ 305157 h 352426"/>
              <a:gd name="connsiteX91" fmla="*/ 202691 w 274335"/>
              <a:gd name="connsiteY91" fmla="*/ 304800 h 352426"/>
              <a:gd name="connsiteX92" fmla="*/ 201195 w 274335"/>
              <a:gd name="connsiteY92" fmla="*/ 307947 h 352426"/>
              <a:gd name="connsiteX93" fmla="*/ 200896 w 274335"/>
              <a:gd name="connsiteY93" fmla="*/ 310149 h 352426"/>
              <a:gd name="connsiteX94" fmla="*/ 197905 w 274335"/>
              <a:gd name="connsiteY94" fmla="*/ 310778 h 352426"/>
              <a:gd name="connsiteX95" fmla="*/ 190427 w 274335"/>
              <a:gd name="connsiteY95" fmla="*/ 315183 h 352426"/>
              <a:gd name="connsiteX96" fmla="*/ 193718 w 274335"/>
              <a:gd name="connsiteY96" fmla="*/ 322420 h 352426"/>
              <a:gd name="connsiteX97" fmla="*/ 200298 w 274335"/>
              <a:gd name="connsiteY97" fmla="*/ 318644 h 352426"/>
              <a:gd name="connsiteX98" fmla="*/ 202092 w 274335"/>
              <a:gd name="connsiteY98" fmla="*/ 316442 h 352426"/>
              <a:gd name="connsiteX99" fmla="*/ 204485 w 274335"/>
              <a:gd name="connsiteY99" fmla="*/ 321476 h 352426"/>
              <a:gd name="connsiteX100" fmla="*/ 201494 w 274335"/>
              <a:gd name="connsiteY100" fmla="*/ 321476 h 352426"/>
              <a:gd name="connsiteX101" fmla="*/ 195213 w 274335"/>
              <a:gd name="connsiteY101" fmla="*/ 324937 h 352426"/>
              <a:gd name="connsiteX102" fmla="*/ 199700 w 274335"/>
              <a:gd name="connsiteY102" fmla="*/ 335006 h 352426"/>
              <a:gd name="connsiteX103" fmla="*/ 201494 w 274335"/>
              <a:gd name="connsiteY103" fmla="*/ 335320 h 352426"/>
              <a:gd name="connsiteX104" fmla="*/ 202092 w 274335"/>
              <a:gd name="connsiteY104" fmla="*/ 335950 h 352426"/>
              <a:gd name="connsiteX105" fmla="*/ 195512 w 274335"/>
              <a:gd name="connsiteY105" fmla="*/ 339725 h 352426"/>
              <a:gd name="connsiteX106" fmla="*/ 194914 w 274335"/>
              <a:gd name="connsiteY106" fmla="*/ 338467 h 352426"/>
              <a:gd name="connsiteX107" fmla="*/ 195213 w 274335"/>
              <a:gd name="connsiteY107" fmla="*/ 336893 h 352426"/>
              <a:gd name="connsiteX108" fmla="*/ 186240 w 274335"/>
              <a:gd name="connsiteY108" fmla="*/ 317700 h 352426"/>
              <a:gd name="connsiteX109" fmla="*/ 184146 w 274335"/>
              <a:gd name="connsiteY109" fmla="*/ 317700 h 352426"/>
              <a:gd name="connsiteX110" fmla="*/ 183847 w 274335"/>
              <a:gd name="connsiteY110" fmla="*/ 316442 h 352426"/>
              <a:gd name="connsiteX111" fmla="*/ 202691 w 274335"/>
              <a:gd name="connsiteY111" fmla="*/ 304800 h 352426"/>
              <a:gd name="connsiteX112" fmla="*/ 59543 w 274335"/>
              <a:gd name="connsiteY112" fmla="*/ 300352 h 352426"/>
              <a:gd name="connsiteX113" fmla="*/ 68644 w 274335"/>
              <a:gd name="connsiteY113" fmla="*/ 302863 h 352426"/>
              <a:gd name="connsiteX114" fmla="*/ 68957 w 274335"/>
              <a:gd name="connsiteY114" fmla="*/ 303176 h 352426"/>
              <a:gd name="connsiteX115" fmla="*/ 69271 w 274335"/>
              <a:gd name="connsiteY115" fmla="*/ 303490 h 352426"/>
              <a:gd name="connsiteX116" fmla="*/ 69585 w 274335"/>
              <a:gd name="connsiteY116" fmla="*/ 304118 h 352426"/>
              <a:gd name="connsiteX117" fmla="*/ 72409 w 274335"/>
              <a:gd name="connsiteY117" fmla="*/ 312905 h 352426"/>
              <a:gd name="connsiteX118" fmla="*/ 67388 w 274335"/>
              <a:gd name="connsiteY118" fmla="*/ 322633 h 352426"/>
              <a:gd name="connsiteX119" fmla="*/ 50756 w 274335"/>
              <a:gd name="connsiteY119" fmla="*/ 322947 h 352426"/>
              <a:gd name="connsiteX120" fmla="*/ 50442 w 274335"/>
              <a:gd name="connsiteY120" fmla="*/ 322633 h 352426"/>
              <a:gd name="connsiteX121" fmla="*/ 49815 w 274335"/>
              <a:gd name="connsiteY121" fmla="*/ 306315 h 352426"/>
              <a:gd name="connsiteX122" fmla="*/ 59543 w 274335"/>
              <a:gd name="connsiteY122" fmla="*/ 300352 h 352426"/>
              <a:gd name="connsiteX123" fmla="*/ 216912 w 274335"/>
              <a:gd name="connsiteY123" fmla="*/ 293688 h 352426"/>
              <a:gd name="connsiteX124" fmla="*/ 220873 w 274335"/>
              <a:gd name="connsiteY124" fmla="*/ 297857 h 352426"/>
              <a:gd name="connsiteX125" fmla="*/ 220264 w 274335"/>
              <a:gd name="connsiteY125" fmla="*/ 299140 h 352426"/>
              <a:gd name="connsiteX126" fmla="*/ 212952 w 274335"/>
              <a:gd name="connsiteY126" fmla="*/ 300744 h 352426"/>
              <a:gd name="connsiteX127" fmla="*/ 212952 w 274335"/>
              <a:gd name="connsiteY127" fmla="*/ 311969 h 352426"/>
              <a:gd name="connsiteX128" fmla="*/ 222092 w 274335"/>
              <a:gd name="connsiteY128" fmla="*/ 303630 h 352426"/>
              <a:gd name="connsiteX129" fmla="*/ 222092 w 274335"/>
              <a:gd name="connsiteY129" fmla="*/ 301065 h 352426"/>
              <a:gd name="connsiteX130" fmla="*/ 222701 w 274335"/>
              <a:gd name="connsiteY130" fmla="*/ 300102 h 352426"/>
              <a:gd name="connsiteX131" fmla="*/ 226662 w 274335"/>
              <a:gd name="connsiteY131" fmla="*/ 304272 h 352426"/>
              <a:gd name="connsiteX132" fmla="*/ 225748 w 274335"/>
              <a:gd name="connsiteY132" fmla="*/ 305234 h 352426"/>
              <a:gd name="connsiteX133" fmla="*/ 224225 w 274335"/>
              <a:gd name="connsiteY133" fmla="*/ 304913 h 352426"/>
              <a:gd name="connsiteX134" fmla="*/ 215084 w 274335"/>
              <a:gd name="connsiteY134" fmla="*/ 314214 h 352426"/>
              <a:gd name="connsiteX135" fmla="*/ 226662 w 274335"/>
              <a:gd name="connsiteY135" fmla="*/ 315496 h 352426"/>
              <a:gd name="connsiteX136" fmla="*/ 228490 w 274335"/>
              <a:gd name="connsiteY136" fmla="*/ 305234 h 352426"/>
              <a:gd name="connsiteX137" fmla="*/ 229404 w 274335"/>
              <a:gd name="connsiteY137" fmla="*/ 304592 h 352426"/>
              <a:gd name="connsiteX138" fmla="*/ 233060 w 274335"/>
              <a:gd name="connsiteY138" fmla="*/ 309082 h 352426"/>
              <a:gd name="connsiteX139" fmla="*/ 228490 w 274335"/>
              <a:gd name="connsiteY139" fmla="*/ 318062 h 352426"/>
              <a:gd name="connsiteX140" fmla="*/ 209905 w 274335"/>
              <a:gd name="connsiteY140" fmla="*/ 318062 h 352426"/>
              <a:gd name="connsiteX141" fmla="*/ 212038 w 274335"/>
              <a:gd name="connsiteY141" fmla="*/ 297857 h 352426"/>
              <a:gd name="connsiteX142" fmla="*/ 216912 w 274335"/>
              <a:gd name="connsiteY142" fmla="*/ 293688 h 352426"/>
              <a:gd name="connsiteX143" fmla="*/ 225963 w 274335"/>
              <a:gd name="connsiteY143" fmla="*/ 282575 h 352426"/>
              <a:gd name="connsiteX144" fmla="*/ 227208 w 274335"/>
              <a:gd name="connsiteY144" fmla="*/ 283528 h 352426"/>
              <a:gd name="connsiteX145" fmla="*/ 226586 w 274335"/>
              <a:gd name="connsiteY145" fmla="*/ 285433 h 352426"/>
              <a:gd name="connsiteX146" fmla="*/ 242772 w 274335"/>
              <a:gd name="connsiteY146" fmla="*/ 299086 h 352426"/>
              <a:gd name="connsiteX147" fmla="*/ 248064 w 274335"/>
              <a:gd name="connsiteY147" fmla="*/ 291148 h 352426"/>
              <a:gd name="connsiteX148" fmla="*/ 247752 w 274335"/>
              <a:gd name="connsiteY148" fmla="*/ 286703 h 352426"/>
              <a:gd name="connsiteX149" fmla="*/ 249309 w 274335"/>
              <a:gd name="connsiteY149" fmla="*/ 284798 h 352426"/>
              <a:gd name="connsiteX150" fmla="*/ 252110 w 274335"/>
              <a:gd name="connsiteY150" fmla="*/ 291783 h 352426"/>
              <a:gd name="connsiteX151" fmla="*/ 239659 w 274335"/>
              <a:gd name="connsiteY151" fmla="*/ 306388 h 352426"/>
              <a:gd name="connsiteX152" fmla="*/ 239037 w 274335"/>
              <a:gd name="connsiteY152" fmla="*/ 305118 h 352426"/>
              <a:gd name="connsiteX153" fmla="*/ 239348 w 274335"/>
              <a:gd name="connsiteY153" fmla="*/ 303213 h 352426"/>
              <a:gd name="connsiteX154" fmla="*/ 223473 w 274335"/>
              <a:gd name="connsiteY154" fmla="*/ 289878 h 352426"/>
              <a:gd name="connsiteX155" fmla="*/ 221917 w 274335"/>
              <a:gd name="connsiteY155" fmla="*/ 290830 h 352426"/>
              <a:gd name="connsiteX156" fmla="*/ 220360 w 274335"/>
              <a:gd name="connsiteY156" fmla="*/ 289878 h 352426"/>
              <a:gd name="connsiteX157" fmla="*/ 225963 w 274335"/>
              <a:gd name="connsiteY157" fmla="*/ 282575 h 352426"/>
              <a:gd name="connsiteX158" fmla="*/ 42559 w 274335"/>
              <a:gd name="connsiteY158" fmla="*/ 276225 h 352426"/>
              <a:gd name="connsiteX159" fmla="*/ 45734 w 274335"/>
              <a:gd name="connsiteY159" fmla="*/ 279400 h 352426"/>
              <a:gd name="connsiteX160" fmla="*/ 40972 w 274335"/>
              <a:gd name="connsiteY160" fmla="*/ 301626 h 352426"/>
              <a:gd name="connsiteX161" fmla="*/ 52084 w 274335"/>
              <a:gd name="connsiteY161" fmla="*/ 290513 h 352426"/>
              <a:gd name="connsiteX162" fmla="*/ 52084 w 274335"/>
              <a:gd name="connsiteY162" fmla="*/ 288925 h 352426"/>
              <a:gd name="connsiteX163" fmla="*/ 56847 w 274335"/>
              <a:gd name="connsiteY163" fmla="*/ 292100 h 352426"/>
              <a:gd name="connsiteX164" fmla="*/ 55260 w 274335"/>
              <a:gd name="connsiteY164" fmla="*/ 293688 h 352426"/>
              <a:gd name="connsiteX165" fmla="*/ 53672 w 274335"/>
              <a:gd name="connsiteY165" fmla="*/ 293688 h 352426"/>
              <a:gd name="connsiteX166" fmla="*/ 37797 w 274335"/>
              <a:gd name="connsiteY166" fmla="*/ 309563 h 352426"/>
              <a:gd name="connsiteX167" fmla="*/ 34622 w 274335"/>
              <a:gd name="connsiteY167" fmla="*/ 307976 h 352426"/>
              <a:gd name="connsiteX168" fmla="*/ 39384 w 274335"/>
              <a:gd name="connsiteY168" fmla="*/ 284163 h 352426"/>
              <a:gd name="connsiteX169" fmla="*/ 28272 w 274335"/>
              <a:gd name="connsiteY169" fmla="*/ 293688 h 352426"/>
              <a:gd name="connsiteX170" fmla="*/ 28272 w 274335"/>
              <a:gd name="connsiteY170" fmla="*/ 295276 h 352426"/>
              <a:gd name="connsiteX171" fmla="*/ 26684 w 274335"/>
              <a:gd name="connsiteY171" fmla="*/ 296863 h 352426"/>
              <a:gd name="connsiteX172" fmla="*/ 21922 w 274335"/>
              <a:gd name="connsiteY172" fmla="*/ 290513 h 352426"/>
              <a:gd name="connsiteX173" fmla="*/ 23509 w 274335"/>
              <a:gd name="connsiteY173" fmla="*/ 288925 h 352426"/>
              <a:gd name="connsiteX174" fmla="*/ 25097 w 274335"/>
              <a:gd name="connsiteY174" fmla="*/ 290513 h 352426"/>
              <a:gd name="connsiteX175" fmla="*/ 42559 w 274335"/>
              <a:gd name="connsiteY175" fmla="*/ 277813 h 352426"/>
              <a:gd name="connsiteX176" fmla="*/ 28489 w 274335"/>
              <a:gd name="connsiteY176" fmla="*/ 272068 h 352426"/>
              <a:gd name="connsiteX177" fmla="*/ 33901 w 274335"/>
              <a:gd name="connsiteY177" fmla="*/ 273580 h 352426"/>
              <a:gd name="connsiteX178" fmla="*/ 32097 w 274335"/>
              <a:gd name="connsiteY178" fmla="*/ 277208 h 352426"/>
              <a:gd name="connsiteX179" fmla="*/ 27406 w 274335"/>
              <a:gd name="connsiteY179" fmla="*/ 275697 h 352426"/>
              <a:gd name="connsiteX180" fmla="*/ 28489 w 274335"/>
              <a:gd name="connsiteY180" fmla="*/ 272068 h 352426"/>
              <a:gd name="connsiteX181" fmla="*/ 236235 w 274335"/>
              <a:gd name="connsiteY181" fmla="*/ 266700 h 352426"/>
              <a:gd name="connsiteX182" fmla="*/ 237823 w 274335"/>
              <a:gd name="connsiteY182" fmla="*/ 268288 h 352426"/>
              <a:gd name="connsiteX183" fmla="*/ 236235 w 274335"/>
              <a:gd name="connsiteY183" fmla="*/ 268288 h 352426"/>
              <a:gd name="connsiteX184" fmla="*/ 256873 w 274335"/>
              <a:gd name="connsiteY184" fmla="*/ 279401 h 352426"/>
              <a:gd name="connsiteX185" fmla="*/ 258461 w 274335"/>
              <a:gd name="connsiteY185" fmla="*/ 279401 h 352426"/>
              <a:gd name="connsiteX186" fmla="*/ 260048 w 274335"/>
              <a:gd name="connsiteY186" fmla="*/ 279401 h 352426"/>
              <a:gd name="connsiteX187" fmla="*/ 255286 w 274335"/>
              <a:gd name="connsiteY187" fmla="*/ 287338 h 352426"/>
              <a:gd name="connsiteX188" fmla="*/ 253698 w 274335"/>
              <a:gd name="connsiteY188" fmla="*/ 285751 h 352426"/>
              <a:gd name="connsiteX189" fmla="*/ 253698 w 274335"/>
              <a:gd name="connsiteY189" fmla="*/ 284163 h 352426"/>
              <a:gd name="connsiteX190" fmla="*/ 236235 w 274335"/>
              <a:gd name="connsiteY190" fmla="*/ 273050 h 352426"/>
              <a:gd name="connsiteX191" fmla="*/ 233060 w 274335"/>
              <a:gd name="connsiteY191" fmla="*/ 274638 h 352426"/>
              <a:gd name="connsiteX192" fmla="*/ 31447 w 274335"/>
              <a:gd name="connsiteY192" fmla="*/ 255588 h 352426"/>
              <a:gd name="connsiteX193" fmla="*/ 36210 w 274335"/>
              <a:gd name="connsiteY193" fmla="*/ 263526 h 352426"/>
              <a:gd name="connsiteX194" fmla="*/ 34622 w 274335"/>
              <a:gd name="connsiteY194" fmla="*/ 263526 h 352426"/>
              <a:gd name="connsiteX195" fmla="*/ 33035 w 274335"/>
              <a:gd name="connsiteY195" fmla="*/ 261938 h 352426"/>
              <a:gd name="connsiteX196" fmla="*/ 13984 w 274335"/>
              <a:gd name="connsiteY196" fmla="*/ 271463 h 352426"/>
              <a:gd name="connsiteX197" fmla="*/ 13984 w 274335"/>
              <a:gd name="connsiteY197" fmla="*/ 273051 h 352426"/>
              <a:gd name="connsiteX198" fmla="*/ 12397 w 274335"/>
              <a:gd name="connsiteY198" fmla="*/ 274638 h 352426"/>
              <a:gd name="connsiteX199" fmla="*/ 9222 w 274335"/>
              <a:gd name="connsiteY199" fmla="*/ 265113 h 352426"/>
              <a:gd name="connsiteX200" fmla="*/ 10809 w 274335"/>
              <a:gd name="connsiteY200" fmla="*/ 266701 h 352426"/>
              <a:gd name="connsiteX201" fmla="*/ 31447 w 274335"/>
              <a:gd name="connsiteY201" fmla="*/ 258763 h 352426"/>
              <a:gd name="connsiteX202" fmla="*/ 247030 w 274335"/>
              <a:gd name="connsiteY202" fmla="*/ 242888 h 352426"/>
              <a:gd name="connsiteX203" fmla="*/ 252428 w 274335"/>
              <a:gd name="connsiteY203" fmla="*/ 244855 h 352426"/>
              <a:gd name="connsiteX204" fmla="*/ 252110 w 274335"/>
              <a:gd name="connsiteY204" fmla="*/ 246495 h 352426"/>
              <a:gd name="connsiteX205" fmla="*/ 245760 w 274335"/>
              <a:gd name="connsiteY205" fmla="*/ 250757 h 352426"/>
              <a:gd name="connsiteX206" fmla="*/ 250840 w 274335"/>
              <a:gd name="connsiteY206" fmla="*/ 261576 h 352426"/>
              <a:gd name="connsiteX207" fmla="*/ 264811 w 274335"/>
              <a:gd name="connsiteY207" fmla="*/ 258953 h 352426"/>
              <a:gd name="connsiteX208" fmla="*/ 262588 w 274335"/>
              <a:gd name="connsiteY208" fmla="*/ 248790 h 352426"/>
              <a:gd name="connsiteX209" fmla="*/ 263541 w 274335"/>
              <a:gd name="connsiteY209" fmla="*/ 247806 h 352426"/>
              <a:gd name="connsiteX210" fmla="*/ 268621 w 274335"/>
              <a:gd name="connsiteY210" fmla="*/ 250101 h 352426"/>
              <a:gd name="connsiteX211" fmla="*/ 267668 w 274335"/>
              <a:gd name="connsiteY211" fmla="*/ 261248 h 352426"/>
              <a:gd name="connsiteX212" fmla="*/ 248935 w 274335"/>
              <a:gd name="connsiteY212" fmla="*/ 268789 h 352426"/>
              <a:gd name="connsiteX213" fmla="*/ 243855 w 274335"/>
              <a:gd name="connsiteY213" fmla="*/ 248790 h 352426"/>
              <a:gd name="connsiteX214" fmla="*/ 247030 w 274335"/>
              <a:gd name="connsiteY214" fmla="*/ 242888 h 352426"/>
              <a:gd name="connsiteX215" fmla="*/ 158446 w 274335"/>
              <a:gd name="connsiteY215" fmla="*/ 239713 h 352426"/>
              <a:gd name="connsiteX216" fmla="*/ 158446 w 274335"/>
              <a:gd name="connsiteY216" fmla="*/ 280988 h 352426"/>
              <a:gd name="connsiteX217" fmla="*/ 179084 w 274335"/>
              <a:gd name="connsiteY217" fmla="*/ 239713 h 352426"/>
              <a:gd name="connsiteX218" fmla="*/ 158446 w 274335"/>
              <a:gd name="connsiteY218" fmla="*/ 239713 h 352426"/>
              <a:gd name="connsiteX219" fmla="*/ 94946 w 274335"/>
              <a:gd name="connsiteY219" fmla="*/ 239713 h 352426"/>
              <a:gd name="connsiteX220" fmla="*/ 117171 w 274335"/>
              <a:gd name="connsiteY220" fmla="*/ 280988 h 352426"/>
              <a:gd name="connsiteX221" fmla="*/ 117171 w 274335"/>
              <a:gd name="connsiteY221" fmla="*/ 239713 h 352426"/>
              <a:gd name="connsiteX222" fmla="*/ 94946 w 274335"/>
              <a:gd name="connsiteY222" fmla="*/ 239713 h 352426"/>
              <a:gd name="connsiteX223" fmla="*/ 13217 w 274335"/>
              <a:gd name="connsiteY223" fmla="*/ 233399 h 352426"/>
              <a:gd name="connsiteX224" fmla="*/ 30453 w 274335"/>
              <a:gd name="connsiteY224" fmla="*/ 244636 h 352426"/>
              <a:gd name="connsiteX225" fmla="*/ 31448 w 274335"/>
              <a:gd name="connsiteY225" fmla="*/ 250737 h 352426"/>
              <a:gd name="connsiteX226" fmla="*/ 25813 w 274335"/>
              <a:gd name="connsiteY226" fmla="*/ 252342 h 352426"/>
              <a:gd name="connsiteX227" fmla="*/ 25150 w 274335"/>
              <a:gd name="connsiteY227" fmla="*/ 251379 h 352426"/>
              <a:gd name="connsiteX228" fmla="*/ 27139 w 274335"/>
              <a:gd name="connsiteY228" fmla="*/ 243673 h 352426"/>
              <a:gd name="connsiteX229" fmla="*/ 17195 w 274335"/>
              <a:gd name="connsiteY229" fmla="*/ 238857 h 352426"/>
              <a:gd name="connsiteX230" fmla="*/ 20178 w 274335"/>
              <a:gd name="connsiteY230" fmla="*/ 251058 h 352426"/>
              <a:gd name="connsiteX231" fmla="*/ 22167 w 274335"/>
              <a:gd name="connsiteY231" fmla="*/ 252021 h 352426"/>
              <a:gd name="connsiteX232" fmla="*/ 22830 w 274335"/>
              <a:gd name="connsiteY232" fmla="*/ 253305 h 352426"/>
              <a:gd name="connsiteX233" fmla="*/ 16863 w 274335"/>
              <a:gd name="connsiteY233" fmla="*/ 254910 h 352426"/>
              <a:gd name="connsiteX234" fmla="*/ 16201 w 274335"/>
              <a:gd name="connsiteY234" fmla="*/ 253626 h 352426"/>
              <a:gd name="connsiteX235" fmla="*/ 17195 w 274335"/>
              <a:gd name="connsiteY235" fmla="*/ 252342 h 352426"/>
              <a:gd name="connsiteX236" fmla="*/ 13880 w 274335"/>
              <a:gd name="connsiteY236" fmla="*/ 239820 h 352426"/>
              <a:gd name="connsiteX237" fmla="*/ 6257 w 274335"/>
              <a:gd name="connsiteY237" fmla="*/ 249773 h 352426"/>
              <a:gd name="connsiteX238" fmla="*/ 14875 w 274335"/>
              <a:gd name="connsiteY238" fmla="*/ 256516 h 352426"/>
              <a:gd name="connsiteX239" fmla="*/ 14875 w 274335"/>
              <a:gd name="connsiteY239" fmla="*/ 257479 h 352426"/>
              <a:gd name="connsiteX240" fmla="*/ 8908 w 274335"/>
              <a:gd name="connsiteY240" fmla="*/ 258763 h 352426"/>
              <a:gd name="connsiteX241" fmla="*/ 3274 w 274335"/>
              <a:gd name="connsiteY241" fmla="*/ 250415 h 352426"/>
              <a:gd name="connsiteX242" fmla="*/ 13217 w 274335"/>
              <a:gd name="connsiteY242" fmla="*/ 233399 h 352426"/>
              <a:gd name="connsiteX243" fmla="*/ 247348 w 274335"/>
              <a:gd name="connsiteY243" fmla="*/ 231775 h 352426"/>
              <a:gd name="connsiteX244" fmla="*/ 248935 w 274335"/>
              <a:gd name="connsiteY244" fmla="*/ 231775 h 352426"/>
              <a:gd name="connsiteX245" fmla="*/ 248935 w 274335"/>
              <a:gd name="connsiteY245" fmla="*/ 233363 h 352426"/>
              <a:gd name="connsiteX246" fmla="*/ 271161 w 274335"/>
              <a:gd name="connsiteY246" fmla="*/ 236538 h 352426"/>
              <a:gd name="connsiteX247" fmla="*/ 272748 w 274335"/>
              <a:gd name="connsiteY247" fmla="*/ 234950 h 352426"/>
              <a:gd name="connsiteX248" fmla="*/ 271161 w 274335"/>
              <a:gd name="connsiteY248" fmla="*/ 244475 h 352426"/>
              <a:gd name="connsiteX249" fmla="*/ 269573 w 274335"/>
              <a:gd name="connsiteY249" fmla="*/ 244475 h 352426"/>
              <a:gd name="connsiteX250" fmla="*/ 269573 w 274335"/>
              <a:gd name="connsiteY250" fmla="*/ 241300 h 352426"/>
              <a:gd name="connsiteX251" fmla="*/ 248935 w 274335"/>
              <a:gd name="connsiteY251" fmla="*/ 238125 h 352426"/>
              <a:gd name="connsiteX252" fmla="*/ 247348 w 274335"/>
              <a:gd name="connsiteY252" fmla="*/ 239713 h 352426"/>
              <a:gd name="connsiteX253" fmla="*/ 245760 w 274335"/>
              <a:gd name="connsiteY253" fmla="*/ 239713 h 352426"/>
              <a:gd name="connsiteX254" fmla="*/ 3170 w 274335"/>
              <a:gd name="connsiteY254" fmla="*/ 209550 h 352426"/>
              <a:gd name="connsiteX255" fmla="*/ 3170 w 274335"/>
              <a:gd name="connsiteY255" fmla="*/ 214746 h 352426"/>
              <a:gd name="connsiteX256" fmla="*/ 13588 w 274335"/>
              <a:gd name="connsiteY256" fmla="*/ 223514 h 352426"/>
              <a:gd name="connsiteX257" fmla="*/ 21327 w 274335"/>
              <a:gd name="connsiteY257" fmla="*/ 216045 h 352426"/>
              <a:gd name="connsiteX258" fmla="*/ 21922 w 274335"/>
              <a:gd name="connsiteY258" fmla="*/ 210200 h 352426"/>
              <a:gd name="connsiteX259" fmla="*/ 3170 w 274335"/>
              <a:gd name="connsiteY259" fmla="*/ 209550 h 352426"/>
              <a:gd name="connsiteX260" fmla="*/ 11 w 274335"/>
              <a:gd name="connsiteY260" fmla="*/ 201613 h 352426"/>
              <a:gd name="connsiteX261" fmla="*/ 1580 w 274335"/>
              <a:gd name="connsiteY261" fmla="*/ 201613 h 352426"/>
              <a:gd name="connsiteX262" fmla="*/ 2835 w 274335"/>
              <a:gd name="connsiteY262" fmla="*/ 203541 h 352426"/>
              <a:gd name="connsiteX263" fmla="*/ 24175 w 274335"/>
              <a:gd name="connsiteY263" fmla="*/ 203862 h 352426"/>
              <a:gd name="connsiteX264" fmla="*/ 25116 w 274335"/>
              <a:gd name="connsiteY264" fmla="*/ 202256 h 352426"/>
              <a:gd name="connsiteX265" fmla="*/ 26685 w 274335"/>
              <a:gd name="connsiteY265" fmla="*/ 202256 h 352426"/>
              <a:gd name="connsiteX266" fmla="*/ 26058 w 274335"/>
              <a:gd name="connsiteY266" fmla="*/ 213822 h 352426"/>
              <a:gd name="connsiteX267" fmla="*/ 14133 w 274335"/>
              <a:gd name="connsiteY267" fmla="*/ 228601 h 352426"/>
              <a:gd name="connsiteX268" fmla="*/ 11 w 274335"/>
              <a:gd name="connsiteY268" fmla="*/ 215107 h 352426"/>
              <a:gd name="connsiteX269" fmla="*/ 11 w 274335"/>
              <a:gd name="connsiteY269" fmla="*/ 201613 h 352426"/>
              <a:gd name="connsiteX270" fmla="*/ 247347 w 274335"/>
              <a:gd name="connsiteY270" fmla="*/ 200025 h 352426"/>
              <a:gd name="connsiteX271" fmla="*/ 253862 w 274335"/>
              <a:gd name="connsiteY271" fmla="*/ 204374 h 352426"/>
              <a:gd name="connsiteX272" fmla="*/ 252311 w 274335"/>
              <a:gd name="connsiteY272" fmla="*/ 204995 h 352426"/>
              <a:gd name="connsiteX273" fmla="*/ 251380 w 274335"/>
              <a:gd name="connsiteY273" fmla="*/ 213070 h 352426"/>
              <a:gd name="connsiteX274" fmla="*/ 272784 w 274335"/>
              <a:gd name="connsiteY274" fmla="*/ 212760 h 352426"/>
              <a:gd name="connsiteX275" fmla="*/ 273094 w 274335"/>
              <a:gd name="connsiteY275" fmla="*/ 211828 h 352426"/>
              <a:gd name="connsiteX276" fmla="*/ 274335 w 274335"/>
              <a:gd name="connsiteY276" fmla="*/ 211828 h 352426"/>
              <a:gd name="connsiteX277" fmla="*/ 274335 w 274335"/>
              <a:gd name="connsiteY277" fmla="*/ 219593 h 352426"/>
              <a:gd name="connsiteX278" fmla="*/ 273715 w 274335"/>
              <a:gd name="connsiteY278" fmla="*/ 219593 h 352426"/>
              <a:gd name="connsiteX279" fmla="*/ 272784 w 274335"/>
              <a:gd name="connsiteY279" fmla="*/ 217729 h 352426"/>
              <a:gd name="connsiteX280" fmla="*/ 251690 w 274335"/>
              <a:gd name="connsiteY280" fmla="*/ 218040 h 352426"/>
              <a:gd name="connsiteX281" fmla="*/ 252000 w 274335"/>
              <a:gd name="connsiteY281" fmla="*/ 224252 h 352426"/>
              <a:gd name="connsiteX282" fmla="*/ 253241 w 274335"/>
              <a:gd name="connsiteY282" fmla="*/ 224873 h 352426"/>
              <a:gd name="connsiteX283" fmla="*/ 247657 w 274335"/>
              <a:gd name="connsiteY283" fmla="*/ 228600 h 352426"/>
              <a:gd name="connsiteX284" fmla="*/ 248588 w 274335"/>
              <a:gd name="connsiteY284" fmla="*/ 224873 h 352426"/>
              <a:gd name="connsiteX285" fmla="*/ 248898 w 274335"/>
              <a:gd name="connsiteY285" fmla="*/ 205305 h 352426"/>
              <a:gd name="connsiteX286" fmla="*/ 247347 w 274335"/>
              <a:gd name="connsiteY286" fmla="*/ 200025 h 352426"/>
              <a:gd name="connsiteX287" fmla="*/ 12926 w 274335"/>
              <a:gd name="connsiteY287" fmla="*/ 192844 h 352426"/>
              <a:gd name="connsiteX288" fmla="*/ 16555 w 274335"/>
              <a:gd name="connsiteY288" fmla="*/ 193978 h 352426"/>
              <a:gd name="connsiteX289" fmla="*/ 15043 w 274335"/>
              <a:gd name="connsiteY289" fmla="*/ 199270 h 352426"/>
              <a:gd name="connsiteX290" fmla="*/ 11415 w 274335"/>
              <a:gd name="connsiteY290" fmla="*/ 197380 h 352426"/>
              <a:gd name="connsiteX291" fmla="*/ 12926 w 274335"/>
              <a:gd name="connsiteY291" fmla="*/ 192844 h 352426"/>
              <a:gd name="connsiteX292" fmla="*/ 158446 w 274335"/>
              <a:gd name="connsiteY292" fmla="*/ 177800 h 352426"/>
              <a:gd name="connsiteX293" fmla="*/ 158446 w 274335"/>
              <a:gd name="connsiteY293" fmla="*/ 200025 h 352426"/>
              <a:gd name="connsiteX294" fmla="*/ 195747 w 274335"/>
              <a:gd name="connsiteY294" fmla="*/ 200025 h 352426"/>
              <a:gd name="connsiteX295" fmla="*/ 202896 w 274335"/>
              <a:gd name="connsiteY295" fmla="*/ 177800 h 352426"/>
              <a:gd name="connsiteX296" fmla="*/ 158446 w 274335"/>
              <a:gd name="connsiteY296" fmla="*/ 177800 h 352426"/>
              <a:gd name="connsiteX297" fmla="*/ 125369 w 274335"/>
              <a:gd name="connsiteY297" fmla="*/ 177800 h 352426"/>
              <a:gd name="connsiteX298" fmla="*/ 125369 w 274335"/>
              <a:gd name="connsiteY298" fmla="*/ 208990 h 352426"/>
              <a:gd name="connsiteX299" fmla="*/ 82246 w 274335"/>
              <a:gd name="connsiteY299" fmla="*/ 208990 h 352426"/>
              <a:gd name="connsiteX300" fmla="*/ 83820 w 274335"/>
              <a:gd name="connsiteY300" fmla="*/ 212491 h 352426"/>
              <a:gd name="connsiteX301" fmla="*/ 91374 w 274335"/>
              <a:gd name="connsiteY301" fmla="*/ 230632 h 352426"/>
              <a:gd name="connsiteX302" fmla="*/ 120962 w 274335"/>
              <a:gd name="connsiteY302" fmla="*/ 230632 h 352426"/>
              <a:gd name="connsiteX303" fmla="*/ 125369 w 274335"/>
              <a:gd name="connsiteY303" fmla="*/ 230632 h 352426"/>
              <a:gd name="connsiteX304" fmla="*/ 125369 w 274335"/>
              <a:gd name="connsiteY304" fmla="*/ 295559 h 352426"/>
              <a:gd name="connsiteX305" fmla="*/ 134182 w 274335"/>
              <a:gd name="connsiteY305" fmla="*/ 307017 h 352426"/>
              <a:gd name="connsiteX306" fmla="*/ 136700 w 274335"/>
              <a:gd name="connsiteY306" fmla="*/ 309563 h 352426"/>
              <a:gd name="connsiteX307" fmla="*/ 139219 w 274335"/>
              <a:gd name="connsiteY307" fmla="*/ 307017 h 352426"/>
              <a:gd name="connsiteX308" fmla="*/ 148347 w 274335"/>
              <a:gd name="connsiteY308" fmla="*/ 295559 h 352426"/>
              <a:gd name="connsiteX309" fmla="*/ 148347 w 274335"/>
              <a:gd name="connsiteY309" fmla="*/ 230632 h 352426"/>
              <a:gd name="connsiteX310" fmla="*/ 152753 w 274335"/>
              <a:gd name="connsiteY310" fmla="*/ 230632 h 352426"/>
              <a:gd name="connsiteX311" fmla="*/ 182656 w 274335"/>
              <a:gd name="connsiteY311" fmla="*/ 230632 h 352426"/>
              <a:gd name="connsiteX312" fmla="*/ 190525 w 274335"/>
              <a:gd name="connsiteY312" fmla="*/ 212491 h 352426"/>
              <a:gd name="connsiteX313" fmla="*/ 191784 w 274335"/>
              <a:gd name="connsiteY313" fmla="*/ 208990 h 352426"/>
              <a:gd name="connsiteX314" fmla="*/ 148347 w 274335"/>
              <a:gd name="connsiteY314" fmla="*/ 208990 h 352426"/>
              <a:gd name="connsiteX315" fmla="*/ 148347 w 274335"/>
              <a:gd name="connsiteY315" fmla="*/ 177800 h 352426"/>
              <a:gd name="connsiteX316" fmla="*/ 136700 w 274335"/>
              <a:gd name="connsiteY316" fmla="*/ 177800 h 352426"/>
              <a:gd name="connsiteX317" fmla="*/ 125369 w 274335"/>
              <a:gd name="connsiteY317" fmla="*/ 177800 h 352426"/>
              <a:gd name="connsiteX318" fmla="*/ 71134 w 274335"/>
              <a:gd name="connsiteY318" fmla="*/ 177800 h 352426"/>
              <a:gd name="connsiteX319" fmla="*/ 78266 w 274335"/>
              <a:gd name="connsiteY319" fmla="*/ 200025 h 352426"/>
              <a:gd name="connsiteX320" fmla="*/ 117172 w 274335"/>
              <a:gd name="connsiteY320" fmla="*/ 200025 h 352426"/>
              <a:gd name="connsiteX321" fmla="*/ 117172 w 274335"/>
              <a:gd name="connsiteY321" fmla="*/ 177800 h 352426"/>
              <a:gd name="connsiteX322" fmla="*/ 71134 w 274335"/>
              <a:gd name="connsiteY322" fmla="*/ 177800 h 352426"/>
              <a:gd name="connsiteX323" fmla="*/ 265125 w 274335"/>
              <a:gd name="connsiteY323" fmla="*/ 173038 h 352426"/>
              <a:gd name="connsiteX324" fmla="*/ 271091 w 274335"/>
              <a:gd name="connsiteY324" fmla="*/ 181707 h 352426"/>
              <a:gd name="connsiteX325" fmla="*/ 260816 w 274335"/>
              <a:gd name="connsiteY325" fmla="*/ 198724 h 352426"/>
              <a:gd name="connsiteX326" fmla="*/ 243911 w 274335"/>
              <a:gd name="connsiteY326" fmla="*/ 187486 h 352426"/>
              <a:gd name="connsiteX327" fmla="*/ 242585 w 274335"/>
              <a:gd name="connsiteY327" fmla="*/ 180744 h 352426"/>
              <a:gd name="connsiteX328" fmla="*/ 248220 w 274335"/>
              <a:gd name="connsiteY328" fmla="*/ 179460 h 352426"/>
              <a:gd name="connsiteX329" fmla="*/ 249214 w 274335"/>
              <a:gd name="connsiteY329" fmla="*/ 180423 h 352426"/>
              <a:gd name="connsiteX330" fmla="*/ 246894 w 274335"/>
              <a:gd name="connsiteY330" fmla="*/ 188128 h 352426"/>
              <a:gd name="connsiteX331" fmla="*/ 257170 w 274335"/>
              <a:gd name="connsiteY331" fmla="*/ 193265 h 352426"/>
              <a:gd name="connsiteX332" fmla="*/ 254186 w 274335"/>
              <a:gd name="connsiteY332" fmla="*/ 180744 h 352426"/>
              <a:gd name="connsiteX333" fmla="*/ 251866 w 274335"/>
              <a:gd name="connsiteY333" fmla="*/ 179781 h 352426"/>
              <a:gd name="connsiteX334" fmla="*/ 251535 w 274335"/>
              <a:gd name="connsiteY334" fmla="*/ 178496 h 352426"/>
              <a:gd name="connsiteX335" fmla="*/ 257501 w 274335"/>
              <a:gd name="connsiteY335" fmla="*/ 176891 h 352426"/>
              <a:gd name="connsiteX336" fmla="*/ 257832 w 274335"/>
              <a:gd name="connsiteY336" fmla="*/ 177854 h 352426"/>
              <a:gd name="connsiteX337" fmla="*/ 256838 w 274335"/>
              <a:gd name="connsiteY337" fmla="*/ 179460 h 352426"/>
              <a:gd name="connsiteX338" fmla="*/ 260153 w 274335"/>
              <a:gd name="connsiteY338" fmla="*/ 192302 h 352426"/>
              <a:gd name="connsiteX339" fmla="*/ 267776 w 274335"/>
              <a:gd name="connsiteY339" fmla="*/ 182349 h 352426"/>
              <a:gd name="connsiteX340" fmla="*/ 259158 w 274335"/>
              <a:gd name="connsiteY340" fmla="*/ 175286 h 352426"/>
              <a:gd name="connsiteX341" fmla="*/ 259158 w 274335"/>
              <a:gd name="connsiteY341" fmla="*/ 174323 h 352426"/>
              <a:gd name="connsiteX342" fmla="*/ 265125 w 274335"/>
              <a:gd name="connsiteY342" fmla="*/ 173038 h 352426"/>
              <a:gd name="connsiteX343" fmla="*/ 10809 w 274335"/>
              <a:gd name="connsiteY343" fmla="*/ 160338 h 352426"/>
              <a:gd name="connsiteX344" fmla="*/ 12397 w 274335"/>
              <a:gd name="connsiteY344" fmla="*/ 160338 h 352426"/>
              <a:gd name="connsiteX345" fmla="*/ 12397 w 274335"/>
              <a:gd name="connsiteY345" fmla="*/ 161926 h 352426"/>
              <a:gd name="connsiteX346" fmla="*/ 31447 w 274335"/>
              <a:gd name="connsiteY346" fmla="*/ 169863 h 352426"/>
              <a:gd name="connsiteX347" fmla="*/ 33034 w 274335"/>
              <a:gd name="connsiteY347" fmla="*/ 169863 h 352426"/>
              <a:gd name="connsiteX348" fmla="*/ 34622 w 274335"/>
              <a:gd name="connsiteY348" fmla="*/ 169863 h 352426"/>
              <a:gd name="connsiteX349" fmla="*/ 33034 w 274335"/>
              <a:gd name="connsiteY349" fmla="*/ 174626 h 352426"/>
              <a:gd name="connsiteX350" fmla="*/ 12397 w 274335"/>
              <a:gd name="connsiteY350" fmla="*/ 182564 h 352426"/>
              <a:gd name="connsiteX351" fmla="*/ 26684 w 274335"/>
              <a:gd name="connsiteY351" fmla="*/ 185739 h 352426"/>
              <a:gd name="connsiteX352" fmla="*/ 28272 w 274335"/>
              <a:gd name="connsiteY352" fmla="*/ 184151 h 352426"/>
              <a:gd name="connsiteX353" fmla="*/ 28272 w 274335"/>
              <a:gd name="connsiteY353" fmla="*/ 185739 h 352426"/>
              <a:gd name="connsiteX354" fmla="*/ 26684 w 274335"/>
              <a:gd name="connsiteY354" fmla="*/ 190501 h 352426"/>
              <a:gd name="connsiteX355" fmla="*/ 25097 w 274335"/>
              <a:gd name="connsiteY355" fmla="*/ 188914 h 352426"/>
              <a:gd name="connsiteX356" fmla="*/ 2872 w 274335"/>
              <a:gd name="connsiteY356" fmla="*/ 184151 h 352426"/>
              <a:gd name="connsiteX357" fmla="*/ 4459 w 274335"/>
              <a:gd name="connsiteY357" fmla="*/ 180976 h 352426"/>
              <a:gd name="connsiteX358" fmla="*/ 25097 w 274335"/>
              <a:gd name="connsiteY358" fmla="*/ 171451 h 352426"/>
              <a:gd name="connsiteX359" fmla="*/ 12397 w 274335"/>
              <a:gd name="connsiteY359" fmla="*/ 166688 h 352426"/>
              <a:gd name="connsiteX360" fmla="*/ 10809 w 274335"/>
              <a:gd name="connsiteY360" fmla="*/ 168276 h 352426"/>
              <a:gd name="connsiteX361" fmla="*/ 9222 w 274335"/>
              <a:gd name="connsiteY361" fmla="*/ 166688 h 352426"/>
              <a:gd name="connsiteX362" fmla="*/ 140984 w 274335"/>
              <a:gd name="connsiteY362" fmla="*/ 157163 h 352426"/>
              <a:gd name="connsiteX363" fmla="*/ 140984 w 274335"/>
              <a:gd name="connsiteY363" fmla="*/ 168276 h 352426"/>
              <a:gd name="connsiteX364" fmla="*/ 148922 w 274335"/>
              <a:gd name="connsiteY364" fmla="*/ 168276 h 352426"/>
              <a:gd name="connsiteX365" fmla="*/ 133047 w 274335"/>
              <a:gd name="connsiteY365" fmla="*/ 157163 h 352426"/>
              <a:gd name="connsiteX366" fmla="*/ 125109 w 274335"/>
              <a:gd name="connsiteY366" fmla="*/ 168276 h 352426"/>
              <a:gd name="connsiteX367" fmla="*/ 133047 w 274335"/>
              <a:gd name="connsiteY367" fmla="*/ 168276 h 352426"/>
              <a:gd name="connsiteX368" fmla="*/ 243426 w 274335"/>
              <a:gd name="connsiteY368" fmla="*/ 155576 h 352426"/>
              <a:gd name="connsiteX369" fmla="*/ 240344 w 274335"/>
              <a:gd name="connsiteY369" fmla="*/ 169863 h 352426"/>
              <a:gd name="connsiteX370" fmla="*/ 253698 w 274335"/>
              <a:gd name="connsiteY370" fmla="*/ 163513 h 352426"/>
              <a:gd name="connsiteX371" fmla="*/ 243426 w 274335"/>
              <a:gd name="connsiteY371" fmla="*/ 155576 h 352426"/>
              <a:gd name="connsiteX372" fmla="*/ 150509 w 274335"/>
              <a:gd name="connsiteY372" fmla="*/ 153988 h 352426"/>
              <a:gd name="connsiteX373" fmla="*/ 160034 w 274335"/>
              <a:gd name="connsiteY373" fmla="*/ 168276 h 352426"/>
              <a:gd name="connsiteX374" fmla="*/ 182259 w 274335"/>
              <a:gd name="connsiteY374" fmla="*/ 168276 h 352426"/>
              <a:gd name="connsiteX375" fmla="*/ 123521 w 274335"/>
              <a:gd name="connsiteY375" fmla="*/ 153988 h 352426"/>
              <a:gd name="connsiteX376" fmla="*/ 91771 w 274335"/>
              <a:gd name="connsiteY376" fmla="*/ 168276 h 352426"/>
              <a:gd name="connsiteX377" fmla="*/ 113996 w 274335"/>
              <a:gd name="connsiteY377" fmla="*/ 168276 h 352426"/>
              <a:gd name="connsiteX378" fmla="*/ 17159 w 274335"/>
              <a:gd name="connsiteY378" fmla="*/ 147638 h 352426"/>
              <a:gd name="connsiteX379" fmla="*/ 17159 w 274335"/>
              <a:gd name="connsiteY379" fmla="*/ 149226 h 352426"/>
              <a:gd name="connsiteX380" fmla="*/ 18747 w 274335"/>
              <a:gd name="connsiteY380" fmla="*/ 150813 h 352426"/>
              <a:gd name="connsiteX381" fmla="*/ 36210 w 274335"/>
              <a:gd name="connsiteY381" fmla="*/ 160339 h 352426"/>
              <a:gd name="connsiteX382" fmla="*/ 37797 w 274335"/>
              <a:gd name="connsiteY382" fmla="*/ 158751 h 352426"/>
              <a:gd name="connsiteX383" fmla="*/ 39385 w 274335"/>
              <a:gd name="connsiteY383" fmla="*/ 160339 h 352426"/>
              <a:gd name="connsiteX384" fmla="*/ 36210 w 274335"/>
              <a:gd name="connsiteY384" fmla="*/ 168276 h 352426"/>
              <a:gd name="connsiteX385" fmla="*/ 34622 w 274335"/>
              <a:gd name="connsiteY385" fmla="*/ 166689 h 352426"/>
              <a:gd name="connsiteX386" fmla="*/ 34622 w 274335"/>
              <a:gd name="connsiteY386" fmla="*/ 165101 h 352426"/>
              <a:gd name="connsiteX387" fmla="*/ 15572 w 274335"/>
              <a:gd name="connsiteY387" fmla="*/ 155576 h 352426"/>
              <a:gd name="connsiteX388" fmla="*/ 13984 w 274335"/>
              <a:gd name="connsiteY388" fmla="*/ 157163 h 352426"/>
              <a:gd name="connsiteX389" fmla="*/ 12397 w 274335"/>
              <a:gd name="connsiteY389" fmla="*/ 157163 h 352426"/>
              <a:gd name="connsiteX390" fmla="*/ 155271 w 274335"/>
              <a:gd name="connsiteY390" fmla="*/ 146050 h 352426"/>
              <a:gd name="connsiteX391" fmla="*/ 205733 w 274335"/>
              <a:gd name="connsiteY391" fmla="*/ 168275 h 352426"/>
              <a:gd name="connsiteX392" fmla="*/ 209246 w 274335"/>
              <a:gd name="connsiteY392" fmla="*/ 154075 h 352426"/>
              <a:gd name="connsiteX393" fmla="*/ 155271 w 274335"/>
              <a:gd name="connsiteY393" fmla="*/ 146050 h 352426"/>
              <a:gd name="connsiteX394" fmla="*/ 118759 w 274335"/>
              <a:gd name="connsiteY394" fmla="*/ 146050 h 352426"/>
              <a:gd name="connsiteX395" fmla="*/ 64784 w 274335"/>
              <a:gd name="connsiteY395" fmla="*/ 154075 h 352426"/>
              <a:gd name="connsiteX396" fmla="*/ 68297 w 274335"/>
              <a:gd name="connsiteY396" fmla="*/ 168275 h 352426"/>
              <a:gd name="connsiteX397" fmla="*/ 118759 w 274335"/>
              <a:gd name="connsiteY397" fmla="*/ 146050 h 352426"/>
              <a:gd name="connsiteX398" fmla="*/ 251158 w 274335"/>
              <a:gd name="connsiteY398" fmla="*/ 141288 h 352426"/>
              <a:gd name="connsiteX399" fmla="*/ 256238 w 274335"/>
              <a:gd name="connsiteY399" fmla="*/ 149226 h 352426"/>
              <a:gd name="connsiteX400" fmla="*/ 255603 w 274335"/>
              <a:gd name="connsiteY400" fmla="*/ 162243 h 352426"/>
              <a:gd name="connsiteX401" fmla="*/ 261953 w 274335"/>
              <a:gd name="connsiteY401" fmla="*/ 159068 h 352426"/>
              <a:gd name="connsiteX402" fmla="*/ 264810 w 274335"/>
              <a:gd name="connsiteY402" fmla="*/ 164783 h 352426"/>
              <a:gd name="connsiteX403" fmla="*/ 263858 w 274335"/>
              <a:gd name="connsiteY403" fmla="*/ 165101 h 352426"/>
              <a:gd name="connsiteX404" fmla="*/ 262270 w 274335"/>
              <a:gd name="connsiteY404" fmla="*/ 164148 h 352426"/>
              <a:gd name="connsiteX405" fmla="*/ 243220 w 274335"/>
              <a:gd name="connsiteY405" fmla="*/ 173991 h 352426"/>
              <a:gd name="connsiteX406" fmla="*/ 242903 w 274335"/>
              <a:gd name="connsiteY406" fmla="*/ 175261 h 352426"/>
              <a:gd name="connsiteX407" fmla="*/ 240998 w 274335"/>
              <a:gd name="connsiteY407" fmla="*/ 176213 h 352426"/>
              <a:gd name="connsiteX408" fmla="*/ 235600 w 274335"/>
              <a:gd name="connsiteY408" fmla="*/ 163831 h 352426"/>
              <a:gd name="connsiteX409" fmla="*/ 241633 w 274335"/>
              <a:gd name="connsiteY409" fmla="*/ 151448 h 352426"/>
              <a:gd name="connsiteX410" fmla="*/ 251793 w 274335"/>
              <a:gd name="connsiteY410" fmla="*/ 155258 h 352426"/>
              <a:gd name="connsiteX411" fmla="*/ 252110 w 274335"/>
              <a:gd name="connsiteY411" fmla="*/ 146051 h 352426"/>
              <a:gd name="connsiteX412" fmla="*/ 250205 w 274335"/>
              <a:gd name="connsiteY412" fmla="*/ 142241 h 352426"/>
              <a:gd name="connsiteX413" fmla="*/ 251158 w 274335"/>
              <a:gd name="connsiteY413" fmla="*/ 141288 h 352426"/>
              <a:gd name="connsiteX414" fmla="*/ 60660 w 274335"/>
              <a:gd name="connsiteY414" fmla="*/ 107950 h 352426"/>
              <a:gd name="connsiteX415" fmla="*/ 60021 w 274335"/>
              <a:gd name="connsiteY415" fmla="*/ 116956 h 352426"/>
              <a:gd name="connsiteX416" fmla="*/ 62577 w 274335"/>
              <a:gd name="connsiteY416" fmla="*/ 144940 h 352426"/>
              <a:gd name="connsiteX417" fmla="*/ 122319 w 274335"/>
              <a:gd name="connsiteY417" fmla="*/ 135612 h 352426"/>
              <a:gd name="connsiteX418" fmla="*/ 121041 w 274335"/>
              <a:gd name="connsiteY418" fmla="*/ 141402 h 352426"/>
              <a:gd name="connsiteX419" fmla="*/ 136376 w 274335"/>
              <a:gd name="connsiteY419" fmla="*/ 157163 h 352426"/>
              <a:gd name="connsiteX420" fmla="*/ 136696 w 274335"/>
              <a:gd name="connsiteY420" fmla="*/ 157163 h 352426"/>
              <a:gd name="connsiteX421" fmla="*/ 137335 w 274335"/>
              <a:gd name="connsiteY421" fmla="*/ 157163 h 352426"/>
              <a:gd name="connsiteX422" fmla="*/ 152670 w 274335"/>
              <a:gd name="connsiteY422" fmla="*/ 141402 h 352426"/>
              <a:gd name="connsiteX423" fmla="*/ 151711 w 274335"/>
              <a:gd name="connsiteY423" fmla="*/ 135612 h 352426"/>
              <a:gd name="connsiteX424" fmla="*/ 211453 w 274335"/>
              <a:gd name="connsiteY424" fmla="*/ 144940 h 352426"/>
              <a:gd name="connsiteX425" fmla="*/ 214009 w 274335"/>
              <a:gd name="connsiteY425" fmla="*/ 116956 h 352426"/>
              <a:gd name="connsiteX426" fmla="*/ 213690 w 274335"/>
              <a:gd name="connsiteY426" fmla="*/ 107950 h 352426"/>
              <a:gd name="connsiteX427" fmla="*/ 177269 w 274335"/>
              <a:gd name="connsiteY427" fmla="*/ 107950 h 352426"/>
              <a:gd name="connsiteX428" fmla="*/ 166407 w 274335"/>
              <a:gd name="connsiteY428" fmla="*/ 109558 h 352426"/>
              <a:gd name="connsiteX429" fmla="*/ 166407 w 274335"/>
              <a:gd name="connsiteY429" fmla="*/ 112453 h 352426"/>
              <a:gd name="connsiteX430" fmla="*/ 171838 w 274335"/>
              <a:gd name="connsiteY430" fmla="*/ 120173 h 352426"/>
              <a:gd name="connsiteX431" fmla="*/ 171838 w 274335"/>
              <a:gd name="connsiteY431" fmla="*/ 120494 h 352426"/>
              <a:gd name="connsiteX432" fmla="*/ 160337 w 274335"/>
              <a:gd name="connsiteY432" fmla="*/ 129179 h 352426"/>
              <a:gd name="connsiteX433" fmla="*/ 149475 w 274335"/>
              <a:gd name="connsiteY433" fmla="*/ 133360 h 352426"/>
              <a:gd name="connsiteX434" fmla="*/ 147877 w 274335"/>
              <a:gd name="connsiteY434" fmla="*/ 132074 h 352426"/>
              <a:gd name="connsiteX435" fmla="*/ 138932 w 274335"/>
              <a:gd name="connsiteY435" fmla="*/ 119529 h 352426"/>
              <a:gd name="connsiteX436" fmla="*/ 140849 w 274335"/>
              <a:gd name="connsiteY436" fmla="*/ 112131 h 352426"/>
              <a:gd name="connsiteX437" fmla="*/ 136696 w 274335"/>
              <a:gd name="connsiteY437" fmla="*/ 107950 h 352426"/>
              <a:gd name="connsiteX438" fmla="*/ 136376 w 274335"/>
              <a:gd name="connsiteY438" fmla="*/ 107950 h 352426"/>
              <a:gd name="connsiteX439" fmla="*/ 135737 w 274335"/>
              <a:gd name="connsiteY439" fmla="*/ 107950 h 352426"/>
              <a:gd name="connsiteX440" fmla="*/ 130306 w 274335"/>
              <a:gd name="connsiteY440" fmla="*/ 111810 h 352426"/>
              <a:gd name="connsiteX441" fmla="*/ 133182 w 274335"/>
              <a:gd name="connsiteY441" fmla="*/ 114704 h 352426"/>
              <a:gd name="connsiteX442" fmla="*/ 133182 w 274335"/>
              <a:gd name="connsiteY442" fmla="*/ 115026 h 352426"/>
              <a:gd name="connsiteX443" fmla="*/ 134140 w 274335"/>
              <a:gd name="connsiteY443" fmla="*/ 117278 h 352426"/>
              <a:gd name="connsiteX444" fmla="*/ 134459 w 274335"/>
              <a:gd name="connsiteY444" fmla="*/ 119529 h 352426"/>
              <a:gd name="connsiteX445" fmla="*/ 125514 w 274335"/>
              <a:gd name="connsiteY445" fmla="*/ 132074 h 352426"/>
              <a:gd name="connsiteX446" fmla="*/ 123597 w 274335"/>
              <a:gd name="connsiteY446" fmla="*/ 133360 h 352426"/>
              <a:gd name="connsiteX447" fmla="*/ 113054 w 274335"/>
              <a:gd name="connsiteY447" fmla="*/ 129179 h 352426"/>
              <a:gd name="connsiteX448" fmla="*/ 101553 w 274335"/>
              <a:gd name="connsiteY448" fmla="*/ 120494 h 352426"/>
              <a:gd name="connsiteX449" fmla="*/ 101553 w 274335"/>
              <a:gd name="connsiteY449" fmla="*/ 120173 h 352426"/>
              <a:gd name="connsiteX450" fmla="*/ 106984 w 274335"/>
              <a:gd name="connsiteY450" fmla="*/ 112453 h 352426"/>
              <a:gd name="connsiteX451" fmla="*/ 107304 w 274335"/>
              <a:gd name="connsiteY451" fmla="*/ 109558 h 352426"/>
              <a:gd name="connsiteX452" fmla="*/ 96122 w 274335"/>
              <a:gd name="connsiteY452" fmla="*/ 107950 h 352426"/>
              <a:gd name="connsiteX453" fmla="*/ 60660 w 274335"/>
              <a:gd name="connsiteY453" fmla="*/ 107950 h 352426"/>
              <a:gd name="connsiteX454" fmla="*/ 62567 w 274335"/>
              <a:gd name="connsiteY454" fmla="*/ 95250 h 352426"/>
              <a:gd name="connsiteX455" fmla="*/ 61609 w 274335"/>
              <a:gd name="connsiteY455" fmla="*/ 99796 h 352426"/>
              <a:gd name="connsiteX456" fmla="*/ 96117 w 274335"/>
              <a:gd name="connsiteY456" fmla="*/ 99796 h 352426"/>
              <a:gd name="connsiteX457" fmla="*/ 117525 w 274335"/>
              <a:gd name="connsiteY457" fmla="*/ 112135 h 352426"/>
              <a:gd name="connsiteX458" fmla="*/ 113371 w 274335"/>
              <a:gd name="connsiteY458" fmla="*/ 119928 h 352426"/>
              <a:gd name="connsiteX459" fmla="*/ 123276 w 274335"/>
              <a:gd name="connsiteY459" fmla="*/ 123825 h 352426"/>
              <a:gd name="connsiteX460" fmla="*/ 125513 w 274335"/>
              <a:gd name="connsiteY460" fmla="*/ 117655 h 352426"/>
              <a:gd name="connsiteX461" fmla="*/ 123276 w 274335"/>
              <a:gd name="connsiteY461" fmla="*/ 116032 h 352426"/>
              <a:gd name="connsiteX462" fmla="*/ 120720 w 274335"/>
              <a:gd name="connsiteY462" fmla="*/ 115382 h 352426"/>
              <a:gd name="connsiteX463" fmla="*/ 120720 w 274335"/>
              <a:gd name="connsiteY463" fmla="*/ 111486 h 352426"/>
              <a:gd name="connsiteX464" fmla="*/ 126791 w 274335"/>
              <a:gd name="connsiteY464" fmla="*/ 104342 h 352426"/>
              <a:gd name="connsiteX465" fmla="*/ 127430 w 274335"/>
              <a:gd name="connsiteY465" fmla="*/ 103692 h 352426"/>
              <a:gd name="connsiteX466" fmla="*/ 136696 w 274335"/>
              <a:gd name="connsiteY466" fmla="*/ 100445 h 352426"/>
              <a:gd name="connsiteX467" fmla="*/ 149477 w 274335"/>
              <a:gd name="connsiteY467" fmla="*/ 111810 h 352426"/>
              <a:gd name="connsiteX468" fmla="*/ 147240 w 274335"/>
              <a:gd name="connsiteY468" fmla="*/ 118954 h 352426"/>
              <a:gd name="connsiteX469" fmla="*/ 150116 w 274335"/>
              <a:gd name="connsiteY469" fmla="*/ 123825 h 352426"/>
              <a:gd name="connsiteX470" fmla="*/ 160021 w 274335"/>
              <a:gd name="connsiteY470" fmla="*/ 119928 h 352426"/>
              <a:gd name="connsiteX471" fmla="*/ 155867 w 274335"/>
              <a:gd name="connsiteY471" fmla="*/ 112135 h 352426"/>
              <a:gd name="connsiteX472" fmla="*/ 177275 w 274335"/>
              <a:gd name="connsiteY472" fmla="*/ 99796 h 352426"/>
              <a:gd name="connsiteX473" fmla="*/ 212422 w 274335"/>
              <a:gd name="connsiteY473" fmla="*/ 99796 h 352426"/>
              <a:gd name="connsiteX474" fmla="*/ 211464 w 274335"/>
              <a:gd name="connsiteY474" fmla="*/ 95250 h 352426"/>
              <a:gd name="connsiteX475" fmla="*/ 136696 w 274335"/>
              <a:gd name="connsiteY475" fmla="*/ 95250 h 352426"/>
              <a:gd name="connsiteX476" fmla="*/ 62567 w 274335"/>
              <a:gd name="connsiteY476" fmla="*/ 95250 h 352426"/>
              <a:gd name="connsiteX477" fmla="*/ 175483 w 274335"/>
              <a:gd name="connsiteY477" fmla="*/ 57150 h 352426"/>
              <a:gd name="connsiteX478" fmla="*/ 164536 w 274335"/>
              <a:gd name="connsiteY478" fmla="*/ 59076 h 352426"/>
              <a:gd name="connsiteX479" fmla="*/ 163209 w 274335"/>
              <a:gd name="connsiteY479" fmla="*/ 62929 h 352426"/>
              <a:gd name="connsiteX480" fmla="*/ 163209 w 274335"/>
              <a:gd name="connsiteY480" fmla="*/ 85725 h 352426"/>
              <a:gd name="connsiteX481" fmla="*/ 185434 w 274335"/>
              <a:gd name="connsiteY481" fmla="*/ 85725 h 352426"/>
              <a:gd name="connsiteX482" fmla="*/ 185434 w 274335"/>
              <a:gd name="connsiteY482" fmla="*/ 63892 h 352426"/>
              <a:gd name="connsiteX483" fmla="*/ 175483 w 274335"/>
              <a:gd name="connsiteY483" fmla="*/ 57150 h 352426"/>
              <a:gd name="connsiteX484" fmla="*/ 98940 w 274335"/>
              <a:gd name="connsiteY484" fmla="*/ 57150 h 352426"/>
              <a:gd name="connsiteX485" fmla="*/ 90184 w 274335"/>
              <a:gd name="connsiteY485" fmla="*/ 63892 h 352426"/>
              <a:gd name="connsiteX486" fmla="*/ 90184 w 274335"/>
              <a:gd name="connsiteY486" fmla="*/ 85725 h 352426"/>
              <a:gd name="connsiteX487" fmla="*/ 110822 w 274335"/>
              <a:gd name="connsiteY487" fmla="*/ 85725 h 352426"/>
              <a:gd name="connsiteX488" fmla="*/ 110822 w 274335"/>
              <a:gd name="connsiteY488" fmla="*/ 62929 h 352426"/>
              <a:gd name="connsiteX489" fmla="*/ 109571 w 274335"/>
              <a:gd name="connsiteY489" fmla="*/ 59076 h 352426"/>
              <a:gd name="connsiteX490" fmla="*/ 98940 w 274335"/>
              <a:gd name="connsiteY490" fmla="*/ 57150 h 352426"/>
              <a:gd name="connsiteX491" fmla="*/ 136862 w 274335"/>
              <a:gd name="connsiteY491" fmla="*/ 49213 h 352426"/>
              <a:gd name="connsiteX492" fmla="*/ 120346 w 274335"/>
              <a:gd name="connsiteY492" fmla="*/ 63183 h 352426"/>
              <a:gd name="connsiteX493" fmla="*/ 120346 w 274335"/>
              <a:gd name="connsiteY493" fmla="*/ 85726 h 352426"/>
              <a:gd name="connsiteX494" fmla="*/ 136862 w 274335"/>
              <a:gd name="connsiteY494" fmla="*/ 85726 h 352426"/>
              <a:gd name="connsiteX495" fmla="*/ 153684 w 274335"/>
              <a:gd name="connsiteY495" fmla="*/ 85726 h 352426"/>
              <a:gd name="connsiteX496" fmla="*/ 153684 w 274335"/>
              <a:gd name="connsiteY496" fmla="*/ 63183 h 352426"/>
              <a:gd name="connsiteX497" fmla="*/ 136862 w 274335"/>
              <a:gd name="connsiteY497" fmla="*/ 49213 h 352426"/>
              <a:gd name="connsiteX498" fmla="*/ 147334 w 274335"/>
              <a:gd name="connsiteY498" fmla="*/ 38100 h 352426"/>
              <a:gd name="connsiteX499" fmla="*/ 147334 w 274335"/>
              <a:gd name="connsiteY499" fmla="*/ 40957 h 352426"/>
              <a:gd name="connsiteX500" fmla="*/ 160794 w 274335"/>
              <a:gd name="connsiteY500" fmla="*/ 50800 h 352426"/>
              <a:gd name="connsiteX501" fmla="*/ 169559 w 274335"/>
              <a:gd name="connsiteY501" fmla="*/ 48260 h 352426"/>
              <a:gd name="connsiteX502" fmla="*/ 147334 w 274335"/>
              <a:gd name="connsiteY502" fmla="*/ 38100 h 352426"/>
              <a:gd name="connsiteX503" fmla="*/ 126696 w 274335"/>
              <a:gd name="connsiteY503" fmla="*/ 38100 h 352426"/>
              <a:gd name="connsiteX504" fmla="*/ 104471 w 274335"/>
              <a:gd name="connsiteY504" fmla="*/ 48260 h 352426"/>
              <a:gd name="connsiteX505" fmla="*/ 113361 w 274335"/>
              <a:gd name="connsiteY505" fmla="*/ 50800 h 352426"/>
              <a:gd name="connsiteX506" fmla="*/ 126696 w 274335"/>
              <a:gd name="connsiteY506" fmla="*/ 40957 h 352426"/>
              <a:gd name="connsiteX507" fmla="*/ 126696 w 274335"/>
              <a:gd name="connsiteY507" fmla="*/ 38100 h 352426"/>
              <a:gd name="connsiteX508" fmla="*/ 134634 w 274335"/>
              <a:gd name="connsiteY508" fmla="*/ 6350 h 352426"/>
              <a:gd name="connsiteX509" fmla="*/ 134634 w 274335"/>
              <a:gd name="connsiteY509" fmla="*/ 20637 h 352426"/>
              <a:gd name="connsiteX510" fmla="*/ 120346 w 274335"/>
              <a:gd name="connsiteY510" fmla="*/ 20637 h 352426"/>
              <a:gd name="connsiteX511" fmla="*/ 120346 w 274335"/>
              <a:gd name="connsiteY511" fmla="*/ 26988 h 352426"/>
              <a:gd name="connsiteX512" fmla="*/ 134634 w 274335"/>
              <a:gd name="connsiteY512" fmla="*/ 26988 h 352426"/>
              <a:gd name="connsiteX513" fmla="*/ 134634 w 274335"/>
              <a:gd name="connsiteY513" fmla="*/ 39688 h 352426"/>
              <a:gd name="connsiteX514" fmla="*/ 136221 w 274335"/>
              <a:gd name="connsiteY514" fmla="*/ 39688 h 352426"/>
              <a:gd name="connsiteX515" fmla="*/ 139397 w 274335"/>
              <a:gd name="connsiteY515" fmla="*/ 39688 h 352426"/>
              <a:gd name="connsiteX516" fmla="*/ 139397 w 274335"/>
              <a:gd name="connsiteY516" fmla="*/ 26988 h 352426"/>
              <a:gd name="connsiteX517" fmla="*/ 153684 w 274335"/>
              <a:gd name="connsiteY517" fmla="*/ 26988 h 352426"/>
              <a:gd name="connsiteX518" fmla="*/ 153684 w 274335"/>
              <a:gd name="connsiteY518" fmla="*/ 20637 h 352426"/>
              <a:gd name="connsiteX519" fmla="*/ 139397 w 274335"/>
              <a:gd name="connsiteY519" fmla="*/ 20637 h 352426"/>
              <a:gd name="connsiteX520" fmla="*/ 139397 w 274335"/>
              <a:gd name="connsiteY520" fmla="*/ 6350 h 352426"/>
              <a:gd name="connsiteX521" fmla="*/ 136221 w 274335"/>
              <a:gd name="connsiteY521" fmla="*/ 6350 h 352426"/>
              <a:gd name="connsiteX522" fmla="*/ 127511 w 274335"/>
              <a:gd name="connsiteY522" fmla="*/ 0 h 352426"/>
              <a:gd name="connsiteX523" fmla="*/ 137335 w 274335"/>
              <a:gd name="connsiteY523" fmla="*/ 0 h 352426"/>
              <a:gd name="connsiteX524" fmla="*/ 147476 w 274335"/>
              <a:gd name="connsiteY524" fmla="*/ 0 h 352426"/>
              <a:gd name="connsiteX525" fmla="*/ 147476 w 274335"/>
              <a:gd name="connsiteY525" fmla="*/ 13309 h 352426"/>
              <a:gd name="connsiteX526" fmla="*/ 161103 w 274335"/>
              <a:gd name="connsiteY526" fmla="*/ 13309 h 352426"/>
              <a:gd name="connsiteX527" fmla="*/ 161103 w 274335"/>
              <a:gd name="connsiteY527" fmla="*/ 33272 h 352426"/>
              <a:gd name="connsiteX528" fmla="*/ 183604 w 274335"/>
              <a:gd name="connsiteY528" fmla="*/ 49749 h 352426"/>
              <a:gd name="connsiteX529" fmla="*/ 194696 w 274335"/>
              <a:gd name="connsiteY529" fmla="*/ 64642 h 352426"/>
              <a:gd name="connsiteX530" fmla="*/ 194696 w 274335"/>
              <a:gd name="connsiteY530" fmla="*/ 86189 h 352426"/>
              <a:gd name="connsiteX531" fmla="*/ 218465 w 274335"/>
              <a:gd name="connsiteY531" fmla="*/ 86189 h 352426"/>
              <a:gd name="connsiteX532" fmla="*/ 219415 w 274335"/>
              <a:gd name="connsiteY532" fmla="*/ 89674 h 352426"/>
              <a:gd name="connsiteX533" fmla="*/ 223535 w 274335"/>
              <a:gd name="connsiteY533" fmla="*/ 117876 h 352426"/>
              <a:gd name="connsiteX534" fmla="*/ 200084 w 274335"/>
              <a:gd name="connsiteY534" fmla="*/ 216422 h 352426"/>
              <a:gd name="connsiteX535" fmla="*/ 146842 w 274335"/>
              <a:gd name="connsiteY535" fmla="*/ 313701 h 352426"/>
              <a:gd name="connsiteX536" fmla="*/ 137652 w 274335"/>
              <a:gd name="connsiteY536" fmla="*/ 319088 h 352426"/>
              <a:gd name="connsiteX537" fmla="*/ 137335 w 274335"/>
              <a:gd name="connsiteY537" fmla="*/ 319088 h 352426"/>
              <a:gd name="connsiteX538" fmla="*/ 137018 w 274335"/>
              <a:gd name="connsiteY538" fmla="*/ 319088 h 352426"/>
              <a:gd name="connsiteX539" fmla="*/ 128144 w 274335"/>
              <a:gd name="connsiteY539" fmla="*/ 313701 h 352426"/>
              <a:gd name="connsiteX540" fmla="*/ 75220 w 274335"/>
              <a:gd name="connsiteY540" fmla="*/ 216422 h 352426"/>
              <a:gd name="connsiteX541" fmla="*/ 52085 w 274335"/>
              <a:gd name="connsiteY541" fmla="*/ 117876 h 352426"/>
              <a:gd name="connsiteX542" fmla="*/ 56205 w 274335"/>
              <a:gd name="connsiteY542" fmla="*/ 89674 h 352426"/>
              <a:gd name="connsiteX543" fmla="*/ 57156 w 274335"/>
              <a:gd name="connsiteY543" fmla="*/ 86189 h 352426"/>
              <a:gd name="connsiteX544" fmla="*/ 80607 w 274335"/>
              <a:gd name="connsiteY544" fmla="*/ 86189 h 352426"/>
              <a:gd name="connsiteX545" fmla="*/ 80607 w 274335"/>
              <a:gd name="connsiteY545" fmla="*/ 64642 h 352426"/>
              <a:gd name="connsiteX546" fmla="*/ 91382 w 274335"/>
              <a:gd name="connsiteY546" fmla="*/ 49749 h 352426"/>
              <a:gd name="connsiteX547" fmla="*/ 114200 w 274335"/>
              <a:gd name="connsiteY547" fmla="*/ 33272 h 352426"/>
              <a:gd name="connsiteX548" fmla="*/ 114200 w 274335"/>
              <a:gd name="connsiteY548" fmla="*/ 13309 h 352426"/>
              <a:gd name="connsiteX549" fmla="*/ 127511 w 274335"/>
              <a:gd name="connsiteY549" fmla="*/ 13309 h 352426"/>
              <a:gd name="connsiteX550" fmla="*/ 127511 w 274335"/>
              <a:gd name="connsiteY550"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Lst>
            <a:rect l="l" t="t" r="r" b="b"/>
            <a:pathLst>
              <a:path w="274335" h="352426">
                <a:moveTo>
                  <a:pt x="179614" y="329218"/>
                </a:moveTo>
                <a:cubicBezTo>
                  <a:pt x="181126" y="328613"/>
                  <a:pt x="182638" y="329218"/>
                  <a:pt x="183242" y="330730"/>
                </a:cubicBezTo>
                <a:cubicBezTo>
                  <a:pt x="183847" y="331939"/>
                  <a:pt x="183545" y="333754"/>
                  <a:pt x="182033" y="334358"/>
                </a:cubicBezTo>
                <a:cubicBezTo>
                  <a:pt x="180521" y="334963"/>
                  <a:pt x="178707" y="334358"/>
                  <a:pt x="178102" y="332847"/>
                </a:cubicBezTo>
                <a:cubicBezTo>
                  <a:pt x="177497" y="331637"/>
                  <a:pt x="178102" y="329823"/>
                  <a:pt x="179614" y="329218"/>
                </a:cubicBezTo>
                <a:close/>
                <a:moveTo>
                  <a:pt x="121935" y="325438"/>
                </a:moveTo>
                <a:lnTo>
                  <a:pt x="126698" y="327026"/>
                </a:lnTo>
                <a:lnTo>
                  <a:pt x="140985" y="344489"/>
                </a:lnTo>
                <a:lnTo>
                  <a:pt x="139398" y="330201"/>
                </a:lnTo>
                <a:lnTo>
                  <a:pt x="137810" y="328613"/>
                </a:lnTo>
                <a:lnTo>
                  <a:pt x="137810" y="327026"/>
                </a:lnTo>
                <a:lnTo>
                  <a:pt x="142573" y="327026"/>
                </a:lnTo>
                <a:lnTo>
                  <a:pt x="142573" y="328613"/>
                </a:lnTo>
                <a:lnTo>
                  <a:pt x="142573" y="330201"/>
                </a:lnTo>
                <a:lnTo>
                  <a:pt x="144160" y="352426"/>
                </a:lnTo>
                <a:lnTo>
                  <a:pt x="140985" y="352426"/>
                </a:lnTo>
                <a:lnTo>
                  <a:pt x="126698" y="334963"/>
                </a:lnTo>
                <a:lnTo>
                  <a:pt x="125110" y="349251"/>
                </a:lnTo>
                <a:lnTo>
                  <a:pt x="126698" y="350839"/>
                </a:lnTo>
                <a:lnTo>
                  <a:pt x="126698" y="352426"/>
                </a:lnTo>
                <a:lnTo>
                  <a:pt x="118760" y="352426"/>
                </a:lnTo>
                <a:lnTo>
                  <a:pt x="118760" y="350839"/>
                </a:lnTo>
                <a:lnTo>
                  <a:pt x="120348" y="349251"/>
                </a:lnTo>
                <a:lnTo>
                  <a:pt x="123523" y="328613"/>
                </a:lnTo>
                <a:lnTo>
                  <a:pt x="121935" y="327026"/>
                </a:lnTo>
                <a:close/>
                <a:moveTo>
                  <a:pt x="166854" y="323850"/>
                </a:moveTo>
                <a:cubicBezTo>
                  <a:pt x="168153" y="329248"/>
                  <a:pt x="168153" y="329248"/>
                  <a:pt x="168153" y="329248"/>
                </a:cubicBezTo>
                <a:cubicBezTo>
                  <a:pt x="167178" y="329883"/>
                  <a:pt x="167178" y="329883"/>
                  <a:pt x="167178" y="329883"/>
                </a:cubicBezTo>
                <a:cubicBezTo>
                  <a:pt x="165230" y="327660"/>
                  <a:pt x="162308" y="327025"/>
                  <a:pt x="159385" y="327660"/>
                </a:cubicBezTo>
                <a:cubicBezTo>
                  <a:pt x="155164" y="328613"/>
                  <a:pt x="152566" y="333693"/>
                  <a:pt x="154190" y="337503"/>
                </a:cubicBezTo>
                <a:cubicBezTo>
                  <a:pt x="166529" y="334963"/>
                  <a:pt x="166529" y="334963"/>
                  <a:pt x="166529" y="334963"/>
                </a:cubicBezTo>
                <a:cubicBezTo>
                  <a:pt x="167503" y="332740"/>
                  <a:pt x="167503" y="332740"/>
                  <a:pt x="167503" y="332740"/>
                </a:cubicBezTo>
                <a:cubicBezTo>
                  <a:pt x="168802" y="332423"/>
                  <a:pt x="168802" y="332423"/>
                  <a:pt x="168802" y="332423"/>
                </a:cubicBezTo>
                <a:cubicBezTo>
                  <a:pt x="170426" y="338138"/>
                  <a:pt x="170426" y="338138"/>
                  <a:pt x="170426" y="338138"/>
                </a:cubicBezTo>
                <a:cubicBezTo>
                  <a:pt x="169127" y="338455"/>
                  <a:pt x="169127" y="338455"/>
                  <a:pt x="169127" y="338455"/>
                </a:cubicBezTo>
                <a:cubicBezTo>
                  <a:pt x="167828" y="337503"/>
                  <a:pt x="167828" y="337503"/>
                  <a:pt x="167828" y="337503"/>
                </a:cubicBezTo>
                <a:cubicBezTo>
                  <a:pt x="155164" y="340360"/>
                  <a:pt x="155164" y="340360"/>
                  <a:pt x="155164" y="340360"/>
                </a:cubicBezTo>
                <a:cubicBezTo>
                  <a:pt x="155489" y="345123"/>
                  <a:pt x="160359" y="348615"/>
                  <a:pt x="165230" y="347663"/>
                </a:cubicBezTo>
                <a:cubicBezTo>
                  <a:pt x="168153" y="347028"/>
                  <a:pt x="171725" y="343535"/>
                  <a:pt x="171725" y="339725"/>
                </a:cubicBezTo>
                <a:cubicBezTo>
                  <a:pt x="172374" y="339725"/>
                  <a:pt x="172374" y="339725"/>
                  <a:pt x="172374" y="339725"/>
                </a:cubicBezTo>
                <a:cubicBezTo>
                  <a:pt x="174322" y="345440"/>
                  <a:pt x="174322" y="345440"/>
                  <a:pt x="174322" y="345440"/>
                </a:cubicBezTo>
                <a:cubicBezTo>
                  <a:pt x="172049" y="348298"/>
                  <a:pt x="169776" y="349885"/>
                  <a:pt x="165880" y="350838"/>
                </a:cubicBezTo>
                <a:cubicBezTo>
                  <a:pt x="158086" y="352425"/>
                  <a:pt x="151267" y="350520"/>
                  <a:pt x="148994" y="341313"/>
                </a:cubicBezTo>
                <a:cubicBezTo>
                  <a:pt x="145747" y="331153"/>
                  <a:pt x="152242" y="327025"/>
                  <a:pt x="160035" y="324803"/>
                </a:cubicBezTo>
                <a:cubicBezTo>
                  <a:pt x="162632" y="324168"/>
                  <a:pt x="164256" y="324168"/>
                  <a:pt x="166854" y="323850"/>
                </a:cubicBezTo>
                <a:close/>
                <a:moveTo>
                  <a:pt x="109235" y="323850"/>
                </a:moveTo>
                <a:lnTo>
                  <a:pt x="117173" y="325438"/>
                </a:lnTo>
                <a:lnTo>
                  <a:pt x="117173" y="327025"/>
                </a:lnTo>
                <a:lnTo>
                  <a:pt x="115586" y="327025"/>
                </a:lnTo>
                <a:lnTo>
                  <a:pt x="110823" y="347663"/>
                </a:lnTo>
                <a:lnTo>
                  <a:pt x="112411" y="349251"/>
                </a:lnTo>
                <a:lnTo>
                  <a:pt x="112411" y="350838"/>
                </a:lnTo>
                <a:lnTo>
                  <a:pt x="102885" y="349251"/>
                </a:lnTo>
                <a:lnTo>
                  <a:pt x="104473" y="347663"/>
                </a:lnTo>
                <a:lnTo>
                  <a:pt x="106060" y="347663"/>
                </a:lnTo>
                <a:lnTo>
                  <a:pt x="110823" y="327025"/>
                </a:lnTo>
                <a:lnTo>
                  <a:pt x="109235" y="325438"/>
                </a:lnTo>
                <a:close/>
                <a:moveTo>
                  <a:pt x="82248" y="312738"/>
                </a:moveTo>
                <a:lnTo>
                  <a:pt x="85423" y="314326"/>
                </a:lnTo>
                <a:lnTo>
                  <a:pt x="85423" y="330201"/>
                </a:lnTo>
                <a:lnTo>
                  <a:pt x="94948" y="319088"/>
                </a:lnTo>
                <a:lnTo>
                  <a:pt x="101298" y="320676"/>
                </a:lnTo>
                <a:lnTo>
                  <a:pt x="101298" y="322263"/>
                </a:lnTo>
                <a:lnTo>
                  <a:pt x="99711" y="323851"/>
                </a:lnTo>
                <a:lnTo>
                  <a:pt x="96536" y="344488"/>
                </a:lnTo>
                <a:lnTo>
                  <a:pt x="98123" y="346076"/>
                </a:lnTo>
                <a:lnTo>
                  <a:pt x="98123" y="347663"/>
                </a:lnTo>
                <a:lnTo>
                  <a:pt x="90186" y="344488"/>
                </a:lnTo>
                <a:lnTo>
                  <a:pt x="91773" y="342901"/>
                </a:lnTo>
                <a:lnTo>
                  <a:pt x="94948" y="325438"/>
                </a:lnTo>
                <a:lnTo>
                  <a:pt x="82248" y="341313"/>
                </a:lnTo>
                <a:lnTo>
                  <a:pt x="79073" y="339726"/>
                </a:lnTo>
                <a:lnTo>
                  <a:pt x="80660" y="320676"/>
                </a:lnTo>
                <a:lnTo>
                  <a:pt x="69548" y="333376"/>
                </a:lnTo>
                <a:lnTo>
                  <a:pt x="71135" y="334963"/>
                </a:lnTo>
                <a:lnTo>
                  <a:pt x="71135" y="336551"/>
                </a:lnTo>
                <a:lnTo>
                  <a:pt x="64785" y="331788"/>
                </a:lnTo>
                <a:lnTo>
                  <a:pt x="66373" y="331788"/>
                </a:lnTo>
                <a:lnTo>
                  <a:pt x="67960" y="331788"/>
                </a:lnTo>
                <a:lnTo>
                  <a:pt x="82248" y="315913"/>
                </a:lnTo>
                <a:lnTo>
                  <a:pt x="80660" y="314326"/>
                </a:lnTo>
                <a:close/>
                <a:moveTo>
                  <a:pt x="59506" y="305157"/>
                </a:moveTo>
                <a:cubicBezTo>
                  <a:pt x="57377" y="306308"/>
                  <a:pt x="55575" y="308134"/>
                  <a:pt x="54756" y="308928"/>
                </a:cubicBezTo>
                <a:cubicBezTo>
                  <a:pt x="53118" y="310833"/>
                  <a:pt x="50497" y="314326"/>
                  <a:pt x="50497" y="317183"/>
                </a:cubicBezTo>
                <a:cubicBezTo>
                  <a:pt x="50825" y="318453"/>
                  <a:pt x="51152" y="319406"/>
                  <a:pt x="52463" y="320358"/>
                </a:cubicBezTo>
                <a:cubicBezTo>
                  <a:pt x="52463" y="320358"/>
                  <a:pt x="52463" y="320358"/>
                  <a:pt x="52790" y="320676"/>
                </a:cubicBezTo>
                <a:cubicBezTo>
                  <a:pt x="53773" y="321946"/>
                  <a:pt x="55083" y="322263"/>
                  <a:pt x="56721" y="322263"/>
                </a:cubicBezTo>
                <a:cubicBezTo>
                  <a:pt x="59997" y="322263"/>
                  <a:pt x="63273" y="319088"/>
                  <a:pt x="64256" y="318453"/>
                </a:cubicBezTo>
                <a:cubicBezTo>
                  <a:pt x="65566" y="317183"/>
                  <a:pt x="71135" y="310198"/>
                  <a:pt x="66877" y="306070"/>
                </a:cubicBezTo>
                <a:cubicBezTo>
                  <a:pt x="66877" y="306070"/>
                  <a:pt x="66877" y="306070"/>
                  <a:pt x="66221" y="305435"/>
                </a:cubicBezTo>
                <a:cubicBezTo>
                  <a:pt x="64092" y="303530"/>
                  <a:pt x="61635" y="304007"/>
                  <a:pt x="59506" y="305157"/>
                </a:cubicBezTo>
                <a:close/>
                <a:moveTo>
                  <a:pt x="202691" y="304800"/>
                </a:moveTo>
                <a:cubicBezTo>
                  <a:pt x="202691" y="304800"/>
                  <a:pt x="201494" y="306688"/>
                  <a:pt x="201195" y="307947"/>
                </a:cubicBezTo>
                <a:cubicBezTo>
                  <a:pt x="200896" y="308576"/>
                  <a:pt x="200896" y="310149"/>
                  <a:pt x="200896" y="310149"/>
                </a:cubicBezTo>
                <a:cubicBezTo>
                  <a:pt x="200896" y="310149"/>
                  <a:pt x="198802" y="310464"/>
                  <a:pt x="197905" y="310778"/>
                </a:cubicBezTo>
                <a:cubicBezTo>
                  <a:pt x="195213" y="311722"/>
                  <a:pt x="190427" y="315183"/>
                  <a:pt x="190427" y="315183"/>
                </a:cubicBezTo>
                <a:cubicBezTo>
                  <a:pt x="190427" y="315183"/>
                  <a:pt x="190427" y="315183"/>
                  <a:pt x="193718" y="322420"/>
                </a:cubicBezTo>
                <a:cubicBezTo>
                  <a:pt x="193718" y="322420"/>
                  <a:pt x="198503" y="320532"/>
                  <a:pt x="200298" y="318644"/>
                </a:cubicBezTo>
                <a:cubicBezTo>
                  <a:pt x="201195" y="318015"/>
                  <a:pt x="202092" y="316442"/>
                  <a:pt x="202092" y="316442"/>
                </a:cubicBezTo>
                <a:cubicBezTo>
                  <a:pt x="202092" y="316442"/>
                  <a:pt x="202092" y="316442"/>
                  <a:pt x="204485" y="321476"/>
                </a:cubicBezTo>
                <a:cubicBezTo>
                  <a:pt x="204485" y="321476"/>
                  <a:pt x="202691" y="321476"/>
                  <a:pt x="201494" y="321476"/>
                </a:cubicBezTo>
                <a:cubicBezTo>
                  <a:pt x="198802" y="322105"/>
                  <a:pt x="195213" y="324937"/>
                  <a:pt x="195213" y="324937"/>
                </a:cubicBezTo>
                <a:cubicBezTo>
                  <a:pt x="195213" y="324937"/>
                  <a:pt x="195213" y="324937"/>
                  <a:pt x="199700" y="335006"/>
                </a:cubicBezTo>
                <a:cubicBezTo>
                  <a:pt x="199700" y="335006"/>
                  <a:pt x="199700" y="335006"/>
                  <a:pt x="201494" y="335320"/>
                </a:cubicBezTo>
                <a:cubicBezTo>
                  <a:pt x="201494" y="335320"/>
                  <a:pt x="201494" y="335320"/>
                  <a:pt x="202092" y="335950"/>
                </a:cubicBezTo>
                <a:cubicBezTo>
                  <a:pt x="202092" y="335950"/>
                  <a:pt x="202092" y="335950"/>
                  <a:pt x="195512" y="339725"/>
                </a:cubicBezTo>
                <a:lnTo>
                  <a:pt x="194914" y="338467"/>
                </a:lnTo>
                <a:cubicBezTo>
                  <a:pt x="194914" y="338467"/>
                  <a:pt x="194914" y="338467"/>
                  <a:pt x="195213" y="336893"/>
                </a:cubicBezTo>
                <a:cubicBezTo>
                  <a:pt x="195213" y="336893"/>
                  <a:pt x="195213" y="336893"/>
                  <a:pt x="186240" y="317700"/>
                </a:cubicBezTo>
                <a:cubicBezTo>
                  <a:pt x="186240" y="317700"/>
                  <a:pt x="186240" y="317700"/>
                  <a:pt x="184146" y="317700"/>
                </a:cubicBezTo>
                <a:cubicBezTo>
                  <a:pt x="184146" y="317700"/>
                  <a:pt x="184146" y="317700"/>
                  <a:pt x="183847" y="316442"/>
                </a:cubicBezTo>
                <a:cubicBezTo>
                  <a:pt x="183847" y="316442"/>
                  <a:pt x="183847" y="316442"/>
                  <a:pt x="202691" y="304800"/>
                </a:cubicBezTo>
                <a:close/>
                <a:moveTo>
                  <a:pt x="59543" y="300352"/>
                </a:moveTo>
                <a:cubicBezTo>
                  <a:pt x="62995" y="300038"/>
                  <a:pt x="66133" y="300666"/>
                  <a:pt x="68644" y="302863"/>
                </a:cubicBezTo>
                <a:cubicBezTo>
                  <a:pt x="68644" y="302863"/>
                  <a:pt x="68644" y="302863"/>
                  <a:pt x="68957" y="303176"/>
                </a:cubicBezTo>
                <a:cubicBezTo>
                  <a:pt x="68957" y="303176"/>
                  <a:pt x="68957" y="303176"/>
                  <a:pt x="69271" y="303490"/>
                </a:cubicBezTo>
                <a:cubicBezTo>
                  <a:pt x="69271" y="303490"/>
                  <a:pt x="69271" y="303490"/>
                  <a:pt x="69585" y="304118"/>
                </a:cubicBezTo>
                <a:cubicBezTo>
                  <a:pt x="72096" y="306315"/>
                  <a:pt x="72723" y="309453"/>
                  <a:pt x="72409" y="312905"/>
                </a:cubicBezTo>
                <a:cubicBezTo>
                  <a:pt x="72409" y="316670"/>
                  <a:pt x="70527" y="320122"/>
                  <a:pt x="67388" y="322633"/>
                </a:cubicBezTo>
                <a:cubicBezTo>
                  <a:pt x="62367" y="327026"/>
                  <a:pt x="55777" y="327026"/>
                  <a:pt x="50756" y="322947"/>
                </a:cubicBezTo>
                <a:cubicBezTo>
                  <a:pt x="50756" y="322947"/>
                  <a:pt x="50756" y="322947"/>
                  <a:pt x="50442" y="322633"/>
                </a:cubicBezTo>
                <a:cubicBezTo>
                  <a:pt x="45735" y="317926"/>
                  <a:pt x="45735" y="311336"/>
                  <a:pt x="49815" y="306315"/>
                </a:cubicBezTo>
                <a:cubicBezTo>
                  <a:pt x="52012" y="302863"/>
                  <a:pt x="55777" y="300666"/>
                  <a:pt x="59543" y="300352"/>
                </a:cubicBezTo>
                <a:close/>
                <a:moveTo>
                  <a:pt x="216912" y="293688"/>
                </a:moveTo>
                <a:cubicBezTo>
                  <a:pt x="220873" y="297857"/>
                  <a:pt x="220873" y="297857"/>
                  <a:pt x="220873" y="297857"/>
                </a:cubicBezTo>
                <a:cubicBezTo>
                  <a:pt x="220264" y="299140"/>
                  <a:pt x="220264" y="299140"/>
                  <a:pt x="220264" y="299140"/>
                </a:cubicBezTo>
                <a:cubicBezTo>
                  <a:pt x="217522" y="298178"/>
                  <a:pt x="214780" y="298820"/>
                  <a:pt x="212952" y="300744"/>
                </a:cubicBezTo>
                <a:cubicBezTo>
                  <a:pt x="209600" y="303630"/>
                  <a:pt x="209905" y="309082"/>
                  <a:pt x="212952" y="311969"/>
                </a:cubicBezTo>
                <a:cubicBezTo>
                  <a:pt x="222092" y="303630"/>
                  <a:pt x="222092" y="303630"/>
                  <a:pt x="222092" y="303630"/>
                </a:cubicBezTo>
                <a:cubicBezTo>
                  <a:pt x="222092" y="301065"/>
                  <a:pt x="222092" y="301065"/>
                  <a:pt x="222092" y="301065"/>
                </a:cubicBezTo>
                <a:cubicBezTo>
                  <a:pt x="222701" y="300102"/>
                  <a:pt x="222701" y="300102"/>
                  <a:pt x="222701" y="300102"/>
                </a:cubicBezTo>
                <a:cubicBezTo>
                  <a:pt x="226662" y="304272"/>
                  <a:pt x="226662" y="304272"/>
                  <a:pt x="226662" y="304272"/>
                </a:cubicBezTo>
                <a:cubicBezTo>
                  <a:pt x="225748" y="305234"/>
                  <a:pt x="225748" y="305234"/>
                  <a:pt x="225748" y="305234"/>
                </a:cubicBezTo>
                <a:cubicBezTo>
                  <a:pt x="224225" y="304913"/>
                  <a:pt x="224225" y="304913"/>
                  <a:pt x="224225" y="304913"/>
                </a:cubicBezTo>
                <a:cubicBezTo>
                  <a:pt x="215084" y="314214"/>
                  <a:pt x="215084" y="314214"/>
                  <a:pt x="215084" y="314214"/>
                </a:cubicBezTo>
                <a:cubicBezTo>
                  <a:pt x="217217" y="318383"/>
                  <a:pt x="223006" y="319345"/>
                  <a:pt x="226662" y="315496"/>
                </a:cubicBezTo>
                <a:cubicBezTo>
                  <a:pt x="228795" y="313572"/>
                  <a:pt x="230013" y="308761"/>
                  <a:pt x="228490" y="305234"/>
                </a:cubicBezTo>
                <a:cubicBezTo>
                  <a:pt x="229404" y="304592"/>
                  <a:pt x="229404" y="304592"/>
                  <a:pt x="229404" y="304592"/>
                </a:cubicBezTo>
                <a:cubicBezTo>
                  <a:pt x="233060" y="309082"/>
                  <a:pt x="233060" y="309082"/>
                  <a:pt x="233060" y="309082"/>
                </a:cubicBezTo>
                <a:cubicBezTo>
                  <a:pt x="232451" y="313251"/>
                  <a:pt x="231232" y="315496"/>
                  <a:pt x="228490" y="318062"/>
                </a:cubicBezTo>
                <a:cubicBezTo>
                  <a:pt x="223006" y="323835"/>
                  <a:pt x="216303" y="325438"/>
                  <a:pt x="209905" y="318062"/>
                </a:cubicBezTo>
                <a:cubicBezTo>
                  <a:pt x="202897" y="310365"/>
                  <a:pt x="206553" y="303309"/>
                  <a:pt x="212038" y="297857"/>
                </a:cubicBezTo>
                <a:cubicBezTo>
                  <a:pt x="213561" y="296254"/>
                  <a:pt x="215084" y="295292"/>
                  <a:pt x="216912" y="293688"/>
                </a:cubicBezTo>
                <a:close/>
                <a:moveTo>
                  <a:pt x="225963" y="282575"/>
                </a:moveTo>
                <a:cubicBezTo>
                  <a:pt x="225963" y="282575"/>
                  <a:pt x="225963" y="282575"/>
                  <a:pt x="227208" y="283528"/>
                </a:cubicBezTo>
                <a:cubicBezTo>
                  <a:pt x="227208" y="283528"/>
                  <a:pt x="227208" y="283528"/>
                  <a:pt x="226586" y="285433"/>
                </a:cubicBezTo>
                <a:cubicBezTo>
                  <a:pt x="226586" y="285433"/>
                  <a:pt x="226586" y="285433"/>
                  <a:pt x="242772" y="299086"/>
                </a:cubicBezTo>
                <a:cubicBezTo>
                  <a:pt x="242772" y="299086"/>
                  <a:pt x="247441" y="294641"/>
                  <a:pt x="248064" y="291148"/>
                </a:cubicBezTo>
                <a:cubicBezTo>
                  <a:pt x="248375" y="289560"/>
                  <a:pt x="247752" y="286703"/>
                  <a:pt x="247752" y="286703"/>
                </a:cubicBezTo>
                <a:cubicBezTo>
                  <a:pt x="247752" y="286703"/>
                  <a:pt x="247752" y="286703"/>
                  <a:pt x="249309" y="284798"/>
                </a:cubicBezTo>
                <a:cubicBezTo>
                  <a:pt x="249309" y="284798"/>
                  <a:pt x="249309" y="284798"/>
                  <a:pt x="252110" y="291783"/>
                </a:cubicBezTo>
                <a:cubicBezTo>
                  <a:pt x="252110" y="291783"/>
                  <a:pt x="252110" y="291783"/>
                  <a:pt x="239659" y="306388"/>
                </a:cubicBezTo>
                <a:lnTo>
                  <a:pt x="239037" y="305118"/>
                </a:lnTo>
                <a:cubicBezTo>
                  <a:pt x="239037" y="305118"/>
                  <a:pt x="239037" y="305118"/>
                  <a:pt x="239348" y="303213"/>
                </a:cubicBezTo>
                <a:cubicBezTo>
                  <a:pt x="239348" y="303213"/>
                  <a:pt x="239348" y="303213"/>
                  <a:pt x="223473" y="289878"/>
                </a:cubicBezTo>
                <a:cubicBezTo>
                  <a:pt x="223473" y="289878"/>
                  <a:pt x="223473" y="289878"/>
                  <a:pt x="221917" y="290830"/>
                </a:cubicBezTo>
                <a:cubicBezTo>
                  <a:pt x="221917" y="290830"/>
                  <a:pt x="221917" y="290830"/>
                  <a:pt x="220360" y="289878"/>
                </a:cubicBezTo>
                <a:cubicBezTo>
                  <a:pt x="220360" y="289878"/>
                  <a:pt x="220360" y="289878"/>
                  <a:pt x="225963" y="282575"/>
                </a:cubicBezTo>
                <a:close/>
                <a:moveTo>
                  <a:pt x="42559" y="276225"/>
                </a:moveTo>
                <a:lnTo>
                  <a:pt x="45734" y="279400"/>
                </a:lnTo>
                <a:lnTo>
                  <a:pt x="40972" y="301626"/>
                </a:lnTo>
                <a:lnTo>
                  <a:pt x="52084" y="290513"/>
                </a:lnTo>
                <a:lnTo>
                  <a:pt x="52084" y="288925"/>
                </a:lnTo>
                <a:lnTo>
                  <a:pt x="56847" y="292100"/>
                </a:lnTo>
                <a:lnTo>
                  <a:pt x="55260" y="293688"/>
                </a:lnTo>
                <a:lnTo>
                  <a:pt x="53672" y="293688"/>
                </a:lnTo>
                <a:lnTo>
                  <a:pt x="37797" y="309563"/>
                </a:lnTo>
                <a:lnTo>
                  <a:pt x="34622" y="307976"/>
                </a:lnTo>
                <a:lnTo>
                  <a:pt x="39384" y="284163"/>
                </a:lnTo>
                <a:lnTo>
                  <a:pt x="28272" y="293688"/>
                </a:lnTo>
                <a:lnTo>
                  <a:pt x="28272" y="295276"/>
                </a:lnTo>
                <a:lnTo>
                  <a:pt x="26684" y="296863"/>
                </a:lnTo>
                <a:lnTo>
                  <a:pt x="21922" y="290513"/>
                </a:lnTo>
                <a:lnTo>
                  <a:pt x="23509" y="288925"/>
                </a:lnTo>
                <a:lnTo>
                  <a:pt x="25097" y="290513"/>
                </a:lnTo>
                <a:lnTo>
                  <a:pt x="42559" y="277813"/>
                </a:lnTo>
                <a:close/>
                <a:moveTo>
                  <a:pt x="28489" y="272068"/>
                </a:moveTo>
                <a:cubicBezTo>
                  <a:pt x="30293" y="271463"/>
                  <a:pt x="32458" y="272068"/>
                  <a:pt x="33901" y="273580"/>
                </a:cubicBezTo>
                <a:cubicBezTo>
                  <a:pt x="34623" y="274789"/>
                  <a:pt x="33540" y="276604"/>
                  <a:pt x="32097" y="277208"/>
                </a:cubicBezTo>
                <a:cubicBezTo>
                  <a:pt x="30293" y="277813"/>
                  <a:pt x="28128" y="277208"/>
                  <a:pt x="27406" y="275697"/>
                </a:cubicBezTo>
                <a:cubicBezTo>
                  <a:pt x="26685" y="274185"/>
                  <a:pt x="27406" y="272673"/>
                  <a:pt x="28489" y="272068"/>
                </a:cubicBezTo>
                <a:close/>
                <a:moveTo>
                  <a:pt x="236235" y="266700"/>
                </a:moveTo>
                <a:lnTo>
                  <a:pt x="237823" y="268288"/>
                </a:lnTo>
                <a:lnTo>
                  <a:pt x="236235" y="268288"/>
                </a:lnTo>
                <a:lnTo>
                  <a:pt x="256873" y="279401"/>
                </a:lnTo>
                <a:lnTo>
                  <a:pt x="258461" y="279401"/>
                </a:lnTo>
                <a:lnTo>
                  <a:pt x="260048" y="279401"/>
                </a:lnTo>
                <a:lnTo>
                  <a:pt x="255286" y="287338"/>
                </a:lnTo>
                <a:lnTo>
                  <a:pt x="253698" y="285751"/>
                </a:lnTo>
                <a:lnTo>
                  <a:pt x="253698" y="284163"/>
                </a:lnTo>
                <a:lnTo>
                  <a:pt x="236235" y="273050"/>
                </a:lnTo>
                <a:lnTo>
                  <a:pt x="233060" y="274638"/>
                </a:lnTo>
                <a:close/>
                <a:moveTo>
                  <a:pt x="31447" y="255588"/>
                </a:moveTo>
                <a:lnTo>
                  <a:pt x="36210" y="263526"/>
                </a:lnTo>
                <a:lnTo>
                  <a:pt x="34622" y="263526"/>
                </a:lnTo>
                <a:lnTo>
                  <a:pt x="33035" y="261938"/>
                </a:lnTo>
                <a:lnTo>
                  <a:pt x="13984" y="271463"/>
                </a:lnTo>
                <a:lnTo>
                  <a:pt x="13984" y="273051"/>
                </a:lnTo>
                <a:lnTo>
                  <a:pt x="12397" y="274638"/>
                </a:lnTo>
                <a:lnTo>
                  <a:pt x="9222" y="265113"/>
                </a:lnTo>
                <a:lnTo>
                  <a:pt x="10809" y="266701"/>
                </a:lnTo>
                <a:lnTo>
                  <a:pt x="31447" y="258763"/>
                </a:lnTo>
                <a:close/>
                <a:moveTo>
                  <a:pt x="247030" y="242888"/>
                </a:moveTo>
                <a:cubicBezTo>
                  <a:pt x="252428" y="244855"/>
                  <a:pt x="252428" y="244855"/>
                  <a:pt x="252428" y="244855"/>
                </a:cubicBezTo>
                <a:cubicBezTo>
                  <a:pt x="252110" y="246495"/>
                  <a:pt x="252110" y="246495"/>
                  <a:pt x="252110" y="246495"/>
                </a:cubicBezTo>
                <a:cubicBezTo>
                  <a:pt x="249253" y="246495"/>
                  <a:pt x="247030" y="248134"/>
                  <a:pt x="245760" y="250757"/>
                </a:cubicBezTo>
                <a:cubicBezTo>
                  <a:pt x="243855" y="255019"/>
                  <a:pt x="247030" y="258625"/>
                  <a:pt x="250840" y="261576"/>
                </a:cubicBezTo>
                <a:cubicBezTo>
                  <a:pt x="254651" y="264527"/>
                  <a:pt x="262588" y="263543"/>
                  <a:pt x="264811" y="258953"/>
                </a:cubicBezTo>
                <a:cubicBezTo>
                  <a:pt x="266081" y="256003"/>
                  <a:pt x="265446" y="251740"/>
                  <a:pt x="262588" y="248790"/>
                </a:cubicBezTo>
                <a:cubicBezTo>
                  <a:pt x="263541" y="247806"/>
                  <a:pt x="263541" y="247806"/>
                  <a:pt x="263541" y="247806"/>
                </a:cubicBezTo>
                <a:cubicBezTo>
                  <a:pt x="268621" y="250101"/>
                  <a:pt x="268621" y="250101"/>
                  <a:pt x="268621" y="250101"/>
                </a:cubicBezTo>
                <a:cubicBezTo>
                  <a:pt x="269573" y="254363"/>
                  <a:pt x="269256" y="257314"/>
                  <a:pt x="267668" y="261248"/>
                </a:cubicBezTo>
                <a:cubicBezTo>
                  <a:pt x="264176" y="268133"/>
                  <a:pt x="258778" y="273051"/>
                  <a:pt x="248935" y="268789"/>
                </a:cubicBezTo>
                <a:cubicBezTo>
                  <a:pt x="239410" y="264527"/>
                  <a:pt x="240680" y="256330"/>
                  <a:pt x="243855" y="248790"/>
                </a:cubicBezTo>
                <a:cubicBezTo>
                  <a:pt x="244808" y="246167"/>
                  <a:pt x="245760" y="245183"/>
                  <a:pt x="247030" y="242888"/>
                </a:cubicBezTo>
                <a:close/>
                <a:moveTo>
                  <a:pt x="158446" y="239713"/>
                </a:moveTo>
                <a:lnTo>
                  <a:pt x="158446" y="280988"/>
                </a:lnTo>
                <a:cubicBezTo>
                  <a:pt x="164915" y="269380"/>
                  <a:pt x="172000" y="255191"/>
                  <a:pt x="179084" y="239713"/>
                </a:cubicBezTo>
                <a:cubicBezTo>
                  <a:pt x="158446" y="239713"/>
                  <a:pt x="158446" y="239713"/>
                  <a:pt x="158446" y="239713"/>
                </a:cubicBezTo>
                <a:close/>
                <a:moveTo>
                  <a:pt x="94946" y="239713"/>
                </a:moveTo>
                <a:cubicBezTo>
                  <a:pt x="102244" y="255191"/>
                  <a:pt x="109873" y="269380"/>
                  <a:pt x="117171" y="280988"/>
                </a:cubicBezTo>
                <a:cubicBezTo>
                  <a:pt x="117171" y="239713"/>
                  <a:pt x="117171" y="239713"/>
                  <a:pt x="117171" y="239713"/>
                </a:cubicBezTo>
                <a:cubicBezTo>
                  <a:pt x="94946" y="239713"/>
                  <a:pt x="94946" y="239713"/>
                  <a:pt x="94946" y="239713"/>
                </a:cubicBezTo>
                <a:close/>
                <a:moveTo>
                  <a:pt x="13217" y="233399"/>
                </a:moveTo>
                <a:cubicBezTo>
                  <a:pt x="23824" y="230188"/>
                  <a:pt x="28133" y="236610"/>
                  <a:pt x="30453" y="244636"/>
                </a:cubicBezTo>
                <a:cubicBezTo>
                  <a:pt x="31116" y="246884"/>
                  <a:pt x="31116" y="248489"/>
                  <a:pt x="31448" y="250737"/>
                </a:cubicBezTo>
                <a:cubicBezTo>
                  <a:pt x="25813" y="252342"/>
                  <a:pt x="25813" y="252342"/>
                  <a:pt x="25813" y="252342"/>
                </a:cubicBezTo>
                <a:cubicBezTo>
                  <a:pt x="25150" y="251379"/>
                  <a:pt x="25150" y="251379"/>
                  <a:pt x="25150" y="251379"/>
                </a:cubicBezTo>
                <a:cubicBezTo>
                  <a:pt x="27139" y="249452"/>
                  <a:pt x="28133" y="246563"/>
                  <a:pt x="27139" y="243673"/>
                </a:cubicBezTo>
                <a:cubicBezTo>
                  <a:pt x="26144" y="239499"/>
                  <a:pt x="21172" y="237252"/>
                  <a:pt x="17195" y="238857"/>
                </a:cubicBezTo>
                <a:cubicBezTo>
                  <a:pt x="20178" y="251058"/>
                  <a:pt x="20178" y="251058"/>
                  <a:pt x="20178" y="251058"/>
                </a:cubicBezTo>
                <a:cubicBezTo>
                  <a:pt x="22167" y="252021"/>
                  <a:pt x="22167" y="252021"/>
                  <a:pt x="22167" y="252021"/>
                </a:cubicBezTo>
                <a:cubicBezTo>
                  <a:pt x="22830" y="253305"/>
                  <a:pt x="22830" y="253305"/>
                  <a:pt x="22830" y="253305"/>
                </a:cubicBezTo>
                <a:cubicBezTo>
                  <a:pt x="16863" y="254910"/>
                  <a:pt x="16863" y="254910"/>
                  <a:pt x="16863" y="254910"/>
                </a:cubicBezTo>
                <a:cubicBezTo>
                  <a:pt x="16201" y="253626"/>
                  <a:pt x="16201" y="253626"/>
                  <a:pt x="16201" y="253626"/>
                </a:cubicBezTo>
                <a:cubicBezTo>
                  <a:pt x="17195" y="252342"/>
                  <a:pt x="17195" y="252342"/>
                  <a:pt x="17195" y="252342"/>
                </a:cubicBezTo>
                <a:cubicBezTo>
                  <a:pt x="13880" y="239820"/>
                  <a:pt x="13880" y="239820"/>
                  <a:pt x="13880" y="239820"/>
                </a:cubicBezTo>
                <a:cubicBezTo>
                  <a:pt x="8908" y="240141"/>
                  <a:pt x="5262" y="244957"/>
                  <a:pt x="6257" y="249773"/>
                </a:cubicBezTo>
                <a:cubicBezTo>
                  <a:pt x="7251" y="252663"/>
                  <a:pt x="10897" y="256195"/>
                  <a:pt x="14875" y="256516"/>
                </a:cubicBezTo>
                <a:cubicBezTo>
                  <a:pt x="14875" y="257479"/>
                  <a:pt x="14875" y="257479"/>
                  <a:pt x="14875" y="257479"/>
                </a:cubicBezTo>
                <a:cubicBezTo>
                  <a:pt x="8908" y="258763"/>
                  <a:pt x="8908" y="258763"/>
                  <a:pt x="8908" y="258763"/>
                </a:cubicBezTo>
                <a:cubicBezTo>
                  <a:pt x="5594" y="256516"/>
                  <a:pt x="4268" y="254268"/>
                  <a:pt x="3274" y="250415"/>
                </a:cubicBezTo>
                <a:cubicBezTo>
                  <a:pt x="1285" y="243031"/>
                  <a:pt x="3274" y="235967"/>
                  <a:pt x="13217" y="233399"/>
                </a:cubicBezTo>
                <a:close/>
                <a:moveTo>
                  <a:pt x="247348" y="231775"/>
                </a:moveTo>
                <a:lnTo>
                  <a:pt x="248935" y="231775"/>
                </a:lnTo>
                <a:lnTo>
                  <a:pt x="248935" y="233363"/>
                </a:lnTo>
                <a:lnTo>
                  <a:pt x="271161" y="236538"/>
                </a:lnTo>
                <a:lnTo>
                  <a:pt x="272748" y="234950"/>
                </a:lnTo>
                <a:lnTo>
                  <a:pt x="271161" y="244475"/>
                </a:lnTo>
                <a:lnTo>
                  <a:pt x="269573" y="244475"/>
                </a:lnTo>
                <a:lnTo>
                  <a:pt x="269573" y="241300"/>
                </a:lnTo>
                <a:lnTo>
                  <a:pt x="248935" y="238125"/>
                </a:lnTo>
                <a:lnTo>
                  <a:pt x="247348" y="239713"/>
                </a:lnTo>
                <a:lnTo>
                  <a:pt x="245760" y="239713"/>
                </a:lnTo>
                <a:close/>
                <a:moveTo>
                  <a:pt x="3170" y="209550"/>
                </a:moveTo>
                <a:cubicBezTo>
                  <a:pt x="3170" y="209550"/>
                  <a:pt x="2872" y="210524"/>
                  <a:pt x="3170" y="214746"/>
                </a:cubicBezTo>
                <a:cubicBezTo>
                  <a:pt x="3468" y="218643"/>
                  <a:pt x="8230" y="223838"/>
                  <a:pt x="13588" y="223514"/>
                </a:cubicBezTo>
                <a:cubicBezTo>
                  <a:pt x="17457" y="223189"/>
                  <a:pt x="21029" y="219292"/>
                  <a:pt x="21327" y="216045"/>
                </a:cubicBezTo>
                <a:cubicBezTo>
                  <a:pt x="21922" y="213772"/>
                  <a:pt x="21922" y="212473"/>
                  <a:pt x="21922" y="210200"/>
                </a:cubicBezTo>
                <a:cubicBezTo>
                  <a:pt x="21922" y="210200"/>
                  <a:pt x="21922" y="210200"/>
                  <a:pt x="3170" y="209550"/>
                </a:cubicBezTo>
                <a:close/>
                <a:moveTo>
                  <a:pt x="11" y="201613"/>
                </a:moveTo>
                <a:cubicBezTo>
                  <a:pt x="11" y="201613"/>
                  <a:pt x="11" y="201613"/>
                  <a:pt x="1580" y="201613"/>
                </a:cubicBezTo>
                <a:cubicBezTo>
                  <a:pt x="1580" y="201613"/>
                  <a:pt x="1580" y="201613"/>
                  <a:pt x="2835" y="203541"/>
                </a:cubicBezTo>
                <a:cubicBezTo>
                  <a:pt x="2835" y="203541"/>
                  <a:pt x="2835" y="203541"/>
                  <a:pt x="24175" y="203862"/>
                </a:cubicBezTo>
                <a:cubicBezTo>
                  <a:pt x="24175" y="203862"/>
                  <a:pt x="24175" y="203862"/>
                  <a:pt x="25116" y="202256"/>
                </a:cubicBezTo>
                <a:lnTo>
                  <a:pt x="26685" y="202256"/>
                </a:lnTo>
                <a:cubicBezTo>
                  <a:pt x="26685" y="202256"/>
                  <a:pt x="26685" y="202256"/>
                  <a:pt x="26058" y="213822"/>
                </a:cubicBezTo>
                <a:cubicBezTo>
                  <a:pt x="25430" y="220569"/>
                  <a:pt x="21664" y="227959"/>
                  <a:pt x="14133" y="228601"/>
                </a:cubicBezTo>
                <a:cubicBezTo>
                  <a:pt x="5974" y="228601"/>
                  <a:pt x="-303" y="221212"/>
                  <a:pt x="11" y="215107"/>
                </a:cubicBezTo>
                <a:cubicBezTo>
                  <a:pt x="11" y="215107"/>
                  <a:pt x="11" y="215107"/>
                  <a:pt x="11" y="201613"/>
                </a:cubicBezTo>
                <a:close/>
                <a:moveTo>
                  <a:pt x="247347" y="200025"/>
                </a:moveTo>
                <a:cubicBezTo>
                  <a:pt x="253862" y="204374"/>
                  <a:pt x="253862" y="204374"/>
                  <a:pt x="253862" y="204374"/>
                </a:cubicBezTo>
                <a:cubicBezTo>
                  <a:pt x="253241" y="204374"/>
                  <a:pt x="252621" y="204684"/>
                  <a:pt x="252311" y="204995"/>
                </a:cubicBezTo>
                <a:cubicBezTo>
                  <a:pt x="251380" y="205616"/>
                  <a:pt x="251380" y="208722"/>
                  <a:pt x="251380" y="213070"/>
                </a:cubicBezTo>
                <a:cubicBezTo>
                  <a:pt x="272784" y="212760"/>
                  <a:pt x="272784" y="212760"/>
                  <a:pt x="272784" y="212760"/>
                </a:cubicBezTo>
                <a:cubicBezTo>
                  <a:pt x="273094" y="211828"/>
                  <a:pt x="273094" y="211828"/>
                  <a:pt x="273094" y="211828"/>
                </a:cubicBezTo>
                <a:cubicBezTo>
                  <a:pt x="274335" y="211828"/>
                  <a:pt x="274335" y="211828"/>
                  <a:pt x="274335" y="211828"/>
                </a:cubicBezTo>
                <a:cubicBezTo>
                  <a:pt x="274335" y="219593"/>
                  <a:pt x="274335" y="219593"/>
                  <a:pt x="274335" y="219593"/>
                </a:cubicBezTo>
                <a:cubicBezTo>
                  <a:pt x="273715" y="219593"/>
                  <a:pt x="273715" y="219593"/>
                  <a:pt x="273715" y="219593"/>
                </a:cubicBezTo>
                <a:cubicBezTo>
                  <a:pt x="272784" y="217729"/>
                  <a:pt x="272784" y="217729"/>
                  <a:pt x="272784" y="217729"/>
                </a:cubicBezTo>
                <a:cubicBezTo>
                  <a:pt x="251690" y="218040"/>
                  <a:pt x="251690" y="218040"/>
                  <a:pt x="251690" y="218040"/>
                </a:cubicBezTo>
                <a:cubicBezTo>
                  <a:pt x="251690" y="220214"/>
                  <a:pt x="251380" y="223631"/>
                  <a:pt x="252000" y="224252"/>
                </a:cubicBezTo>
                <a:cubicBezTo>
                  <a:pt x="252000" y="224562"/>
                  <a:pt x="252621" y="224873"/>
                  <a:pt x="253241" y="224873"/>
                </a:cubicBezTo>
                <a:cubicBezTo>
                  <a:pt x="247657" y="228600"/>
                  <a:pt x="247657" y="228600"/>
                  <a:pt x="247657" y="228600"/>
                </a:cubicBezTo>
                <a:lnTo>
                  <a:pt x="248588" y="224873"/>
                </a:lnTo>
                <a:cubicBezTo>
                  <a:pt x="248898" y="205305"/>
                  <a:pt x="248898" y="205305"/>
                  <a:pt x="248898" y="205305"/>
                </a:cubicBezTo>
                <a:cubicBezTo>
                  <a:pt x="247347" y="200025"/>
                  <a:pt x="247347" y="200025"/>
                  <a:pt x="247347" y="200025"/>
                </a:cubicBezTo>
                <a:close/>
                <a:moveTo>
                  <a:pt x="12926" y="192844"/>
                </a:moveTo>
                <a:cubicBezTo>
                  <a:pt x="14136" y="192088"/>
                  <a:pt x="15950" y="192466"/>
                  <a:pt x="16555" y="193978"/>
                </a:cubicBezTo>
                <a:cubicBezTo>
                  <a:pt x="17160" y="195868"/>
                  <a:pt x="16555" y="197758"/>
                  <a:pt x="15043" y="199270"/>
                </a:cubicBezTo>
                <a:cubicBezTo>
                  <a:pt x="13834" y="200026"/>
                  <a:pt x="12019" y="199270"/>
                  <a:pt x="11415" y="197380"/>
                </a:cubicBezTo>
                <a:cubicBezTo>
                  <a:pt x="10810" y="195490"/>
                  <a:pt x="11415" y="193600"/>
                  <a:pt x="12926" y="192844"/>
                </a:cubicBezTo>
                <a:close/>
                <a:moveTo>
                  <a:pt x="158446" y="177800"/>
                </a:moveTo>
                <a:lnTo>
                  <a:pt x="158446" y="200025"/>
                </a:lnTo>
                <a:cubicBezTo>
                  <a:pt x="195747" y="200025"/>
                  <a:pt x="195747" y="200025"/>
                  <a:pt x="195747" y="200025"/>
                </a:cubicBezTo>
                <a:cubicBezTo>
                  <a:pt x="198544" y="192507"/>
                  <a:pt x="200720" y="184990"/>
                  <a:pt x="202896" y="177800"/>
                </a:cubicBezTo>
                <a:cubicBezTo>
                  <a:pt x="158446" y="177800"/>
                  <a:pt x="158446" y="177800"/>
                  <a:pt x="158446" y="177800"/>
                </a:cubicBezTo>
                <a:close/>
                <a:moveTo>
                  <a:pt x="125369" y="177800"/>
                </a:moveTo>
                <a:cubicBezTo>
                  <a:pt x="125369" y="208990"/>
                  <a:pt x="125369" y="208990"/>
                  <a:pt x="125369" y="208990"/>
                </a:cubicBezTo>
                <a:cubicBezTo>
                  <a:pt x="82246" y="208990"/>
                  <a:pt x="82246" y="208990"/>
                  <a:pt x="82246" y="208990"/>
                </a:cubicBezTo>
                <a:cubicBezTo>
                  <a:pt x="82875" y="209945"/>
                  <a:pt x="83190" y="211218"/>
                  <a:pt x="83820" y="212491"/>
                </a:cubicBezTo>
                <a:cubicBezTo>
                  <a:pt x="86023" y="218538"/>
                  <a:pt x="88541" y="224585"/>
                  <a:pt x="91374" y="230632"/>
                </a:cubicBezTo>
                <a:cubicBezTo>
                  <a:pt x="120962" y="230632"/>
                  <a:pt x="120962" y="230632"/>
                  <a:pt x="120962" y="230632"/>
                </a:cubicBezTo>
                <a:cubicBezTo>
                  <a:pt x="125369" y="230632"/>
                  <a:pt x="125369" y="230632"/>
                  <a:pt x="125369" y="230632"/>
                </a:cubicBezTo>
                <a:cubicBezTo>
                  <a:pt x="125369" y="295559"/>
                  <a:pt x="125369" y="295559"/>
                  <a:pt x="125369" y="295559"/>
                </a:cubicBezTo>
                <a:cubicBezTo>
                  <a:pt x="128831" y="300333"/>
                  <a:pt x="131664" y="304471"/>
                  <a:pt x="134182" y="307017"/>
                </a:cubicBezTo>
                <a:cubicBezTo>
                  <a:pt x="135127" y="307972"/>
                  <a:pt x="136071" y="308927"/>
                  <a:pt x="136700" y="309563"/>
                </a:cubicBezTo>
                <a:cubicBezTo>
                  <a:pt x="137645" y="308927"/>
                  <a:pt x="138589" y="307972"/>
                  <a:pt x="139219" y="307017"/>
                </a:cubicBezTo>
                <a:cubicBezTo>
                  <a:pt x="141737" y="304471"/>
                  <a:pt x="144884" y="300333"/>
                  <a:pt x="148347" y="295559"/>
                </a:cubicBezTo>
                <a:cubicBezTo>
                  <a:pt x="148347" y="230632"/>
                  <a:pt x="148347" y="230632"/>
                  <a:pt x="148347" y="230632"/>
                </a:cubicBezTo>
                <a:cubicBezTo>
                  <a:pt x="152753" y="230632"/>
                  <a:pt x="152753" y="230632"/>
                  <a:pt x="152753" y="230632"/>
                </a:cubicBezTo>
                <a:cubicBezTo>
                  <a:pt x="182656" y="230632"/>
                  <a:pt x="182656" y="230632"/>
                  <a:pt x="182656" y="230632"/>
                </a:cubicBezTo>
                <a:cubicBezTo>
                  <a:pt x="185489" y="224585"/>
                  <a:pt x="188007" y="218538"/>
                  <a:pt x="190525" y="212491"/>
                </a:cubicBezTo>
                <a:cubicBezTo>
                  <a:pt x="190840" y="211218"/>
                  <a:pt x="191469" y="209945"/>
                  <a:pt x="191784" y="208990"/>
                </a:cubicBezTo>
                <a:cubicBezTo>
                  <a:pt x="148347" y="208990"/>
                  <a:pt x="148347" y="208990"/>
                  <a:pt x="148347" y="208990"/>
                </a:cubicBezTo>
                <a:lnTo>
                  <a:pt x="148347" y="177800"/>
                </a:lnTo>
                <a:cubicBezTo>
                  <a:pt x="136700" y="177800"/>
                  <a:pt x="136700" y="177800"/>
                  <a:pt x="136700" y="177800"/>
                </a:cubicBezTo>
                <a:cubicBezTo>
                  <a:pt x="125369" y="177800"/>
                  <a:pt x="125369" y="177800"/>
                  <a:pt x="125369" y="177800"/>
                </a:cubicBezTo>
                <a:close/>
                <a:moveTo>
                  <a:pt x="71134" y="177800"/>
                </a:moveTo>
                <a:cubicBezTo>
                  <a:pt x="73079" y="184990"/>
                  <a:pt x="75673" y="192507"/>
                  <a:pt x="78266" y="200025"/>
                </a:cubicBezTo>
                <a:cubicBezTo>
                  <a:pt x="117172" y="200025"/>
                  <a:pt x="117172" y="200025"/>
                  <a:pt x="117172" y="200025"/>
                </a:cubicBezTo>
                <a:lnTo>
                  <a:pt x="117172" y="177800"/>
                </a:lnTo>
                <a:cubicBezTo>
                  <a:pt x="71134" y="177800"/>
                  <a:pt x="71134" y="177800"/>
                  <a:pt x="71134" y="177800"/>
                </a:cubicBezTo>
                <a:close/>
                <a:moveTo>
                  <a:pt x="265125" y="173038"/>
                </a:moveTo>
                <a:cubicBezTo>
                  <a:pt x="268439" y="175607"/>
                  <a:pt x="270097" y="177854"/>
                  <a:pt x="271091" y="181707"/>
                </a:cubicBezTo>
                <a:cubicBezTo>
                  <a:pt x="272748" y="189092"/>
                  <a:pt x="270759" y="196155"/>
                  <a:pt x="260816" y="198724"/>
                </a:cubicBezTo>
                <a:cubicBezTo>
                  <a:pt x="250540" y="201613"/>
                  <a:pt x="245900" y="195192"/>
                  <a:pt x="243911" y="187486"/>
                </a:cubicBezTo>
                <a:cubicBezTo>
                  <a:pt x="243248" y="184918"/>
                  <a:pt x="243248" y="183312"/>
                  <a:pt x="242585" y="180744"/>
                </a:cubicBezTo>
                <a:cubicBezTo>
                  <a:pt x="248220" y="179460"/>
                  <a:pt x="248220" y="179460"/>
                  <a:pt x="248220" y="179460"/>
                </a:cubicBezTo>
                <a:cubicBezTo>
                  <a:pt x="249214" y="180423"/>
                  <a:pt x="249214" y="180423"/>
                  <a:pt x="249214" y="180423"/>
                </a:cubicBezTo>
                <a:cubicBezTo>
                  <a:pt x="246894" y="182349"/>
                  <a:pt x="246231" y="185239"/>
                  <a:pt x="246894" y="188128"/>
                </a:cubicBezTo>
                <a:cubicBezTo>
                  <a:pt x="247889" y="192302"/>
                  <a:pt x="252861" y="194871"/>
                  <a:pt x="257170" y="193265"/>
                </a:cubicBezTo>
                <a:cubicBezTo>
                  <a:pt x="254186" y="180744"/>
                  <a:pt x="254186" y="180744"/>
                  <a:pt x="254186" y="180744"/>
                </a:cubicBezTo>
                <a:cubicBezTo>
                  <a:pt x="251866" y="179781"/>
                  <a:pt x="251866" y="179781"/>
                  <a:pt x="251866" y="179781"/>
                </a:cubicBezTo>
                <a:cubicBezTo>
                  <a:pt x="251535" y="178496"/>
                  <a:pt x="251535" y="178496"/>
                  <a:pt x="251535" y="178496"/>
                </a:cubicBezTo>
                <a:cubicBezTo>
                  <a:pt x="257501" y="176891"/>
                  <a:pt x="257501" y="176891"/>
                  <a:pt x="257501" y="176891"/>
                </a:cubicBezTo>
                <a:cubicBezTo>
                  <a:pt x="257832" y="177854"/>
                  <a:pt x="257832" y="177854"/>
                  <a:pt x="257832" y="177854"/>
                </a:cubicBezTo>
                <a:cubicBezTo>
                  <a:pt x="256838" y="179460"/>
                  <a:pt x="256838" y="179460"/>
                  <a:pt x="256838" y="179460"/>
                </a:cubicBezTo>
                <a:cubicBezTo>
                  <a:pt x="260153" y="192302"/>
                  <a:pt x="260153" y="192302"/>
                  <a:pt x="260153" y="192302"/>
                </a:cubicBezTo>
                <a:cubicBezTo>
                  <a:pt x="265125" y="191981"/>
                  <a:pt x="268771" y="186844"/>
                  <a:pt x="267776" y="182349"/>
                </a:cubicBezTo>
                <a:cubicBezTo>
                  <a:pt x="267113" y="179139"/>
                  <a:pt x="263467" y="175928"/>
                  <a:pt x="259158" y="175286"/>
                </a:cubicBezTo>
                <a:cubicBezTo>
                  <a:pt x="259158" y="174323"/>
                  <a:pt x="259158" y="174323"/>
                  <a:pt x="259158" y="174323"/>
                </a:cubicBezTo>
                <a:cubicBezTo>
                  <a:pt x="265125" y="173038"/>
                  <a:pt x="265125" y="173038"/>
                  <a:pt x="265125" y="173038"/>
                </a:cubicBezTo>
                <a:close/>
                <a:moveTo>
                  <a:pt x="10809" y="160338"/>
                </a:moveTo>
                <a:lnTo>
                  <a:pt x="12397" y="160338"/>
                </a:lnTo>
                <a:lnTo>
                  <a:pt x="12397" y="161926"/>
                </a:lnTo>
                <a:lnTo>
                  <a:pt x="31447" y="169863"/>
                </a:lnTo>
                <a:lnTo>
                  <a:pt x="33034" y="169863"/>
                </a:lnTo>
                <a:lnTo>
                  <a:pt x="34622" y="169863"/>
                </a:lnTo>
                <a:lnTo>
                  <a:pt x="33034" y="174626"/>
                </a:lnTo>
                <a:lnTo>
                  <a:pt x="12397" y="182564"/>
                </a:lnTo>
                <a:lnTo>
                  <a:pt x="26684" y="185739"/>
                </a:lnTo>
                <a:lnTo>
                  <a:pt x="28272" y="184151"/>
                </a:lnTo>
                <a:lnTo>
                  <a:pt x="28272" y="185739"/>
                </a:lnTo>
                <a:lnTo>
                  <a:pt x="26684" y="190501"/>
                </a:lnTo>
                <a:lnTo>
                  <a:pt x="25097" y="188914"/>
                </a:lnTo>
                <a:lnTo>
                  <a:pt x="2872" y="184151"/>
                </a:lnTo>
                <a:lnTo>
                  <a:pt x="4459" y="180976"/>
                </a:lnTo>
                <a:lnTo>
                  <a:pt x="25097" y="171451"/>
                </a:lnTo>
                <a:lnTo>
                  <a:pt x="12397" y="166688"/>
                </a:lnTo>
                <a:lnTo>
                  <a:pt x="10809" y="168276"/>
                </a:lnTo>
                <a:lnTo>
                  <a:pt x="9222" y="166688"/>
                </a:lnTo>
                <a:close/>
                <a:moveTo>
                  <a:pt x="140984" y="157163"/>
                </a:moveTo>
                <a:lnTo>
                  <a:pt x="140984" y="168276"/>
                </a:lnTo>
                <a:lnTo>
                  <a:pt x="148922" y="168276"/>
                </a:lnTo>
                <a:close/>
                <a:moveTo>
                  <a:pt x="133047" y="157163"/>
                </a:moveTo>
                <a:lnTo>
                  <a:pt x="125109" y="168276"/>
                </a:lnTo>
                <a:lnTo>
                  <a:pt x="133047" y="168276"/>
                </a:lnTo>
                <a:close/>
                <a:moveTo>
                  <a:pt x="243426" y="155576"/>
                </a:moveTo>
                <a:cubicBezTo>
                  <a:pt x="236235" y="157163"/>
                  <a:pt x="237947" y="164783"/>
                  <a:pt x="240344" y="169863"/>
                </a:cubicBezTo>
                <a:lnTo>
                  <a:pt x="253698" y="163513"/>
                </a:lnTo>
                <a:cubicBezTo>
                  <a:pt x="253013" y="159386"/>
                  <a:pt x="249589" y="153988"/>
                  <a:pt x="243426" y="155576"/>
                </a:cubicBezTo>
                <a:close/>
                <a:moveTo>
                  <a:pt x="150509" y="153988"/>
                </a:moveTo>
                <a:lnTo>
                  <a:pt x="160034" y="168276"/>
                </a:lnTo>
                <a:lnTo>
                  <a:pt x="182259" y="168276"/>
                </a:lnTo>
                <a:close/>
                <a:moveTo>
                  <a:pt x="123521" y="153988"/>
                </a:moveTo>
                <a:lnTo>
                  <a:pt x="91771" y="168276"/>
                </a:lnTo>
                <a:lnTo>
                  <a:pt x="113996" y="168276"/>
                </a:lnTo>
                <a:close/>
                <a:moveTo>
                  <a:pt x="17159" y="147638"/>
                </a:moveTo>
                <a:lnTo>
                  <a:pt x="17159" y="149226"/>
                </a:lnTo>
                <a:lnTo>
                  <a:pt x="18747" y="150813"/>
                </a:lnTo>
                <a:lnTo>
                  <a:pt x="36210" y="160339"/>
                </a:lnTo>
                <a:lnTo>
                  <a:pt x="37797" y="158751"/>
                </a:lnTo>
                <a:lnTo>
                  <a:pt x="39385" y="160339"/>
                </a:lnTo>
                <a:lnTo>
                  <a:pt x="36210" y="168276"/>
                </a:lnTo>
                <a:lnTo>
                  <a:pt x="34622" y="166689"/>
                </a:lnTo>
                <a:lnTo>
                  <a:pt x="34622" y="165101"/>
                </a:lnTo>
                <a:lnTo>
                  <a:pt x="15572" y="155576"/>
                </a:lnTo>
                <a:lnTo>
                  <a:pt x="13984" y="157163"/>
                </a:lnTo>
                <a:lnTo>
                  <a:pt x="12397" y="157163"/>
                </a:lnTo>
                <a:close/>
                <a:moveTo>
                  <a:pt x="155271" y="146050"/>
                </a:moveTo>
                <a:lnTo>
                  <a:pt x="205733" y="168275"/>
                </a:lnTo>
                <a:cubicBezTo>
                  <a:pt x="207011" y="163336"/>
                  <a:pt x="208288" y="158706"/>
                  <a:pt x="209246" y="154075"/>
                </a:cubicBezTo>
                <a:cubicBezTo>
                  <a:pt x="198707" y="152532"/>
                  <a:pt x="173156" y="148519"/>
                  <a:pt x="155271" y="146050"/>
                </a:cubicBezTo>
                <a:close/>
                <a:moveTo>
                  <a:pt x="118759" y="146050"/>
                </a:moveTo>
                <a:cubicBezTo>
                  <a:pt x="100874" y="148519"/>
                  <a:pt x="75323" y="152532"/>
                  <a:pt x="64784" y="154075"/>
                </a:cubicBezTo>
                <a:cubicBezTo>
                  <a:pt x="65742" y="158706"/>
                  <a:pt x="67019" y="163336"/>
                  <a:pt x="68297" y="168275"/>
                </a:cubicBezTo>
                <a:cubicBezTo>
                  <a:pt x="118759" y="146050"/>
                  <a:pt x="118759" y="146050"/>
                  <a:pt x="118759" y="146050"/>
                </a:cubicBezTo>
                <a:close/>
                <a:moveTo>
                  <a:pt x="251158" y="141288"/>
                </a:moveTo>
                <a:cubicBezTo>
                  <a:pt x="254333" y="144146"/>
                  <a:pt x="255603" y="145098"/>
                  <a:pt x="256238" y="149226"/>
                </a:cubicBezTo>
                <a:cubicBezTo>
                  <a:pt x="256873" y="152083"/>
                  <a:pt x="255603" y="157481"/>
                  <a:pt x="255603" y="162243"/>
                </a:cubicBezTo>
                <a:cubicBezTo>
                  <a:pt x="255603" y="162243"/>
                  <a:pt x="255603" y="162243"/>
                  <a:pt x="261953" y="159068"/>
                </a:cubicBezTo>
                <a:lnTo>
                  <a:pt x="264810" y="164783"/>
                </a:lnTo>
                <a:cubicBezTo>
                  <a:pt x="264810" y="164783"/>
                  <a:pt x="264810" y="164783"/>
                  <a:pt x="263858" y="165101"/>
                </a:cubicBezTo>
                <a:cubicBezTo>
                  <a:pt x="263858" y="165101"/>
                  <a:pt x="263858" y="165101"/>
                  <a:pt x="262270" y="164148"/>
                </a:cubicBezTo>
                <a:cubicBezTo>
                  <a:pt x="262270" y="164148"/>
                  <a:pt x="262270" y="164148"/>
                  <a:pt x="243220" y="173991"/>
                </a:cubicBezTo>
                <a:cubicBezTo>
                  <a:pt x="243220" y="173991"/>
                  <a:pt x="243220" y="173991"/>
                  <a:pt x="242903" y="175261"/>
                </a:cubicBezTo>
                <a:cubicBezTo>
                  <a:pt x="242903" y="175261"/>
                  <a:pt x="242903" y="175261"/>
                  <a:pt x="240998" y="176213"/>
                </a:cubicBezTo>
                <a:cubicBezTo>
                  <a:pt x="240998" y="176213"/>
                  <a:pt x="240998" y="176213"/>
                  <a:pt x="235600" y="163831"/>
                </a:cubicBezTo>
                <a:cubicBezTo>
                  <a:pt x="233060" y="158751"/>
                  <a:pt x="236235" y="153036"/>
                  <a:pt x="241633" y="151448"/>
                </a:cubicBezTo>
                <a:cubicBezTo>
                  <a:pt x="246078" y="150178"/>
                  <a:pt x="250205" y="151766"/>
                  <a:pt x="251793" y="155258"/>
                </a:cubicBezTo>
                <a:cubicBezTo>
                  <a:pt x="252745" y="151766"/>
                  <a:pt x="252745" y="149543"/>
                  <a:pt x="252110" y="146051"/>
                </a:cubicBezTo>
                <a:cubicBezTo>
                  <a:pt x="251475" y="143828"/>
                  <a:pt x="251158" y="143828"/>
                  <a:pt x="250205" y="142241"/>
                </a:cubicBezTo>
                <a:cubicBezTo>
                  <a:pt x="250205" y="142241"/>
                  <a:pt x="250205" y="142241"/>
                  <a:pt x="251158" y="141288"/>
                </a:cubicBezTo>
                <a:close/>
                <a:moveTo>
                  <a:pt x="60660" y="107950"/>
                </a:moveTo>
                <a:cubicBezTo>
                  <a:pt x="60340" y="110845"/>
                  <a:pt x="60021" y="113740"/>
                  <a:pt x="60021" y="116956"/>
                </a:cubicBezTo>
                <a:cubicBezTo>
                  <a:pt x="60021" y="125319"/>
                  <a:pt x="60979" y="134647"/>
                  <a:pt x="62577" y="144940"/>
                </a:cubicBezTo>
                <a:cubicBezTo>
                  <a:pt x="122319" y="135612"/>
                  <a:pt x="122319" y="135612"/>
                  <a:pt x="122319" y="135612"/>
                </a:cubicBezTo>
                <a:cubicBezTo>
                  <a:pt x="121680" y="137220"/>
                  <a:pt x="121041" y="139472"/>
                  <a:pt x="121041" y="141402"/>
                </a:cubicBezTo>
                <a:cubicBezTo>
                  <a:pt x="121041" y="150086"/>
                  <a:pt x="127750" y="157163"/>
                  <a:pt x="136376" y="157163"/>
                </a:cubicBezTo>
                <a:cubicBezTo>
                  <a:pt x="136376" y="157163"/>
                  <a:pt x="136696" y="157163"/>
                  <a:pt x="136696" y="157163"/>
                </a:cubicBezTo>
                <a:cubicBezTo>
                  <a:pt x="137015" y="157163"/>
                  <a:pt x="137015" y="157163"/>
                  <a:pt x="137335" y="157163"/>
                </a:cubicBezTo>
                <a:cubicBezTo>
                  <a:pt x="145961" y="157163"/>
                  <a:pt x="152670" y="150086"/>
                  <a:pt x="152670" y="141402"/>
                </a:cubicBezTo>
                <a:cubicBezTo>
                  <a:pt x="152670" y="139472"/>
                  <a:pt x="152350" y="137220"/>
                  <a:pt x="151711" y="135612"/>
                </a:cubicBezTo>
                <a:cubicBezTo>
                  <a:pt x="211453" y="144940"/>
                  <a:pt x="211453" y="144940"/>
                  <a:pt x="211453" y="144940"/>
                </a:cubicBezTo>
                <a:cubicBezTo>
                  <a:pt x="213051" y="134647"/>
                  <a:pt x="214009" y="125319"/>
                  <a:pt x="214009" y="116956"/>
                </a:cubicBezTo>
                <a:cubicBezTo>
                  <a:pt x="214009" y="113740"/>
                  <a:pt x="214009" y="110845"/>
                  <a:pt x="213690" y="107950"/>
                </a:cubicBezTo>
                <a:cubicBezTo>
                  <a:pt x="177269" y="107950"/>
                  <a:pt x="177269" y="107950"/>
                  <a:pt x="177269" y="107950"/>
                </a:cubicBezTo>
                <a:cubicBezTo>
                  <a:pt x="167685" y="107950"/>
                  <a:pt x="166727" y="109236"/>
                  <a:pt x="166407" y="109558"/>
                </a:cubicBezTo>
                <a:cubicBezTo>
                  <a:pt x="165449" y="110201"/>
                  <a:pt x="165449" y="111810"/>
                  <a:pt x="166407" y="112453"/>
                </a:cubicBezTo>
                <a:cubicBezTo>
                  <a:pt x="168643" y="113740"/>
                  <a:pt x="171838" y="115348"/>
                  <a:pt x="171838" y="120173"/>
                </a:cubicBezTo>
                <a:cubicBezTo>
                  <a:pt x="171838" y="120494"/>
                  <a:pt x="171838" y="120494"/>
                  <a:pt x="171838" y="120494"/>
                </a:cubicBezTo>
                <a:cubicBezTo>
                  <a:pt x="171838" y="124354"/>
                  <a:pt x="168324" y="125962"/>
                  <a:pt x="160337" y="129179"/>
                </a:cubicBezTo>
                <a:cubicBezTo>
                  <a:pt x="157781" y="129822"/>
                  <a:pt x="149475" y="133360"/>
                  <a:pt x="149475" y="133360"/>
                </a:cubicBezTo>
                <a:cubicBezTo>
                  <a:pt x="147877" y="132074"/>
                  <a:pt x="147877" y="132074"/>
                  <a:pt x="147877" y="132074"/>
                </a:cubicBezTo>
                <a:cubicBezTo>
                  <a:pt x="145002" y="130787"/>
                  <a:pt x="138932" y="126606"/>
                  <a:pt x="138932" y="119529"/>
                </a:cubicBezTo>
                <a:cubicBezTo>
                  <a:pt x="138932" y="115669"/>
                  <a:pt x="140849" y="115026"/>
                  <a:pt x="140849" y="112131"/>
                </a:cubicBezTo>
                <a:cubicBezTo>
                  <a:pt x="140849" y="109880"/>
                  <a:pt x="139252" y="107950"/>
                  <a:pt x="136696" y="107950"/>
                </a:cubicBezTo>
                <a:cubicBezTo>
                  <a:pt x="136376" y="107950"/>
                  <a:pt x="136376" y="107950"/>
                  <a:pt x="136376" y="107950"/>
                </a:cubicBezTo>
                <a:cubicBezTo>
                  <a:pt x="136057" y="107950"/>
                  <a:pt x="136057" y="107950"/>
                  <a:pt x="135737" y="107950"/>
                </a:cubicBezTo>
                <a:cubicBezTo>
                  <a:pt x="130945" y="108271"/>
                  <a:pt x="130306" y="111810"/>
                  <a:pt x="130306" y="111810"/>
                </a:cubicBezTo>
                <a:cubicBezTo>
                  <a:pt x="130306" y="111810"/>
                  <a:pt x="131904" y="112453"/>
                  <a:pt x="133182" y="114704"/>
                </a:cubicBezTo>
                <a:cubicBezTo>
                  <a:pt x="133182" y="115026"/>
                  <a:pt x="133182" y="115026"/>
                  <a:pt x="133182" y="115026"/>
                </a:cubicBezTo>
                <a:cubicBezTo>
                  <a:pt x="133501" y="115669"/>
                  <a:pt x="133820" y="116313"/>
                  <a:pt x="134140" y="117278"/>
                </a:cubicBezTo>
                <a:cubicBezTo>
                  <a:pt x="134140" y="117921"/>
                  <a:pt x="134459" y="118564"/>
                  <a:pt x="134459" y="119529"/>
                </a:cubicBezTo>
                <a:cubicBezTo>
                  <a:pt x="134459" y="126606"/>
                  <a:pt x="128389" y="130787"/>
                  <a:pt x="125514" y="132074"/>
                </a:cubicBezTo>
                <a:cubicBezTo>
                  <a:pt x="123597" y="133360"/>
                  <a:pt x="123597" y="133360"/>
                  <a:pt x="123597" y="133360"/>
                </a:cubicBezTo>
                <a:cubicBezTo>
                  <a:pt x="123597" y="133360"/>
                  <a:pt x="115610" y="129822"/>
                  <a:pt x="113054" y="129179"/>
                </a:cubicBezTo>
                <a:cubicBezTo>
                  <a:pt x="105068" y="125962"/>
                  <a:pt x="101553" y="124354"/>
                  <a:pt x="101553" y="120494"/>
                </a:cubicBezTo>
                <a:cubicBezTo>
                  <a:pt x="101553" y="120173"/>
                  <a:pt x="101553" y="120173"/>
                  <a:pt x="101553" y="120173"/>
                </a:cubicBezTo>
                <a:cubicBezTo>
                  <a:pt x="101553" y="115348"/>
                  <a:pt x="105068" y="113740"/>
                  <a:pt x="106984" y="112453"/>
                </a:cubicBezTo>
                <a:cubicBezTo>
                  <a:pt x="107943" y="111810"/>
                  <a:pt x="107943" y="110201"/>
                  <a:pt x="107304" y="109558"/>
                </a:cubicBezTo>
                <a:cubicBezTo>
                  <a:pt x="106665" y="109236"/>
                  <a:pt x="106026" y="107950"/>
                  <a:pt x="96122" y="107950"/>
                </a:cubicBezTo>
                <a:cubicBezTo>
                  <a:pt x="60660" y="107950"/>
                  <a:pt x="60660" y="107950"/>
                  <a:pt x="60660" y="107950"/>
                </a:cubicBezTo>
                <a:close/>
                <a:moveTo>
                  <a:pt x="62567" y="95250"/>
                </a:moveTo>
                <a:cubicBezTo>
                  <a:pt x="62248" y="96549"/>
                  <a:pt x="61928" y="98172"/>
                  <a:pt x="61609" y="99796"/>
                </a:cubicBezTo>
                <a:cubicBezTo>
                  <a:pt x="96117" y="99796"/>
                  <a:pt x="96117" y="99796"/>
                  <a:pt x="96117" y="99796"/>
                </a:cubicBezTo>
                <a:cubicBezTo>
                  <a:pt x="111135" y="99796"/>
                  <a:pt x="117525" y="103368"/>
                  <a:pt x="117525" y="112135"/>
                </a:cubicBezTo>
                <a:cubicBezTo>
                  <a:pt x="117525" y="115057"/>
                  <a:pt x="115927" y="117980"/>
                  <a:pt x="113371" y="119928"/>
                </a:cubicBezTo>
                <a:cubicBezTo>
                  <a:pt x="115288" y="120578"/>
                  <a:pt x="122318" y="123175"/>
                  <a:pt x="123276" y="123825"/>
                </a:cubicBezTo>
                <a:cubicBezTo>
                  <a:pt x="125513" y="122526"/>
                  <a:pt x="126472" y="119279"/>
                  <a:pt x="125513" y="117655"/>
                </a:cubicBezTo>
                <a:cubicBezTo>
                  <a:pt x="124874" y="117006"/>
                  <a:pt x="124555" y="116356"/>
                  <a:pt x="123276" y="116032"/>
                </a:cubicBezTo>
                <a:cubicBezTo>
                  <a:pt x="122318" y="115382"/>
                  <a:pt x="120720" y="115382"/>
                  <a:pt x="120720" y="115382"/>
                </a:cubicBezTo>
                <a:cubicBezTo>
                  <a:pt x="120720" y="111486"/>
                  <a:pt x="120720" y="111486"/>
                  <a:pt x="120720" y="111486"/>
                </a:cubicBezTo>
                <a:cubicBezTo>
                  <a:pt x="120720" y="107914"/>
                  <a:pt x="122957" y="105316"/>
                  <a:pt x="126791" y="104342"/>
                </a:cubicBezTo>
                <a:cubicBezTo>
                  <a:pt x="127111" y="104017"/>
                  <a:pt x="127111" y="104017"/>
                  <a:pt x="127430" y="103692"/>
                </a:cubicBezTo>
                <a:cubicBezTo>
                  <a:pt x="129347" y="102069"/>
                  <a:pt x="132223" y="100770"/>
                  <a:pt x="136696" y="100445"/>
                </a:cubicBezTo>
                <a:cubicBezTo>
                  <a:pt x="145962" y="100770"/>
                  <a:pt x="149477" y="106290"/>
                  <a:pt x="149477" y="111810"/>
                </a:cubicBezTo>
                <a:cubicBezTo>
                  <a:pt x="149477" y="115382"/>
                  <a:pt x="148199" y="117655"/>
                  <a:pt x="147240" y="118954"/>
                </a:cubicBezTo>
                <a:cubicBezTo>
                  <a:pt x="147560" y="121227"/>
                  <a:pt x="149157" y="122851"/>
                  <a:pt x="150116" y="123825"/>
                </a:cubicBezTo>
                <a:cubicBezTo>
                  <a:pt x="151075" y="123175"/>
                  <a:pt x="158104" y="120578"/>
                  <a:pt x="160021" y="119928"/>
                </a:cubicBezTo>
                <a:cubicBezTo>
                  <a:pt x="157465" y="117980"/>
                  <a:pt x="155867" y="115057"/>
                  <a:pt x="155867" y="112135"/>
                </a:cubicBezTo>
                <a:cubicBezTo>
                  <a:pt x="155867" y="103368"/>
                  <a:pt x="162258" y="99796"/>
                  <a:pt x="177275" y="99796"/>
                </a:cubicBezTo>
                <a:cubicBezTo>
                  <a:pt x="212422" y="99796"/>
                  <a:pt x="212422" y="99796"/>
                  <a:pt x="212422" y="99796"/>
                </a:cubicBezTo>
                <a:cubicBezTo>
                  <a:pt x="212103" y="98172"/>
                  <a:pt x="211783" y="96549"/>
                  <a:pt x="211464" y="95250"/>
                </a:cubicBezTo>
                <a:cubicBezTo>
                  <a:pt x="136696" y="95250"/>
                  <a:pt x="136696" y="95250"/>
                  <a:pt x="136696" y="95250"/>
                </a:cubicBezTo>
                <a:cubicBezTo>
                  <a:pt x="62567" y="95250"/>
                  <a:pt x="62567" y="95250"/>
                  <a:pt x="62567" y="95250"/>
                </a:cubicBezTo>
                <a:close/>
                <a:moveTo>
                  <a:pt x="175483" y="57150"/>
                </a:moveTo>
                <a:cubicBezTo>
                  <a:pt x="168517" y="57150"/>
                  <a:pt x="165531" y="58113"/>
                  <a:pt x="164536" y="59076"/>
                </a:cubicBezTo>
                <a:cubicBezTo>
                  <a:pt x="163873" y="59397"/>
                  <a:pt x="163209" y="60039"/>
                  <a:pt x="163209" y="62929"/>
                </a:cubicBezTo>
                <a:cubicBezTo>
                  <a:pt x="163209" y="85725"/>
                  <a:pt x="163209" y="85725"/>
                  <a:pt x="163209" y="85725"/>
                </a:cubicBezTo>
                <a:cubicBezTo>
                  <a:pt x="185434" y="85725"/>
                  <a:pt x="185434" y="85725"/>
                  <a:pt x="185434" y="85725"/>
                </a:cubicBezTo>
                <a:cubicBezTo>
                  <a:pt x="185434" y="63892"/>
                  <a:pt x="185434" y="63892"/>
                  <a:pt x="185434" y="63892"/>
                </a:cubicBezTo>
                <a:cubicBezTo>
                  <a:pt x="185434" y="61003"/>
                  <a:pt x="184439" y="57150"/>
                  <a:pt x="175483" y="57150"/>
                </a:cubicBezTo>
                <a:close/>
                <a:moveTo>
                  <a:pt x="98940" y="57150"/>
                </a:moveTo>
                <a:cubicBezTo>
                  <a:pt x="90809" y="57150"/>
                  <a:pt x="90184" y="61003"/>
                  <a:pt x="90184" y="63892"/>
                </a:cubicBezTo>
                <a:cubicBezTo>
                  <a:pt x="90184" y="85725"/>
                  <a:pt x="90184" y="85725"/>
                  <a:pt x="90184" y="85725"/>
                </a:cubicBezTo>
                <a:cubicBezTo>
                  <a:pt x="110822" y="85725"/>
                  <a:pt x="110822" y="85725"/>
                  <a:pt x="110822" y="85725"/>
                </a:cubicBezTo>
                <a:cubicBezTo>
                  <a:pt x="110822" y="78019"/>
                  <a:pt x="110822" y="62929"/>
                  <a:pt x="110822" y="62929"/>
                </a:cubicBezTo>
                <a:cubicBezTo>
                  <a:pt x="110822" y="60039"/>
                  <a:pt x="110197" y="59397"/>
                  <a:pt x="109571" y="59076"/>
                </a:cubicBezTo>
                <a:cubicBezTo>
                  <a:pt x="108321" y="58113"/>
                  <a:pt x="105819" y="57150"/>
                  <a:pt x="98940" y="57150"/>
                </a:cubicBezTo>
                <a:close/>
                <a:moveTo>
                  <a:pt x="136862" y="49213"/>
                </a:moveTo>
                <a:cubicBezTo>
                  <a:pt x="124628" y="49213"/>
                  <a:pt x="120346" y="56515"/>
                  <a:pt x="120346" y="63183"/>
                </a:cubicBezTo>
                <a:cubicBezTo>
                  <a:pt x="120346" y="85726"/>
                  <a:pt x="120346" y="85726"/>
                  <a:pt x="120346" y="85726"/>
                </a:cubicBezTo>
                <a:cubicBezTo>
                  <a:pt x="136862" y="85726"/>
                  <a:pt x="136862" y="85726"/>
                  <a:pt x="136862" y="85726"/>
                </a:cubicBezTo>
                <a:cubicBezTo>
                  <a:pt x="153684" y="85726"/>
                  <a:pt x="153684" y="85726"/>
                  <a:pt x="153684" y="85726"/>
                </a:cubicBezTo>
                <a:cubicBezTo>
                  <a:pt x="153684" y="63183"/>
                  <a:pt x="153684" y="63183"/>
                  <a:pt x="153684" y="63183"/>
                </a:cubicBezTo>
                <a:cubicBezTo>
                  <a:pt x="153684" y="56515"/>
                  <a:pt x="149402" y="49213"/>
                  <a:pt x="136862" y="49213"/>
                </a:cubicBezTo>
                <a:close/>
                <a:moveTo>
                  <a:pt x="147334" y="38100"/>
                </a:moveTo>
                <a:lnTo>
                  <a:pt x="147334" y="40957"/>
                </a:lnTo>
                <a:cubicBezTo>
                  <a:pt x="152969" y="42862"/>
                  <a:pt x="157664" y="46037"/>
                  <a:pt x="160794" y="50800"/>
                </a:cubicBezTo>
                <a:cubicBezTo>
                  <a:pt x="163299" y="49212"/>
                  <a:pt x="166429" y="48577"/>
                  <a:pt x="169559" y="48260"/>
                </a:cubicBezTo>
                <a:cubicBezTo>
                  <a:pt x="163299" y="43180"/>
                  <a:pt x="155473" y="39687"/>
                  <a:pt x="147334" y="38100"/>
                </a:cubicBezTo>
                <a:close/>
                <a:moveTo>
                  <a:pt x="126696" y="38100"/>
                </a:moveTo>
                <a:cubicBezTo>
                  <a:pt x="118441" y="39687"/>
                  <a:pt x="110821" y="43180"/>
                  <a:pt x="104471" y="48260"/>
                </a:cubicBezTo>
                <a:cubicBezTo>
                  <a:pt x="107646" y="48577"/>
                  <a:pt x="110821" y="49212"/>
                  <a:pt x="113361" y="50800"/>
                </a:cubicBezTo>
                <a:cubicBezTo>
                  <a:pt x="116536" y="46037"/>
                  <a:pt x="120981" y="42862"/>
                  <a:pt x="126696" y="40957"/>
                </a:cubicBezTo>
                <a:cubicBezTo>
                  <a:pt x="126696" y="38100"/>
                  <a:pt x="126696" y="38100"/>
                  <a:pt x="126696" y="38100"/>
                </a:cubicBezTo>
                <a:close/>
                <a:moveTo>
                  <a:pt x="134634" y="6350"/>
                </a:moveTo>
                <a:lnTo>
                  <a:pt x="134634" y="20637"/>
                </a:lnTo>
                <a:lnTo>
                  <a:pt x="120346" y="20637"/>
                </a:lnTo>
                <a:lnTo>
                  <a:pt x="120346" y="26988"/>
                </a:lnTo>
                <a:lnTo>
                  <a:pt x="134634" y="26988"/>
                </a:lnTo>
                <a:lnTo>
                  <a:pt x="134634" y="39688"/>
                </a:lnTo>
                <a:lnTo>
                  <a:pt x="136221" y="39688"/>
                </a:lnTo>
                <a:lnTo>
                  <a:pt x="139397" y="39688"/>
                </a:lnTo>
                <a:lnTo>
                  <a:pt x="139397" y="26988"/>
                </a:lnTo>
                <a:lnTo>
                  <a:pt x="153684" y="26988"/>
                </a:lnTo>
                <a:lnTo>
                  <a:pt x="153684" y="20637"/>
                </a:lnTo>
                <a:lnTo>
                  <a:pt x="139397" y="20637"/>
                </a:lnTo>
                <a:lnTo>
                  <a:pt x="139397" y="6350"/>
                </a:lnTo>
                <a:lnTo>
                  <a:pt x="136221" y="6350"/>
                </a:lnTo>
                <a:close/>
                <a:moveTo>
                  <a:pt x="127511" y="0"/>
                </a:moveTo>
                <a:cubicBezTo>
                  <a:pt x="127511" y="0"/>
                  <a:pt x="127511" y="0"/>
                  <a:pt x="137335" y="0"/>
                </a:cubicBezTo>
                <a:cubicBezTo>
                  <a:pt x="137335" y="0"/>
                  <a:pt x="137335" y="0"/>
                  <a:pt x="147476" y="0"/>
                </a:cubicBezTo>
                <a:cubicBezTo>
                  <a:pt x="147476" y="0"/>
                  <a:pt x="147476" y="0"/>
                  <a:pt x="147476" y="13309"/>
                </a:cubicBezTo>
                <a:cubicBezTo>
                  <a:pt x="147476" y="13309"/>
                  <a:pt x="147476" y="13309"/>
                  <a:pt x="161103" y="13309"/>
                </a:cubicBezTo>
                <a:cubicBezTo>
                  <a:pt x="161103" y="13309"/>
                  <a:pt x="161103" y="13309"/>
                  <a:pt x="161103" y="33272"/>
                </a:cubicBezTo>
                <a:cubicBezTo>
                  <a:pt x="169977" y="37074"/>
                  <a:pt x="177900" y="42778"/>
                  <a:pt x="183604" y="49749"/>
                </a:cubicBezTo>
                <a:cubicBezTo>
                  <a:pt x="191844" y="52284"/>
                  <a:pt x="194696" y="58621"/>
                  <a:pt x="194696" y="64642"/>
                </a:cubicBezTo>
                <a:cubicBezTo>
                  <a:pt x="194696" y="64642"/>
                  <a:pt x="194696" y="64642"/>
                  <a:pt x="194696" y="86189"/>
                </a:cubicBezTo>
                <a:cubicBezTo>
                  <a:pt x="194696" y="86189"/>
                  <a:pt x="194696" y="86189"/>
                  <a:pt x="218465" y="86189"/>
                </a:cubicBezTo>
                <a:cubicBezTo>
                  <a:pt x="218465" y="86189"/>
                  <a:pt x="218465" y="86189"/>
                  <a:pt x="219415" y="89674"/>
                </a:cubicBezTo>
                <a:cubicBezTo>
                  <a:pt x="222268" y="98230"/>
                  <a:pt x="223535" y="107736"/>
                  <a:pt x="223535" y="117876"/>
                </a:cubicBezTo>
                <a:cubicBezTo>
                  <a:pt x="223535" y="149880"/>
                  <a:pt x="211809" y="187270"/>
                  <a:pt x="200084" y="216422"/>
                </a:cubicBezTo>
                <a:cubicBezTo>
                  <a:pt x="182337" y="260467"/>
                  <a:pt x="159202" y="300393"/>
                  <a:pt x="146842" y="313701"/>
                </a:cubicBezTo>
                <a:cubicBezTo>
                  <a:pt x="143990" y="316553"/>
                  <a:pt x="141455" y="319088"/>
                  <a:pt x="137652" y="319088"/>
                </a:cubicBezTo>
                <a:cubicBezTo>
                  <a:pt x="137652" y="319088"/>
                  <a:pt x="137652" y="319088"/>
                  <a:pt x="137335" y="319088"/>
                </a:cubicBezTo>
                <a:cubicBezTo>
                  <a:pt x="137335" y="319088"/>
                  <a:pt x="137335" y="319088"/>
                  <a:pt x="137018" y="319088"/>
                </a:cubicBezTo>
                <a:cubicBezTo>
                  <a:pt x="133215" y="319088"/>
                  <a:pt x="130997" y="316553"/>
                  <a:pt x="128144" y="313701"/>
                </a:cubicBezTo>
                <a:cubicBezTo>
                  <a:pt x="116102" y="300393"/>
                  <a:pt x="92967" y="260467"/>
                  <a:pt x="75220" y="216422"/>
                </a:cubicBezTo>
                <a:cubicBezTo>
                  <a:pt x="63811" y="187270"/>
                  <a:pt x="52085" y="149880"/>
                  <a:pt x="52085" y="117876"/>
                </a:cubicBezTo>
                <a:cubicBezTo>
                  <a:pt x="52085" y="107736"/>
                  <a:pt x="53353" y="98230"/>
                  <a:pt x="56205" y="89674"/>
                </a:cubicBezTo>
                <a:cubicBezTo>
                  <a:pt x="56205" y="89674"/>
                  <a:pt x="56205" y="89674"/>
                  <a:pt x="57156" y="86189"/>
                </a:cubicBezTo>
                <a:cubicBezTo>
                  <a:pt x="57156" y="86189"/>
                  <a:pt x="57156" y="86189"/>
                  <a:pt x="80607" y="86189"/>
                </a:cubicBezTo>
                <a:cubicBezTo>
                  <a:pt x="80607" y="86189"/>
                  <a:pt x="80607" y="86189"/>
                  <a:pt x="80607" y="64642"/>
                </a:cubicBezTo>
                <a:cubicBezTo>
                  <a:pt x="80607" y="58621"/>
                  <a:pt x="83777" y="52284"/>
                  <a:pt x="91382" y="49749"/>
                </a:cubicBezTo>
                <a:cubicBezTo>
                  <a:pt x="97087" y="42778"/>
                  <a:pt x="105327" y="37074"/>
                  <a:pt x="114200" y="33272"/>
                </a:cubicBezTo>
                <a:cubicBezTo>
                  <a:pt x="114200" y="33272"/>
                  <a:pt x="114200" y="33272"/>
                  <a:pt x="114200" y="13309"/>
                </a:cubicBezTo>
                <a:cubicBezTo>
                  <a:pt x="114200" y="13309"/>
                  <a:pt x="114200" y="13309"/>
                  <a:pt x="127511" y="13309"/>
                </a:cubicBezTo>
                <a:cubicBezTo>
                  <a:pt x="127511" y="13309"/>
                  <a:pt x="127511" y="13309"/>
                  <a:pt x="127511" y="0"/>
                </a:cubicBezTo>
                <a:close/>
              </a:path>
            </a:pathLst>
          </a:custGeom>
          <a:solidFill>
            <a:srgbClr val="000000"/>
          </a:solidFill>
          <a:ln>
            <a:noFill/>
          </a:ln>
        </p:spPr>
        <p:txBody>
          <a:bodyPr vert="horz" wrap="square" lIns="130090" tIns="65045" rIns="130090" bIns="65045" numCol="1" anchor="t" anchorCtr="0" compatLnSpc="1">
            <a:prstTxWarp prst="textNoShape">
              <a:avLst/>
            </a:prstTxWarp>
            <a:noAutofit/>
          </a:bodyPr>
          <a:lstStyle/>
          <a:p>
            <a:endParaRPr lang="nl-NL" sz="3699"/>
          </a:p>
        </p:txBody>
      </p:sp>
      <p:sp>
        <p:nvSpPr>
          <p:cNvPr id="2" name="Titel 1"/>
          <p:cNvSpPr>
            <a:spLocks noGrp="1" noSelect="1"/>
          </p:cNvSpPr>
          <p:nvPr>
            <p:ph type="title" hasCustomPrompt="1"/>
          </p:nvPr>
        </p:nvSpPr>
        <p:spPr>
          <a:xfrm>
            <a:off x="0" y="4161462"/>
            <a:ext cx="17365275" cy="1690150"/>
          </a:xfrm>
        </p:spPr>
        <p:txBody>
          <a:bodyPr/>
          <a:lstStyle>
            <a:lvl1pPr algn="ctr">
              <a:defRPr sz="9674" b="1" cap="none" baseline="0">
                <a:solidFill>
                  <a:schemeClr val="bg1"/>
                </a:solidFill>
                <a:latin typeface="+mn-lt"/>
              </a:defRPr>
            </a:lvl1pPr>
          </a:lstStyle>
          <a:p>
            <a:r>
              <a:rPr lang="nl-NL"/>
              <a:t>[Tekst]</a:t>
            </a:r>
          </a:p>
        </p:txBody>
      </p:sp>
      <p:sp>
        <p:nvSpPr>
          <p:cNvPr id="8" name="Rechthoek: afgeronde hoeken 7">
            <a:extLst>
              <a:ext uri="{FF2B5EF4-FFF2-40B4-BE49-F238E27FC236}">
                <a16:creationId xmlns:a16="http://schemas.microsoft.com/office/drawing/2014/main" id="{A5AF17E4-4F96-4AF7-81E8-4E18E40B55CB}"/>
              </a:ext>
            </a:extLst>
          </p:cNvPr>
          <p:cNvSpPr>
            <a:spLocks noSelect="1"/>
          </p:cNvSpPr>
          <p:nvPr userDrawn="1"/>
        </p:nvSpPr>
        <p:spPr>
          <a:xfrm>
            <a:off x="-3416343" y="0"/>
            <a:ext cx="2868919" cy="3597829"/>
          </a:xfrm>
          <a:prstGeom prst="roundRect">
            <a:avLst/>
          </a:prstGeom>
          <a:ln/>
        </p:spPr>
        <p:style>
          <a:lnRef idx="2">
            <a:schemeClr val="accent1"/>
          </a:lnRef>
          <a:fillRef idx="1">
            <a:schemeClr val="lt1"/>
          </a:fillRef>
          <a:effectRef idx="0">
            <a:schemeClr val="accent1"/>
          </a:effectRef>
          <a:fontRef idx="minor">
            <a:schemeClr val="dk1"/>
          </a:fontRef>
        </p:style>
        <p:txBody>
          <a:bodyPr lIns="51217" tIns="51217" rIns="51217" bIns="51217" rtlCol="0" anchor="t" anchorCtr="0"/>
          <a:lstStyle/>
          <a:p>
            <a:pPr algn="l"/>
            <a:r>
              <a:rPr lang="nl-NL" sz="1423" kern="1200" noProof="0">
                <a:solidFill>
                  <a:schemeClr val="dk1"/>
                </a:solidFill>
                <a:effectLst/>
                <a:latin typeface="+mn-lt"/>
                <a:ea typeface="+mn-ea"/>
                <a:cs typeface="+mn-cs"/>
              </a:rPr>
              <a:t>U kunt zelf een afbeelding plaatsen in het afbeeldingsvak. Wilt u bij nader inzien toch een andere afbeelding? Klik dan in de rand van de afbeelding en druk op delete. U krijgt nu weer het fotovak te zien met een pictogram. Klik boven in het scherm op het tabblad Start op Opnieuw instellen. De dia heeft nu de originele indeling. Voeg opnieuw een afbeelding in.</a:t>
            </a:r>
            <a:endParaRPr lang="nl-NL" sz="1423" noProof="0"/>
          </a:p>
        </p:txBody>
      </p:sp>
    </p:spTree>
    <p:extLst>
      <p:ext uri="{BB962C8B-B14F-4D97-AF65-F5344CB8AC3E}">
        <p14:creationId xmlns:p14="http://schemas.microsoft.com/office/powerpoint/2010/main" val="148754820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Titel (rood), afbeelding en wit logo">
    <p:spTree>
      <p:nvGrpSpPr>
        <p:cNvPr id="1" name=""/>
        <p:cNvGrpSpPr/>
        <p:nvPr/>
      </p:nvGrpSpPr>
      <p:grpSpPr>
        <a:xfrm>
          <a:off x="0" y="0"/>
          <a:ext cx="0" cy="0"/>
          <a:chOff x="0" y="0"/>
          <a:chExt cx="0" cy="0"/>
        </a:xfrm>
      </p:grpSpPr>
      <p:sp>
        <p:nvSpPr>
          <p:cNvPr id="145" name="Vrije vorm: vorm 144">
            <a:extLst>
              <a:ext uri="{FF2B5EF4-FFF2-40B4-BE49-F238E27FC236}">
                <a16:creationId xmlns:a16="http://schemas.microsoft.com/office/drawing/2014/main" id="{754E9131-9796-4B0B-A865-083D147B392E}"/>
              </a:ext>
            </a:extLst>
          </p:cNvPr>
          <p:cNvSpPr>
            <a:spLocks noSelect="1"/>
          </p:cNvSpPr>
          <p:nvPr userDrawn="1"/>
        </p:nvSpPr>
        <p:spPr bwMode="auto">
          <a:xfrm>
            <a:off x="6514612" y="9250868"/>
            <a:ext cx="1854541" cy="146804"/>
          </a:xfrm>
          <a:custGeom>
            <a:avLst/>
            <a:gdLst>
              <a:gd name="connsiteX0" fmla="*/ 124181 w 1303338"/>
              <a:gd name="connsiteY0" fmla="*/ 71438 h 103188"/>
              <a:gd name="connsiteX1" fmla="*/ 123565 w 1303338"/>
              <a:gd name="connsiteY1" fmla="*/ 71766 h 103188"/>
              <a:gd name="connsiteX2" fmla="*/ 122025 w 1303338"/>
              <a:gd name="connsiteY2" fmla="*/ 72093 h 103188"/>
              <a:gd name="connsiteX3" fmla="*/ 110320 w 1303338"/>
              <a:gd name="connsiteY3" fmla="*/ 75697 h 103188"/>
              <a:gd name="connsiteX4" fmla="*/ 104775 w 1303338"/>
              <a:gd name="connsiteY4" fmla="*/ 84214 h 103188"/>
              <a:gd name="connsiteX5" fmla="*/ 112168 w 1303338"/>
              <a:gd name="connsiteY5" fmla="*/ 92076 h 103188"/>
              <a:gd name="connsiteX6" fmla="*/ 122949 w 1303338"/>
              <a:gd name="connsiteY6" fmla="*/ 86835 h 103188"/>
              <a:gd name="connsiteX7" fmla="*/ 125413 w 1303338"/>
              <a:gd name="connsiteY7" fmla="*/ 77662 h 103188"/>
              <a:gd name="connsiteX8" fmla="*/ 125413 w 1303338"/>
              <a:gd name="connsiteY8" fmla="*/ 73731 h 103188"/>
              <a:gd name="connsiteX9" fmla="*/ 124181 w 1303338"/>
              <a:gd name="connsiteY9" fmla="*/ 71438 h 103188"/>
              <a:gd name="connsiteX10" fmla="*/ 338465 w 1303338"/>
              <a:gd name="connsiteY10" fmla="*/ 44450 h 103188"/>
              <a:gd name="connsiteX11" fmla="*/ 322263 w 1303338"/>
              <a:gd name="connsiteY11" fmla="*/ 67790 h 103188"/>
              <a:gd name="connsiteX12" fmla="*/ 339400 w 1303338"/>
              <a:gd name="connsiteY12" fmla="*/ 92075 h 103188"/>
              <a:gd name="connsiteX13" fmla="*/ 355601 w 1303338"/>
              <a:gd name="connsiteY13" fmla="*/ 69997 h 103188"/>
              <a:gd name="connsiteX14" fmla="*/ 338465 w 1303338"/>
              <a:gd name="connsiteY14" fmla="*/ 44450 h 103188"/>
              <a:gd name="connsiteX15" fmla="*/ 266701 w 1303338"/>
              <a:gd name="connsiteY15" fmla="*/ 44450 h 103188"/>
              <a:gd name="connsiteX16" fmla="*/ 254636 w 1303338"/>
              <a:gd name="connsiteY16" fmla="*/ 54811 h 103188"/>
              <a:gd name="connsiteX17" fmla="*/ 252413 w 1303338"/>
              <a:gd name="connsiteY17" fmla="*/ 72294 h 103188"/>
              <a:gd name="connsiteX18" fmla="*/ 254001 w 1303338"/>
              <a:gd name="connsiteY18" fmla="*/ 88483 h 103188"/>
              <a:gd name="connsiteX19" fmla="*/ 263208 w 1303338"/>
              <a:gd name="connsiteY19" fmla="*/ 93663 h 103188"/>
              <a:gd name="connsiteX20" fmla="*/ 280988 w 1303338"/>
              <a:gd name="connsiteY20" fmla="*/ 67762 h 103188"/>
              <a:gd name="connsiteX21" fmla="*/ 266701 w 1303338"/>
              <a:gd name="connsiteY21" fmla="*/ 44450 h 103188"/>
              <a:gd name="connsiteX22" fmla="*/ 490400 w 1303338"/>
              <a:gd name="connsiteY22" fmla="*/ 42863 h 103188"/>
              <a:gd name="connsiteX23" fmla="*/ 474663 w 1303338"/>
              <a:gd name="connsiteY23" fmla="*/ 66041 h 103188"/>
              <a:gd name="connsiteX24" fmla="*/ 490400 w 1303338"/>
              <a:gd name="connsiteY24" fmla="*/ 90488 h 103188"/>
              <a:gd name="connsiteX25" fmla="*/ 504826 w 1303338"/>
              <a:gd name="connsiteY25" fmla="*/ 66993 h 103188"/>
              <a:gd name="connsiteX26" fmla="*/ 501876 w 1303338"/>
              <a:gd name="connsiteY26" fmla="*/ 49531 h 103188"/>
              <a:gd name="connsiteX27" fmla="*/ 490400 w 1303338"/>
              <a:gd name="connsiteY27" fmla="*/ 42863 h 103188"/>
              <a:gd name="connsiteX28" fmla="*/ 185083 w 1303338"/>
              <a:gd name="connsiteY28" fmla="*/ 42863 h 103188"/>
              <a:gd name="connsiteX29" fmla="*/ 169863 w 1303338"/>
              <a:gd name="connsiteY29" fmla="*/ 66041 h 103188"/>
              <a:gd name="connsiteX30" fmla="*/ 185083 w 1303338"/>
              <a:gd name="connsiteY30" fmla="*/ 90488 h 103188"/>
              <a:gd name="connsiteX31" fmla="*/ 198438 w 1303338"/>
              <a:gd name="connsiteY31" fmla="*/ 66993 h 103188"/>
              <a:gd name="connsiteX32" fmla="*/ 195643 w 1303338"/>
              <a:gd name="connsiteY32" fmla="*/ 49531 h 103188"/>
              <a:gd name="connsiteX33" fmla="*/ 185083 w 1303338"/>
              <a:gd name="connsiteY33" fmla="*/ 42863 h 103188"/>
              <a:gd name="connsiteX34" fmla="*/ 1176894 w 1303338"/>
              <a:gd name="connsiteY34" fmla="*/ 41275 h 103188"/>
              <a:gd name="connsiteX35" fmla="*/ 1165679 w 1303338"/>
              <a:gd name="connsiteY35" fmla="*/ 46342 h 103188"/>
              <a:gd name="connsiteX36" fmla="*/ 1162050 w 1303338"/>
              <a:gd name="connsiteY36" fmla="*/ 55461 h 103188"/>
              <a:gd name="connsiteX37" fmla="*/ 1164029 w 1303338"/>
              <a:gd name="connsiteY37" fmla="*/ 57150 h 103188"/>
              <a:gd name="connsiteX38" fmla="*/ 1166998 w 1303338"/>
              <a:gd name="connsiteY38" fmla="*/ 57150 h 103188"/>
              <a:gd name="connsiteX39" fmla="*/ 1173266 w 1303338"/>
              <a:gd name="connsiteY39" fmla="*/ 56475 h 103188"/>
              <a:gd name="connsiteX40" fmla="*/ 1184481 w 1303338"/>
              <a:gd name="connsiteY40" fmla="*/ 55461 h 103188"/>
              <a:gd name="connsiteX41" fmla="*/ 1187450 w 1303338"/>
              <a:gd name="connsiteY41" fmla="*/ 52422 h 103188"/>
              <a:gd name="connsiteX42" fmla="*/ 1184811 w 1303338"/>
              <a:gd name="connsiteY42" fmla="*/ 44653 h 103188"/>
              <a:gd name="connsiteX43" fmla="*/ 1176894 w 1303338"/>
              <a:gd name="connsiteY43" fmla="*/ 41275 h 103188"/>
              <a:gd name="connsiteX44" fmla="*/ 891340 w 1303338"/>
              <a:gd name="connsiteY44" fmla="*/ 41275 h 103188"/>
              <a:gd name="connsiteX45" fmla="*/ 879977 w 1303338"/>
              <a:gd name="connsiteY45" fmla="*/ 46342 h 103188"/>
              <a:gd name="connsiteX46" fmla="*/ 876300 w 1303338"/>
              <a:gd name="connsiteY46" fmla="*/ 55461 h 103188"/>
              <a:gd name="connsiteX47" fmla="*/ 877971 w 1303338"/>
              <a:gd name="connsiteY47" fmla="*/ 57150 h 103188"/>
              <a:gd name="connsiteX48" fmla="*/ 880979 w 1303338"/>
              <a:gd name="connsiteY48" fmla="*/ 57150 h 103188"/>
              <a:gd name="connsiteX49" fmla="*/ 887329 w 1303338"/>
              <a:gd name="connsiteY49" fmla="*/ 56475 h 103188"/>
              <a:gd name="connsiteX50" fmla="*/ 899027 w 1303338"/>
              <a:gd name="connsiteY50" fmla="*/ 55461 h 103188"/>
              <a:gd name="connsiteX51" fmla="*/ 901700 w 1303338"/>
              <a:gd name="connsiteY51" fmla="*/ 52422 h 103188"/>
              <a:gd name="connsiteX52" fmla="*/ 899361 w 1303338"/>
              <a:gd name="connsiteY52" fmla="*/ 44653 h 103188"/>
              <a:gd name="connsiteX53" fmla="*/ 891340 w 1303338"/>
              <a:gd name="connsiteY53" fmla="*/ 41275 h 103188"/>
              <a:gd name="connsiteX54" fmla="*/ 1235711 w 1303338"/>
              <a:gd name="connsiteY54" fmla="*/ 33338 h 103188"/>
              <a:gd name="connsiteX55" fmla="*/ 1237298 w 1303338"/>
              <a:gd name="connsiteY55" fmla="*/ 35890 h 103188"/>
              <a:gd name="connsiteX56" fmla="*/ 1237298 w 1303338"/>
              <a:gd name="connsiteY56" fmla="*/ 41314 h 103188"/>
              <a:gd name="connsiteX57" fmla="*/ 1236981 w 1303338"/>
              <a:gd name="connsiteY57" fmla="*/ 63645 h 103188"/>
              <a:gd name="connsiteX58" fmla="*/ 1236981 w 1303338"/>
              <a:gd name="connsiteY58" fmla="*/ 70344 h 103188"/>
              <a:gd name="connsiteX59" fmla="*/ 1237298 w 1303338"/>
              <a:gd name="connsiteY59" fmla="*/ 88210 h 103188"/>
              <a:gd name="connsiteX60" fmla="*/ 1242061 w 1303338"/>
              <a:gd name="connsiteY60" fmla="*/ 92995 h 103188"/>
              <a:gd name="connsiteX61" fmla="*/ 1246188 w 1303338"/>
              <a:gd name="connsiteY61" fmla="*/ 96185 h 103188"/>
              <a:gd name="connsiteX62" fmla="*/ 1246188 w 1303338"/>
              <a:gd name="connsiteY62" fmla="*/ 98418 h 103188"/>
              <a:gd name="connsiteX63" fmla="*/ 1244601 w 1303338"/>
              <a:gd name="connsiteY63" fmla="*/ 100013 h 103188"/>
              <a:gd name="connsiteX64" fmla="*/ 1243648 w 1303338"/>
              <a:gd name="connsiteY64" fmla="*/ 100013 h 103188"/>
              <a:gd name="connsiteX65" fmla="*/ 1229678 w 1303338"/>
              <a:gd name="connsiteY65" fmla="*/ 99694 h 103188"/>
              <a:gd name="connsiteX66" fmla="*/ 1215390 w 1303338"/>
              <a:gd name="connsiteY66" fmla="*/ 100013 h 103188"/>
              <a:gd name="connsiteX67" fmla="*/ 1214437 w 1303338"/>
              <a:gd name="connsiteY67" fmla="*/ 100013 h 103188"/>
              <a:gd name="connsiteX68" fmla="*/ 1212850 w 1303338"/>
              <a:gd name="connsiteY68" fmla="*/ 98418 h 103188"/>
              <a:gd name="connsiteX69" fmla="*/ 1212850 w 1303338"/>
              <a:gd name="connsiteY69" fmla="*/ 96185 h 103188"/>
              <a:gd name="connsiteX70" fmla="*/ 1216977 w 1303338"/>
              <a:gd name="connsiteY70" fmla="*/ 92995 h 103188"/>
              <a:gd name="connsiteX71" fmla="*/ 1221740 w 1303338"/>
              <a:gd name="connsiteY71" fmla="*/ 88210 h 103188"/>
              <a:gd name="connsiteX72" fmla="*/ 1222058 w 1303338"/>
              <a:gd name="connsiteY72" fmla="*/ 70344 h 103188"/>
              <a:gd name="connsiteX73" fmla="*/ 1222058 w 1303338"/>
              <a:gd name="connsiteY73" fmla="*/ 59498 h 103188"/>
              <a:gd name="connsiteX74" fmla="*/ 1216660 w 1303338"/>
              <a:gd name="connsiteY74" fmla="*/ 42271 h 103188"/>
              <a:gd name="connsiteX75" fmla="*/ 1212850 w 1303338"/>
              <a:gd name="connsiteY75" fmla="*/ 40038 h 103188"/>
              <a:gd name="connsiteX76" fmla="*/ 1212850 w 1303338"/>
              <a:gd name="connsiteY76" fmla="*/ 37805 h 103188"/>
              <a:gd name="connsiteX77" fmla="*/ 1215072 w 1303338"/>
              <a:gd name="connsiteY77" fmla="*/ 35571 h 103188"/>
              <a:gd name="connsiteX78" fmla="*/ 1233806 w 1303338"/>
              <a:gd name="connsiteY78" fmla="*/ 33657 h 103188"/>
              <a:gd name="connsiteX79" fmla="*/ 1234758 w 1303338"/>
              <a:gd name="connsiteY79" fmla="*/ 33657 h 103188"/>
              <a:gd name="connsiteX80" fmla="*/ 1235711 w 1303338"/>
              <a:gd name="connsiteY80" fmla="*/ 33338 h 103188"/>
              <a:gd name="connsiteX81" fmla="*/ 1177658 w 1303338"/>
              <a:gd name="connsiteY81" fmla="*/ 33338 h 103188"/>
              <a:gd name="connsiteX82" fmla="*/ 1201738 w 1303338"/>
              <a:gd name="connsiteY82" fmla="*/ 57900 h 103188"/>
              <a:gd name="connsiteX83" fmla="*/ 1195317 w 1303338"/>
              <a:gd name="connsiteY83" fmla="*/ 62685 h 103188"/>
              <a:gd name="connsiteX84" fmla="*/ 1164815 w 1303338"/>
              <a:gd name="connsiteY84" fmla="*/ 62685 h 103188"/>
              <a:gd name="connsiteX85" fmla="*/ 1159357 w 1303338"/>
              <a:gd name="connsiteY85" fmla="*/ 67470 h 103188"/>
              <a:gd name="connsiteX86" fmla="*/ 1178942 w 1303338"/>
              <a:gd name="connsiteY86" fmla="*/ 89799 h 103188"/>
              <a:gd name="connsiteX87" fmla="*/ 1199170 w 1303338"/>
              <a:gd name="connsiteY87" fmla="*/ 82781 h 103188"/>
              <a:gd name="connsiteX88" fmla="*/ 1199812 w 1303338"/>
              <a:gd name="connsiteY88" fmla="*/ 82462 h 103188"/>
              <a:gd name="connsiteX89" fmla="*/ 1200454 w 1303338"/>
              <a:gd name="connsiteY89" fmla="*/ 83738 h 103188"/>
              <a:gd name="connsiteX90" fmla="*/ 1199170 w 1303338"/>
              <a:gd name="connsiteY90" fmla="*/ 95541 h 103188"/>
              <a:gd name="connsiteX91" fmla="*/ 1193712 w 1303338"/>
              <a:gd name="connsiteY91" fmla="*/ 98411 h 103188"/>
              <a:gd name="connsiteX92" fmla="*/ 1177016 w 1303338"/>
              <a:gd name="connsiteY92" fmla="*/ 101601 h 103188"/>
              <a:gd name="connsiteX93" fmla="*/ 1144588 w 1303338"/>
              <a:gd name="connsiteY93" fmla="*/ 69384 h 103188"/>
              <a:gd name="connsiteX94" fmla="*/ 1177658 w 1303338"/>
              <a:gd name="connsiteY94" fmla="*/ 33338 h 103188"/>
              <a:gd name="connsiteX95" fmla="*/ 1070830 w 1303338"/>
              <a:gd name="connsiteY95" fmla="*/ 33338 h 103188"/>
              <a:gd name="connsiteX96" fmla="*/ 1072433 w 1303338"/>
              <a:gd name="connsiteY96" fmla="*/ 35890 h 103188"/>
              <a:gd name="connsiteX97" fmla="*/ 1072433 w 1303338"/>
              <a:gd name="connsiteY97" fmla="*/ 41314 h 103188"/>
              <a:gd name="connsiteX98" fmla="*/ 1072112 w 1303338"/>
              <a:gd name="connsiteY98" fmla="*/ 63645 h 103188"/>
              <a:gd name="connsiteX99" fmla="*/ 1072112 w 1303338"/>
              <a:gd name="connsiteY99" fmla="*/ 70344 h 103188"/>
              <a:gd name="connsiteX100" fmla="*/ 1072433 w 1303338"/>
              <a:gd name="connsiteY100" fmla="*/ 88210 h 103188"/>
              <a:gd name="connsiteX101" fmla="*/ 1077241 w 1303338"/>
              <a:gd name="connsiteY101" fmla="*/ 92995 h 103188"/>
              <a:gd name="connsiteX102" fmla="*/ 1081088 w 1303338"/>
              <a:gd name="connsiteY102" fmla="*/ 96185 h 103188"/>
              <a:gd name="connsiteX103" fmla="*/ 1081088 w 1303338"/>
              <a:gd name="connsiteY103" fmla="*/ 98418 h 103188"/>
              <a:gd name="connsiteX104" fmla="*/ 1079806 w 1303338"/>
              <a:gd name="connsiteY104" fmla="*/ 100013 h 103188"/>
              <a:gd name="connsiteX105" fmla="*/ 1078844 w 1303338"/>
              <a:gd name="connsiteY105" fmla="*/ 100013 h 103188"/>
              <a:gd name="connsiteX106" fmla="*/ 1064739 w 1303338"/>
              <a:gd name="connsiteY106" fmla="*/ 99694 h 103188"/>
              <a:gd name="connsiteX107" fmla="*/ 1050314 w 1303338"/>
              <a:gd name="connsiteY107" fmla="*/ 100013 h 103188"/>
              <a:gd name="connsiteX108" fmla="*/ 1049353 w 1303338"/>
              <a:gd name="connsiteY108" fmla="*/ 100013 h 103188"/>
              <a:gd name="connsiteX109" fmla="*/ 1047750 w 1303338"/>
              <a:gd name="connsiteY109" fmla="*/ 98418 h 103188"/>
              <a:gd name="connsiteX110" fmla="*/ 1047750 w 1303338"/>
              <a:gd name="connsiteY110" fmla="*/ 96185 h 103188"/>
              <a:gd name="connsiteX111" fmla="*/ 1051917 w 1303338"/>
              <a:gd name="connsiteY111" fmla="*/ 92995 h 103188"/>
              <a:gd name="connsiteX112" fmla="*/ 1057046 w 1303338"/>
              <a:gd name="connsiteY112" fmla="*/ 88210 h 103188"/>
              <a:gd name="connsiteX113" fmla="*/ 1057046 w 1303338"/>
              <a:gd name="connsiteY113" fmla="*/ 70344 h 103188"/>
              <a:gd name="connsiteX114" fmla="*/ 1057046 w 1303338"/>
              <a:gd name="connsiteY114" fmla="*/ 59498 h 103188"/>
              <a:gd name="connsiteX115" fmla="*/ 1051596 w 1303338"/>
              <a:gd name="connsiteY115" fmla="*/ 42271 h 103188"/>
              <a:gd name="connsiteX116" fmla="*/ 1047750 w 1303338"/>
              <a:gd name="connsiteY116" fmla="*/ 40038 h 103188"/>
              <a:gd name="connsiteX117" fmla="*/ 1047750 w 1303338"/>
              <a:gd name="connsiteY117" fmla="*/ 37805 h 103188"/>
              <a:gd name="connsiteX118" fmla="*/ 1049994 w 1303338"/>
              <a:gd name="connsiteY118" fmla="*/ 35571 h 103188"/>
              <a:gd name="connsiteX119" fmla="*/ 1068907 w 1303338"/>
              <a:gd name="connsiteY119" fmla="*/ 33657 h 103188"/>
              <a:gd name="connsiteX120" fmla="*/ 1069868 w 1303338"/>
              <a:gd name="connsiteY120" fmla="*/ 33657 h 103188"/>
              <a:gd name="connsiteX121" fmla="*/ 1070830 w 1303338"/>
              <a:gd name="connsiteY121" fmla="*/ 33338 h 103188"/>
              <a:gd name="connsiteX122" fmla="*/ 1017588 w 1303338"/>
              <a:gd name="connsiteY122" fmla="*/ 33338 h 103188"/>
              <a:gd name="connsiteX123" fmla="*/ 1030923 w 1303338"/>
              <a:gd name="connsiteY123" fmla="*/ 35571 h 103188"/>
              <a:gd name="connsiteX124" fmla="*/ 1033780 w 1303338"/>
              <a:gd name="connsiteY124" fmla="*/ 38761 h 103188"/>
              <a:gd name="connsiteX125" fmla="*/ 1033780 w 1303338"/>
              <a:gd name="connsiteY125" fmla="*/ 39080 h 103188"/>
              <a:gd name="connsiteX126" fmla="*/ 1032828 w 1303338"/>
              <a:gd name="connsiteY126" fmla="*/ 47055 h 103188"/>
              <a:gd name="connsiteX127" fmla="*/ 1030923 w 1303338"/>
              <a:gd name="connsiteY127" fmla="*/ 49607 h 103188"/>
              <a:gd name="connsiteX128" fmla="*/ 1029018 w 1303338"/>
              <a:gd name="connsiteY128" fmla="*/ 49607 h 103188"/>
              <a:gd name="connsiteX129" fmla="*/ 1026160 w 1303338"/>
              <a:gd name="connsiteY129" fmla="*/ 46098 h 103188"/>
              <a:gd name="connsiteX130" fmla="*/ 1015048 w 1303338"/>
              <a:gd name="connsiteY130" fmla="*/ 40675 h 103188"/>
              <a:gd name="connsiteX131" fmla="*/ 1004887 w 1303338"/>
              <a:gd name="connsiteY131" fmla="*/ 49288 h 103188"/>
              <a:gd name="connsiteX132" fmla="*/ 1011555 w 1303338"/>
              <a:gd name="connsiteY132" fmla="*/ 58219 h 103188"/>
              <a:gd name="connsiteX133" fmla="*/ 1023303 w 1303338"/>
              <a:gd name="connsiteY133" fmla="*/ 63961 h 103188"/>
              <a:gd name="connsiteX134" fmla="*/ 1036638 w 1303338"/>
              <a:gd name="connsiteY134" fmla="*/ 81505 h 103188"/>
              <a:gd name="connsiteX135" fmla="*/ 1009650 w 1303338"/>
              <a:gd name="connsiteY135" fmla="*/ 101601 h 103188"/>
              <a:gd name="connsiteX136" fmla="*/ 992822 w 1303338"/>
              <a:gd name="connsiteY136" fmla="*/ 98092 h 103188"/>
              <a:gd name="connsiteX137" fmla="*/ 990600 w 1303338"/>
              <a:gd name="connsiteY137" fmla="*/ 94265 h 103188"/>
              <a:gd name="connsiteX138" fmla="*/ 991552 w 1303338"/>
              <a:gd name="connsiteY138" fmla="*/ 85333 h 103188"/>
              <a:gd name="connsiteX139" fmla="*/ 993775 w 1303338"/>
              <a:gd name="connsiteY139" fmla="*/ 82781 h 103188"/>
              <a:gd name="connsiteX140" fmla="*/ 995997 w 1303338"/>
              <a:gd name="connsiteY140" fmla="*/ 82781 h 103188"/>
              <a:gd name="connsiteX141" fmla="*/ 998220 w 1303338"/>
              <a:gd name="connsiteY141" fmla="*/ 86290 h 103188"/>
              <a:gd name="connsiteX142" fmla="*/ 1010920 w 1303338"/>
              <a:gd name="connsiteY142" fmla="*/ 94265 h 103188"/>
              <a:gd name="connsiteX143" fmla="*/ 1022350 w 1303338"/>
              <a:gd name="connsiteY143" fmla="*/ 85652 h 103188"/>
              <a:gd name="connsiteX144" fmla="*/ 1013142 w 1303338"/>
              <a:gd name="connsiteY144" fmla="*/ 76082 h 103188"/>
              <a:gd name="connsiteX145" fmla="*/ 992187 w 1303338"/>
              <a:gd name="connsiteY145" fmla="*/ 54072 h 103188"/>
              <a:gd name="connsiteX146" fmla="*/ 1017588 w 1303338"/>
              <a:gd name="connsiteY146" fmla="*/ 33338 h 103188"/>
              <a:gd name="connsiteX147" fmla="*/ 950175 w 1303338"/>
              <a:gd name="connsiteY147" fmla="*/ 33338 h 103188"/>
              <a:gd name="connsiteX148" fmla="*/ 951735 w 1303338"/>
              <a:gd name="connsiteY148" fmla="*/ 35571 h 103188"/>
              <a:gd name="connsiteX149" fmla="*/ 951423 w 1303338"/>
              <a:gd name="connsiteY149" fmla="*/ 41633 h 103188"/>
              <a:gd name="connsiteX150" fmla="*/ 952670 w 1303338"/>
              <a:gd name="connsiteY150" fmla="*/ 48332 h 103188"/>
              <a:gd name="connsiteX151" fmla="*/ 955165 w 1303338"/>
              <a:gd name="connsiteY151" fmla="*/ 46099 h 103188"/>
              <a:gd name="connsiteX152" fmla="*/ 960154 w 1303338"/>
              <a:gd name="connsiteY152" fmla="*/ 40357 h 103188"/>
              <a:gd name="connsiteX153" fmla="*/ 968574 w 1303338"/>
              <a:gd name="connsiteY153" fmla="*/ 34295 h 103188"/>
              <a:gd name="connsiteX154" fmla="*/ 974810 w 1303338"/>
              <a:gd name="connsiteY154" fmla="*/ 33338 h 103188"/>
              <a:gd name="connsiteX155" fmla="*/ 979176 w 1303338"/>
              <a:gd name="connsiteY155" fmla="*/ 36528 h 103188"/>
              <a:gd name="connsiteX156" fmla="*/ 978864 w 1303338"/>
              <a:gd name="connsiteY156" fmla="*/ 46099 h 103188"/>
              <a:gd name="connsiteX157" fmla="*/ 976993 w 1303338"/>
              <a:gd name="connsiteY157" fmla="*/ 49289 h 103188"/>
              <a:gd name="connsiteX158" fmla="*/ 975746 w 1303338"/>
              <a:gd name="connsiteY158" fmla="*/ 48970 h 103188"/>
              <a:gd name="connsiteX159" fmla="*/ 968262 w 1303338"/>
              <a:gd name="connsiteY159" fmla="*/ 48332 h 103188"/>
              <a:gd name="connsiteX160" fmla="*/ 957659 w 1303338"/>
              <a:gd name="connsiteY160" fmla="*/ 51841 h 103188"/>
              <a:gd name="connsiteX161" fmla="*/ 954229 w 1303338"/>
              <a:gd name="connsiteY161" fmla="*/ 70663 h 103188"/>
              <a:gd name="connsiteX162" fmla="*/ 954229 w 1303338"/>
              <a:gd name="connsiteY162" fmla="*/ 76406 h 103188"/>
              <a:gd name="connsiteX163" fmla="*/ 954541 w 1303338"/>
              <a:gd name="connsiteY163" fmla="*/ 85019 h 103188"/>
              <a:gd name="connsiteX164" fmla="*/ 956724 w 1303338"/>
              <a:gd name="connsiteY164" fmla="*/ 91400 h 103188"/>
              <a:gd name="connsiteX165" fmla="*/ 963272 w 1303338"/>
              <a:gd name="connsiteY165" fmla="*/ 93314 h 103188"/>
              <a:gd name="connsiteX166" fmla="*/ 967326 w 1303338"/>
              <a:gd name="connsiteY166" fmla="*/ 96185 h 103188"/>
              <a:gd name="connsiteX167" fmla="*/ 967326 w 1303338"/>
              <a:gd name="connsiteY167" fmla="*/ 98099 h 103188"/>
              <a:gd name="connsiteX168" fmla="*/ 965455 w 1303338"/>
              <a:gd name="connsiteY168" fmla="*/ 100013 h 103188"/>
              <a:gd name="connsiteX169" fmla="*/ 965143 w 1303338"/>
              <a:gd name="connsiteY169" fmla="*/ 100013 h 103188"/>
              <a:gd name="connsiteX170" fmla="*/ 946122 w 1303338"/>
              <a:gd name="connsiteY170" fmla="*/ 99694 h 103188"/>
              <a:gd name="connsiteX171" fmla="*/ 933025 w 1303338"/>
              <a:gd name="connsiteY171" fmla="*/ 100013 h 103188"/>
              <a:gd name="connsiteX172" fmla="*/ 932089 w 1303338"/>
              <a:gd name="connsiteY172" fmla="*/ 100013 h 103188"/>
              <a:gd name="connsiteX173" fmla="*/ 930530 w 1303338"/>
              <a:gd name="connsiteY173" fmla="*/ 98418 h 103188"/>
              <a:gd name="connsiteX174" fmla="*/ 930530 w 1303338"/>
              <a:gd name="connsiteY174" fmla="*/ 96185 h 103188"/>
              <a:gd name="connsiteX175" fmla="*/ 934584 w 1303338"/>
              <a:gd name="connsiteY175" fmla="*/ 92995 h 103188"/>
              <a:gd name="connsiteX176" fmla="*/ 939261 w 1303338"/>
              <a:gd name="connsiteY176" fmla="*/ 88210 h 103188"/>
              <a:gd name="connsiteX177" fmla="*/ 939573 w 1303338"/>
              <a:gd name="connsiteY177" fmla="*/ 70344 h 103188"/>
              <a:gd name="connsiteX178" fmla="*/ 939573 w 1303338"/>
              <a:gd name="connsiteY178" fmla="*/ 65878 h 103188"/>
              <a:gd name="connsiteX179" fmla="*/ 937390 w 1303338"/>
              <a:gd name="connsiteY179" fmla="*/ 48013 h 103188"/>
              <a:gd name="connsiteX180" fmla="*/ 930530 w 1303338"/>
              <a:gd name="connsiteY180" fmla="*/ 43547 h 103188"/>
              <a:gd name="connsiteX181" fmla="*/ 927100 w 1303338"/>
              <a:gd name="connsiteY181" fmla="*/ 41633 h 103188"/>
              <a:gd name="connsiteX182" fmla="*/ 927100 w 1303338"/>
              <a:gd name="connsiteY182" fmla="*/ 39400 h 103188"/>
              <a:gd name="connsiteX183" fmla="*/ 929594 w 1303338"/>
              <a:gd name="connsiteY183" fmla="*/ 36528 h 103188"/>
              <a:gd name="connsiteX184" fmla="*/ 947993 w 1303338"/>
              <a:gd name="connsiteY184" fmla="*/ 33657 h 103188"/>
              <a:gd name="connsiteX185" fmla="*/ 948928 w 1303338"/>
              <a:gd name="connsiteY185" fmla="*/ 33657 h 103188"/>
              <a:gd name="connsiteX186" fmla="*/ 950175 w 1303338"/>
              <a:gd name="connsiteY186" fmla="*/ 33338 h 103188"/>
              <a:gd name="connsiteX187" fmla="*/ 892445 w 1303338"/>
              <a:gd name="connsiteY187" fmla="*/ 33338 h 103188"/>
              <a:gd name="connsiteX188" fmla="*/ 915988 w 1303338"/>
              <a:gd name="connsiteY188" fmla="*/ 57900 h 103188"/>
              <a:gd name="connsiteX189" fmla="*/ 909710 w 1303338"/>
              <a:gd name="connsiteY189" fmla="*/ 62685 h 103188"/>
              <a:gd name="connsiteX190" fmla="*/ 879574 w 1303338"/>
              <a:gd name="connsiteY190" fmla="*/ 62685 h 103188"/>
              <a:gd name="connsiteX191" fmla="*/ 874551 w 1303338"/>
              <a:gd name="connsiteY191" fmla="*/ 67470 h 103188"/>
              <a:gd name="connsiteX192" fmla="*/ 893700 w 1303338"/>
              <a:gd name="connsiteY192" fmla="*/ 89799 h 103188"/>
              <a:gd name="connsiteX193" fmla="*/ 913477 w 1303338"/>
              <a:gd name="connsiteY193" fmla="*/ 82781 h 103188"/>
              <a:gd name="connsiteX194" fmla="*/ 913791 w 1303338"/>
              <a:gd name="connsiteY194" fmla="*/ 82462 h 103188"/>
              <a:gd name="connsiteX195" fmla="*/ 914733 w 1303338"/>
              <a:gd name="connsiteY195" fmla="*/ 83738 h 103188"/>
              <a:gd name="connsiteX196" fmla="*/ 913163 w 1303338"/>
              <a:gd name="connsiteY196" fmla="*/ 95541 h 103188"/>
              <a:gd name="connsiteX197" fmla="*/ 907826 w 1303338"/>
              <a:gd name="connsiteY197" fmla="*/ 98411 h 103188"/>
              <a:gd name="connsiteX198" fmla="*/ 891817 w 1303338"/>
              <a:gd name="connsiteY198" fmla="*/ 101601 h 103188"/>
              <a:gd name="connsiteX199" fmla="*/ 860425 w 1303338"/>
              <a:gd name="connsiteY199" fmla="*/ 69384 h 103188"/>
              <a:gd name="connsiteX200" fmla="*/ 892445 w 1303338"/>
              <a:gd name="connsiteY200" fmla="*/ 33338 h 103188"/>
              <a:gd name="connsiteX201" fmla="*/ 792786 w 1303338"/>
              <a:gd name="connsiteY201" fmla="*/ 33338 h 103188"/>
              <a:gd name="connsiteX202" fmla="*/ 799106 w 1303338"/>
              <a:gd name="connsiteY202" fmla="*/ 33662 h 103188"/>
              <a:gd name="connsiteX203" fmla="*/ 805741 w 1303338"/>
              <a:gd name="connsiteY203" fmla="*/ 33985 h 103188"/>
              <a:gd name="connsiteX204" fmla="*/ 819327 w 1303338"/>
              <a:gd name="connsiteY204" fmla="*/ 33338 h 103188"/>
              <a:gd name="connsiteX205" fmla="*/ 820907 w 1303338"/>
              <a:gd name="connsiteY205" fmla="*/ 33338 h 103188"/>
              <a:gd name="connsiteX206" fmla="*/ 822803 w 1303338"/>
              <a:gd name="connsiteY206" fmla="*/ 35279 h 103188"/>
              <a:gd name="connsiteX207" fmla="*/ 822803 w 1303338"/>
              <a:gd name="connsiteY207" fmla="*/ 37544 h 103188"/>
              <a:gd name="connsiteX208" fmla="*/ 819011 w 1303338"/>
              <a:gd name="connsiteY208" fmla="*/ 40456 h 103188"/>
              <a:gd name="connsiteX209" fmla="*/ 813956 w 1303338"/>
              <a:gd name="connsiteY209" fmla="*/ 44014 h 103188"/>
              <a:gd name="connsiteX210" fmla="*/ 814588 w 1303338"/>
              <a:gd name="connsiteY210" fmla="*/ 46926 h 103188"/>
              <a:gd name="connsiteX211" fmla="*/ 816168 w 1303338"/>
              <a:gd name="connsiteY211" fmla="*/ 52750 h 103188"/>
              <a:gd name="connsiteX212" fmla="*/ 819643 w 1303338"/>
              <a:gd name="connsiteY212" fmla="*/ 63426 h 103188"/>
              <a:gd name="connsiteX213" fmla="*/ 826594 w 1303338"/>
              <a:gd name="connsiteY213" fmla="*/ 85425 h 103188"/>
              <a:gd name="connsiteX214" fmla="*/ 826910 w 1303338"/>
              <a:gd name="connsiteY214" fmla="*/ 83808 h 103188"/>
              <a:gd name="connsiteX215" fmla="*/ 827542 w 1303338"/>
              <a:gd name="connsiteY215" fmla="*/ 81866 h 103188"/>
              <a:gd name="connsiteX216" fmla="*/ 828806 w 1303338"/>
              <a:gd name="connsiteY216" fmla="*/ 78308 h 103188"/>
              <a:gd name="connsiteX217" fmla="*/ 831018 w 1303338"/>
              <a:gd name="connsiteY217" fmla="*/ 70867 h 103188"/>
              <a:gd name="connsiteX218" fmla="*/ 834809 w 1303338"/>
              <a:gd name="connsiteY218" fmla="*/ 60191 h 103188"/>
              <a:gd name="connsiteX219" fmla="*/ 839865 w 1303338"/>
              <a:gd name="connsiteY219" fmla="*/ 43367 h 103188"/>
              <a:gd name="connsiteX220" fmla="*/ 834493 w 1303338"/>
              <a:gd name="connsiteY220" fmla="*/ 39809 h 103188"/>
              <a:gd name="connsiteX221" fmla="*/ 832598 w 1303338"/>
              <a:gd name="connsiteY221" fmla="*/ 37544 h 103188"/>
              <a:gd name="connsiteX222" fmla="*/ 832598 w 1303338"/>
              <a:gd name="connsiteY222" fmla="*/ 35279 h 103188"/>
              <a:gd name="connsiteX223" fmla="*/ 834177 w 1303338"/>
              <a:gd name="connsiteY223" fmla="*/ 33338 h 103188"/>
              <a:gd name="connsiteX224" fmla="*/ 835441 w 1303338"/>
              <a:gd name="connsiteY224" fmla="*/ 33662 h 103188"/>
              <a:gd name="connsiteX225" fmla="*/ 844920 w 1303338"/>
              <a:gd name="connsiteY225" fmla="*/ 33985 h 103188"/>
              <a:gd name="connsiteX226" fmla="*/ 853135 w 1303338"/>
              <a:gd name="connsiteY226" fmla="*/ 33338 h 103188"/>
              <a:gd name="connsiteX227" fmla="*/ 854399 w 1303338"/>
              <a:gd name="connsiteY227" fmla="*/ 33338 h 103188"/>
              <a:gd name="connsiteX228" fmla="*/ 855663 w 1303338"/>
              <a:gd name="connsiteY228" fmla="*/ 35279 h 103188"/>
              <a:gd name="connsiteX229" fmla="*/ 855663 w 1303338"/>
              <a:gd name="connsiteY229" fmla="*/ 37544 h 103188"/>
              <a:gd name="connsiteX230" fmla="*/ 853135 w 1303338"/>
              <a:gd name="connsiteY230" fmla="*/ 40132 h 103188"/>
              <a:gd name="connsiteX231" fmla="*/ 848712 w 1303338"/>
              <a:gd name="connsiteY231" fmla="*/ 47897 h 103188"/>
              <a:gd name="connsiteX232" fmla="*/ 836073 w 1303338"/>
              <a:gd name="connsiteY232" fmla="*/ 79602 h 103188"/>
              <a:gd name="connsiteX233" fmla="*/ 830070 w 1303338"/>
              <a:gd name="connsiteY233" fmla="*/ 95131 h 103188"/>
              <a:gd name="connsiteX234" fmla="*/ 828490 w 1303338"/>
              <a:gd name="connsiteY234" fmla="*/ 99337 h 103188"/>
              <a:gd name="connsiteX235" fmla="*/ 825646 w 1303338"/>
              <a:gd name="connsiteY235" fmla="*/ 100631 h 103188"/>
              <a:gd name="connsiteX236" fmla="*/ 819643 w 1303338"/>
              <a:gd name="connsiteY236" fmla="*/ 101601 h 103188"/>
              <a:gd name="connsiteX237" fmla="*/ 818063 w 1303338"/>
              <a:gd name="connsiteY237" fmla="*/ 101601 h 103188"/>
              <a:gd name="connsiteX238" fmla="*/ 815536 w 1303338"/>
              <a:gd name="connsiteY238" fmla="*/ 97072 h 103188"/>
              <a:gd name="connsiteX239" fmla="*/ 806689 w 1303338"/>
              <a:gd name="connsiteY239" fmla="*/ 72808 h 103188"/>
              <a:gd name="connsiteX240" fmla="*/ 795946 w 1303338"/>
              <a:gd name="connsiteY240" fmla="*/ 43367 h 103188"/>
              <a:gd name="connsiteX241" fmla="*/ 791839 w 1303338"/>
              <a:gd name="connsiteY241" fmla="*/ 39809 h 103188"/>
              <a:gd name="connsiteX242" fmla="*/ 790575 w 1303338"/>
              <a:gd name="connsiteY242" fmla="*/ 37544 h 103188"/>
              <a:gd name="connsiteX243" fmla="*/ 790575 w 1303338"/>
              <a:gd name="connsiteY243" fmla="*/ 35279 h 103188"/>
              <a:gd name="connsiteX244" fmla="*/ 792786 w 1303338"/>
              <a:gd name="connsiteY244" fmla="*/ 33338 h 103188"/>
              <a:gd name="connsiteX245" fmla="*/ 775335 w 1303338"/>
              <a:gd name="connsiteY245" fmla="*/ 33338 h 103188"/>
              <a:gd name="connsiteX246" fmla="*/ 776923 w 1303338"/>
              <a:gd name="connsiteY246" fmla="*/ 35890 h 103188"/>
              <a:gd name="connsiteX247" fmla="*/ 776923 w 1303338"/>
              <a:gd name="connsiteY247" fmla="*/ 41314 h 103188"/>
              <a:gd name="connsiteX248" fmla="*/ 776605 w 1303338"/>
              <a:gd name="connsiteY248" fmla="*/ 63645 h 103188"/>
              <a:gd name="connsiteX249" fmla="*/ 776605 w 1303338"/>
              <a:gd name="connsiteY249" fmla="*/ 70344 h 103188"/>
              <a:gd name="connsiteX250" fmla="*/ 776923 w 1303338"/>
              <a:gd name="connsiteY250" fmla="*/ 88210 h 103188"/>
              <a:gd name="connsiteX251" fmla="*/ 781685 w 1303338"/>
              <a:gd name="connsiteY251" fmla="*/ 92995 h 103188"/>
              <a:gd name="connsiteX252" fmla="*/ 785813 w 1303338"/>
              <a:gd name="connsiteY252" fmla="*/ 96185 h 103188"/>
              <a:gd name="connsiteX253" fmla="*/ 785813 w 1303338"/>
              <a:gd name="connsiteY253" fmla="*/ 98418 h 103188"/>
              <a:gd name="connsiteX254" fmla="*/ 784225 w 1303338"/>
              <a:gd name="connsiteY254" fmla="*/ 100013 h 103188"/>
              <a:gd name="connsiteX255" fmla="*/ 783273 w 1303338"/>
              <a:gd name="connsiteY255" fmla="*/ 100013 h 103188"/>
              <a:gd name="connsiteX256" fmla="*/ 769303 w 1303338"/>
              <a:gd name="connsiteY256" fmla="*/ 99694 h 103188"/>
              <a:gd name="connsiteX257" fmla="*/ 754697 w 1303338"/>
              <a:gd name="connsiteY257" fmla="*/ 100013 h 103188"/>
              <a:gd name="connsiteX258" fmla="*/ 753745 w 1303338"/>
              <a:gd name="connsiteY258" fmla="*/ 100013 h 103188"/>
              <a:gd name="connsiteX259" fmla="*/ 752475 w 1303338"/>
              <a:gd name="connsiteY259" fmla="*/ 98418 h 103188"/>
              <a:gd name="connsiteX260" fmla="*/ 752475 w 1303338"/>
              <a:gd name="connsiteY260" fmla="*/ 96185 h 103188"/>
              <a:gd name="connsiteX261" fmla="*/ 756602 w 1303338"/>
              <a:gd name="connsiteY261" fmla="*/ 92995 h 103188"/>
              <a:gd name="connsiteX262" fmla="*/ 761365 w 1303338"/>
              <a:gd name="connsiteY262" fmla="*/ 88210 h 103188"/>
              <a:gd name="connsiteX263" fmla="*/ 761682 w 1303338"/>
              <a:gd name="connsiteY263" fmla="*/ 70344 h 103188"/>
              <a:gd name="connsiteX264" fmla="*/ 761682 w 1303338"/>
              <a:gd name="connsiteY264" fmla="*/ 59498 h 103188"/>
              <a:gd name="connsiteX265" fmla="*/ 755967 w 1303338"/>
              <a:gd name="connsiteY265" fmla="*/ 42271 h 103188"/>
              <a:gd name="connsiteX266" fmla="*/ 752475 w 1303338"/>
              <a:gd name="connsiteY266" fmla="*/ 40038 h 103188"/>
              <a:gd name="connsiteX267" fmla="*/ 752475 w 1303338"/>
              <a:gd name="connsiteY267" fmla="*/ 37805 h 103188"/>
              <a:gd name="connsiteX268" fmla="*/ 754697 w 1303338"/>
              <a:gd name="connsiteY268" fmla="*/ 35571 h 103188"/>
              <a:gd name="connsiteX269" fmla="*/ 773113 w 1303338"/>
              <a:gd name="connsiteY269" fmla="*/ 33657 h 103188"/>
              <a:gd name="connsiteX270" fmla="*/ 774383 w 1303338"/>
              <a:gd name="connsiteY270" fmla="*/ 33657 h 103188"/>
              <a:gd name="connsiteX271" fmla="*/ 775335 w 1303338"/>
              <a:gd name="connsiteY271" fmla="*/ 33338 h 103188"/>
              <a:gd name="connsiteX272" fmla="*/ 686303 w 1303338"/>
              <a:gd name="connsiteY272" fmla="*/ 33338 h 103188"/>
              <a:gd name="connsiteX273" fmla="*/ 688224 w 1303338"/>
              <a:gd name="connsiteY273" fmla="*/ 35890 h 103188"/>
              <a:gd name="connsiteX274" fmla="*/ 688544 w 1303338"/>
              <a:gd name="connsiteY274" fmla="*/ 43866 h 103188"/>
              <a:gd name="connsiteX275" fmla="*/ 689824 w 1303338"/>
              <a:gd name="connsiteY275" fmla="*/ 46737 h 103188"/>
              <a:gd name="connsiteX276" fmla="*/ 691105 w 1303338"/>
              <a:gd name="connsiteY276" fmla="*/ 45780 h 103188"/>
              <a:gd name="connsiteX277" fmla="*/ 692385 w 1303338"/>
              <a:gd name="connsiteY277" fmla="*/ 44504 h 103188"/>
              <a:gd name="connsiteX278" fmla="*/ 694946 w 1303338"/>
              <a:gd name="connsiteY278" fmla="*/ 41952 h 103188"/>
              <a:gd name="connsiteX279" fmla="*/ 712232 w 1303338"/>
              <a:gd name="connsiteY279" fmla="*/ 33338 h 103188"/>
              <a:gd name="connsiteX280" fmla="*/ 731119 w 1303338"/>
              <a:gd name="connsiteY280" fmla="*/ 43228 h 103188"/>
              <a:gd name="connsiteX281" fmla="*/ 732079 w 1303338"/>
              <a:gd name="connsiteY281" fmla="*/ 65878 h 103188"/>
              <a:gd name="connsiteX282" fmla="*/ 732079 w 1303338"/>
              <a:gd name="connsiteY282" fmla="*/ 70344 h 103188"/>
              <a:gd name="connsiteX283" fmla="*/ 732400 w 1303338"/>
              <a:gd name="connsiteY283" fmla="*/ 88210 h 103188"/>
              <a:gd name="connsiteX284" fmla="*/ 737201 w 1303338"/>
              <a:gd name="connsiteY284" fmla="*/ 92995 h 103188"/>
              <a:gd name="connsiteX285" fmla="*/ 741363 w 1303338"/>
              <a:gd name="connsiteY285" fmla="*/ 96185 h 103188"/>
              <a:gd name="connsiteX286" fmla="*/ 741363 w 1303338"/>
              <a:gd name="connsiteY286" fmla="*/ 98418 h 103188"/>
              <a:gd name="connsiteX287" fmla="*/ 739762 w 1303338"/>
              <a:gd name="connsiteY287" fmla="*/ 100013 h 103188"/>
              <a:gd name="connsiteX288" fmla="*/ 739122 w 1303338"/>
              <a:gd name="connsiteY288" fmla="*/ 100013 h 103188"/>
              <a:gd name="connsiteX289" fmla="*/ 724717 w 1303338"/>
              <a:gd name="connsiteY289" fmla="*/ 99694 h 103188"/>
              <a:gd name="connsiteX290" fmla="*/ 710312 w 1303338"/>
              <a:gd name="connsiteY290" fmla="*/ 100013 h 103188"/>
              <a:gd name="connsiteX291" fmla="*/ 709351 w 1303338"/>
              <a:gd name="connsiteY291" fmla="*/ 100013 h 103188"/>
              <a:gd name="connsiteX292" fmla="*/ 708071 w 1303338"/>
              <a:gd name="connsiteY292" fmla="*/ 98418 h 103188"/>
              <a:gd name="connsiteX293" fmla="*/ 708071 w 1303338"/>
              <a:gd name="connsiteY293" fmla="*/ 96185 h 103188"/>
              <a:gd name="connsiteX294" fmla="*/ 711912 w 1303338"/>
              <a:gd name="connsiteY294" fmla="*/ 92995 h 103188"/>
              <a:gd name="connsiteX295" fmla="*/ 717034 w 1303338"/>
              <a:gd name="connsiteY295" fmla="*/ 88210 h 103188"/>
              <a:gd name="connsiteX296" fmla="*/ 717354 w 1303338"/>
              <a:gd name="connsiteY296" fmla="*/ 70344 h 103188"/>
              <a:gd name="connsiteX297" fmla="*/ 717354 w 1303338"/>
              <a:gd name="connsiteY297" fmla="*/ 65878 h 103188"/>
              <a:gd name="connsiteX298" fmla="*/ 715754 w 1303338"/>
              <a:gd name="connsiteY298" fmla="*/ 51203 h 103188"/>
              <a:gd name="connsiteX299" fmla="*/ 706150 w 1303338"/>
              <a:gd name="connsiteY299" fmla="*/ 45461 h 103188"/>
              <a:gd name="connsiteX300" fmla="*/ 692705 w 1303338"/>
              <a:gd name="connsiteY300" fmla="*/ 52160 h 103188"/>
              <a:gd name="connsiteX301" fmla="*/ 689824 w 1303338"/>
              <a:gd name="connsiteY301" fmla="*/ 66835 h 103188"/>
              <a:gd name="connsiteX302" fmla="*/ 689824 w 1303338"/>
              <a:gd name="connsiteY302" fmla="*/ 70344 h 103188"/>
              <a:gd name="connsiteX303" fmla="*/ 690144 w 1303338"/>
              <a:gd name="connsiteY303" fmla="*/ 88210 h 103188"/>
              <a:gd name="connsiteX304" fmla="*/ 694946 w 1303338"/>
              <a:gd name="connsiteY304" fmla="*/ 92995 h 103188"/>
              <a:gd name="connsiteX305" fmla="*/ 699108 w 1303338"/>
              <a:gd name="connsiteY305" fmla="*/ 96185 h 103188"/>
              <a:gd name="connsiteX306" fmla="*/ 699108 w 1303338"/>
              <a:gd name="connsiteY306" fmla="*/ 98418 h 103188"/>
              <a:gd name="connsiteX307" fmla="*/ 697507 w 1303338"/>
              <a:gd name="connsiteY307" fmla="*/ 100013 h 103188"/>
              <a:gd name="connsiteX308" fmla="*/ 696547 w 1303338"/>
              <a:gd name="connsiteY308" fmla="*/ 100013 h 103188"/>
              <a:gd name="connsiteX309" fmla="*/ 682462 w 1303338"/>
              <a:gd name="connsiteY309" fmla="*/ 99694 h 103188"/>
              <a:gd name="connsiteX310" fmla="*/ 668056 w 1303338"/>
              <a:gd name="connsiteY310" fmla="*/ 100013 h 103188"/>
              <a:gd name="connsiteX311" fmla="*/ 667096 w 1303338"/>
              <a:gd name="connsiteY311" fmla="*/ 100013 h 103188"/>
              <a:gd name="connsiteX312" fmla="*/ 665495 w 1303338"/>
              <a:gd name="connsiteY312" fmla="*/ 98418 h 103188"/>
              <a:gd name="connsiteX313" fmla="*/ 665495 w 1303338"/>
              <a:gd name="connsiteY313" fmla="*/ 96185 h 103188"/>
              <a:gd name="connsiteX314" fmla="*/ 669657 w 1303338"/>
              <a:gd name="connsiteY314" fmla="*/ 92995 h 103188"/>
              <a:gd name="connsiteX315" fmla="*/ 674779 w 1303338"/>
              <a:gd name="connsiteY315" fmla="*/ 88210 h 103188"/>
              <a:gd name="connsiteX316" fmla="*/ 674779 w 1303338"/>
              <a:gd name="connsiteY316" fmla="*/ 70344 h 103188"/>
              <a:gd name="connsiteX317" fmla="*/ 674779 w 1303338"/>
              <a:gd name="connsiteY317" fmla="*/ 65559 h 103188"/>
              <a:gd name="connsiteX318" fmla="*/ 673498 w 1303338"/>
              <a:gd name="connsiteY318" fmla="*/ 46418 h 103188"/>
              <a:gd name="connsiteX319" fmla="*/ 667416 w 1303338"/>
              <a:gd name="connsiteY319" fmla="*/ 42909 h 103188"/>
              <a:gd name="connsiteX320" fmla="*/ 663575 w 1303338"/>
              <a:gd name="connsiteY320" fmla="*/ 41314 h 103188"/>
              <a:gd name="connsiteX321" fmla="*/ 663575 w 1303338"/>
              <a:gd name="connsiteY321" fmla="*/ 38762 h 103188"/>
              <a:gd name="connsiteX322" fmla="*/ 665495 w 1303338"/>
              <a:gd name="connsiteY322" fmla="*/ 35890 h 103188"/>
              <a:gd name="connsiteX323" fmla="*/ 684062 w 1303338"/>
              <a:gd name="connsiteY323" fmla="*/ 33657 h 103188"/>
              <a:gd name="connsiteX324" fmla="*/ 686303 w 1303338"/>
              <a:gd name="connsiteY324" fmla="*/ 33338 h 103188"/>
              <a:gd name="connsiteX325" fmla="*/ 401220 w 1303338"/>
              <a:gd name="connsiteY325" fmla="*/ 33338 h 103188"/>
              <a:gd name="connsiteX326" fmla="*/ 402485 w 1303338"/>
              <a:gd name="connsiteY326" fmla="*/ 34926 h 103188"/>
              <a:gd name="connsiteX327" fmla="*/ 402485 w 1303338"/>
              <a:gd name="connsiteY327" fmla="*/ 37783 h 103188"/>
              <a:gd name="connsiteX328" fmla="*/ 401853 w 1303338"/>
              <a:gd name="connsiteY328" fmla="*/ 59056 h 103188"/>
              <a:gd name="connsiteX329" fmla="*/ 401853 w 1303338"/>
              <a:gd name="connsiteY329" fmla="*/ 69216 h 103188"/>
              <a:gd name="connsiteX330" fmla="*/ 404066 w 1303338"/>
              <a:gd name="connsiteY330" fmla="*/ 86044 h 103188"/>
              <a:gd name="connsiteX331" fmla="*/ 411970 w 1303338"/>
              <a:gd name="connsiteY331" fmla="*/ 89536 h 103188"/>
              <a:gd name="connsiteX332" fmla="*/ 425881 w 1303338"/>
              <a:gd name="connsiteY332" fmla="*/ 81916 h 103188"/>
              <a:gd name="connsiteX333" fmla="*/ 427778 w 1303338"/>
              <a:gd name="connsiteY333" fmla="*/ 65723 h 103188"/>
              <a:gd name="connsiteX334" fmla="*/ 427778 w 1303338"/>
              <a:gd name="connsiteY334" fmla="*/ 59056 h 103188"/>
              <a:gd name="connsiteX335" fmla="*/ 427461 w 1303338"/>
              <a:gd name="connsiteY335" fmla="*/ 45721 h 103188"/>
              <a:gd name="connsiteX336" fmla="*/ 422403 w 1303338"/>
              <a:gd name="connsiteY336" fmla="*/ 41911 h 103188"/>
              <a:gd name="connsiteX337" fmla="*/ 418609 w 1303338"/>
              <a:gd name="connsiteY337" fmla="*/ 40006 h 103188"/>
              <a:gd name="connsiteX338" fmla="*/ 418609 w 1303338"/>
              <a:gd name="connsiteY338" fmla="*/ 37466 h 103188"/>
              <a:gd name="connsiteX339" fmla="*/ 420822 w 1303338"/>
              <a:gd name="connsiteY339" fmla="*/ 35561 h 103188"/>
              <a:gd name="connsiteX340" fmla="*/ 439475 w 1303338"/>
              <a:gd name="connsiteY340" fmla="*/ 33656 h 103188"/>
              <a:gd name="connsiteX341" fmla="*/ 441688 w 1303338"/>
              <a:gd name="connsiteY341" fmla="*/ 33338 h 103188"/>
              <a:gd name="connsiteX342" fmla="*/ 443269 w 1303338"/>
              <a:gd name="connsiteY342" fmla="*/ 34926 h 103188"/>
              <a:gd name="connsiteX343" fmla="*/ 443269 w 1303338"/>
              <a:gd name="connsiteY343" fmla="*/ 38418 h 103188"/>
              <a:gd name="connsiteX344" fmla="*/ 442953 w 1303338"/>
              <a:gd name="connsiteY344" fmla="*/ 47626 h 103188"/>
              <a:gd name="connsiteX345" fmla="*/ 442637 w 1303338"/>
              <a:gd name="connsiteY345" fmla="*/ 56198 h 103188"/>
              <a:gd name="connsiteX346" fmla="*/ 442637 w 1303338"/>
              <a:gd name="connsiteY346" fmla="*/ 65723 h 103188"/>
              <a:gd name="connsiteX347" fmla="*/ 443269 w 1303338"/>
              <a:gd name="connsiteY347" fmla="*/ 87314 h 103188"/>
              <a:gd name="connsiteX348" fmla="*/ 449908 w 1303338"/>
              <a:gd name="connsiteY348" fmla="*/ 92394 h 103188"/>
              <a:gd name="connsiteX349" fmla="*/ 452438 w 1303338"/>
              <a:gd name="connsiteY349" fmla="*/ 94616 h 103188"/>
              <a:gd name="connsiteX350" fmla="*/ 452438 w 1303338"/>
              <a:gd name="connsiteY350" fmla="*/ 96521 h 103188"/>
              <a:gd name="connsiteX351" fmla="*/ 450225 w 1303338"/>
              <a:gd name="connsiteY351" fmla="*/ 98744 h 103188"/>
              <a:gd name="connsiteX352" fmla="*/ 432520 w 1303338"/>
              <a:gd name="connsiteY352" fmla="*/ 101284 h 103188"/>
              <a:gd name="connsiteX353" fmla="*/ 430939 w 1303338"/>
              <a:gd name="connsiteY353" fmla="*/ 101601 h 103188"/>
              <a:gd name="connsiteX354" fmla="*/ 428410 w 1303338"/>
              <a:gd name="connsiteY354" fmla="*/ 92394 h 103188"/>
              <a:gd name="connsiteX355" fmla="*/ 427145 w 1303338"/>
              <a:gd name="connsiteY355" fmla="*/ 89536 h 103188"/>
              <a:gd name="connsiteX356" fmla="*/ 424300 w 1303338"/>
              <a:gd name="connsiteY356" fmla="*/ 91441 h 103188"/>
              <a:gd name="connsiteX357" fmla="*/ 405963 w 1303338"/>
              <a:gd name="connsiteY357" fmla="*/ 101284 h 103188"/>
              <a:gd name="connsiteX358" fmla="*/ 393000 w 1303338"/>
              <a:gd name="connsiteY358" fmla="*/ 97791 h 103188"/>
              <a:gd name="connsiteX359" fmla="*/ 386993 w 1303338"/>
              <a:gd name="connsiteY359" fmla="*/ 83186 h 103188"/>
              <a:gd name="connsiteX360" fmla="*/ 386993 w 1303338"/>
              <a:gd name="connsiteY360" fmla="*/ 77471 h 103188"/>
              <a:gd name="connsiteX361" fmla="*/ 386993 w 1303338"/>
              <a:gd name="connsiteY361" fmla="*/ 70804 h 103188"/>
              <a:gd name="connsiteX362" fmla="*/ 386993 w 1303338"/>
              <a:gd name="connsiteY362" fmla="*/ 59373 h 103188"/>
              <a:gd name="connsiteX363" fmla="*/ 381619 w 1303338"/>
              <a:gd name="connsiteY363" fmla="*/ 42228 h 103188"/>
              <a:gd name="connsiteX364" fmla="*/ 377825 w 1303338"/>
              <a:gd name="connsiteY364" fmla="*/ 40006 h 103188"/>
              <a:gd name="connsiteX365" fmla="*/ 377825 w 1303338"/>
              <a:gd name="connsiteY365" fmla="*/ 37783 h 103188"/>
              <a:gd name="connsiteX366" fmla="*/ 380038 w 1303338"/>
              <a:gd name="connsiteY366" fmla="*/ 35561 h 103188"/>
              <a:gd name="connsiteX367" fmla="*/ 399007 w 1303338"/>
              <a:gd name="connsiteY367" fmla="*/ 33656 h 103188"/>
              <a:gd name="connsiteX368" fmla="*/ 401220 w 1303338"/>
              <a:gd name="connsiteY368" fmla="*/ 33338 h 103188"/>
              <a:gd name="connsiteX369" fmla="*/ 339251 w 1303338"/>
              <a:gd name="connsiteY369" fmla="*/ 33338 h 103188"/>
              <a:gd name="connsiteX370" fmla="*/ 366690 w 1303338"/>
              <a:gd name="connsiteY370" fmla="*/ 47374 h 103188"/>
              <a:gd name="connsiteX371" fmla="*/ 371476 w 1303338"/>
              <a:gd name="connsiteY371" fmla="*/ 65875 h 103188"/>
              <a:gd name="connsiteX372" fmla="*/ 363181 w 1303338"/>
              <a:gd name="connsiteY372" fmla="*/ 90118 h 103188"/>
              <a:gd name="connsiteX373" fmla="*/ 337018 w 1303338"/>
              <a:gd name="connsiteY373" fmla="*/ 101601 h 103188"/>
              <a:gd name="connsiteX374" fmla="*/ 306388 w 1303338"/>
              <a:gd name="connsiteY374" fmla="*/ 69384 h 103188"/>
              <a:gd name="connsiteX375" fmla="*/ 315641 w 1303338"/>
              <a:gd name="connsiteY375" fmla="*/ 43227 h 103188"/>
              <a:gd name="connsiteX376" fmla="*/ 339251 w 1303338"/>
              <a:gd name="connsiteY376" fmla="*/ 33338 h 103188"/>
              <a:gd name="connsiteX377" fmla="*/ 115607 w 1303338"/>
              <a:gd name="connsiteY377" fmla="*/ 33338 h 103188"/>
              <a:gd name="connsiteX378" fmla="*/ 139171 w 1303338"/>
              <a:gd name="connsiteY378" fmla="*/ 52330 h 103188"/>
              <a:gd name="connsiteX379" fmla="*/ 138857 w 1303338"/>
              <a:gd name="connsiteY379" fmla="*/ 76793 h 103188"/>
              <a:gd name="connsiteX380" fmla="*/ 140428 w 1303338"/>
              <a:gd name="connsiteY380" fmla="*/ 91922 h 103188"/>
              <a:gd name="connsiteX381" fmla="*/ 146083 w 1303338"/>
              <a:gd name="connsiteY381" fmla="*/ 93532 h 103188"/>
              <a:gd name="connsiteX382" fmla="*/ 149225 w 1303338"/>
              <a:gd name="connsiteY382" fmla="*/ 95785 h 103188"/>
              <a:gd name="connsiteX383" fmla="*/ 149225 w 1303338"/>
              <a:gd name="connsiteY383" fmla="*/ 98038 h 103188"/>
              <a:gd name="connsiteX384" fmla="*/ 146712 w 1303338"/>
              <a:gd name="connsiteY384" fmla="*/ 100291 h 103188"/>
              <a:gd name="connsiteX385" fmla="*/ 131316 w 1303338"/>
              <a:gd name="connsiteY385" fmla="*/ 102866 h 103188"/>
              <a:gd name="connsiteX386" fmla="*/ 128489 w 1303338"/>
              <a:gd name="connsiteY386" fmla="*/ 103188 h 103188"/>
              <a:gd name="connsiteX387" fmla="*/ 126289 w 1303338"/>
              <a:gd name="connsiteY387" fmla="*/ 101257 h 103188"/>
              <a:gd name="connsiteX388" fmla="*/ 125661 w 1303338"/>
              <a:gd name="connsiteY388" fmla="*/ 95785 h 103188"/>
              <a:gd name="connsiteX389" fmla="*/ 124718 w 1303338"/>
              <a:gd name="connsiteY389" fmla="*/ 92244 h 103188"/>
              <a:gd name="connsiteX390" fmla="*/ 124090 w 1303338"/>
              <a:gd name="connsiteY390" fmla="*/ 92888 h 103188"/>
              <a:gd name="connsiteX391" fmla="*/ 116235 w 1303338"/>
              <a:gd name="connsiteY391" fmla="*/ 98682 h 103188"/>
              <a:gd name="connsiteX392" fmla="*/ 103353 w 1303338"/>
              <a:gd name="connsiteY392" fmla="*/ 102223 h 103188"/>
              <a:gd name="connsiteX393" fmla="*/ 88900 w 1303338"/>
              <a:gd name="connsiteY393" fmla="*/ 85162 h 103188"/>
              <a:gd name="connsiteX394" fmla="*/ 92042 w 1303338"/>
              <a:gd name="connsiteY394" fmla="*/ 72287 h 103188"/>
              <a:gd name="connsiteX395" fmla="*/ 100211 w 1303338"/>
              <a:gd name="connsiteY395" fmla="*/ 69390 h 103188"/>
              <a:gd name="connsiteX396" fmla="*/ 117178 w 1303338"/>
              <a:gd name="connsiteY396" fmla="*/ 65849 h 103188"/>
              <a:gd name="connsiteX397" fmla="*/ 125347 w 1303338"/>
              <a:gd name="connsiteY397" fmla="*/ 59733 h 103188"/>
              <a:gd name="connsiteX398" fmla="*/ 125347 w 1303338"/>
              <a:gd name="connsiteY398" fmla="*/ 57158 h 103188"/>
              <a:gd name="connsiteX399" fmla="*/ 113407 w 1303338"/>
              <a:gd name="connsiteY399" fmla="*/ 44604 h 103188"/>
              <a:gd name="connsiteX400" fmla="*/ 95498 w 1303338"/>
              <a:gd name="connsiteY400" fmla="*/ 49755 h 103188"/>
              <a:gd name="connsiteX401" fmla="*/ 93613 w 1303338"/>
              <a:gd name="connsiteY401" fmla="*/ 50720 h 103188"/>
              <a:gd name="connsiteX402" fmla="*/ 92671 w 1303338"/>
              <a:gd name="connsiteY402" fmla="*/ 49111 h 103188"/>
              <a:gd name="connsiteX403" fmla="*/ 92671 w 1303338"/>
              <a:gd name="connsiteY403" fmla="*/ 48145 h 103188"/>
              <a:gd name="connsiteX404" fmla="*/ 93613 w 1303338"/>
              <a:gd name="connsiteY404" fmla="*/ 41385 h 103188"/>
              <a:gd name="connsiteX405" fmla="*/ 98954 w 1303338"/>
              <a:gd name="connsiteY405" fmla="*/ 35591 h 103188"/>
              <a:gd name="connsiteX406" fmla="*/ 115607 w 1303338"/>
              <a:gd name="connsiteY406" fmla="*/ 33338 h 103188"/>
              <a:gd name="connsiteX407" fmla="*/ 28982 w 1303338"/>
              <a:gd name="connsiteY407" fmla="*/ 15875 h 103188"/>
              <a:gd name="connsiteX408" fmla="*/ 25400 w 1303338"/>
              <a:gd name="connsiteY408" fmla="*/ 17761 h 103188"/>
              <a:gd name="connsiteX409" fmla="*/ 25400 w 1303338"/>
              <a:gd name="connsiteY409" fmla="*/ 20591 h 103188"/>
              <a:gd name="connsiteX410" fmla="*/ 25400 w 1303338"/>
              <a:gd name="connsiteY410" fmla="*/ 36308 h 103188"/>
              <a:gd name="connsiteX411" fmla="*/ 25400 w 1303338"/>
              <a:gd name="connsiteY411" fmla="*/ 41024 h 103188"/>
              <a:gd name="connsiteX412" fmla="*/ 25400 w 1303338"/>
              <a:gd name="connsiteY412" fmla="*/ 44796 h 103188"/>
              <a:gd name="connsiteX413" fmla="*/ 28331 w 1303338"/>
              <a:gd name="connsiteY413" fmla="*/ 47625 h 103188"/>
              <a:gd name="connsiteX414" fmla="*/ 44939 w 1303338"/>
              <a:gd name="connsiteY414" fmla="*/ 44482 h 103188"/>
              <a:gd name="connsiteX415" fmla="*/ 50800 w 1303338"/>
              <a:gd name="connsiteY415" fmla="*/ 31279 h 103188"/>
              <a:gd name="connsiteX416" fmla="*/ 40380 w 1303338"/>
              <a:gd name="connsiteY416" fmla="*/ 16818 h 103188"/>
              <a:gd name="connsiteX417" fmla="*/ 28982 w 1303338"/>
              <a:gd name="connsiteY417" fmla="*/ 15875 h 103188"/>
              <a:gd name="connsiteX418" fmla="*/ 1279718 w 1303338"/>
              <a:gd name="connsiteY418" fmla="*/ 9525 h 103188"/>
              <a:gd name="connsiteX419" fmla="*/ 1281012 w 1303338"/>
              <a:gd name="connsiteY419" fmla="*/ 11748 h 103188"/>
              <a:gd name="connsiteX420" fmla="*/ 1280365 w 1303338"/>
              <a:gd name="connsiteY420" fmla="*/ 15558 h 103188"/>
              <a:gd name="connsiteX421" fmla="*/ 1279071 w 1303338"/>
              <a:gd name="connsiteY421" fmla="*/ 32385 h 103188"/>
              <a:gd name="connsiteX422" fmla="*/ 1283601 w 1303338"/>
              <a:gd name="connsiteY422" fmla="*/ 35243 h 103188"/>
              <a:gd name="connsiteX423" fmla="*/ 1294602 w 1303338"/>
              <a:gd name="connsiteY423" fmla="*/ 35243 h 103188"/>
              <a:gd name="connsiteX424" fmla="*/ 1301397 w 1303338"/>
              <a:gd name="connsiteY424" fmla="*/ 34925 h 103188"/>
              <a:gd name="connsiteX425" fmla="*/ 1302044 w 1303338"/>
              <a:gd name="connsiteY425" fmla="*/ 34925 h 103188"/>
              <a:gd name="connsiteX426" fmla="*/ 1303338 w 1303338"/>
              <a:gd name="connsiteY426" fmla="*/ 35878 h 103188"/>
              <a:gd name="connsiteX427" fmla="*/ 1301720 w 1303338"/>
              <a:gd name="connsiteY427" fmla="*/ 41910 h 103188"/>
              <a:gd name="connsiteX428" fmla="*/ 1298161 w 1303338"/>
              <a:gd name="connsiteY428" fmla="*/ 45403 h 103188"/>
              <a:gd name="connsiteX429" fmla="*/ 1293955 w 1303338"/>
              <a:gd name="connsiteY429" fmla="*/ 45085 h 103188"/>
              <a:gd name="connsiteX430" fmla="*/ 1289101 w 1303338"/>
              <a:gd name="connsiteY430" fmla="*/ 44768 h 103188"/>
              <a:gd name="connsiteX431" fmla="*/ 1283924 w 1303338"/>
              <a:gd name="connsiteY431" fmla="*/ 44768 h 103188"/>
              <a:gd name="connsiteX432" fmla="*/ 1279718 w 1303338"/>
              <a:gd name="connsiteY432" fmla="*/ 50165 h 103188"/>
              <a:gd name="connsiteX433" fmla="*/ 1279718 w 1303338"/>
              <a:gd name="connsiteY433" fmla="*/ 70803 h 103188"/>
              <a:gd name="connsiteX434" fmla="*/ 1281336 w 1303338"/>
              <a:gd name="connsiteY434" fmla="*/ 86995 h 103188"/>
              <a:gd name="connsiteX435" fmla="*/ 1289425 w 1303338"/>
              <a:gd name="connsiteY435" fmla="*/ 90805 h 103188"/>
              <a:gd name="connsiteX436" fmla="*/ 1300103 w 1303338"/>
              <a:gd name="connsiteY436" fmla="*/ 89218 h 103188"/>
              <a:gd name="connsiteX437" fmla="*/ 1302044 w 1303338"/>
              <a:gd name="connsiteY437" fmla="*/ 88583 h 103188"/>
              <a:gd name="connsiteX438" fmla="*/ 1303015 w 1303338"/>
              <a:gd name="connsiteY438" fmla="*/ 89853 h 103188"/>
              <a:gd name="connsiteX439" fmla="*/ 1301397 w 1303338"/>
              <a:gd name="connsiteY439" fmla="*/ 98425 h 103188"/>
              <a:gd name="connsiteX440" fmla="*/ 1284895 w 1303338"/>
              <a:gd name="connsiteY440" fmla="*/ 101600 h 103188"/>
              <a:gd name="connsiteX441" fmla="*/ 1264510 w 1303338"/>
              <a:gd name="connsiteY441" fmla="*/ 85725 h 103188"/>
              <a:gd name="connsiteX442" fmla="*/ 1264510 w 1303338"/>
              <a:gd name="connsiteY442" fmla="*/ 77788 h 103188"/>
              <a:gd name="connsiteX443" fmla="*/ 1264834 w 1303338"/>
              <a:gd name="connsiteY443" fmla="*/ 70803 h 103188"/>
              <a:gd name="connsiteX444" fmla="*/ 1264834 w 1303338"/>
              <a:gd name="connsiteY444" fmla="*/ 52705 h 103188"/>
              <a:gd name="connsiteX445" fmla="*/ 1261598 w 1303338"/>
              <a:gd name="connsiteY445" fmla="*/ 45085 h 103188"/>
              <a:gd name="connsiteX446" fmla="*/ 1259010 w 1303338"/>
              <a:gd name="connsiteY446" fmla="*/ 45085 h 103188"/>
              <a:gd name="connsiteX447" fmla="*/ 1255774 w 1303338"/>
              <a:gd name="connsiteY447" fmla="*/ 45085 h 103188"/>
              <a:gd name="connsiteX448" fmla="*/ 1253833 w 1303338"/>
              <a:gd name="connsiteY448" fmla="*/ 45403 h 103188"/>
              <a:gd name="connsiteX449" fmla="*/ 1252538 w 1303338"/>
              <a:gd name="connsiteY449" fmla="*/ 44450 h 103188"/>
              <a:gd name="connsiteX450" fmla="*/ 1252862 w 1303338"/>
              <a:gd name="connsiteY450" fmla="*/ 42863 h 103188"/>
              <a:gd name="connsiteX451" fmla="*/ 1254480 w 1303338"/>
              <a:gd name="connsiteY451" fmla="*/ 38418 h 103188"/>
              <a:gd name="connsiteX452" fmla="*/ 1257068 w 1303338"/>
              <a:gd name="connsiteY452" fmla="*/ 35243 h 103188"/>
              <a:gd name="connsiteX453" fmla="*/ 1260304 w 1303338"/>
              <a:gd name="connsiteY453" fmla="*/ 35560 h 103188"/>
              <a:gd name="connsiteX454" fmla="*/ 1261922 w 1303338"/>
              <a:gd name="connsiteY454" fmla="*/ 35560 h 103188"/>
              <a:gd name="connsiteX455" fmla="*/ 1265157 w 1303338"/>
              <a:gd name="connsiteY455" fmla="*/ 32703 h 103188"/>
              <a:gd name="connsiteX456" fmla="*/ 1264834 w 1303338"/>
              <a:gd name="connsiteY456" fmla="*/ 24130 h 103188"/>
              <a:gd name="connsiteX457" fmla="*/ 1264834 w 1303338"/>
              <a:gd name="connsiteY457" fmla="*/ 18415 h 103188"/>
              <a:gd name="connsiteX458" fmla="*/ 1268393 w 1303338"/>
              <a:gd name="connsiteY458" fmla="*/ 13653 h 103188"/>
              <a:gd name="connsiteX459" fmla="*/ 1276482 w 1303338"/>
              <a:gd name="connsiteY459" fmla="*/ 10478 h 103188"/>
              <a:gd name="connsiteX460" fmla="*/ 1279718 w 1303338"/>
              <a:gd name="connsiteY460" fmla="*/ 9525 h 103188"/>
              <a:gd name="connsiteX461" fmla="*/ 1114941 w 1303338"/>
              <a:gd name="connsiteY461" fmla="*/ 9525 h 103188"/>
              <a:gd name="connsiteX462" fmla="*/ 1116235 w 1303338"/>
              <a:gd name="connsiteY462" fmla="*/ 11748 h 103188"/>
              <a:gd name="connsiteX463" fmla="*/ 1115912 w 1303338"/>
              <a:gd name="connsiteY463" fmla="*/ 15558 h 103188"/>
              <a:gd name="connsiteX464" fmla="*/ 1114617 w 1303338"/>
              <a:gd name="connsiteY464" fmla="*/ 32385 h 103188"/>
              <a:gd name="connsiteX465" fmla="*/ 1118824 w 1303338"/>
              <a:gd name="connsiteY465" fmla="*/ 35243 h 103188"/>
              <a:gd name="connsiteX466" fmla="*/ 1129825 w 1303338"/>
              <a:gd name="connsiteY466" fmla="*/ 35243 h 103188"/>
              <a:gd name="connsiteX467" fmla="*/ 1136296 w 1303338"/>
              <a:gd name="connsiteY467" fmla="*/ 34925 h 103188"/>
              <a:gd name="connsiteX468" fmla="*/ 1137267 w 1303338"/>
              <a:gd name="connsiteY468" fmla="*/ 34925 h 103188"/>
              <a:gd name="connsiteX469" fmla="*/ 1138238 w 1303338"/>
              <a:gd name="connsiteY469" fmla="*/ 35878 h 103188"/>
              <a:gd name="connsiteX470" fmla="*/ 1136620 w 1303338"/>
              <a:gd name="connsiteY470" fmla="*/ 41910 h 103188"/>
              <a:gd name="connsiteX471" fmla="*/ 1133384 w 1303338"/>
              <a:gd name="connsiteY471" fmla="*/ 45403 h 103188"/>
              <a:gd name="connsiteX472" fmla="*/ 1129501 w 1303338"/>
              <a:gd name="connsiteY472" fmla="*/ 45085 h 103188"/>
              <a:gd name="connsiteX473" fmla="*/ 1124324 w 1303338"/>
              <a:gd name="connsiteY473" fmla="*/ 44768 h 103188"/>
              <a:gd name="connsiteX474" fmla="*/ 1119471 w 1303338"/>
              <a:gd name="connsiteY474" fmla="*/ 44768 h 103188"/>
              <a:gd name="connsiteX475" fmla="*/ 1115265 w 1303338"/>
              <a:gd name="connsiteY475" fmla="*/ 50165 h 103188"/>
              <a:gd name="connsiteX476" fmla="*/ 1115265 w 1303338"/>
              <a:gd name="connsiteY476" fmla="*/ 70803 h 103188"/>
              <a:gd name="connsiteX477" fmla="*/ 1116559 w 1303338"/>
              <a:gd name="connsiteY477" fmla="*/ 86995 h 103188"/>
              <a:gd name="connsiteX478" fmla="*/ 1124648 w 1303338"/>
              <a:gd name="connsiteY478" fmla="*/ 90805 h 103188"/>
              <a:gd name="connsiteX479" fmla="*/ 1135326 w 1303338"/>
              <a:gd name="connsiteY479" fmla="*/ 89218 h 103188"/>
              <a:gd name="connsiteX480" fmla="*/ 1136943 w 1303338"/>
              <a:gd name="connsiteY480" fmla="*/ 88583 h 103188"/>
              <a:gd name="connsiteX481" fmla="*/ 1137914 w 1303338"/>
              <a:gd name="connsiteY481" fmla="*/ 89853 h 103188"/>
              <a:gd name="connsiteX482" fmla="*/ 1136620 w 1303338"/>
              <a:gd name="connsiteY482" fmla="*/ 98425 h 103188"/>
              <a:gd name="connsiteX483" fmla="*/ 1120442 w 1303338"/>
              <a:gd name="connsiteY483" fmla="*/ 101600 h 103188"/>
              <a:gd name="connsiteX484" fmla="*/ 1099410 w 1303338"/>
              <a:gd name="connsiteY484" fmla="*/ 85725 h 103188"/>
              <a:gd name="connsiteX485" fmla="*/ 1099733 w 1303338"/>
              <a:gd name="connsiteY485" fmla="*/ 77788 h 103188"/>
              <a:gd name="connsiteX486" fmla="*/ 1100057 w 1303338"/>
              <a:gd name="connsiteY486" fmla="*/ 70803 h 103188"/>
              <a:gd name="connsiteX487" fmla="*/ 1100057 w 1303338"/>
              <a:gd name="connsiteY487" fmla="*/ 52705 h 103188"/>
              <a:gd name="connsiteX488" fmla="*/ 1096498 w 1303338"/>
              <a:gd name="connsiteY488" fmla="*/ 45085 h 103188"/>
              <a:gd name="connsiteX489" fmla="*/ 1094233 w 1303338"/>
              <a:gd name="connsiteY489" fmla="*/ 45085 h 103188"/>
              <a:gd name="connsiteX490" fmla="*/ 1090673 w 1303338"/>
              <a:gd name="connsiteY490" fmla="*/ 45085 h 103188"/>
              <a:gd name="connsiteX491" fmla="*/ 1088732 w 1303338"/>
              <a:gd name="connsiteY491" fmla="*/ 45403 h 103188"/>
              <a:gd name="connsiteX492" fmla="*/ 1087438 w 1303338"/>
              <a:gd name="connsiteY492" fmla="*/ 44450 h 103188"/>
              <a:gd name="connsiteX493" fmla="*/ 1088085 w 1303338"/>
              <a:gd name="connsiteY493" fmla="*/ 42863 h 103188"/>
              <a:gd name="connsiteX494" fmla="*/ 1089703 w 1303338"/>
              <a:gd name="connsiteY494" fmla="*/ 38418 h 103188"/>
              <a:gd name="connsiteX495" fmla="*/ 1092291 w 1303338"/>
              <a:gd name="connsiteY495" fmla="*/ 35243 h 103188"/>
              <a:gd name="connsiteX496" fmla="*/ 1095527 w 1303338"/>
              <a:gd name="connsiteY496" fmla="*/ 35560 h 103188"/>
              <a:gd name="connsiteX497" fmla="*/ 1097145 w 1303338"/>
              <a:gd name="connsiteY497" fmla="*/ 35560 h 103188"/>
              <a:gd name="connsiteX498" fmla="*/ 1100380 w 1303338"/>
              <a:gd name="connsiteY498" fmla="*/ 32703 h 103188"/>
              <a:gd name="connsiteX499" fmla="*/ 1100057 w 1303338"/>
              <a:gd name="connsiteY499" fmla="*/ 24130 h 103188"/>
              <a:gd name="connsiteX500" fmla="*/ 1099733 w 1303338"/>
              <a:gd name="connsiteY500" fmla="*/ 18415 h 103188"/>
              <a:gd name="connsiteX501" fmla="*/ 1103616 w 1303338"/>
              <a:gd name="connsiteY501" fmla="*/ 13653 h 103188"/>
              <a:gd name="connsiteX502" fmla="*/ 1111705 w 1303338"/>
              <a:gd name="connsiteY502" fmla="*/ 10478 h 103188"/>
              <a:gd name="connsiteX503" fmla="*/ 1114941 w 1303338"/>
              <a:gd name="connsiteY503" fmla="*/ 9525 h 103188"/>
              <a:gd name="connsiteX504" fmla="*/ 1228577 w 1303338"/>
              <a:gd name="connsiteY504" fmla="*/ 6350 h 103188"/>
              <a:gd name="connsiteX505" fmla="*/ 1238251 w 1303338"/>
              <a:gd name="connsiteY505" fmla="*/ 14638 h 103188"/>
              <a:gd name="connsiteX506" fmla="*/ 1227932 w 1303338"/>
              <a:gd name="connsiteY506" fmla="*/ 23813 h 103188"/>
              <a:gd name="connsiteX507" fmla="*/ 1217613 w 1303338"/>
              <a:gd name="connsiteY507" fmla="*/ 14934 h 103188"/>
              <a:gd name="connsiteX508" fmla="*/ 1228577 w 1303338"/>
              <a:gd name="connsiteY508" fmla="*/ 6350 h 103188"/>
              <a:gd name="connsiteX509" fmla="*/ 1063477 w 1303338"/>
              <a:gd name="connsiteY509" fmla="*/ 6350 h 103188"/>
              <a:gd name="connsiteX510" fmla="*/ 1073151 w 1303338"/>
              <a:gd name="connsiteY510" fmla="*/ 14638 h 103188"/>
              <a:gd name="connsiteX511" fmla="*/ 1062832 w 1303338"/>
              <a:gd name="connsiteY511" fmla="*/ 23813 h 103188"/>
              <a:gd name="connsiteX512" fmla="*/ 1052513 w 1303338"/>
              <a:gd name="connsiteY512" fmla="*/ 14934 h 103188"/>
              <a:gd name="connsiteX513" fmla="*/ 1063477 w 1303338"/>
              <a:gd name="connsiteY513" fmla="*/ 6350 h 103188"/>
              <a:gd name="connsiteX514" fmla="*/ 767879 w 1303338"/>
              <a:gd name="connsiteY514" fmla="*/ 6350 h 103188"/>
              <a:gd name="connsiteX515" fmla="*/ 777876 w 1303338"/>
              <a:gd name="connsiteY515" fmla="*/ 14638 h 103188"/>
              <a:gd name="connsiteX516" fmla="*/ 767557 w 1303338"/>
              <a:gd name="connsiteY516" fmla="*/ 23813 h 103188"/>
              <a:gd name="connsiteX517" fmla="*/ 757238 w 1303338"/>
              <a:gd name="connsiteY517" fmla="*/ 14934 h 103188"/>
              <a:gd name="connsiteX518" fmla="*/ 767879 w 1303338"/>
              <a:gd name="connsiteY518" fmla="*/ 6350 h 103188"/>
              <a:gd name="connsiteX519" fmla="*/ 570243 w 1303338"/>
              <a:gd name="connsiteY519" fmla="*/ 6350 h 103188"/>
              <a:gd name="connsiteX520" fmla="*/ 575358 w 1303338"/>
              <a:gd name="connsiteY520" fmla="*/ 6669 h 103188"/>
              <a:gd name="connsiteX521" fmla="*/ 585589 w 1303338"/>
              <a:gd name="connsiteY521" fmla="*/ 6987 h 103188"/>
              <a:gd name="connsiteX522" fmla="*/ 596459 w 1303338"/>
              <a:gd name="connsiteY522" fmla="*/ 6669 h 103188"/>
              <a:gd name="connsiteX523" fmla="*/ 601254 w 1303338"/>
              <a:gd name="connsiteY523" fmla="*/ 6350 h 103188"/>
              <a:gd name="connsiteX524" fmla="*/ 603173 w 1303338"/>
              <a:gd name="connsiteY524" fmla="*/ 8262 h 103188"/>
              <a:gd name="connsiteX525" fmla="*/ 603173 w 1303338"/>
              <a:gd name="connsiteY525" fmla="*/ 11129 h 103188"/>
              <a:gd name="connsiteX526" fmla="*/ 599656 w 1303338"/>
              <a:gd name="connsiteY526" fmla="*/ 13996 h 103188"/>
              <a:gd name="connsiteX527" fmla="*/ 594541 w 1303338"/>
              <a:gd name="connsiteY527" fmla="*/ 19411 h 103188"/>
              <a:gd name="connsiteX528" fmla="*/ 594221 w 1303338"/>
              <a:gd name="connsiteY528" fmla="*/ 42666 h 103188"/>
              <a:gd name="connsiteX529" fmla="*/ 594221 w 1303338"/>
              <a:gd name="connsiteY529" fmla="*/ 56683 h 103188"/>
              <a:gd name="connsiteX530" fmla="*/ 597098 w 1303338"/>
              <a:gd name="connsiteY530" fmla="*/ 81849 h 103188"/>
              <a:gd name="connsiteX531" fmla="*/ 616920 w 1303338"/>
              <a:gd name="connsiteY531" fmla="*/ 92043 h 103188"/>
              <a:gd name="connsiteX532" fmla="*/ 638340 w 1303338"/>
              <a:gd name="connsiteY532" fmla="*/ 79301 h 103188"/>
              <a:gd name="connsiteX533" fmla="*/ 640258 w 1303338"/>
              <a:gd name="connsiteY533" fmla="*/ 56046 h 103188"/>
              <a:gd name="connsiteX534" fmla="*/ 640258 w 1303338"/>
              <a:gd name="connsiteY534" fmla="*/ 42666 h 103188"/>
              <a:gd name="connsiteX535" fmla="*/ 639939 w 1303338"/>
              <a:gd name="connsiteY535" fmla="*/ 19411 h 103188"/>
              <a:gd name="connsiteX536" fmla="*/ 634504 w 1303338"/>
              <a:gd name="connsiteY536" fmla="*/ 13996 h 103188"/>
              <a:gd name="connsiteX537" fmla="*/ 630987 w 1303338"/>
              <a:gd name="connsiteY537" fmla="*/ 11129 h 103188"/>
              <a:gd name="connsiteX538" fmla="*/ 630987 w 1303338"/>
              <a:gd name="connsiteY538" fmla="*/ 8262 h 103188"/>
              <a:gd name="connsiteX539" fmla="*/ 632585 w 1303338"/>
              <a:gd name="connsiteY539" fmla="*/ 6350 h 103188"/>
              <a:gd name="connsiteX540" fmla="*/ 638020 w 1303338"/>
              <a:gd name="connsiteY540" fmla="*/ 6669 h 103188"/>
              <a:gd name="connsiteX541" fmla="*/ 645374 w 1303338"/>
              <a:gd name="connsiteY541" fmla="*/ 6987 h 103188"/>
              <a:gd name="connsiteX542" fmla="*/ 653366 w 1303338"/>
              <a:gd name="connsiteY542" fmla="*/ 6669 h 103188"/>
              <a:gd name="connsiteX543" fmla="*/ 658801 w 1303338"/>
              <a:gd name="connsiteY543" fmla="*/ 6350 h 103188"/>
              <a:gd name="connsiteX544" fmla="*/ 660400 w 1303338"/>
              <a:gd name="connsiteY544" fmla="*/ 8262 h 103188"/>
              <a:gd name="connsiteX545" fmla="*/ 660400 w 1303338"/>
              <a:gd name="connsiteY545" fmla="*/ 11129 h 103188"/>
              <a:gd name="connsiteX546" fmla="*/ 656883 w 1303338"/>
              <a:gd name="connsiteY546" fmla="*/ 13996 h 103188"/>
              <a:gd name="connsiteX547" fmla="*/ 651448 w 1303338"/>
              <a:gd name="connsiteY547" fmla="*/ 19411 h 103188"/>
              <a:gd name="connsiteX548" fmla="*/ 651128 w 1303338"/>
              <a:gd name="connsiteY548" fmla="*/ 42666 h 103188"/>
              <a:gd name="connsiteX549" fmla="*/ 651128 w 1303338"/>
              <a:gd name="connsiteY549" fmla="*/ 55409 h 103188"/>
              <a:gd name="connsiteX550" fmla="*/ 649849 w 1303338"/>
              <a:gd name="connsiteY550" fmla="*/ 79301 h 103188"/>
              <a:gd name="connsiteX551" fmla="*/ 613403 w 1303338"/>
              <a:gd name="connsiteY551" fmla="*/ 101600 h 103188"/>
              <a:gd name="connsiteX552" fmla="*/ 581113 w 1303338"/>
              <a:gd name="connsiteY552" fmla="*/ 86946 h 103188"/>
              <a:gd name="connsiteX553" fmla="*/ 577596 w 1303338"/>
              <a:gd name="connsiteY553" fmla="*/ 56046 h 103188"/>
              <a:gd name="connsiteX554" fmla="*/ 577596 w 1303338"/>
              <a:gd name="connsiteY554" fmla="*/ 42666 h 103188"/>
              <a:gd name="connsiteX555" fmla="*/ 577596 w 1303338"/>
              <a:gd name="connsiteY555" fmla="*/ 19411 h 103188"/>
              <a:gd name="connsiteX556" fmla="*/ 571842 w 1303338"/>
              <a:gd name="connsiteY556" fmla="*/ 13996 h 103188"/>
              <a:gd name="connsiteX557" fmla="*/ 568325 w 1303338"/>
              <a:gd name="connsiteY557" fmla="*/ 11129 h 103188"/>
              <a:gd name="connsiteX558" fmla="*/ 568325 w 1303338"/>
              <a:gd name="connsiteY558" fmla="*/ 8262 h 103188"/>
              <a:gd name="connsiteX559" fmla="*/ 570243 w 1303338"/>
              <a:gd name="connsiteY559" fmla="*/ 6350 h 103188"/>
              <a:gd name="connsiteX560" fmla="*/ 1569 w 1303338"/>
              <a:gd name="connsiteY560" fmla="*/ 6350 h 103188"/>
              <a:gd name="connsiteX561" fmla="*/ 6902 w 1303338"/>
              <a:gd name="connsiteY561" fmla="*/ 6669 h 103188"/>
              <a:gd name="connsiteX562" fmla="*/ 16314 w 1303338"/>
              <a:gd name="connsiteY562" fmla="*/ 6987 h 103188"/>
              <a:gd name="connsiteX563" fmla="*/ 34511 w 1303338"/>
              <a:gd name="connsiteY563" fmla="*/ 6350 h 103188"/>
              <a:gd name="connsiteX564" fmla="*/ 41727 w 1303338"/>
              <a:gd name="connsiteY564" fmla="*/ 6350 h 103188"/>
              <a:gd name="connsiteX565" fmla="*/ 60865 w 1303338"/>
              <a:gd name="connsiteY565" fmla="*/ 13040 h 103188"/>
              <a:gd name="connsiteX566" fmla="*/ 67140 w 1303338"/>
              <a:gd name="connsiteY566" fmla="*/ 29288 h 103188"/>
              <a:gd name="connsiteX567" fmla="*/ 52708 w 1303338"/>
              <a:gd name="connsiteY567" fmla="*/ 51270 h 103188"/>
              <a:gd name="connsiteX568" fmla="*/ 49570 w 1303338"/>
              <a:gd name="connsiteY568" fmla="*/ 52863 h 103188"/>
              <a:gd name="connsiteX569" fmla="*/ 49884 w 1303338"/>
              <a:gd name="connsiteY569" fmla="*/ 53500 h 103188"/>
              <a:gd name="connsiteX570" fmla="*/ 52080 w 1303338"/>
              <a:gd name="connsiteY570" fmla="*/ 57642 h 103188"/>
              <a:gd name="connsiteX571" fmla="*/ 67767 w 1303338"/>
              <a:gd name="connsiteY571" fmla="*/ 85358 h 103188"/>
              <a:gd name="connsiteX572" fmla="*/ 76865 w 1303338"/>
              <a:gd name="connsiteY572" fmla="*/ 93004 h 103188"/>
              <a:gd name="connsiteX573" fmla="*/ 79375 w 1303338"/>
              <a:gd name="connsiteY573" fmla="*/ 95872 h 103188"/>
              <a:gd name="connsiteX574" fmla="*/ 79375 w 1303338"/>
              <a:gd name="connsiteY574" fmla="*/ 98102 h 103188"/>
              <a:gd name="connsiteX575" fmla="*/ 77493 w 1303338"/>
              <a:gd name="connsiteY575" fmla="*/ 100013 h 103188"/>
              <a:gd name="connsiteX576" fmla="*/ 76238 w 1303338"/>
              <a:gd name="connsiteY576" fmla="*/ 100013 h 103188"/>
              <a:gd name="connsiteX577" fmla="*/ 65885 w 1303338"/>
              <a:gd name="connsiteY577" fmla="*/ 100013 h 103188"/>
              <a:gd name="connsiteX578" fmla="*/ 58355 w 1303338"/>
              <a:gd name="connsiteY578" fmla="*/ 100013 h 103188"/>
              <a:gd name="connsiteX579" fmla="*/ 56473 w 1303338"/>
              <a:gd name="connsiteY579" fmla="*/ 100013 h 103188"/>
              <a:gd name="connsiteX580" fmla="*/ 50825 w 1303338"/>
              <a:gd name="connsiteY580" fmla="*/ 92049 h 103188"/>
              <a:gd name="connsiteX581" fmla="*/ 36394 w 1303338"/>
              <a:gd name="connsiteY581" fmla="*/ 60509 h 103188"/>
              <a:gd name="connsiteX582" fmla="*/ 30433 w 1303338"/>
              <a:gd name="connsiteY582" fmla="*/ 55412 h 103188"/>
              <a:gd name="connsiteX583" fmla="*/ 29805 w 1303338"/>
              <a:gd name="connsiteY583" fmla="*/ 55412 h 103188"/>
              <a:gd name="connsiteX584" fmla="*/ 28864 w 1303338"/>
              <a:gd name="connsiteY584" fmla="*/ 55412 h 103188"/>
              <a:gd name="connsiteX585" fmla="*/ 26668 w 1303338"/>
              <a:gd name="connsiteY585" fmla="*/ 55412 h 103188"/>
              <a:gd name="connsiteX586" fmla="*/ 25413 w 1303338"/>
              <a:gd name="connsiteY586" fmla="*/ 57642 h 103188"/>
              <a:gd name="connsiteX587" fmla="*/ 25413 w 1303338"/>
              <a:gd name="connsiteY587" fmla="*/ 64014 h 103188"/>
              <a:gd name="connsiteX588" fmla="*/ 25727 w 1303338"/>
              <a:gd name="connsiteY588" fmla="*/ 86951 h 103188"/>
              <a:gd name="connsiteX589" fmla="*/ 31060 w 1303338"/>
              <a:gd name="connsiteY589" fmla="*/ 92367 h 103188"/>
              <a:gd name="connsiteX590" fmla="*/ 34197 w 1303338"/>
              <a:gd name="connsiteY590" fmla="*/ 95235 h 103188"/>
              <a:gd name="connsiteX591" fmla="*/ 34197 w 1303338"/>
              <a:gd name="connsiteY591" fmla="*/ 98102 h 103188"/>
              <a:gd name="connsiteX592" fmla="*/ 32629 w 1303338"/>
              <a:gd name="connsiteY592" fmla="*/ 100013 h 103188"/>
              <a:gd name="connsiteX593" fmla="*/ 27609 w 1303338"/>
              <a:gd name="connsiteY593" fmla="*/ 100013 h 103188"/>
              <a:gd name="connsiteX594" fmla="*/ 17569 w 1303338"/>
              <a:gd name="connsiteY594" fmla="*/ 99695 h 103188"/>
              <a:gd name="connsiteX595" fmla="*/ 6902 w 1303338"/>
              <a:gd name="connsiteY595" fmla="*/ 100013 h 103188"/>
              <a:gd name="connsiteX596" fmla="*/ 1883 w 1303338"/>
              <a:gd name="connsiteY596" fmla="*/ 100013 h 103188"/>
              <a:gd name="connsiteX597" fmla="*/ 0 w 1303338"/>
              <a:gd name="connsiteY597" fmla="*/ 98102 h 103188"/>
              <a:gd name="connsiteX598" fmla="*/ 0 w 1303338"/>
              <a:gd name="connsiteY598" fmla="*/ 95235 h 103188"/>
              <a:gd name="connsiteX599" fmla="*/ 3451 w 1303338"/>
              <a:gd name="connsiteY599" fmla="*/ 92367 h 103188"/>
              <a:gd name="connsiteX600" fmla="*/ 8785 w 1303338"/>
              <a:gd name="connsiteY600" fmla="*/ 86951 h 103188"/>
              <a:gd name="connsiteX601" fmla="*/ 9099 w 1303338"/>
              <a:gd name="connsiteY601" fmla="*/ 64014 h 103188"/>
              <a:gd name="connsiteX602" fmla="*/ 9099 w 1303338"/>
              <a:gd name="connsiteY602" fmla="*/ 42669 h 103188"/>
              <a:gd name="connsiteX603" fmla="*/ 8785 w 1303338"/>
              <a:gd name="connsiteY603" fmla="*/ 19412 h 103188"/>
              <a:gd name="connsiteX604" fmla="*/ 3451 w 1303338"/>
              <a:gd name="connsiteY604" fmla="*/ 13996 h 103188"/>
              <a:gd name="connsiteX605" fmla="*/ 0 w 1303338"/>
              <a:gd name="connsiteY605" fmla="*/ 11129 h 103188"/>
              <a:gd name="connsiteX606" fmla="*/ 0 w 1303338"/>
              <a:gd name="connsiteY606" fmla="*/ 8580 h 103188"/>
              <a:gd name="connsiteX607" fmla="*/ 1569 w 1303338"/>
              <a:gd name="connsiteY607" fmla="*/ 6350 h 103188"/>
              <a:gd name="connsiteX608" fmla="*/ 517314 w 1303338"/>
              <a:gd name="connsiteY608" fmla="*/ 0 h 103188"/>
              <a:gd name="connsiteX609" fmla="*/ 519201 w 1303338"/>
              <a:gd name="connsiteY609" fmla="*/ 2556 h 103188"/>
              <a:gd name="connsiteX610" fmla="*/ 518257 w 1303338"/>
              <a:gd name="connsiteY610" fmla="*/ 42809 h 103188"/>
              <a:gd name="connsiteX611" fmla="*/ 518257 w 1303338"/>
              <a:gd name="connsiteY611" fmla="*/ 66769 h 103188"/>
              <a:gd name="connsiteX612" fmla="*/ 519201 w 1303338"/>
              <a:gd name="connsiteY612" fmla="*/ 89771 h 103188"/>
              <a:gd name="connsiteX613" fmla="*/ 526751 w 1303338"/>
              <a:gd name="connsiteY613" fmla="*/ 93604 h 103188"/>
              <a:gd name="connsiteX614" fmla="*/ 528638 w 1303338"/>
              <a:gd name="connsiteY614" fmla="*/ 94882 h 103188"/>
              <a:gd name="connsiteX615" fmla="*/ 528638 w 1303338"/>
              <a:gd name="connsiteY615" fmla="*/ 97438 h 103188"/>
              <a:gd name="connsiteX616" fmla="*/ 525807 w 1303338"/>
              <a:gd name="connsiteY616" fmla="*/ 99674 h 103188"/>
              <a:gd name="connsiteX617" fmla="*/ 509449 w 1303338"/>
              <a:gd name="connsiteY617" fmla="*/ 102869 h 103188"/>
              <a:gd name="connsiteX618" fmla="*/ 506933 w 1303338"/>
              <a:gd name="connsiteY618" fmla="*/ 103188 h 103188"/>
              <a:gd name="connsiteX619" fmla="*/ 505360 w 1303338"/>
              <a:gd name="connsiteY619" fmla="*/ 100952 h 103188"/>
              <a:gd name="connsiteX620" fmla="*/ 505045 w 1303338"/>
              <a:gd name="connsiteY620" fmla="*/ 95202 h 103188"/>
              <a:gd name="connsiteX621" fmla="*/ 503787 w 1303338"/>
              <a:gd name="connsiteY621" fmla="*/ 91687 h 103188"/>
              <a:gd name="connsiteX622" fmla="*/ 502843 w 1303338"/>
              <a:gd name="connsiteY622" fmla="*/ 92646 h 103188"/>
              <a:gd name="connsiteX623" fmla="*/ 495922 w 1303338"/>
              <a:gd name="connsiteY623" fmla="*/ 98077 h 103188"/>
              <a:gd name="connsiteX624" fmla="*/ 484283 w 1303338"/>
              <a:gd name="connsiteY624" fmla="*/ 101910 h 103188"/>
              <a:gd name="connsiteX625" fmla="*/ 460375 w 1303338"/>
              <a:gd name="connsiteY625" fmla="*/ 69964 h 103188"/>
              <a:gd name="connsiteX626" fmla="*/ 489631 w 1303338"/>
              <a:gd name="connsiteY626" fmla="*/ 33544 h 103188"/>
              <a:gd name="connsiteX627" fmla="*/ 501585 w 1303338"/>
              <a:gd name="connsiteY627" fmla="*/ 36100 h 103188"/>
              <a:gd name="connsiteX628" fmla="*/ 502528 w 1303338"/>
              <a:gd name="connsiteY628" fmla="*/ 36739 h 103188"/>
              <a:gd name="connsiteX629" fmla="*/ 503787 w 1303338"/>
              <a:gd name="connsiteY629" fmla="*/ 34503 h 103188"/>
              <a:gd name="connsiteX630" fmla="*/ 503472 w 1303338"/>
              <a:gd name="connsiteY630" fmla="*/ 32266 h 103188"/>
              <a:gd name="connsiteX631" fmla="*/ 503472 w 1303338"/>
              <a:gd name="connsiteY631" fmla="*/ 17890 h 103188"/>
              <a:gd name="connsiteX632" fmla="*/ 497181 w 1303338"/>
              <a:gd name="connsiteY632" fmla="*/ 9584 h 103188"/>
              <a:gd name="connsiteX633" fmla="*/ 494349 w 1303338"/>
              <a:gd name="connsiteY633" fmla="*/ 7029 h 103188"/>
              <a:gd name="connsiteX634" fmla="*/ 494349 w 1303338"/>
              <a:gd name="connsiteY634" fmla="*/ 4792 h 103188"/>
              <a:gd name="connsiteX635" fmla="*/ 496866 w 1303338"/>
              <a:gd name="connsiteY635" fmla="*/ 2556 h 103188"/>
              <a:gd name="connsiteX636" fmla="*/ 515741 w 1303338"/>
              <a:gd name="connsiteY636" fmla="*/ 320 h 103188"/>
              <a:gd name="connsiteX637" fmla="*/ 517314 w 1303338"/>
              <a:gd name="connsiteY637" fmla="*/ 0 h 103188"/>
              <a:gd name="connsiteX638" fmla="*/ 251656 w 1303338"/>
              <a:gd name="connsiteY638" fmla="*/ 0 h 103188"/>
              <a:gd name="connsiteX639" fmla="*/ 253214 w 1303338"/>
              <a:gd name="connsiteY639" fmla="*/ 2230 h 103188"/>
              <a:gd name="connsiteX640" fmla="*/ 253214 w 1303338"/>
              <a:gd name="connsiteY640" fmla="*/ 4141 h 103188"/>
              <a:gd name="connsiteX641" fmla="*/ 252902 w 1303338"/>
              <a:gd name="connsiteY641" fmla="*/ 21658 h 103188"/>
              <a:gd name="connsiteX642" fmla="*/ 252591 w 1303338"/>
              <a:gd name="connsiteY642" fmla="*/ 40131 h 103188"/>
              <a:gd name="connsiteX643" fmla="*/ 252279 w 1303338"/>
              <a:gd name="connsiteY643" fmla="*/ 42360 h 103188"/>
              <a:gd name="connsiteX644" fmla="*/ 252279 w 1303338"/>
              <a:gd name="connsiteY644" fmla="*/ 43316 h 103188"/>
              <a:gd name="connsiteX645" fmla="*/ 252902 w 1303338"/>
              <a:gd name="connsiteY645" fmla="*/ 43953 h 103188"/>
              <a:gd name="connsiteX646" fmla="*/ 258199 w 1303338"/>
              <a:gd name="connsiteY646" fmla="*/ 39494 h 103188"/>
              <a:gd name="connsiteX647" fmla="*/ 271285 w 1303338"/>
              <a:gd name="connsiteY647" fmla="*/ 33442 h 103188"/>
              <a:gd name="connsiteX648" fmla="*/ 295275 w 1303338"/>
              <a:gd name="connsiteY648" fmla="*/ 64336 h 103188"/>
              <a:gd name="connsiteX649" fmla="*/ 261315 w 1303338"/>
              <a:gd name="connsiteY649" fmla="*/ 101600 h 103188"/>
              <a:gd name="connsiteX650" fmla="*/ 239817 w 1303338"/>
              <a:gd name="connsiteY650" fmla="*/ 95867 h 103188"/>
              <a:gd name="connsiteX651" fmla="*/ 237636 w 1303338"/>
              <a:gd name="connsiteY651" fmla="*/ 91408 h 103188"/>
              <a:gd name="connsiteX652" fmla="*/ 237636 w 1303338"/>
              <a:gd name="connsiteY652" fmla="*/ 90134 h 103188"/>
              <a:gd name="connsiteX653" fmla="*/ 238259 w 1303338"/>
              <a:gd name="connsiteY653" fmla="*/ 48412 h 103188"/>
              <a:gd name="connsiteX654" fmla="*/ 238259 w 1303338"/>
              <a:gd name="connsiteY654" fmla="*/ 41086 h 103188"/>
              <a:gd name="connsiteX655" fmla="*/ 237636 w 1303338"/>
              <a:gd name="connsiteY655" fmla="*/ 14014 h 103188"/>
              <a:gd name="connsiteX656" fmla="*/ 232651 w 1303338"/>
              <a:gd name="connsiteY656" fmla="*/ 9237 h 103188"/>
              <a:gd name="connsiteX657" fmla="*/ 228600 w 1303338"/>
              <a:gd name="connsiteY657" fmla="*/ 7007 h 103188"/>
              <a:gd name="connsiteX658" fmla="*/ 228600 w 1303338"/>
              <a:gd name="connsiteY658" fmla="*/ 5096 h 103188"/>
              <a:gd name="connsiteX659" fmla="*/ 230781 w 1303338"/>
              <a:gd name="connsiteY659" fmla="*/ 3185 h 103188"/>
              <a:gd name="connsiteX660" fmla="*/ 249475 w 1303338"/>
              <a:gd name="connsiteY660" fmla="*/ 319 h 103188"/>
              <a:gd name="connsiteX661" fmla="*/ 251656 w 1303338"/>
              <a:gd name="connsiteY661" fmla="*/ 0 h 103188"/>
              <a:gd name="connsiteX662" fmla="*/ 212250 w 1303338"/>
              <a:gd name="connsiteY662" fmla="*/ 0 h 103188"/>
              <a:gd name="connsiteX663" fmla="*/ 213860 w 1303338"/>
              <a:gd name="connsiteY663" fmla="*/ 2556 h 103188"/>
              <a:gd name="connsiteX664" fmla="*/ 213216 w 1303338"/>
              <a:gd name="connsiteY664" fmla="*/ 42809 h 103188"/>
              <a:gd name="connsiteX665" fmla="*/ 213216 w 1303338"/>
              <a:gd name="connsiteY665" fmla="*/ 66769 h 103188"/>
              <a:gd name="connsiteX666" fmla="*/ 214182 w 1303338"/>
              <a:gd name="connsiteY666" fmla="*/ 89771 h 103188"/>
              <a:gd name="connsiteX667" fmla="*/ 221907 w 1303338"/>
              <a:gd name="connsiteY667" fmla="*/ 93604 h 103188"/>
              <a:gd name="connsiteX668" fmla="*/ 223838 w 1303338"/>
              <a:gd name="connsiteY668" fmla="*/ 94882 h 103188"/>
              <a:gd name="connsiteX669" fmla="*/ 223838 w 1303338"/>
              <a:gd name="connsiteY669" fmla="*/ 97438 h 103188"/>
              <a:gd name="connsiteX670" fmla="*/ 220941 w 1303338"/>
              <a:gd name="connsiteY670" fmla="*/ 99674 h 103188"/>
              <a:gd name="connsiteX671" fmla="*/ 203881 w 1303338"/>
              <a:gd name="connsiteY671" fmla="*/ 102869 h 103188"/>
              <a:gd name="connsiteX672" fmla="*/ 201628 w 1303338"/>
              <a:gd name="connsiteY672" fmla="*/ 103188 h 103188"/>
              <a:gd name="connsiteX673" fmla="*/ 200018 w 1303338"/>
              <a:gd name="connsiteY673" fmla="*/ 100952 h 103188"/>
              <a:gd name="connsiteX674" fmla="*/ 199697 w 1303338"/>
              <a:gd name="connsiteY674" fmla="*/ 95202 h 103188"/>
              <a:gd name="connsiteX675" fmla="*/ 198409 w 1303338"/>
              <a:gd name="connsiteY675" fmla="*/ 91687 h 103188"/>
              <a:gd name="connsiteX676" fmla="*/ 197443 w 1303338"/>
              <a:gd name="connsiteY676" fmla="*/ 92646 h 103188"/>
              <a:gd name="connsiteX677" fmla="*/ 190684 w 1303338"/>
              <a:gd name="connsiteY677" fmla="*/ 98077 h 103188"/>
              <a:gd name="connsiteX678" fmla="*/ 178774 w 1303338"/>
              <a:gd name="connsiteY678" fmla="*/ 101910 h 103188"/>
              <a:gd name="connsiteX679" fmla="*/ 153988 w 1303338"/>
              <a:gd name="connsiteY679" fmla="*/ 69964 h 103188"/>
              <a:gd name="connsiteX680" fmla="*/ 184246 w 1303338"/>
              <a:gd name="connsiteY680" fmla="*/ 33544 h 103188"/>
              <a:gd name="connsiteX681" fmla="*/ 196156 w 1303338"/>
              <a:gd name="connsiteY681" fmla="*/ 36100 h 103188"/>
              <a:gd name="connsiteX682" fmla="*/ 197121 w 1303338"/>
              <a:gd name="connsiteY682" fmla="*/ 36739 h 103188"/>
              <a:gd name="connsiteX683" fmla="*/ 198409 w 1303338"/>
              <a:gd name="connsiteY683" fmla="*/ 34503 h 103188"/>
              <a:gd name="connsiteX684" fmla="*/ 198087 w 1303338"/>
              <a:gd name="connsiteY684" fmla="*/ 32266 h 103188"/>
              <a:gd name="connsiteX685" fmla="*/ 198087 w 1303338"/>
              <a:gd name="connsiteY685" fmla="*/ 17890 h 103188"/>
              <a:gd name="connsiteX686" fmla="*/ 191971 w 1303338"/>
              <a:gd name="connsiteY686" fmla="*/ 9584 h 103188"/>
              <a:gd name="connsiteX687" fmla="*/ 189074 w 1303338"/>
              <a:gd name="connsiteY687" fmla="*/ 7029 h 103188"/>
              <a:gd name="connsiteX688" fmla="*/ 189074 w 1303338"/>
              <a:gd name="connsiteY688" fmla="*/ 4792 h 103188"/>
              <a:gd name="connsiteX689" fmla="*/ 191649 w 1303338"/>
              <a:gd name="connsiteY689" fmla="*/ 2556 h 103188"/>
              <a:gd name="connsiteX690" fmla="*/ 210641 w 1303338"/>
              <a:gd name="connsiteY690" fmla="*/ 320 h 103188"/>
              <a:gd name="connsiteX691" fmla="*/ 212250 w 1303338"/>
              <a:gd name="connsiteY691" fmla="*/ 0 h 10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Lst>
            <a:rect l="l" t="t" r="r" b="b"/>
            <a:pathLst>
              <a:path w="1303338" h="103188">
                <a:moveTo>
                  <a:pt x="124181" y="71438"/>
                </a:moveTo>
                <a:cubicBezTo>
                  <a:pt x="124181" y="71438"/>
                  <a:pt x="123873" y="71438"/>
                  <a:pt x="123565" y="71766"/>
                </a:cubicBezTo>
                <a:cubicBezTo>
                  <a:pt x="122025" y="72093"/>
                  <a:pt x="122025" y="72093"/>
                  <a:pt x="122025" y="72093"/>
                </a:cubicBezTo>
                <a:cubicBezTo>
                  <a:pt x="115248" y="73404"/>
                  <a:pt x="112784" y="73731"/>
                  <a:pt x="110320" y="75697"/>
                </a:cubicBezTo>
                <a:cubicBezTo>
                  <a:pt x="106623" y="77662"/>
                  <a:pt x="104775" y="80611"/>
                  <a:pt x="104775" y="84214"/>
                </a:cubicBezTo>
                <a:cubicBezTo>
                  <a:pt x="104775" y="88800"/>
                  <a:pt x="107856" y="92076"/>
                  <a:pt x="112168" y="92076"/>
                </a:cubicBezTo>
                <a:cubicBezTo>
                  <a:pt x="115864" y="92076"/>
                  <a:pt x="120177" y="89783"/>
                  <a:pt x="122949" y="86835"/>
                </a:cubicBezTo>
                <a:cubicBezTo>
                  <a:pt x="124797" y="84542"/>
                  <a:pt x="125413" y="82576"/>
                  <a:pt x="125413" y="77662"/>
                </a:cubicBezTo>
                <a:lnTo>
                  <a:pt x="125413" y="73731"/>
                </a:lnTo>
                <a:cubicBezTo>
                  <a:pt x="125413" y="72093"/>
                  <a:pt x="125105" y="71438"/>
                  <a:pt x="124181" y="71438"/>
                </a:cubicBezTo>
                <a:close/>
                <a:moveTo>
                  <a:pt x="338465" y="44450"/>
                </a:moveTo>
                <a:cubicBezTo>
                  <a:pt x="328806" y="44450"/>
                  <a:pt x="322263" y="54228"/>
                  <a:pt x="322263" y="67790"/>
                </a:cubicBezTo>
                <a:cubicBezTo>
                  <a:pt x="322263" y="81667"/>
                  <a:pt x="329429" y="92075"/>
                  <a:pt x="339400" y="92075"/>
                </a:cubicBezTo>
                <a:cubicBezTo>
                  <a:pt x="348435" y="92075"/>
                  <a:pt x="355601" y="82298"/>
                  <a:pt x="355601" y="69997"/>
                </a:cubicBezTo>
                <a:cubicBezTo>
                  <a:pt x="355601" y="54858"/>
                  <a:pt x="348435" y="44450"/>
                  <a:pt x="338465" y="44450"/>
                </a:cubicBezTo>
                <a:close/>
                <a:moveTo>
                  <a:pt x="266701" y="44450"/>
                </a:moveTo>
                <a:cubicBezTo>
                  <a:pt x="261621" y="44450"/>
                  <a:pt x="256858" y="48335"/>
                  <a:pt x="254636" y="54811"/>
                </a:cubicBezTo>
                <a:cubicBezTo>
                  <a:pt x="253048" y="58372"/>
                  <a:pt x="252413" y="63876"/>
                  <a:pt x="252413" y="72294"/>
                </a:cubicBezTo>
                <a:cubicBezTo>
                  <a:pt x="252413" y="82655"/>
                  <a:pt x="252731" y="86217"/>
                  <a:pt x="254001" y="88483"/>
                </a:cubicBezTo>
                <a:cubicBezTo>
                  <a:pt x="255271" y="91397"/>
                  <a:pt x="259716" y="93663"/>
                  <a:pt x="263208" y="93663"/>
                </a:cubicBezTo>
                <a:cubicBezTo>
                  <a:pt x="273368" y="93663"/>
                  <a:pt x="280988" y="82655"/>
                  <a:pt x="280988" y="67762"/>
                </a:cubicBezTo>
                <a:cubicBezTo>
                  <a:pt x="280988" y="53840"/>
                  <a:pt x="275273" y="44450"/>
                  <a:pt x="266701" y="44450"/>
                </a:cubicBezTo>
                <a:close/>
                <a:moveTo>
                  <a:pt x="490400" y="42863"/>
                </a:moveTo>
                <a:cubicBezTo>
                  <a:pt x="481220" y="42863"/>
                  <a:pt x="474663" y="52388"/>
                  <a:pt x="474663" y="66041"/>
                </a:cubicBezTo>
                <a:cubicBezTo>
                  <a:pt x="474663" y="80328"/>
                  <a:pt x="480893" y="90488"/>
                  <a:pt x="490400" y="90488"/>
                </a:cubicBezTo>
                <a:cubicBezTo>
                  <a:pt x="499908" y="90488"/>
                  <a:pt x="504826" y="82551"/>
                  <a:pt x="504826" y="66993"/>
                </a:cubicBezTo>
                <a:cubicBezTo>
                  <a:pt x="504826" y="58738"/>
                  <a:pt x="503843" y="53341"/>
                  <a:pt x="501876" y="49531"/>
                </a:cubicBezTo>
                <a:cubicBezTo>
                  <a:pt x="499253" y="45403"/>
                  <a:pt x="494990" y="42863"/>
                  <a:pt x="490400" y="42863"/>
                </a:cubicBezTo>
                <a:close/>
                <a:moveTo>
                  <a:pt x="185083" y="42863"/>
                </a:moveTo>
                <a:cubicBezTo>
                  <a:pt x="176075" y="42863"/>
                  <a:pt x="169863" y="52388"/>
                  <a:pt x="169863" y="66041"/>
                </a:cubicBezTo>
                <a:cubicBezTo>
                  <a:pt x="169863" y="80328"/>
                  <a:pt x="176075" y="90488"/>
                  <a:pt x="185083" y="90488"/>
                </a:cubicBezTo>
                <a:cubicBezTo>
                  <a:pt x="194090" y="90488"/>
                  <a:pt x="198438" y="82551"/>
                  <a:pt x="198438" y="66993"/>
                </a:cubicBezTo>
                <a:cubicBezTo>
                  <a:pt x="198438" y="58738"/>
                  <a:pt x="197506" y="53341"/>
                  <a:pt x="195643" y="49531"/>
                </a:cubicBezTo>
                <a:cubicBezTo>
                  <a:pt x="193469" y="45403"/>
                  <a:pt x="189431" y="42863"/>
                  <a:pt x="185083" y="42863"/>
                </a:cubicBezTo>
                <a:close/>
                <a:moveTo>
                  <a:pt x="1176894" y="41275"/>
                </a:moveTo>
                <a:cubicBezTo>
                  <a:pt x="1172606" y="41275"/>
                  <a:pt x="1168318" y="43302"/>
                  <a:pt x="1165679" y="46342"/>
                </a:cubicBezTo>
                <a:cubicBezTo>
                  <a:pt x="1163700" y="49044"/>
                  <a:pt x="1162050" y="53097"/>
                  <a:pt x="1162050" y="55461"/>
                </a:cubicBezTo>
                <a:cubicBezTo>
                  <a:pt x="1162050" y="56812"/>
                  <a:pt x="1162380" y="57150"/>
                  <a:pt x="1164029" y="57150"/>
                </a:cubicBezTo>
                <a:lnTo>
                  <a:pt x="1166998" y="57150"/>
                </a:lnTo>
                <a:cubicBezTo>
                  <a:pt x="1173266" y="56475"/>
                  <a:pt x="1173266" y="56475"/>
                  <a:pt x="1173266" y="56475"/>
                </a:cubicBezTo>
                <a:cubicBezTo>
                  <a:pt x="1175575" y="56137"/>
                  <a:pt x="1182172" y="55799"/>
                  <a:pt x="1184481" y="55461"/>
                </a:cubicBezTo>
                <a:cubicBezTo>
                  <a:pt x="1186461" y="55124"/>
                  <a:pt x="1187450" y="54448"/>
                  <a:pt x="1187450" y="52422"/>
                </a:cubicBezTo>
                <a:cubicBezTo>
                  <a:pt x="1187450" y="50057"/>
                  <a:pt x="1186461" y="47017"/>
                  <a:pt x="1184811" y="44653"/>
                </a:cubicBezTo>
                <a:cubicBezTo>
                  <a:pt x="1183162" y="42289"/>
                  <a:pt x="1180523" y="41275"/>
                  <a:pt x="1176894" y="41275"/>
                </a:cubicBezTo>
                <a:close/>
                <a:moveTo>
                  <a:pt x="891340" y="41275"/>
                </a:moveTo>
                <a:cubicBezTo>
                  <a:pt x="886661" y="41275"/>
                  <a:pt x="882650" y="43302"/>
                  <a:pt x="879977" y="46342"/>
                </a:cubicBezTo>
                <a:cubicBezTo>
                  <a:pt x="877971" y="49044"/>
                  <a:pt x="876300" y="53097"/>
                  <a:pt x="876300" y="55461"/>
                </a:cubicBezTo>
                <a:cubicBezTo>
                  <a:pt x="876300" y="56812"/>
                  <a:pt x="876634" y="57150"/>
                  <a:pt x="877971" y="57150"/>
                </a:cubicBezTo>
                <a:lnTo>
                  <a:pt x="880979" y="57150"/>
                </a:lnTo>
                <a:cubicBezTo>
                  <a:pt x="887329" y="56475"/>
                  <a:pt x="887329" y="56475"/>
                  <a:pt x="887329" y="56475"/>
                </a:cubicBezTo>
                <a:cubicBezTo>
                  <a:pt x="890003" y="56137"/>
                  <a:pt x="896687" y="55799"/>
                  <a:pt x="899027" y="55461"/>
                </a:cubicBezTo>
                <a:cubicBezTo>
                  <a:pt x="901032" y="55124"/>
                  <a:pt x="901700" y="54448"/>
                  <a:pt x="901700" y="52422"/>
                </a:cubicBezTo>
                <a:cubicBezTo>
                  <a:pt x="901700" y="50057"/>
                  <a:pt x="901032" y="47017"/>
                  <a:pt x="899361" y="44653"/>
                </a:cubicBezTo>
                <a:cubicBezTo>
                  <a:pt x="897690" y="42289"/>
                  <a:pt x="895016" y="41275"/>
                  <a:pt x="891340" y="41275"/>
                </a:cubicBezTo>
                <a:close/>
                <a:moveTo>
                  <a:pt x="1235711" y="33338"/>
                </a:moveTo>
                <a:cubicBezTo>
                  <a:pt x="1236981" y="33338"/>
                  <a:pt x="1237298" y="34295"/>
                  <a:pt x="1237298" y="35890"/>
                </a:cubicBezTo>
                <a:cubicBezTo>
                  <a:pt x="1237298" y="36209"/>
                  <a:pt x="1237298" y="36209"/>
                  <a:pt x="1237298" y="41314"/>
                </a:cubicBezTo>
                <a:cubicBezTo>
                  <a:pt x="1236981" y="43547"/>
                  <a:pt x="1236981" y="56308"/>
                  <a:pt x="1236981" y="63645"/>
                </a:cubicBezTo>
                <a:cubicBezTo>
                  <a:pt x="1236981" y="70344"/>
                  <a:pt x="1236981" y="70344"/>
                  <a:pt x="1236981" y="70344"/>
                </a:cubicBezTo>
                <a:cubicBezTo>
                  <a:pt x="1236981" y="78001"/>
                  <a:pt x="1236981" y="85019"/>
                  <a:pt x="1237298" y="88210"/>
                </a:cubicBezTo>
                <a:cubicBezTo>
                  <a:pt x="1237616" y="91081"/>
                  <a:pt x="1238251" y="91719"/>
                  <a:pt x="1242061" y="92995"/>
                </a:cubicBezTo>
                <a:cubicBezTo>
                  <a:pt x="1245871" y="94271"/>
                  <a:pt x="1246188" y="94271"/>
                  <a:pt x="1246188" y="96185"/>
                </a:cubicBezTo>
                <a:cubicBezTo>
                  <a:pt x="1246188" y="98418"/>
                  <a:pt x="1246188" y="98418"/>
                  <a:pt x="1246188" y="98418"/>
                </a:cubicBezTo>
                <a:cubicBezTo>
                  <a:pt x="1246188" y="99694"/>
                  <a:pt x="1245553" y="100013"/>
                  <a:pt x="1244601" y="100013"/>
                </a:cubicBezTo>
                <a:cubicBezTo>
                  <a:pt x="1243648" y="100013"/>
                  <a:pt x="1243648" y="100013"/>
                  <a:pt x="1243648" y="100013"/>
                </a:cubicBezTo>
                <a:cubicBezTo>
                  <a:pt x="1240473" y="100013"/>
                  <a:pt x="1234441" y="99694"/>
                  <a:pt x="1229678" y="99694"/>
                </a:cubicBezTo>
                <a:cubicBezTo>
                  <a:pt x="1224598" y="99694"/>
                  <a:pt x="1218565" y="100013"/>
                  <a:pt x="1215390" y="100013"/>
                </a:cubicBezTo>
                <a:cubicBezTo>
                  <a:pt x="1214437" y="100013"/>
                  <a:pt x="1214437" y="100013"/>
                  <a:pt x="1214437" y="100013"/>
                </a:cubicBezTo>
                <a:cubicBezTo>
                  <a:pt x="1213167" y="100013"/>
                  <a:pt x="1212850" y="99694"/>
                  <a:pt x="1212850" y="98418"/>
                </a:cubicBezTo>
                <a:cubicBezTo>
                  <a:pt x="1212850" y="96185"/>
                  <a:pt x="1212850" y="96185"/>
                  <a:pt x="1212850" y="96185"/>
                </a:cubicBezTo>
                <a:cubicBezTo>
                  <a:pt x="1212850" y="94271"/>
                  <a:pt x="1212850" y="94271"/>
                  <a:pt x="1216977" y="92995"/>
                </a:cubicBezTo>
                <a:cubicBezTo>
                  <a:pt x="1221105" y="91719"/>
                  <a:pt x="1221740" y="91081"/>
                  <a:pt x="1221740" y="88210"/>
                </a:cubicBezTo>
                <a:cubicBezTo>
                  <a:pt x="1222058" y="84700"/>
                  <a:pt x="1222058" y="78639"/>
                  <a:pt x="1222058" y="70344"/>
                </a:cubicBezTo>
                <a:lnTo>
                  <a:pt x="1222058" y="59498"/>
                </a:lnTo>
                <a:cubicBezTo>
                  <a:pt x="1222058" y="43547"/>
                  <a:pt x="1221740" y="42590"/>
                  <a:pt x="1216660" y="42271"/>
                </a:cubicBezTo>
                <a:cubicBezTo>
                  <a:pt x="1213485" y="41952"/>
                  <a:pt x="1212850" y="41314"/>
                  <a:pt x="1212850" y="40038"/>
                </a:cubicBezTo>
                <a:cubicBezTo>
                  <a:pt x="1212850" y="37805"/>
                  <a:pt x="1212850" y="37805"/>
                  <a:pt x="1212850" y="37805"/>
                </a:cubicBezTo>
                <a:cubicBezTo>
                  <a:pt x="1212850" y="36209"/>
                  <a:pt x="1213167" y="35890"/>
                  <a:pt x="1215072" y="35571"/>
                </a:cubicBezTo>
                <a:cubicBezTo>
                  <a:pt x="1233806" y="33657"/>
                  <a:pt x="1233806" y="33657"/>
                  <a:pt x="1233806" y="33657"/>
                </a:cubicBezTo>
                <a:cubicBezTo>
                  <a:pt x="1234758" y="33657"/>
                  <a:pt x="1234758" y="33657"/>
                  <a:pt x="1234758" y="33657"/>
                </a:cubicBezTo>
                <a:cubicBezTo>
                  <a:pt x="1235076" y="33338"/>
                  <a:pt x="1235393" y="33338"/>
                  <a:pt x="1235711" y="33338"/>
                </a:cubicBezTo>
                <a:close/>
                <a:moveTo>
                  <a:pt x="1177658" y="33338"/>
                </a:moveTo>
                <a:cubicBezTo>
                  <a:pt x="1193069" y="33338"/>
                  <a:pt x="1201738" y="42270"/>
                  <a:pt x="1201738" y="57900"/>
                </a:cubicBezTo>
                <a:cubicBezTo>
                  <a:pt x="1201738" y="61728"/>
                  <a:pt x="1200133" y="62685"/>
                  <a:pt x="1195317" y="62685"/>
                </a:cubicBezTo>
                <a:lnTo>
                  <a:pt x="1164815" y="62685"/>
                </a:lnTo>
                <a:cubicBezTo>
                  <a:pt x="1159678" y="62685"/>
                  <a:pt x="1159357" y="63004"/>
                  <a:pt x="1159357" y="67470"/>
                </a:cubicBezTo>
                <a:cubicBezTo>
                  <a:pt x="1159357" y="80229"/>
                  <a:pt x="1167705" y="89799"/>
                  <a:pt x="1178942" y="89799"/>
                </a:cubicBezTo>
                <a:cubicBezTo>
                  <a:pt x="1185364" y="89799"/>
                  <a:pt x="1194996" y="86609"/>
                  <a:pt x="1199170" y="82781"/>
                </a:cubicBezTo>
                <a:cubicBezTo>
                  <a:pt x="1199491" y="82781"/>
                  <a:pt x="1199491" y="82462"/>
                  <a:pt x="1199812" y="82462"/>
                </a:cubicBezTo>
                <a:cubicBezTo>
                  <a:pt x="1200133" y="82462"/>
                  <a:pt x="1200454" y="83100"/>
                  <a:pt x="1200454" y="83738"/>
                </a:cubicBezTo>
                <a:cubicBezTo>
                  <a:pt x="1200454" y="85652"/>
                  <a:pt x="1199491" y="94584"/>
                  <a:pt x="1199170" y="95541"/>
                </a:cubicBezTo>
                <a:cubicBezTo>
                  <a:pt x="1198849" y="96178"/>
                  <a:pt x="1197243" y="97135"/>
                  <a:pt x="1193712" y="98411"/>
                </a:cubicBezTo>
                <a:cubicBezTo>
                  <a:pt x="1188896" y="100325"/>
                  <a:pt x="1182474" y="101601"/>
                  <a:pt x="1177016" y="101601"/>
                </a:cubicBezTo>
                <a:cubicBezTo>
                  <a:pt x="1157752" y="101601"/>
                  <a:pt x="1144588" y="88523"/>
                  <a:pt x="1144588" y="69384"/>
                </a:cubicBezTo>
                <a:cubicBezTo>
                  <a:pt x="1144588" y="48969"/>
                  <a:pt x="1158715" y="33338"/>
                  <a:pt x="1177658" y="33338"/>
                </a:cubicBezTo>
                <a:close/>
                <a:moveTo>
                  <a:pt x="1070830" y="33338"/>
                </a:moveTo>
                <a:cubicBezTo>
                  <a:pt x="1071792" y="33338"/>
                  <a:pt x="1072433" y="34295"/>
                  <a:pt x="1072433" y="35890"/>
                </a:cubicBezTo>
                <a:cubicBezTo>
                  <a:pt x="1072433" y="36209"/>
                  <a:pt x="1072433" y="36209"/>
                  <a:pt x="1072433" y="41314"/>
                </a:cubicBezTo>
                <a:cubicBezTo>
                  <a:pt x="1072112" y="43547"/>
                  <a:pt x="1072112" y="56308"/>
                  <a:pt x="1072112" y="63645"/>
                </a:cubicBezTo>
                <a:cubicBezTo>
                  <a:pt x="1072112" y="70344"/>
                  <a:pt x="1072112" y="70344"/>
                  <a:pt x="1072112" y="70344"/>
                </a:cubicBezTo>
                <a:cubicBezTo>
                  <a:pt x="1072112" y="78001"/>
                  <a:pt x="1072112" y="85019"/>
                  <a:pt x="1072433" y="88210"/>
                </a:cubicBezTo>
                <a:cubicBezTo>
                  <a:pt x="1072433" y="91081"/>
                  <a:pt x="1073394" y="91719"/>
                  <a:pt x="1077241" y="92995"/>
                </a:cubicBezTo>
                <a:cubicBezTo>
                  <a:pt x="1081088" y="94271"/>
                  <a:pt x="1081088" y="94271"/>
                  <a:pt x="1081088" y="96185"/>
                </a:cubicBezTo>
                <a:cubicBezTo>
                  <a:pt x="1081088" y="98418"/>
                  <a:pt x="1081088" y="98418"/>
                  <a:pt x="1081088" y="98418"/>
                </a:cubicBezTo>
                <a:cubicBezTo>
                  <a:pt x="1081088" y="99694"/>
                  <a:pt x="1080767" y="100013"/>
                  <a:pt x="1079806" y="100013"/>
                </a:cubicBezTo>
                <a:cubicBezTo>
                  <a:pt x="1078844" y="100013"/>
                  <a:pt x="1078844" y="100013"/>
                  <a:pt x="1078844" y="100013"/>
                </a:cubicBezTo>
                <a:cubicBezTo>
                  <a:pt x="1075318" y="100013"/>
                  <a:pt x="1069548" y="99694"/>
                  <a:pt x="1064739" y="99694"/>
                </a:cubicBezTo>
                <a:cubicBezTo>
                  <a:pt x="1059931" y="99694"/>
                  <a:pt x="1053520" y="100013"/>
                  <a:pt x="1050314" y="100013"/>
                </a:cubicBezTo>
                <a:cubicBezTo>
                  <a:pt x="1049353" y="100013"/>
                  <a:pt x="1049353" y="100013"/>
                  <a:pt x="1049353" y="100013"/>
                </a:cubicBezTo>
                <a:cubicBezTo>
                  <a:pt x="1048070" y="100013"/>
                  <a:pt x="1047750" y="99694"/>
                  <a:pt x="1047750" y="98418"/>
                </a:cubicBezTo>
                <a:cubicBezTo>
                  <a:pt x="1047750" y="96185"/>
                  <a:pt x="1047750" y="96185"/>
                  <a:pt x="1047750" y="96185"/>
                </a:cubicBezTo>
                <a:cubicBezTo>
                  <a:pt x="1047750" y="94271"/>
                  <a:pt x="1047750" y="94271"/>
                  <a:pt x="1051917" y="92995"/>
                </a:cubicBezTo>
                <a:cubicBezTo>
                  <a:pt x="1056084" y="91719"/>
                  <a:pt x="1056725" y="91081"/>
                  <a:pt x="1057046" y="88210"/>
                </a:cubicBezTo>
                <a:cubicBezTo>
                  <a:pt x="1057046" y="84700"/>
                  <a:pt x="1057046" y="78639"/>
                  <a:pt x="1057046" y="70344"/>
                </a:cubicBezTo>
                <a:lnTo>
                  <a:pt x="1057046" y="59498"/>
                </a:lnTo>
                <a:cubicBezTo>
                  <a:pt x="1057046" y="43547"/>
                  <a:pt x="1057046" y="42590"/>
                  <a:pt x="1051596" y="42271"/>
                </a:cubicBezTo>
                <a:cubicBezTo>
                  <a:pt x="1048711" y="41952"/>
                  <a:pt x="1047750" y="41314"/>
                  <a:pt x="1047750" y="40038"/>
                </a:cubicBezTo>
                <a:cubicBezTo>
                  <a:pt x="1047750" y="37805"/>
                  <a:pt x="1047750" y="37805"/>
                  <a:pt x="1047750" y="37805"/>
                </a:cubicBezTo>
                <a:cubicBezTo>
                  <a:pt x="1047750" y="36209"/>
                  <a:pt x="1048391" y="35890"/>
                  <a:pt x="1049994" y="35571"/>
                </a:cubicBezTo>
                <a:cubicBezTo>
                  <a:pt x="1068907" y="33657"/>
                  <a:pt x="1068907" y="33657"/>
                  <a:pt x="1068907" y="33657"/>
                </a:cubicBezTo>
                <a:cubicBezTo>
                  <a:pt x="1069868" y="33657"/>
                  <a:pt x="1069868" y="33657"/>
                  <a:pt x="1069868" y="33657"/>
                </a:cubicBezTo>
                <a:cubicBezTo>
                  <a:pt x="1070189" y="33338"/>
                  <a:pt x="1070509" y="33338"/>
                  <a:pt x="1070830" y="33338"/>
                </a:cubicBezTo>
                <a:close/>
                <a:moveTo>
                  <a:pt x="1017588" y="33338"/>
                </a:moveTo>
                <a:cubicBezTo>
                  <a:pt x="1022668" y="33338"/>
                  <a:pt x="1028065" y="34295"/>
                  <a:pt x="1030923" y="35571"/>
                </a:cubicBezTo>
                <a:cubicBezTo>
                  <a:pt x="1033145" y="36528"/>
                  <a:pt x="1033780" y="37166"/>
                  <a:pt x="1033780" y="38761"/>
                </a:cubicBezTo>
                <a:cubicBezTo>
                  <a:pt x="1033780" y="39080"/>
                  <a:pt x="1033780" y="39080"/>
                  <a:pt x="1033780" y="39080"/>
                </a:cubicBezTo>
                <a:lnTo>
                  <a:pt x="1032828" y="47055"/>
                </a:lnTo>
                <a:cubicBezTo>
                  <a:pt x="1032510" y="49288"/>
                  <a:pt x="1032510" y="49607"/>
                  <a:pt x="1030923" y="49607"/>
                </a:cubicBezTo>
                <a:cubicBezTo>
                  <a:pt x="1029018" y="49607"/>
                  <a:pt x="1029018" y="49607"/>
                  <a:pt x="1029018" y="49607"/>
                </a:cubicBezTo>
                <a:cubicBezTo>
                  <a:pt x="1027430" y="49607"/>
                  <a:pt x="1027430" y="49607"/>
                  <a:pt x="1026160" y="46098"/>
                </a:cubicBezTo>
                <a:cubicBezTo>
                  <a:pt x="1024890" y="42589"/>
                  <a:pt x="1020763" y="40675"/>
                  <a:pt x="1015048" y="40675"/>
                </a:cubicBezTo>
                <a:cubicBezTo>
                  <a:pt x="1009015" y="40675"/>
                  <a:pt x="1004887" y="44184"/>
                  <a:pt x="1004887" y="49288"/>
                </a:cubicBezTo>
                <a:cubicBezTo>
                  <a:pt x="1004887" y="52796"/>
                  <a:pt x="1006475" y="55348"/>
                  <a:pt x="1011555" y="58219"/>
                </a:cubicBezTo>
                <a:cubicBezTo>
                  <a:pt x="1014730" y="59814"/>
                  <a:pt x="1014730" y="59814"/>
                  <a:pt x="1023303" y="63961"/>
                </a:cubicBezTo>
                <a:cubicBezTo>
                  <a:pt x="1031558" y="67789"/>
                  <a:pt x="1036638" y="74168"/>
                  <a:pt x="1036638" y="81505"/>
                </a:cubicBezTo>
                <a:cubicBezTo>
                  <a:pt x="1036638" y="93308"/>
                  <a:pt x="1025843" y="101601"/>
                  <a:pt x="1009650" y="101601"/>
                </a:cubicBezTo>
                <a:cubicBezTo>
                  <a:pt x="1003300" y="101601"/>
                  <a:pt x="996950" y="100325"/>
                  <a:pt x="992822" y="98092"/>
                </a:cubicBezTo>
                <a:cubicBezTo>
                  <a:pt x="990917" y="97135"/>
                  <a:pt x="990600" y="96497"/>
                  <a:pt x="990600" y="94265"/>
                </a:cubicBezTo>
                <a:cubicBezTo>
                  <a:pt x="991552" y="85333"/>
                  <a:pt x="991552" y="85333"/>
                  <a:pt x="991552" y="85333"/>
                </a:cubicBezTo>
                <a:cubicBezTo>
                  <a:pt x="991552" y="83738"/>
                  <a:pt x="992187" y="82781"/>
                  <a:pt x="993775" y="82781"/>
                </a:cubicBezTo>
                <a:cubicBezTo>
                  <a:pt x="995997" y="82781"/>
                  <a:pt x="995997" y="82781"/>
                  <a:pt x="995997" y="82781"/>
                </a:cubicBezTo>
                <a:cubicBezTo>
                  <a:pt x="997267" y="82781"/>
                  <a:pt x="997585" y="82781"/>
                  <a:pt x="998220" y="86290"/>
                </a:cubicBezTo>
                <a:cubicBezTo>
                  <a:pt x="999490" y="91075"/>
                  <a:pt x="1004887" y="94265"/>
                  <a:pt x="1010920" y="94265"/>
                </a:cubicBezTo>
                <a:cubicBezTo>
                  <a:pt x="1017588" y="94265"/>
                  <a:pt x="1022350" y="90756"/>
                  <a:pt x="1022350" y="85652"/>
                </a:cubicBezTo>
                <a:cubicBezTo>
                  <a:pt x="1022350" y="81505"/>
                  <a:pt x="1020128" y="79591"/>
                  <a:pt x="1013142" y="76082"/>
                </a:cubicBezTo>
                <a:cubicBezTo>
                  <a:pt x="996315" y="68427"/>
                  <a:pt x="992187" y="63961"/>
                  <a:pt x="992187" y="54072"/>
                </a:cubicBezTo>
                <a:cubicBezTo>
                  <a:pt x="992187" y="41313"/>
                  <a:pt x="1001712" y="33338"/>
                  <a:pt x="1017588" y="33338"/>
                </a:cubicBezTo>
                <a:close/>
                <a:moveTo>
                  <a:pt x="950175" y="33338"/>
                </a:moveTo>
                <a:cubicBezTo>
                  <a:pt x="951111" y="33338"/>
                  <a:pt x="951735" y="34295"/>
                  <a:pt x="951735" y="35571"/>
                </a:cubicBezTo>
                <a:cubicBezTo>
                  <a:pt x="951423" y="41633"/>
                  <a:pt x="951423" y="41633"/>
                  <a:pt x="951423" y="41633"/>
                </a:cubicBezTo>
                <a:cubicBezTo>
                  <a:pt x="951423" y="47375"/>
                  <a:pt x="951735" y="48332"/>
                  <a:pt x="952670" y="48332"/>
                </a:cubicBezTo>
                <a:cubicBezTo>
                  <a:pt x="952982" y="48332"/>
                  <a:pt x="954229" y="47375"/>
                  <a:pt x="955165" y="46099"/>
                </a:cubicBezTo>
                <a:cubicBezTo>
                  <a:pt x="957036" y="43866"/>
                  <a:pt x="957036" y="43866"/>
                  <a:pt x="960154" y="40357"/>
                </a:cubicBezTo>
                <a:cubicBezTo>
                  <a:pt x="963584" y="36209"/>
                  <a:pt x="964832" y="35252"/>
                  <a:pt x="968574" y="34295"/>
                </a:cubicBezTo>
                <a:cubicBezTo>
                  <a:pt x="970445" y="33657"/>
                  <a:pt x="972316" y="33338"/>
                  <a:pt x="974810" y="33338"/>
                </a:cubicBezTo>
                <a:cubicBezTo>
                  <a:pt x="977929" y="33338"/>
                  <a:pt x="979488" y="34295"/>
                  <a:pt x="979176" y="36528"/>
                </a:cubicBezTo>
                <a:cubicBezTo>
                  <a:pt x="978864" y="46099"/>
                  <a:pt x="978864" y="46099"/>
                  <a:pt x="978864" y="46099"/>
                </a:cubicBezTo>
                <a:cubicBezTo>
                  <a:pt x="978552" y="48332"/>
                  <a:pt x="977929" y="49289"/>
                  <a:pt x="976993" y="49289"/>
                </a:cubicBezTo>
                <a:cubicBezTo>
                  <a:pt x="976681" y="49289"/>
                  <a:pt x="976369" y="48970"/>
                  <a:pt x="975746" y="48970"/>
                </a:cubicBezTo>
                <a:cubicBezTo>
                  <a:pt x="974187" y="48332"/>
                  <a:pt x="971380" y="48332"/>
                  <a:pt x="968262" y="48332"/>
                </a:cubicBezTo>
                <a:cubicBezTo>
                  <a:pt x="963584" y="48332"/>
                  <a:pt x="960154" y="49608"/>
                  <a:pt x="957659" y="51841"/>
                </a:cubicBezTo>
                <a:cubicBezTo>
                  <a:pt x="954853" y="55032"/>
                  <a:pt x="954229" y="57584"/>
                  <a:pt x="954229" y="70663"/>
                </a:cubicBezTo>
                <a:cubicBezTo>
                  <a:pt x="954229" y="76406"/>
                  <a:pt x="954229" y="76406"/>
                  <a:pt x="954229" y="76406"/>
                </a:cubicBezTo>
                <a:cubicBezTo>
                  <a:pt x="954541" y="85019"/>
                  <a:pt x="954541" y="85019"/>
                  <a:pt x="954541" y="85019"/>
                </a:cubicBezTo>
                <a:cubicBezTo>
                  <a:pt x="954541" y="89486"/>
                  <a:pt x="954853" y="90443"/>
                  <a:pt x="956724" y="91400"/>
                </a:cubicBezTo>
                <a:cubicBezTo>
                  <a:pt x="957659" y="92038"/>
                  <a:pt x="957659" y="92038"/>
                  <a:pt x="963272" y="93314"/>
                </a:cubicBezTo>
                <a:cubicBezTo>
                  <a:pt x="967014" y="94271"/>
                  <a:pt x="967326" y="94271"/>
                  <a:pt x="967326" y="96185"/>
                </a:cubicBezTo>
                <a:cubicBezTo>
                  <a:pt x="967326" y="98099"/>
                  <a:pt x="967326" y="98099"/>
                  <a:pt x="967326" y="98099"/>
                </a:cubicBezTo>
                <a:cubicBezTo>
                  <a:pt x="967326" y="99375"/>
                  <a:pt x="966703" y="100013"/>
                  <a:pt x="965455" y="100013"/>
                </a:cubicBezTo>
                <a:cubicBezTo>
                  <a:pt x="965143" y="100013"/>
                  <a:pt x="965143" y="100013"/>
                  <a:pt x="965143" y="100013"/>
                </a:cubicBezTo>
                <a:cubicBezTo>
                  <a:pt x="961401" y="100013"/>
                  <a:pt x="951111" y="99694"/>
                  <a:pt x="946122" y="99694"/>
                </a:cubicBezTo>
                <a:cubicBezTo>
                  <a:pt x="942068" y="99694"/>
                  <a:pt x="935831" y="100013"/>
                  <a:pt x="933025" y="100013"/>
                </a:cubicBezTo>
                <a:cubicBezTo>
                  <a:pt x="932089" y="100013"/>
                  <a:pt x="932089" y="100013"/>
                  <a:pt x="932089" y="100013"/>
                </a:cubicBezTo>
                <a:cubicBezTo>
                  <a:pt x="931154" y="100013"/>
                  <a:pt x="930530" y="99694"/>
                  <a:pt x="930530" y="98418"/>
                </a:cubicBezTo>
                <a:cubicBezTo>
                  <a:pt x="930530" y="96185"/>
                  <a:pt x="930530" y="96185"/>
                  <a:pt x="930530" y="96185"/>
                </a:cubicBezTo>
                <a:cubicBezTo>
                  <a:pt x="930530" y="94271"/>
                  <a:pt x="930530" y="94271"/>
                  <a:pt x="934584" y="92995"/>
                </a:cubicBezTo>
                <a:cubicBezTo>
                  <a:pt x="938326" y="91719"/>
                  <a:pt x="938949" y="91081"/>
                  <a:pt x="939261" y="88210"/>
                </a:cubicBezTo>
                <a:cubicBezTo>
                  <a:pt x="939261" y="85019"/>
                  <a:pt x="939573" y="78958"/>
                  <a:pt x="939573" y="70344"/>
                </a:cubicBezTo>
                <a:cubicBezTo>
                  <a:pt x="939573" y="65878"/>
                  <a:pt x="939573" y="65878"/>
                  <a:pt x="939573" y="65878"/>
                </a:cubicBezTo>
                <a:cubicBezTo>
                  <a:pt x="939573" y="59179"/>
                  <a:pt x="938638" y="51522"/>
                  <a:pt x="937390" y="48013"/>
                </a:cubicBezTo>
                <a:cubicBezTo>
                  <a:pt x="936143" y="44823"/>
                  <a:pt x="934272" y="43547"/>
                  <a:pt x="930530" y="43547"/>
                </a:cubicBezTo>
                <a:cubicBezTo>
                  <a:pt x="927723" y="43228"/>
                  <a:pt x="927100" y="42909"/>
                  <a:pt x="927100" y="41633"/>
                </a:cubicBezTo>
                <a:lnTo>
                  <a:pt x="927100" y="39400"/>
                </a:lnTo>
                <a:cubicBezTo>
                  <a:pt x="927100" y="37166"/>
                  <a:pt x="927723" y="36847"/>
                  <a:pt x="929594" y="36528"/>
                </a:cubicBezTo>
                <a:cubicBezTo>
                  <a:pt x="947993" y="33657"/>
                  <a:pt x="947993" y="33657"/>
                  <a:pt x="947993" y="33657"/>
                </a:cubicBezTo>
                <a:cubicBezTo>
                  <a:pt x="948928" y="33657"/>
                  <a:pt x="948928" y="33657"/>
                  <a:pt x="948928" y="33657"/>
                </a:cubicBezTo>
                <a:cubicBezTo>
                  <a:pt x="949552" y="33338"/>
                  <a:pt x="949864" y="33338"/>
                  <a:pt x="950175" y="33338"/>
                </a:cubicBezTo>
                <a:close/>
                <a:moveTo>
                  <a:pt x="892445" y="33338"/>
                </a:moveTo>
                <a:cubicBezTo>
                  <a:pt x="907513" y="33338"/>
                  <a:pt x="915988" y="42270"/>
                  <a:pt x="915988" y="57900"/>
                </a:cubicBezTo>
                <a:cubicBezTo>
                  <a:pt x="915988" y="61728"/>
                  <a:pt x="914419" y="62685"/>
                  <a:pt x="909710" y="62685"/>
                </a:cubicBezTo>
                <a:lnTo>
                  <a:pt x="879574" y="62685"/>
                </a:lnTo>
                <a:cubicBezTo>
                  <a:pt x="874865" y="62685"/>
                  <a:pt x="874551" y="63004"/>
                  <a:pt x="874551" y="67470"/>
                </a:cubicBezTo>
                <a:cubicBezTo>
                  <a:pt x="874551" y="80229"/>
                  <a:pt x="882399" y="89799"/>
                  <a:pt x="893700" y="89799"/>
                </a:cubicBezTo>
                <a:cubicBezTo>
                  <a:pt x="899979" y="89799"/>
                  <a:pt x="909082" y="86609"/>
                  <a:pt x="913477" y="82781"/>
                </a:cubicBezTo>
                <a:cubicBezTo>
                  <a:pt x="913791" y="82781"/>
                  <a:pt x="913791" y="82462"/>
                  <a:pt x="913791" y="82462"/>
                </a:cubicBezTo>
                <a:cubicBezTo>
                  <a:pt x="914419" y="82462"/>
                  <a:pt x="914733" y="83100"/>
                  <a:pt x="914733" y="83738"/>
                </a:cubicBezTo>
                <a:cubicBezTo>
                  <a:pt x="914733" y="85652"/>
                  <a:pt x="913477" y="94584"/>
                  <a:pt x="913163" y="95541"/>
                </a:cubicBezTo>
                <a:cubicBezTo>
                  <a:pt x="912849" y="96178"/>
                  <a:pt x="911593" y="97135"/>
                  <a:pt x="907826" y="98411"/>
                </a:cubicBezTo>
                <a:cubicBezTo>
                  <a:pt x="903432" y="100325"/>
                  <a:pt x="897153" y="101601"/>
                  <a:pt x="891817" y="101601"/>
                </a:cubicBezTo>
                <a:cubicBezTo>
                  <a:pt x="872982" y="101601"/>
                  <a:pt x="860425" y="88523"/>
                  <a:pt x="860425" y="69384"/>
                </a:cubicBezTo>
                <a:cubicBezTo>
                  <a:pt x="860425" y="48969"/>
                  <a:pt x="873924" y="33338"/>
                  <a:pt x="892445" y="33338"/>
                </a:cubicBezTo>
                <a:close/>
                <a:moveTo>
                  <a:pt x="792786" y="33338"/>
                </a:moveTo>
                <a:cubicBezTo>
                  <a:pt x="793102" y="33338"/>
                  <a:pt x="793102" y="33338"/>
                  <a:pt x="799106" y="33662"/>
                </a:cubicBezTo>
                <a:cubicBezTo>
                  <a:pt x="800370" y="33985"/>
                  <a:pt x="802581" y="33985"/>
                  <a:pt x="805741" y="33985"/>
                </a:cubicBezTo>
                <a:cubicBezTo>
                  <a:pt x="811744" y="33985"/>
                  <a:pt x="815536" y="33662"/>
                  <a:pt x="819327" y="33338"/>
                </a:cubicBezTo>
                <a:cubicBezTo>
                  <a:pt x="820907" y="33338"/>
                  <a:pt x="820907" y="33338"/>
                  <a:pt x="820907" y="33338"/>
                </a:cubicBezTo>
                <a:cubicBezTo>
                  <a:pt x="822171" y="33338"/>
                  <a:pt x="822803" y="33985"/>
                  <a:pt x="822803" y="35279"/>
                </a:cubicBezTo>
                <a:cubicBezTo>
                  <a:pt x="822803" y="37544"/>
                  <a:pt x="822803" y="37544"/>
                  <a:pt x="822803" y="37544"/>
                </a:cubicBezTo>
                <a:cubicBezTo>
                  <a:pt x="822803" y="39485"/>
                  <a:pt x="822487" y="39485"/>
                  <a:pt x="819011" y="40456"/>
                </a:cubicBezTo>
                <a:cubicBezTo>
                  <a:pt x="815536" y="41426"/>
                  <a:pt x="813956" y="42397"/>
                  <a:pt x="813956" y="44014"/>
                </a:cubicBezTo>
                <a:cubicBezTo>
                  <a:pt x="813956" y="44661"/>
                  <a:pt x="813956" y="45632"/>
                  <a:pt x="814588" y="46926"/>
                </a:cubicBezTo>
                <a:cubicBezTo>
                  <a:pt x="815220" y="48867"/>
                  <a:pt x="815852" y="50808"/>
                  <a:pt x="816168" y="52750"/>
                </a:cubicBezTo>
                <a:cubicBezTo>
                  <a:pt x="819643" y="63426"/>
                  <a:pt x="819643" y="63426"/>
                  <a:pt x="819643" y="63426"/>
                </a:cubicBezTo>
                <a:cubicBezTo>
                  <a:pt x="823435" y="76690"/>
                  <a:pt x="826278" y="85425"/>
                  <a:pt x="826594" y="85425"/>
                </a:cubicBezTo>
                <a:cubicBezTo>
                  <a:pt x="826594" y="85425"/>
                  <a:pt x="826910" y="84455"/>
                  <a:pt x="826910" y="83808"/>
                </a:cubicBezTo>
                <a:cubicBezTo>
                  <a:pt x="827542" y="81866"/>
                  <a:pt x="827542" y="81866"/>
                  <a:pt x="827542" y="81866"/>
                </a:cubicBezTo>
                <a:cubicBezTo>
                  <a:pt x="828806" y="78308"/>
                  <a:pt x="828806" y="78308"/>
                  <a:pt x="828806" y="78308"/>
                </a:cubicBezTo>
                <a:cubicBezTo>
                  <a:pt x="829438" y="76043"/>
                  <a:pt x="830386" y="73455"/>
                  <a:pt x="831018" y="70867"/>
                </a:cubicBezTo>
                <a:cubicBezTo>
                  <a:pt x="834809" y="60191"/>
                  <a:pt x="834809" y="60191"/>
                  <a:pt x="834809" y="60191"/>
                </a:cubicBezTo>
                <a:cubicBezTo>
                  <a:pt x="838917" y="48544"/>
                  <a:pt x="839865" y="44985"/>
                  <a:pt x="839865" y="43367"/>
                </a:cubicBezTo>
                <a:cubicBezTo>
                  <a:pt x="839865" y="41750"/>
                  <a:pt x="837653" y="40456"/>
                  <a:pt x="834493" y="39809"/>
                </a:cubicBezTo>
                <a:cubicBezTo>
                  <a:pt x="832914" y="39162"/>
                  <a:pt x="832598" y="38838"/>
                  <a:pt x="832598" y="37544"/>
                </a:cubicBezTo>
                <a:cubicBezTo>
                  <a:pt x="832598" y="35279"/>
                  <a:pt x="832598" y="35279"/>
                  <a:pt x="832598" y="35279"/>
                </a:cubicBezTo>
                <a:cubicBezTo>
                  <a:pt x="832598" y="33985"/>
                  <a:pt x="833230" y="33338"/>
                  <a:pt x="834177" y="33338"/>
                </a:cubicBezTo>
                <a:cubicBezTo>
                  <a:pt x="834493" y="33338"/>
                  <a:pt x="834809" y="33338"/>
                  <a:pt x="835441" y="33662"/>
                </a:cubicBezTo>
                <a:cubicBezTo>
                  <a:pt x="837021" y="33662"/>
                  <a:pt x="842392" y="33985"/>
                  <a:pt x="844920" y="33985"/>
                </a:cubicBezTo>
                <a:cubicBezTo>
                  <a:pt x="847448" y="33985"/>
                  <a:pt x="850291" y="33662"/>
                  <a:pt x="853135" y="33338"/>
                </a:cubicBezTo>
                <a:cubicBezTo>
                  <a:pt x="854399" y="33338"/>
                  <a:pt x="854399" y="33338"/>
                  <a:pt x="854399" y="33338"/>
                </a:cubicBezTo>
                <a:cubicBezTo>
                  <a:pt x="855347" y="33338"/>
                  <a:pt x="855663" y="33985"/>
                  <a:pt x="855663" y="35279"/>
                </a:cubicBezTo>
                <a:lnTo>
                  <a:pt x="855663" y="37544"/>
                </a:lnTo>
                <a:cubicBezTo>
                  <a:pt x="855663" y="39485"/>
                  <a:pt x="855663" y="39485"/>
                  <a:pt x="853135" y="40132"/>
                </a:cubicBezTo>
                <a:cubicBezTo>
                  <a:pt x="851555" y="41103"/>
                  <a:pt x="850607" y="42397"/>
                  <a:pt x="848712" y="47897"/>
                </a:cubicBezTo>
                <a:cubicBezTo>
                  <a:pt x="847132" y="51779"/>
                  <a:pt x="847132" y="51779"/>
                  <a:pt x="836073" y="79602"/>
                </a:cubicBezTo>
                <a:cubicBezTo>
                  <a:pt x="831966" y="89954"/>
                  <a:pt x="831018" y="92543"/>
                  <a:pt x="830070" y="95131"/>
                </a:cubicBezTo>
                <a:cubicBezTo>
                  <a:pt x="829122" y="98366"/>
                  <a:pt x="829122" y="98366"/>
                  <a:pt x="828490" y="99337"/>
                </a:cubicBezTo>
                <a:cubicBezTo>
                  <a:pt x="828174" y="99984"/>
                  <a:pt x="827542" y="100307"/>
                  <a:pt x="825646" y="100631"/>
                </a:cubicBezTo>
                <a:cubicBezTo>
                  <a:pt x="824699" y="100631"/>
                  <a:pt x="824067" y="100631"/>
                  <a:pt x="819643" y="101601"/>
                </a:cubicBezTo>
                <a:cubicBezTo>
                  <a:pt x="819011" y="101601"/>
                  <a:pt x="818695" y="101601"/>
                  <a:pt x="818063" y="101601"/>
                </a:cubicBezTo>
                <a:cubicBezTo>
                  <a:pt x="816800" y="101601"/>
                  <a:pt x="816800" y="101601"/>
                  <a:pt x="815536" y="97072"/>
                </a:cubicBezTo>
                <a:cubicBezTo>
                  <a:pt x="813640" y="92543"/>
                  <a:pt x="812692" y="89307"/>
                  <a:pt x="806689" y="72808"/>
                </a:cubicBezTo>
                <a:cubicBezTo>
                  <a:pt x="800370" y="55338"/>
                  <a:pt x="798158" y="48544"/>
                  <a:pt x="795946" y="43367"/>
                </a:cubicBezTo>
                <a:cubicBezTo>
                  <a:pt x="794998" y="41103"/>
                  <a:pt x="794682" y="40779"/>
                  <a:pt x="791839" y="39809"/>
                </a:cubicBezTo>
                <a:cubicBezTo>
                  <a:pt x="790891" y="39485"/>
                  <a:pt x="790575" y="38838"/>
                  <a:pt x="790575" y="37544"/>
                </a:cubicBezTo>
                <a:cubicBezTo>
                  <a:pt x="790575" y="35279"/>
                  <a:pt x="790575" y="35279"/>
                  <a:pt x="790575" y="35279"/>
                </a:cubicBezTo>
                <a:cubicBezTo>
                  <a:pt x="790575" y="33985"/>
                  <a:pt x="791207" y="33338"/>
                  <a:pt x="792786" y="33338"/>
                </a:cubicBezTo>
                <a:close/>
                <a:moveTo>
                  <a:pt x="775335" y="33338"/>
                </a:moveTo>
                <a:cubicBezTo>
                  <a:pt x="776605" y="33338"/>
                  <a:pt x="776923" y="34295"/>
                  <a:pt x="776923" y="35890"/>
                </a:cubicBezTo>
                <a:cubicBezTo>
                  <a:pt x="776923" y="36209"/>
                  <a:pt x="776923" y="36209"/>
                  <a:pt x="776923" y="41314"/>
                </a:cubicBezTo>
                <a:cubicBezTo>
                  <a:pt x="776605" y="43547"/>
                  <a:pt x="776605" y="56308"/>
                  <a:pt x="776605" y="63645"/>
                </a:cubicBezTo>
                <a:cubicBezTo>
                  <a:pt x="776605" y="70344"/>
                  <a:pt x="776605" y="70344"/>
                  <a:pt x="776605" y="70344"/>
                </a:cubicBezTo>
                <a:cubicBezTo>
                  <a:pt x="776605" y="78001"/>
                  <a:pt x="776605" y="85019"/>
                  <a:pt x="776923" y="88210"/>
                </a:cubicBezTo>
                <a:cubicBezTo>
                  <a:pt x="777240" y="91081"/>
                  <a:pt x="777875" y="91719"/>
                  <a:pt x="781685" y="92995"/>
                </a:cubicBezTo>
                <a:cubicBezTo>
                  <a:pt x="785495" y="94271"/>
                  <a:pt x="785813" y="94271"/>
                  <a:pt x="785813" y="96185"/>
                </a:cubicBezTo>
                <a:cubicBezTo>
                  <a:pt x="785813" y="98418"/>
                  <a:pt x="785813" y="98418"/>
                  <a:pt x="785813" y="98418"/>
                </a:cubicBezTo>
                <a:cubicBezTo>
                  <a:pt x="785813" y="99694"/>
                  <a:pt x="785178" y="100013"/>
                  <a:pt x="784225" y="100013"/>
                </a:cubicBezTo>
                <a:cubicBezTo>
                  <a:pt x="783273" y="100013"/>
                  <a:pt x="783273" y="100013"/>
                  <a:pt x="783273" y="100013"/>
                </a:cubicBezTo>
                <a:cubicBezTo>
                  <a:pt x="780098" y="100013"/>
                  <a:pt x="774065" y="99694"/>
                  <a:pt x="769303" y="99694"/>
                </a:cubicBezTo>
                <a:cubicBezTo>
                  <a:pt x="764222" y="99694"/>
                  <a:pt x="758190" y="100013"/>
                  <a:pt x="754697" y="100013"/>
                </a:cubicBezTo>
                <a:cubicBezTo>
                  <a:pt x="753745" y="100013"/>
                  <a:pt x="753745" y="100013"/>
                  <a:pt x="753745" y="100013"/>
                </a:cubicBezTo>
                <a:cubicBezTo>
                  <a:pt x="752792" y="100013"/>
                  <a:pt x="752475" y="99694"/>
                  <a:pt x="752475" y="98418"/>
                </a:cubicBezTo>
                <a:cubicBezTo>
                  <a:pt x="752475" y="96185"/>
                  <a:pt x="752475" y="96185"/>
                  <a:pt x="752475" y="96185"/>
                </a:cubicBezTo>
                <a:cubicBezTo>
                  <a:pt x="752475" y="94271"/>
                  <a:pt x="752475" y="94271"/>
                  <a:pt x="756602" y="92995"/>
                </a:cubicBezTo>
                <a:cubicBezTo>
                  <a:pt x="760412" y="91719"/>
                  <a:pt x="761047" y="91081"/>
                  <a:pt x="761365" y="88210"/>
                </a:cubicBezTo>
                <a:cubicBezTo>
                  <a:pt x="761682" y="84700"/>
                  <a:pt x="761682" y="78639"/>
                  <a:pt x="761682" y="70344"/>
                </a:cubicBezTo>
                <a:lnTo>
                  <a:pt x="761682" y="59498"/>
                </a:lnTo>
                <a:cubicBezTo>
                  <a:pt x="761682" y="43547"/>
                  <a:pt x="761365" y="42590"/>
                  <a:pt x="755967" y="42271"/>
                </a:cubicBezTo>
                <a:cubicBezTo>
                  <a:pt x="753110" y="41952"/>
                  <a:pt x="752475" y="41314"/>
                  <a:pt x="752475" y="40038"/>
                </a:cubicBezTo>
                <a:cubicBezTo>
                  <a:pt x="752475" y="37805"/>
                  <a:pt x="752475" y="37805"/>
                  <a:pt x="752475" y="37805"/>
                </a:cubicBezTo>
                <a:cubicBezTo>
                  <a:pt x="752475" y="36209"/>
                  <a:pt x="752792" y="35890"/>
                  <a:pt x="754697" y="35571"/>
                </a:cubicBezTo>
                <a:cubicBezTo>
                  <a:pt x="773113" y="33657"/>
                  <a:pt x="773113" y="33657"/>
                  <a:pt x="773113" y="33657"/>
                </a:cubicBezTo>
                <a:cubicBezTo>
                  <a:pt x="774383" y="33657"/>
                  <a:pt x="774383" y="33657"/>
                  <a:pt x="774383" y="33657"/>
                </a:cubicBezTo>
                <a:cubicBezTo>
                  <a:pt x="774700" y="33338"/>
                  <a:pt x="775018" y="33338"/>
                  <a:pt x="775335" y="33338"/>
                </a:cubicBezTo>
                <a:close/>
                <a:moveTo>
                  <a:pt x="686303" y="33338"/>
                </a:moveTo>
                <a:cubicBezTo>
                  <a:pt x="687263" y="33338"/>
                  <a:pt x="687904" y="34295"/>
                  <a:pt x="688224" y="35890"/>
                </a:cubicBezTo>
                <a:cubicBezTo>
                  <a:pt x="688224" y="37166"/>
                  <a:pt x="688544" y="43228"/>
                  <a:pt x="688544" y="43866"/>
                </a:cubicBezTo>
                <a:cubicBezTo>
                  <a:pt x="688544" y="45461"/>
                  <a:pt x="689184" y="46737"/>
                  <a:pt x="689824" y="46737"/>
                </a:cubicBezTo>
                <a:cubicBezTo>
                  <a:pt x="690144" y="46737"/>
                  <a:pt x="690785" y="46418"/>
                  <a:pt x="691105" y="45780"/>
                </a:cubicBezTo>
                <a:cubicBezTo>
                  <a:pt x="692385" y="44504"/>
                  <a:pt x="692385" y="44504"/>
                  <a:pt x="692385" y="44504"/>
                </a:cubicBezTo>
                <a:cubicBezTo>
                  <a:pt x="694946" y="41952"/>
                  <a:pt x="694946" y="41952"/>
                  <a:pt x="694946" y="41952"/>
                </a:cubicBezTo>
                <a:cubicBezTo>
                  <a:pt x="701348" y="34933"/>
                  <a:pt x="704550" y="33338"/>
                  <a:pt x="712232" y="33338"/>
                </a:cubicBezTo>
                <a:cubicBezTo>
                  <a:pt x="721516" y="33338"/>
                  <a:pt x="728558" y="37166"/>
                  <a:pt x="731119" y="43228"/>
                </a:cubicBezTo>
                <a:cubicBezTo>
                  <a:pt x="732079" y="46418"/>
                  <a:pt x="732079" y="46418"/>
                  <a:pt x="732079" y="65878"/>
                </a:cubicBezTo>
                <a:cubicBezTo>
                  <a:pt x="732079" y="70344"/>
                  <a:pt x="732079" y="70344"/>
                  <a:pt x="732079" y="70344"/>
                </a:cubicBezTo>
                <a:cubicBezTo>
                  <a:pt x="732079" y="78001"/>
                  <a:pt x="732400" y="85657"/>
                  <a:pt x="732400" y="88210"/>
                </a:cubicBezTo>
                <a:cubicBezTo>
                  <a:pt x="732720" y="91081"/>
                  <a:pt x="733360" y="91719"/>
                  <a:pt x="737201" y="92995"/>
                </a:cubicBezTo>
                <a:cubicBezTo>
                  <a:pt x="741363" y="94271"/>
                  <a:pt x="741363" y="94271"/>
                  <a:pt x="741363" y="96185"/>
                </a:cubicBezTo>
                <a:cubicBezTo>
                  <a:pt x="741363" y="98418"/>
                  <a:pt x="741363" y="98418"/>
                  <a:pt x="741363" y="98418"/>
                </a:cubicBezTo>
                <a:cubicBezTo>
                  <a:pt x="741363" y="99694"/>
                  <a:pt x="741043" y="100013"/>
                  <a:pt x="739762" y="100013"/>
                </a:cubicBezTo>
                <a:cubicBezTo>
                  <a:pt x="739122" y="100013"/>
                  <a:pt x="739122" y="100013"/>
                  <a:pt x="739122" y="100013"/>
                </a:cubicBezTo>
                <a:cubicBezTo>
                  <a:pt x="735601" y="100013"/>
                  <a:pt x="729518" y="99694"/>
                  <a:pt x="724717" y="99694"/>
                </a:cubicBezTo>
                <a:cubicBezTo>
                  <a:pt x="719915" y="99694"/>
                  <a:pt x="713833" y="100013"/>
                  <a:pt x="710312" y="100013"/>
                </a:cubicBezTo>
                <a:cubicBezTo>
                  <a:pt x="709351" y="100013"/>
                  <a:pt x="709351" y="100013"/>
                  <a:pt x="709351" y="100013"/>
                </a:cubicBezTo>
                <a:cubicBezTo>
                  <a:pt x="708391" y="100013"/>
                  <a:pt x="708071" y="99694"/>
                  <a:pt x="708071" y="98418"/>
                </a:cubicBezTo>
                <a:cubicBezTo>
                  <a:pt x="708071" y="96185"/>
                  <a:pt x="708071" y="96185"/>
                  <a:pt x="708071" y="96185"/>
                </a:cubicBezTo>
                <a:cubicBezTo>
                  <a:pt x="708071" y="94271"/>
                  <a:pt x="708071" y="94271"/>
                  <a:pt x="711912" y="92995"/>
                </a:cubicBezTo>
                <a:cubicBezTo>
                  <a:pt x="716074" y="91719"/>
                  <a:pt x="716714" y="91081"/>
                  <a:pt x="717034" y="88210"/>
                </a:cubicBezTo>
                <a:cubicBezTo>
                  <a:pt x="717034" y="85338"/>
                  <a:pt x="717354" y="78001"/>
                  <a:pt x="717354" y="70344"/>
                </a:cubicBezTo>
                <a:cubicBezTo>
                  <a:pt x="717354" y="65878"/>
                  <a:pt x="717354" y="65878"/>
                  <a:pt x="717354" y="65878"/>
                </a:cubicBezTo>
                <a:cubicBezTo>
                  <a:pt x="717354" y="57584"/>
                  <a:pt x="716714" y="53755"/>
                  <a:pt x="715754" y="51203"/>
                </a:cubicBezTo>
                <a:cubicBezTo>
                  <a:pt x="714473" y="47375"/>
                  <a:pt x="710952" y="45461"/>
                  <a:pt x="706150" y="45461"/>
                </a:cubicBezTo>
                <a:cubicBezTo>
                  <a:pt x="700708" y="45461"/>
                  <a:pt x="695586" y="48013"/>
                  <a:pt x="692705" y="52160"/>
                </a:cubicBezTo>
                <a:cubicBezTo>
                  <a:pt x="690464" y="55351"/>
                  <a:pt x="689824" y="58222"/>
                  <a:pt x="689824" y="66835"/>
                </a:cubicBezTo>
                <a:cubicBezTo>
                  <a:pt x="689824" y="70344"/>
                  <a:pt x="689824" y="70344"/>
                  <a:pt x="689824" y="70344"/>
                </a:cubicBezTo>
                <a:cubicBezTo>
                  <a:pt x="689824" y="78320"/>
                  <a:pt x="690144" y="85338"/>
                  <a:pt x="690144" y="88210"/>
                </a:cubicBezTo>
                <a:cubicBezTo>
                  <a:pt x="690464" y="91081"/>
                  <a:pt x="691105" y="91719"/>
                  <a:pt x="694946" y="92995"/>
                </a:cubicBezTo>
                <a:cubicBezTo>
                  <a:pt x="698787" y="94271"/>
                  <a:pt x="699108" y="94271"/>
                  <a:pt x="699108" y="96185"/>
                </a:cubicBezTo>
                <a:cubicBezTo>
                  <a:pt x="699108" y="98418"/>
                  <a:pt x="699108" y="98418"/>
                  <a:pt x="699108" y="98418"/>
                </a:cubicBezTo>
                <a:cubicBezTo>
                  <a:pt x="699108" y="99694"/>
                  <a:pt x="698787" y="100013"/>
                  <a:pt x="697507" y="100013"/>
                </a:cubicBezTo>
                <a:cubicBezTo>
                  <a:pt x="696547" y="100013"/>
                  <a:pt x="696547" y="100013"/>
                  <a:pt x="696547" y="100013"/>
                </a:cubicBezTo>
                <a:cubicBezTo>
                  <a:pt x="693345" y="100013"/>
                  <a:pt x="687583" y="99694"/>
                  <a:pt x="682462" y="99694"/>
                </a:cubicBezTo>
                <a:cubicBezTo>
                  <a:pt x="677660" y="99694"/>
                  <a:pt x="670937" y="100013"/>
                  <a:pt x="668056" y="100013"/>
                </a:cubicBezTo>
                <a:cubicBezTo>
                  <a:pt x="667096" y="100013"/>
                  <a:pt x="667096" y="100013"/>
                  <a:pt x="667096" y="100013"/>
                </a:cubicBezTo>
                <a:cubicBezTo>
                  <a:pt x="666136" y="100013"/>
                  <a:pt x="665495" y="99694"/>
                  <a:pt x="665495" y="98418"/>
                </a:cubicBezTo>
                <a:cubicBezTo>
                  <a:pt x="665495" y="96185"/>
                  <a:pt x="665495" y="96185"/>
                  <a:pt x="665495" y="96185"/>
                </a:cubicBezTo>
                <a:cubicBezTo>
                  <a:pt x="665495" y="94271"/>
                  <a:pt x="665816" y="94271"/>
                  <a:pt x="669657" y="92995"/>
                </a:cubicBezTo>
                <a:cubicBezTo>
                  <a:pt x="673498" y="91719"/>
                  <a:pt x="674459" y="91081"/>
                  <a:pt x="674779" y="88210"/>
                </a:cubicBezTo>
                <a:cubicBezTo>
                  <a:pt x="674779" y="85338"/>
                  <a:pt x="674779" y="78320"/>
                  <a:pt x="674779" y="70344"/>
                </a:cubicBezTo>
                <a:cubicBezTo>
                  <a:pt x="674779" y="65559"/>
                  <a:pt x="674779" y="65559"/>
                  <a:pt x="674779" y="65559"/>
                </a:cubicBezTo>
                <a:cubicBezTo>
                  <a:pt x="674779" y="59179"/>
                  <a:pt x="674139" y="48651"/>
                  <a:pt x="673498" y="46418"/>
                </a:cubicBezTo>
                <a:cubicBezTo>
                  <a:pt x="672538" y="44185"/>
                  <a:pt x="671258" y="43228"/>
                  <a:pt x="667416" y="42909"/>
                </a:cubicBezTo>
                <a:cubicBezTo>
                  <a:pt x="664215" y="42590"/>
                  <a:pt x="663575" y="42590"/>
                  <a:pt x="663575" y="41314"/>
                </a:cubicBezTo>
                <a:lnTo>
                  <a:pt x="663575" y="38762"/>
                </a:lnTo>
                <a:cubicBezTo>
                  <a:pt x="663575" y="36528"/>
                  <a:pt x="663895" y="36209"/>
                  <a:pt x="665495" y="35890"/>
                </a:cubicBezTo>
                <a:cubicBezTo>
                  <a:pt x="684062" y="33657"/>
                  <a:pt x="684062" y="33657"/>
                  <a:pt x="684062" y="33657"/>
                </a:cubicBezTo>
                <a:cubicBezTo>
                  <a:pt x="685343" y="33657"/>
                  <a:pt x="685983" y="33338"/>
                  <a:pt x="686303" y="33338"/>
                </a:cubicBezTo>
                <a:close/>
                <a:moveTo>
                  <a:pt x="401220" y="33338"/>
                </a:moveTo>
                <a:cubicBezTo>
                  <a:pt x="402169" y="33338"/>
                  <a:pt x="402485" y="33973"/>
                  <a:pt x="402485" y="34926"/>
                </a:cubicBezTo>
                <a:cubicBezTo>
                  <a:pt x="402485" y="35561"/>
                  <a:pt x="402485" y="36831"/>
                  <a:pt x="402485" y="37783"/>
                </a:cubicBezTo>
                <a:cubicBezTo>
                  <a:pt x="401853" y="44133"/>
                  <a:pt x="401853" y="52706"/>
                  <a:pt x="401853" y="59056"/>
                </a:cubicBezTo>
                <a:cubicBezTo>
                  <a:pt x="401853" y="69216"/>
                  <a:pt x="401853" y="69216"/>
                  <a:pt x="401853" y="69216"/>
                </a:cubicBezTo>
                <a:cubicBezTo>
                  <a:pt x="401853" y="81281"/>
                  <a:pt x="401853" y="83186"/>
                  <a:pt x="404066" y="86044"/>
                </a:cubicBezTo>
                <a:cubicBezTo>
                  <a:pt x="405647" y="88266"/>
                  <a:pt x="408492" y="89536"/>
                  <a:pt x="411970" y="89536"/>
                </a:cubicBezTo>
                <a:cubicBezTo>
                  <a:pt x="417977" y="89536"/>
                  <a:pt x="423667" y="86679"/>
                  <a:pt x="425881" y="81916"/>
                </a:cubicBezTo>
                <a:cubicBezTo>
                  <a:pt x="427461" y="79059"/>
                  <a:pt x="427778" y="75566"/>
                  <a:pt x="427778" y="65723"/>
                </a:cubicBezTo>
                <a:cubicBezTo>
                  <a:pt x="427778" y="59056"/>
                  <a:pt x="427778" y="59056"/>
                  <a:pt x="427778" y="59056"/>
                </a:cubicBezTo>
                <a:cubicBezTo>
                  <a:pt x="427778" y="53976"/>
                  <a:pt x="427778" y="46991"/>
                  <a:pt x="427461" y="45721"/>
                </a:cubicBezTo>
                <a:cubicBezTo>
                  <a:pt x="426829" y="43498"/>
                  <a:pt x="425564" y="42228"/>
                  <a:pt x="422403" y="41911"/>
                </a:cubicBezTo>
                <a:cubicBezTo>
                  <a:pt x="419241" y="41593"/>
                  <a:pt x="418609" y="41276"/>
                  <a:pt x="418609" y="40006"/>
                </a:cubicBezTo>
                <a:cubicBezTo>
                  <a:pt x="418609" y="37466"/>
                  <a:pt x="418609" y="37466"/>
                  <a:pt x="418609" y="37466"/>
                </a:cubicBezTo>
                <a:cubicBezTo>
                  <a:pt x="418609" y="36196"/>
                  <a:pt x="419241" y="35561"/>
                  <a:pt x="420822" y="35561"/>
                </a:cubicBezTo>
                <a:cubicBezTo>
                  <a:pt x="439475" y="33656"/>
                  <a:pt x="439475" y="33656"/>
                  <a:pt x="439475" y="33656"/>
                </a:cubicBezTo>
                <a:cubicBezTo>
                  <a:pt x="440424" y="33338"/>
                  <a:pt x="441056" y="33338"/>
                  <a:pt x="441688" y="33338"/>
                </a:cubicBezTo>
                <a:cubicBezTo>
                  <a:pt x="442953" y="33338"/>
                  <a:pt x="443269" y="33973"/>
                  <a:pt x="443269" y="34926"/>
                </a:cubicBezTo>
                <a:cubicBezTo>
                  <a:pt x="443269" y="38418"/>
                  <a:pt x="443269" y="38418"/>
                  <a:pt x="443269" y="38418"/>
                </a:cubicBezTo>
                <a:cubicBezTo>
                  <a:pt x="442953" y="41911"/>
                  <a:pt x="442953" y="41911"/>
                  <a:pt x="442953" y="47626"/>
                </a:cubicBezTo>
                <a:cubicBezTo>
                  <a:pt x="442637" y="50166"/>
                  <a:pt x="442637" y="53023"/>
                  <a:pt x="442637" y="56198"/>
                </a:cubicBezTo>
                <a:lnTo>
                  <a:pt x="442637" y="65723"/>
                </a:lnTo>
                <a:cubicBezTo>
                  <a:pt x="442953" y="77789"/>
                  <a:pt x="442953" y="85091"/>
                  <a:pt x="443269" y="87314"/>
                </a:cubicBezTo>
                <a:cubicBezTo>
                  <a:pt x="443902" y="90806"/>
                  <a:pt x="445166" y="91759"/>
                  <a:pt x="449908" y="92394"/>
                </a:cubicBezTo>
                <a:cubicBezTo>
                  <a:pt x="452122" y="92711"/>
                  <a:pt x="452438" y="93029"/>
                  <a:pt x="452438" y="94616"/>
                </a:cubicBezTo>
                <a:cubicBezTo>
                  <a:pt x="452438" y="96521"/>
                  <a:pt x="452438" y="96521"/>
                  <a:pt x="452438" y="96521"/>
                </a:cubicBezTo>
                <a:cubicBezTo>
                  <a:pt x="452438" y="98109"/>
                  <a:pt x="452122" y="98744"/>
                  <a:pt x="450225" y="98744"/>
                </a:cubicBezTo>
                <a:cubicBezTo>
                  <a:pt x="432520" y="101284"/>
                  <a:pt x="432520" y="101284"/>
                  <a:pt x="432520" y="101284"/>
                </a:cubicBezTo>
                <a:cubicBezTo>
                  <a:pt x="431888" y="101284"/>
                  <a:pt x="430939" y="101601"/>
                  <a:pt x="430939" y="101601"/>
                </a:cubicBezTo>
                <a:cubicBezTo>
                  <a:pt x="429358" y="101601"/>
                  <a:pt x="429358" y="101601"/>
                  <a:pt x="428410" y="92394"/>
                </a:cubicBezTo>
                <a:cubicBezTo>
                  <a:pt x="428410" y="90489"/>
                  <a:pt x="427778" y="89536"/>
                  <a:pt x="427145" y="89536"/>
                </a:cubicBezTo>
                <a:cubicBezTo>
                  <a:pt x="426829" y="89536"/>
                  <a:pt x="426197" y="89854"/>
                  <a:pt x="424300" y="91441"/>
                </a:cubicBezTo>
                <a:cubicBezTo>
                  <a:pt x="415764" y="99696"/>
                  <a:pt x="413234" y="101284"/>
                  <a:pt x="405963" y="101284"/>
                </a:cubicBezTo>
                <a:cubicBezTo>
                  <a:pt x="401220" y="101284"/>
                  <a:pt x="396162" y="100014"/>
                  <a:pt x="393000" y="97791"/>
                </a:cubicBezTo>
                <a:cubicBezTo>
                  <a:pt x="388890" y="94934"/>
                  <a:pt x="386993" y="90489"/>
                  <a:pt x="386993" y="83186"/>
                </a:cubicBezTo>
                <a:cubicBezTo>
                  <a:pt x="386993" y="82234"/>
                  <a:pt x="386993" y="80011"/>
                  <a:pt x="386993" y="77471"/>
                </a:cubicBezTo>
                <a:cubicBezTo>
                  <a:pt x="386993" y="70804"/>
                  <a:pt x="386993" y="70804"/>
                  <a:pt x="386993" y="70804"/>
                </a:cubicBezTo>
                <a:cubicBezTo>
                  <a:pt x="386993" y="59373"/>
                  <a:pt x="386993" y="59373"/>
                  <a:pt x="386993" y="59373"/>
                </a:cubicBezTo>
                <a:cubicBezTo>
                  <a:pt x="386993" y="43816"/>
                  <a:pt x="386677" y="42546"/>
                  <a:pt x="381619" y="42228"/>
                </a:cubicBezTo>
                <a:cubicBezTo>
                  <a:pt x="378457" y="41911"/>
                  <a:pt x="377825" y="41276"/>
                  <a:pt x="377825" y="40006"/>
                </a:cubicBezTo>
                <a:cubicBezTo>
                  <a:pt x="377825" y="37783"/>
                  <a:pt x="377825" y="37783"/>
                  <a:pt x="377825" y="37783"/>
                </a:cubicBezTo>
                <a:cubicBezTo>
                  <a:pt x="377825" y="36196"/>
                  <a:pt x="378141" y="35878"/>
                  <a:pt x="380038" y="35561"/>
                </a:cubicBezTo>
                <a:cubicBezTo>
                  <a:pt x="399007" y="33656"/>
                  <a:pt x="399007" y="33656"/>
                  <a:pt x="399007" y="33656"/>
                </a:cubicBezTo>
                <a:cubicBezTo>
                  <a:pt x="400272" y="33656"/>
                  <a:pt x="401220" y="33338"/>
                  <a:pt x="401220" y="33338"/>
                </a:cubicBezTo>
                <a:close/>
                <a:moveTo>
                  <a:pt x="339251" y="33338"/>
                </a:moveTo>
                <a:cubicBezTo>
                  <a:pt x="351695" y="33338"/>
                  <a:pt x="361585" y="38442"/>
                  <a:pt x="366690" y="47374"/>
                </a:cubicBezTo>
                <a:cubicBezTo>
                  <a:pt x="369562" y="52477"/>
                  <a:pt x="371476" y="59176"/>
                  <a:pt x="371476" y="65875"/>
                </a:cubicBezTo>
                <a:cubicBezTo>
                  <a:pt x="371476" y="74806"/>
                  <a:pt x="368286" y="83738"/>
                  <a:pt x="363181" y="90118"/>
                </a:cubicBezTo>
                <a:cubicBezTo>
                  <a:pt x="357119" y="97773"/>
                  <a:pt x="348185" y="101601"/>
                  <a:pt x="337018" y="101601"/>
                </a:cubicBezTo>
                <a:cubicBezTo>
                  <a:pt x="318512" y="101601"/>
                  <a:pt x="306388" y="88842"/>
                  <a:pt x="306388" y="69384"/>
                </a:cubicBezTo>
                <a:cubicBezTo>
                  <a:pt x="306388" y="58857"/>
                  <a:pt x="309579" y="49607"/>
                  <a:pt x="315641" y="43227"/>
                </a:cubicBezTo>
                <a:cubicBezTo>
                  <a:pt x="321703" y="36528"/>
                  <a:pt x="329360" y="33338"/>
                  <a:pt x="339251" y="33338"/>
                </a:cubicBezTo>
                <a:close/>
                <a:moveTo>
                  <a:pt x="115607" y="33338"/>
                </a:moveTo>
                <a:cubicBezTo>
                  <a:pt x="131630" y="33338"/>
                  <a:pt x="139171" y="39454"/>
                  <a:pt x="139171" y="52330"/>
                </a:cubicBezTo>
                <a:cubicBezTo>
                  <a:pt x="138857" y="76793"/>
                  <a:pt x="138857" y="76793"/>
                  <a:pt x="138857" y="76793"/>
                </a:cubicBezTo>
                <a:cubicBezTo>
                  <a:pt x="138857" y="90313"/>
                  <a:pt x="138857" y="90635"/>
                  <a:pt x="140428" y="91922"/>
                </a:cubicBezTo>
                <a:cubicBezTo>
                  <a:pt x="141685" y="92888"/>
                  <a:pt x="142941" y="93210"/>
                  <a:pt x="146083" y="93532"/>
                </a:cubicBezTo>
                <a:cubicBezTo>
                  <a:pt x="148597" y="93853"/>
                  <a:pt x="149225" y="94175"/>
                  <a:pt x="149225" y="95785"/>
                </a:cubicBezTo>
                <a:cubicBezTo>
                  <a:pt x="149225" y="98038"/>
                  <a:pt x="149225" y="98038"/>
                  <a:pt x="149225" y="98038"/>
                </a:cubicBezTo>
                <a:cubicBezTo>
                  <a:pt x="149225" y="99647"/>
                  <a:pt x="148911" y="99647"/>
                  <a:pt x="146712" y="100291"/>
                </a:cubicBezTo>
                <a:cubicBezTo>
                  <a:pt x="131316" y="102866"/>
                  <a:pt x="131316" y="102866"/>
                  <a:pt x="131316" y="102866"/>
                </a:cubicBezTo>
                <a:cubicBezTo>
                  <a:pt x="130688" y="103188"/>
                  <a:pt x="129431" y="103188"/>
                  <a:pt x="128489" y="103188"/>
                </a:cubicBezTo>
                <a:cubicBezTo>
                  <a:pt x="127232" y="103188"/>
                  <a:pt x="126603" y="102544"/>
                  <a:pt x="126289" y="101257"/>
                </a:cubicBezTo>
                <a:cubicBezTo>
                  <a:pt x="125975" y="100291"/>
                  <a:pt x="125661" y="97072"/>
                  <a:pt x="125661" y="95785"/>
                </a:cubicBezTo>
                <a:cubicBezTo>
                  <a:pt x="125661" y="93532"/>
                  <a:pt x="125347" y="92244"/>
                  <a:pt x="124718" y="92244"/>
                </a:cubicBezTo>
                <a:cubicBezTo>
                  <a:pt x="124718" y="92244"/>
                  <a:pt x="124404" y="92566"/>
                  <a:pt x="124090" y="92888"/>
                </a:cubicBezTo>
                <a:cubicBezTo>
                  <a:pt x="123147" y="93853"/>
                  <a:pt x="117806" y="97716"/>
                  <a:pt x="116235" y="98682"/>
                </a:cubicBezTo>
                <a:cubicBezTo>
                  <a:pt x="112779" y="100935"/>
                  <a:pt x="108066" y="102223"/>
                  <a:pt x="103353" y="102223"/>
                </a:cubicBezTo>
                <a:cubicBezTo>
                  <a:pt x="95498" y="102223"/>
                  <a:pt x="88900" y="94819"/>
                  <a:pt x="88900" y="85162"/>
                </a:cubicBezTo>
                <a:cubicBezTo>
                  <a:pt x="88900" y="80656"/>
                  <a:pt x="90471" y="74862"/>
                  <a:pt x="92042" y="72287"/>
                </a:cubicBezTo>
                <a:cubicBezTo>
                  <a:pt x="93299" y="70999"/>
                  <a:pt x="93299" y="70677"/>
                  <a:pt x="100211" y="69390"/>
                </a:cubicBezTo>
                <a:cubicBezTo>
                  <a:pt x="117178" y="65849"/>
                  <a:pt x="117178" y="65849"/>
                  <a:pt x="117178" y="65849"/>
                </a:cubicBezTo>
                <a:cubicBezTo>
                  <a:pt x="124404" y="64240"/>
                  <a:pt x="125347" y="63596"/>
                  <a:pt x="125347" y="59733"/>
                </a:cubicBezTo>
                <a:cubicBezTo>
                  <a:pt x="125347" y="57158"/>
                  <a:pt x="125347" y="57158"/>
                  <a:pt x="125347" y="57158"/>
                </a:cubicBezTo>
                <a:cubicBezTo>
                  <a:pt x="125347" y="48145"/>
                  <a:pt x="121890" y="44604"/>
                  <a:pt x="113407" y="44604"/>
                </a:cubicBezTo>
                <a:cubicBezTo>
                  <a:pt x="107752" y="44604"/>
                  <a:pt x="100525" y="46858"/>
                  <a:pt x="95498" y="49755"/>
                </a:cubicBezTo>
                <a:cubicBezTo>
                  <a:pt x="94556" y="50398"/>
                  <a:pt x="93927" y="50720"/>
                  <a:pt x="93613" y="50720"/>
                </a:cubicBezTo>
                <a:cubicBezTo>
                  <a:pt x="92985" y="50720"/>
                  <a:pt x="92671" y="50076"/>
                  <a:pt x="92671" y="49111"/>
                </a:cubicBezTo>
                <a:cubicBezTo>
                  <a:pt x="92671" y="48145"/>
                  <a:pt x="92671" y="48145"/>
                  <a:pt x="92671" y="48145"/>
                </a:cubicBezTo>
                <a:lnTo>
                  <a:pt x="93613" y="41385"/>
                </a:lnTo>
                <a:cubicBezTo>
                  <a:pt x="93927" y="37523"/>
                  <a:pt x="94870" y="36557"/>
                  <a:pt x="98954" y="35591"/>
                </a:cubicBezTo>
                <a:cubicBezTo>
                  <a:pt x="103353" y="34304"/>
                  <a:pt x="110580" y="33338"/>
                  <a:pt x="115607" y="33338"/>
                </a:cubicBezTo>
                <a:close/>
                <a:moveTo>
                  <a:pt x="28982" y="15875"/>
                </a:moveTo>
                <a:cubicBezTo>
                  <a:pt x="26052" y="15875"/>
                  <a:pt x="25400" y="16190"/>
                  <a:pt x="25400" y="17761"/>
                </a:cubicBezTo>
                <a:lnTo>
                  <a:pt x="25400" y="20591"/>
                </a:lnTo>
                <a:cubicBezTo>
                  <a:pt x="25400" y="36308"/>
                  <a:pt x="25400" y="36308"/>
                  <a:pt x="25400" y="36308"/>
                </a:cubicBezTo>
                <a:cubicBezTo>
                  <a:pt x="25400" y="41024"/>
                  <a:pt x="25400" y="41024"/>
                  <a:pt x="25400" y="41024"/>
                </a:cubicBezTo>
                <a:cubicBezTo>
                  <a:pt x="25400" y="44796"/>
                  <a:pt x="25400" y="44796"/>
                  <a:pt x="25400" y="44796"/>
                </a:cubicBezTo>
                <a:cubicBezTo>
                  <a:pt x="25400" y="47311"/>
                  <a:pt x="25726" y="47625"/>
                  <a:pt x="28331" y="47625"/>
                </a:cubicBezTo>
                <a:cubicBezTo>
                  <a:pt x="36798" y="47625"/>
                  <a:pt x="42008" y="46682"/>
                  <a:pt x="44939" y="44482"/>
                </a:cubicBezTo>
                <a:cubicBezTo>
                  <a:pt x="48846" y="41338"/>
                  <a:pt x="50800" y="36623"/>
                  <a:pt x="50800" y="31279"/>
                </a:cubicBezTo>
                <a:cubicBezTo>
                  <a:pt x="50800" y="24049"/>
                  <a:pt x="46893" y="18390"/>
                  <a:pt x="40380" y="16818"/>
                </a:cubicBezTo>
                <a:cubicBezTo>
                  <a:pt x="37775" y="16190"/>
                  <a:pt x="33867" y="15875"/>
                  <a:pt x="28982" y="15875"/>
                </a:cubicBezTo>
                <a:close/>
                <a:moveTo>
                  <a:pt x="1279718" y="9525"/>
                </a:moveTo>
                <a:cubicBezTo>
                  <a:pt x="1280365" y="9525"/>
                  <a:pt x="1281012" y="10478"/>
                  <a:pt x="1281012" y="11748"/>
                </a:cubicBezTo>
                <a:cubicBezTo>
                  <a:pt x="1281012" y="12383"/>
                  <a:pt x="1280689" y="13970"/>
                  <a:pt x="1280365" y="15558"/>
                </a:cubicBezTo>
                <a:cubicBezTo>
                  <a:pt x="1280041" y="18733"/>
                  <a:pt x="1279071" y="29845"/>
                  <a:pt x="1279071" y="32385"/>
                </a:cubicBezTo>
                <a:cubicBezTo>
                  <a:pt x="1279071" y="34925"/>
                  <a:pt x="1279718" y="35243"/>
                  <a:pt x="1283601" y="35243"/>
                </a:cubicBezTo>
                <a:cubicBezTo>
                  <a:pt x="1294602" y="35243"/>
                  <a:pt x="1294602" y="35243"/>
                  <a:pt x="1294602" y="35243"/>
                </a:cubicBezTo>
                <a:cubicBezTo>
                  <a:pt x="1297514" y="35243"/>
                  <a:pt x="1299455" y="34925"/>
                  <a:pt x="1301397" y="34925"/>
                </a:cubicBezTo>
                <a:cubicBezTo>
                  <a:pt x="1302044" y="34925"/>
                  <a:pt x="1302044" y="34925"/>
                  <a:pt x="1302044" y="34925"/>
                </a:cubicBezTo>
                <a:cubicBezTo>
                  <a:pt x="1302691" y="34925"/>
                  <a:pt x="1303338" y="35243"/>
                  <a:pt x="1303338" y="35878"/>
                </a:cubicBezTo>
                <a:cubicBezTo>
                  <a:pt x="1303338" y="36830"/>
                  <a:pt x="1302691" y="38100"/>
                  <a:pt x="1301720" y="41910"/>
                </a:cubicBezTo>
                <a:cubicBezTo>
                  <a:pt x="1300750" y="44768"/>
                  <a:pt x="1300103" y="45403"/>
                  <a:pt x="1298161" y="45403"/>
                </a:cubicBezTo>
                <a:cubicBezTo>
                  <a:pt x="1297514" y="45403"/>
                  <a:pt x="1297514" y="45403"/>
                  <a:pt x="1293955" y="45085"/>
                </a:cubicBezTo>
                <a:cubicBezTo>
                  <a:pt x="1292984" y="45085"/>
                  <a:pt x="1291690" y="44768"/>
                  <a:pt x="1289101" y="44768"/>
                </a:cubicBezTo>
                <a:cubicBezTo>
                  <a:pt x="1286189" y="44768"/>
                  <a:pt x="1285219" y="44768"/>
                  <a:pt x="1283924" y="44768"/>
                </a:cubicBezTo>
                <a:cubicBezTo>
                  <a:pt x="1279718" y="44768"/>
                  <a:pt x="1279718" y="44768"/>
                  <a:pt x="1279718" y="50165"/>
                </a:cubicBezTo>
                <a:cubicBezTo>
                  <a:pt x="1279718" y="70803"/>
                  <a:pt x="1279718" y="70803"/>
                  <a:pt x="1279718" y="70803"/>
                </a:cubicBezTo>
                <a:cubicBezTo>
                  <a:pt x="1279718" y="80963"/>
                  <a:pt x="1280041" y="84455"/>
                  <a:pt x="1281336" y="86995"/>
                </a:cubicBezTo>
                <a:cubicBezTo>
                  <a:pt x="1282630" y="89535"/>
                  <a:pt x="1285219" y="90805"/>
                  <a:pt x="1289425" y="90805"/>
                </a:cubicBezTo>
                <a:cubicBezTo>
                  <a:pt x="1292337" y="90805"/>
                  <a:pt x="1295249" y="90170"/>
                  <a:pt x="1300103" y="89218"/>
                </a:cubicBezTo>
                <a:cubicBezTo>
                  <a:pt x="1301073" y="88900"/>
                  <a:pt x="1301720" y="88583"/>
                  <a:pt x="1302044" y="88583"/>
                </a:cubicBezTo>
                <a:cubicBezTo>
                  <a:pt x="1302691" y="88583"/>
                  <a:pt x="1303015" y="89218"/>
                  <a:pt x="1303015" y="89853"/>
                </a:cubicBezTo>
                <a:cubicBezTo>
                  <a:pt x="1303015" y="91758"/>
                  <a:pt x="1301720" y="98108"/>
                  <a:pt x="1301397" y="98425"/>
                </a:cubicBezTo>
                <a:cubicBezTo>
                  <a:pt x="1300426" y="100013"/>
                  <a:pt x="1291043" y="101600"/>
                  <a:pt x="1284895" y="101600"/>
                </a:cubicBezTo>
                <a:cubicBezTo>
                  <a:pt x="1270011" y="101600"/>
                  <a:pt x="1264510" y="97155"/>
                  <a:pt x="1264510" y="85725"/>
                </a:cubicBezTo>
                <a:cubicBezTo>
                  <a:pt x="1264510" y="77788"/>
                  <a:pt x="1264510" y="77788"/>
                  <a:pt x="1264510" y="77788"/>
                </a:cubicBezTo>
                <a:cubicBezTo>
                  <a:pt x="1264834" y="74613"/>
                  <a:pt x="1264834" y="72390"/>
                  <a:pt x="1264834" y="70803"/>
                </a:cubicBezTo>
                <a:lnTo>
                  <a:pt x="1264834" y="52705"/>
                </a:lnTo>
                <a:cubicBezTo>
                  <a:pt x="1264834" y="45085"/>
                  <a:pt x="1264834" y="45085"/>
                  <a:pt x="1261598" y="45085"/>
                </a:cubicBezTo>
                <a:cubicBezTo>
                  <a:pt x="1260951" y="45085"/>
                  <a:pt x="1260951" y="45085"/>
                  <a:pt x="1259010" y="45085"/>
                </a:cubicBezTo>
                <a:cubicBezTo>
                  <a:pt x="1255774" y="45085"/>
                  <a:pt x="1255774" y="45085"/>
                  <a:pt x="1255774" y="45085"/>
                </a:cubicBezTo>
                <a:cubicBezTo>
                  <a:pt x="1254803" y="45403"/>
                  <a:pt x="1253833" y="45403"/>
                  <a:pt x="1253833" y="45403"/>
                </a:cubicBezTo>
                <a:cubicBezTo>
                  <a:pt x="1252862" y="45403"/>
                  <a:pt x="1252538" y="44768"/>
                  <a:pt x="1252538" y="44450"/>
                </a:cubicBezTo>
                <a:cubicBezTo>
                  <a:pt x="1252538" y="44133"/>
                  <a:pt x="1252538" y="43498"/>
                  <a:pt x="1252862" y="42863"/>
                </a:cubicBezTo>
                <a:cubicBezTo>
                  <a:pt x="1254480" y="38418"/>
                  <a:pt x="1254480" y="38418"/>
                  <a:pt x="1254480" y="38418"/>
                </a:cubicBezTo>
                <a:cubicBezTo>
                  <a:pt x="1255450" y="35560"/>
                  <a:pt x="1255774" y="35243"/>
                  <a:pt x="1257068" y="35243"/>
                </a:cubicBezTo>
                <a:cubicBezTo>
                  <a:pt x="1257715" y="35243"/>
                  <a:pt x="1258686" y="35243"/>
                  <a:pt x="1260304" y="35560"/>
                </a:cubicBezTo>
                <a:cubicBezTo>
                  <a:pt x="1260951" y="35560"/>
                  <a:pt x="1261275" y="35560"/>
                  <a:pt x="1261922" y="35560"/>
                </a:cubicBezTo>
                <a:cubicBezTo>
                  <a:pt x="1264187" y="35560"/>
                  <a:pt x="1265157" y="34925"/>
                  <a:pt x="1265157" y="32703"/>
                </a:cubicBezTo>
                <a:cubicBezTo>
                  <a:pt x="1265157" y="32068"/>
                  <a:pt x="1265157" y="27940"/>
                  <a:pt x="1264834" y="24130"/>
                </a:cubicBezTo>
                <a:cubicBezTo>
                  <a:pt x="1264834" y="21908"/>
                  <a:pt x="1264834" y="20003"/>
                  <a:pt x="1264834" y="18415"/>
                </a:cubicBezTo>
                <a:cubicBezTo>
                  <a:pt x="1264834" y="15558"/>
                  <a:pt x="1265481" y="14605"/>
                  <a:pt x="1268393" y="13653"/>
                </a:cubicBezTo>
                <a:cubicBezTo>
                  <a:pt x="1276482" y="10478"/>
                  <a:pt x="1276482" y="10478"/>
                  <a:pt x="1276482" y="10478"/>
                </a:cubicBezTo>
                <a:cubicBezTo>
                  <a:pt x="1279071" y="9525"/>
                  <a:pt x="1279071" y="9525"/>
                  <a:pt x="1279718" y="9525"/>
                </a:cubicBezTo>
                <a:close/>
                <a:moveTo>
                  <a:pt x="1114941" y="9525"/>
                </a:moveTo>
                <a:cubicBezTo>
                  <a:pt x="1115588" y="9525"/>
                  <a:pt x="1116235" y="10478"/>
                  <a:pt x="1116235" y="11748"/>
                </a:cubicBezTo>
                <a:cubicBezTo>
                  <a:pt x="1116235" y="12383"/>
                  <a:pt x="1116235" y="13970"/>
                  <a:pt x="1115912" y="15558"/>
                </a:cubicBezTo>
                <a:cubicBezTo>
                  <a:pt x="1115265" y="18733"/>
                  <a:pt x="1114617" y="29845"/>
                  <a:pt x="1114617" y="32385"/>
                </a:cubicBezTo>
                <a:cubicBezTo>
                  <a:pt x="1114617" y="34925"/>
                  <a:pt x="1115265" y="35243"/>
                  <a:pt x="1118824" y="35243"/>
                </a:cubicBezTo>
                <a:cubicBezTo>
                  <a:pt x="1129825" y="35243"/>
                  <a:pt x="1129825" y="35243"/>
                  <a:pt x="1129825" y="35243"/>
                </a:cubicBezTo>
                <a:cubicBezTo>
                  <a:pt x="1133061" y="35243"/>
                  <a:pt x="1134679" y="34925"/>
                  <a:pt x="1136296" y="34925"/>
                </a:cubicBezTo>
                <a:cubicBezTo>
                  <a:pt x="1137267" y="34925"/>
                  <a:pt x="1137267" y="34925"/>
                  <a:pt x="1137267" y="34925"/>
                </a:cubicBezTo>
                <a:cubicBezTo>
                  <a:pt x="1137914" y="34925"/>
                  <a:pt x="1138238" y="35243"/>
                  <a:pt x="1138238" y="35878"/>
                </a:cubicBezTo>
                <a:cubicBezTo>
                  <a:pt x="1138238" y="36830"/>
                  <a:pt x="1137914" y="38100"/>
                  <a:pt x="1136620" y="41910"/>
                </a:cubicBezTo>
                <a:cubicBezTo>
                  <a:pt x="1135973" y="44768"/>
                  <a:pt x="1135326" y="45403"/>
                  <a:pt x="1133384" y="45403"/>
                </a:cubicBezTo>
                <a:cubicBezTo>
                  <a:pt x="1132737" y="45403"/>
                  <a:pt x="1132737" y="45403"/>
                  <a:pt x="1129501" y="45085"/>
                </a:cubicBezTo>
                <a:cubicBezTo>
                  <a:pt x="1128531" y="45085"/>
                  <a:pt x="1126913" y="44768"/>
                  <a:pt x="1124324" y="44768"/>
                </a:cubicBezTo>
                <a:cubicBezTo>
                  <a:pt x="1121412" y="44768"/>
                  <a:pt x="1120442" y="44768"/>
                  <a:pt x="1119471" y="44768"/>
                </a:cubicBezTo>
                <a:cubicBezTo>
                  <a:pt x="1115265" y="44768"/>
                  <a:pt x="1115265" y="44768"/>
                  <a:pt x="1115265" y="50165"/>
                </a:cubicBezTo>
                <a:cubicBezTo>
                  <a:pt x="1115265" y="70803"/>
                  <a:pt x="1115265" y="70803"/>
                  <a:pt x="1115265" y="70803"/>
                </a:cubicBezTo>
                <a:cubicBezTo>
                  <a:pt x="1115265" y="80963"/>
                  <a:pt x="1115265" y="84455"/>
                  <a:pt x="1116559" y="86995"/>
                </a:cubicBezTo>
                <a:cubicBezTo>
                  <a:pt x="1117853" y="89535"/>
                  <a:pt x="1120442" y="90805"/>
                  <a:pt x="1124648" y="90805"/>
                </a:cubicBezTo>
                <a:cubicBezTo>
                  <a:pt x="1127560" y="90805"/>
                  <a:pt x="1130796" y="90170"/>
                  <a:pt x="1135326" y="89218"/>
                </a:cubicBezTo>
                <a:cubicBezTo>
                  <a:pt x="1136296" y="88900"/>
                  <a:pt x="1136943" y="88583"/>
                  <a:pt x="1136943" y="88583"/>
                </a:cubicBezTo>
                <a:cubicBezTo>
                  <a:pt x="1137914" y="88583"/>
                  <a:pt x="1137914" y="89218"/>
                  <a:pt x="1137914" y="89853"/>
                </a:cubicBezTo>
                <a:cubicBezTo>
                  <a:pt x="1137914" y="91758"/>
                  <a:pt x="1136943" y="98108"/>
                  <a:pt x="1136620" y="98425"/>
                </a:cubicBezTo>
                <a:cubicBezTo>
                  <a:pt x="1135649" y="100013"/>
                  <a:pt x="1126589" y="101600"/>
                  <a:pt x="1120442" y="101600"/>
                </a:cubicBezTo>
                <a:cubicBezTo>
                  <a:pt x="1105234" y="101600"/>
                  <a:pt x="1099410" y="97155"/>
                  <a:pt x="1099410" y="85725"/>
                </a:cubicBezTo>
                <a:cubicBezTo>
                  <a:pt x="1099733" y="77788"/>
                  <a:pt x="1099733" y="77788"/>
                  <a:pt x="1099733" y="77788"/>
                </a:cubicBezTo>
                <a:cubicBezTo>
                  <a:pt x="1099733" y="74613"/>
                  <a:pt x="1100057" y="72390"/>
                  <a:pt x="1100057" y="70803"/>
                </a:cubicBezTo>
                <a:lnTo>
                  <a:pt x="1100057" y="52705"/>
                </a:lnTo>
                <a:cubicBezTo>
                  <a:pt x="1099733" y="45085"/>
                  <a:pt x="1099733" y="45085"/>
                  <a:pt x="1096498" y="45085"/>
                </a:cubicBezTo>
                <a:cubicBezTo>
                  <a:pt x="1096174" y="45085"/>
                  <a:pt x="1096174" y="45085"/>
                  <a:pt x="1094233" y="45085"/>
                </a:cubicBezTo>
                <a:cubicBezTo>
                  <a:pt x="1090673" y="45085"/>
                  <a:pt x="1090673" y="45085"/>
                  <a:pt x="1090673" y="45085"/>
                </a:cubicBezTo>
                <a:cubicBezTo>
                  <a:pt x="1089703" y="45403"/>
                  <a:pt x="1089056" y="45403"/>
                  <a:pt x="1088732" y="45403"/>
                </a:cubicBezTo>
                <a:cubicBezTo>
                  <a:pt x="1088085" y="45403"/>
                  <a:pt x="1087438" y="44768"/>
                  <a:pt x="1087438" y="44450"/>
                </a:cubicBezTo>
                <a:cubicBezTo>
                  <a:pt x="1087438" y="44133"/>
                  <a:pt x="1087761" y="43498"/>
                  <a:pt x="1088085" y="42863"/>
                </a:cubicBezTo>
                <a:cubicBezTo>
                  <a:pt x="1089703" y="38418"/>
                  <a:pt x="1089703" y="38418"/>
                  <a:pt x="1089703" y="38418"/>
                </a:cubicBezTo>
                <a:cubicBezTo>
                  <a:pt x="1090673" y="35560"/>
                  <a:pt x="1090997" y="35243"/>
                  <a:pt x="1092291" y="35243"/>
                </a:cubicBezTo>
                <a:cubicBezTo>
                  <a:pt x="1092615" y="35243"/>
                  <a:pt x="1093909" y="35243"/>
                  <a:pt x="1095527" y="35560"/>
                </a:cubicBezTo>
                <a:cubicBezTo>
                  <a:pt x="1095850" y="35560"/>
                  <a:pt x="1096498" y="35560"/>
                  <a:pt x="1097145" y="35560"/>
                </a:cubicBezTo>
                <a:cubicBezTo>
                  <a:pt x="1099410" y="35560"/>
                  <a:pt x="1100380" y="34925"/>
                  <a:pt x="1100380" y="32703"/>
                </a:cubicBezTo>
                <a:cubicBezTo>
                  <a:pt x="1100380" y="32068"/>
                  <a:pt x="1100057" y="27940"/>
                  <a:pt x="1100057" y="24130"/>
                </a:cubicBezTo>
                <a:cubicBezTo>
                  <a:pt x="1099733" y="21908"/>
                  <a:pt x="1099733" y="20003"/>
                  <a:pt x="1099733" y="18415"/>
                </a:cubicBezTo>
                <a:cubicBezTo>
                  <a:pt x="1099733" y="15558"/>
                  <a:pt x="1100704" y="14605"/>
                  <a:pt x="1103616" y="13653"/>
                </a:cubicBezTo>
                <a:cubicBezTo>
                  <a:pt x="1111705" y="10478"/>
                  <a:pt x="1111705" y="10478"/>
                  <a:pt x="1111705" y="10478"/>
                </a:cubicBezTo>
                <a:cubicBezTo>
                  <a:pt x="1114617" y="9525"/>
                  <a:pt x="1114617" y="9525"/>
                  <a:pt x="1114941" y="9525"/>
                </a:cubicBezTo>
                <a:close/>
                <a:moveTo>
                  <a:pt x="1228577" y="6350"/>
                </a:moveTo>
                <a:cubicBezTo>
                  <a:pt x="1234382" y="6350"/>
                  <a:pt x="1238251" y="9606"/>
                  <a:pt x="1238251" y="14638"/>
                </a:cubicBezTo>
                <a:cubicBezTo>
                  <a:pt x="1238251" y="19965"/>
                  <a:pt x="1233737" y="23813"/>
                  <a:pt x="1227932" y="23813"/>
                </a:cubicBezTo>
                <a:cubicBezTo>
                  <a:pt x="1222128" y="23813"/>
                  <a:pt x="1217613" y="19965"/>
                  <a:pt x="1217613" y="14934"/>
                </a:cubicBezTo>
                <a:cubicBezTo>
                  <a:pt x="1217613" y="9606"/>
                  <a:pt x="1222128" y="6350"/>
                  <a:pt x="1228577" y="6350"/>
                </a:cubicBezTo>
                <a:close/>
                <a:moveTo>
                  <a:pt x="1063477" y="6350"/>
                </a:moveTo>
                <a:cubicBezTo>
                  <a:pt x="1068959" y="6350"/>
                  <a:pt x="1073151" y="9606"/>
                  <a:pt x="1073151" y="14638"/>
                </a:cubicBezTo>
                <a:cubicBezTo>
                  <a:pt x="1073151" y="19965"/>
                  <a:pt x="1068636" y="23813"/>
                  <a:pt x="1062832" y="23813"/>
                </a:cubicBezTo>
                <a:cubicBezTo>
                  <a:pt x="1057350" y="23813"/>
                  <a:pt x="1052513" y="19965"/>
                  <a:pt x="1052513" y="14934"/>
                </a:cubicBezTo>
                <a:cubicBezTo>
                  <a:pt x="1052513" y="9606"/>
                  <a:pt x="1057027" y="6350"/>
                  <a:pt x="1063477" y="6350"/>
                </a:cubicBezTo>
                <a:close/>
                <a:moveTo>
                  <a:pt x="767879" y="6350"/>
                </a:moveTo>
                <a:cubicBezTo>
                  <a:pt x="773684" y="6350"/>
                  <a:pt x="777876" y="9606"/>
                  <a:pt x="777876" y="14638"/>
                </a:cubicBezTo>
                <a:cubicBezTo>
                  <a:pt x="777876" y="19965"/>
                  <a:pt x="773361" y="23813"/>
                  <a:pt x="767557" y="23813"/>
                </a:cubicBezTo>
                <a:cubicBezTo>
                  <a:pt x="761752" y="23813"/>
                  <a:pt x="757238" y="19965"/>
                  <a:pt x="757238" y="14934"/>
                </a:cubicBezTo>
                <a:cubicBezTo>
                  <a:pt x="757238" y="9606"/>
                  <a:pt x="761430" y="6350"/>
                  <a:pt x="767879" y="6350"/>
                </a:cubicBezTo>
                <a:close/>
                <a:moveTo>
                  <a:pt x="570243" y="6350"/>
                </a:moveTo>
                <a:cubicBezTo>
                  <a:pt x="570882" y="6350"/>
                  <a:pt x="573440" y="6350"/>
                  <a:pt x="575358" y="6669"/>
                </a:cubicBezTo>
                <a:cubicBezTo>
                  <a:pt x="577916" y="6669"/>
                  <a:pt x="581752" y="6987"/>
                  <a:pt x="585589" y="6987"/>
                </a:cubicBezTo>
                <a:cubicBezTo>
                  <a:pt x="590384" y="6987"/>
                  <a:pt x="593901" y="6669"/>
                  <a:pt x="596459" y="6669"/>
                </a:cubicBezTo>
                <a:cubicBezTo>
                  <a:pt x="598377" y="6350"/>
                  <a:pt x="600615" y="6350"/>
                  <a:pt x="601254" y="6350"/>
                </a:cubicBezTo>
                <a:cubicBezTo>
                  <a:pt x="602533" y="6350"/>
                  <a:pt x="603173" y="6987"/>
                  <a:pt x="603173" y="8262"/>
                </a:cubicBezTo>
                <a:cubicBezTo>
                  <a:pt x="603173" y="11129"/>
                  <a:pt x="603173" y="11129"/>
                  <a:pt x="603173" y="11129"/>
                </a:cubicBezTo>
                <a:cubicBezTo>
                  <a:pt x="603173" y="13040"/>
                  <a:pt x="602533" y="13359"/>
                  <a:pt x="599656" y="13996"/>
                </a:cubicBezTo>
                <a:cubicBezTo>
                  <a:pt x="595500" y="15270"/>
                  <a:pt x="594541" y="16226"/>
                  <a:pt x="594541" y="19411"/>
                </a:cubicBezTo>
                <a:cubicBezTo>
                  <a:pt x="594221" y="23871"/>
                  <a:pt x="594221" y="35658"/>
                  <a:pt x="594221" y="42666"/>
                </a:cubicBezTo>
                <a:cubicBezTo>
                  <a:pt x="594221" y="56683"/>
                  <a:pt x="594221" y="56683"/>
                  <a:pt x="594221" y="56683"/>
                </a:cubicBezTo>
                <a:cubicBezTo>
                  <a:pt x="594221" y="71974"/>
                  <a:pt x="594860" y="77708"/>
                  <a:pt x="597098" y="81849"/>
                </a:cubicBezTo>
                <a:cubicBezTo>
                  <a:pt x="600295" y="88221"/>
                  <a:pt x="607648" y="92043"/>
                  <a:pt x="616920" y="92043"/>
                </a:cubicBezTo>
                <a:cubicBezTo>
                  <a:pt x="627790" y="92043"/>
                  <a:pt x="635463" y="87584"/>
                  <a:pt x="638340" y="79301"/>
                </a:cubicBezTo>
                <a:cubicBezTo>
                  <a:pt x="640258" y="74204"/>
                  <a:pt x="640258" y="72611"/>
                  <a:pt x="640258" y="56046"/>
                </a:cubicBezTo>
                <a:cubicBezTo>
                  <a:pt x="640258" y="42666"/>
                  <a:pt x="640258" y="42666"/>
                  <a:pt x="640258" y="42666"/>
                </a:cubicBezTo>
                <a:cubicBezTo>
                  <a:pt x="640258" y="34702"/>
                  <a:pt x="640258" y="24508"/>
                  <a:pt x="639939" y="19411"/>
                </a:cubicBezTo>
                <a:cubicBezTo>
                  <a:pt x="639939" y="16226"/>
                  <a:pt x="638980" y="15270"/>
                  <a:pt x="634504" y="13996"/>
                </a:cubicBezTo>
                <a:cubicBezTo>
                  <a:pt x="631626" y="13359"/>
                  <a:pt x="630987" y="13040"/>
                  <a:pt x="630987" y="11129"/>
                </a:cubicBezTo>
                <a:cubicBezTo>
                  <a:pt x="630987" y="8262"/>
                  <a:pt x="630987" y="8262"/>
                  <a:pt x="630987" y="8262"/>
                </a:cubicBezTo>
                <a:cubicBezTo>
                  <a:pt x="630987" y="6987"/>
                  <a:pt x="631307" y="6350"/>
                  <a:pt x="632585" y="6350"/>
                </a:cubicBezTo>
                <a:cubicBezTo>
                  <a:pt x="633545" y="6350"/>
                  <a:pt x="635782" y="6350"/>
                  <a:pt x="638020" y="6669"/>
                </a:cubicBezTo>
                <a:cubicBezTo>
                  <a:pt x="640578" y="6669"/>
                  <a:pt x="643136" y="6987"/>
                  <a:pt x="645374" y="6987"/>
                </a:cubicBezTo>
                <a:cubicBezTo>
                  <a:pt x="648251" y="6987"/>
                  <a:pt x="650809" y="6669"/>
                  <a:pt x="653366" y="6669"/>
                </a:cubicBezTo>
                <a:cubicBezTo>
                  <a:pt x="655604" y="6350"/>
                  <a:pt x="657842" y="6350"/>
                  <a:pt x="658801" y="6350"/>
                </a:cubicBezTo>
                <a:cubicBezTo>
                  <a:pt x="660080" y="6350"/>
                  <a:pt x="660400" y="6987"/>
                  <a:pt x="660400" y="8262"/>
                </a:cubicBezTo>
                <a:cubicBezTo>
                  <a:pt x="660400" y="11129"/>
                  <a:pt x="660400" y="11129"/>
                  <a:pt x="660400" y="11129"/>
                </a:cubicBezTo>
                <a:cubicBezTo>
                  <a:pt x="660400" y="13040"/>
                  <a:pt x="659760" y="13359"/>
                  <a:pt x="656883" y="13996"/>
                </a:cubicBezTo>
                <a:cubicBezTo>
                  <a:pt x="652407" y="15270"/>
                  <a:pt x="651448" y="16226"/>
                  <a:pt x="651448" y="19411"/>
                </a:cubicBezTo>
                <a:cubicBezTo>
                  <a:pt x="651128" y="23871"/>
                  <a:pt x="651128" y="35339"/>
                  <a:pt x="651128" y="42666"/>
                </a:cubicBezTo>
                <a:cubicBezTo>
                  <a:pt x="651128" y="55409"/>
                  <a:pt x="651128" y="55409"/>
                  <a:pt x="651128" y="55409"/>
                </a:cubicBezTo>
                <a:cubicBezTo>
                  <a:pt x="651128" y="71018"/>
                  <a:pt x="650809" y="74841"/>
                  <a:pt x="649849" y="79301"/>
                </a:cubicBezTo>
                <a:cubicBezTo>
                  <a:pt x="646333" y="93955"/>
                  <a:pt x="633864" y="101600"/>
                  <a:pt x="613403" y="101600"/>
                </a:cubicBezTo>
                <a:cubicBezTo>
                  <a:pt x="597418" y="101600"/>
                  <a:pt x="586228" y="96503"/>
                  <a:pt x="581113" y="86946"/>
                </a:cubicBezTo>
                <a:cubicBezTo>
                  <a:pt x="578555" y="81212"/>
                  <a:pt x="577596" y="75160"/>
                  <a:pt x="577596" y="56046"/>
                </a:cubicBezTo>
                <a:lnTo>
                  <a:pt x="577596" y="42666"/>
                </a:lnTo>
                <a:cubicBezTo>
                  <a:pt x="577596" y="34384"/>
                  <a:pt x="577596" y="24827"/>
                  <a:pt x="577596" y="19411"/>
                </a:cubicBezTo>
                <a:cubicBezTo>
                  <a:pt x="577276" y="16226"/>
                  <a:pt x="576317" y="15270"/>
                  <a:pt x="571842" y="13996"/>
                </a:cubicBezTo>
                <a:cubicBezTo>
                  <a:pt x="568964" y="13359"/>
                  <a:pt x="568325" y="13040"/>
                  <a:pt x="568325" y="11129"/>
                </a:cubicBezTo>
                <a:cubicBezTo>
                  <a:pt x="568325" y="8262"/>
                  <a:pt x="568325" y="8262"/>
                  <a:pt x="568325" y="8262"/>
                </a:cubicBezTo>
                <a:cubicBezTo>
                  <a:pt x="568325" y="6987"/>
                  <a:pt x="568964" y="6350"/>
                  <a:pt x="570243" y="6350"/>
                </a:cubicBezTo>
                <a:close/>
                <a:moveTo>
                  <a:pt x="1569" y="6350"/>
                </a:moveTo>
                <a:cubicBezTo>
                  <a:pt x="2824" y="6350"/>
                  <a:pt x="4706" y="6350"/>
                  <a:pt x="6902" y="6669"/>
                </a:cubicBezTo>
                <a:cubicBezTo>
                  <a:pt x="9412" y="6669"/>
                  <a:pt x="12236" y="6987"/>
                  <a:pt x="16314" y="6987"/>
                </a:cubicBezTo>
                <a:cubicBezTo>
                  <a:pt x="22903" y="6987"/>
                  <a:pt x="22903" y="6987"/>
                  <a:pt x="34511" y="6350"/>
                </a:cubicBezTo>
                <a:cubicBezTo>
                  <a:pt x="37335" y="6350"/>
                  <a:pt x="39531" y="6350"/>
                  <a:pt x="41727" y="6350"/>
                </a:cubicBezTo>
                <a:cubicBezTo>
                  <a:pt x="50512" y="6350"/>
                  <a:pt x="56473" y="8262"/>
                  <a:pt x="60865" y="13040"/>
                </a:cubicBezTo>
                <a:cubicBezTo>
                  <a:pt x="64630" y="17182"/>
                  <a:pt x="67140" y="23235"/>
                  <a:pt x="67140" y="29288"/>
                </a:cubicBezTo>
                <a:cubicBezTo>
                  <a:pt x="67140" y="39483"/>
                  <a:pt x="60865" y="48722"/>
                  <a:pt x="52708" y="51270"/>
                </a:cubicBezTo>
                <a:cubicBezTo>
                  <a:pt x="49884" y="51907"/>
                  <a:pt x="49570" y="52226"/>
                  <a:pt x="49570" y="52863"/>
                </a:cubicBezTo>
                <a:cubicBezTo>
                  <a:pt x="49570" y="52863"/>
                  <a:pt x="49570" y="53182"/>
                  <a:pt x="49884" y="53500"/>
                </a:cubicBezTo>
                <a:cubicBezTo>
                  <a:pt x="50825" y="55093"/>
                  <a:pt x="51767" y="56368"/>
                  <a:pt x="52080" y="57642"/>
                </a:cubicBezTo>
                <a:cubicBezTo>
                  <a:pt x="54904" y="64014"/>
                  <a:pt x="63375" y="79305"/>
                  <a:pt x="67767" y="85358"/>
                </a:cubicBezTo>
                <a:cubicBezTo>
                  <a:pt x="71218" y="90456"/>
                  <a:pt x="73101" y="92049"/>
                  <a:pt x="76865" y="93004"/>
                </a:cubicBezTo>
                <a:cubicBezTo>
                  <a:pt x="79375" y="93642"/>
                  <a:pt x="79375" y="93642"/>
                  <a:pt x="79375" y="95872"/>
                </a:cubicBezTo>
                <a:cubicBezTo>
                  <a:pt x="79375" y="98102"/>
                  <a:pt x="79375" y="98102"/>
                  <a:pt x="79375" y="98102"/>
                </a:cubicBezTo>
                <a:cubicBezTo>
                  <a:pt x="79375" y="99376"/>
                  <a:pt x="78748" y="100013"/>
                  <a:pt x="77493" y="100013"/>
                </a:cubicBezTo>
                <a:cubicBezTo>
                  <a:pt x="76238" y="100013"/>
                  <a:pt x="76238" y="100013"/>
                  <a:pt x="76238" y="100013"/>
                </a:cubicBezTo>
                <a:cubicBezTo>
                  <a:pt x="73414" y="100013"/>
                  <a:pt x="69022" y="100013"/>
                  <a:pt x="65885" y="100013"/>
                </a:cubicBezTo>
                <a:cubicBezTo>
                  <a:pt x="64002" y="100013"/>
                  <a:pt x="61179" y="100013"/>
                  <a:pt x="58355" y="100013"/>
                </a:cubicBezTo>
                <a:cubicBezTo>
                  <a:pt x="56473" y="100013"/>
                  <a:pt x="56473" y="100013"/>
                  <a:pt x="56473" y="100013"/>
                </a:cubicBezTo>
                <a:cubicBezTo>
                  <a:pt x="53963" y="100013"/>
                  <a:pt x="53963" y="100013"/>
                  <a:pt x="50825" y="92049"/>
                </a:cubicBezTo>
                <a:cubicBezTo>
                  <a:pt x="49570" y="89181"/>
                  <a:pt x="40786" y="70385"/>
                  <a:pt x="36394" y="60509"/>
                </a:cubicBezTo>
                <a:cubicBezTo>
                  <a:pt x="34197" y="55730"/>
                  <a:pt x="33570" y="55412"/>
                  <a:pt x="30433" y="55412"/>
                </a:cubicBezTo>
                <a:cubicBezTo>
                  <a:pt x="29805" y="55412"/>
                  <a:pt x="29805" y="55412"/>
                  <a:pt x="29805" y="55412"/>
                </a:cubicBezTo>
                <a:cubicBezTo>
                  <a:pt x="29178" y="55412"/>
                  <a:pt x="28864" y="55412"/>
                  <a:pt x="28864" y="55412"/>
                </a:cubicBezTo>
                <a:cubicBezTo>
                  <a:pt x="26668" y="55412"/>
                  <a:pt x="26668" y="55412"/>
                  <a:pt x="26668" y="55412"/>
                </a:cubicBezTo>
                <a:cubicBezTo>
                  <a:pt x="26040" y="55412"/>
                  <a:pt x="25413" y="56368"/>
                  <a:pt x="25413" y="57642"/>
                </a:cubicBezTo>
                <a:lnTo>
                  <a:pt x="25413" y="64014"/>
                </a:lnTo>
                <a:cubicBezTo>
                  <a:pt x="25413" y="71022"/>
                  <a:pt x="25413" y="82491"/>
                  <a:pt x="25727" y="86951"/>
                </a:cubicBezTo>
                <a:cubicBezTo>
                  <a:pt x="25727" y="90137"/>
                  <a:pt x="26668" y="91093"/>
                  <a:pt x="31060" y="92367"/>
                </a:cubicBezTo>
                <a:cubicBezTo>
                  <a:pt x="33884" y="93004"/>
                  <a:pt x="34197" y="93323"/>
                  <a:pt x="34197" y="95235"/>
                </a:cubicBezTo>
                <a:cubicBezTo>
                  <a:pt x="34197" y="98102"/>
                  <a:pt x="34197" y="98102"/>
                  <a:pt x="34197" y="98102"/>
                </a:cubicBezTo>
                <a:cubicBezTo>
                  <a:pt x="34197" y="99695"/>
                  <a:pt x="33884" y="100013"/>
                  <a:pt x="32629" y="100013"/>
                </a:cubicBezTo>
                <a:cubicBezTo>
                  <a:pt x="31688" y="100013"/>
                  <a:pt x="29805" y="100013"/>
                  <a:pt x="27609" y="100013"/>
                </a:cubicBezTo>
                <a:cubicBezTo>
                  <a:pt x="25099" y="99695"/>
                  <a:pt x="21334" y="99695"/>
                  <a:pt x="17569" y="99695"/>
                </a:cubicBezTo>
                <a:cubicBezTo>
                  <a:pt x="12863" y="99695"/>
                  <a:pt x="9412" y="99695"/>
                  <a:pt x="6902" y="100013"/>
                </a:cubicBezTo>
                <a:cubicBezTo>
                  <a:pt x="4706" y="100013"/>
                  <a:pt x="2510" y="100013"/>
                  <a:pt x="1883" y="100013"/>
                </a:cubicBezTo>
                <a:cubicBezTo>
                  <a:pt x="314" y="100013"/>
                  <a:pt x="0" y="99695"/>
                  <a:pt x="0" y="98102"/>
                </a:cubicBezTo>
                <a:cubicBezTo>
                  <a:pt x="0" y="95235"/>
                  <a:pt x="0" y="95235"/>
                  <a:pt x="0" y="95235"/>
                </a:cubicBezTo>
                <a:cubicBezTo>
                  <a:pt x="0" y="93323"/>
                  <a:pt x="628" y="93004"/>
                  <a:pt x="3451" y="92367"/>
                </a:cubicBezTo>
                <a:cubicBezTo>
                  <a:pt x="7844" y="91093"/>
                  <a:pt x="8785" y="90137"/>
                  <a:pt x="8785" y="86951"/>
                </a:cubicBezTo>
                <a:cubicBezTo>
                  <a:pt x="9099" y="81854"/>
                  <a:pt x="9099" y="72297"/>
                  <a:pt x="9099" y="64014"/>
                </a:cubicBezTo>
                <a:cubicBezTo>
                  <a:pt x="9099" y="42669"/>
                  <a:pt x="9099" y="42669"/>
                  <a:pt x="9099" y="42669"/>
                </a:cubicBezTo>
                <a:cubicBezTo>
                  <a:pt x="9099" y="34385"/>
                  <a:pt x="9099" y="24828"/>
                  <a:pt x="8785" y="19412"/>
                </a:cubicBezTo>
                <a:cubicBezTo>
                  <a:pt x="8785" y="16226"/>
                  <a:pt x="7844" y="15271"/>
                  <a:pt x="3451" y="13996"/>
                </a:cubicBezTo>
                <a:cubicBezTo>
                  <a:pt x="628" y="13359"/>
                  <a:pt x="0" y="13040"/>
                  <a:pt x="0" y="11129"/>
                </a:cubicBezTo>
                <a:cubicBezTo>
                  <a:pt x="0" y="8580"/>
                  <a:pt x="0" y="8580"/>
                  <a:pt x="0" y="8580"/>
                </a:cubicBezTo>
                <a:cubicBezTo>
                  <a:pt x="0" y="6987"/>
                  <a:pt x="314" y="6350"/>
                  <a:pt x="1569" y="6350"/>
                </a:cubicBezTo>
                <a:close/>
                <a:moveTo>
                  <a:pt x="517314" y="0"/>
                </a:moveTo>
                <a:cubicBezTo>
                  <a:pt x="518572" y="0"/>
                  <a:pt x="519201" y="959"/>
                  <a:pt x="519201" y="2556"/>
                </a:cubicBezTo>
                <a:cubicBezTo>
                  <a:pt x="518257" y="42809"/>
                  <a:pt x="518257" y="42809"/>
                  <a:pt x="518257" y="42809"/>
                </a:cubicBezTo>
                <a:cubicBezTo>
                  <a:pt x="518257" y="66769"/>
                  <a:pt x="518257" y="66769"/>
                  <a:pt x="518257" y="66769"/>
                </a:cubicBezTo>
                <a:cubicBezTo>
                  <a:pt x="518257" y="83701"/>
                  <a:pt x="518257" y="88173"/>
                  <a:pt x="519201" y="89771"/>
                </a:cubicBezTo>
                <a:cubicBezTo>
                  <a:pt x="520459" y="92326"/>
                  <a:pt x="521088" y="92965"/>
                  <a:pt x="526751" y="93604"/>
                </a:cubicBezTo>
                <a:cubicBezTo>
                  <a:pt x="528009" y="93604"/>
                  <a:pt x="528638" y="93924"/>
                  <a:pt x="528638" y="94882"/>
                </a:cubicBezTo>
                <a:cubicBezTo>
                  <a:pt x="528638" y="97438"/>
                  <a:pt x="528638" y="97438"/>
                  <a:pt x="528638" y="97438"/>
                </a:cubicBezTo>
                <a:cubicBezTo>
                  <a:pt x="528638" y="98716"/>
                  <a:pt x="528324" y="99355"/>
                  <a:pt x="525807" y="99674"/>
                </a:cubicBezTo>
                <a:cubicBezTo>
                  <a:pt x="509449" y="102869"/>
                  <a:pt x="509449" y="102869"/>
                  <a:pt x="509449" y="102869"/>
                </a:cubicBezTo>
                <a:cubicBezTo>
                  <a:pt x="508191" y="103188"/>
                  <a:pt x="507562" y="103188"/>
                  <a:pt x="506933" y="103188"/>
                </a:cubicBezTo>
                <a:cubicBezTo>
                  <a:pt x="505989" y="103188"/>
                  <a:pt x="505674" y="102549"/>
                  <a:pt x="505360" y="100952"/>
                </a:cubicBezTo>
                <a:cubicBezTo>
                  <a:pt x="505045" y="95202"/>
                  <a:pt x="505045" y="95202"/>
                  <a:pt x="505045" y="95202"/>
                </a:cubicBezTo>
                <a:cubicBezTo>
                  <a:pt x="504730" y="92007"/>
                  <a:pt x="504730" y="91687"/>
                  <a:pt x="503787" y="91687"/>
                </a:cubicBezTo>
                <a:cubicBezTo>
                  <a:pt x="503787" y="91687"/>
                  <a:pt x="503158" y="92007"/>
                  <a:pt x="502843" y="92646"/>
                </a:cubicBezTo>
                <a:cubicBezTo>
                  <a:pt x="501585" y="93604"/>
                  <a:pt x="498124" y="96479"/>
                  <a:pt x="495922" y="98077"/>
                </a:cubicBezTo>
                <a:cubicBezTo>
                  <a:pt x="492147" y="100952"/>
                  <a:pt x="488687" y="101910"/>
                  <a:pt x="484283" y="101910"/>
                </a:cubicBezTo>
                <a:cubicBezTo>
                  <a:pt x="470442" y="101910"/>
                  <a:pt x="460375" y="88493"/>
                  <a:pt x="460375" y="69964"/>
                </a:cubicBezTo>
                <a:cubicBezTo>
                  <a:pt x="460375" y="48559"/>
                  <a:pt x="472329" y="33544"/>
                  <a:pt x="489631" y="33544"/>
                </a:cubicBezTo>
                <a:cubicBezTo>
                  <a:pt x="493091" y="33544"/>
                  <a:pt x="500012" y="35142"/>
                  <a:pt x="501585" y="36100"/>
                </a:cubicBezTo>
                <a:cubicBezTo>
                  <a:pt x="502214" y="36739"/>
                  <a:pt x="502528" y="36739"/>
                  <a:pt x="502528" y="36739"/>
                </a:cubicBezTo>
                <a:cubicBezTo>
                  <a:pt x="503158" y="36739"/>
                  <a:pt x="503787" y="35781"/>
                  <a:pt x="503787" y="34503"/>
                </a:cubicBezTo>
                <a:cubicBezTo>
                  <a:pt x="503787" y="34503"/>
                  <a:pt x="503787" y="34503"/>
                  <a:pt x="503472" y="32266"/>
                </a:cubicBezTo>
                <a:cubicBezTo>
                  <a:pt x="503472" y="17890"/>
                  <a:pt x="503472" y="17890"/>
                  <a:pt x="503472" y="17890"/>
                </a:cubicBezTo>
                <a:cubicBezTo>
                  <a:pt x="503472" y="10862"/>
                  <a:pt x="503158" y="10543"/>
                  <a:pt x="497181" y="9584"/>
                </a:cubicBezTo>
                <a:cubicBezTo>
                  <a:pt x="494979" y="9265"/>
                  <a:pt x="494349" y="8945"/>
                  <a:pt x="494349" y="7029"/>
                </a:cubicBezTo>
                <a:cubicBezTo>
                  <a:pt x="494349" y="4792"/>
                  <a:pt x="494349" y="4792"/>
                  <a:pt x="494349" y="4792"/>
                </a:cubicBezTo>
                <a:cubicBezTo>
                  <a:pt x="494349" y="3514"/>
                  <a:pt x="494979" y="2875"/>
                  <a:pt x="496866" y="2556"/>
                </a:cubicBezTo>
                <a:lnTo>
                  <a:pt x="515741" y="320"/>
                </a:lnTo>
                <a:cubicBezTo>
                  <a:pt x="516370" y="0"/>
                  <a:pt x="516999" y="0"/>
                  <a:pt x="517314" y="0"/>
                </a:cubicBezTo>
                <a:close/>
                <a:moveTo>
                  <a:pt x="251656" y="0"/>
                </a:moveTo>
                <a:cubicBezTo>
                  <a:pt x="252591" y="0"/>
                  <a:pt x="253214" y="956"/>
                  <a:pt x="253214" y="2230"/>
                </a:cubicBezTo>
                <a:cubicBezTo>
                  <a:pt x="253214" y="2548"/>
                  <a:pt x="253214" y="3185"/>
                  <a:pt x="253214" y="4141"/>
                </a:cubicBezTo>
                <a:cubicBezTo>
                  <a:pt x="252902" y="7007"/>
                  <a:pt x="252902" y="10829"/>
                  <a:pt x="252902" y="21658"/>
                </a:cubicBezTo>
                <a:cubicBezTo>
                  <a:pt x="252902" y="29939"/>
                  <a:pt x="252591" y="36309"/>
                  <a:pt x="252591" y="40131"/>
                </a:cubicBezTo>
                <a:cubicBezTo>
                  <a:pt x="252279" y="42360"/>
                  <a:pt x="252279" y="42360"/>
                  <a:pt x="252279" y="42360"/>
                </a:cubicBezTo>
                <a:cubicBezTo>
                  <a:pt x="252279" y="43316"/>
                  <a:pt x="252279" y="43316"/>
                  <a:pt x="252279" y="43316"/>
                </a:cubicBezTo>
                <a:cubicBezTo>
                  <a:pt x="252279" y="43634"/>
                  <a:pt x="252591" y="43953"/>
                  <a:pt x="252902" y="43953"/>
                </a:cubicBezTo>
                <a:cubicBezTo>
                  <a:pt x="253837" y="43953"/>
                  <a:pt x="255083" y="42679"/>
                  <a:pt x="258199" y="39494"/>
                </a:cubicBezTo>
                <a:cubicBezTo>
                  <a:pt x="261938" y="34716"/>
                  <a:pt x="265053" y="33442"/>
                  <a:pt x="271285" y="33442"/>
                </a:cubicBezTo>
                <a:cubicBezTo>
                  <a:pt x="285928" y="33442"/>
                  <a:pt x="295275" y="45227"/>
                  <a:pt x="295275" y="64336"/>
                </a:cubicBezTo>
                <a:cubicBezTo>
                  <a:pt x="295275" y="86312"/>
                  <a:pt x="281566" y="101600"/>
                  <a:pt x="261315" y="101600"/>
                </a:cubicBezTo>
                <a:cubicBezTo>
                  <a:pt x="254460" y="101600"/>
                  <a:pt x="245425" y="99052"/>
                  <a:pt x="239817" y="95867"/>
                </a:cubicBezTo>
                <a:cubicBezTo>
                  <a:pt x="238259" y="94912"/>
                  <a:pt x="237636" y="93638"/>
                  <a:pt x="237636" y="91408"/>
                </a:cubicBezTo>
                <a:cubicBezTo>
                  <a:pt x="237636" y="90134"/>
                  <a:pt x="237636" y="90134"/>
                  <a:pt x="237636" y="90134"/>
                </a:cubicBezTo>
                <a:cubicBezTo>
                  <a:pt x="237947" y="78669"/>
                  <a:pt x="237947" y="64973"/>
                  <a:pt x="238259" y="48412"/>
                </a:cubicBezTo>
                <a:lnTo>
                  <a:pt x="238259" y="41086"/>
                </a:lnTo>
                <a:cubicBezTo>
                  <a:pt x="238259" y="29620"/>
                  <a:pt x="237947" y="16562"/>
                  <a:pt x="237636" y="14014"/>
                </a:cubicBezTo>
                <a:cubicBezTo>
                  <a:pt x="237636" y="10829"/>
                  <a:pt x="236078" y="9874"/>
                  <a:pt x="232651" y="9237"/>
                </a:cubicBezTo>
                <a:cubicBezTo>
                  <a:pt x="229223" y="9237"/>
                  <a:pt x="228600" y="8600"/>
                  <a:pt x="228600" y="7007"/>
                </a:cubicBezTo>
                <a:cubicBezTo>
                  <a:pt x="228600" y="5096"/>
                  <a:pt x="228600" y="5096"/>
                  <a:pt x="228600" y="5096"/>
                </a:cubicBezTo>
                <a:cubicBezTo>
                  <a:pt x="228600" y="3822"/>
                  <a:pt x="229223" y="3504"/>
                  <a:pt x="230781" y="3185"/>
                </a:cubicBezTo>
                <a:cubicBezTo>
                  <a:pt x="249475" y="319"/>
                  <a:pt x="249475" y="319"/>
                  <a:pt x="249475" y="319"/>
                </a:cubicBezTo>
                <a:cubicBezTo>
                  <a:pt x="251656" y="0"/>
                  <a:pt x="251656" y="0"/>
                  <a:pt x="251656" y="0"/>
                </a:cubicBezTo>
                <a:close/>
                <a:moveTo>
                  <a:pt x="212250" y="0"/>
                </a:moveTo>
                <a:cubicBezTo>
                  <a:pt x="213216" y="0"/>
                  <a:pt x="213860" y="959"/>
                  <a:pt x="213860" y="2556"/>
                </a:cubicBezTo>
                <a:cubicBezTo>
                  <a:pt x="213216" y="42809"/>
                  <a:pt x="213216" y="42809"/>
                  <a:pt x="213216" y="42809"/>
                </a:cubicBezTo>
                <a:cubicBezTo>
                  <a:pt x="213216" y="66769"/>
                  <a:pt x="213216" y="66769"/>
                  <a:pt x="213216" y="66769"/>
                </a:cubicBezTo>
                <a:cubicBezTo>
                  <a:pt x="213216" y="83701"/>
                  <a:pt x="213216" y="88173"/>
                  <a:pt x="214182" y="89771"/>
                </a:cubicBezTo>
                <a:cubicBezTo>
                  <a:pt x="215469" y="92326"/>
                  <a:pt x="216113" y="92965"/>
                  <a:pt x="221907" y="93604"/>
                </a:cubicBezTo>
                <a:cubicBezTo>
                  <a:pt x="223194" y="93604"/>
                  <a:pt x="223838" y="93924"/>
                  <a:pt x="223838" y="94882"/>
                </a:cubicBezTo>
                <a:cubicBezTo>
                  <a:pt x="223838" y="97438"/>
                  <a:pt x="223838" y="97438"/>
                  <a:pt x="223838" y="97438"/>
                </a:cubicBezTo>
                <a:cubicBezTo>
                  <a:pt x="223838" y="98716"/>
                  <a:pt x="223516" y="99355"/>
                  <a:pt x="220941" y="99674"/>
                </a:cubicBezTo>
                <a:cubicBezTo>
                  <a:pt x="203881" y="102869"/>
                  <a:pt x="203881" y="102869"/>
                  <a:pt x="203881" y="102869"/>
                </a:cubicBezTo>
                <a:cubicBezTo>
                  <a:pt x="202915" y="103188"/>
                  <a:pt x="202272" y="103188"/>
                  <a:pt x="201628" y="103188"/>
                </a:cubicBezTo>
                <a:cubicBezTo>
                  <a:pt x="200662" y="103188"/>
                  <a:pt x="200340" y="102549"/>
                  <a:pt x="200018" y="100952"/>
                </a:cubicBezTo>
                <a:cubicBezTo>
                  <a:pt x="199697" y="95202"/>
                  <a:pt x="199697" y="95202"/>
                  <a:pt x="199697" y="95202"/>
                </a:cubicBezTo>
                <a:cubicBezTo>
                  <a:pt x="199375" y="92007"/>
                  <a:pt x="199375" y="91687"/>
                  <a:pt x="198409" y="91687"/>
                </a:cubicBezTo>
                <a:cubicBezTo>
                  <a:pt x="198409" y="91687"/>
                  <a:pt x="197765" y="92007"/>
                  <a:pt x="197443" y="92646"/>
                </a:cubicBezTo>
                <a:cubicBezTo>
                  <a:pt x="196156" y="93604"/>
                  <a:pt x="192937" y="96479"/>
                  <a:pt x="190684" y="98077"/>
                </a:cubicBezTo>
                <a:cubicBezTo>
                  <a:pt x="186499" y="100952"/>
                  <a:pt x="183280" y="101910"/>
                  <a:pt x="178774" y="101910"/>
                </a:cubicBezTo>
                <a:cubicBezTo>
                  <a:pt x="164289" y="101910"/>
                  <a:pt x="153988" y="88493"/>
                  <a:pt x="153988" y="69964"/>
                </a:cubicBezTo>
                <a:cubicBezTo>
                  <a:pt x="153988" y="48559"/>
                  <a:pt x="166542" y="33544"/>
                  <a:pt x="184246" y="33544"/>
                </a:cubicBezTo>
                <a:cubicBezTo>
                  <a:pt x="187787" y="33544"/>
                  <a:pt x="194546" y="35142"/>
                  <a:pt x="196156" y="36100"/>
                </a:cubicBezTo>
                <a:cubicBezTo>
                  <a:pt x="196800" y="36739"/>
                  <a:pt x="197121" y="36739"/>
                  <a:pt x="197121" y="36739"/>
                </a:cubicBezTo>
                <a:cubicBezTo>
                  <a:pt x="197765" y="36739"/>
                  <a:pt x="198409" y="35781"/>
                  <a:pt x="198409" y="34503"/>
                </a:cubicBezTo>
                <a:cubicBezTo>
                  <a:pt x="198409" y="34503"/>
                  <a:pt x="198409" y="34503"/>
                  <a:pt x="198087" y="32266"/>
                </a:cubicBezTo>
                <a:cubicBezTo>
                  <a:pt x="198087" y="17890"/>
                  <a:pt x="198087" y="17890"/>
                  <a:pt x="198087" y="17890"/>
                </a:cubicBezTo>
                <a:cubicBezTo>
                  <a:pt x="198087" y="10862"/>
                  <a:pt x="197443" y="10543"/>
                  <a:pt x="191971" y="9584"/>
                </a:cubicBezTo>
                <a:cubicBezTo>
                  <a:pt x="189396" y="9265"/>
                  <a:pt x="189074" y="8945"/>
                  <a:pt x="189074" y="7029"/>
                </a:cubicBezTo>
                <a:cubicBezTo>
                  <a:pt x="189074" y="4792"/>
                  <a:pt x="189074" y="4792"/>
                  <a:pt x="189074" y="4792"/>
                </a:cubicBezTo>
                <a:cubicBezTo>
                  <a:pt x="189074" y="3514"/>
                  <a:pt x="189396" y="2875"/>
                  <a:pt x="191649" y="2556"/>
                </a:cubicBezTo>
                <a:lnTo>
                  <a:pt x="210641" y="320"/>
                </a:lnTo>
                <a:cubicBezTo>
                  <a:pt x="211285" y="0"/>
                  <a:pt x="211928" y="0"/>
                  <a:pt x="212250" y="0"/>
                </a:cubicBezTo>
                <a:close/>
              </a:path>
            </a:pathLst>
          </a:custGeom>
          <a:solidFill>
            <a:srgbClr val="FFFFFF"/>
          </a:solidFill>
          <a:ln w="9525">
            <a:solidFill>
              <a:srgbClr val="FFFFFF"/>
            </a:solidFill>
          </a:ln>
        </p:spPr>
        <p:txBody>
          <a:bodyPr vert="horz" wrap="square" lIns="130090" tIns="65045" rIns="130090" bIns="65045" numCol="1" anchor="t" anchorCtr="0" compatLnSpc="1">
            <a:prstTxWarp prst="textNoShape">
              <a:avLst/>
            </a:prstTxWarp>
            <a:noAutofit/>
          </a:bodyPr>
          <a:lstStyle/>
          <a:p>
            <a:endParaRPr lang="nl-NL" sz="3699"/>
          </a:p>
        </p:txBody>
      </p:sp>
      <p:sp>
        <p:nvSpPr>
          <p:cNvPr id="146" name="Vrije vorm: vorm 145">
            <a:extLst>
              <a:ext uri="{FF2B5EF4-FFF2-40B4-BE49-F238E27FC236}">
                <a16:creationId xmlns:a16="http://schemas.microsoft.com/office/drawing/2014/main" id="{B997C24F-7213-4041-B645-BD0D1D2A27A7}"/>
              </a:ext>
            </a:extLst>
          </p:cNvPr>
          <p:cNvSpPr>
            <a:spLocks noSelect="1"/>
          </p:cNvSpPr>
          <p:nvPr userDrawn="1"/>
        </p:nvSpPr>
        <p:spPr bwMode="auto">
          <a:xfrm>
            <a:off x="8489305" y="9052121"/>
            <a:ext cx="390356" cy="501391"/>
          </a:xfrm>
          <a:custGeom>
            <a:avLst/>
            <a:gdLst>
              <a:gd name="connsiteX0" fmla="*/ 179614 w 274335"/>
              <a:gd name="connsiteY0" fmla="*/ 329218 h 352426"/>
              <a:gd name="connsiteX1" fmla="*/ 183242 w 274335"/>
              <a:gd name="connsiteY1" fmla="*/ 330730 h 352426"/>
              <a:gd name="connsiteX2" fmla="*/ 182033 w 274335"/>
              <a:gd name="connsiteY2" fmla="*/ 334358 h 352426"/>
              <a:gd name="connsiteX3" fmla="*/ 178102 w 274335"/>
              <a:gd name="connsiteY3" fmla="*/ 332847 h 352426"/>
              <a:gd name="connsiteX4" fmla="*/ 179614 w 274335"/>
              <a:gd name="connsiteY4" fmla="*/ 329218 h 352426"/>
              <a:gd name="connsiteX5" fmla="*/ 121935 w 274335"/>
              <a:gd name="connsiteY5" fmla="*/ 325438 h 352426"/>
              <a:gd name="connsiteX6" fmla="*/ 126698 w 274335"/>
              <a:gd name="connsiteY6" fmla="*/ 327026 h 352426"/>
              <a:gd name="connsiteX7" fmla="*/ 140985 w 274335"/>
              <a:gd name="connsiteY7" fmla="*/ 344489 h 352426"/>
              <a:gd name="connsiteX8" fmla="*/ 139398 w 274335"/>
              <a:gd name="connsiteY8" fmla="*/ 330201 h 352426"/>
              <a:gd name="connsiteX9" fmla="*/ 137810 w 274335"/>
              <a:gd name="connsiteY9" fmla="*/ 328613 h 352426"/>
              <a:gd name="connsiteX10" fmla="*/ 137810 w 274335"/>
              <a:gd name="connsiteY10" fmla="*/ 327026 h 352426"/>
              <a:gd name="connsiteX11" fmla="*/ 142573 w 274335"/>
              <a:gd name="connsiteY11" fmla="*/ 327026 h 352426"/>
              <a:gd name="connsiteX12" fmla="*/ 142573 w 274335"/>
              <a:gd name="connsiteY12" fmla="*/ 328613 h 352426"/>
              <a:gd name="connsiteX13" fmla="*/ 142573 w 274335"/>
              <a:gd name="connsiteY13" fmla="*/ 330201 h 352426"/>
              <a:gd name="connsiteX14" fmla="*/ 144160 w 274335"/>
              <a:gd name="connsiteY14" fmla="*/ 352426 h 352426"/>
              <a:gd name="connsiteX15" fmla="*/ 140985 w 274335"/>
              <a:gd name="connsiteY15" fmla="*/ 352426 h 352426"/>
              <a:gd name="connsiteX16" fmla="*/ 126698 w 274335"/>
              <a:gd name="connsiteY16" fmla="*/ 334963 h 352426"/>
              <a:gd name="connsiteX17" fmla="*/ 125110 w 274335"/>
              <a:gd name="connsiteY17" fmla="*/ 349251 h 352426"/>
              <a:gd name="connsiteX18" fmla="*/ 126698 w 274335"/>
              <a:gd name="connsiteY18" fmla="*/ 350839 h 352426"/>
              <a:gd name="connsiteX19" fmla="*/ 126698 w 274335"/>
              <a:gd name="connsiteY19" fmla="*/ 352426 h 352426"/>
              <a:gd name="connsiteX20" fmla="*/ 118760 w 274335"/>
              <a:gd name="connsiteY20" fmla="*/ 352426 h 352426"/>
              <a:gd name="connsiteX21" fmla="*/ 118760 w 274335"/>
              <a:gd name="connsiteY21" fmla="*/ 350839 h 352426"/>
              <a:gd name="connsiteX22" fmla="*/ 120348 w 274335"/>
              <a:gd name="connsiteY22" fmla="*/ 349251 h 352426"/>
              <a:gd name="connsiteX23" fmla="*/ 123523 w 274335"/>
              <a:gd name="connsiteY23" fmla="*/ 328613 h 352426"/>
              <a:gd name="connsiteX24" fmla="*/ 121935 w 274335"/>
              <a:gd name="connsiteY24" fmla="*/ 327026 h 352426"/>
              <a:gd name="connsiteX25" fmla="*/ 166854 w 274335"/>
              <a:gd name="connsiteY25" fmla="*/ 323850 h 352426"/>
              <a:gd name="connsiteX26" fmla="*/ 168153 w 274335"/>
              <a:gd name="connsiteY26" fmla="*/ 329248 h 352426"/>
              <a:gd name="connsiteX27" fmla="*/ 167178 w 274335"/>
              <a:gd name="connsiteY27" fmla="*/ 329883 h 352426"/>
              <a:gd name="connsiteX28" fmla="*/ 159385 w 274335"/>
              <a:gd name="connsiteY28" fmla="*/ 327660 h 352426"/>
              <a:gd name="connsiteX29" fmla="*/ 154190 w 274335"/>
              <a:gd name="connsiteY29" fmla="*/ 337503 h 352426"/>
              <a:gd name="connsiteX30" fmla="*/ 166529 w 274335"/>
              <a:gd name="connsiteY30" fmla="*/ 334963 h 352426"/>
              <a:gd name="connsiteX31" fmla="*/ 167503 w 274335"/>
              <a:gd name="connsiteY31" fmla="*/ 332740 h 352426"/>
              <a:gd name="connsiteX32" fmla="*/ 168802 w 274335"/>
              <a:gd name="connsiteY32" fmla="*/ 332423 h 352426"/>
              <a:gd name="connsiteX33" fmla="*/ 170426 w 274335"/>
              <a:gd name="connsiteY33" fmla="*/ 338138 h 352426"/>
              <a:gd name="connsiteX34" fmla="*/ 169127 w 274335"/>
              <a:gd name="connsiteY34" fmla="*/ 338455 h 352426"/>
              <a:gd name="connsiteX35" fmla="*/ 167828 w 274335"/>
              <a:gd name="connsiteY35" fmla="*/ 337503 h 352426"/>
              <a:gd name="connsiteX36" fmla="*/ 155164 w 274335"/>
              <a:gd name="connsiteY36" fmla="*/ 340360 h 352426"/>
              <a:gd name="connsiteX37" fmla="*/ 165230 w 274335"/>
              <a:gd name="connsiteY37" fmla="*/ 347663 h 352426"/>
              <a:gd name="connsiteX38" fmla="*/ 171725 w 274335"/>
              <a:gd name="connsiteY38" fmla="*/ 339725 h 352426"/>
              <a:gd name="connsiteX39" fmla="*/ 172374 w 274335"/>
              <a:gd name="connsiteY39" fmla="*/ 339725 h 352426"/>
              <a:gd name="connsiteX40" fmla="*/ 174322 w 274335"/>
              <a:gd name="connsiteY40" fmla="*/ 345440 h 352426"/>
              <a:gd name="connsiteX41" fmla="*/ 165880 w 274335"/>
              <a:gd name="connsiteY41" fmla="*/ 350838 h 352426"/>
              <a:gd name="connsiteX42" fmla="*/ 148994 w 274335"/>
              <a:gd name="connsiteY42" fmla="*/ 341313 h 352426"/>
              <a:gd name="connsiteX43" fmla="*/ 160035 w 274335"/>
              <a:gd name="connsiteY43" fmla="*/ 324803 h 352426"/>
              <a:gd name="connsiteX44" fmla="*/ 166854 w 274335"/>
              <a:gd name="connsiteY44" fmla="*/ 323850 h 352426"/>
              <a:gd name="connsiteX45" fmla="*/ 109235 w 274335"/>
              <a:gd name="connsiteY45" fmla="*/ 323850 h 352426"/>
              <a:gd name="connsiteX46" fmla="*/ 117173 w 274335"/>
              <a:gd name="connsiteY46" fmla="*/ 325438 h 352426"/>
              <a:gd name="connsiteX47" fmla="*/ 117173 w 274335"/>
              <a:gd name="connsiteY47" fmla="*/ 327025 h 352426"/>
              <a:gd name="connsiteX48" fmla="*/ 115586 w 274335"/>
              <a:gd name="connsiteY48" fmla="*/ 327025 h 352426"/>
              <a:gd name="connsiteX49" fmla="*/ 110823 w 274335"/>
              <a:gd name="connsiteY49" fmla="*/ 347663 h 352426"/>
              <a:gd name="connsiteX50" fmla="*/ 112411 w 274335"/>
              <a:gd name="connsiteY50" fmla="*/ 349251 h 352426"/>
              <a:gd name="connsiteX51" fmla="*/ 112411 w 274335"/>
              <a:gd name="connsiteY51" fmla="*/ 350838 h 352426"/>
              <a:gd name="connsiteX52" fmla="*/ 102885 w 274335"/>
              <a:gd name="connsiteY52" fmla="*/ 349251 h 352426"/>
              <a:gd name="connsiteX53" fmla="*/ 104473 w 274335"/>
              <a:gd name="connsiteY53" fmla="*/ 347663 h 352426"/>
              <a:gd name="connsiteX54" fmla="*/ 106060 w 274335"/>
              <a:gd name="connsiteY54" fmla="*/ 347663 h 352426"/>
              <a:gd name="connsiteX55" fmla="*/ 110823 w 274335"/>
              <a:gd name="connsiteY55" fmla="*/ 327025 h 352426"/>
              <a:gd name="connsiteX56" fmla="*/ 109235 w 274335"/>
              <a:gd name="connsiteY56" fmla="*/ 325438 h 352426"/>
              <a:gd name="connsiteX57" fmla="*/ 82248 w 274335"/>
              <a:gd name="connsiteY57" fmla="*/ 312738 h 352426"/>
              <a:gd name="connsiteX58" fmla="*/ 85423 w 274335"/>
              <a:gd name="connsiteY58" fmla="*/ 314326 h 352426"/>
              <a:gd name="connsiteX59" fmla="*/ 85423 w 274335"/>
              <a:gd name="connsiteY59" fmla="*/ 330201 h 352426"/>
              <a:gd name="connsiteX60" fmla="*/ 94948 w 274335"/>
              <a:gd name="connsiteY60" fmla="*/ 319088 h 352426"/>
              <a:gd name="connsiteX61" fmla="*/ 101298 w 274335"/>
              <a:gd name="connsiteY61" fmla="*/ 320676 h 352426"/>
              <a:gd name="connsiteX62" fmla="*/ 101298 w 274335"/>
              <a:gd name="connsiteY62" fmla="*/ 322263 h 352426"/>
              <a:gd name="connsiteX63" fmla="*/ 99711 w 274335"/>
              <a:gd name="connsiteY63" fmla="*/ 323851 h 352426"/>
              <a:gd name="connsiteX64" fmla="*/ 96536 w 274335"/>
              <a:gd name="connsiteY64" fmla="*/ 344488 h 352426"/>
              <a:gd name="connsiteX65" fmla="*/ 98123 w 274335"/>
              <a:gd name="connsiteY65" fmla="*/ 346076 h 352426"/>
              <a:gd name="connsiteX66" fmla="*/ 98123 w 274335"/>
              <a:gd name="connsiteY66" fmla="*/ 347663 h 352426"/>
              <a:gd name="connsiteX67" fmla="*/ 90186 w 274335"/>
              <a:gd name="connsiteY67" fmla="*/ 344488 h 352426"/>
              <a:gd name="connsiteX68" fmla="*/ 91773 w 274335"/>
              <a:gd name="connsiteY68" fmla="*/ 342901 h 352426"/>
              <a:gd name="connsiteX69" fmla="*/ 94948 w 274335"/>
              <a:gd name="connsiteY69" fmla="*/ 325438 h 352426"/>
              <a:gd name="connsiteX70" fmla="*/ 82248 w 274335"/>
              <a:gd name="connsiteY70" fmla="*/ 341313 h 352426"/>
              <a:gd name="connsiteX71" fmla="*/ 79073 w 274335"/>
              <a:gd name="connsiteY71" fmla="*/ 339726 h 352426"/>
              <a:gd name="connsiteX72" fmla="*/ 80660 w 274335"/>
              <a:gd name="connsiteY72" fmla="*/ 320676 h 352426"/>
              <a:gd name="connsiteX73" fmla="*/ 69548 w 274335"/>
              <a:gd name="connsiteY73" fmla="*/ 333376 h 352426"/>
              <a:gd name="connsiteX74" fmla="*/ 71135 w 274335"/>
              <a:gd name="connsiteY74" fmla="*/ 334963 h 352426"/>
              <a:gd name="connsiteX75" fmla="*/ 71135 w 274335"/>
              <a:gd name="connsiteY75" fmla="*/ 336551 h 352426"/>
              <a:gd name="connsiteX76" fmla="*/ 64785 w 274335"/>
              <a:gd name="connsiteY76" fmla="*/ 331788 h 352426"/>
              <a:gd name="connsiteX77" fmla="*/ 66373 w 274335"/>
              <a:gd name="connsiteY77" fmla="*/ 331788 h 352426"/>
              <a:gd name="connsiteX78" fmla="*/ 67960 w 274335"/>
              <a:gd name="connsiteY78" fmla="*/ 331788 h 352426"/>
              <a:gd name="connsiteX79" fmla="*/ 82248 w 274335"/>
              <a:gd name="connsiteY79" fmla="*/ 315913 h 352426"/>
              <a:gd name="connsiteX80" fmla="*/ 80660 w 274335"/>
              <a:gd name="connsiteY80" fmla="*/ 314326 h 352426"/>
              <a:gd name="connsiteX81" fmla="*/ 59506 w 274335"/>
              <a:gd name="connsiteY81" fmla="*/ 305157 h 352426"/>
              <a:gd name="connsiteX82" fmla="*/ 54756 w 274335"/>
              <a:gd name="connsiteY82" fmla="*/ 308928 h 352426"/>
              <a:gd name="connsiteX83" fmla="*/ 50497 w 274335"/>
              <a:gd name="connsiteY83" fmla="*/ 317183 h 352426"/>
              <a:gd name="connsiteX84" fmla="*/ 52463 w 274335"/>
              <a:gd name="connsiteY84" fmla="*/ 320358 h 352426"/>
              <a:gd name="connsiteX85" fmla="*/ 52790 w 274335"/>
              <a:gd name="connsiteY85" fmla="*/ 320676 h 352426"/>
              <a:gd name="connsiteX86" fmla="*/ 56721 w 274335"/>
              <a:gd name="connsiteY86" fmla="*/ 322263 h 352426"/>
              <a:gd name="connsiteX87" fmla="*/ 64256 w 274335"/>
              <a:gd name="connsiteY87" fmla="*/ 318453 h 352426"/>
              <a:gd name="connsiteX88" fmla="*/ 66877 w 274335"/>
              <a:gd name="connsiteY88" fmla="*/ 306070 h 352426"/>
              <a:gd name="connsiteX89" fmla="*/ 66221 w 274335"/>
              <a:gd name="connsiteY89" fmla="*/ 305435 h 352426"/>
              <a:gd name="connsiteX90" fmla="*/ 59506 w 274335"/>
              <a:gd name="connsiteY90" fmla="*/ 305157 h 352426"/>
              <a:gd name="connsiteX91" fmla="*/ 202691 w 274335"/>
              <a:gd name="connsiteY91" fmla="*/ 304800 h 352426"/>
              <a:gd name="connsiteX92" fmla="*/ 201195 w 274335"/>
              <a:gd name="connsiteY92" fmla="*/ 307947 h 352426"/>
              <a:gd name="connsiteX93" fmla="*/ 200896 w 274335"/>
              <a:gd name="connsiteY93" fmla="*/ 310149 h 352426"/>
              <a:gd name="connsiteX94" fmla="*/ 197905 w 274335"/>
              <a:gd name="connsiteY94" fmla="*/ 310778 h 352426"/>
              <a:gd name="connsiteX95" fmla="*/ 190427 w 274335"/>
              <a:gd name="connsiteY95" fmla="*/ 315183 h 352426"/>
              <a:gd name="connsiteX96" fmla="*/ 193718 w 274335"/>
              <a:gd name="connsiteY96" fmla="*/ 322420 h 352426"/>
              <a:gd name="connsiteX97" fmla="*/ 200298 w 274335"/>
              <a:gd name="connsiteY97" fmla="*/ 318644 h 352426"/>
              <a:gd name="connsiteX98" fmla="*/ 202092 w 274335"/>
              <a:gd name="connsiteY98" fmla="*/ 316442 h 352426"/>
              <a:gd name="connsiteX99" fmla="*/ 204485 w 274335"/>
              <a:gd name="connsiteY99" fmla="*/ 321476 h 352426"/>
              <a:gd name="connsiteX100" fmla="*/ 201494 w 274335"/>
              <a:gd name="connsiteY100" fmla="*/ 321476 h 352426"/>
              <a:gd name="connsiteX101" fmla="*/ 195213 w 274335"/>
              <a:gd name="connsiteY101" fmla="*/ 324937 h 352426"/>
              <a:gd name="connsiteX102" fmla="*/ 199700 w 274335"/>
              <a:gd name="connsiteY102" fmla="*/ 335006 h 352426"/>
              <a:gd name="connsiteX103" fmla="*/ 201494 w 274335"/>
              <a:gd name="connsiteY103" fmla="*/ 335320 h 352426"/>
              <a:gd name="connsiteX104" fmla="*/ 202092 w 274335"/>
              <a:gd name="connsiteY104" fmla="*/ 335950 h 352426"/>
              <a:gd name="connsiteX105" fmla="*/ 195512 w 274335"/>
              <a:gd name="connsiteY105" fmla="*/ 339725 h 352426"/>
              <a:gd name="connsiteX106" fmla="*/ 194914 w 274335"/>
              <a:gd name="connsiteY106" fmla="*/ 338467 h 352426"/>
              <a:gd name="connsiteX107" fmla="*/ 195213 w 274335"/>
              <a:gd name="connsiteY107" fmla="*/ 336893 h 352426"/>
              <a:gd name="connsiteX108" fmla="*/ 186240 w 274335"/>
              <a:gd name="connsiteY108" fmla="*/ 317700 h 352426"/>
              <a:gd name="connsiteX109" fmla="*/ 184146 w 274335"/>
              <a:gd name="connsiteY109" fmla="*/ 317700 h 352426"/>
              <a:gd name="connsiteX110" fmla="*/ 183847 w 274335"/>
              <a:gd name="connsiteY110" fmla="*/ 316442 h 352426"/>
              <a:gd name="connsiteX111" fmla="*/ 202691 w 274335"/>
              <a:gd name="connsiteY111" fmla="*/ 304800 h 352426"/>
              <a:gd name="connsiteX112" fmla="*/ 59543 w 274335"/>
              <a:gd name="connsiteY112" fmla="*/ 300352 h 352426"/>
              <a:gd name="connsiteX113" fmla="*/ 68644 w 274335"/>
              <a:gd name="connsiteY113" fmla="*/ 302863 h 352426"/>
              <a:gd name="connsiteX114" fmla="*/ 68957 w 274335"/>
              <a:gd name="connsiteY114" fmla="*/ 303176 h 352426"/>
              <a:gd name="connsiteX115" fmla="*/ 69271 w 274335"/>
              <a:gd name="connsiteY115" fmla="*/ 303490 h 352426"/>
              <a:gd name="connsiteX116" fmla="*/ 69585 w 274335"/>
              <a:gd name="connsiteY116" fmla="*/ 304118 h 352426"/>
              <a:gd name="connsiteX117" fmla="*/ 72409 w 274335"/>
              <a:gd name="connsiteY117" fmla="*/ 312905 h 352426"/>
              <a:gd name="connsiteX118" fmla="*/ 67388 w 274335"/>
              <a:gd name="connsiteY118" fmla="*/ 322633 h 352426"/>
              <a:gd name="connsiteX119" fmla="*/ 50756 w 274335"/>
              <a:gd name="connsiteY119" fmla="*/ 322947 h 352426"/>
              <a:gd name="connsiteX120" fmla="*/ 50442 w 274335"/>
              <a:gd name="connsiteY120" fmla="*/ 322633 h 352426"/>
              <a:gd name="connsiteX121" fmla="*/ 49815 w 274335"/>
              <a:gd name="connsiteY121" fmla="*/ 306315 h 352426"/>
              <a:gd name="connsiteX122" fmla="*/ 59543 w 274335"/>
              <a:gd name="connsiteY122" fmla="*/ 300352 h 352426"/>
              <a:gd name="connsiteX123" fmla="*/ 216912 w 274335"/>
              <a:gd name="connsiteY123" fmla="*/ 293688 h 352426"/>
              <a:gd name="connsiteX124" fmla="*/ 220873 w 274335"/>
              <a:gd name="connsiteY124" fmla="*/ 297857 h 352426"/>
              <a:gd name="connsiteX125" fmla="*/ 220264 w 274335"/>
              <a:gd name="connsiteY125" fmla="*/ 299140 h 352426"/>
              <a:gd name="connsiteX126" fmla="*/ 212952 w 274335"/>
              <a:gd name="connsiteY126" fmla="*/ 300744 h 352426"/>
              <a:gd name="connsiteX127" fmla="*/ 212952 w 274335"/>
              <a:gd name="connsiteY127" fmla="*/ 311969 h 352426"/>
              <a:gd name="connsiteX128" fmla="*/ 222092 w 274335"/>
              <a:gd name="connsiteY128" fmla="*/ 303630 h 352426"/>
              <a:gd name="connsiteX129" fmla="*/ 222092 w 274335"/>
              <a:gd name="connsiteY129" fmla="*/ 301065 h 352426"/>
              <a:gd name="connsiteX130" fmla="*/ 222701 w 274335"/>
              <a:gd name="connsiteY130" fmla="*/ 300102 h 352426"/>
              <a:gd name="connsiteX131" fmla="*/ 226662 w 274335"/>
              <a:gd name="connsiteY131" fmla="*/ 304272 h 352426"/>
              <a:gd name="connsiteX132" fmla="*/ 225748 w 274335"/>
              <a:gd name="connsiteY132" fmla="*/ 305234 h 352426"/>
              <a:gd name="connsiteX133" fmla="*/ 224225 w 274335"/>
              <a:gd name="connsiteY133" fmla="*/ 304913 h 352426"/>
              <a:gd name="connsiteX134" fmla="*/ 215084 w 274335"/>
              <a:gd name="connsiteY134" fmla="*/ 314214 h 352426"/>
              <a:gd name="connsiteX135" fmla="*/ 226662 w 274335"/>
              <a:gd name="connsiteY135" fmla="*/ 315496 h 352426"/>
              <a:gd name="connsiteX136" fmla="*/ 228490 w 274335"/>
              <a:gd name="connsiteY136" fmla="*/ 305234 h 352426"/>
              <a:gd name="connsiteX137" fmla="*/ 229404 w 274335"/>
              <a:gd name="connsiteY137" fmla="*/ 304592 h 352426"/>
              <a:gd name="connsiteX138" fmla="*/ 233060 w 274335"/>
              <a:gd name="connsiteY138" fmla="*/ 309082 h 352426"/>
              <a:gd name="connsiteX139" fmla="*/ 228490 w 274335"/>
              <a:gd name="connsiteY139" fmla="*/ 318062 h 352426"/>
              <a:gd name="connsiteX140" fmla="*/ 209905 w 274335"/>
              <a:gd name="connsiteY140" fmla="*/ 318062 h 352426"/>
              <a:gd name="connsiteX141" fmla="*/ 212038 w 274335"/>
              <a:gd name="connsiteY141" fmla="*/ 297857 h 352426"/>
              <a:gd name="connsiteX142" fmla="*/ 216912 w 274335"/>
              <a:gd name="connsiteY142" fmla="*/ 293688 h 352426"/>
              <a:gd name="connsiteX143" fmla="*/ 225963 w 274335"/>
              <a:gd name="connsiteY143" fmla="*/ 282575 h 352426"/>
              <a:gd name="connsiteX144" fmla="*/ 227208 w 274335"/>
              <a:gd name="connsiteY144" fmla="*/ 283528 h 352426"/>
              <a:gd name="connsiteX145" fmla="*/ 226586 w 274335"/>
              <a:gd name="connsiteY145" fmla="*/ 285433 h 352426"/>
              <a:gd name="connsiteX146" fmla="*/ 242772 w 274335"/>
              <a:gd name="connsiteY146" fmla="*/ 299086 h 352426"/>
              <a:gd name="connsiteX147" fmla="*/ 248064 w 274335"/>
              <a:gd name="connsiteY147" fmla="*/ 291148 h 352426"/>
              <a:gd name="connsiteX148" fmla="*/ 247752 w 274335"/>
              <a:gd name="connsiteY148" fmla="*/ 286703 h 352426"/>
              <a:gd name="connsiteX149" fmla="*/ 249309 w 274335"/>
              <a:gd name="connsiteY149" fmla="*/ 284798 h 352426"/>
              <a:gd name="connsiteX150" fmla="*/ 252110 w 274335"/>
              <a:gd name="connsiteY150" fmla="*/ 291783 h 352426"/>
              <a:gd name="connsiteX151" fmla="*/ 239659 w 274335"/>
              <a:gd name="connsiteY151" fmla="*/ 306388 h 352426"/>
              <a:gd name="connsiteX152" fmla="*/ 239037 w 274335"/>
              <a:gd name="connsiteY152" fmla="*/ 305118 h 352426"/>
              <a:gd name="connsiteX153" fmla="*/ 239348 w 274335"/>
              <a:gd name="connsiteY153" fmla="*/ 303213 h 352426"/>
              <a:gd name="connsiteX154" fmla="*/ 223473 w 274335"/>
              <a:gd name="connsiteY154" fmla="*/ 289878 h 352426"/>
              <a:gd name="connsiteX155" fmla="*/ 221917 w 274335"/>
              <a:gd name="connsiteY155" fmla="*/ 290830 h 352426"/>
              <a:gd name="connsiteX156" fmla="*/ 220360 w 274335"/>
              <a:gd name="connsiteY156" fmla="*/ 289878 h 352426"/>
              <a:gd name="connsiteX157" fmla="*/ 225963 w 274335"/>
              <a:gd name="connsiteY157" fmla="*/ 282575 h 352426"/>
              <a:gd name="connsiteX158" fmla="*/ 42559 w 274335"/>
              <a:gd name="connsiteY158" fmla="*/ 276225 h 352426"/>
              <a:gd name="connsiteX159" fmla="*/ 45734 w 274335"/>
              <a:gd name="connsiteY159" fmla="*/ 279400 h 352426"/>
              <a:gd name="connsiteX160" fmla="*/ 40972 w 274335"/>
              <a:gd name="connsiteY160" fmla="*/ 301626 h 352426"/>
              <a:gd name="connsiteX161" fmla="*/ 52084 w 274335"/>
              <a:gd name="connsiteY161" fmla="*/ 290513 h 352426"/>
              <a:gd name="connsiteX162" fmla="*/ 52084 w 274335"/>
              <a:gd name="connsiteY162" fmla="*/ 288925 h 352426"/>
              <a:gd name="connsiteX163" fmla="*/ 56847 w 274335"/>
              <a:gd name="connsiteY163" fmla="*/ 292100 h 352426"/>
              <a:gd name="connsiteX164" fmla="*/ 55260 w 274335"/>
              <a:gd name="connsiteY164" fmla="*/ 293688 h 352426"/>
              <a:gd name="connsiteX165" fmla="*/ 53672 w 274335"/>
              <a:gd name="connsiteY165" fmla="*/ 293688 h 352426"/>
              <a:gd name="connsiteX166" fmla="*/ 37797 w 274335"/>
              <a:gd name="connsiteY166" fmla="*/ 309563 h 352426"/>
              <a:gd name="connsiteX167" fmla="*/ 34622 w 274335"/>
              <a:gd name="connsiteY167" fmla="*/ 307976 h 352426"/>
              <a:gd name="connsiteX168" fmla="*/ 39384 w 274335"/>
              <a:gd name="connsiteY168" fmla="*/ 284163 h 352426"/>
              <a:gd name="connsiteX169" fmla="*/ 28272 w 274335"/>
              <a:gd name="connsiteY169" fmla="*/ 293688 h 352426"/>
              <a:gd name="connsiteX170" fmla="*/ 28272 w 274335"/>
              <a:gd name="connsiteY170" fmla="*/ 295276 h 352426"/>
              <a:gd name="connsiteX171" fmla="*/ 26684 w 274335"/>
              <a:gd name="connsiteY171" fmla="*/ 296863 h 352426"/>
              <a:gd name="connsiteX172" fmla="*/ 21922 w 274335"/>
              <a:gd name="connsiteY172" fmla="*/ 290513 h 352426"/>
              <a:gd name="connsiteX173" fmla="*/ 23509 w 274335"/>
              <a:gd name="connsiteY173" fmla="*/ 288925 h 352426"/>
              <a:gd name="connsiteX174" fmla="*/ 25097 w 274335"/>
              <a:gd name="connsiteY174" fmla="*/ 290513 h 352426"/>
              <a:gd name="connsiteX175" fmla="*/ 42559 w 274335"/>
              <a:gd name="connsiteY175" fmla="*/ 277813 h 352426"/>
              <a:gd name="connsiteX176" fmla="*/ 28489 w 274335"/>
              <a:gd name="connsiteY176" fmla="*/ 272068 h 352426"/>
              <a:gd name="connsiteX177" fmla="*/ 33901 w 274335"/>
              <a:gd name="connsiteY177" fmla="*/ 273580 h 352426"/>
              <a:gd name="connsiteX178" fmla="*/ 32097 w 274335"/>
              <a:gd name="connsiteY178" fmla="*/ 277208 h 352426"/>
              <a:gd name="connsiteX179" fmla="*/ 27406 w 274335"/>
              <a:gd name="connsiteY179" fmla="*/ 275697 h 352426"/>
              <a:gd name="connsiteX180" fmla="*/ 28489 w 274335"/>
              <a:gd name="connsiteY180" fmla="*/ 272068 h 352426"/>
              <a:gd name="connsiteX181" fmla="*/ 236235 w 274335"/>
              <a:gd name="connsiteY181" fmla="*/ 266700 h 352426"/>
              <a:gd name="connsiteX182" fmla="*/ 237823 w 274335"/>
              <a:gd name="connsiteY182" fmla="*/ 268288 h 352426"/>
              <a:gd name="connsiteX183" fmla="*/ 236235 w 274335"/>
              <a:gd name="connsiteY183" fmla="*/ 268288 h 352426"/>
              <a:gd name="connsiteX184" fmla="*/ 256873 w 274335"/>
              <a:gd name="connsiteY184" fmla="*/ 279401 h 352426"/>
              <a:gd name="connsiteX185" fmla="*/ 258461 w 274335"/>
              <a:gd name="connsiteY185" fmla="*/ 279401 h 352426"/>
              <a:gd name="connsiteX186" fmla="*/ 260048 w 274335"/>
              <a:gd name="connsiteY186" fmla="*/ 279401 h 352426"/>
              <a:gd name="connsiteX187" fmla="*/ 255286 w 274335"/>
              <a:gd name="connsiteY187" fmla="*/ 287338 h 352426"/>
              <a:gd name="connsiteX188" fmla="*/ 253698 w 274335"/>
              <a:gd name="connsiteY188" fmla="*/ 285751 h 352426"/>
              <a:gd name="connsiteX189" fmla="*/ 253698 w 274335"/>
              <a:gd name="connsiteY189" fmla="*/ 284163 h 352426"/>
              <a:gd name="connsiteX190" fmla="*/ 236235 w 274335"/>
              <a:gd name="connsiteY190" fmla="*/ 273050 h 352426"/>
              <a:gd name="connsiteX191" fmla="*/ 233060 w 274335"/>
              <a:gd name="connsiteY191" fmla="*/ 274638 h 352426"/>
              <a:gd name="connsiteX192" fmla="*/ 31447 w 274335"/>
              <a:gd name="connsiteY192" fmla="*/ 255588 h 352426"/>
              <a:gd name="connsiteX193" fmla="*/ 36210 w 274335"/>
              <a:gd name="connsiteY193" fmla="*/ 263526 h 352426"/>
              <a:gd name="connsiteX194" fmla="*/ 34622 w 274335"/>
              <a:gd name="connsiteY194" fmla="*/ 263526 h 352426"/>
              <a:gd name="connsiteX195" fmla="*/ 33035 w 274335"/>
              <a:gd name="connsiteY195" fmla="*/ 261938 h 352426"/>
              <a:gd name="connsiteX196" fmla="*/ 13984 w 274335"/>
              <a:gd name="connsiteY196" fmla="*/ 271463 h 352426"/>
              <a:gd name="connsiteX197" fmla="*/ 13984 w 274335"/>
              <a:gd name="connsiteY197" fmla="*/ 273051 h 352426"/>
              <a:gd name="connsiteX198" fmla="*/ 12397 w 274335"/>
              <a:gd name="connsiteY198" fmla="*/ 274638 h 352426"/>
              <a:gd name="connsiteX199" fmla="*/ 9222 w 274335"/>
              <a:gd name="connsiteY199" fmla="*/ 265113 h 352426"/>
              <a:gd name="connsiteX200" fmla="*/ 10809 w 274335"/>
              <a:gd name="connsiteY200" fmla="*/ 266701 h 352426"/>
              <a:gd name="connsiteX201" fmla="*/ 31447 w 274335"/>
              <a:gd name="connsiteY201" fmla="*/ 258763 h 352426"/>
              <a:gd name="connsiteX202" fmla="*/ 247030 w 274335"/>
              <a:gd name="connsiteY202" fmla="*/ 242888 h 352426"/>
              <a:gd name="connsiteX203" fmla="*/ 252428 w 274335"/>
              <a:gd name="connsiteY203" fmla="*/ 244855 h 352426"/>
              <a:gd name="connsiteX204" fmla="*/ 252110 w 274335"/>
              <a:gd name="connsiteY204" fmla="*/ 246495 h 352426"/>
              <a:gd name="connsiteX205" fmla="*/ 245760 w 274335"/>
              <a:gd name="connsiteY205" fmla="*/ 250757 h 352426"/>
              <a:gd name="connsiteX206" fmla="*/ 250840 w 274335"/>
              <a:gd name="connsiteY206" fmla="*/ 261576 h 352426"/>
              <a:gd name="connsiteX207" fmla="*/ 264811 w 274335"/>
              <a:gd name="connsiteY207" fmla="*/ 258953 h 352426"/>
              <a:gd name="connsiteX208" fmla="*/ 262588 w 274335"/>
              <a:gd name="connsiteY208" fmla="*/ 248790 h 352426"/>
              <a:gd name="connsiteX209" fmla="*/ 263541 w 274335"/>
              <a:gd name="connsiteY209" fmla="*/ 247806 h 352426"/>
              <a:gd name="connsiteX210" fmla="*/ 268621 w 274335"/>
              <a:gd name="connsiteY210" fmla="*/ 250101 h 352426"/>
              <a:gd name="connsiteX211" fmla="*/ 267668 w 274335"/>
              <a:gd name="connsiteY211" fmla="*/ 261248 h 352426"/>
              <a:gd name="connsiteX212" fmla="*/ 248935 w 274335"/>
              <a:gd name="connsiteY212" fmla="*/ 268789 h 352426"/>
              <a:gd name="connsiteX213" fmla="*/ 243855 w 274335"/>
              <a:gd name="connsiteY213" fmla="*/ 248790 h 352426"/>
              <a:gd name="connsiteX214" fmla="*/ 247030 w 274335"/>
              <a:gd name="connsiteY214" fmla="*/ 242888 h 352426"/>
              <a:gd name="connsiteX215" fmla="*/ 158446 w 274335"/>
              <a:gd name="connsiteY215" fmla="*/ 239713 h 352426"/>
              <a:gd name="connsiteX216" fmla="*/ 158446 w 274335"/>
              <a:gd name="connsiteY216" fmla="*/ 280988 h 352426"/>
              <a:gd name="connsiteX217" fmla="*/ 179084 w 274335"/>
              <a:gd name="connsiteY217" fmla="*/ 239713 h 352426"/>
              <a:gd name="connsiteX218" fmla="*/ 158446 w 274335"/>
              <a:gd name="connsiteY218" fmla="*/ 239713 h 352426"/>
              <a:gd name="connsiteX219" fmla="*/ 94946 w 274335"/>
              <a:gd name="connsiteY219" fmla="*/ 239713 h 352426"/>
              <a:gd name="connsiteX220" fmla="*/ 117171 w 274335"/>
              <a:gd name="connsiteY220" fmla="*/ 280988 h 352426"/>
              <a:gd name="connsiteX221" fmla="*/ 117171 w 274335"/>
              <a:gd name="connsiteY221" fmla="*/ 239713 h 352426"/>
              <a:gd name="connsiteX222" fmla="*/ 94946 w 274335"/>
              <a:gd name="connsiteY222" fmla="*/ 239713 h 352426"/>
              <a:gd name="connsiteX223" fmla="*/ 13217 w 274335"/>
              <a:gd name="connsiteY223" fmla="*/ 233399 h 352426"/>
              <a:gd name="connsiteX224" fmla="*/ 30453 w 274335"/>
              <a:gd name="connsiteY224" fmla="*/ 244636 h 352426"/>
              <a:gd name="connsiteX225" fmla="*/ 31448 w 274335"/>
              <a:gd name="connsiteY225" fmla="*/ 250737 h 352426"/>
              <a:gd name="connsiteX226" fmla="*/ 25813 w 274335"/>
              <a:gd name="connsiteY226" fmla="*/ 252342 h 352426"/>
              <a:gd name="connsiteX227" fmla="*/ 25150 w 274335"/>
              <a:gd name="connsiteY227" fmla="*/ 251379 h 352426"/>
              <a:gd name="connsiteX228" fmla="*/ 27139 w 274335"/>
              <a:gd name="connsiteY228" fmla="*/ 243673 h 352426"/>
              <a:gd name="connsiteX229" fmla="*/ 17195 w 274335"/>
              <a:gd name="connsiteY229" fmla="*/ 238857 h 352426"/>
              <a:gd name="connsiteX230" fmla="*/ 20178 w 274335"/>
              <a:gd name="connsiteY230" fmla="*/ 251058 h 352426"/>
              <a:gd name="connsiteX231" fmla="*/ 22167 w 274335"/>
              <a:gd name="connsiteY231" fmla="*/ 252021 h 352426"/>
              <a:gd name="connsiteX232" fmla="*/ 22830 w 274335"/>
              <a:gd name="connsiteY232" fmla="*/ 253305 h 352426"/>
              <a:gd name="connsiteX233" fmla="*/ 16863 w 274335"/>
              <a:gd name="connsiteY233" fmla="*/ 254910 h 352426"/>
              <a:gd name="connsiteX234" fmla="*/ 16201 w 274335"/>
              <a:gd name="connsiteY234" fmla="*/ 253626 h 352426"/>
              <a:gd name="connsiteX235" fmla="*/ 17195 w 274335"/>
              <a:gd name="connsiteY235" fmla="*/ 252342 h 352426"/>
              <a:gd name="connsiteX236" fmla="*/ 13880 w 274335"/>
              <a:gd name="connsiteY236" fmla="*/ 239820 h 352426"/>
              <a:gd name="connsiteX237" fmla="*/ 6257 w 274335"/>
              <a:gd name="connsiteY237" fmla="*/ 249773 h 352426"/>
              <a:gd name="connsiteX238" fmla="*/ 14875 w 274335"/>
              <a:gd name="connsiteY238" fmla="*/ 256516 h 352426"/>
              <a:gd name="connsiteX239" fmla="*/ 14875 w 274335"/>
              <a:gd name="connsiteY239" fmla="*/ 257479 h 352426"/>
              <a:gd name="connsiteX240" fmla="*/ 8908 w 274335"/>
              <a:gd name="connsiteY240" fmla="*/ 258763 h 352426"/>
              <a:gd name="connsiteX241" fmla="*/ 3274 w 274335"/>
              <a:gd name="connsiteY241" fmla="*/ 250415 h 352426"/>
              <a:gd name="connsiteX242" fmla="*/ 13217 w 274335"/>
              <a:gd name="connsiteY242" fmla="*/ 233399 h 352426"/>
              <a:gd name="connsiteX243" fmla="*/ 247348 w 274335"/>
              <a:gd name="connsiteY243" fmla="*/ 231775 h 352426"/>
              <a:gd name="connsiteX244" fmla="*/ 248935 w 274335"/>
              <a:gd name="connsiteY244" fmla="*/ 231775 h 352426"/>
              <a:gd name="connsiteX245" fmla="*/ 248935 w 274335"/>
              <a:gd name="connsiteY245" fmla="*/ 233363 h 352426"/>
              <a:gd name="connsiteX246" fmla="*/ 271161 w 274335"/>
              <a:gd name="connsiteY246" fmla="*/ 236538 h 352426"/>
              <a:gd name="connsiteX247" fmla="*/ 272748 w 274335"/>
              <a:gd name="connsiteY247" fmla="*/ 234950 h 352426"/>
              <a:gd name="connsiteX248" fmla="*/ 271161 w 274335"/>
              <a:gd name="connsiteY248" fmla="*/ 244475 h 352426"/>
              <a:gd name="connsiteX249" fmla="*/ 269573 w 274335"/>
              <a:gd name="connsiteY249" fmla="*/ 244475 h 352426"/>
              <a:gd name="connsiteX250" fmla="*/ 269573 w 274335"/>
              <a:gd name="connsiteY250" fmla="*/ 241300 h 352426"/>
              <a:gd name="connsiteX251" fmla="*/ 248935 w 274335"/>
              <a:gd name="connsiteY251" fmla="*/ 238125 h 352426"/>
              <a:gd name="connsiteX252" fmla="*/ 247348 w 274335"/>
              <a:gd name="connsiteY252" fmla="*/ 239713 h 352426"/>
              <a:gd name="connsiteX253" fmla="*/ 245760 w 274335"/>
              <a:gd name="connsiteY253" fmla="*/ 239713 h 352426"/>
              <a:gd name="connsiteX254" fmla="*/ 3170 w 274335"/>
              <a:gd name="connsiteY254" fmla="*/ 209550 h 352426"/>
              <a:gd name="connsiteX255" fmla="*/ 3170 w 274335"/>
              <a:gd name="connsiteY255" fmla="*/ 214746 h 352426"/>
              <a:gd name="connsiteX256" fmla="*/ 13588 w 274335"/>
              <a:gd name="connsiteY256" fmla="*/ 223514 h 352426"/>
              <a:gd name="connsiteX257" fmla="*/ 21327 w 274335"/>
              <a:gd name="connsiteY257" fmla="*/ 216045 h 352426"/>
              <a:gd name="connsiteX258" fmla="*/ 21922 w 274335"/>
              <a:gd name="connsiteY258" fmla="*/ 210200 h 352426"/>
              <a:gd name="connsiteX259" fmla="*/ 3170 w 274335"/>
              <a:gd name="connsiteY259" fmla="*/ 209550 h 352426"/>
              <a:gd name="connsiteX260" fmla="*/ 11 w 274335"/>
              <a:gd name="connsiteY260" fmla="*/ 201613 h 352426"/>
              <a:gd name="connsiteX261" fmla="*/ 1580 w 274335"/>
              <a:gd name="connsiteY261" fmla="*/ 201613 h 352426"/>
              <a:gd name="connsiteX262" fmla="*/ 2835 w 274335"/>
              <a:gd name="connsiteY262" fmla="*/ 203541 h 352426"/>
              <a:gd name="connsiteX263" fmla="*/ 24175 w 274335"/>
              <a:gd name="connsiteY263" fmla="*/ 203862 h 352426"/>
              <a:gd name="connsiteX264" fmla="*/ 25116 w 274335"/>
              <a:gd name="connsiteY264" fmla="*/ 202256 h 352426"/>
              <a:gd name="connsiteX265" fmla="*/ 26685 w 274335"/>
              <a:gd name="connsiteY265" fmla="*/ 202256 h 352426"/>
              <a:gd name="connsiteX266" fmla="*/ 26058 w 274335"/>
              <a:gd name="connsiteY266" fmla="*/ 213822 h 352426"/>
              <a:gd name="connsiteX267" fmla="*/ 14133 w 274335"/>
              <a:gd name="connsiteY267" fmla="*/ 228601 h 352426"/>
              <a:gd name="connsiteX268" fmla="*/ 11 w 274335"/>
              <a:gd name="connsiteY268" fmla="*/ 215107 h 352426"/>
              <a:gd name="connsiteX269" fmla="*/ 11 w 274335"/>
              <a:gd name="connsiteY269" fmla="*/ 201613 h 352426"/>
              <a:gd name="connsiteX270" fmla="*/ 247347 w 274335"/>
              <a:gd name="connsiteY270" fmla="*/ 200025 h 352426"/>
              <a:gd name="connsiteX271" fmla="*/ 253862 w 274335"/>
              <a:gd name="connsiteY271" fmla="*/ 204374 h 352426"/>
              <a:gd name="connsiteX272" fmla="*/ 252311 w 274335"/>
              <a:gd name="connsiteY272" fmla="*/ 204995 h 352426"/>
              <a:gd name="connsiteX273" fmla="*/ 251380 w 274335"/>
              <a:gd name="connsiteY273" fmla="*/ 213070 h 352426"/>
              <a:gd name="connsiteX274" fmla="*/ 272784 w 274335"/>
              <a:gd name="connsiteY274" fmla="*/ 212760 h 352426"/>
              <a:gd name="connsiteX275" fmla="*/ 273094 w 274335"/>
              <a:gd name="connsiteY275" fmla="*/ 211828 h 352426"/>
              <a:gd name="connsiteX276" fmla="*/ 274335 w 274335"/>
              <a:gd name="connsiteY276" fmla="*/ 211828 h 352426"/>
              <a:gd name="connsiteX277" fmla="*/ 274335 w 274335"/>
              <a:gd name="connsiteY277" fmla="*/ 219593 h 352426"/>
              <a:gd name="connsiteX278" fmla="*/ 273715 w 274335"/>
              <a:gd name="connsiteY278" fmla="*/ 219593 h 352426"/>
              <a:gd name="connsiteX279" fmla="*/ 272784 w 274335"/>
              <a:gd name="connsiteY279" fmla="*/ 217729 h 352426"/>
              <a:gd name="connsiteX280" fmla="*/ 251690 w 274335"/>
              <a:gd name="connsiteY280" fmla="*/ 218040 h 352426"/>
              <a:gd name="connsiteX281" fmla="*/ 252000 w 274335"/>
              <a:gd name="connsiteY281" fmla="*/ 224252 h 352426"/>
              <a:gd name="connsiteX282" fmla="*/ 253241 w 274335"/>
              <a:gd name="connsiteY282" fmla="*/ 224873 h 352426"/>
              <a:gd name="connsiteX283" fmla="*/ 247657 w 274335"/>
              <a:gd name="connsiteY283" fmla="*/ 228600 h 352426"/>
              <a:gd name="connsiteX284" fmla="*/ 248588 w 274335"/>
              <a:gd name="connsiteY284" fmla="*/ 224873 h 352426"/>
              <a:gd name="connsiteX285" fmla="*/ 248898 w 274335"/>
              <a:gd name="connsiteY285" fmla="*/ 205305 h 352426"/>
              <a:gd name="connsiteX286" fmla="*/ 247347 w 274335"/>
              <a:gd name="connsiteY286" fmla="*/ 200025 h 352426"/>
              <a:gd name="connsiteX287" fmla="*/ 12926 w 274335"/>
              <a:gd name="connsiteY287" fmla="*/ 192844 h 352426"/>
              <a:gd name="connsiteX288" fmla="*/ 16555 w 274335"/>
              <a:gd name="connsiteY288" fmla="*/ 193978 h 352426"/>
              <a:gd name="connsiteX289" fmla="*/ 15043 w 274335"/>
              <a:gd name="connsiteY289" fmla="*/ 199270 h 352426"/>
              <a:gd name="connsiteX290" fmla="*/ 11415 w 274335"/>
              <a:gd name="connsiteY290" fmla="*/ 197380 h 352426"/>
              <a:gd name="connsiteX291" fmla="*/ 12926 w 274335"/>
              <a:gd name="connsiteY291" fmla="*/ 192844 h 352426"/>
              <a:gd name="connsiteX292" fmla="*/ 158446 w 274335"/>
              <a:gd name="connsiteY292" fmla="*/ 177800 h 352426"/>
              <a:gd name="connsiteX293" fmla="*/ 158446 w 274335"/>
              <a:gd name="connsiteY293" fmla="*/ 200025 h 352426"/>
              <a:gd name="connsiteX294" fmla="*/ 195747 w 274335"/>
              <a:gd name="connsiteY294" fmla="*/ 200025 h 352426"/>
              <a:gd name="connsiteX295" fmla="*/ 202896 w 274335"/>
              <a:gd name="connsiteY295" fmla="*/ 177800 h 352426"/>
              <a:gd name="connsiteX296" fmla="*/ 158446 w 274335"/>
              <a:gd name="connsiteY296" fmla="*/ 177800 h 352426"/>
              <a:gd name="connsiteX297" fmla="*/ 125369 w 274335"/>
              <a:gd name="connsiteY297" fmla="*/ 177800 h 352426"/>
              <a:gd name="connsiteX298" fmla="*/ 125369 w 274335"/>
              <a:gd name="connsiteY298" fmla="*/ 208990 h 352426"/>
              <a:gd name="connsiteX299" fmla="*/ 82246 w 274335"/>
              <a:gd name="connsiteY299" fmla="*/ 208990 h 352426"/>
              <a:gd name="connsiteX300" fmla="*/ 83820 w 274335"/>
              <a:gd name="connsiteY300" fmla="*/ 212491 h 352426"/>
              <a:gd name="connsiteX301" fmla="*/ 91374 w 274335"/>
              <a:gd name="connsiteY301" fmla="*/ 230632 h 352426"/>
              <a:gd name="connsiteX302" fmla="*/ 120962 w 274335"/>
              <a:gd name="connsiteY302" fmla="*/ 230632 h 352426"/>
              <a:gd name="connsiteX303" fmla="*/ 125369 w 274335"/>
              <a:gd name="connsiteY303" fmla="*/ 230632 h 352426"/>
              <a:gd name="connsiteX304" fmla="*/ 125369 w 274335"/>
              <a:gd name="connsiteY304" fmla="*/ 295559 h 352426"/>
              <a:gd name="connsiteX305" fmla="*/ 134182 w 274335"/>
              <a:gd name="connsiteY305" fmla="*/ 307017 h 352426"/>
              <a:gd name="connsiteX306" fmla="*/ 136700 w 274335"/>
              <a:gd name="connsiteY306" fmla="*/ 309563 h 352426"/>
              <a:gd name="connsiteX307" fmla="*/ 139219 w 274335"/>
              <a:gd name="connsiteY307" fmla="*/ 307017 h 352426"/>
              <a:gd name="connsiteX308" fmla="*/ 148347 w 274335"/>
              <a:gd name="connsiteY308" fmla="*/ 295559 h 352426"/>
              <a:gd name="connsiteX309" fmla="*/ 148347 w 274335"/>
              <a:gd name="connsiteY309" fmla="*/ 230632 h 352426"/>
              <a:gd name="connsiteX310" fmla="*/ 152753 w 274335"/>
              <a:gd name="connsiteY310" fmla="*/ 230632 h 352426"/>
              <a:gd name="connsiteX311" fmla="*/ 182656 w 274335"/>
              <a:gd name="connsiteY311" fmla="*/ 230632 h 352426"/>
              <a:gd name="connsiteX312" fmla="*/ 190525 w 274335"/>
              <a:gd name="connsiteY312" fmla="*/ 212491 h 352426"/>
              <a:gd name="connsiteX313" fmla="*/ 191784 w 274335"/>
              <a:gd name="connsiteY313" fmla="*/ 208990 h 352426"/>
              <a:gd name="connsiteX314" fmla="*/ 148347 w 274335"/>
              <a:gd name="connsiteY314" fmla="*/ 208990 h 352426"/>
              <a:gd name="connsiteX315" fmla="*/ 148347 w 274335"/>
              <a:gd name="connsiteY315" fmla="*/ 177800 h 352426"/>
              <a:gd name="connsiteX316" fmla="*/ 136700 w 274335"/>
              <a:gd name="connsiteY316" fmla="*/ 177800 h 352426"/>
              <a:gd name="connsiteX317" fmla="*/ 125369 w 274335"/>
              <a:gd name="connsiteY317" fmla="*/ 177800 h 352426"/>
              <a:gd name="connsiteX318" fmla="*/ 71134 w 274335"/>
              <a:gd name="connsiteY318" fmla="*/ 177800 h 352426"/>
              <a:gd name="connsiteX319" fmla="*/ 78266 w 274335"/>
              <a:gd name="connsiteY319" fmla="*/ 200025 h 352426"/>
              <a:gd name="connsiteX320" fmla="*/ 117172 w 274335"/>
              <a:gd name="connsiteY320" fmla="*/ 200025 h 352426"/>
              <a:gd name="connsiteX321" fmla="*/ 117172 w 274335"/>
              <a:gd name="connsiteY321" fmla="*/ 177800 h 352426"/>
              <a:gd name="connsiteX322" fmla="*/ 71134 w 274335"/>
              <a:gd name="connsiteY322" fmla="*/ 177800 h 352426"/>
              <a:gd name="connsiteX323" fmla="*/ 265125 w 274335"/>
              <a:gd name="connsiteY323" fmla="*/ 173038 h 352426"/>
              <a:gd name="connsiteX324" fmla="*/ 271091 w 274335"/>
              <a:gd name="connsiteY324" fmla="*/ 181707 h 352426"/>
              <a:gd name="connsiteX325" fmla="*/ 260816 w 274335"/>
              <a:gd name="connsiteY325" fmla="*/ 198724 h 352426"/>
              <a:gd name="connsiteX326" fmla="*/ 243911 w 274335"/>
              <a:gd name="connsiteY326" fmla="*/ 187486 h 352426"/>
              <a:gd name="connsiteX327" fmla="*/ 242585 w 274335"/>
              <a:gd name="connsiteY327" fmla="*/ 180744 h 352426"/>
              <a:gd name="connsiteX328" fmla="*/ 248220 w 274335"/>
              <a:gd name="connsiteY328" fmla="*/ 179460 h 352426"/>
              <a:gd name="connsiteX329" fmla="*/ 249214 w 274335"/>
              <a:gd name="connsiteY329" fmla="*/ 180423 h 352426"/>
              <a:gd name="connsiteX330" fmla="*/ 246894 w 274335"/>
              <a:gd name="connsiteY330" fmla="*/ 188128 h 352426"/>
              <a:gd name="connsiteX331" fmla="*/ 257170 w 274335"/>
              <a:gd name="connsiteY331" fmla="*/ 193265 h 352426"/>
              <a:gd name="connsiteX332" fmla="*/ 254186 w 274335"/>
              <a:gd name="connsiteY332" fmla="*/ 180744 h 352426"/>
              <a:gd name="connsiteX333" fmla="*/ 251866 w 274335"/>
              <a:gd name="connsiteY333" fmla="*/ 179781 h 352426"/>
              <a:gd name="connsiteX334" fmla="*/ 251535 w 274335"/>
              <a:gd name="connsiteY334" fmla="*/ 178496 h 352426"/>
              <a:gd name="connsiteX335" fmla="*/ 257501 w 274335"/>
              <a:gd name="connsiteY335" fmla="*/ 176891 h 352426"/>
              <a:gd name="connsiteX336" fmla="*/ 257832 w 274335"/>
              <a:gd name="connsiteY336" fmla="*/ 177854 h 352426"/>
              <a:gd name="connsiteX337" fmla="*/ 256838 w 274335"/>
              <a:gd name="connsiteY337" fmla="*/ 179460 h 352426"/>
              <a:gd name="connsiteX338" fmla="*/ 260153 w 274335"/>
              <a:gd name="connsiteY338" fmla="*/ 192302 h 352426"/>
              <a:gd name="connsiteX339" fmla="*/ 267776 w 274335"/>
              <a:gd name="connsiteY339" fmla="*/ 182349 h 352426"/>
              <a:gd name="connsiteX340" fmla="*/ 259158 w 274335"/>
              <a:gd name="connsiteY340" fmla="*/ 175286 h 352426"/>
              <a:gd name="connsiteX341" fmla="*/ 259158 w 274335"/>
              <a:gd name="connsiteY341" fmla="*/ 174323 h 352426"/>
              <a:gd name="connsiteX342" fmla="*/ 265125 w 274335"/>
              <a:gd name="connsiteY342" fmla="*/ 173038 h 352426"/>
              <a:gd name="connsiteX343" fmla="*/ 10809 w 274335"/>
              <a:gd name="connsiteY343" fmla="*/ 160338 h 352426"/>
              <a:gd name="connsiteX344" fmla="*/ 12397 w 274335"/>
              <a:gd name="connsiteY344" fmla="*/ 160338 h 352426"/>
              <a:gd name="connsiteX345" fmla="*/ 12397 w 274335"/>
              <a:gd name="connsiteY345" fmla="*/ 161926 h 352426"/>
              <a:gd name="connsiteX346" fmla="*/ 31447 w 274335"/>
              <a:gd name="connsiteY346" fmla="*/ 169863 h 352426"/>
              <a:gd name="connsiteX347" fmla="*/ 33034 w 274335"/>
              <a:gd name="connsiteY347" fmla="*/ 169863 h 352426"/>
              <a:gd name="connsiteX348" fmla="*/ 34622 w 274335"/>
              <a:gd name="connsiteY348" fmla="*/ 169863 h 352426"/>
              <a:gd name="connsiteX349" fmla="*/ 33034 w 274335"/>
              <a:gd name="connsiteY349" fmla="*/ 174626 h 352426"/>
              <a:gd name="connsiteX350" fmla="*/ 12397 w 274335"/>
              <a:gd name="connsiteY350" fmla="*/ 182564 h 352426"/>
              <a:gd name="connsiteX351" fmla="*/ 26684 w 274335"/>
              <a:gd name="connsiteY351" fmla="*/ 185739 h 352426"/>
              <a:gd name="connsiteX352" fmla="*/ 28272 w 274335"/>
              <a:gd name="connsiteY352" fmla="*/ 184151 h 352426"/>
              <a:gd name="connsiteX353" fmla="*/ 28272 w 274335"/>
              <a:gd name="connsiteY353" fmla="*/ 185739 h 352426"/>
              <a:gd name="connsiteX354" fmla="*/ 26684 w 274335"/>
              <a:gd name="connsiteY354" fmla="*/ 190501 h 352426"/>
              <a:gd name="connsiteX355" fmla="*/ 25097 w 274335"/>
              <a:gd name="connsiteY355" fmla="*/ 188914 h 352426"/>
              <a:gd name="connsiteX356" fmla="*/ 2872 w 274335"/>
              <a:gd name="connsiteY356" fmla="*/ 184151 h 352426"/>
              <a:gd name="connsiteX357" fmla="*/ 4459 w 274335"/>
              <a:gd name="connsiteY357" fmla="*/ 180976 h 352426"/>
              <a:gd name="connsiteX358" fmla="*/ 25097 w 274335"/>
              <a:gd name="connsiteY358" fmla="*/ 171451 h 352426"/>
              <a:gd name="connsiteX359" fmla="*/ 12397 w 274335"/>
              <a:gd name="connsiteY359" fmla="*/ 166688 h 352426"/>
              <a:gd name="connsiteX360" fmla="*/ 10809 w 274335"/>
              <a:gd name="connsiteY360" fmla="*/ 168276 h 352426"/>
              <a:gd name="connsiteX361" fmla="*/ 9222 w 274335"/>
              <a:gd name="connsiteY361" fmla="*/ 166688 h 352426"/>
              <a:gd name="connsiteX362" fmla="*/ 140984 w 274335"/>
              <a:gd name="connsiteY362" fmla="*/ 157163 h 352426"/>
              <a:gd name="connsiteX363" fmla="*/ 140984 w 274335"/>
              <a:gd name="connsiteY363" fmla="*/ 168276 h 352426"/>
              <a:gd name="connsiteX364" fmla="*/ 148922 w 274335"/>
              <a:gd name="connsiteY364" fmla="*/ 168276 h 352426"/>
              <a:gd name="connsiteX365" fmla="*/ 133047 w 274335"/>
              <a:gd name="connsiteY365" fmla="*/ 157163 h 352426"/>
              <a:gd name="connsiteX366" fmla="*/ 125109 w 274335"/>
              <a:gd name="connsiteY366" fmla="*/ 168276 h 352426"/>
              <a:gd name="connsiteX367" fmla="*/ 133047 w 274335"/>
              <a:gd name="connsiteY367" fmla="*/ 168276 h 352426"/>
              <a:gd name="connsiteX368" fmla="*/ 243426 w 274335"/>
              <a:gd name="connsiteY368" fmla="*/ 155576 h 352426"/>
              <a:gd name="connsiteX369" fmla="*/ 240344 w 274335"/>
              <a:gd name="connsiteY369" fmla="*/ 169863 h 352426"/>
              <a:gd name="connsiteX370" fmla="*/ 253698 w 274335"/>
              <a:gd name="connsiteY370" fmla="*/ 163513 h 352426"/>
              <a:gd name="connsiteX371" fmla="*/ 243426 w 274335"/>
              <a:gd name="connsiteY371" fmla="*/ 155576 h 352426"/>
              <a:gd name="connsiteX372" fmla="*/ 150509 w 274335"/>
              <a:gd name="connsiteY372" fmla="*/ 153988 h 352426"/>
              <a:gd name="connsiteX373" fmla="*/ 160034 w 274335"/>
              <a:gd name="connsiteY373" fmla="*/ 168276 h 352426"/>
              <a:gd name="connsiteX374" fmla="*/ 182259 w 274335"/>
              <a:gd name="connsiteY374" fmla="*/ 168276 h 352426"/>
              <a:gd name="connsiteX375" fmla="*/ 123521 w 274335"/>
              <a:gd name="connsiteY375" fmla="*/ 153988 h 352426"/>
              <a:gd name="connsiteX376" fmla="*/ 91771 w 274335"/>
              <a:gd name="connsiteY376" fmla="*/ 168276 h 352426"/>
              <a:gd name="connsiteX377" fmla="*/ 113996 w 274335"/>
              <a:gd name="connsiteY377" fmla="*/ 168276 h 352426"/>
              <a:gd name="connsiteX378" fmla="*/ 17159 w 274335"/>
              <a:gd name="connsiteY378" fmla="*/ 147638 h 352426"/>
              <a:gd name="connsiteX379" fmla="*/ 17159 w 274335"/>
              <a:gd name="connsiteY379" fmla="*/ 149226 h 352426"/>
              <a:gd name="connsiteX380" fmla="*/ 18747 w 274335"/>
              <a:gd name="connsiteY380" fmla="*/ 150813 h 352426"/>
              <a:gd name="connsiteX381" fmla="*/ 36210 w 274335"/>
              <a:gd name="connsiteY381" fmla="*/ 160339 h 352426"/>
              <a:gd name="connsiteX382" fmla="*/ 37797 w 274335"/>
              <a:gd name="connsiteY382" fmla="*/ 158751 h 352426"/>
              <a:gd name="connsiteX383" fmla="*/ 39385 w 274335"/>
              <a:gd name="connsiteY383" fmla="*/ 160339 h 352426"/>
              <a:gd name="connsiteX384" fmla="*/ 36210 w 274335"/>
              <a:gd name="connsiteY384" fmla="*/ 168276 h 352426"/>
              <a:gd name="connsiteX385" fmla="*/ 34622 w 274335"/>
              <a:gd name="connsiteY385" fmla="*/ 166689 h 352426"/>
              <a:gd name="connsiteX386" fmla="*/ 34622 w 274335"/>
              <a:gd name="connsiteY386" fmla="*/ 165101 h 352426"/>
              <a:gd name="connsiteX387" fmla="*/ 15572 w 274335"/>
              <a:gd name="connsiteY387" fmla="*/ 155576 h 352426"/>
              <a:gd name="connsiteX388" fmla="*/ 13984 w 274335"/>
              <a:gd name="connsiteY388" fmla="*/ 157163 h 352426"/>
              <a:gd name="connsiteX389" fmla="*/ 12397 w 274335"/>
              <a:gd name="connsiteY389" fmla="*/ 157163 h 352426"/>
              <a:gd name="connsiteX390" fmla="*/ 155271 w 274335"/>
              <a:gd name="connsiteY390" fmla="*/ 146050 h 352426"/>
              <a:gd name="connsiteX391" fmla="*/ 205733 w 274335"/>
              <a:gd name="connsiteY391" fmla="*/ 168275 h 352426"/>
              <a:gd name="connsiteX392" fmla="*/ 209246 w 274335"/>
              <a:gd name="connsiteY392" fmla="*/ 154075 h 352426"/>
              <a:gd name="connsiteX393" fmla="*/ 155271 w 274335"/>
              <a:gd name="connsiteY393" fmla="*/ 146050 h 352426"/>
              <a:gd name="connsiteX394" fmla="*/ 118759 w 274335"/>
              <a:gd name="connsiteY394" fmla="*/ 146050 h 352426"/>
              <a:gd name="connsiteX395" fmla="*/ 64784 w 274335"/>
              <a:gd name="connsiteY395" fmla="*/ 154075 h 352426"/>
              <a:gd name="connsiteX396" fmla="*/ 68297 w 274335"/>
              <a:gd name="connsiteY396" fmla="*/ 168275 h 352426"/>
              <a:gd name="connsiteX397" fmla="*/ 118759 w 274335"/>
              <a:gd name="connsiteY397" fmla="*/ 146050 h 352426"/>
              <a:gd name="connsiteX398" fmla="*/ 251158 w 274335"/>
              <a:gd name="connsiteY398" fmla="*/ 141288 h 352426"/>
              <a:gd name="connsiteX399" fmla="*/ 256238 w 274335"/>
              <a:gd name="connsiteY399" fmla="*/ 149226 h 352426"/>
              <a:gd name="connsiteX400" fmla="*/ 255603 w 274335"/>
              <a:gd name="connsiteY400" fmla="*/ 162243 h 352426"/>
              <a:gd name="connsiteX401" fmla="*/ 261953 w 274335"/>
              <a:gd name="connsiteY401" fmla="*/ 159068 h 352426"/>
              <a:gd name="connsiteX402" fmla="*/ 264810 w 274335"/>
              <a:gd name="connsiteY402" fmla="*/ 164783 h 352426"/>
              <a:gd name="connsiteX403" fmla="*/ 263858 w 274335"/>
              <a:gd name="connsiteY403" fmla="*/ 165101 h 352426"/>
              <a:gd name="connsiteX404" fmla="*/ 262270 w 274335"/>
              <a:gd name="connsiteY404" fmla="*/ 164148 h 352426"/>
              <a:gd name="connsiteX405" fmla="*/ 243220 w 274335"/>
              <a:gd name="connsiteY405" fmla="*/ 173991 h 352426"/>
              <a:gd name="connsiteX406" fmla="*/ 242903 w 274335"/>
              <a:gd name="connsiteY406" fmla="*/ 175261 h 352426"/>
              <a:gd name="connsiteX407" fmla="*/ 240998 w 274335"/>
              <a:gd name="connsiteY407" fmla="*/ 176213 h 352426"/>
              <a:gd name="connsiteX408" fmla="*/ 235600 w 274335"/>
              <a:gd name="connsiteY408" fmla="*/ 163831 h 352426"/>
              <a:gd name="connsiteX409" fmla="*/ 241633 w 274335"/>
              <a:gd name="connsiteY409" fmla="*/ 151448 h 352426"/>
              <a:gd name="connsiteX410" fmla="*/ 251793 w 274335"/>
              <a:gd name="connsiteY410" fmla="*/ 155258 h 352426"/>
              <a:gd name="connsiteX411" fmla="*/ 252110 w 274335"/>
              <a:gd name="connsiteY411" fmla="*/ 146051 h 352426"/>
              <a:gd name="connsiteX412" fmla="*/ 250205 w 274335"/>
              <a:gd name="connsiteY412" fmla="*/ 142241 h 352426"/>
              <a:gd name="connsiteX413" fmla="*/ 251158 w 274335"/>
              <a:gd name="connsiteY413" fmla="*/ 141288 h 352426"/>
              <a:gd name="connsiteX414" fmla="*/ 60660 w 274335"/>
              <a:gd name="connsiteY414" fmla="*/ 107950 h 352426"/>
              <a:gd name="connsiteX415" fmla="*/ 60021 w 274335"/>
              <a:gd name="connsiteY415" fmla="*/ 116956 h 352426"/>
              <a:gd name="connsiteX416" fmla="*/ 62577 w 274335"/>
              <a:gd name="connsiteY416" fmla="*/ 144940 h 352426"/>
              <a:gd name="connsiteX417" fmla="*/ 122319 w 274335"/>
              <a:gd name="connsiteY417" fmla="*/ 135612 h 352426"/>
              <a:gd name="connsiteX418" fmla="*/ 121041 w 274335"/>
              <a:gd name="connsiteY418" fmla="*/ 141402 h 352426"/>
              <a:gd name="connsiteX419" fmla="*/ 136376 w 274335"/>
              <a:gd name="connsiteY419" fmla="*/ 157163 h 352426"/>
              <a:gd name="connsiteX420" fmla="*/ 136696 w 274335"/>
              <a:gd name="connsiteY420" fmla="*/ 157163 h 352426"/>
              <a:gd name="connsiteX421" fmla="*/ 137335 w 274335"/>
              <a:gd name="connsiteY421" fmla="*/ 157163 h 352426"/>
              <a:gd name="connsiteX422" fmla="*/ 152670 w 274335"/>
              <a:gd name="connsiteY422" fmla="*/ 141402 h 352426"/>
              <a:gd name="connsiteX423" fmla="*/ 151711 w 274335"/>
              <a:gd name="connsiteY423" fmla="*/ 135612 h 352426"/>
              <a:gd name="connsiteX424" fmla="*/ 211453 w 274335"/>
              <a:gd name="connsiteY424" fmla="*/ 144940 h 352426"/>
              <a:gd name="connsiteX425" fmla="*/ 214009 w 274335"/>
              <a:gd name="connsiteY425" fmla="*/ 116956 h 352426"/>
              <a:gd name="connsiteX426" fmla="*/ 213690 w 274335"/>
              <a:gd name="connsiteY426" fmla="*/ 107950 h 352426"/>
              <a:gd name="connsiteX427" fmla="*/ 177269 w 274335"/>
              <a:gd name="connsiteY427" fmla="*/ 107950 h 352426"/>
              <a:gd name="connsiteX428" fmla="*/ 166407 w 274335"/>
              <a:gd name="connsiteY428" fmla="*/ 109558 h 352426"/>
              <a:gd name="connsiteX429" fmla="*/ 166407 w 274335"/>
              <a:gd name="connsiteY429" fmla="*/ 112453 h 352426"/>
              <a:gd name="connsiteX430" fmla="*/ 171838 w 274335"/>
              <a:gd name="connsiteY430" fmla="*/ 120173 h 352426"/>
              <a:gd name="connsiteX431" fmla="*/ 171838 w 274335"/>
              <a:gd name="connsiteY431" fmla="*/ 120494 h 352426"/>
              <a:gd name="connsiteX432" fmla="*/ 160337 w 274335"/>
              <a:gd name="connsiteY432" fmla="*/ 129179 h 352426"/>
              <a:gd name="connsiteX433" fmla="*/ 149475 w 274335"/>
              <a:gd name="connsiteY433" fmla="*/ 133360 h 352426"/>
              <a:gd name="connsiteX434" fmla="*/ 147877 w 274335"/>
              <a:gd name="connsiteY434" fmla="*/ 132074 h 352426"/>
              <a:gd name="connsiteX435" fmla="*/ 138932 w 274335"/>
              <a:gd name="connsiteY435" fmla="*/ 119529 h 352426"/>
              <a:gd name="connsiteX436" fmla="*/ 140849 w 274335"/>
              <a:gd name="connsiteY436" fmla="*/ 112131 h 352426"/>
              <a:gd name="connsiteX437" fmla="*/ 136696 w 274335"/>
              <a:gd name="connsiteY437" fmla="*/ 107950 h 352426"/>
              <a:gd name="connsiteX438" fmla="*/ 136376 w 274335"/>
              <a:gd name="connsiteY438" fmla="*/ 107950 h 352426"/>
              <a:gd name="connsiteX439" fmla="*/ 135737 w 274335"/>
              <a:gd name="connsiteY439" fmla="*/ 107950 h 352426"/>
              <a:gd name="connsiteX440" fmla="*/ 130306 w 274335"/>
              <a:gd name="connsiteY440" fmla="*/ 111810 h 352426"/>
              <a:gd name="connsiteX441" fmla="*/ 133182 w 274335"/>
              <a:gd name="connsiteY441" fmla="*/ 114704 h 352426"/>
              <a:gd name="connsiteX442" fmla="*/ 133182 w 274335"/>
              <a:gd name="connsiteY442" fmla="*/ 115026 h 352426"/>
              <a:gd name="connsiteX443" fmla="*/ 134140 w 274335"/>
              <a:gd name="connsiteY443" fmla="*/ 117278 h 352426"/>
              <a:gd name="connsiteX444" fmla="*/ 134459 w 274335"/>
              <a:gd name="connsiteY444" fmla="*/ 119529 h 352426"/>
              <a:gd name="connsiteX445" fmla="*/ 125514 w 274335"/>
              <a:gd name="connsiteY445" fmla="*/ 132074 h 352426"/>
              <a:gd name="connsiteX446" fmla="*/ 123597 w 274335"/>
              <a:gd name="connsiteY446" fmla="*/ 133360 h 352426"/>
              <a:gd name="connsiteX447" fmla="*/ 113054 w 274335"/>
              <a:gd name="connsiteY447" fmla="*/ 129179 h 352426"/>
              <a:gd name="connsiteX448" fmla="*/ 101553 w 274335"/>
              <a:gd name="connsiteY448" fmla="*/ 120494 h 352426"/>
              <a:gd name="connsiteX449" fmla="*/ 101553 w 274335"/>
              <a:gd name="connsiteY449" fmla="*/ 120173 h 352426"/>
              <a:gd name="connsiteX450" fmla="*/ 106984 w 274335"/>
              <a:gd name="connsiteY450" fmla="*/ 112453 h 352426"/>
              <a:gd name="connsiteX451" fmla="*/ 107304 w 274335"/>
              <a:gd name="connsiteY451" fmla="*/ 109558 h 352426"/>
              <a:gd name="connsiteX452" fmla="*/ 96122 w 274335"/>
              <a:gd name="connsiteY452" fmla="*/ 107950 h 352426"/>
              <a:gd name="connsiteX453" fmla="*/ 60660 w 274335"/>
              <a:gd name="connsiteY453" fmla="*/ 107950 h 352426"/>
              <a:gd name="connsiteX454" fmla="*/ 62567 w 274335"/>
              <a:gd name="connsiteY454" fmla="*/ 95250 h 352426"/>
              <a:gd name="connsiteX455" fmla="*/ 61609 w 274335"/>
              <a:gd name="connsiteY455" fmla="*/ 99796 h 352426"/>
              <a:gd name="connsiteX456" fmla="*/ 96117 w 274335"/>
              <a:gd name="connsiteY456" fmla="*/ 99796 h 352426"/>
              <a:gd name="connsiteX457" fmla="*/ 117525 w 274335"/>
              <a:gd name="connsiteY457" fmla="*/ 112135 h 352426"/>
              <a:gd name="connsiteX458" fmla="*/ 113371 w 274335"/>
              <a:gd name="connsiteY458" fmla="*/ 119928 h 352426"/>
              <a:gd name="connsiteX459" fmla="*/ 123276 w 274335"/>
              <a:gd name="connsiteY459" fmla="*/ 123825 h 352426"/>
              <a:gd name="connsiteX460" fmla="*/ 125513 w 274335"/>
              <a:gd name="connsiteY460" fmla="*/ 117655 h 352426"/>
              <a:gd name="connsiteX461" fmla="*/ 123276 w 274335"/>
              <a:gd name="connsiteY461" fmla="*/ 116032 h 352426"/>
              <a:gd name="connsiteX462" fmla="*/ 120720 w 274335"/>
              <a:gd name="connsiteY462" fmla="*/ 115382 h 352426"/>
              <a:gd name="connsiteX463" fmla="*/ 120720 w 274335"/>
              <a:gd name="connsiteY463" fmla="*/ 111486 h 352426"/>
              <a:gd name="connsiteX464" fmla="*/ 126791 w 274335"/>
              <a:gd name="connsiteY464" fmla="*/ 104342 h 352426"/>
              <a:gd name="connsiteX465" fmla="*/ 127430 w 274335"/>
              <a:gd name="connsiteY465" fmla="*/ 103692 h 352426"/>
              <a:gd name="connsiteX466" fmla="*/ 136696 w 274335"/>
              <a:gd name="connsiteY466" fmla="*/ 100445 h 352426"/>
              <a:gd name="connsiteX467" fmla="*/ 149477 w 274335"/>
              <a:gd name="connsiteY467" fmla="*/ 111810 h 352426"/>
              <a:gd name="connsiteX468" fmla="*/ 147240 w 274335"/>
              <a:gd name="connsiteY468" fmla="*/ 118954 h 352426"/>
              <a:gd name="connsiteX469" fmla="*/ 150116 w 274335"/>
              <a:gd name="connsiteY469" fmla="*/ 123825 h 352426"/>
              <a:gd name="connsiteX470" fmla="*/ 160021 w 274335"/>
              <a:gd name="connsiteY470" fmla="*/ 119928 h 352426"/>
              <a:gd name="connsiteX471" fmla="*/ 155867 w 274335"/>
              <a:gd name="connsiteY471" fmla="*/ 112135 h 352426"/>
              <a:gd name="connsiteX472" fmla="*/ 177275 w 274335"/>
              <a:gd name="connsiteY472" fmla="*/ 99796 h 352426"/>
              <a:gd name="connsiteX473" fmla="*/ 212422 w 274335"/>
              <a:gd name="connsiteY473" fmla="*/ 99796 h 352426"/>
              <a:gd name="connsiteX474" fmla="*/ 211464 w 274335"/>
              <a:gd name="connsiteY474" fmla="*/ 95250 h 352426"/>
              <a:gd name="connsiteX475" fmla="*/ 136696 w 274335"/>
              <a:gd name="connsiteY475" fmla="*/ 95250 h 352426"/>
              <a:gd name="connsiteX476" fmla="*/ 62567 w 274335"/>
              <a:gd name="connsiteY476" fmla="*/ 95250 h 352426"/>
              <a:gd name="connsiteX477" fmla="*/ 175483 w 274335"/>
              <a:gd name="connsiteY477" fmla="*/ 57150 h 352426"/>
              <a:gd name="connsiteX478" fmla="*/ 164536 w 274335"/>
              <a:gd name="connsiteY478" fmla="*/ 59076 h 352426"/>
              <a:gd name="connsiteX479" fmla="*/ 163209 w 274335"/>
              <a:gd name="connsiteY479" fmla="*/ 62929 h 352426"/>
              <a:gd name="connsiteX480" fmla="*/ 163209 w 274335"/>
              <a:gd name="connsiteY480" fmla="*/ 85725 h 352426"/>
              <a:gd name="connsiteX481" fmla="*/ 185434 w 274335"/>
              <a:gd name="connsiteY481" fmla="*/ 85725 h 352426"/>
              <a:gd name="connsiteX482" fmla="*/ 185434 w 274335"/>
              <a:gd name="connsiteY482" fmla="*/ 63892 h 352426"/>
              <a:gd name="connsiteX483" fmla="*/ 175483 w 274335"/>
              <a:gd name="connsiteY483" fmla="*/ 57150 h 352426"/>
              <a:gd name="connsiteX484" fmla="*/ 98940 w 274335"/>
              <a:gd name="connsiteY484" fmla="*/ 57150 h 352426"/>
              <a:gd name="connsiteX485" fmla="*/ 90184 w 274335"/>
              <a:gd name="connsiteY485" fmla="*/ 63892 h 352426"/>
              <a:gd name="connsiteX486" fmla="*/ 90184 w 274335"/>
              <a:gd name="connsiteY486" fmla="*/ 85725 h 352426"/>
              <a:gd name="connsiteX487" fmla="*/ 110822 w 274335"/>
              <a:gd name="connsiteY487" fmla="*/ 85725 h 352426"/>
              <a:gd name="connsiteX488" fmla="*/ 110822 w 274335"/>
              <a:gd name="connsiteY488" fmla="*/ 62929 h 352426"/>
              <a:gd name="connsiteX489" fmla="*/ 109571 w 274335"/>
              <a:gd name="connsiteY489" fmla="*/ 59076 h 352426"/>
              <a:gd name="connsiteX490" fmla="*/ 98940 w 274335"/>
              <a:gd name="connsiteY490" fmla="*/ 57150 h 352426"/>
              <a:gd name="connsiteX491" fmla="*/ 136862 w 274335"/>
              <a:gd name="connsiteY491" fmla="*/ 49213 h 352426"/>
              <a:gd name="connsiteX492" fmla="*/ 120346 w 274335"/>
              <a:gd name="connsiteY492" fmla="*/ 63183 h 352426"/>
              <a:gd name="connsiteX493" fmla="*/ 120346 w 274335"/>
              <a:gd name="connsiteY493" fmla="*/ 85726 h 352426"/>
              <a:gd name="connsiteX494" fmla="*/ 136862 w 274335"/>
              <a:gd name="connsiteY494" fmla="*/ 85726 h 352426"/>
              <a:gd name="connsiteX495" fmla="*/ 153684 w 274335"/>
              <a:gd name="connsiteY495" fmla="*/ 85726 h 352426"/>
              <a:gd name="connsiteX496" fmla="*/ 153684 w 274335"/>
              <a:gd name="connsiteY496" fmla="*/ 63183 h 352426"/>
              <a:gd name="connsiteX497" fmla="*/ 136862 w 274335"/>
              <a:gd name="connsiteY497" fmla="*/ 49213 h 352426"/>
              <a:gd name="connsiteX498" fmla="*/ 147334 w 274335"/>
              <a:gd name="connsiteY498" fmla="*/ 38100 h 352426"/>
              <a:gd name="connsiteX499" fmla="*/ 147334 w 274335"/>
              <a:gd name="connsiteY499" fmla="*/ 40957 h 352426"/>
              <a:gd name="connsiteX500" fmla="*/ 160794 w 274335"/>
              <a:gd name="connsiteY500" fmla="*/ 50800 h 352426"/>
              <a:gd name="connsiteX501" fmla="*/ 169559 w 274335"/>
              <a:gd name="connsiteY501" fmla="*/ 48260 h 352426"/>
              <a:gd name="connsiteX502" fmla="*/ 147334 w 274335"/>
              <a:gd name="connsiteY502" fmla="*/ 38100 h 352426"/>
              <a:gd name="connsiteX503" fmla="*/ 126696 w 274335"/>
              <a:gd name="connsiteY503" fmla="*/ 38100 h 352426"/>
              <a:gd name="connsiteX504" fmla="*/ 104471 w 274335"/>
              <a:gd name="connsiteY504" fmla="*/ 48260 h 352426"/>
              <a:gd name="connsiteX505" fmla="*/ 113361 w 274335"/>
              <a:gd name="connsiteY505" fmla="*/ 50800 h 352426"/>
              <a:gd name="connsiteX506" fmla="*/ 126696 w 274335"/>
              <a:gd name="connsiteY506" fmla="*/ 40957 h 352426"/>
              <a:gd name="connsiteX507" fmla="*/ 126696 w 274335"/>
              <a:gd name="connsiteY507" fmla="*/ 38100 h 352426"/>
              <a:gd name="connsiteX508" fmla="*/ 134634 w 274335"/>
              <a:gd name="connsiteY508" fmla="*/ 6350 h 352426"/>
              <a:gd name="connsiteX509" fmla="*/ 134634 w 274335"/>
              <a:gd name="connsiteY509" fmla="*/ 20637 h 352426"/>
              <a:gd name="connsiteX510" fmla="*/ 120346 w 274335"/>
              <a:gd name="connsiteY510" fmla="*/ 20637 h 352426"/>
              <a:gd name="connsiteX511" fmla="*/ 120346 w 274335"/>
              <a:gd name="connsiteY511" fmla="*/ 26988 h 352426"/>
              <a:gd name="connsiteX512" fmla="*/ 134634 w 274335"/>
              <a:gd name="connsiteY512" fmla="*/ 26988 h 352426"/>
              <a:gd name="connsiteX513" fmla="*/ 134634 w 274335"/>
              <a:gd name="connsiteY513" fmla="*/ 39688 h 352426"/>
              <a:gd name="connsiteX514" fmla="*/ 136221 w 274335"/>
              <a:gd name="connsiteY514" fmla="*/ 39688 h 352426"/>
              <a:gd name="connsiteX515" fmla="*/ 139397 w 274335"/>
              <a:gd name="connsiteY515" fmla="*/ 39688 h 352426"/>
              <a:gd name="connsiteX516" fmla="*/ 139397 w 274335"/>
              <a:gd name="connsiteY516" fmla="*/ 26988 h 352426"/>
              <a:gd name="connsiteX517" fmla="*/ 153684 w 274335"/>
              <a:gd name="connsiteY517" fmla="*/ 26988 h 352426"/>
              <a:gd name="connsiteX518" fmla="*/ 153684 w 274335"/>
              <a:gd name="connsiteY518" fmla="*/ 20637 h 352426"/>
              <a:gd name="connsiteX519" fmla="*/ 139397 w 274335"/>
              <a:gd name="connsiteY519" fmla="*/ 20637 h 352426"/>
              <a:gd name="connsiteX520" fmla="*/ 139397 w 274335"/>
              <a:gd name="connsiteY520" fmla="*/ 6350 h 352426"/>
              <a:gd name="connsiteX521" fmla="*/ 136221 w 274335"/>
              <a:gd name="connsiteY521" fmla="*/ 6350 h 352426"/>
              <a:gd name="connsiteX522" fmla="*/ 127511 w 274335"/>
              <a:gd name="connsiteY522" fmla="*/ 0 h 352426"/>
              <a:gd name="connsiteX523" fmla="*/ 137335 w 274335"/>
              <a:gd name="connsiteY523" fmla="*/ 0 h 352426"/>
              <a:gd name="connsiteX524" fmla="*/ 147476 w 274335"/>
              <a:gd name="connsiteY524" fmla="*/ 0 h 352426"/>
              <a:gd name="connsiteX525" fmla="*/ 147476 w 274335"/>
              <a:gd name="connsiteY525" fmla="*/ 13309 h 352426"/>
              <a:gd name="connsiteX526" fmla="*/ 161103 w 274335"/>
              <a:gd name="connsiteY526" fmla="*/ 13309 h 352426"/>
              <a:gd name="connsiteX527" fmla="*/ 161103 w 274335"/>
              <a:gd name="connsiteY527" fmla="*/ 33272 h 352426"/>
              <a:gd name="connsiteX528" fmla="*/ 183604 w 274335"/>
              <a:gd name="connsiteY528" fmla="*/ 49749 h 352426"/>
              <a:gd name="connsiteX529" fmla="*/ 194696 w 274335"/>
              <a:gd name="connsiteY529" fmla="*/ 64642 h 352426"/>
              <a:gd name="connsiteX530" fmla="*/ 194696 w 274335"/>
              <a:gd name="connsiteY530" fmla="*/ 86189 h 352426"/>
              <a:gd name="connsiteX531" fmla="*/ 218465 w 274335"/>
              <a:gd name="connsiteY531" fmla="*/ 86189 h 352426"/>
              <a:gd name="connsiteX532" fmla="*/ 219415 w 274335"/>
              <a:gd name="connsiteY532" fmla="*/ 89674 h 352426"/>
              <a:gd name="connsiteX533" fmla="*/ 223535 w 274335"/>
              <a:gd name="connsiteY533" fmla="*/ 117876 h 352426"/>
              <a:gd name="connsiteX534" fmla="*/ 200084 w 274335"/>
              <a:gd name="connsiteY534" fmla="*/ 216422 h 352426"/>
              <a:gd name="connsiteX535" fmla="*/ 146842 w 274335"/>
              <a:gd name="connsiteY535" fmla="*/ 313701 h 352426"/>
              <a:gd name="connsiteX536" fmla="*/ 137652 w 274335"/>
              <a:gd name="connsiteY536" fmla="*/ 319088 h 352426"/>
              <a:gd name="connsiteX537" fmla="*/ 137335 w 274335"/>
              <a:gd name="connsiteY537" fmla="*/ 319088 h 352426"/>
              <a:gd name="connsiteX538" fmla="*/ 137018 w 274335"/>
              <a:gd name="connsiteY538" fmla="*/ 319088 h 352426"/>
              <a:gd name="connsiteX539" fmla="*/ 128144 w 274335"/>
              <a:gd name="connsiteY539" fmla="*/ 313701 h 352426"/>
              <a:gd name="connsiteX540" fmla="*/ 75220 w 274335"/>
              <a:gd name="connsiteY540" fmla="*/ 216422 h 352426"/>
              <a:gd name="connsiteX541" fmla="*/ 52085 w 274335"/>
              <a:gd name="connsiteY541" fmla="*/ 117876 h 352426"/>
              <a:gd name="connsiteX542" fmla="*/ 56205 w 274335"/>
              <a:gd name="connsiteY542" fmla="*/ 89674 h 352426"/>
              <a:gd name="connsiteX543" fmla="*/ 57156 w 274335"/>
              <a:gd name="connsiteY543" fmla="*/ 86189 h 352426"/>
              <a:gd name="connsiteX544" fmla="*/ 80607 w 274335"/>
              <a:gd name="connsiteY544" fmla="*/ 86189 h 352426"/>
              <a:gd name="connsiteX545" fmla="*/ 80607 w 274335"/>
              <a:gd name="connsiteY545" fmla="*/ 64642 h 352426"/>
              <a:gd name="connsiteX546" fmla="*/ 91382 w 274335"/>
              <a:gd name="connsiteY546" fmla="*/ 49749 h 352426"/>
              <a:gd name="connsiteX547" fmla="*/ 114200 w 274335"/>
              <a:gd name="connsiteY547" fmla="*/ 33272 h 352426"/>
              <a:gd name="connsiteX548" fmla="*/ 114200 w 274335"/>
              <a:gd name="connsiteY548" fmla="*/ 13309 h 352426"/>
              <a:gd name="connsiteX549" fmla="*/ 127511 w 274335"/>
              <a:gd name="connsiteY549" fmla="*/ 13309 h 352426"/>
              <a:gd name="connsiteX550" fmla="*/ 127511 w 274335"/>
              <a:gd name="connsiteY550"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Lst>
            <a:rect l="l" t="t" r="r" b="b"/>
            <a:pathLst>
              <a:path w="274335" h="352426">
                <a:moveTo>
                  <a:pt x="179614" y="329218"/>
                </a:moveTo>
                <a:cubicBezTo>
                  <a:pt x="181126" y="328613"/>
                  <a:pt x="182638" y="329218"/>
                  <a:pt x="183242" y="330730"/>
                </a:cubicBezTo>
                <a:cubicBezTo>
                  <a:pt x="183847" y="331939"/>
                  <a:pt x="183545" y="333754"/>
                  <a:pt x="182033" y="334358"/>
                </a:cubicBezTo>
                <a:cubicBezTo>
                  <a:pt x="180521" y="334963"/>
                  <a:pt x="178707" y="334358"/>
                  <a:pt x="178102" y="332847"/>
                </a:cubicBezTo>
                <a:cubicBezTo>
                  <a:pt x="177497" y="331637"/>
                  <a:pt x="178102" y="329823"/>
                  <a:pt x="179614" y="329218"/>
                </a:cubicBezTo>
                <a:close/>
                <a:moveTo>
                  <a:pt x="121935" y="325438"/>
                </a:moveTo>
                <a:lnTo>
                  <a:pt x="126698" y="327026"/>
                </a:lnTo>
                <a:lnTo>
                  <a:pt x="140985" y="344489"/>
                </a:lnTo>
                <a:lnTo>
                  <a:pt x="139398" y="330201"/>
                </a:lnTo>
                <a:lnTo>
                  <a:pt x="137810" y="328613"/>
                </a:lnTo>
                <a:lnTo>
                  <a:pt x="137810" y="327026"/>
                </a:lnTo>
                <a:lnTo>
                  <a:pt x="142573" y="327026"/>
                </a:lnTo>
                <a:lnTo>
                  <a:pt x="142573" y="328613"/>
                </a:lnTo>
                <a:lnTo>
                  <a:pt x="142573" y="330201"/>
                </a:lnTo>
                <a:lnTo>
                  <a:pt x="144160" y="352426"/>
                </a:lnTo>
                <a:lnTo>
                  <a:pt x="140985" y="352426"/>
                </a:lnTo>
                <a:lnTo>
                  <a:pt x="126698" y="334963"/>
                </a:lnTo>
                <a:lnTo>
                  <a:pt x="125110" y="349251"/>
                </a:lnTo>
                <a:lnTo>
                  <a:pt x="126698" y="350839"/>
                </a:lnTo>
                <a:lnTo>
                  <a:pt x="126698" y="352426"/>
                </a:lnTo>
                <a:lnTo>
                  <a:pt x="118760" y="352426"/>
                </a:lnTo>
                <a:lnTo>
                  <a:pt x="118760" y="350839"/>
                </a:lnTo>
                <a:lnTo>
                  <a:pt x="120348" y="349251"/>
                </a:lnTo>
                <a:lnTo>
                  <a:pt x="123523" y="328613"/>
                </a:lnTo>
                <a:lnTo>
                  <a:pt x="121935" y="327026"/>
                </a:lnTo>
                <a:close/>
                <a:moveTo>
                  <a:pt x="166854" y="323850"/>
                </a:moveTo>
                <a:cubicBezTo>
                  <a:pt x="168153" y="329248"/>
                  <a:pt x="168153" y="329248"/>
                  <a:pt x="168153" y="329248"/>
                </a:cubicBezTo>
                <a:cubicBezTo>
                  <a:pt x="167178" y="329883"/>
                  <a:pt x="167178" y="329883"/>
                  <a:pt x="167178" y="329883"/>
                </a:cubicBezTo>
                <a:cubicBezTo>
                  <a:pt x="165230" y="327660"/>
                  <a:pt x="162308" y="327025"/>
                  <a:pt x="159385" y="327660"/>
                </a:cubicBezTo>
                <a:cubicBezTo>
                  <a:pt x="155164" y="328613"/>
                  <a:pt x="152566" y="333693"/>
                  <a:pt x="154190" y="337503"/>
                </a:cubicBezTo>
                <a:cubicBezTo>
                  <a:pt x="166529" y="334963"/>
                  <a:pt x="166529" y="334963"/>
                  <a:pt x="166529" y="334963"/>
                </a:cubicBezTo>
                <a:cubicBezTo>
                  <a:pt x="167503" y="332740"/>
                  <a:pt x="167503" y="332740"/>
                  <a:pt x="167503" y="332740"/>
                </a:cubicBezTo>
                <a:cubicBezTo>
                  <a:pt x="168802" y="332423"/>
                  <a:pt x="168802" y="332423"/>
                  <a:pt x="168802" y="332423"/>
                </a:cubicBezTo>
                <a:cubicBezTo>
                  <a:pt x="170426" y="338138"/>
                  <a:pt x="170426" y="338138"/>
                  <a:pt x="170426" y="338138"/>
                </a:cubicBezTo>
                <a:cubicBezTo>
                  <a:pt x="169127" y="338455"/>
                  <a:pt x="169127" y="338455"/>
                  <a:pt x="169127" y="338455"/>
                </a:cubicBezTo>
                <a:cubicBezTo>
                  <a:pt x="167828" y="337503"/>
                  <a:pt x="167828" y="337503"/>
                  <a:pt x="167828" y="337503"/>
                </a:cubicBezTo>
                <a:cubicBezTo>
                  <a:pt x="155164" y="340360"/>
                  <a:pt x="155164" y="340360"/>
                  <a:pt x="155164" y="340360"/>
                </a:cubicBezTo>
                <a:cubicBezTo>
                  <a:pt x="155489" y="345123"/>
                  <a:pt x="160359" y="348615"/>
                  <a:pt x="165230" y="347663"/>
                </a:cubicBezTo>
                <a:cubicBezTo>
                  <a:pt x="168153" y="347028"/>
                  <a:pt x="171725" y="343535"/>
                  <a:pt x="171725" y="339725"/>
                </a:cubicBezTo>
                <a:cubicBezTo>
                  <a:pt x="172374" y="339725"/>
                  <a:pt x="172374" y="339725"/>
                  <a:pt x="172374" y="339725"/>
                </a:cubicBezTo>
                <a:cubicBezTo>
                  <a:pt x="174322" y="345440"/>
                  <a:pt x="174322" y="345440"/>
                  <a:pt x="174322" y="345440"/>
                </a:cubicBezTo>
                <a:cubicBezTo>
                  <a:pt x="172049" y="348298"/>
                  <a:pt x="169776" y="349885"/>
                  <a:pt x="165880" y="350838"/>
                </a:cubicBezTo>
                <a:cubicBezTo>
                  <a:pt x="158086" y="352425"/>
                  <a:pt x="151267" y="350520"/>
                  <a:pt x="148994" y="341313"/>
                </a:cubicBezTo>
                <a:cubicBezTo>
                  <a:pt x="145747" y="331153"/>
                  <a:pt x="152242" y="327025"/>
                  <a:pt x="160035" y="324803"/>
                </a:cubicBezTo>
                <a:cubicBezTo>
                  <a:pt x="162632" y="324168"/>
                  <a:pt x="164256" y="324168"/>
                  <a:pt x="166854" y="323850"/>
                </a:cubicBezTo>
                <a:close/>
                <a:moveTo>
                  <a:pt x="109235" y="323850"/>
                </a:moveTo>
                <a:lnTo>
                  <a:pt x="117173" y="325438"/>
                </a:lnTo>
                <a:lnTo>
                  <a:pt x="117173" y="327025"/>
                </a:lnTo>
                <a:lnTo>
                  <a:pt x="115586" y="327025"/>
                </a:lnTo>
                <a:lnTo>
                  <a:pt x="110823" y="347663"/>
                </a:lnTo>
                <a:lnTo>
                  <a:pt x="112411" y="349251"/>
                </a:lnTo>
                <a:lnTo>
                  <a:pt x="112411" y="350838"/>
                </a:lnTo>
                <a:lnTo>
                  <a:pt x="102885" y="349251"/>
                </a:lnTo>
                <a:lnTo>
                  <a:pt x="104473" y="347663"/>
                </a:lnTo>
                <a:lnTo>
                  <a:pt x="106060" y="347663"/>
                </a:lnTo>
                <a:lnTo>
                  <a:pt x="110823" y="327025"/>
                </a:lnTo>
                <a:lnTo>
                  <a:pt x="109235" y="325438"/>
                </a:lnTo>
                <a:close/>
                <a:moveTo>
                  <a:pt x="82248" y="312738"/>
                </a:moveTo>
                <a:lnTo>
                  <a:pt x="85423" y="314326"/>
                </a:lnTo>
                <a:lnTo>
                  <a:pt x="85423" y="330201"/>
                </a:lnTo>
                <a:lnTo>
                  <a:pt x="94948" y="319088"/>
                </a:lnTo>
                <a:lnTo>
                  <a:pt x="101298" y="320676"/>
                </a:lnTo>
                <a:lnTo>
                  <a:pt x="101298" y="322263"/>
                </a:lnTo>
                <a:lnTo>
                  <a:pt x="99711" y="323851"/>
                </a:lnTo>
                <a:lnTo>
                  <a:pt x="96536" y="344488"/>
                </a:lnTo>
                <a:lnTo>
                  <a:pt x="98123" y="346076"/>
                </a:lnTo>
                <a:lnTo>
                  <a:pt x="98123" y="347663"/>
                </a:lnTo>
                <a:lnTo>
                  <a:pt x="90186" y="344488"/>
                </a:lnTo>
                <a:lnTo>
                  <a:pt x="91773" y="342901"/>
                </a:lnTo>
                <a:lnTo>
                  <a:pt x="94948" y="325438"/>
                </a:lnTo>
                <a:lnTo>
                  <a:pt x="82248" y="341313"/>
                </a:lnTo>
                <a:lnTo>
                  <a:pt x="79073" y="339726"/>
                </a:lnTo>
                <a:lnTo>
                  <a:pt x="80660" y="320676"/>
                </a:lnTo>
                <a:lnTo>
                  <a:pt x="69548" y="333376"/>
                </a:lnTo>
                <a:lnTo>
                  <a:pt x="71135" y="334963"/>
                </a:lnTo>
                <a:lnTo>
                  <a:pt x="71135" y="336551"/>
                </a:lnTo>
                <a:lnTo>
                  <a:pt x="64785" y="331788"/>
                </a:lnTo>
                <a:lnTo>
                  <a:pt x="66373" y="331788"/>
                </a:lnTo>
                <a:lnTo>
                  <a:pt x="67960" y="331788"/>
                </a:lnTo>
                <a:lnTo>
                  <a:pt x="82248" y="315913"/>
                </a:lnTo>
                <a:lnTo>
                  <a:pt x="80660" y="314326"/>
                </a:lnTo>
                <a:close/>
                <a:moveTo>
                  <a:pt x="59506" y="305157"/>
                </a:moveTo>
                <a:cubicBezTo>
                  <a:pt x="57377" y="306308"/>
                  <a:pt x="55575" y="308134"/>
                  <a:pt x="54756" y="308928"/>
                </a:cubicBezTo>
                <a:cubicBezTo>
                  <a:pt x="53118" y="310833"/>
                  <a:pt x="50497" y="314326"/>
                  <a:pt x="50497" y="317183"/>
                </a:cubicBezTo>
                <a:cubicBezTo>
                  <a:pt x="50825" y="318453"/>
                  <a:pt x="51152" y="319406"/>
                  <a:pt x="52463" y="320358"/>
                </a:cubicBezTo>
                <a:cubicBezTo>
                  <a:pt x="52463" y="320358"/>
                  <a:pt x="52463" y="320358"/>
                  <a:pt x="52790" y="320676"/>
                </a:cubicBezTo>
                <a:cubicBezTo>
                  <a:pt x="53773" y="321946"/>
                  <a:pt x="55083" y="322263"/>
                  <a:pt x="56721" y="322263"/>
                </a:cubicBezTo>
                <a:cubicBezTo>
                  <a:pt x="59997" y="322263"/>
                  <a:pt x="63273" y="319088"/>
                  <a:pt x="64256" y="318453"/>
                </a:cubicBezTo>
                <a:cubicBezTo>
                  <a:pt x="65566" y="317183"/>
                  <a:pt x="71135" y="310198"/>
                  <a:pt x="66877" y="306070"/>
                </a:cubicBezTo>
                <a:cubicBezTo>
                  <a:pt x="66877" y="306070"/>
                  <a:pt x="66877" y="306070"/>
                  <a:pt x="66221" y="305435"/>
                </a:cubicBezTo>
                <a:cubicBezTo>
                  <a:pt x="64092" y="303530"/>
                  <a:pt x="61635" y="304007"/>
                  <a:pt x="59506" y="305157"/>
                </a:cubicBezTo>
                <a:close/>
                <a:moveTo>
                  <a:pt x="202691" y="304800"/>
                </a:moveTo>
                <a:cubicBezTo>
                  <a:pt x="202691" y="304800"/>
                  <a:pt x="201494" y="306688"/>
                  <a:pt x="201195" y="307947"/>
                </a:cubicBezTo>
                <a:cubicBezTo>
                  <a:pt x="200896" y="308576"/>
                  <a:pt x="200896" y="310149"/>
                  <a:pt x="200896" y="310149"/>
                </a:cubicBezTo>
                <a:cubicBezTo>
                  <a:pt x="200896" y="310149"/>
                  <a:pt x="198802" y="310464"/>
                  <a:pt x="197905" y="310778"/>
                </a:cubicBezTo>
                <a:cubicBezTo>
                  <a:pt x="195213" y="311722"/>
                  <a:pt x="190427" y="315183"/>
                  <a:pt x="190427" y="315183"/>
                </a:cubicBezTo>
                <a:cubicBezTo>
                  <a:pt x="190427" y="315183"/>
                  <a:pt x="190427" y="315183"/>
                  <a:pt x="193718" y="322420"/>
                </a:cubicBezTo>
                <a:cubicBezTo>
                  <a:pt x="193718" y="322420"/>
                  <a:pt x="198503" y="320532"/>
                  <a:pt x="200298" y="318644"/>
                </a:cubicBezTo>
                <a:cubicBezTo>
                  <a:pt x="201195" y="318015"/>
                  <a:pt x="202092" y="316442"/>
                  <a:pt x="202092" y="316442"/>
                </a:cubicBezTo>
                <a:cubicBezTo>
                  <a:pt x="202092" y="316442"/>
                  <a:pt x="202092" y="316442"/>
                  <a:pt x="204485" y="321476"/>
                </a:cubicBezTo>
                <a:cubicBezTo>
                  <a:pt x="204485" y="321476"/>
                  <a:pt x="202691" y="321476"/>
                  <a:pt x="201494" y="321476"/>
                </a:cubicBezTo>
                <a:cubicBezTo>
                  <a:pt x="198802" y="322105"/>
                  <a:pt x="195213" y="324937"/>
                  <a:pt x="195213" y="324937"/>
                </a:cubicBezTo>
                <a:cubicBezTo>
                  <a:pt x="195213" y="324937"/>
                  <a:pt x="195213" y="324937"/>
                  <a:pt x="199700" y="335006"/>
                </a:cubicBezTo>
                <a:cubicBezTo>
                  <a:pt x="199700" y="335006"/>
                  <a:pt x="199700" y="335006"/>
                  <a:pt x="201494" y="335320"/>
                </a:cubicBezTo>
                <a:cubicBezTo>
                  <a:pt x="201494" y="335320"/>
                  <a:pt x="201494" y="335320"/>
                  <a:pt x="202092" y="335950"/>
                </a:cubicBezTo>
                <a:cubicBezTo>
                  <a:pt x="202092" y="335950"/>
                  <a:pt x="202092" y="335950"/>
                  <a:pt x="195512" y="339725"/>
                </a:cubicBezTo>
                <a:lnTo>
                  <a:pt x="194914" y="338467"/>
                </a:lnTo>
                <a:cubicBezTo>
                  <a:pt x="194914" y="338467"/>
                  <a:pt x="194914" y="338467"/>
                  <a:pt x="195213" y="336893"/>
                </a:cubicBezTo>
                <a:cubicBezTo>
                  <a:pt x="195213" y="336893"/>
                  <a:pt x="195213" y="336893"/>
                  <a:pt x="186240" y="317700"/>
                </a:cubicBezTo>
                <a:cubicBezTo>
                  <a:pt x="186240" y="317700"/>
                  <a:pt x="186240" y="317700"/>
                  <a:pt x="184146" y="317700"/>
                </a:cubicBezTo>
                <a:cubicBezTo>
                  <a:pt x="184146" y="317700"/>
                  <a:pt x="184146" y="317700"/>
                  <a:pt x="183847" y="316442"/>
                </a:cubicBezTo>
                <a:cubicBezTo>
                  <a:pt x="183847" y="316442"/>
                  <a:pt x="183847" y="316442"/>
                  <a:pt x="202691" y="304800"/>
                </a:cubicBezTo>
                <a:close/>
                <a:moveTo>
                  <a:pt x="59543" y="300352"/>
                </a:moveTo>
                <a:cubicBezTo>
                  <a:pt x="62995" y="300038"/>
                  <a:pt x="66133" y="300666"/>
                  <a:pt x="68644" y="302863"/>
                </a:cubicBezTo>
                <a:cubicBezTo>
                  <a:pt x="68644" y="302863"/>
                  <a:pt x="68644" y="302863"/>
                  <a:pt x="68957" y="303176"/>
                </a:cubicBezTo>
                <a:cubicBezTo>
                  <a:pt x="68957" y="303176"/>
                  <a:pt x="68957" y="303176"/>
                  <a:pt x="69271" y="303490"/>
                </a:cubicBezTo>
                <a:cubicBezTo>
                  <a:pt x="69271" y="303490"/>
                  <a:pt x="69271" y="303490"/>
                  <a:pt x="69585" y="304118"/>
                </a:cubicBezTo>
                <a:cubicBezTo>
                  <a:pt x="72096" y="306315"/>
                  <a:pt x="72723" y="309453"/>
                  <a:pt x="72409" y="312905"/>
                </a:cubicBezTo>
                <a:cubicBezTo>
                  <a:pt x="72409" y="316670"/>
                  <a:pt x="70527" y="320122"/>
                  <a:pt x="67388" y="322633"/>
                </a:cubicBezTo>
                <a:cubicBezTo>
                  <a:pt x="62367" y="327026"/>
                  <a:pt x="55777" y="327026"/>
                  <a:pt x="50756" y="322947"/>
                </a:cubicBezTo>
                <a:cubicBezTo>
                  <a:pt x="50756" y="322947"/>
                  <a:pt x="50756" y="322947"/>
                  <a:pt x="50442" y="322633"/>
                </a:cubicBezTo>
                <a:cubicBezTo>
                  <a:pt x="45735" y="317926"/>
                  <a:pt x="45735" y="311336"/>
                  <a:pt x="49815" y="306315"/>
                </a:cubicBezTo>
                <a:cubicBezTo>
                  <a:pt x="52012" y="302863"/>
                  <a:pt x="55777" y="300666"/>
                  <a:pt x="59543" y="300352"/>
                </a:cubicBezTo>
                <a:close/>
                <a:moveTo>
                  <a:pt x="216912" y="293688"/>
                </a:moveTo>
                <a:cubicBezTo>
                  <a:pt x="220873" y="297857"/>
                  <a:pt x="220873" y="297857"/>
                  <a:pt x="220873" y="297857"/>
                </a:cubicBezTo>
                <a:cubicBezTo>
                  <a:pt x="220264" y="299140"/>
                  <a:pt x="220264" y="299140"/>
                  <a:pt x="220264" y="299140"/>
                </a:cubicBezTo>
                <a:cubicBezTo>
                  <a:pt x="217522" y="298178"/>
                  <a:pt x="214780" y="298820"/>
                  <a:pt x="212952" y="300744"/>
                </a:cubicBezTo>
                <a:cubicBezTo>
                  <a:pt x="209600" y="303630"/>
                  <a:pt x="209905" y="309082"/>
                  <a:pt x="212952" y="311969"/>
                </a:cubicBezTo>
                <a:cubicBezTo>
                  <a:pt x="222092" y="303630"/>
                  <a:pt x="222092" y="303630"/>
                  <a:pt x="222092" y="303630"/>
                </a:cubicBezTo>
                <a:cubicBezTo>
                  <a:pt x="222092" y="301065"/>
                  <a:pt x="222092" y="301065"/>
                  <a:pt x="222092" y="301065"/>
                </a:cubicBezTo>
                <a:cubicBezTo>
                  <a:pt x="222701" y="300102"/>
                  <a:pt x="222701" y="300102"/>
                  <a:pt x="222701" y="300102"/>
                </a:cubicBezTo>
                <a:cubicBezTo>
                  <a:pt x="226662" y="304272"/>
                  <a:pt x="226662" y="304272"/>
                  <a:pt x="226662" y="304272"/>
                </a:cubicBezTo>
                <a:cubicBezTo>
                  <a:pt x="225748" y="305234"/>
                  <a:pt x="225748" y="305234"/>
                  <a:pt x="225748" y="305234"/>
                </a:cubicBezTo>
                <a:cubicBezTo>
                  <a:pt x="224225" y="304913"/>
                  <a:pt x="224225" y="304913"/>
                  <a:pt x="224225" y="304913"/>
                </a:cubicBezTo>
                <a:cubicBezTo>
                  <a:pt x="215084" y="314214"/>
                  <a:pt x="215084" y="314214"/>
                  <a:pt x="215084" y="314214"/>
                </a:cubicBezTo>
                <a:cubicBezTo>
                  <a:pt x="217217" y="318383"/>
                  <a:pt x="223006" y="319345"/>
                  <a:pt x="226662" y="315496"/>
                </a:cubicBezTo>
                <a:cubicBezTo>
                  <a:pt x="228795" y="313572"/>
                  <a:pt x="230013" y="308761"/>
                  <a:pt x="228490" y="305234"/>
                </a:cubicBezTo>
                <a:cubicBezTo>
                  <a:pt x="229404" y="304592"/>
                  <a:pt x="229404" y="304592"/>
                  <a:pt x="229404" y="304592"/>
                </a:cubicBezTo>
                <a:cubicBezTo>
                  <a:pt x="233060" y="309082"/>
                  <a:pt x="233060" y="309082"/>
                  <a:pt x="233060" y="309082"/>
                </a:cubicBezTo>
                <a:cubicBezTo>
                  <a:pt x="232451" y="313251"/>
                  <a:pt x="231232" y="315496"/>
                  <a:pt x="228490" y="318062"/>
                </a:cubicBezTo>
                <a:cubicBezTo>
                  <a:pt x="223006" y="323835"/>
                  <a:pt x="216303" y="325438"/>
                  <a:pt x="209905" y="318062"/>
                </a:cubicBezTo>
                <a:cubicBezTo>
                  <a:pt x="202897" y="310365"/>
                  <a:pt x="206553" y="303309"/>
                  <a:pt x="212038" y="297857"/>
                </a:cubicBezTo>
                <a:cubicBezTo>
                  <a:pt x="213561" y="296254"/>
                  <a:pt x="215084" y="295292"/>
                  <a:pt x="216912" y="293688"/>
                </a:cubicBezTo>
                <a:close/>
                <a:moveTo>
                  <a:pt x="225963" y="282575"/>
                </a:moveTo>
                <a:cubicBezTo>
                  <a:pt x="225963" y="282575"/>
                  <a:pt x="225963" y="282575"/>
                  <a:pt x="227208" y="283528"/>
                </a:cubicBezTo>
                <a:cubicBezTo>
                  <a:pt x="227208" y="283528"/>
                  <a:pt x="227208" y="283528"/>
                  <a:pt x="226586" y="285433"/>
                </a:cubicBezTo>
                <a:cubicBezTo>
                  <a:pt x="226586" y="285433"/>
                  <a:pt x="226586" y="285433"/>
                  <a:pt x="242772" y="299086"/>
                </a:cubicBezTo>
                <a:cubicBezTo>
                  <a:pt x="242772" y="299086"/>
                  <a:pt x="247441" y="294641"/>
                  <a:pt x="248064" y="291148"/>
                </a:cubicBezTo>
                <a:cubicBezTo>
                  <a:pt x="248375" y="289560"/>
                  <a:pt x="247752" y="286703"/>
                  <a:pt x="247752" y="286703"/>
                </a:cubicBezTo>
                <a:cubicBezTo>
                  <a:pt x="247752" y="286703"/>
                  <a:pt x="247752" y="286703"/>
                  <a:pt x="249309" y="284798"/>
                </a:cubicBezTo>
                <a:cubicBezTo>
                  <a:pt x="249309" y="284798"/>
                  <a:pt x="249309" y="284798"/>
                  <a:pt x="252110" y="291783"/>
                </a:cubicBezTo>
                <a:cubicBezTo>
                  <a:pt x="252110" y="291783"/>
                  <a:pt x="252110" y="291783"/>
                  <a:pt x="239659" y="306388"/>
                </a:cubicBezTo>
                <a:lnTo>
                  <a:pt x="239037" y="305118"/>
                </a:lnTo>
                <a:cubicBezTo>
                  <a:pt x="239037" y="305118"/>
                  <a:pt x="239037" y="305118"/>
                  <a:pt x="239348" y="303213"/>
                </a:cubicBezTo>
                <a:cubicBezTo>
                  <a:pt x="239348" y="303213"/>
                  <a:pt x="239348" y="303213"/>
                  <a:pt x="223473" y="289878"/>
                </a:cubicBezTo>
                <a:cubicBezTo>
                  <a:pt x="223473" y="289878"/>
                  <a:pt x="223473" y="289878"/>
                  <a:pt x="221917" y="290830"/>
                </a:cubicBezTo>
                <a:cubicBezTo>
                  <a:pt x="221917" y="290830"/>
                  <a:pt x="221917" y="290830"/>
                  <a:pt x="220360" y="289878"/>
                </a:cubicBezTo>
                <a:cubicBezTo>
                  <a:pt x="220360" y="289878"/>
                  <a:pt x="220360" y="289878"/>
                  <a:pt x="225963" y="282575"/>
                </a:cubicBezTo>
                <a:close/>
                <a:moveTo>
                  <a:pt x="42559" y="276225"/>
                </a:moveTo>
                <a:lnTo>
                  <a:pt x="45734" y="279400"/>
                </a:lnTo>
                <a:lnTo>
                  <a:pt x="40972" y="301626"/>
                </a:lnTo>
                <a:lnTo>
                  <a:pt x="52084" y="290513"/>
                </a:lnTo>
                <a:lnTo>
                  <a:pt x="52084" y="288925"/>
                </a:lnTo>
                <a:lnTo>
                  <a:pt x="56847" y="292100"/>
                </a:lnTo>
                <a:lnTo>
                  <a:pt x="55260" y="293688"/>
                </a:lnTo>
                <a:lnTo>
                  <a:pt x="53672" y="293688"/>
                </a:lnTo>
                <a:lnTo>
                  <a:pt x="37797" y="309563"/>
                </a:lnTo>
                <a:lnTo>
                  <a:pt x="34622" y="307976"/>
                </a:lnTo>
                <a:lnTo>
                  <a:pt x="39384" y="284163"/>
                </a:lnTo>
                <a:lnTo>
                  <a:pt x="28272" y="293688"/>
                </a:lnTo>
                <a:lnTo>
                  <a:pt x="28272" y="295276"/>
                </a:lnTo>
                <a:lnTo>
                  <a:pt x="26684" y="296863"/>
                </a:lnTo>
                <a:lnTo>
                  <a:pt x="21922" y="290513"/>
                </a:lnTo>
                <a:lnTo>
                  <a:pt x="23509" y="288925"/>
                </a:lnTo>
                <a:lnTo>
                  <a:pt x="25097" y="290513"/>
                </a:lnTo>
                <a:lnTo>
                  <a:pt x="42559" y="277813"/>
                </a:lnTo>
                <a:close/>
                <a:moveTo>
                  <a:pt x="28489" y="272068"/>
                </a:moveTo>
                <a:cubicBezTo>
                  <a:pt x="30293" y="271463"/>
                  <a:pt x="32458" y="272068"/>
                  <a:pt x="33901" y="273580"/>
                </a:cubicBezTo>
                <a:cubicBezTo>
                  <a:pt x="34623" y="274789"/>
                  <a:pt x="33540" y="276604"/>
                  <a:pt x="32097" y="277208"/>
                </a:cubicBezTo>
                <a:cubicBezTo>
                  <a:pt x="30293" y="277813"/>
                  <a:pt x="28128" y="277208"/>
                  <a:pt x="27406" y="275697"/>
                </a:cubicBezTo>
                <a:cubicBezTo>
                  <a:pt x="26685" y="274185"/>
                  <a:pt x="27406" y="272673"/>
                  <a:pt x="28489" y="272068"/>
                </a:cubicBezTo>
                <a:close/>
                <a:moveTo>
                  <a:pt x="236235" y="266700"/>
                </a:moveTo>
                <a:lnTo>
                  <a:pt x="237823" y="268288"/>
                </a:lnTo>
                <a:lnTo>
                  <a:pt x="236235" y="268288"/>
                </a:lnTo>
                <a:lnTo>
                  <a:pt x="256873" y="279401"/>
                </a:lnTo>
                <a:lnTo>
                  <a:pt x="258461" y="279401"/>
                </a:lnTo>
                <a:lnTo>
                  <a:pt x="260048" y="279401"/>
                </a:lnTo>
                <a:lnTo>
                  <a:pt x="255286" y="287338"/>
                </a:lnTo>
                <a:lnTo>
                  <a:pt x="253698" y="285751"/>
                </a:lnTo>
                <a:lnTo>
                  <a:pt x="253698" y="284163"/>
                </a:lnTo>
                <a:lnTo>
                  <a:pt x="236235" y="273050"/>
                </a:lnTo>
                <a:lnTo>
                  <a:pt x="233060" y="274638"/>
                </a:lnTo>
                <a:close/>
                <a:moveTo>
                  <a:pt x="31447" y="255588"/>
                </a:moveTo>
                <a:lnTo>
                  <a:pt x="36210" y="263526"/>
                </a:lnTo>
                <a:lnTo>
                  <a:pt x="34622" y="263526"/>
                </a:lnTo>
                <a:lnTo>
                  <a:pt x="33035" y="261938"/>
                </a:lnTo>
                <a:lnTo>
                  <a:pt x="13984" y="271463"/>
                </a:lnTo>
                <a:lnTo>
                  <a:pt x="13984" y="273051"/>
                </a:lnTo>
                <a:lnTo>
                  <a:pt x="12397" y="274638"/>
                </a:lnTo>
                <a:lnTo>
                  <a:pt x="9222" y="265113"/>
                </a:lnTo>
                <a:lnTo>
                  <a:pt x="10809" y="266701"/>
                </a:lnTo>
                <a:lnTo>
                  <a:pt x="31447" y="258763"/>
                </a:lnTo>
                <a:close/>
                <a:moveTo>
                  <a:pt x="247030" y="242888"/>
                </a:moveTo>
                <a:cubicBezTo>
                  <a:pt x="252428" y="244855"/>
                  <a:pt x="252428" y="244855"/>
                  <a:pt x="252428" y="244855"/>
                </a:cubicBezTo>
                <a:cubicBezTo>
                  <a:pt x="252110" y="246495"/>
                  <a:pt x="252110" y="246495"/>
                  <a:pt x="252110" y="246495"/>
                </a:cubicBezTo>
                <a:cubicBezTo>
                  <a:pt x="249253" y="246495"/>
                  <a:pt x="247030" y="248134"/>
                  <a:pt x="245760" y="250757"/>
                </a:cubicBezTo>
                <a:cubicBezTo>
                  <a:pt x="243855" y="255019"/>
                  <a:pt x="247030" y="258625"/>
                  <a:pt x="250840" y="261576"/>
                </a:cubicBezTo>
                <a:cubicBezTo>
                  <a:pt x="254651" y="264527"/>
                  <a:pt x="262588" y="263543"/>
                  <a:pt x="264811" y="258953"/>
                </a:cubicBezTo>
                <a:cubicBezTo>
                  <a:pt x="266081" y="256003"/>
                  <a:pt x="265446" y="251740"/>
                  <a:pt x="262588" y="248790"/>
                </a:cubicBezTo>
                <a:cubicBezTo>
                  <a:pt x="263541" y="247806"/>
                  <a:pt x="263541" y="247806"/>
                  <a:pt x="263541" y="247806"/>
                </a:cubicBezTo>
                <a:cubicBezTo>
                  <a:pt x="268621" y="250101"/>
                  <a:pt x="268621" y="250101"/>
                  <a:pt x="268621" y="250101"/>
                </a:cubicBezTo>
                <a:cubicBezTo>
                  <a:pt x="269573" y="254363"/>
                  <a:pt x="269256" y="257314"/>
                  <a:pt x="267668" y="261248"/>
                </a:cubicBezTo>
                <a:cubicBezTo>
                  <a:pt x="264176" y="268133"/>
                  <a:pt x="258778" y="273051"/>
                  <a:pt x="248935" y="268789"/>
                </a:cubicBezTo>
                <a:cubicBezTo>
                  <a:pt x="239410" y="264527"/>
                  <a:pt x="240680" y="256330"/>
                  <a:pt x="243855" y="248790"/>
                </a:cubicBezTo>
                <a:cubicBezTo>
                  <a:pt x="244808" y="246167"/>
                  <a:pt x="245760" y="245183"/>
                  <a:pt x="247030" y="242888"/>
                </a:cubicBezTo>
                <a:close/>
                <a:moveTo>
                  <a:pt x="158446" y="239713"/>
                </a:moveTo>
                <a:lnTo>
                  <a:pt x="158446" y="280988"/>
                </a:lnTo>
                <a:cubicBezTo>
                  <a:pt x="164915" y="269380"/>
                  <a:pt x="172000" y="255191"/>
                  <a:pt x="179084" y="239713"/>
                </a:cubicBezTo>
                <a:cubicBezTo>
                  <a:pt x="158446" y="239713"/>
                  <a:pt x="158446" y="239713"/>
                  <a:pt x="158446" y="239713"/>
                </a:cubicBezTo>
                <a:close/>
                <a:moveTo>
                  <a:pt x="94946" y="239713"/>
                </a:moveTo>
                <a:cubicBezTo>
                  <a:pt x="102244" y="255191"/>
                  <a:pt x="109873" y="269380"/>
                  <a:pt x="117171" y="280988"/>
                </a:cubicBezTo>
                <a:cubicBezTo>
                  <a:pt x="117171" y="239713"/>
                  <a:pt x="117171" y="239713"/>
                  <a:pt x="117171" y="239713"/>
                </a:cubicBezTo>
                <a:cubicBezTo>
                  <a:pt x="94946" y="239713"/>
                  <a:pt x="94946" y="239713"/>
                  <a:pt x="94946" y="239713"/>
                </a:cubicBezTo>
                <a:close/>
                <a:moveTo>
                  <a:pt x="13217" y="233399"/>
                </a:moveTo>
                <a:cubicBezTo>
                  <a:pt x="23824" y="230188"/>
                  <a:pt x="28133" y="236610"/>
                  <a:pt x="30453" y="244636"/>
                </a:cubicBezTo>
                <a:cubicBezTo>
                  <a:pt x="31116" y="246884"/>
                  <a:pt x="31116" y="248489"/>
                  <a:pt x="31448" y="250737"/>
                </a:cubicBezTo>
                <a:cubicBezTo>
                  <a:pt x="25813" y="252342"/>
                  <a:pt x="25813" y="252342"/>
                  <a:pt x="25813" y="252342"/>
                </a:cubicBezTo>
                <a:cubicBezTo>
                  <a:pt x="25150" y="251379"/>
                  <a:pt x="25150" y="251379"/>
                  <a:pt x="25150" y="251379"/>
                </a:cubicBezTo>
                <a:cubicBezTo>
                  <a:pt x="27139" y="249452"/>
                  <a:pt x="28133" y="246563"/>
                  <a:pt x="27139" y="243673"/>
                </a:cubicBezTo>
                <a:cubicBezTo>
                  <a:pt x="26144" y="239499"/>
                  <a:pt x="21172" y="237252"/>
                  <a:pt x="17195" y="238857"/>
                </a:cubicBezTo>
                <a:cubicBezTo>
                  <a:pt x="20178" y="251058"/>
                  <a:pt x="20178" y="251058"/>
                  <a:pt x="20178" y="251058"/>
                </a:cubicBezTo>
                <a:cubicBezTo>
                  <a:pt x="22167" y="252021"/>
                  <a:pt x="22167" y="252021"/>
                  <a:pt x="22167" y="252021"/>
                </a:cubicBezTo>
                <a:cubicBezTo>
                  <a:pt x="22830" y="253305"/>
                  <a:pt x="22830" y="253305"/>
                  <a:pt x="22830" y="253305"/>
                </a:cubicBezTo>
                <a:cubicBezTo>
                  <a:pt x="16863" y="254910"/>
                  <a:pt x="16863" y="254910"/>
                  <a:pt x="16863" y="254910"/>
                </a:cubicBezTo>
                <a:cubicBezTo>
                  <a:pt x="16201" y="253626"/>
                  <a:pt x="16201" y="253626"/>
                  <a:pt x="16201" y="253626"/>
                </a:cubicBezTo>
                <a:cubicBezTo>
                  <a:pt x="17195" y="252342"/>
                  <a:pt x="17195" y="252342"/>
                  <a:pt x="17195" y="252342"/>
                </a:cubicBezTo>
                <a:cubicBezTo>
                  <a:pt x="13880" y="239820"/>
                  <a:pt x="13880" y="239820"/>
                  <a:pt x="13880" y="239820"/>
                </a:cubicBezTo>
                <a:cubicBezTo>
                  <a:pt x="8908" y="240141"/>
                  <a:pt x="5262" y="244957"/>
                  <a:pt x="6257" y="249773"/>
                </a:cubicBezTo>
                <a:cubicBezTo>
                  <a:pt x="7251" y="252663"/>
                  <a:pt x="10897" y="256195"/>
                  <a:pt x="14875" y="256516"/>
                </a:cubicBezTo>
                <a:cubicBezTo>
                  <a:pt x="14875" y="257479"/>
                  <a:pt x="14875" y="257479"/>
                  <a:pt x="14875" y="257479"/>
                </a:cubicBezTo>
                <a:cubicBezTo>
                  <a:pt x="8908" y="258763"/>
                  <a:pt x="8908" y="258763"/>
                  <a:pt x="8908" y="258763"/>
                </a:cubicBezTo>
                <a:cubicBezTo>
                  <a:pt x="5594" y="256516"/>
                  <a:pt x="4268" y="254268"/>
                  <a:pt x="3274" y="250415"/>
                </a:cubicBezTo>
                <a:cubicBezTo>
                  <a:pt x="1285" y="243031"/>
                  <a:pt x="3274" y="235967"/>
                  <a:pt x="13217" y="233399"/>
                </a:cubicBezTo>
                <a:close/>
                <a:moveTo>
                  <a:pt x="247348" y="231775"/>
                </a:moveTo>
                <a:lnTo>
                  <a:pt x="248935" y="231775"/>
                </a:lnTo>
                <a:lnTo>
                  <a:pt x="248935" y="233363"/>
                </a:lnTo>
                <a:lnTo>
                  <a:pt x="271161" y="236538"/>
                </a:lnTo>
                <a:lnTo>
                  <a:pt x="272748" y="234950"/>
                </a:lnTo>
                <a:lnTo>
                  <a:pt x="271161" y="244475"/>
                </a:lnTo>
                <a:lnTo>
                  <a:pt x="269573" y="244475"/>
                </a:lnTo>
                <a:lnTo>
                  <a:pt x="269573" y="241300"/>
                </a:lnTo>
                <a:lnTo>
                  <a:pt x="248935" y="238125"/>
                </a:lnTo>
                <a:lnTo>
                  <a:pt x="247348" y="239713"/>
                </a:lnTo>
                <a:lnTo>
                  <a:pt x="245760" y="239713"/>
                </a:lnTo>
                <a:close/>
                <a:moveTo>
                  <a:pt x="3170" y="209550"/>
                </a:moveTo>
                <a:cubicBezTo>
                  <a:pt x="3170" y="209550"/>
                  <a:pt x="2872" y="210524"/>
                  <a:pt x="3170" y="214746"/>
                </a:cubicBezTo>
                <a:cubicBezTo>
                  <a:pt x="3468" y="218643"/>
                  <a:pt x="8230" y="223838"/>
                  <a:pt x="13588" y="223514"/>
                </a:cubicBezTo>
                <a:cubicBezTo>
                  <a:pt x="17457" y="223189"/>
                  <a:pt x="21029" y="219292"/>
                  <a:pt x="21327" y="216045"/>
                </a:cubicBezTo>
                <a:cubicBezTo>
                  <a:pt x="21922" y="213772"/>
                  <a:pt x="21922" y="212473"/>
                  <a:pt x="21922" y="210200"/>
                </a:cubicBezTo>
                <a:cubicBezTo>
                  <a:pt x="21922" y="210200"/>
                  <a:pt x="21922" y="210200"/>
                  <a:pt x="3170" y="209550"/>
                </a:cubicBezTo>
                <a:close/>
                <a:moveTo>
                  <a:pt x="11" y="201613"/>
                </a:moveTo>
                <a:cubicBezTo>
                  <a:pt x="11" y="201613"/>
                  <a:pt x="11" y="201613"/>
                  <a:pt x="1580" y="201613"/>
                </a:cubicBezTo>
                <a:cubicBezTo>
                  <a:pt x="1580" y="201613"/>
                  <a:pt x="1580" y="201613"/>
                  <a:pt x="2835" y="203541"/>
                </a:cubicBezTo>
                <a:cubicBezTo>
                  <a:pt x="2835" y="203541"/>
                  <a:pt x="2835" y="203541"/>
                  <a:pt x="24175" y="203862"/>
                </a:cubicBezTo>
                <a:cubicBezTo>
                  <a:pt x="24175" y="203862"/>
                  <a:pt x="24175" y="203862"/>
                  <a:pt x="25116" y="202256"/>
                </a:cubicBezTo>
                <a:lnTo>
                  <a:pt x="26685" y="202256"/>
                </a:lnTo>
                <a:cubicBezTo>
                  <a:pt x="26685" y="202256"/>
                  <a:pt x="26685" y="202256"/>
                  <a:pt x="26058" y="213822"/>
                </a:cubicBezTo>
                <a:cubicBezTo>
                  <a:pt x="25430" y="220569"/>
                  <a:pt x="21664" y="227959"/>
                  <a:pt x="14133" y="228601"/>
                </a:cubicBezTo>
                <a:cubicBezTo>
                  <a:pt x="5974" y="228601"/>
                  <a:pt x="-303" y="221212"/>
                  <a:pt x="11" y="215107"/>
                </a:cubicBezTo>
                <a:cubicBezTo>
                  <a:pt x="11" y="215107"/>
                  <a:pt x="11" y="215107"/>
                  <a:pt x="11" y="201613"/>
                </a:cubicBezTo>
                <a:close/>
                <a:moveTo>
                  <a:pt x="247347" y="200025"/>
                </a:moveTo>
                <a:cubicBezTo>
                  <a:pt x="253862" y="204374"/>
                  <a:pt x="253862" y="204374"/>
                  <a:pt x="253862" y="204374"/>
                </a:cubicBezTo>
                <a:cubicBezTo>
                  <a:pt x="253241" y="204374"/>
                  <a:pt x="252621" y="204684"/>
                  <a:pt x="252311" y="204995"/>
                </a:cubicBezTo>
                <a:cubicBezTo>
                  <a:pt x="251380" y="205616"/>
                  <a:pt x="251380" y="208722"/>
                  <a:pt x="251380" y="213070"/>
                </a:cubicBezTo>
                <a:cubicBezTo>
                  <a:pt x="272784" y="212760"/>
                  <a:pt x="272784" y="212760"/>
                  <a:pt x="272784" y="212760"/>
                </a:cubicBezTo>
                <a:cubicBezTo>
                  <a:pt x="273094" y="211828"/>
                  <a:pt x="273094" y="211828"/>
                  <a:pt x="273094" y="211828"/>
                </a:cubicBezTo>
                <a:cubicBezTo>
                  <a:pt x="274335" y="211828"/>
                  <a:pt x="274335" y="211828"/>
                  <a:pt x="274335" y="211828"/>
                </a:cubicBezTo>
                <a:cubicBezTo>
                  <a:pt x="274335" y="219593"/>
                  <a:pt x="274335" y="219593"/>
                  <a:pt x="274335" y="219593"/>
                </a:cubicBezTo>
                <a:cubicBezTo>
                  <a:pt x="273715" y="219593"/>
                  <a:pt x="273715" y="219593"/>
                  <a:pt x="273715" y="219593"/>
                </a:cubicBezTo>
                <a:cubicBezTo>
                  <a:pt x="272784" y="217729"/>
                  <a:pt x="272784" y="217729"/>
                  <a:pt x="272784" y="217729"/>
                </a:cubicBezTo>
                <a:cubicBezTo>
                  <a:pt x="251690" y="218040"/>
                  <a:pt x="251690" y="218040"/>
                  <a:pt x="251690" y="218040"/>
                </a:cubicBezTo>
                <a:cubicBezTo>
                  <a:pt x="251690" y="220214"/>
                  <a:pt x="251380" y="223631"/>
                  <a:pt x="252000" y="224252"/>
                </a:cubicBezTo>
                <a:cubicBezTo>
                  <a:pt x="252000" y="224562"/>
                  <a:pt x="252621" y="224873"/>
                  <a:pt x="253241" y="224873"/>
                </a:cubicBezTo>
                <a:cubicBezTo>
                  <a:pt x="247657" y="228600"/>
                  <a:pt x="247657" y="228600"/>
                  <a:pt x="247657" y="228600"/>
                </a:cubicBezTo>
                <a:lnTo>
                  <a:pt x="248588" y="224873"/>
                </a:lnTo>
                <a:cubicBezTo>
                  <a:pt x="248898" y="205305"/>
                  <a:pt x="248898" y="205305"/>
                  <a:pt x="248898" y="205305"/>
                </a:cubicBezTo>
                <a:cubicBezTo>
                  <a:pt x="247347" y="200025"/>
                  <a:pt x="247347" y="200025"/>
                  <a:pt x="247347" y="200025"/>
                </a:cubicBezTo>
                <a:close/>
                <a:moveTo>
                  <a:pt x="12926" y="192844"/>
                </a:moveTo>
                <a:cubicBezTo>
                  <a:pt x="14136" y="192088"/>
                  <a:pt x="15950" y="192466"/>
                  <a:pt x="16555" y="193978"/>
                </a:cubicBezTo>
                <a:cubicBezTo>
                  <a:pt x="17160" y="195868"/>
                  <a:pt x="16555" y="197758"/>
                  <a:pt x="15043" y="199270"/>
                </a:cubicBezTo>
                <a:cubicBezTo>
                  <a:pt x="13834" y="200026"/>
                  <a:pt x="12019" y="199270"/>
                  <a:pt x="11415" y="197380"/>
                </a:cubicBezTo>
                <a:cubicBezTo>
                  <a:pt x="10810" y="195490"/>
                  <a:pt x="11415" y="193600"/>
                  <a:pt x="12926" y="192844"/>
                </a:cubicBezTo>
                <a:close/>
                <a:moveTo>
                  <a:pt x="158446" y="177800"/>
                </a:moveTo>
                <a:lnTo>
                  <a:pt x="158446" y="200025"/>
                </a:lnTo>
                <a:cubicBezTo>
                  <a:pt x="195747" y="200025"/>
                  <a:pt x="195747" y="200025"/>
                  <a:pt x="195747" y="200025"/>
                </a:cubicBezTo>
                <a:cubicBezTo>
                  <a:pt x="198544" y="192507"/>
                  <a:pt x="200720" y="184990"/>
                  <a:pt x="202896" y="177800"/>
                </a:cubicBezTo>
                <a:cubicBezTo>
                  <a:pt x="158446" y="177800"/>
                  <a:pt x="158446" y="177800"/>
                  <a:pt x="158446" y="177800"/>
                </a:cubicBezTo>
                <a:close/>
                <a:moveTo>
                  <a:pt x="125369" y="177800"/>
                </a:moveTo>
                <a:cubicBezTo>
                  <a:pt x="125369" y="208990"/>
                  <a:pt x="125369" y="208990"/>
                  <a:pt x="125369" y="208990"/>
                </a:cubicBezTo>
                <a:cubicBezTo>
                  <a:pt x="82246" y="208990"/>
                  <a:pt x="82246" y="208990"/>
                  <a:pt x="82246" y="208990"/>
                </a:cubicBezTo>
                <a:cubicBezTo>
                  <a:pt x="82875" y="209945"/>
                  <a:pt x="83190" y="211218"/>
                  <a:pt x="83820" y="212491"/>
                </a:cubicBezTo>
                <a:cubicBezTo>
                  <a:pt x="86023" y="218538"/>
                  <a:pt x="88541" y="224585"/>
                  <a:pt x="91374" y="230632"/>
                </a:cubicBezTo>
                <a:cubicBezTo>
                  <a:pt x="120962" y="230632"/>
                  <a:pt x="120962" y="230632"/>
                  <a:pt x="120962" y="230632"/>
                </a:cubicBezTo>
                <a:cubicBezTo>
                  <a:pt x="125369" y="230632"/>
                  <a:pt x="125369" y="230632"/>
                  <a:pt x="125369" y="230632"/>
                </a:cubicBezTo>
                <a:cubicBezTo>
                  <a:pt x="125369" y="295559"/>
                  <a:pt x="125369" y="295559"/>
                  <a:pt x="125369" y="295559"/>
                </a:cubicBezTo>
                <a:cubicBezTo>
                  <a:pt x="128831" y="300333"/>
                  <a:pt x="131664" y="304471"/>
                  <a:pt x="134182" y="307017"/>
                </a:cubicBezTo>
                <a:cubicBezTo>
                  <a:pt x="135127" y="307972"/>
                  <a:pt x="136071" y="308927"/>
                  <a:pt x="136700" y="309563"/>
                </a:cubicBezTo>
                <a:cubicBezTo>
                  <a:pt x="137645" y="308927"/>
                  <a:pt x="138589" y="307972"/>
                  <a:pt x="139219" y="307017"/>
                </a:cubicBezTo>
                <a:cubicBezTo>
                  <a:pt x="141737" y="304471"/>
                  <a:pt x="144884" y="300333"/>
                  <a:pt x="148347" y="295559"/>
                </a:cubicBezTo>
                <a:cubicBezTo>
                  <a:pt x="148347" y="230632"/>
                  <a:pt x="148347" y="230632"/>
                  <a:pt x="148347" y="230632"/>
                </a:cubicBezTo>
                <a:cubicBezTo>
                  <a:pt x="152753" y="230632"/>
                  <a:pt x="152753" y="230632"/>
                  <a:pt x="152753" y="230632"/>
                </a:cubicBezTo>
                <a:cubicBezTo>
                  <a:pt x="182656" y="230632"/>
                  <a:pt x="182656" y="230632"/>
                  <a:pt x="182656" y="230632"/>
                </a:cubicBezTo>
                <a:cubicBezTo>
                  <a:pt x="185489" y="224585"/>
                  <a:pt x="188007" y="218538"/>
                  <a:pt x="190525" y="212491"/>
                </a:cubicBezTo>
                <a:cubicBezTo>
                  <a:pt x="190840" y="211218"/>
                  <a:pt x="191469" y="209945"/>
                  <a:pt x="191784" y="208990"/>
                </a:cubicBezTo>
                <a:cubicBezTo>
                  <a:pt x="148347" y="208990"/>
                  <a:pt x="148347" y="208990"/>
                  <a:pt x="148347" y="208990"/>
                </a:cubicBezTo>
                <a:lnTo>
                  <a:pt x="148347" y="177800"/>
                </a:lnTo>
                <a:cubicBezTo>
                  <a:pt x="136700" y="177800"/>
                  <a:pt x="136700" y="177800"/>
                  <a:pt x="136700" y="177800"/>
                </a:cubicBezTo>
                <a:cubicBezTo>
                  <a:pt x="125369" y="177800"/>
                  <a:pt x="125369" y="177800"/>
                  <a:pt x="125369" y="177800"/>
                </a:cubicBezTo>
                <a:close/>
                <a:moveTo>
                  <a:pt x="71134" y="177800"/>
                </a:moveTo>
                <a:cubicBezTo>
                  <a:pt x="73079" y="184990"/>
                  <a:pt x="75673" y="192507"/>
                  <a:pt x="78266" y="200025"/>
                </a:cubicBezTo>
                <a:cubicBezTo>
                  <a:pt x="117172" y="200025"/>
                  <a:pt x="117172" y="200025"/>
                  <a:pt x="117172" y="200025"/>
                </a:cubicBezTo>
                <a:lnTo>
                  <a:pt x="117172" y="177800"/>
                </a:lnTo>
                <a:cubicBezTo>
                  <a:pt x="71134" y="177800"/>
                  <a:pt x="71134" y="177800"/>
                  <a:pt x="71134" y="177800"/>
                </a:cubicBezTo>
                <a:close/>
                <a:moveTo>
                  <a:pt x="265125" y="173038"/>
                </a:moveTo>
                <a:cubicBezTo>
                  <a:pt x="268439" y="175607"/>
                  <a:pt x="270097" y="177854"/>
                  <a:pt x="271091" y="181707"/>
                </a:cubicBezTo>
                <a:cubicBezTo>
                  <a:pt x="272748" y="189092"/>
                  <a:pt x="270759" y="196155"/>
                  <a:pt x="260816" y="198724"/>
                </a:cubicBezTo>
                <a:cubicBezTo>
                  <a:pt x="250540" y="201613"/>
                  <a:pt x="245900" y="195192"/>
                  <a:pt x="243911" y="187486"/>
                </a:cubicBezTo>
                <a:cubicBezTo>
                  <a:pt x="243248" y="184918"/>
                  <a:pt x="243248" y="183312"/>
                  <a:pt x="242585" y="180744"/>
                </a:cubicBezTo>
                <a:cubicBezTo>
                  <a:pt x="248220" y="179460"/>
                  <a:pt x="248220" y="179460"/>
                  <a:pt x="248220" y="179460"/>
                </a:cubicBezTo>
                <a:cubicBezTo>
                  <a:pt x="249214" y="180423"/>
                  <a:pt x="249214" y="180423"/>
                  <a:pt x="249214" y="180423"/>
                </a:cubicBezTo>
                <a:cubicBezTo>
                  <a:pt x="246894" y="182349"/>
                  <a:pt x="246231" y="185239"/>
                  <a:pt x="246894" y="188128"/>
                </a:cubicBezTo>
                <a:cubicBezTo>
                  <a:pt x="247889" y="192302"/>
                  <a:pt x="252861" y="194871"/>
                  <a:pt x="257170" y="193265"/>
                </a:cubicBezTo>
                <a:cubicBezTo>
                  <a:pt x="254186" y="180744"/>
                  <a:pt x="254186" y="180744"/>
                  <a:pt x="254186" y="180744"/>
                </a:cubicBezTo>
                <a:cubicBezTo>
                  <a:pt x="251866" y="179781"/>
                  <a:pt x="251866" y="179781"/>
                  <a:pt x="251866" y="179781"/>
                </a:cubicBezTo>
                <a:cubicBezTo>
                  <a:pt x="251535" y="178496"/>
                  <a:pt x="251535" y="178496"/>
                  <a:pt x="251535" y="178496"/>
                </a:cubicBezTo>
                <a:cubicBezTo>
                  <a:pt x="257501" y="176891"/>
                  <a:pt x="257501" y="176891"/>
                  <a:pt x="257501" y="176891"/>
                </a:cubicBezTo>
                <a:cubicBezTo>
                  <a:pt x="257832" y="177854"/>
                  <a:pt x="257832" y="177854"/>
                  <a:pt x="257832" y="177854"/>
                </a:cubicBezTo>
                <a:cubicBezTo>
                  <a:pt x="256838" y="179460"/>
                  <a:pt x="256838" y="179460"/>
                  <a:pt x="256838" y="179460"/>
                </a:cubicBezTo>
                <a:cubicBezTo>
                  <a:pt x="260153" y="192302"/>
                  <a:pt x="260153" y="192302"/>
                  <a:pt x="260153" y="192302"/>
                </a:cubicBezTo>
                <a:cubicBezTo>
                  <a:pt x="265125" y="191981"/>
                  <a:pt x="268771" y="186844"/>
                  <a:pt x="267776" y="182349"/>
                </a:cubicBezTo>
                <a:cubicBezTo>
                  <a:pt x="267113" y="179139"/>
                  <a:pt x="263467" y="175928"/>
                  <a:pt x="259158" y="175286"/>
                </a:cubicBezTo>
                <a:cubicBezTo>
                  <a:pt x="259158" y="174323"/>
                  <a:pt x="259158" y="174323"/>
                  <a:pt x="259158" y="174323"/>
                </a:cubicBezTo>
                <a:cubicBezTo>
                  <a:pt x="265125" y="173038"/>
                  <a:pt x="265125" y="173038"/>
                  <a:pt x="265125" y="173038"/>
                </a:cubicBezTo>
                <a:close/>
                <a:moveTo>
                  <a:pt x="10809" y="160338"/>
                </a:moveTo>
                <a:lnTo>
                  <a:pt x="12397" y="160338"/>
                </a:lnTo>
                <a:lnTo>
                  <a:pt x="12397" y="161926"/>
                </a:lnTo>
                <a:lnTo>
                  <a:pt x="31447" y="169863"/>
                </a:lnTo>
                <a:lnTo>
                  <a:pt x="33034" y="169863"/>
                </a:lnTo>
                <a:lnTo>
                  <a:pt x="34622" y="169863"/>
                </a:lnTo>
                <a:lnTo>
                  <a:pt x="33034" y="174626"/>
                </a:lnTo>
                <a:lnTo>
                  <a:pt x="12397" y="182564"/>
                </a:lnTo>
                <a:lnTo>
                  <a:pt x="26684" y="185739"/>
                </a:lnTo>
                <a:lnTo>
                  <a:pt x="28272" y="184151"/>
                </a:lnTo>
                <a:lnTo>
                  <a:pt x="28272" y="185739"/>
                </a:lnTo>
                <a:lnTo>
                  <a:pt x="26684" y="190501"/>
                </a:lnTo>
                <a:lnTo>
                  <a:pt x="25097" y="188914"/>
                </a:lnTo>
                <a:lnTo>
                  <a:pt x="2872" y="184151"/>
                </a:lnTo>
                <a:lnTo>
                  <a:pt x="4459" y="180976"/>
                </a:lnTo>
                <a:lnTo>
                  <a:pt x="25097" y="171451"/>
                </a:lnTo>
                <a:lnTo>
                  <a:pt x="12397" y="166688"/>
                </a:lnTo>
                <a:lnTo>
                  <a:pt x="10809" y="168276"/>
                </a:lnTo>
                <a:lnTo>
                  <a:pt x="9222" y="166688"/>
                </a:lnTo>
                <a:close/>
                <a:moveTo>
                  <a:pt x="140984" y="157163"/>
                </a:moveTo>
                <a:lnTo>
                  <a:pt x="140984" y="168276"/>
                </a:lnTo>
                <a:lnTo>
                  <a:pt x="148922" y="168276"/>
                </a:lnTo>
                <a:close/>
                <a:moveTo>
                  <a:pt x="133047" y="157163"/>
                </a:moveTo>
                <a:lnTo>
                  <a:pt x="125109" y="168276"/>
                </a:lnTo>
                <a:lnTo>
                  <a:pt x="133047" y="168276"/>
                </a:lnTo>
                <a:close/>
                <a:moveTo>
                  <a:pt x="243426" y="155576"/>
                </a:moveTo>
                <a:cubicBezTo>
                  <a:pt x="236235" y="157163"/>
                  <a:pt x="237947" y="164783"/>
                  <a:pt x="240344" y="169863"/>
                </a:cubicBezTo>
                <a:lnTo>
                  <a:pt x="253698" y="163513"/>
                </a:lnTo>
                <a:cubicBezTo>
                  <a:pt x="253013" y="159386"/>
                  <a:pt x="249589" y="153988"/>
                  <a:pt x="243426" y="155576"/>
                </a:cubicBezTo>
                <a:close/>
                <a:moveTo>
                  <a:pt x="150509" y="153988"/>
                </a:moveTo>
                <a:lnTo>
                  <a:pt x="160034" y="168276"/>
                </a:lnTo>
                <a:lnTo>
                  <a:pt x="182259" y="168276"/>
                </a:lnTo>
                <a:close/>
                <a:moveTo>
                  <a:pt x="123521" y="153988"/>
                </a:moveTo>
                <a:lnTo>
                  <a:pt x="91771" y="168276"/>
                </a:lnTo>
                <a:lnTo>
                  <a:pt x="113996" y="168276"/>
                </a:lnTo>
                <a:close/>
                <a:moveTo>
                  <a:pt x="17159" y="147638"/>
                </a:moveTo>
                <a:lnTo>
                  <a:pt x="17159" y="149226"/>
                </a:lnTo>
                <a:lnTo>
                  <a:pt x="18747" y="150813"/>
                </a:lnTo>
                <a:lnTo>
                  <a:pt x="36210" y="160339"/>
                </a:lnTo>
                <a:lnTo>
                  <a:pt x="37797" y="158751"/>
                </a:lnTo>
                <a:lnTo>
                  <a:pt x="39385" y="160339"/>
                </a:lnTo>
                <a:lnTo>
                  <a:pt x="36210" y="168276"/>
                </a:lnTo>
                <a:lnTo>
                  <a:pt x="34622" y="166689"/>
                </a:lnTo>
                <a:lnTo>
                  <a:pt x="34622" y="165101"/>
                </a:lnTo>
                <a:lnTo>
                  <a:pt x="15572" y="155576"/>
                </a:lnTo>
                <a:lnTo>
                  <a:pt x="13984" y="157163"/>
                </a:lnTo>
                <a:lnTo>
                  <a:pt x="12397" y="157163"/>
                </a:lnTo>
                <a:close/>
                <a:moveTo>
                  <a:pt x="155271" y="146050"/>
                </a:moveTo>
                <a:lnTo>
                  <a:pt x="205733" y="168275"/>
                </a:lnTo>
                <a:cubicBezTo>
                  <a:pt x="207011" y="163336"/>
                  <a:pt x="208288" y="158706"/>
                  <a:pt x="209246" y="154075"/>
                </a:cubicBezTo>
                <a:cubicBezTo>
                  <a:pt x="198707" y="152532"/>
                  <a:pt x="173156" y="148519"/>
                  <a:pt x="155271" y="146050"/>
                </a:cubicBezTo>
                <a:close/>
                <a:moveTo>
                  <a:pt x="118759" y="146050"/>
                </a:moveTo>
                <a:cubicBezTo>
                  <a:pt x="100874" y="148519"/>
                  <a:pt x="75323" y="152532"/>
                  <a:pt x="64784" y="154075"/>
                </a:cubicBezTo>
                <a:cubicBezTo>
                  <a:pt x="65742" y="158706"/>
                  <a:pt x="67019" y="163336"/>
                  <a:pt x="68297" y="168275"/>
                </a:cubicBezTo>
                <a:cubicBezTo>
                  <a:pt x="118759" y="146050"/>
                  <a:pt x="118759" y="146050"/>
                  <a:pt x="118759" y="146050"/>
                </a:cubicBezTo>
                <a:close/>
                <a:moveTo>
                  <a:pt x="251158" y="141288"/>
                </a:moveTo>
                <a:cubicBezTo>
                  <a:pt x="254333" y="144146"/>
                  <a:pt x="255603" y="145098"/>
                  <a:pt x="256238" y="149226"/>
                </a:cubicBezTo>
                <a:cubicBezTo>
                  <a:pt x="256873" y="152083"/>
                  <a:pt x="255603" y="157481"/>
                  <a:pt x="255603" y="162243"/>
                </a:cubicBezTo>
                <a:cubicBezTo>
                  <a:pt x="255603" y="162243"/>
                  <a:pt x="255603" y="162243"/>
                  <a:pt x="261953" y="159068"/>
                </a:cubicBezTo>
                <a:lnTo>
                  <a:pt x="264810" y="164783"/>
                </a:lnTo>
                <a:cubicBezTo>
                  <a:pt x="264810" y="164783"/>
                  <a:pt x="264810" y="164783"/>
                  <a:pt x="263858" y="165101"/>
                </a:cubicBezTo>
                <a:cubicBezTo>
                  <a:pt x="263858" y="165101"/>
                  <a:pt x="263858" y="165101"/>
                  <a:pt x="262270" y="164148"/>
                </a:cubicBezTo>
                <a:cubicBezTo>
                  <a:pt x="262270" y="164148"/>
                  <a:pt x="262270" y="164148"/>
                  <a:pt x="243220" y="173991"/>
                </a:cubicBezTo>
                <a:cubicBezTo>
                  <a:pt x="243220" y="173991"/>
                  <a:pt x="243220" y="173991"/>
                  <a:pt x="242903" y="175261"/>
                </a:cubicBezTo>
                <a:cubicBezTo>
                  <a:pt x="242903" y="175261"/>
                  <a:pt x="242903" y="175261"/>
                  <a:pt x="240998" y="176213"/>
                </a:cubicBezTo>
                <a:cubicBezTo>
                  <a:pt x="240998" y="176213"/>
                  <a:pt x="240998" y="176213"/>
                  <a:pt x="235600" y="163831"/>
                </a:cubicBezTo>
                <a:cubicBezTo>
                  <a:pt x="233060" y="158751"/>
                  <a:pt x="236235" y="153036"/>
                  <a:pt x="241633" y="151448"/>
                </a:cubicBezTo>
                <a:cubicBezTo>
                  <a:pt x="246078" y="150178"/>
                  <a:pt x="250205" y="151766"/>
                  <a:pt x="251793" y="155258"/>
                </a:cubicBezTo>
                <a:cubicBezTo>
                  <a:pt x="252745" y="151766"/>
                  <a:pt x="252745" y="149543"/>
                  <a:pt x="252110" y="146051"/>
                </a:cubicBezTo>
                <a:cubicBezTo>
                  <a:pt x="251475" y="143828"/>
                  <a:pt x="251158" y="143828"/>
                  <a:pt x="250205" y="142241"/>
                </a:cubicBezTo>
                <a:cubicBezTo>
                  <a:pt x="250205" y="142241"/>
                  <a:pt x="250205" y="142241"/>
                  <a:pt x="251158" y="141288"/>
                </a:cubicBezTo>
                <a:close/>
                <a:moveTo>
                  <a:pt x="60660" y="107950"/>
                </a:moveTo>
                <a:cubicBezTo>
                  <a:pt x="60340" y="110845"/>
                  <a:pt x="60021" y="113740"/>
                  <a:pt x="60021" y="116956"/>
                </a:cubicBezTo>
                <a:cubicBezTo>
                  <a:pt x="60021" y="125319"/>
                  <a:pt x="60979" y="134647"/>
                  <a:pt x="62577" y="144940"/>
                </a:cubicBezTo>
                <a:cubicBezTo>
                  <a:pt x="122319" y="135612"/>
                  <a:pt x="122319" y="135612"/>
                  <a:pt x="122319" y="135612"/>
                </a:cubicBezTo>
                <a:cubicBezTo>
                  <a:pt x="121680" y="137220"/>
                  <a:pt x="121041" y="139472"/>
                  <a:pt x="121041" y="141402"/>
                </a:cubicBezTo>
                <a:cubicBezTo>
                  <a:pt x="121041" y="150086"/>
                  <a:pt x="127750" y="157163"/>
                  <a:pt x="136376" y="157163"/>
                </a:cubicBezTo>
                <a:cubicBezTo>
                  <a:pt x="136376" y="157163"/>
                  <a:pt x="136696" y="157163"/>
                  <a:pt x="136696" y="157163"/>
                </a:cubicBezTo>
                <a:cubicBezTo>
                  <a:pt x="137015" y="157163"/>
                  <a:pt x="137015" y="157163"/>
                  <a:pt x="137335" y="157163"/>
                </a:cubicBezTo>
                <a:cubicBezTo>
                  <a:pt x="145961" y="157163"/>
                  <a:pt x="152670" y="150086"/>
                  <a:pt x="152670" y="141402"/>
                </a:cubicBezTo>
                <a:cubicBezTo>
                  <a:pt x="152670" y="139472"/>
                  <a:pt x="152350" y="137220"/>
                  <a:pt x="151711" y="135612"/>
                </a:cubicBezTo>
                <a:cubicBezTo>
                  <a:pt x="211453" y="144940"/>
                  <a:pt x="211453" y="144940"/>
                  <a:pt x="211453" y="144940"/>
                </a:cubicBezTo>
                <a:cubicBezTo>
                  <a:pt x="213051" y="134647"/>
                  <a:pt x="214009" y="125319"/>
                  <a:pt x="214009" y="116956"/>
                </a:cubicBezTo>
                <a:cubicBezTo>
                  <a:pt x="214009" y="113740"/>
                  <a:pt x="214009" y="110845"/>
                  <a:pt x="213690" y="107950"/>
                </a:cubicBezTo>
                <a:cubicBezTo>
                  <a:pt x="177269" y="107950"/>
                  <a:pt x="177269" y="107950"/>
                  <a:pt x="177269" y="107950"/>
                </a:cubicBezTo>
                <a:cubicBezTo>
                  <a:pt x="167685" y="107950"/>
                  <a:pt x="166727" y="109236"/>
                  <a:pt x="166407" y="109558"/>
                </a:cubicBezTo>
                <a:cubicBezTo>
                  <a:pt x="165449" y="110201"/>
                  <a:pt x="165449" y="111810"/>
                  <a:pt x="166407" y="112453"/>
                </a:cubicBezTo>
                <a:cubicBezTo>
                  <a:pt x="168643" y="113740"/>
                  <a:pt x="171838" y="115348"/>
                  <a:pt x="171838" y="120173"/>
                </a:cubicBezTo>
                <a:cubicBezTo>
                  <a:pt x="171838" y="120494"/>
                  <a:pt x="171838" y="120494"/>
                  <a:pt x="171838" y="120494"/>
                </a:cubicBezTo>
                <a:cubicBezTo>
                  <a:pt x="171838" y="124354"/>
                  <a:pt x="168324" y="125962"/>
                  <a:pt x="160337" y="129179"/>
                </a:cubicBezTo>
                <a:cubicBezTo>
                  <a:pt x="157781" y="129822"/>
                  <a:pt x="149475" y="133360"/>
                  <a:pt x="149475" y="133360"/>
                </a:cubicBezTo>
                <a:cubicBezTo>
                  <a:pt x="147877" y="132074"/>
                  <a:pt x="147877" y="132074"/>
                  <a:pt x="147877" y="132074"/>
                </a:cubicBezTo>
                <a:cubicBezTo>
                  <a:pt x="145002" y="130787"/>
                  <a:pt x="138932" y="126606"/>
                  <a:pt x="138932" y="119529"/>
                </a:cubicBezTo>
                <a:cubicBezTo>
                  <a:pt x="138932" y="115669"/>
                  <a:pt x="140849" y="115026"/>
                  <a:pt x="140849" y="112131"/>
                </a:cubicBezTo>
                <a:cubicBezTo>
                  <a:pt x="140849" y="109880"/>
                  <a:pt x="139252" y="107950"/>
                  <a:pt x="136696" y="107950"/>
                </a:cubicBezTo>
                <a:cubicBezTo>
                  <a:pt x="136376" y="107950"/>
                  <a:pt x="136376" y="107950"/>
                  <a:pt x="136376" y="107950"/>
                </a:cubicBezTo>
                <a:cubicBezTo>
                  <a:pt x="136057" y="107950"/>
                  <a:pt x="136057" y="107950"/>
                  <a:pt x="135737" y="107950"/>
                </a:cubicBezTo>
                <a:cubicBezTo>
                  <a:pt x="130945" y="108271"/>
                  <a:pt x="130306" y="111810"/>
                  <a:pt x="130306" y="111810"/>
                </a:cubicBezTo>
                <a:cubicBezTo>
                  <a:pt x="130306" y="111810"/>
                  <a:pt x="131904" y="112453"/>
                  <a:pt x="133182" y="114704"/>
                </a:cubicBezTo>
                <a:cubicBezTo>
                  <a:pt x="133182" y="115026"/>
                  <a:pt x="133182" y="115026"/>
                  <a:pt x="133182" y="115026"/>
                </a:cubicBezTo>
                <a:cubicBezTo>
                  <a:pt x="133501" y="115669"/>
                  <a:pt x="133820" y="116313"/>
                  <a:pt x="134140" y="117278"/>
                </a:cubicBezTo>
                <a:cubicBezTo>
                  <a:pt x="134140" y="117921"/>
                  <a:pt x="134459" y="118564"/>
                  <a:pt x="134459" y="119529"/>
                </a:cubicBezTo>
                <a:cubicBezTo>
                  <a:pt x="134459" y="126606"/>
                  <a:pt x="128389" y="130787"/>
                  <a:pt x="125514" y="132074"/>
                </a:cubicBezTo>
                <a:cubicBezTo>
                  <a:pt x="123597" y="133360"/>
                  <a:pt x="123597" y="133360"/>
                  <a:pt x="123597" y="133360"/>
                </a:cubicBezTo>
                <a:cubicBezTo>
                  <a:pt x="123597" y="133360"/>
                  <a:pt x="115610" y="129822"/>
                  <a:pt x="113054" y="129179"/>
                </a:cubicBezTo>
                <a:cubicBezTo>
                  <a:pt x="105068" y="125962"/>
                  <a:pt x="101553" y="124354"/>
                  <a:pt x="101553" y="120494"/>
                </a:cubicBezTo>
                <a:cubicBezTo>
                  <a:pt x="101553" y="120173"/>
                  <a:pt x="101553" y="120173"/>
                  <a:pt x="101553" y="120173"/>
                </a:cubicBezTo>
                <a:cubicBezTo>
                  <a:pt x="101553" y="115348"/>
                  <a:pt x="105068" y="113740"/>
                  <a:pt x="106984" y="112453"/>
                </a:cubicBezTo>
                <a:cubicBezTo>
                  <a:pt x="107943" y="111810"/>
                  <a:pt x="107943" y="110201"/>
                  <a:pt x="107304" y="109558"/>
                </a:cubicBezTo>
                <a:cubicBezTo>
                  <a:pt x="106665" y="109236"/>
                  <a:pt x="106026" y="107950"/>
                  <a:pt x="96122" y="107950"/>
                </a:cubicBezTo>
                <a:cubicBezTo>
                  <a:pt x="60660" y="107950"/>
                  <a:pt x="60660" y="107950"/>
                  <a:pt x="60660" y="107950"/>
                </a:cubicBezTo>
                <a:close/>
                <a:moveTo>
                  <a:pt x="62567" y="95250"/>
                </a:moveTo>
                <a:cubicBezTo>
                  <a:pt x="62248" y="96549"/>
                  <a:pt x="61928" y="98172"/>
                  <a:pt x="61609" y="99796"/>
                </a:cubicBezTo>
                <a:cubicBezTo>
                  <a:pt x="96117" y="99796"/>
                  <a:pt x="96117" y="99796"/>
                  <a:pt x="96117" y="99796"/>
                </a:cubicBezTo>
                <a:cubicBezTo>
                  <a:pt x="111135" y="99796"/>
                  <a:pt x="117525" y="103368"/>
                  <a:pt x="117525" y="112135"/>
                </a:cubicBezTo>
                <a:cubicBezTo>
                  <a:pt x="117525" y="115057"/>
                  <a:pt x="115927" y="117980"/>
                  <a:pt x="113371" y="119928"/>
                </a:cubicBezTo>
                <a:cubicBezTo>
                  <a:pt x="115288" y="120578"/>
                  <a:pt x="122318" y="123175"/>
                  <a:pt x="123276" y="123825"/>
                </a:cubicBezTo>
                <a:cubicBezTo>
                  <a:pt x="125513" y="122526"/>
                  <a:pt x="126472" y="119279"/>
                  <a:pt x="125513" y="117655"/>
                </a:cubicBezTo>
                <a:cubicBezTo>
                  <a:pt x="124874" y="117006"/>
                  <a:pt x="124555" y="116356"/>
                  <a:pt x="123276" y="116032"/>
                </a:cubicBezTo>
                <a:cubicBezTo>
                  <a:pt x="122318" y="115382"/>
                  <a:pt x="120720" y="115382"/>
                  <a:pt x="120720" y="115382"/>
                </a:cubicBezTo>
                <a:cubicBezTo>
                  <a:pt x="120720" y="111486"/>
                  <a:pt x="120720" y="111486"/>
                  <a:pt x="120720" y="111486"/>
                </a:cubicBezTo>
                <a:cubicBezTo>
                  <a:pt x="120720" y="107914"/>
                  <a:pt x="122957" y="105316"/>
                  <a:pt x="126791" y="104342"/>
                </a:cubicBezTo>
                <a:cubicBezTo>
                  <a:pt x="127111" y="104017"/>
                  <a:pt x="127111" y="104017"/>
                  <a:pt x="127430" y="103692"/>
                </a:cubicBezTo>
                <a:cubicBezTo>
                  <a:pt x="129347" y="102069"/>
                  <a:pt x="132223" y="100770"/>
                  <a:pt x="136696" y="100445"/>
                </a:cubicBezTo>
                <a:cubicBezTo>
                  <a:pt x="145962" y="100770"/>
                  <a:pt x="149477" y="106290"/>
                  <a:pt x="149477" y="111810"/>
                </a:cubicBezTo>
                <a:cubicBezTo>
                  <a:pt x="149477" y="115382"/>
                  <a:pt x="148199" y="117655"/>
                  <a:pt x="147240" y="118954"/>
                </a:cubicBezTo>
                <a:cubicBezTo>
                  <a:pt x="147560" y="121227"/>
                  <a:pt x="149157" y="122851"/>
                  <a:pt x="150116" y="123825"/>
                </a:cubicBezTo>
                <a:cubicBezTo>
                  <a:pt x="151075" y="123175"/>
                  <a:pt x="158104" y="120578"/>
                  <a:pt x="160021" y="119928"/>
                </a:cubicBezTo>
                <a:cubicBezTo>
                  <a:pt x="157465" y="117980"/>
                  <a:pt x="155867" y="115057"/>
                  <a:pt x="155867" y="112135"/>
                </a:cubicBezTo>
                <a:cubicBezTo>
                  <a:pt x="155867" y="103368"/>
                  <a:pt x="162258" y="99796"/>
                  <a:pt x="177275" y="99796"/>
                </a:cubicBezTo>
                <a:cubicBezTo>
                  <a:pt x="212422" y="99796"/>
                  <a:pt x="212422" y="99796"/>
                  <a:pt x="212422" y="99796"/>
                </a:cubicBezTo>
                <a:cubicBezTo>
                  <a:pt x="212103" y="98172"/>
                  <a:pt x="211783" y="96549"/>
                  <a:pt x="211464" y="95250"/>
                </a:cubicBezTo>
                <a:cubicBezTo>
                  <a:pt x="136696" y="95250"/>
                  <a:pt x="136696" y="95250"/>
                  <a:pt x="136696" y="95250"/>
                </a:cubicBezTo>
                <a:cubicBezTo>
                  <a:pt x="62567" y="95250"/>
                  <a:pt x="62567" y="95250"/>
                  <a:pt x="62567" y="95250"/>
                </a:cubicBezTo>
                <a:close/>
                <a:moveTo>
                  <a:pt x="175483" y="57150"/>
                </a:moveTo>
                <a:cubicBezTo>
                  <a:pt x="168517" y="57150"/>
                  <a:pt x="165531" y="58113"/>
                  <a:pt x="164536" y="59076"/>
                </a:cubicBezTo>
                <a:cubicBezTo>
                  <a:pt x="163873" y="59397"/>
                  <a:pt x="163209" y="60039"/>
                  <a:pt x="163209" y="62929"/>
                </a:cubicBezTo>
                <a:cubicBezTo>
                  <a:pt x="163209" y="85725"/>
                  <a:pt x="163209" y="85725"/>
                  <a:pt x="163209" y="85725"/>
                </a:cubicBezTo>
                <a:cubicBezTo>
                  <a:pt x="185434" y="85725"/>
                  <a:pt x="185434" y="85725"/>
                  <a:pt x="185434" y="85725"/>
                </a:cubicBezTo>
                <a:cubicBezTo>
                  <a:pt x="185434" y="63892"/>
                  <a:pt x="185434" y="63892"/>
                  <a:pt x="185434" y="63892"/>
                </a:cubicBezTo>
                <a:cubicBezTo>
                  <a:pt x="185434" y="61003"/>
                  <a:pt x="184439" y="57150"/>
                  <a:pt x="175483" y="57150"/>
                </a:cubicBezTo>
                <a:close/>
                <a:moveTo>
                  <a:pt x="98940" y="57150"/>
                </a:moveTo>
                <a:cubicBezTo>
                  <a:pt x="90809" y="57150"/>
                  <a:pt x="90184" y="61003"/>
                  <a:pt x="90184" y="63892"/>
                </a:cubicBezTo>
                <a:cubicBezTo>
                  <a:pt x="90184" y="85725"/>
                  <a:pt x="90184" y="85725"/>
                  <a:pt x="90184" y="85725"/>
                </a:cubicBezTo>
                <a:cubicBezTo>
                  <a:pt x="110822" y="85725"/>
                  <a:pt x="110822" y="85725"/>
                  <a:pt x="110822" y="85725"/>
                </a:cubicBezTo>
                <a:cubicBezTo>
                  <a:pt x="110822" y="78019"/>
                  <a:pt x="110822" y="62929"/>
                  <a:pt x="110822" y="62929"/>
                </a:cubicBezTo>
                <a:cubicBezTo>
                  <a:pt x="110822" y="60039"/>
                  <a:pt x="110197" y="59397"/>
                  <a:pt x="109571" y="59076"/>
                </a:cubicBezTo>
                <a:cubicBezTo>
                  <a:pt x="108321" y="58113"/>
                  <a:pt x="105819" y="57150"/>
                  <a:pt x="98940" y="57150"/>
                </a:cubicBezTo>
                <a:close/>
                <a:moveTo>
                  <a:pt x="136862" y="49213"/>
                </a:moveTo>
                <a:cubicBezTo>
                  <a:pt x="124628" y="49213"/>
                  <a:pt x="120346" y="56515"/>
                  <a:pt x="120346" y="63183"/>
                </a:cubicBezTo>
                <a:cubicBezTo>
                  <a:pt x="120346" y="85726"/>
                  <a:pt x="120346" y="85726"/>
                  <a:pt x="120346" y="85726"/>
                </a:cubicBezTo>
                <a:cubicBezTo>
                  <a:pt x="136862" y="85726"/>
                  <a:pt x="136862" y="85726"/>
                  <a:pt x="136862" y="85726"/>
                </a:cubicBezTo>
                <a:cubicBezTo>
                  <a:pt x="153684" y="85726"/>
                  <a:pt x="153684" y="85726"/>
                  <a:pt x="153684" y="85726"/>
                </a:cubicBezTo>
                <a:cubicBezTo>
                  <a:pt x="153684" y="63183"/>
                  <a:pt x="153684" y="63183"/>
                  <a:pt x="153684" y="63183"/>
                </a:cubicBezTo>
                <a:cubicBezTo>
                  <a:pt x="153684" y="56515"/>
                  <a:pt x="149402" y="49213"/>
                  <a:pt x="136862" y="49213"/>
                </a:cubicBezTo>
                <a:close/>
                <a:moveTo>
                  <a:pt x="147334" y="38100"/>
                </a:moveTo>
                <a:lnTo>
                  <a:pt x="147334" y="40957"/>
                </a:lnTo>
                <a:cubicBezTo>
                  <a:pt x="152969" y="42862"/>
                  <a:pt x="157664" y="46037"/>
                  <a:pt x="160794" y="50800"/>
                </a:cubicBezTo>
                <a:cubicBezTo>
                  <a:pt x="163299" y="49212"/>
                  <a:pt x="166429" y="48577"/>
                  <a:pt x="169559" y="48260"/>
                </a:cubicBezTo>
                <a:cubicBezTo>
                  <a:pt x="163299" y="43180"/>
                  <a:pt x="155473" y="39687"/>
                  <a:pt x="147334" y="38100"/>
                </a:cubicBezTo>
                <a:close/>
                <a:moveTo>
                  <a:pt x="126696" y="38100"/>
                </a:moveTo>
                <a:cubicBezTo>
                  <a:pt x="118441" y="39687"/>
                  <a:pt x="110821" y="43180"/>
                  <a:pt x="104471" y="48260"/>
                </a:cubicBezTo>
                <a:cubicBezTo>
                  <a:pt x="107646" y="48577"/>
                  <a:pt x="110821" y="49212"/>
                  <a:pt x="113361" y="50800"/>
                </a:cubicBezTo>
                <a:cubicBezTo>
                  <a:pt x="116536" y="46037"/>
                  <a:pt x="120981" y="42862"/>
                  <a:pt x="126696" y="40957"/>
                </a:cubicBezTo>
                <a:cubicBezTo>
                  <a:pt x="126696" y="38100"/>
                  <a:pt x="126696" y="38100"/>
                  <a:pt x="126696" y="38100"/>
                </a:cubicBezTo>
                <a:close/>
                <a:moveTo>
                  <a:pt x="134634" y="6350"/>
                </a:moveTo>
                <a:lnTo>
                  <a:pt x="134634" y="20637"/>
                </a:lnTo>
                <a:lnTo>
                  <a:pt x="120346" y="20637"/>
                </a:lnTo>
                <a:lnTo>
                  <a:pt x="120346" y="26988"/>
                </a:lnTo>
                <a:lnTo>
                  <a:pt x="134634" y="26988"/>
                </a:lnTo>
                <a:lnTo>
                  <a:pt x="134634" y="39688"/>
                </a:lnTo>
                <a:lnTo>
                  <a:pt x="136221" y="39688"/>
                </a:lnTo>
                <a:lnTo>
                  <a:pt x="139397" y="39688"/>
                </a:lnTo>
                <a:lnTo>
                  <a:pt x="139397" y="26988"/>
                </a:lnTo>
                <a:lnTo>
                  <a:pt x="153684" y="26988"/>
                </a:lnTo>
                <a:lnTo>
                  <a:pt x="153684" y="20637"/>
                </a:lnTo>
                <a:lnTo>
                  <a:pt x="139397" y="20637"/>
                </a:lnTo>
                <a:lnTo>
                  <a:pt x="139397" y="6350"/>
                </a:lnTo>
                <a:lnTo>
                  <a:pt x="136221" y="6350"/>
                </a:lnTo>
                <a:close/>
                <a:moveTo>
                  <a:pt x="127511" y="0"/>
                </a:moveTo>
                <a:cubicBezTo>
                  <a:pt x="127511" y="0"/>
                  <a:pt x="127511" y="0"/>
                  <a:pt x="137335" y="0"/>
                </a:cubicBezTo>
                <a:cubicBezTo>
                  <a:pt x="137335" y="0"/>
                  <a:pt x="137335" y="0"/>
                  <a:pt x="147476" y="0"/>
                </a:cubicBezTo>
                <a:cubicBezTo>
                  <a:pt x="147476" y="0"/>
                  <a:pt x="147476" y="0"/>
                  <a:pt x="147476" y="13309"/>
                </a:cubicBezTo>
                <a:cubicBezTo>
                  <a:pt x="147476" y="13309"/>
                  <a:pt x="147476" y="13309"/>
                  <a:pt x="161103" y="13309"/>
                </a:cubicBezTo>
                <a:cubicBezTo>
                  <a:pt x="161103" y="13309"/>
                  <a:pt x="161103" y="13309"/>
                  <a:pt x="161103" y="33272"/>
                </a:cubicBezTo>
                <a:cubicBezTo>
                  <a:pt x="169977" y="37074"/>
                  <a:pt x="177900" y="42778"/>
                  <a:pt x="183604" y="49749"/>
                </a:cubicBezTo>
                <a:cubicBezTo>
                  <a:pt x="191844" y="52284"/>
                  <a:pt x="194696" y="58621"/>
                  <a:pt x="194696" y="64642"/>
                </a:cubicBezTo>
                <a:cubicBezTo>
                  <a:pt x="194696" y="64642"/>
                  <a:pt x="194696" y="64642"/>
                  <a:pt x="194696" y="86189"/>
                </a:cubicBezTo>
                <a:cubicBezTo>
                  <a:pt x="194696" y="86189"/>
                  <a:pt x="194696" y="86189"/>
                  <a:pt x="218465" y="86189"/>
                </a:cubicBezTo>
                <a:cubicBezTo>
                  <a:pt x="218465" y="86189"/>
                  <a:pt x="218465" y="86189"/>
                  <a:pt x="219415" y="89674"/>
                </a:cubicBezTo>
                <a:cubicBezTo>
                  <a:pt x="222268" y="98230"/>
                  <a:pt x="223535" y="107736"/>
                  <a:pt x="223535" y="117876"/>
                </a:cubicBezTo>
                <a:cubicBezTo>
                  <a:pt x="223535" y="149880"/>
                  <a:pt x="211809" y="187270"/>
                  <a:pt x="200084" y="216422"/>
                </a:cubicBezTo>
                <a:cubicBezTo>
                  <a:pt x="182337" y="260467"/>
                  <a:pt x="159202" y="300393"/>
                  <a:pt x="146842" y="313701"/>
                </a:cubicBezTo>
                <a:cubicBezTo>
                  <a:pt x="143990" y="316553"/>
                  <a:pt x="141455" y="319088"/>
                  <a:pt x="137652" y="319088"/>
                </a:cubicBezTo>
                <a:cubicBezTo>
                  <a:pt x="137652" y="319088"/>
                  <a:pt x="137652" y="319088"/>
                  <a:pt x="137335" y="319088"/>
                </a:cubicBezTo>
                <a:cubicBezTo>
                  <a:pt x="137335" y="319088"/>
                  <a:pt x="137335" y="319088"/>
                  <a:pt x="137018" y="319088"/>
                </a:cubicBezTo>
                <a:cubicBezTo>
                  <a:pt x="133215" y="319088"/>
                  <a:pt x="130997" y="316553"/>
                  <a:pt x="128144" y="313701"/>
                </a:cubicBezTo>
                <a:cubicBezTo>
                  <a:pt x="116102" y="300393"/>
                  <a:pt x="92967" y="260467"/>
                  <a:pt x="75220" y="216422"/>
                </a:cubicBezTo>
                <a:cubicBezTo>
                  <a:pt x="63811" y="187270"/>
                  <a:pt x="52085" y="149880"/>
                  <a:pt x="52085" y="117876"/>
                </a:cubicBezTo>
                <a:cubicBezTo>
                  <a:pt x="52085" y="107736"/>
                  <a:pt x="53353" y="98230"/>
                  <a:pt x="56205" y="89674"/>
                </a:cubicBezTo>
                <a:cubicBezTo>
                  <a:pt x="56205" y="89674"/>
                  <a:pt x="56205" y="89674"/>
                  <a:pt x="57156" y="86189"/>
                </a:cubicBezTo>
                <a:cubicBezTo>
                  <a:pt x="57156" y="86189"/>
                  <a:pt x="57156" y="86189"/>
                  <a:pt x="80607" y="86189"/>
                </a:cubicBezTo>
                <a:cubicBezTo>
                  <a:pt x="80607" y="86189"/>
                  <a:pt x="80607" y="86189"/>
                  <a:pt x="80607" y="64642"/>
                </a:cubicBezTo>
                <a:cubicBezTo>
                  <a:pt x="80607" y="58621"/>
                  <a:pt x="83777" y="52284"/>
                  <a:pt x="91382" y="49749"/>
                </a:cubicBezTo>
                <a:cubicBezTo>
                  <a:pt x="97087" y="42778"/>
                  <a:pt x="105327" y="37074"/>
                  <a:pt x="114200" y="33272"/>
                </a:cubicBezTo>
                <a:cubicBezTo>
                  <a:pt x="114200" y="33272"/>
                  <a:pt x="114200" y="33272"/>
                  <a:pt x="114200" y="13309"/>
                </a:cubicBezTo>
                <a:cubicBezTo>
                  <a:pt x="114200" y="13309"/>
                  <a:pt x="114200" y="13309"/>
                  <a:pt x="127511" y="13309"/>
                </a:cubicBezTo>
                <a:cubicBezTo>
                  <a:pt x="127511" y="13309"/>
                  <a:pt x="127511" y="13309"/>
                  <a:pt x="127511" y="0"/>
                </a:cubicBezTo>
                <a:close/>
              </a:path>
            </a:pathLst>
          </a:custGeom>
          <a:solidFill>
            <a:srgbClr val="FFFFFF"/>
          </a:solidFill>
          <a:ln w="9525">
            <a:solidFill>
              <a:srgbClr val="FFFFFF"/>
            </a:solidFill>
            <a:round/>
            <a:headEnd/>
            <a:tailEnd/>
          </a:ln>
        </p:spPr>
        <p:txBody>
          <a:bodyPr vert="horz" wrap="square" lIns="130090" tIns="65045" rIns="130090" bIns="65045" numCol="1" anchor="t" anchorCtr="0" compatLnSpc="1">
            <a:prstTxWarp prst="textNoShape">
              <a:avLst/>
            </a:prstTxWarp>
            <a:noAutofit/>
          </a:bodyPr>
          <a:lstStyle/>
          <a:p>
            <a:endParaRPr lang="nl-NL" sz="3699"/>
          </a:p>
        </p:txBody>
      </p:sp>
      <p:sp>
        <p:nvSpPr>
          <p:cNvPr id="118" name="Placeholder">
            <a:extLst>
              <a:ext uri="{FF2B5EF4-FFF2-40B4-BE49-F238E27FC236}">
                <a16:creationId xmlns:a16="http://schemas.microsoft.com/office/drawing/2014/main" id="{620FC3B0-4963-4F3B-89E4-07835CB27B52}"/>
              </a:ext>
            </a:extLst>
          </p:cNvPr>
          <p:cNvSpPr>
            <a:spLocks noGrp="1" noSelect="1"/>
          </p:cNvSpPr>
          <p:nvPr>
            <p:ph type="pic" sz="quarter" idx="10" hasCustomPrompt="1"/>
          </p:nvPr>
        </p:nvSpPr>
        <p:spPr>
          <a:xfrm>
            <a:off x="0" y="0"/>
            <a:ext cx="17349908" cy="9756775"/>
          </a:xfrm>
          <a:custGeom>
            <a:avLst/>
            <a:gdLst>
              <a:gd name="connsiteX0" fmla="*/ 6145743 w 12193200"/>
              <a:gd name="connsiteY0" fmla="*/ 6690331 h 6858000"/>
              <a:gd name="connsiteX1" fmla="*/ 6144231 w 12193200"/>
              <a:gd name="connsiteY1" fmla="*/ 6693960 h 6858000"/>
              <a:gd name="connsiteX2" fmla="*/ 6148162 w 12193200"/>
              <a:gd name="connsiteY2" fmla="*/ 6695471 h 6858000"/>
              <a:gd name="connsiteX3" fmla="*/ 6149371 w 12193200"/>
              <a:gd name="connsiteY3" fmla="*/ 6691843 h 6858000"/>
              <a:gd name="connsiteX4" fmla="*/ 6145743 w 12193200"/>
              <a:gd name="connsiteY4" fmla="*/ 6690331 h 6858000"/>
              <a:gd name="connsiteX5" fmla="*/ 6088065 w 12193200"/>
              <a:gd name="connsiteY5" fmla="*/ 6686551 h 6858000"/>
              <a:gd name="connsiteX6" fmla="*/ 6088065 w 12193200"/>
              <a:gd name="connsiteY6" fmla="*/ 6688139 h 6858000"/>
              <a:gd name="connsiteX7" fmla="*/ 6089652 w 12193200"/>
              <a:gd name="connsiteY7" fmla="*/ 6689726 h 6858000"/>
              <a:gd name="connsiteX8" fmla="*/ 6086477 w 12193200"/>
              <a:gd name="connsiteY8" fmla="*/ 6710364 h 6858000"/>
              <a:gd name="connsiteX9" fmla="*/ 6084889 w 12193200"/>
              <a:gd name="connsiteY9" fmla="*/ 6711952 h 6858000"/>
              <a:gd name="connsiteX10" fmla="*/ 6084889 w 12193200"/>
              <a:gd name="connsiteY10" fmla="*/ 6713539 h 6858000"/>
              <a:gd name="connsiteX11" fmla="*/ 6092827 w 12193200"/>
              <a:gd name="connsiteY11" fmla="*/ 6713539 h 6858000"/>
              <a:gd name="connsiteX12" fmla="*/ 6092827 w 12193200"/>
              <a:gd name="connsiteY12" fmla="*/ 6711952 h 6858000"/>
              <a:gd name="connsiteX13" fmla="*/ 6091239 w 12193200"/>
              <a:gd name="connsiteY13" fmla="*/ 6710364 h 6858000"/>
              <a:gd name="connsiteX14" fmla="*/ 6092827 w 12193200"/>
              <a:gd name="connsiteY14" fmla="*/ 6696076 h 6858000"/>
              <a:gd name="connsiteX15" fmla="*/ 6107114 w 12193200"/>
              <a:gd name="connsiteY15" fmla="*/ 6713539 h 6858000"/>
              <a:gd name="connsiteX16" fmla="*/ 6110289 w 12193200"/>
              <a:gd name="connsiteY16" fmla="*/ 6713539 h 6858000"/>
              <a:gd name="connsiteX17" fmla="*/ 6108702 w 12193200"/>
              <a:gd name="connsiteY17" fmla="*/ 6691314 h 6858000"/>
              <a:gd name="connsiteX18" fmla="*/ 6108702 w 12193200"/>
              <a:gd name="connsiteY18" fmla="*/ 6689726 h 6858000"/>
              <a:gd name="connsiteX19" fmla="*/ 6108702 w 12193200"/>
              <a:gd name="connsiteY19" fmla="*/ 6688139 h 6858000"/>
              <a:gd name="connsiteX20" fmla="*/ 6103939 w 12193200"/>
              <a:gd name="connsiteY20" fmla="*/ 6688139 h 6858000"/>
              <a:gd name="connsiteX21" fmla="*/ 6103939 w 12193200"/>
              <a:gd name="connsiteY21" fmla="*/ 6689726 h 6858000"/>
              <a:gd name="connsiteX22" fmla="*/ 6105527 w 12193200"/>
              <a:gd name="connsiteY22" fmla="*/ 6691314 h 6858000"/>
              <a:gd name="connsiteX23" fmla="*/ 6107114 w 12193200"/>
              <a:gd name="connsiteY23" fmla="*/ 6705602 h 6858000"/>
              <a:gd name="connsiteX24" fmla="*/ 6092827 w 12193200"/>
              <a:gd name="connsiteY24" fmla="*/ 6688139 h 6858000"/>
              <a:gd name="connsiteX25" fmla="*/ 6132983 w 12193200"/>
              <a:gd name="connsiteY25" fmla="*/ 6684963 h 6858000"/>
              <a:gd name="connsiteX26" fmla="*/ 6126164 w 12193200"/>
              <a:gd name="connsiteY26" fmla="*/ 6685916 h 6858000"/>
              <a:gd name="connsiteX27" fmla="*/ 6115123 w 12193200"/>
              <a:gd name="connsiteY27" fmla="*/ 6702426 h 6858000"/>
              <a:gd name="connsiteX28" fmla="*/ 6132009 w 12193200"/>
              <a:gd name="connsiteY28" fmla="*/ 6711951 h 6858000"/>
              <a:gd name="connsiteX29" fmla="*/ 6140451 w 12193200"/>
              <a:gd name="connsiteY29" fmla="*/ 6706553 h 6858000"/>
              <a:gd name="connsiteX30" fmla="*/ 6138503 w 12193200"/>
              <a:gd name="connsiteY30" fmla="*/ 6700838 h 6858000"/>
              <a:gd name="connsiteX31" fmla="*/ 6137854 w 12193200"/>
              <a:gd name="connsiteY31" fmla="*/ 6700838 h 6858000"/>
              <a:gd name="connsiteX32" fmla="*/ 6131359 w 12193200"/>
              <a:gd name="connsiteY32" fmla="*/ 6708776 h 6858000"/>
              <a:gd name="connsiteX33" fmla="*/ 6121293 w 12193200"/>
              <a:gd name="connsiteY33" fmla="*/ 6701473 h 6858000"/>
              <a:gd name="connsiteX34" fmla="*/ 6133957 w 12193200"/>
              <a:gd name="connsiteY34" fmla="*/ 6698616 h 6858000"/>
              <a:gd name="connsiteX35" fmla="*/ 6135256 w 12193200"/>
              <a:gd name="connsiteY35" fmla="*/ 6699568 h 6858000"/>
              <a:gd name="connsiteX36" fmla="*/ 6136555 w 12193200"/>
              <a:gd name="connsiteY36" fmla="*/ 6699251 h 6858000"/>
              <a:gd name="connsiteX37" fmla="*/ 6134931 w 12193200"/>
              <a:gd name="connsiteY37" fmla="*/ 6693536 h 6858000"/>
              <a:gd name="connsiteX38" fmla="*/ 6133632 w 12193200"/>
              <a:gd name="connsiteY38" fmla="*/ 6693853 h 6858000"/>
              <a:gd name="connsiteX39" fmla="*/ 6132658 w 12193200"/>
              <a:gd name="connsiteY39" fmla="*/ 6696076 h 6858000"/>
              <a:gd name="connsiteX40" fmla="*/ 6120319 w 12193200"/>
              <a:gd name="connsiteY40" fmla="*/ 6698616 h 6858000"/>
              <a:gd name="connsiteX41" fmla="*/ 6125514 w 12193200"/>
              <a:gd name="connsiteY41" fmla="*/ 6688773 h 6858000"/>
              <a:gd name="connsiteX42" fmla="*/ 6133307 w 12193200"/>
              <a:gd name="connsiteY42" fmla="*/ 6690996 h 6858000"/>
              <a:gd name="connsiteX43" fmla="*/ 6134282 w 12193200"/>
              <a:gd name="connsiteY43" fmla="*/ 6690361 h 6858000"/>
              <a:gd name="connsiteX44" fmla="*/ 6132983 w 12193200"/>
              <a:gd name="connsiteY44" fmla="*/ 6684963 h 6858000"/>
              <a:gd name="connsiteX45" fmla="*/ 6075364 w 12193200"/>
              <a:gd name="connsiteY45" fmla="*/ 6684963 h 6858000"/>
              <a:gd name="connsiteX46" fmla="*/ 6075364 w 12193200"/>
              <a:gd name="connsiteY46" fmla="*/ 6686551 h 6858000"/>
              <a:gd name="connsiteX47" fmla="*/ 6076952 w 12193200"/>
              <a:gd name="connsiteY47" fmla="*/ 6688138 h 6858000"/>
              <a:gd name="connsiteX48" fmla="*/ 6072189 w 12193200"/>
              <a:gd name="connsiteY48" fmla="*/ 6708776 h 6858000"/>
              <a:gd name="connsiteX49" fmla="*/ 6070602 w 12193200"/>
              <a:gd name="connsiteY49" fmla="*/ 6708776 h 6858000"/>
              <a:gd name="connsiteX50" fmla="*/ 6069014 w 12193200"/>
              <a:gd name="connsiteY50" fmla="*/ 6710364 h 6858000"/>
              <a:gd name="connsiteX51" fmla="*/ 6078540 w 12193200"/>
              <a:gd name="connsiteY51" fmla="*/ 6711951 h 6858000"/>
              <a:gd name="connsiteX52" fmla="*/ 6078540 w 12193200"/>
              <a:gd name="connsiteY52" fmla="*/ 6710364 h 6858000"/>
              <a:gd name="connsiteX53" fmla="*/ 6076952 w 12193200"/>
              <a:gd name="connsiteY53" fmla="*/ 6708776 h 6858000"/>
              <a:gd name="connsiteX54" fmla="*/ 6081715 w 12193200"/>
              <a:gd name="connsiteY54" fmla="*/ 6688138 h 6858000"/>
              <a:gd name="connsiteX55" fmla="*/ 6083303 w 12193200"/>
              <a:gd name="connsiteY55" fmla="*/ 6688138 h 6858000"/>
              <a:gd name="connsiteX56" fmla="*/ 6083303 w 12193200"/>
              <a:gd name="connsiteY56" fmla="*/ 6686551 h 6858000"/>
              <a:gd name="connsiteX57" fmla="*/ 6048378 w 12193200"/>
              <a:gd name="connsiteY57" fmla="*/ 6673851 h 6858000"/>
              <a:gd name="connsiteX58" fmla="*/ 6046790 w 12193200"/>
              <a:gd name="connsiteY58" fmla="*/ 6675439 h 6858000"/>
              <a:gd name="connsiteX59" fmla="*/ 6048378 w 12193200"/>
              <a:gd name="connsiteY59" fmla="*/ 6677026 h 6858000"/>
              <a:gd name="connsiteX60" fmla="*/ 6034089 w 12193200"/>
              <a:gd name="connsiteY60" fmla="*/ 6692901 h 6858000"/>
              <a:gd name="connsiteX61" fmla="*/ 6032502 w 12193200"/>
              <a:gd name="connsiteY61" fmla="*/ 6692901 h 6858000"/>
              <a:gd name="connsiteX62" fmla="*/ 6030914 w 12193200"/>
              <a:gd name="connsiteY62" fmla="*/ 6692901 h 6858000"/>
              <a:gd name="connsiteX63" fmla="*/ 6037264 w 12193200"/>
              <a:gd name="connsiteY63" fmla="*/ 6697664 h 6858000"/>
              <a:gd name="connsiteX64" fmla="*/ 6037264 w 12193200"/>
              <a:gd name="connsiteY64" fmla="*/ 6696076 h 6858000"/>
              <a:gd name="connsiteX65" fmla="*/ 6035677 w 12193200"/>
              <a:gd name="connsiteY65" fmla="*/ 6694489 h 6858000"/>
              <a:gd name="connsiteX66" fmla="*/ 6046790 w 12193200"/>
              <a:gd name="connsiteY66" fmla="*/ 6681789 h 6858000"/>
              <a:gd name="connsiteX67" fmla="*/ 6045202 w 12193200"/>
              <a:gd name="connsiteY67" fmla="*/ 6700839 h 6858000"/>
              <a:gd name="connsiteX68" fmla="*/ 6048378 w 12193200"/>
              <a:gd name="connsiteY68" fmla="*/ 6702426 h 6858000"/>
              <a:gd name="connsiteX69" fmla="*/ 6061077 w 12193200"/>
              <a:gd name="connsiteY69" fmla="*/ 6686551 h 6858000"/>
              <a:gd name="connsiteX70" fmla="*/ 6057902 w 12193200"/>
              <a:gd name="connsiteY70" fmla="*/ 6704014 h 6858000"/>
              <a:gd name="connsiteX71" fmla="*/ 6056315 w 12193200"/>
              <a:gd name="connsiteY71" fmla="*/ 6705601 h 6858000"/>
              <a:gd name="connsiteX72" fmla="*/ 6064252 w 12193200"/>
              <a:gd name="connsiteY72" fmla="*/ 6708776 h 6858000"/>
              <a:gd name="connsiteX73" fmla="*/ 6064252 w 12193200"/>
              <a:gd name="connsiteY73" fmla="*/ 6707189 h 6858000"/>
              <a:gd name="connsiteX74" fmla="*/ 6062665 w 12193200"/>
              <a:gd name="connsiteY74" fmla="*/ 6705601 h 6858000"/>
              <a:gd name="connsiteX75" fmla="*/ 6065840 w 12193200"/>
              <a:gd name="connsiteY75" fmla="*/ 6684964 h 6858000"/>
              <a:gd name="connsiteX76" fmla="*/ 6067427 w 12193200"/>
              <a:gd name="connsiteY76" fmla="*/ 6683376 h 6858000"/>
              <a:gd name="connsiteX77" fmla="*/ 6067427 w 12193200"/>
              <a:gd name="connsiteY77" fmla="*/ 6681789 h 6858000"/>
              <a:gd name="connsiteX78" fmla="*/ 6061077 w 12193200"/>
              <a:gd name="connsiteY78" fmla="*/ 6680201 h 6858000"/>
              <a:gd name="connsiteX79" fmla="*/ 6051552 w 12193200"/>
              <a:gd name="connsiteY79" fmla="*/ 6691314 h 6858000"/>
              <a:gd name="connsiteX80" fmla="*/ 6051552 w 12193200"/>
              <a:gd name="connsiteY80" fmla="*/ 6675439 h 6858000"/>
              <a:gd name="connsiteX81" fmla="*/ 6025635 w 12193200"/>
              <a:gd name="connsiteY81" fmla="*/ 6666270 h 6858000"/>
              <a:gd name="connsiteX82" fmla="*/ 6032350 w 12193200"/>
              <a:gd name="connsiteY82" fmla="*/ 6666548 h 6858000"/>
              <a:gd name="connsiteX83" fmla="*/ 6033006 w 12193200"/>
              <a:gd name="connsiteY83" fmla="*/ 6667183 h 6858000"/>
              <a:gd name="connsiteX84" fmla="*/ 6030385 w 12193200"/>
              <a:gd name="connsiteY84" fmla="*/ 6679566 h 6858000"/>
              <a:gd name="connsiteX85" fmla="*/ 6022850 w 12193200"/>
              <a:gd name="connsiteY85" fmla="*/ 6683376 h 6858000"/>
              <a:gd name="connsiteX86" fmla="*/ 6018919 w 12193200"/>
              <a:gd name="connsiteY86" fmla="*/ 6681789 h 6858000"/>
              <a:gd name="connsiteX87" fmla="*/ 6018592 w 12193200"/>
              <a:gd name="connsiteY87" fmla="*/ 6681471 h 6858000"/>
              <a:gd name="connsiteX88" fmla="*/ 6016627 w 12193200"/>
              <a:gd name="connsiteY88" fmla="*/ 6678296 h 6858000"/>
              <a:gd name="connsiteX89" fmla="*/ 6020885 w 12193200"/>
              <a:gd name="connsiteY89" fmla="*/ 6670041 h 6858000"/>
              <a:gd name="connsiteX90" fmla="*/ 6025635 w 12193200"/>
              <a:gd name="connsiteY90" fmla="*/ 6666270 h 6858000"/>
              <a:gd name="connsiteX91" fmla="*/ 6168820 w 12193200"/>
              <a:gd name="connsiteY91" fmla="*/ 6665913 h 6858000"/>
              <a:gd name="connsiteX92" fmla="*/ 6149976 w 12193200"/>
              <a:gd name="connsiteY92" fmla="*/ 6677555 h 6858000"/>
              <a:gd name="connsiteX93" fmla="*/ 6150275 w 12193200"/>
              <a:gd name="connsiteY93" fmla="*/ 6678813 h 6858000"/>
              <a:gd name="connsiteX94" fmla="*/ 6152369 w 12193200"/>
              <a:gd name="connsiteY94" fmla="*/ 6678813 h 6858000"/>
              <a:gd name="connsiteX95" fmla="*/ 6161342 w 12193200"/>
              <a:gd name="connsiteY95" fmla="*/ 6698006 h 6858000"/>
              <a:gd name="connsiteX96" fmla="*/ 6161043 w 12193200"/>
              <a:gd name="connsiteY96" fmla="*/ 6699580 h 6858000"/>
              <a:gd name="connsiteX97" fmla="*/ 6161641 w 12193200"/>
              <a:gd name="connsiteY97" fmla="*/ 6700838 h 6858000"/>
              <a:gd name="connsiteX98" fmla="*/ 6168221 w 12193200"/>
              <a:gd name="connsiteY98" fmla="*/ 6697063 h 6858000"/>
              <a:gd name="connsiteX99" fmla="*/ 6167623 w 12193200"/>
              <a:gd name="connsiteY99" fmla="*/ 6696433 h 6858000"/>
              <a:gd name="connsiteX100" fmla="*/ 6165829 w 12193200"/>
              <a:gd name="connsiteY100" fmla="*/ 6696119 h 6858000"/>
              <a:gd name="connsiteX101" fmla="*/ 6161342 w 12193200"/>
              <a:gd name="connsiteY101" fmla="*/ 6686050 h 6858000"/>
              <a:gd name="connsiteX102" fmla="*/ 6167623 w 12193200"/>
              <a:gd name="connsiteY102" fmla="*/ 6682589 h 6858000"/>
              <a:gd name="connsiteX103" fmla="*/ 6170614 w 12193200"/>
              <a:gd name="connsiteY103" fmla="*/ 6682589 h 6858000"/>
              <a:gd name="connsiteX104" fmla="*/ 6168221 w 12193200"/>
              <a:gd name="connsiteY104" fmla="*/ 6677555 h 6858000"/>
              <a:gd name="connsiteX105" fmla="*/ 6166427 w 12193200"/>
              <a:gd name="connsiteY105" fmla="*/ 6679757 h 6858000"/>
              <a:gd name="connsiteX106" fmla="*/ 6159847 w 12193200"/>
              <a:gd name="connsiteY106" fmla="*/ 6683533 h 6858000"/>
              <a:gd name="connsiteX107" fmla="*/ 6156556 w 12193200"/>
              <a:gd name="connsiteY107" fmla="*/ 6676296 h 6858000"/>
              <a:gd name="connsiteX108" fmla="*/ 6164034 w 12193200"/>
              <a:gd name="connsiteY108" fmla="*/ 6671891 h 6858000"/>
              <a:gd name="connsiteX109" fmla="*/ 6167025 w 12193200"/>
              <a:gd name="connsiteY109" fmla="*/ 6671262 h 6858000"/>
              <a:gd name="connsiteX110" fmla="*/ 6167324 w 12193200"/>
              <a:gd name="connsiteY110" fmla="*/ 6669060 h 6858000"/>
              <a:gd name="connsiteX111" fmla="*/ 6168820 w 12193200"/>
              <a:gd name="connsiteY111" fmla="*/ 6665913 h 6858000"/>
              <a:gd name="connsiteX112" fmla="*/ 6025672 w 12193200"/>
              <a:gd name="connsiteY112" fmla="*/ 6661465 h 6858000"/>
              <a:gd name="connsiteX113" fmla="*/ 6015944 w 12193200"/>
              <a:gd name="connsiteY113" fmla="*/ 6667428 h 6858000"/>
              <a:gd name="connsiteX114" fmla="*/ 6016571 w 12193200"/>
              <a:gd name="connsiteY114" fmla="*/ 6683746 h 6858000"/>
              <a:gd name="connsiteX115" fmla="*/ 6016885 w 12193200"/>
              <a:gd name="connsiteY115" fmla="*/ 6684060 h 6858000"/>
              <a:gd name="connsiteX116" fmla="*/ 6033517 w 12193200"/>
              <a:gd name="connsiteY116" fmla="*/ 6683746 h 6858000"/>
              <a:gd name="connsiteX117" fmla="*/ 6038538 w 12193200"/>
              <a:gd name="connsiteY117" fmla="*/ 6674018 h 6858000"/>
              <a:gd name="connsiteX118" fmla="*/ 6035714 w 12193200"/>
              <a:gd name="connsiteY118" fmla="*/ 6665231 h 6858000"/>
              <a:gd name="connsiteX119" fmla="*/ 6035400 w 12193200"/>
              <a:gd name="connsiteY119" fmla="*/ 6664603 h 6858000"/>
              <a:gd name="connsiteX120" fmla="*/ 6035087 w 12193200"/>
              <a:gd name="connsiteY120" fmla="*/ 6664289 h 6858000"/>
              <a:gd name="connsiteX121" fmla="*/ 6034773 w 12193200"/>
              <a:gd name="connsiteY121" fmla="*/ 6663976 h 6858000"/>
              <a:gd name="connsiteX122" fmla="*/ 6025672 w 12193200"/>
              <a:gd name="connsiteY122" fmla="*/ 6661465 h 6858000"/>
              <a:gd name="connsiteX123" fmla="*/ 6183041 w 12193200"/>
              <a:gd name="connsiteY123" fmla="*/ 6654801 h 6858000"/>
              <a:gd name="connsiteX124" fmla="*/ 6178167 w 12193200"/>
              <a:gd name="connsiteY124" fmla="*/ 6658970 h 6858000"/>
              <a:gd name="connsiteX125" fmla="*/ 6176034 w 12193200"/>
              <a:gd name="connsiteY125" fmla="*/ 6679175 h 6858000"/>
              <a:gd name="connsiteX126" fmla="*/ 6194619 w 12193200"/>
              <a:gd name="connsiteY126" fmla="*/ 6679175 h 6858000"/>
              <a:gd name="connsiteX127" fmla="*/ 6199189 w 12193200"/>
              <a:gd name="connsiteY127" fmla="*/ 6670195 h 6858000"/>
              <a:gd name="connsiteX128" fmla="*/ 6195533 w 12193200"/>
              <a:gd name="connsiteY128" fmla="*/ 6665705 h 6858000"/>
              <a:gd name="connsiteX129" fmla="*/ 6194619 w 12193200"/>
              <a:gd name="connsiteY129" fmla="*/ 6666347 h 6858000"/>
              <a:gd name="connsiteX130" fmla="*/ 6192791 w 12193200"/>
              <a:gd name="connsiteY130" fmla="*/ 6676609 h 6858000"/>
              <a:gd name="connsiteX131" fmla="*/ 6181213 w 12193200"/>
              <a:gd name="connsiteY131" fmla="*/ 6675327 h 6858000"/>
              <a:gd name="connsiteX132" fmla="*/ 6190354 w 12193200"/>
              <a:gd name="connsiteY132" fmla="*/ 6666026 h 6858000"/>
              <a:gd name="connsiteX133" fmla="*/ 6191877 w 12193200"/>
              <a:gd name="connsiteY133" fmla="*/ 6666347 h 6858000"/>
              <a:gd name="connsiteX134" fmla="*/ 6192791 w 12193200"/>
              <a:gd name="connsiteY134" fmla="*/ 6665385 h 6858000"/>
              <a:gd name="connsiteX135" fmla="*/ 6188830 w 12193200"/>
              <a:gd name="connsiteY135" fmla="*/ 6661215 h 6858000"/>
              <a:gd name="connsiteX136" fmla="*/ 6188221 w 12193200"/>
              <a:gd name="connsiteY136" fmla="*/ 6662178 h 6858000"/>
              <a:gd name="connsiteX137" fmla="*/ 6188221 w 12193200"/>
              <a:gd name="connsiteY137" fmla="*/ 6664743 h 6858000"/>
              <a:gd name="connsiteX138" fmla="*/ 6179081 w 12193200"/>
              <a:gd name="connsiteY138" fmla="*/ 6673082 h 6858000"/>
              <a:gd name="connsiteX139" fmla="*/ 6179081 w 12193200"/>
              <a:gd name="connsiteY139" fmla="*/ 6661857 h 6858000"/>
              <a:gd name="connsiteX140" fmla="*/ 6186393 w 12193200"/>
              <a:gd name="connsiteY140" fmla="*/ 6660253 h 6858000"/>
              <a:gd name="connsiteX141" fmla="*/ 6187002 w 12193200"/>
              <a:gd name="connsiteY141" fmla="*/ 6658970 h 6858000"/>
              <a:gd name="connsiteX142" fmla="*/ 6183041 w 12193200"/>
              <a:gd name="connsiteY142" fmla="*/ 6654801 h 6858000"/>
              <a:gd name="connsiteX143" fmla="*/ 6192092 w 12193200"/>
              <a:gd name="connsiteY143" fmla="*/ 6643688 h 6858000"/>
              <a:gd name="connsiteX144" fmla="*/ 6186489 w 12193200"/>
              <a:gd name="connsiteY144" fmla="*/ 6650991 h 6858000"/>
              <a:gd name="connsiteX145" fmla="*/ 6188046 w 12193200"/>
              <a:gd name="connsiteY145" fmla="*/ 6651943 h 6858000"/>
              <a:gd name="connsiteX146" fmla="*/ 6189602 w 12193200"/>
              <a:gd name="connsiteY146" fmla="*/ 6650991 h 6858000"/>
              <a:gd name="connsiteX147" fmla="*/ 6205477 w 12193200"/>
              <a:gd name="connsiteY147" fmla="*/ 6664326 h 6858000"/>
              <a:gd name="connsiteX148" fmla="*/ 6205166 w 12193200"/>
              <a:gd name="connsiteY148" fmla="*/ 6666231 h 6858000"/>
              <a:gd name="connsiteX149" fmla="*/ 6205788 w 12193200"/>
              <a:gd name="connsiteY149" fmla="*/ 6667501 h 6858000"/>
              <a:gd name="connsiteX150" fmla="*/ 6218239 w 12193200"/>
              <a:gd name="connsiteY150" fmla="*/ 6652896 h 6858000"/>
              <a:gd name="connsiteX151" fmla="*/ 6215438 w 12193200"/>
              <a:gd name="connsiteY151" fmla="*/ 6645911 h 6858000"/>
              <a:gd name="connsiteX152" fmla="*/ 6213881 w 12193200"/>
              <a:gd name="connsiteY152" fmla="*/ 6647816 h 6858000"/>
              <a:gd name="connsiteX153" fmla="*/ 6214193 w 12193200"/>
              <a:gd name="connsiteY153" fmla="*/ 6652261 h 6858000"/>
              <a:gd name="connsiteX154" fmla="*/ 6208901 w 12193200"/>
              <a:gd name="connsiteY154" fmla="*/ 6660199 h 6858000"/>
              <a:gd name="connsiteX155" fmla="*/ 6192715 w 12193200"/>
              <a:gd name="connsiteY155" fmla="*/ 6646546 h 6858000"/>
              <a:gd name="connsiteX156" fmla="*/ 6193337 w 12193200"/>
              <a:gd name="connsiteY156" fmla="*/ 6644641 h 6858000"/>
              <a:gd name="connsiteX157" fmla="*/ 6192092 w 12193200"/>
              <a:gd name="connsiteY157" fmla="*/ 6643688 h 6858000"/>
              <a:gd name="connsiteX158" fmla="*/ 6008688 w 12193200"/>
              <a:gd name="connsiteY158" fmla="*/ 6637338 h 6858000"/>
              <a:gd name="connsiteX159" fmla="*/ 6008688 w 12193200"/>
              <a:gd name="connsiteY159" fmla="*/ 6638926 h 6858000"/>
              <a:gd name="connsiteX160" fmla="*/ 5991226 w 12193200"/>
              <a:gd name="connsiteY160" fmla="*/ 6651626 h 6858000"/>
              <a:gd name="connsiteX161" fmla="*/ 5989638 w 12193200"/>
              <a:gd name="connsiteY161" fmla="*/ 6650038 h 6858000"/>
              <a:gd name="connsiteX162" fmla="*/ 5988051 w 12193200"/>
              <a:gd name="connsiteY162" fmla="*/ 6651626 h 6858000"/>
              <a:gd name="connsiteX163" fmla="*/ 5992813 w 12193200"/>
              <a:gd name="connsiteY163" fmla="*/ 6657976 h 6858000"/>
              <a:gd name="connsiteX164" fmla="*/ 5994401 w 12193200"/>
              <a:gd name="connsiteY164" fmla="*/ 6656389 h 6858000"/>
              <a:gd name="connsiteX165" fmla="*/ 5994401 w 12193200"/>
              <a:gd name="connsiteY165" fmla="*/ 6654801 h 6858000"/>
              <a:gd name="connsiteX166" fmla="*/ 6005513 w 12193200"/>
              <a:gd name="connsiteY166" fmla="*/ 6645276 h 6858000"/>
              <a:gd name="connsiteX167" fmla="*/ 6000751 w 12193200"/>
              <a:gd name="connsiteY167" fmla="*/ 6669089 h 6858000"/>
              <a:gd name="connsiteX168" fmla="*/ 6003926 w 12193200"/>
              <a:gd name="connsiteY168" fmla="*/ 6670676 h 6858000"/>
              <a:gd name="connsiteX169" fmla="*/ 6019801 w 12193200"/>
              <a:gd name="connsiteY169" fmla="*/ 6654801 h 6858000"/>
              <a:gd name="connsiteX170" fmla="*/ 6021389 w 12193200"/>
              <a:gd name="connsiteY170" fmla="*/ 6654801 h 6858000"/>
              <a:gd name="connsiteX171" fmla="*/ 6022976 w 12193200"/>
              <a:gd name="connsiteY171" fmla="*/ 6653213 h 6858000"/>
              <a:gd name="connsiteX172" fmla="*/ 6018213 w 12193200"/>
              <a:gd name="connsiteY172" fmla="*/ 6650038 h 6858000"/>
              <a:gd name="connsiteX173" fmla="*/ 6018213 w 12193200"/>
              <a:gd name="connsiteY173" fmla="*/ 6651626 h 6858000"/>
              <a:gd name="connsiteX174" fmla="*/ 6007101 w 12193200"/>
              <a:gd name="connsiteY174" fmla="*/ 6662739 h 6858000"/>
              <a:gd name="connsiteX175" fmla="*/ 6011863 w 12193200"/>
              <a:gd name="connsiteY175" fmla="*/ 6640513 h 6858000"/>
              <a:gd name="connsiteX176" fmla="*/ 5994618 w 12193200"/>
              <a:gd name="connsiteY176" fmla="*/ 6633181 h 6858000"/>
              <a:gd name="connsiteX177" fmla="*/ 5993535 w 12193200"/>
              <a:gd name="connsiteY177" fmla="*/ 6636810 h 6858000"/>
              <a:gd name="connsiteX178" fmla="*/ 5998226 w 12193200"/>
              <a:gd name="connsiteY178" fmla="*/ 6638321 h 6858000"/>
              <a:gd name="connsiteX179" fmla="*/ 6000031 w 12193200"/>
              <a:gd name="connsiteY179" fmla="*/ 6634693 h 6858000"/>
              <a:gd name="connsiteX180" fmla="*/ 5994618 w 12193200"/>
              <a:gd name="connsiteY180" fmla="*/ 6633181 h 6858000"/>
              <a:gd name="connsiteX181" fmla="*/ 6202364 w 12193200"/>
              <a:gd name="connsiteY181" fmla="*/ 6627813 h 6858000"/>
              <a:gd name="connsiteX182" fmla="*/ 6199189 w 12193200"/>
              <a:gd name="connsiteY182" fmla="*/ 6635751 h 6858000"/>
              <a:gd name="connsiteX183" fmla="*/ 6202364 w 12193200"/>
              <a:gd name="connsiteY183" fmla="*/ 6634163 h 6858000"/>
              <a:gd name="connsiteX184" fmla="*/ 6219827 w 12193200"/>
              <a:gd name="connsiteY184" fmla="*/ 6645276 h 6858000"/>
              <a:gd name="connsiteX185" fmla="*/ 6219827 w 12193200"/>
              <a:gd name="connsiteY185" fmla="*/ 6646864 h 6858000"/>
              <a:gd name="connsiteX186" fmla="*/ 6221415 w 12193200"/>
              <a:gd name="connsiteY186" fmla="*/ 6648451 h 6858000"/>
              <a:gd name="connsiteX187" fmla="*/ 6226177 w 12193200"/>
              <a:gd name="connsiteY187" fmla="*/ 6640514 h 6858000"/>
              <a:gd name="connsiteX188" fmla="*/ 6224590 w 12193200"/>
              <a:gd name="connsiteY188" fmla="*/ 6640514 h 6858000"/>
              <a:gd name="connsiteX189" fmla="*/ 6223002 w 12193200"/>
              <a:gd name="connsiteY189" fmla="*/ 6640514 h 6858000"/>
              <a:gd name="connsiteX190" fmla="*/ 6202364 w 12193200"/>
              <a:gd name="connsiteY190" fmla="*/ 6629401 h 6858000"/>
              <a:gd name="connsiteX191" fmla="*/ 6203952 w 12193200"/>
              <a:gd name="connsiteY191" fmla="*/ 6629401 h 6858000"/>
              <a:gd name="connsiteX192" fmla="*/ 5997576 w 12193200"/>
              <a:gd name="connsiteY192" fmla="*/ 6616701 h 6858000"/>
              <a:gd name="connsiteX193" fmla="*/ 5997576 w 12193200"/>
              <a:gd name="connsiteY193" fmla="*/ 6619876 h 6858000"/>
              <a:gd name="connsiteX194" fmla="*/ 5976938 w 12193200"/>
              <a:gd name="connsiteY194" fmla="*/ 6627814 h 6858000"/>
              <a:gd name="connsiteX195" fmla="*/ 5975351 w 12193200"/>
              <a:gd name="connsiteY195" fmla="*/ 6626226 h 6858000"/>
              <a:gd name="connsiteX196" fmla="*/ 5978526 w 12193200"/>
              <a:gd name="connsiteY196" fmla="*/ 6635751 h 6858000"/>
              <a:gd name="connsiteX197" fmla="*/ 5980114 w 12193200"/>
              <a:gd name="connsiteY197" fmla="*/ 6634164 h 6858000"/>
              <a:gd name="connsiteX198" fmla="*/ 5980114 w 12193200"/>
              <a:gd name="connsiteY198" fmla="*/ 6632576 h 6858000"/>
              <a:gd name="connsiteX199" fmla="*/ 5999164 w 12193200"/>
              <a:gd name="connsiteY199" fmla="*/ 6623051 h 6858000"/>
              <a:gd name="connsiteX200" fmla="*/ 6000751 w 12193200"/>
              <a:gd name="connsiteY200" fmla="*/ 6624639 h 6858000"/>
              <a:gd name="connsiteX201" fmla="*/ 6002339 w 12193200"/>
              <a:gd name="connsiteY201" fmla="*/ 6624639 h 6858000"/>
              <a:gd name="connsiteX202" fmla="*/ 6213159 w 12193200"/>
              <a:gd name="connsiteY202" fmla="*/ 6604001 h 6858000"/>
              <a:gd name="connsiteX203" fmla="*/ 6209984 w 12193200"/>
              <a:gd name="connsiteY203" fmla="*/ 6609903 h 6858000"/>
              <a:gd name="connsiteX204" fmla="*/ 6215064 w 12193200"/>
              <a:gd name="connsiteY204" fmla="*/ 6629902 h 6858000"/>
              <a:gd name="connsiteX205" fmla="*/ 6233797 w 12193200"/>
              <a:gd name="connsiteY205" fmla="*/ 6622361 h 6858000"/>
              <a:gd name="connsiteX206" fmla="*/ 6234750 w 12193200"/>
              <a:gd name="connsiteY206" fmla="*/ 6611214 h 6858000"/>
              <a:gd name="connsiteX207" fmla="*/ 6229670 w 12193200"/>
              <a:gd name="connsiteY207" fmla="*/ 6608919 h 6858000"/>
              <a:gd name="connsiteX208" fmla="*/ 6228717 w 12193200"/>
              <a:gd name="connsiteY208" fmla="*/ 6609903 h 6858000"/>
              <a:gd name="connsiteX209" fmla="*/ 6230940 w 12193200"/>
              <a:gd name="connsiteY209" fmla="*/ 6620066 h 6858000"/>
              <a:gd name="connsiteX210" fmla="*/ 6216969 w 12193200"/>
              <a:gd name="connsiteY210" fmla="*/ 6622689 h 6858000"/>
              <a:gd name="connsiteX211" fmla="*/ 6211889 w 12193200"/>
              <a:gd name="connsiteY211" fmla="*/ 6611870 h 6858000"/>
              <a:gd name="connsiteX212" fmla="*/ 6218239 w 12193200"/>
              <a:gd name="connsiteY212" fmla="*/ 6607608 h 6858000"/>
              <a:gd name="connsiteX213" fmla="*/ 6218557 w 12193200"/>
              <a:gd name="connsiteY213" fmla="*/ 6605968 h 6858000"/>
              <a:gd name="connsiteX214" fmla="*/ 6213159 w 12193200"/>
              <a:gd name="connsiteY214" fmla="*/ 6604001 h 6858000"/>
              <a:gd name="connsiteX215" fmla="*/ 6124575 w 12193200"/>
              <a:gd name="connsiteY215" fmla="*/ 6600826 h 6858000"/>
              <a:gd name="connsiteX216" fmla="*/ 6145213 w 12193200"/>
              <a:gd name="connsiteY216" fmla="*/ 6600826 h 6858000"/>
              <a:gd name="connsiteX217" fmla="*/ 6124575 w 12193200"/>
              <a:gd name="connsiteY217" fmla="*/ 6642101 h 6858000"/>
              <a:gd name="connsiteX218" fmla="*/ 6061075 w 12193200"/>
              <a:gd name="connsiteY218" fmla="*/ 6600826 h 6858000"/>
              <a:gd name="connsiteX219" fmla="*/ 6083301 w 12193200"/>
              <a:gd name="connsiteY219" fmla="*/ 6600826 h 6858000"/>
              <a:gd name="connsiteX220" fmla="*/ 6083301 w 12193200"/>
              <a:gd name="connsiteY220" fmla="*/ 6642101 h 6858000"/>
              <a:gd name="connsiteX221" fmla="*/ 6061075 w 12193200"/>
              <a:gd name="connsiteY221" fmla="*/ 6600826 h 6858000"/>
              <a:gd name="connsiteX222" fmla="*/ 5979346 w 12193200"/>
              <a:gd name="connsiteY222" fmla="*/ 6594512 h 6858000"/>
              <a:gd name="connsiteX223" fmla="*/ 5969403 w 12193200"/>
              <a:gd name="connsiteY223" fmla="*/ 6611528 h 6858000"/>
              <a:gd name="connsiteX224" fmla="*/ 5975037 w 12193200"/>
              <a:gd name="connsiteY224" fmla="*/ 6619876 h 6858000"/>
              <a:gd name="connsiteX225" fmla="*/ 5981004 w 12193200"/>
              <a:gd name="connsiteY225" fmla="*/ 6618592 h 6858000"/>
              <a:gd name="connsiteX226" fmla="*/ 5981004 w 12193200"/>
              <a:gd name="connsiteY226" fmla="*/ 6617629 h 6858000"/>
              <a:gd name="connsiteX227" fmla="*/ 5972386 w 12193200"/>
              <a:gd name="connsiteY227" fmla="*/ 6610886 h 6858000"/>
              <a:gd name="connsiteX228" fmla="*/ 5980009 w 12193200"/>
              <a:gd name="connsiteY228" fmla="*/ 6600933 h 6858000"/>
              <a:gd name="connsiteX229" fmla="*/ 5983324 w 12193200"/>
              <a:gd name="connsiteY229" fmla="*/ 6613455 h 6858000"/>
              <a:gd name="connsiteX230" fmla="*/ 5982330 w 12193200"/>
              <a:gd name="connsiteY230" fmla="*/ 6614739 h 6858000"/>
              <a:gd name="connsiteX231" fmla="*/ 5982992 w 12193200"/>
              <a:gd name="connsiteY231" fmla="*/ 6616023 h 6858000"/>
              <a:gd name="connsiteX232" fmla="*/ 5988959 w 12193200"/>
              <a:gd name="connsiteY232" fmla="*/ 6614418 h 6858000"/>
              <a:gd name="connsiteX233" fmla="*/ 5988296 w 12193200"/>
              <a:gd name="connsiteY233" fmla="*/ 6613134 h 6858000"/>
              <a:gd name="connsiteX234" fmla="*/ 5986307 w 12193200"/>
              <a:gd name="connsiteY234" fmla="*/ 6612171 h 6858000"/>
              <a:gd name="connsiteX235" fmla="*/ 5983324 w 12193200"/>
              <a:gd name="connsiteY235" fmla="*/ 6599970 h 6858000"/>
              <a:gd name="connsiteX236" fmla="*/ 5993268 w 12193200"/>
              <a:gd name="connsiteY236" fmla="*/ 6604786 h 6858000"/>
              <a:gd name="connsiteX237" fmla="*/ 5991279 w 12193200"/>
              <a:gd name="connsiteY237" fmla="*/ 6612492 h 6858000"/>
              <a:gd name="connsiteX238" fmla="*/ 5991942 w 12193200"/>
              <a:gd name="connsiteY238" fmla="*/ 6613455 h 6858000"/>
              <a:gd name="connsiteX239" fmla="*/ 5997577 w 12193200"/>
              <a:gd name="connsiteY239" fmla="*/ 6611850 h 6858000"/>
              <a:gd name="connsiteX240" fmla="*/ 5996583 w 12193200"/>
              <a:gd name="connsiteY240" fmla="*/ 6605749 h 6858000"/>
              <a:gd name="connsiteX241" fmla="*/ 5979346 w 12193200"/>
              <a:gd name="connsiteY241" fmla="*/ 6594512 h 6858000"/>
              <a:gd name="connsiteX242" fmla="*/ 6213477 w 12193200"/>
              <a:gd name="connsiteY242" fmla="*/ 6592888 h 6858000"/>
              <a:gd name="connsiteX243" fmla="*/ 6211889 w 12193200"/>
              <a:gd name="connsiteY243" fmla="*/ 6600826 h 6858000"/>
              <a:gd name="connsiteX244" fmla="*/ 6213477 w 12193200"/>
              <a:gd name="connsiteY244" fmla="*/ 6600826 h 6858000"/>
              <a:gd name="connsiteX245" fmla="*/ 6215064 w 12193200"/>
              <a:gd name="connsiteY245" fmla="*/ 6599238 h 6858000"/>
              <a:gd name="connsiteX246" fmla="*/ 6235702 w 12193200"/>
              <a:gd name="connsiteY246" fmla="*/ 6602413 h 6858000"/>
              <a:gd name="connsiteX247" fmla="*/ 6235702 w 12193200"/>
              <a:gd name="connsiteY247" fmla="*/ 6605588 h 6858000"/>
              <a:gd name="connsiteX248" fmla="*/ 6237290 w 12193200"/>
              <a:gd name="connsiteY248" fmla="*/ 6605588 h 6858000"/>
              <a:gd name="connsiteX249" fmla="*/ 6238877 w 12193200"/>
              <a:gd name="connsiteY249" fmla="*/ 6596063 h 6858000"/>
              <a:gd name="connsiteX250" fmla="*/ 6237290 w 12193200"/>
              <a:gd name="connsiteY250" fmla="*/ 6597651 h 6858000"/>
              <a:gd name="connsiteX251" fmla="*/ 6215064 w 12193200"/>
              <a:gd name="connsiteY251" fmla="*/ 6594476 h 6858000"/>
              <a:gd name="connsiteX252" fmla="*/ 6215064 w 12193200"/>
              <a:gd name="connsiteY252" fmla="*/ 6592888 h 6858000"/>
              <a:gd name="connsiteX253" fmla="*/ 4702533 w 12193200"/>
              <a:gd name="connsiteY253" fmla="*/ 6572250 h 6858000"/>
              <a:gd name="connsiteX254" fmla="*/ 4703764 w 12193200"/>
              <a:gd name="connsiteY254" fmla="*/ 6574543 h 6858000"/>
              <a:gd name="connsiteX255" fmla="*/ 4703764 w 12193200"/>
              <a:gd name="connsiteY255" fmla="*/ 6578474 h 6858000"/>
              <a:gd name="connsiteX256" fmla="*/ 4701300 w 12193200"/>
              <a:gd name="connsiteY256" fmla="*/ 6587647 h 6858000"/>
              <a:gd name="connsiteX257" fmla="*/ 4690519 w 12193200"/>
              <a:gd name="connsiteY257" fmla="*/ 6592888 h 6858000"/>
              <a:gd name="connsiteX258" fmla="*/ 4683126 w 12193200"/>
              <a:gd name="connsiteY258" fmla="*/ 6585026 h 6858000"/>
              <a:gd name="connsiteX259" fmla="*/ 4688671 w 12193200"/>
              <a:gd name="connsiteY259" fmla="*/ 6576509 h 6858000"/>
              <a:gd name="connsiteX260" fmla="*/ 4700376 w 12193200"/>
              <a:gd name="connsiteY260" fmla="*/ 6572905 h 6858000"/>
              <a:gd name="connsiteX261" fmla="*/ 4701916 w 12193200"/>
              <a:gd name="connsiteY261" fmla="*/ 6572578 h 6858000"/>
              <a:gd name="connsiteX262" fmla="*/ 4702533 w 12193200"/>
              <a:gd name="connsiteY262" fmla="*/ 6572250 h 6858000"/>
              <a:gd name="connsiteX263" fmla="*/ 5969299 w 12193200"/>
              <a:gd name="connsiteY263" fmla="*/ 6570663 h 6858000"/>
              <a:gd name="connsiteX264" fmla="*/ 5988051 w 12193200"/>
              <a:gd name="connsiteY264" fmla="*/ 6571313 h 6858000"/>
              <a:gd name="connsiteX265" fmla="*/ 5987456 w 12193200"/>
              <a:gd name="connsiteY265" fmla="*/ 6577158 h 6858000"/>
              <a:gd name="connsiteX266" fmla="*/ 5979717 w 12193200"/>
              <a:gd name="connsiteY266" fmla="*/ 6584627 h 6858000"/>
              <a:gd name="connsiteX267" fmla="*/ 5969299 w 12193200"/>
              <a:gd name="connsiteY267" fmla="*/ 6575859 h 6858000"/>
              <a:gd name="connsiteX268" fmla="*/ 5969299 w 12193200"/>
              <a:gd name="connsiteY268" fmla="*/ 6570663 h 6858000"/>
              <a:gd name="connsiteX269" fmla="*/ 5966140 w 12193200"/>
              <a:gd name="connsiteY269" fmla="*/ 6562726 h 6858000"/>
              <a:gd name="connsiteX270" fmla="*/ 5966140 w 12193200"/>
              <a:gd name="connsiteY270" fmla="*/ 6576220 h 6858000"/>
              <a:gd name="connsiteX271" fmla="*/ 5980263 w 12193200"/>
              <a:gd name="connsiteY271" fmla="*/ 6589714 h 6858000"/>
              <a:gd name="connsiteX272" fmla="*/ 5992187 w 12193200"/>
              <a:gd name="connsiteY272" fmla="*/ 6574935 h 6858000"/>
              <a:gd name="connsiteX273" fmla="*/ 5992814 w 12193200"/>
              <a:gd name="connsiteY273" fmla="*/ 6563369 h 6858000"/>
              <a:gd name="connsiteX274" fmla="*/ 5991245 w 12193200"/>
              <a:gd name="connsiteY274" fmla="*/ 6563369 h 6858000"/>
              <a:gd name="connsiteX275" fmla="*/ 5990304 w 12193200"/>
              <a:gd name="connsiteY275" fmla="*/ 6564975 h 6858000"/>
              <a:gd name="connsiteX276" fmla="*/ 5968964 w 12193200"/>
              <a:gd name="connsiteY276" fmla="*/ 6564654 h 6858000"/>
              <a:gd name="connsiteX277" fmla="*/ 5967709 w 12193200"/>
              <a:gd name="connsiteY277" fmla="*/ 6562726 h 6858000"/>
              <a:gd name="connsiteX278" fmla="*/ 5966140 w 12193200"/>
              <a:gd name="connsiteY278" fmla="*/ 6562726 h 6858000"/>
              <a:gd name="connsiteX279" fmla="*/ 6213476 w 12193200"/>
              <a:gd name="connsiteY279" fmla="*/ 6561138 h 6858000"/>
              <a:gd name="connsiteX280" fmla="*/ 6215027 w 12193200"/>
              <a:gd name="connsiteY280" fmla="*/ 6566418 h 6858000"/>
              <a:gd name="connsiteX281" fmla="*/ 6214717 w 12193200"/>
              <a:gd name="connsiteY281" fmla="*/ 6585986 h 6858000"/>
              <a:gd name="connsiteX282" fmla="*/ 6213786 w 12193200"/>
              <a:gd name="connsiteY282" fmla="*/ 6589713 h 6858000"/>
              <a:gd name="connsiteX283" fmla="*/ 6219370 w 12193200"/>
              <a:gd name="connsiteY283" fmla="*/ 6585986 h 6858000"/>
              <a:gd name="connsiteX284" fmla="*/ 6218129 w 12193200"/>
              <a:gd name="connsiteY284" fmla="*/ 6585365 h 6858000"/>
              <a:gd name="connsiteX285" fmla="*/ 6217819 w 12193200"/>
              <a:gd name="connsiteY285" fmla="*/ 6579153 h 6858000"/>
              <a:gd name="connsiteX286" fmla="*/ 6238913 w 12193200"/>
              <a:gd name="connsiteY286" fmla="*/ 6578842 h 6858000"/>
              <a:gd name="connsiteX287" fmla="*/ 6239844 w 12193200"/>
              <a:gd name="connsiteY287" fmla="*/ 6580706 h 6858000"/>
              <a:gd name="connsiteX288" fmla="*/ 6240464 w 12193200"/>
              <a:gd name="connsiteY288" fmla="*/ 6580706 h 6858000"/>
              <a:gd name="connsiteX289" fmla="*/ 6240464 w 12193200"/>
              <a:gd name="connsiteY289" fmla="*/ 6572941 h 6858000"/>
              <a:gd name="connsiteX290" fmla="*/ 6239223 w 12193200"/>
              <a:gd name="connsiteY290" fmla="*/ 6572941 h 6858000"/>
              <a:gd name="connsiteX291" fmla="*/ 6238913 w 12193200"/>
              <a:gd name="connsiteY291" fmla="*/ 6573873 h 6858000"/>
              <a:gd name="connsiteX292" fmla="*/ 6217509 w 12193200"/>
              <a:gd name="connsiteY292" fmla="*/ 6574183 h 6858000"/>
              <a:gd name="connsiteX293" fmla="*/ 6218440 w 12193200"/>
              <a:gd name="connsiteY293" fmla="*/ 6566108 h 6858000"/>
              <a:gd name="connsiteX294" fmla="*/ 6219991 w 12193200"/>
              <a:gd name="connsiteY294" fmla="*/ 6565487 h 6858000"/>
              <a:gd name="connsiteX295" fmla="*/ 6213476 w 12193200"/>
              <a:gd name="connsiteY295" fmla="*/ 6561138 h 6858000"/>
              <a:gd name="connsiteX296" fmla="*/ 5979056 w 12193200"/>
              <a:gd name="connsiteY296" fmla="*/ 6553957 h 6858000"/>
              <a:gd name="connsiteX297" fmla="*/ 5977544 w 12193200"/>
              <a:gd name="connsiteY297" fmla="*/ 6558493 h 6858000"/>
              <a:gd name="connsiteX298" fmla="*/ 5981172 w 12193200"/>
              <a:gd name="connsiteY298" fmla="*/ 6560383 h 6858000"/>
              <a:gd name="connsiteX299" fmla="*/ 5982684 w 12193200"/>
              <a:gd name="connsiteY299" fmla="*/ 6555091 h 6858000"/>
              <a:gd name="connsiteX300" fmla="*/ 5979056 w 12193200"/>
              <a:gd name="connsiteY300" fmla="*/ 6553957 h 6858000"/>
              <a:gd name="connsiteX301" fmla="*/ 4916817 w 12193200"/>
              <a:gd name="connsiteY301" fmla="*/ 6545262 h 6858000"/>
              <a:gd name="connsiteX302" fmla="*/ 4933952 w 12193200"/>
              <a:gd name="connsiteY302" fmla="*/ 6570809 h 6858000"/>
              <a:gd name="connsiteX303" fmla="*/ 4917751 w 12193200"/>
              <a:gd name="connsiteY303" fmla="*/ 6592887 h 6858000"/>
              <a:gd name="connsiteX304" fmla="*/ 4900614 w 12193200"/>
              <a:gd name="connsiteY304" fmla="*/ 6568602 h 6858000"/>
              <a:gd name="connsiteX305" fmla="*/ 4916817 w 12193200"/>
              <a:gd name="connsiteY305" fmla="*/ 6545262 h 6858000"/>
              <a:gd name="connsiteX306" fmla="*/ 4845052 w 12193200"/>
              <a:gd name="connsiteY306" fmla="*/ 6545262 h 6858000"/>
              <a:gd name="connsiteX307" fmla="*/ 4859339 w 12193200"/>
              <a:gd name="connsiteY307" fmla="*/ 6568574 h 6858000"/>
              <a:gd name="connsiteX308" fmla="*/ 4841560 w 12193200"/>
              <a:gd name="connsiteY308" fmla="*/ 6594475 h 6858000"/>
              <a:gd name="connsiteX309" fmla="*/ 4832352 w 12193200"/>
              <a:gd name="connsiteY309" fmla="*/ 6589295 h 6858000"/>
              <a:gd name="connsiteX310" fmla="*/ 4830764 w 12193200"/>
              <a:gd name="connsiteY310" fmla="*/ 6573106 h 6858000"/>
              <a:gd name="connsiteX311" fmla="*/ 4832987 w 12193200"/>
              <a:gd name="connsiteY311" fmla="*/ 6555623 h 6858000"/>
              <a:gd name="connsiteX312" fmla="*/ 4845052 w 12193200"/>
              <a:gd name="connsiteY312" fmla="*/ 6545262 h 6858000"/>
              <a:gd name="connsiteX313" fmla="*/ 5068752 w 12193200"/>
              <a:gd name="connsiteY313" fmla="*/ 6543675 h 6858000"/>
              <a:gd name="connsiteX314" fmla="*/ 5080227 w 12193200"/>
              <a:gd name="connsiteY314" fmla="*/ 6550343 h 6858000"/>
              <a:gd name="connsiteX315" fmla="*/ 5083177 w 12193200"/>
              <a:gd name="connsiteY315" fmla="*/ 6567805 h 6858000"/>
              <a:gd name="connsiteX316" fmla="*/ 5068752 w 12193200"/>
              <a:gd name="connsiteY316" fmla="*/ 6591300 h 6858000"/>
              <a:gd name="connsiteX317" fmla="*/ 5053014 w 12193200"/>
              <a:gd name="connsiteY317" fmla="*/ 6566853 h 6858000"/>
              <a:gd name="connsiteX318" fmla="*/ 5068752 w 12193200"/>
              <a:gd name="connsiteY318" fmla="*/ 6543675 h 6858000"/>
              <a:gd name="connsiteX319" fmla="*/ 4763434 w 12193200"/>
              <a:gd name="connsiteY319" fmla="*/ 6543675 h 6858000"/>
              <a:gd name="connsiteX320" fmla="*/ 4773994 w 12193200"/>
              <a:gd name="connsiteY320" fmla="*/ 6550343 h 6858000"/>
              <a:gd name="connsiteX321" fmla="*/ 4776789 w 12193200"/>
              <a:gd name="connsiteY321" fmla="*/ 6567805 h 6858000"/>
              <a:gd name="connsiteX322" fmla="*/ 4763434 w 12193200"/>
              <a:gd name="connsiteY322" fmla="*/ 6591300 h 6858000"/>
              <a:gd name="connsiteX323" fmla="*/ 4748214 w 12193200"/>
              <a:gd name="connsiteY323" fmla="*/ 6566853 h 6858000"/>
              <a:gd name="connsiteX324" fmla="*/ 4763434 w 12193200"/>
              <a:gd name="connsiteY324" fmla="*/ 6543675 h 6858000"/>
              <a:gd name="connsiteX325" fmla="*/ 5755245 w 12193200"/>
              <a:gd name="connsiteY325" fmla="*/ 6542087 h 6858000"/>
              <a:gd name="connsiteX326" fmla="*/ 5763162 w 12193200"/>
              <a:gd name="connsiteY326" fmla="*/ 6545465 h 6858000"/>
              <a:gd name="connsiteX327" fmla="*/ 5765801 w 12193200"/>
              <a:gd name="connsiteY327" fmla="*/ 6553234 h 6858000"/>
              <a:gd name="connsiteX328" fmla="*/ 5762833 w 12193200"/>
              <a:gd name="connsiteY328" fmla="*/ 6556273 h 6858000"/>
              <a:gd name="connsiteX329" fmla="*/ 5751618 w 12193200"/>
              <a:gd name="connsiteY329" fmla="*/ 6557287 h 6858000"/>
              <a:gd name="connsiteX330" fmla="*/ 5745349 w 12193200"/>
              <a:gd name="connsiteY330" fmla="*/ 6557962 h 6858000"/>
              <a:gd name="connsiteX331" fmla="*/ 5742380 w 12193200"/>
              <a:gd name="connsiteY331" fmla="*/ 6557962 h 6858000"/>
              <a:gd name="connsiteX332" fmla="*/ 5740401 w 12193200"/>
              <a:gd name="connsiteY332" fmla="*/ 6556273 h 6858000"/>
              <a:gd name="connsiteX333" fmla="*/ 5744030 w 12193200"/>
              <a:gd name="connsiteY333" fmla="*/ 6547154 h 6858000"/>
              <a:gd name="connsiteX334" fmla="*/ 5755245 w 12193200"/>
              <a:gd name="connsiteY334" fmla="*/ 6542087 h 6858000"/>
              <a:gd name="connsiteX335" fmla="*/ 5469691 w 12193200"/>
              <a:gd name="connsiteY335" fmla="*/ 6542087 h 6858000"/>
              <a:gd name="connsiteX336" fmla="*/ 5477712 w 12193200"/>
              <a:gd name="connsiteY336" fmla="*/ 6545465 h 6858000"/>
              <a:gd name="connsiteX337" fmla="*/ 5480051 w 12193200"/>
              <a:gd name="connsiteY337" fmla="*/ 6553234 h 6858000"/>
              <a:gd name="connsiteX338" fmla="*/ 5477379 w 12193200"/>
              <a:gd name="connsiteY338" fmla="*/ 6556273 h 6858000"/>
              <a:gd name="connsiteX339" fmla="*/ 5465680 w 12193200"/>
              <a:gd name="connsiteY339" fmla="*/ 6557287 h 6858000"/>
              <a:gd name="connsiteX340" fmla="*/ 5459330 w 12193200"/>
              <a:gd name="connsiteY340" fmla="*/ 6557962 h 6858000"/>
              <a:gd name="connsiteX341" fmla="*/ 5456322 w 12193200"/>
              <a:gd name="connsiteY341" fmla="*/ 6557962 h 6858000"/>
              <a:gd name="connsiteX342" fmla="*/ 5454651 w 12193200"/>
              <a:gd name="connsiteY342" fmla="*/ 6556273 h 6858000"/>
              <a:gd name="connsiteX343" fmla="*/ 5458328 w 12193200"/>
              <a:gd name="connsiteY343" fmla="*/ 6547154 h 6858000"/>
              <a:gd name="connsiteX344" fmla="*/ 5469691 w 12193200"/>
              <a:gd name="connsiteY344" fmla="*/ 6542087 h 6858000"/>
              <a:gd name="connsiteX345" fmla="*/ 6124575 w 12193200"/>
              <a:gd name="connsiteY345" fmla="*/ 6538913 h 6858000"/>
              <a:gd name="connsiteX346" fmla="*/ 6169025 w 12193200"/>
              <a:gd name="connsiteY346" fmla="*/ 6538913 h 6858000"/>
              <a:gd name="connsiteX347" fmla="*/ 6161876 w 12193200"/>
              <a:gd name="connsiteY347" fmla="*/ 6561138 h 6858000"/>
              <a:gd name="connsiteX348" fmla="*/ 6124575 w 12193200"/>
              <a:gd name="connsiteY348" fmla="*/ 6561138 h 6858000"/>
              <a:gd name="connsiteX349" fmla="*/ 6091498 w 12193200"/>
              <a:gd name="connsiteY349" fmla="*/ 6538913 h 6858000"/>
              <a:gd name="connsiteX350" fmla="*/ 6102829 w 12193200"/>
              <a:gd name="connsiteY350" fmla="*/ 6538913 h 6858000"/>
              <a:gd name="connsiteX351" fmla="*/ 6114476 w 12193200"/>
              <a:gd name="connsiteY351" fmla="*/ 6538913 h 6858000"/>
              <a:gd name="connsiteX352" fmla="*/ 6114476 w 12193200"/>
              <a:gd name="connsiteY352" fmla="*/ 6570103 h 6858000"/>
              <a:gd name="connsiteX353" fmla="*/ 6157913 w 12193200"/>
              <a:gd name="connsiteY353" fmla="*/ 6570103 h 6858000"/>
              <a:gd name="connsiteX354" fmla="*/ 6156654 w 12193200"/>
              <a:gd name="connsiteY354" fmla="*/ 6573604 h 6858000"/>
              <a:gd name="connsiteX355" fmla="*/ 6148785 w 12193200"/>
              <a:gd name="connsiteY355" fmla="*/ 6591745 h 6858000"/>
              <a:gd name="connsiteX356" fmla="*/ 6118882 w 12193200"/>
              <a:gd name="connsiteY356" fmla="*/ 6591745 h 6858000"/>
              <a:gd name="connsiteX357" fmla="*/ 6114476 w 12193200"/>
              <a:gd name="connsiteY357" fmla="*/ 6591745 h 6858000"/>
              <a:gd name="connsiteX358" fmla="*/ 6114476 w 12193200"/>
              <a:gd name="connsiteY358" fmla="*/ 6656672 h 6858000"/>
              <a:gd name="connsiteX359" fmla="*/ 6105348 w 12193200"/>
              <a:gd name="connsiteY359" fmla="*/ 6668130 h 6858000"/>
              <a:gd name="connsiteX360" fmla="*/ 6102829 w 12193200"/>
              <a:gd name="connsiteY360" fmla="*/ 6670676 h 6858000"/>
              <a:gd name="connsiteX361" fmla="*/ 6100311 w 12193200"/>
              <a:gd name="connsiteY361" fmla="*/ 6668130 h 6858000"/>
              <a:gd name="connsiteX362" fmla="*/ 6091498 w 12193200"/>
              <a:gd name="connsiteY362" fmla="*/ 6656672 h 6858000"/>
              <a:gd name="connsiteX363" fmla="*/ 6091498 w 12193200"/>
              <a:gd name="connsiteY363" fmla="*/ 6591745 h 6858000"/>
              <a:gd name="connsiteX364" fmla="*/ 6087091 w 12193200"/>
              <a:gd name="connsiteY364" fmla="*/ 6591745 h 6858000"/>
              <a:gd name="connsiteX365" fmla="*/ 6057503 w 12193200"/>
              <a:gd name="connsiteY365" fmla="*/ 6591745 h 6858000"/>
              <a:gd name="connsiteX366" fmla="*/ 6049949 w 12193200"/>
              <a:gd name="connsiteY366" fmla="*/ 6573604 h 6858000"/>
              <a:gd name="connsiteX367" fmla="*/ 6048376 w 12193200"/>
              <a:gd name="connsiteY367" fmla="*/ 6570103 h 6858000"/>
              <a:gd name="connsiteX368" fmla="*/ 6091498 w 12193200"/>
              <a:gd name="connsiteY368" fmla="*/ 6570103 h 6858000"/>
              <a:gd name="connsiteX369" fmla="*/ 6091498 w 12193200"/>
              <a:gd name="connsiteY369" fmla="*/ 6538913 h 6858000"/>
              <a:gd name="connsiteX370" fmla="*/ 6037263 w 12193200"/>
              <a:gd name="connsiteY370" fmla="*/ 6538913 h 6858000"/>
              <a:gd name="connsiteX371" fmla="*/ 6083301 w 12193200"/>
              <a:gd name="connsiteY371" fmla="*/ 6538913 h 6858000"/>
              <a:gd name="connsiteX372" fmla="*/ 6083301 w 12193200"/>
              <a:gd name="connsiteY372" fmla="*/ 6561138 h 6858000"/>
              <a:gd name="connsiteX373" fmla="*/ 6044395 w 12193200"/>
              <a:gd name="connsiteY373" fmla="*/ 6561138 h 6858000"/>
              <a:gd name="connsiteX374" fmla="*/ 6037263 w 12193200"/>
              <a:gd name="connsiteY374" fmla="*/ 6538913 h 6858000"/>
              <a:gd name="connsiteX375" fmla="*/ 6231254 w 12193200"/>
              <a:gd name="connsiteY375" fmla="*/ 6534151 h 6858000"/>
              <a:gd name="connsiteX376" fmla="*/ 6225287 w 12193200"/>
              <a:gd name="connsiteY376" fmla="*/ 6535436 h 6858000"/>
              <a:gd name="connsiteX377" fmla="*/ 6225287 w 12193200"/>
              <a:gd name="connsiteY377" fmla="*/ 6536399 h 6858000"/>
              <a:gd name="connsiteX378" fmla="*/ 6233905 w 12193200"/>
              <a:gd name="connsiteY378" fmla="*/ 6543462 h 6858000"/>
              <a:gd name="connsiteX379" fmla="*/ 6226282 w 12193200"/>
              <a:gd name="connsiteY379" fmla="*/ 6553415 h 6858000"/>
              <a:gd name="connsiteX380" fmla="*/ 6222967 w 12193200"/>
              <a:gd name="connsiteY380" fmla="*/ 6540573 h 6858000"/>
              <a:gd name="connsiteX381" fmla="*/ 6223961 w 12193200"/>
              <a:gd name="connsiteY381" fmla="*/ 6538967 h 6858000"/>
              <a:gd name="connsiteX382" fmla="*/ 6223630 w 12193200"/>
              <a:gd name="connsiteY382" fmla="*/ 6538004 h 6858000"/>
              <a:gd name="connsiteX383" fmla="*/ 6217664 w 12193200"/>
              <a:gd name="connsiteY383" fmla="*/ 6539609 h 6858000"/>
              <a:gd name="connsiteX384" fmla="*/ 6217995 w 12193200"/>
              <a:gd name="connsiteY384" fmla="*/ 6540894 h 6858000"/>
              <a:gd name="connsiteX385" fmla="*/ 6220315 w 12193200"/>
              <a:gd name="connsiteY385" fmla="*/ 6541857 h 6858000"/>
              <a:gd name="connsiteX386" fmla="*/ 6223299 w 12193200"/>
              <a:gd name="connsiteY386" fmla="*/ 6554378 h 6858000"/>
              <a:gd name="connsiteX387" fmla="*/ 6213023 w 12193200"/>
              <a:gd name="connsiteY387" fmla="*/ 6549241 h 6858000"/>
              <a:gd name="connsiteX388" fmla="*/ 6215343 w 12193200"/>
              <a:gd name="connsiteY388" fmla="*/ 6541536 h 6858000"/>
              <a:gd name="connsiteX389" fmla="*/ 6214349 w 12193200"/>
              <a:gd name="connsiteY389" fmla="*/ 6540573 h 6858000"/>
              <a:gd name="connsiteX390" fmla="*/ 6208714 w 12193200"/>
              <a:gd name="connsiteY390" fmla="*/ 6541857 h 6858000"/>
              <a:gd name="connsiteX391" fmla="*/ 6210040 w 12193200"/>
              <a:gd name="connsiteY391" fmla="*/ 6548599 h 6858000"/>
              <a:gd name="connsiteX392" fmla="*/ 6226945 w 12193200"/>
              <a:gd name="connsiteY392" fmla="*/ 6559837 h 6858000"/>
              <a:gd name="connsiteX393" fmla="*/ 6237220 w 12193200"/>
              <a:gd name="connsiteY393" fmla="*/ 6542820 h 6858000"/>
              <a:gd name="connsiteX394" fmla="*/ 6231254 w 12193200"/>
              <a:gd name="connsiteY394" fmla="*/ 6534151 h 6858000"/>
              <a:gd name="connsiteX395" fmla="*/ 5814062 w 12193200"/>
              <a:gd name="connsiteY395" fmla="*/ 6534150 h 6858000"/>
              <a:gd name="connsiteX396" fmla="*/ 5813109 w 12193200"/>
              <a:gd name="connsiteY396" fmla="*/ 6534469 h 6858000"/>
              <a:gd name="connsiteX397" fmla="*/ 5812157 w 12193200"/>
              <a:gd name="connsiteY397" fmla="*/ 6534469 h 6858000"/>
              <a:gd name="connsiteX398" fmla="*/ 5793423 w 12193200"/>
              <a:gd name="connsiteY398" fmla="*/ 6536383 h 6858000"/>
              <a:gd name="connsiteX399" fmla="*/ 5791201 w 12193200"/>
              <a:gd name="connsiteY399" fmla="*/ 6538617 h 6858000"/>
              <a:gd name="connsiteX400" fmla="*/ 5791201 w 12193200"/>
              <a:gd name="connsiteY400" fmla="*/ 6540850 h 6858000"/>
              <a:gd name="connsiteX401" fmla="*/ 5795011 w 12193200"/>
              <a:gd name="connsiteY401" fmla="*/ 6543083 h 6858000"/>
              <a:gd name="connsiteX402" fmla="*/ 5800409 w 12193200"/>
              <a:gd name="connsiteY402" fmla="*/ 6560310 h 6858000"/>
              <a:gd name="connsiteX403" fmla="*/ 5800409 w 12193200"/>
              <a:gd name="connsiteY403" fmla="*/ 6571156 h 6858000"/>
              <a:gd name="connsiteX404" fmla="*/ 5800091 w 12193200"/>
              <a:gd name="connsiteY404" fmla="*/ 6589022 h 6858000"/>
              <a:gd name="connsiteX405" fmla="*/ 5795328 w 12193200"/>
              <a:gd name="connsiteY405" fmla="*/ 6593807 h 6858000"/>
              <a:gd name="connsiteX406" fmla="*/ 5791201 w 12193200"/>
              <a:gd name="connsiteY406" fmla="*/ 6596997 h 6858000"/>
              <a:gd name="connsiteX407" fmla="*/ 5791201 w 12193200"/>
              <a:gd name="connsiteY407" fmla="*/ 6599230 h 6858000"/>
              <a:gd name="connsiteX408" fmla="*/ 5792788 w 12193200"/>
              <a:gd name="connsiteY408" fmla="*/ 6600825 h 6858000"/>
              <a:gd name="connsiteX409" fmla="*/ 5793741 w 12193200"/>
              <a:gd name="connsiteY409" fmla="*/ 6600825 h 6858000"/>
              <a:gd name="connsiteX410" fmla="*/ 5808030 w 12193200"/>
              <a:gd name="connsiteY410" fmla="*/ 6600506 h 6858000"/>
              <a:gd name="connsiteX411" fmla="*/ 5822000 w 12193200"/>
              <a:gd name="connsiteY411" fmla="*/ 6600825 h 6858000"/>
              <a:gd name="connsiteX412" fmla="*/ 5822952 w 12193200"/>
              <a:gd name="connsiteY412" fmla="*/ 6600825 h 6858000"/>
              <a:gd name="connsiteX413" fmla="*/ 5824539 w 12193200"/>
              <a:gd name="connsiteY413" fmla="*/ 6599230 h 6858000"/>
              <a:gd name="connsiteX414" fmla="*/ 5824539 w 12193200"/>
              <a:gd name="connsiteY414" fmla="*/ 6596997 h 6858000"/>
              <a:gd name="connsiteX415" fmla="*/ 5820412 w 12193200"/>
              <a:gd name="connsiteY415" fmla="*/ 6593807 h 6858000"/>
              <a:gd name="connsiteX416" fmla="*/ 5815650 w 12193200"/>
              <a:gd name="connsiteY416" fmla="*/ 6589022 h 6858000"/>
              <a:gd name="connsiteX417" fmla="*/ 5815332 w 12193200"/>
              <a:gd name="connsiteY417" fmla="*/ 6571156 h 6858000"/>
              <a:gd name="connsiteX418" fmla="*/ 5815332 w 12193200"/>
              <a:gd name="connsiteY418" fmla="*/ 6564457 h 6858000"/>
              <a:gd name="connsiteX419" fmla="*/ 5815650 w 12193200"/>
              <a:gd name="connsiteY419" fmla="*/ 6542126 h 6858000"/>
              <a:gd name="connsiteX420" fmla="*/ 5815650 w 12193200"/>
              <a:gd name="connsiteY420" fmla="*/ 6536702 h 6858000"/>
              <a:gd name="connsiteX421" fmla="*/ 5814062 w 12193200"/>
              <a:gd name="connsiteY421" fmla="*/ 6534150 h 6858000"/>
              <a:gd name="connsiteX422" fmla="*/ 5756009 w 12193200"/>
              <a:gd name="connsiteY422" fmla="*/ 6534150 h 6858000"/>
              <a:gd name="connsiteX423" fmla="*/ 5722939 w 12193200"/>
              <a:gd name="connsiteY423" fmla="*/ 6570196 h 6858000"/>
              <a:gd name="connsiteX424" fmla="*/ 5755367 w 12193200"/>
              <a:gd name="connsiteY424" fmla="*/ 6602413 h 6858000"/>
              <a:gd name="connsiteX425" fmla="*/ 5772063 w 12193200"/>
              <a:gd name="connsiteY425" fmla="*/ 6599223 h 6858000"/>
              <a:gd name="connsiteX426" fmla="*/ 5777521 w 12193200"/>
              <a:gd name="connsiteY426" fmla="*/ 6596353 h 6858000"/>
              <a:gd name="connsiteX427" fmla="*/ 5778805 w 12193200"/>
              <a:gd name="connsiteY427" fmla="*/ 6584550 h 6858000"/>
              <a:gd name="connsiteX428" fmla="*/ 5778163 w 12193200"/>
              <a:gd name="connsiteY428" fmla="*/ 6583274 h 6858000"/>
              <a:gd name="connsiteX429" fmla="*/ 5777521 w 12193200"/>
              <a:gd name="connsiteY429" fmla="*/ 6583593 h 6858000"/>
              <a:gd name="connsiteX430" fmla="*/ 5757293 w 12193200"/>
              <a:gd name="connsiteY430" fmla="*/ 6590611 h 6858000"/>
              <a:gd name="connsiteX431" fmla="*/ 5737708 w 12193200"/>
              <a:gd name="connsiteY431" fmla="*/ 6568282 h 6858000"/>
              <a:gd name="connsiteX432" fmla="*/ 5743166 w 12193200"/>
              <a:gd name="connsiteY432" fmla="*/ 6563497 h 6858000"/>
              <a:gd name="connsiteX433" fmla="*/ 5773668 w 12193200"/>
              <a:gd name="connsiteY433" fmla="*/ 6563497 h 6858000"/>
              <a:gd name="connsiteX434" fmla="*/ 5780090 w 12193200"/>
              <a:gd name="connsiteY434" fmla="*/ 6558712 h 6858000"/>
              <a:gd name="connsiteX435" fmla="*/ 5756009 w 12193200"/>
              <a:gd name="connsiteY435" fmla="*/ 6534150 h 6858000"/>
              <a:gd name="connsiteX436" fmla="*/ 5649181 w 12193200"/>
              <a:gd name="connsiteY436" fmla="*/ 6534150 h 6858000"/>
              <a:gd name="connsiteX437" fmla="*/ 5648219 w 12193200"/>
              <a:gd name="connsiteY437" fmla="*/ 6534469 h 6858000"/>
              <a:gd name="connsiteX438" fmla="*/ 5647258 w 12193200"/>
              <a:gd name="connsiteY438" fmla="*/ 6534469 h 6858000"/>
              <a:gd name="connsiteX439" fmla="*/ 5628345 w 12193200"/>
              <a:gd name="connsiteY439" fmla="*/ 6536383 h 6858000"/>
              <a:gd name="connsiteX440" fmla="*/ 5626101 w 12193200"/>
              <a:gd name="connsiteY440" fmla="*/ 6538617 h 6858000"/>
              <a:gd name="connsiteX441" fmla="*/ 5626101 w 12193200"/>
              <a:gd name="connsiteY441" fmla="*/ 6540850 h 6858000"/>
              <a:gd name="connsiteX442" fmla="*/ 5629947 w 12193200"/>
              <a:gd name="connsiteY442" fmla="*/ 6543083 h 6858000"/>
              <a:gd name="connsiteX443" fmla="*/ 5635398 w 12193200"/>
              <a:gd name="connsiteY443" fmla="*/ 6560310 h 6858000"/>
              <a:gd name="connsiteX444" fmla="*/ 5635398 w 12193200"/>
              <a:gd name="connsiteY444" fmla="*/ 6571156 h 6858000"/>
              <a:gd name="connsiteX445" fmla="*/ 5635398 w 12193200"/>
              <a:gd name="connsiteY445" fmla="*/ 6589022 h 6858000"/>
              <a:gd name="connsiteX446" fmla="*/ 5630269 w 12193200"/>
              <a:gd name="connsiteY446" fmla="*/ 6593807 h 6858000"/>
              <a:gd name="connsiteX447" fmla="*/ 5626101 w 12193200"/>
              <a:gd name="connsiteY447" fmla="*/ 6596997 h 6858000"/>
              <a:gd name="connsiteX448" fmla="*/ 5626101 w 12193200"/>
              <a:gd name="connsiteY448" fmla="*/ 6599230 h 6858000"/>
              <a:gd name="connsiteX449" fmla="*/ 5627704 w 12193200"/>
              <a:gd name="connsiteY449" fmla="*/ 6600825 h 6858000"/>
              <a:gd name="connsiteX450" fmla="*/ 5628665 w 12193200"/>
              <a:gd name="connsiteY450" fmla="*/ 6600825 h 6858000"/>
              <a:gd name="connsiteX451" fmla="*/ 5643090 w 12193200"/>
              <a:gd name="connsiteY451" fmla="*/ 6600506 h 6858000"/>
              <a:gd name="connsiteX452" fmla="*/ 5657195 w 12193200"/>
              <a:gd name="connsiteY452" fmla="*/ 6600825 h 6858000"/>
              <a:gd name="connsiteX453" fmla="*/ 5658157 w 12193200"/>
              <a:gd name="connsiteY453" fmla="*/ 6600825 h 6858000"/>
              <a:gd name="connsiteX454" fmla="*/ 5659439 w 12193200"/>
              <a:gd name="connsiteY454" fmla="*/ 6599230 h 6858000"/>
              <a:gd name="connsiteX455" fmla="*/ 5659439 w 12193200"/>
              <a:gd name="connsiteY455" fmla="*/ 6596997 h 6858000"/>
              <a:gd name="connsiteX456" fmla="*/ 5655592 w 12193200"/>
              <a:gd name="connsiteY456" fmla="*/ 6593807 h 6858000"/>
              <a:gd name="connsiteX457" fmla="*/ 5650784 w 12193200"/>
              <a:gd name="connsiteY457" fmla="*/ 6589022 h 6858000"/>
              <a:gd name="connsiteX458" fmla="*/ 5650463 w 12193200"/>
              <a:gd name="connsiteY458" fmla="*/ 6571156 h 6858000"/>
              <a:gd name="connsiteX459" fmla="*/ 5650463 w 12193200"/>
              <a:gd name="connsiteY459" fmla="*/ 6564457 h 6858000"/>
              <a:gd name="connsiteX460" fmla="*/ 5650784 w 12193200"/>
              <a:gd name="connsiteY460" fmla="*/ 6542126 h 6858000"/>
              <a:gd name="connsiteX461" fmla="*/ 5650784 w 12193200"/>
              <a:gd name="connsiteY461" fmla="*/ 6536702 h 6858000"/>
              <a:gd name="connsiteX462" fmla="*/ 5649181 w 12193200"/>
              <a:gd name="connsiteY462" fmla="*/ 6534150 h 6858000"/>
              <a:gd name="connsiteX463" fmla="*/ 5595939 w 12193200"/>
              <a:gd name="connsiteY463" fmla="*/ 6534150 h 6858000"/>
              <a:gd name="connsiteX464" fmla="*/ 5570538 w 12193200"/>
              <a:gd name="connsiteY464" fmla="*/ 6554884 h 6858000"/>
              <a:gd name="connsiteX465" fmla="*/ 5591493 w 12193200"/>
              <a:gd name="connsiteY465" fmla="*/ 6576894 h 6858000"/>
              <a:gd name="connsiteX466" fmla="*/ 5600701 w 12193200"/>
              <a:gd name="connsiteY466" fmla="*/ 6586464 h 6858000"/>
              <a:gd name="connsiteX467" fmla="*/ 5589272 w 12193200"/>
              <a:gd name="connsiteY467" fmla="*/ 6595077 h 6858000"/>
              <a:gd name="connsiteX468" fmla="*/ 5576571 w 12193200"/>
              <a:gd name="connsiteY468" fmla="*/ 6587102 h 6858000"/>
              <a:gd name="connsiteX469" fmla="*/ 5574348 w 12193200"/>
              <a:gd name="connsiteY469" fmla="*/ 6583593 h 6858000"/>
              <a:gd name="connsiteX470" fmla="*/ 5572126 w 12193200"/>
              <a:gd name="connsiteY470" fmla="*/ 6583593 h 6858000"/>
              <a:gd name="connsiteX471" fmla="*/ 5569903 w 12193200"/>
              <a:gd name="connsiteY471" fmla="*/ 6586145 h 6858000"/>
              <a:gd name="connsiteX472" fmla="*/ 5568951 w 12193200"/>
              <a:gd name="connsiteY472" fmla="*/ 6595077 h 6858000"/>
              <a:gd name="connsiteX473" fmla="*/ 5571173 w 12193200"/>
              <a:gd name="connsiteY473" fmla="*/ 6598904 h 6858000"/>
              <a:gd name="connsiteX474" fmla="*/ 5588001 w 12193200"/>
              <a:gd name="connsiteY474" fmla="*/ 6602413 h 6858000"/>
              <a:gd name="connsiteX475" fmla="*/ 5614989 w 12193200"/>
              <a:gd name="connsiteY475" fmla="*/ 6582317 h 6858000"/>
              <a:gd name="connsiteX476" fmla="*/ 5601654 w 12193200"/>
              <a:gd name="connsiteY476" fmla="*/ 6564773 h 6858000"/>
              <a:gd name="connsiteX477" fmla="*/ 5589906 w 12193200"/>
              <a:gd name="connsiteY477" fmla="*/ 6559031 h 6858000"/>
              <a:gd name="connsiteX478" fmla="*/ 5583238 w 12193200"/>
              <a:gd name="connsiteY478" fmla="*/ 6550100 h 6858000"/>
              <a:gd name="connsiteX479" fmla="*/ 5593399 w 12193200"/>
              <a:gd name="connsiteY479" fmla="*/ 6541487 h 6858000"/>
              <a:gd name="connsiteX480" fmla="*/ 5604511 w 12193200"/>
              <a:gd name="connsiteY480" fmla="*/ 6546910 h 6858000"/>
              <a:gd name="connsiteX481" fmla="*/ 5607369 w 12193200"/>
              <a:gd name="connsiteY481" fmla="*/ 6550419 h 6858000"/>
              <a:gd name="connsiteX482" fmla="*/ 5609274 w 12193200"/>
              <a:gd name="connsiteY482" fmla="*/ 6550419 h 6858000"/>
              <a:gd name="connsiteX483" fmla="*/ 5611179 w 12193200"/>
              <a:gd name="connsiteY483" fmla="*/ 6547867 h 6858000"/>
              <a:gd name="connsiteX484" fmla="*/ 5612131 w 12193200"/>
              <a:gd name="connsiteY484" fmla="*/ 6539892 h 6858000"/>
              <a:gd name="connsiteX485" fmla="*/ 5612131 w 12193200"/>
              <a:gd name="connsiteY485" fmla="*/ 6539573 h 6858000"/>
              <a:gd name="connsiteX486" fmla="*/ 5609274 w 12193200"/>
              <a:gd name="connsiteY486" fmla="*/ 6536383 h 6858000"/>
              <a:gd name="connsiteX487" fmla="*/ 5595939 w 12193200"/>
              <a:gd name="connsiteY487" fmla="*/ 6534150 h 6858000"/>
              <a:gd name="connsiteX488" fmla="*/ 5528527 w 12193200"/>
              <a:gd name="connsiteY488" fmla="*/ 6534150 h 6858000"/>
              <a:gd name="connsiteX489" fmla="*/ 5527279 w 12193200"/>
              <a:gd name="connsiteY489" fmla="*/ 6534469 h 6858000"/>
              <a:gd name="connsiteX490" fmla="*/ 5526344 w 12193200"/>
              <a:gd name="connsiteY490" fmla="*/ 6534469 h 6858000"/>
              <a:gd name="connsiteX491" fmla="*/ 5507945 w 12193200"/>
              <a:gd name="connsiteY491" fmla="*/ 6537340 h 6858000"/>
              <a:gd name="connsiteX492" fmla="*/ 5505452 w 12193200"/>
              <a:gd name="connsiteY492" fmla="*/ 6540212 h 6858000"/>
              <a:gd name="connsiteX493" fmla="*/ 5505452 w 12193200"/>
              <a:gd name="connsiteY493" fmla="*/ 6542445 h 6858000"/>
              <a:gd name="connsiteX494" fmla="*/ 5508882 w 12193200"/>
              <a:gd name="connsiteY494" fmla="*/ 6544359 h 6858000"/>
              <a:gd name="connsiteX495" fmla="*/ 5515742 w 12193200"/>
              <a:gd name="connsiteY495" fmla="*/ 6548825 h 6858000"/>
              <a:gd name="connsiteX496" fmla="*/ 5517924 w 12193200"/>
              <a:gd name="connsiteY496" fmla="*/ 6566690 h 6858000"/>
              <a:gd name="connsiteX497" fmla="*/ 5517924 w 12193200"/>
              <a:gd name="connsiteY497" fmla="*/ 6571156 h 6858000"/>
              <a:gd name="connsiteX498" fmla="*/ 5517612 w 12193200"/>
              <a:gd name="connsiteY498" fmla="*/ 6589022 h 6858000"/>
              <a:gd name="connsiteX499" fmla="*/ 5512935 w 12193200"/>
              <a:gd name="connsiteY499" fmla="*/ 6593807 h 6858000"/>
              <a:gd name="connsiteX500" fmla="*/ 5508882 w 12193200"/>
              <a:gd name="connsiteY500" fmla="*/ 6596997 h 6858000"/>
              <a:gd name="connsiteX501" fmla="*/ 5508882 w 12193200"/>
              <a:gd name="connsiteY501" fmla="*/ 6599230 h 6858000"/>
              <a:gd name="connsiteX502" fmla="*/ 5510440 w 12193200"/>
              <a:gd name="connsiteY502" fmla="*/ 6600825 h 6858000"/>
              <a:gd name="connsiteX503" fmla="*/ 5511377 w 12193200"/>
              <a:gd name="connsiteY503" fmla="*/ 6600825 h 6858000"/>
              <a:gd name="connsiteX504" fmla="*/ 5524473 w 12193200"/>
              <a:gd name="connsiteY504" fmla="*/ 6600506 h 6858000"/>
              <a:gd name="connsiteX505" fmla="*/ 5543494 w 12193200"/>
              <a:gd name="connsiteY505" fmla="*/ 6600825 h 6858000"/>
              <a:gd name="connsiteX506" fmla="*/ 5543807 w 12193200"/>
              <a:gd name="connsiteY506" fmla="*/ 6600825 h 6858000"/>
              <a:gd name="connsiteX507" fmla="*/ 5545677 w 12193200"/>
              <a:gd name="connsiteY507" fmla="*/ 6598911 h 6858000"/>
              <a:gd name="connsiteX508" fmla="*/ 5545677 w 12193200"/>
              <a:gd name="connsiteY508" fmla="*/ 6596997 h 6858000"/>
              <a:gd name="connsiteX509" fmla="*/ 5541623 w 12193200"/>
              <a:gd name="connsiteY509" fmla="*/ 6594126 h 6858000"/>
              <a:gd name="connsiteX510" fmla="*/ 5535075 w 12193200"/>
              <a:gd name="connsiteY510" fmla="*/ 6592212 h 6858000"/>
              <a:gd name="connsiteX511" fmla="*/ 5532892 w 12193200"/>
              <a:gd name="connsiteY511" fmla="*/ 6585831 h 6858000"/>
              <a:gd name="connsiteX512" fmla="*/ 5532580 w 12193200"/>
              <a:gd name="connsiteY512" fmla="*/ 6577218 h 6858000"/>
              <a:gd name="connsiteX513" fmla="*/ 5532580 w 12193200"/>
              <a:gd name="connsiteY513" fmla="*/ 6571475 h 6858000"/>
              <a:gd name="connsiteX514" fmla="*/ 5536010 w 12193200"/>
              <a:gd name="connsiteY514" fmla="*/ 6552653 h 6858000"/>
              <a:gd name="connsiteX515" fmla="*/ 5546613 w 12193200"/>
              <a:gd name="connsiteY515" fmla="*/ 6549144 h 6858000"/>
              <a:gd name="connsiteX516" fmla="*/ 5554097 w 12193200"/>
              <a:gd name="connsiteY516" fmla="*/ 6549782 h 6858000"/>
              <a:gd name="connsiteX517" fmla="*/ 5555344 w 12193200"/>
              <a:gd name="connsiteY517" fmla="*/ 6550101 h 6858000"/>
              <a:gd name="connsiteX518" fmla="*/ 5557215 w 12193200"/>
              <a:gd name="connsiteY518" fmla="*/ 6546911 h 6858000"/>
              <a:gd name="connsiteX519" fmla="*/ 5557527 w 12193200"/>
              <a:gd name="connsiteY519" fmla="*/ 6537340 h 6858000"/>
              <a:gd name="connsiteX520" fmla="*/ 5553162 w 12193200"/>
              <a:gd name="connsiteY520" fmla="*/ 6534150 h 6858000"/>
              <a:gd name="connsiteX521" fmla="*/ 5546925 w 12193200"/>
              <a:gd name="connsiteY521" fmla="*/ 6535107 h 6858000"/>
              <a:gd name="connsiteX522" fmla="*/ 5538505 w 12193200"/>
              <a:gd name="connsiteY522" fmla="*/ 6541169 h 6858000"/>
              <a:gd name="connsiteX523" fmla="*/ 5533517 w 12193200"/>
              <a:gd name="connsiteY523" fmla="*/ 6546911 h 6858000"/>
              <a:gd name="connsiteX524" fmla="*/ 5531022 w 12193200"/>
              <a:gd name="connsiteY524" fmla="*/ 6549144 h 6858000"/>
              <a:gd name="connsiteX525" fmla="*/ 5529774 w 12193200"/>
              <a:gd name="connsiteY525" fmla="*/ 6542445 h 6858000"/>
              <a:gd name="connsiteX526" fmla="*/ 5530087 w 12193200"/>
              <a:gd name="connsiteY526" fmla="*/ 6536383 h 6858000"/>
              <a:gd name="connsiteX527" fmla="*/ 5528527 w 12193200"/>
              <a:gd name="connsiteY527" fmla="*/ 6534150 h 6858000"/>
              <a:gd name="connsiteX528" fmla="*/ 5470797 w 12193200"/>
              <a:gd name="connsiteY528" fmla="*/ 6534150 h 6858000"/>
              <a:gd name="connsiteX529" fmla="*/ 5438776 w 12193200"/>
              <a:gd name="connsiteY529" fmla="*/ 6570196 h 6858000"/>
              <a:gd name="connsiteX530" fmla="*/ 5470168 w 12193200"/>
              <a:gd name="connsiteY530" fmla="*/ 6602413 h 6858000"/>
              <a:gd name="connsiteX531" fmla="*/ 5486177 w 12193200"/>
              <a:gd name="connsiteY531" fmla="*/ 6599223 h 6858000"/>
              <a:gd name="connsiteX532" fmla="*/ 5491514 w 12193200"/>
              <a:gd name="connsiteY532" fmla="*/ 6596353 h 6858000"/>
              <a:gd name="connsiteX533" fmla="*/ 5493084 w 12193200"/>
              <a:gd name="connsiteY533" fmla="*/ 6584550 h 6858000"/>
              <a:gd name="connsiteX534" fmla="*/ 5492143 w 12193200"/>
              <a:gd name="connsiteY534" fmla="*/ 6583274 h 6858000"/>
              <a:gd name="connsiteX535" fmla="*/ 5491828 w 12193200"/>
              <a:gd name="connsiteY535" fmla="*/ 6583593 h 6858000"/>
              <a:gd name="connsiteX536" fmla="*/ 5472051 w 12193200"/>
              <a:gd name="connsiteY536" fmla="*/ 6590611 h 6858000"/>
              <a:gd name="connsiteX537" fmla="*/ 5452902 w 12193200"/>
              <a:gd name="connsiteY537" fmla="*/ 6568282 h 6858000"/>
              <a:gd name="connsiteX538" fmla="*/ 5457925 w 12193200"/>
              <a:gd name="connsiteY538" fmla="*/ 6563497 h 6858000"/>
              <a:gd name="connsiteX539" fmla="*/ 5488062 w 12193200"/>
              <a:gd name="connsiteY539" fmla="*/ 6563497 h 6858000"/>
              <a:gd name="connsiteX540" fmla="*/ 5494339 w 12193200"/>
              <a:gd name="connsiteY540" fmla="*/ 6558712 h 6858000"/>
              <a:gd name="connsiteX541" fmla="*/ 5470797 w 12193200"/>
              <a:gd name="connsiteY541" fmla="*/ 6534150 h 6858000"/>
              <a:gd name="connsiteX542" fmla="*/ 5371137 w 12193200"/>
              <a:gd name="connsiteY542" fmla="*/ 6534150 h 6858000"/>
              <a:gd name="connsiteX543" fmla="*/ 5368926 w 12193200"/>
              <a:gd name="connsiteY543" fmla="*/ 6536091 h 6858000"/>
              <a:gd name="connsiteX544" fmla="*/ 5368926 w 12193200"/>
              <a:gd name="connsiteY544" fmla="*/ 6538356 h 6858000"/>
              <a:gd name="connsiteX545" fmla="*/ 5370190 w 12193200"/>
              <a:gd name="connsiteY545" fmla="*/ 6540621 h 6858000"/>
              <a:gd name="connsiteX546" fmla="*/ 5374297 w 12193200"/>
              <a:gd name="connsiteY546" fmla="*/ 6544179 h 6858000"/>
              <a:gd name="connsiteX547" fmla="*/ 5385040 w 12193200"/>
              <a:gd name="connsiteY547" fmla="*/ 6573620 h 6858000"/>
              <a:gd name="connsiteX548" fmla="*/ 5393887 w 12193200"/>
              <a:gd name="connsiteY548" fmla="*/ 6597884 h 6858000"/>
              <a:gd name="connsiteX549" fmla="*/ 5396414 w 12193200"/>
              <a:gd name="connsiteY549" fmla="*/ 6602413 h 6858000"/>
              <a:gd name="connsiteX550" fmla="*/ 5397994 w 12193200"/>
              <a:gd name="connsiteY550" fmla="*/ 6602413 h 6858000"/>
              <a:gd name="connsiteX551" fmla="*/ 5403998 w 12193200"/>
              <a:gd name="connsiteY551" fmla="*/ 6601443 h 6858000"/>
              <a:gd name="connsiteX552" fmla="*/ 5406841 w 12193200"/>
              <a:gd name="connsiteY552" fmla="*/ 6600149 h 6858000"/>
              <a:gd name="connsiteX553" fmla="*/ 5408421 w 12193200"/>
              <a:gd name="connsiteY553" fmla="*/ 6595943 h 6858000"/>
              <a:gd name="connsiteX554" fmla="*/ 5414424 w 12193200"/>
              <a:gd name="connsiteY554" fmla="*/ 6580414 h 6858000"/>
              <a:gd name="connsiteX555" fmla="*/ 5427063 w 12193200"/>
              <a:gd name="connsiteY555" fmla="*/ 6548709 h 6858000"/>
              <a:gd name="connsiteX556" fmla="*/ 5431486 w 12193200"/>
              <a:gd name="connsiteY556" fmla="*/ 6540944 h 6858000"/>
              <a:gd name="connsiteX557" fmla="*/ 5434014 w 12193200"/>
              <a:gd name="connsiteY557" fmla="*/ 6538356 h 6858000"/>
              <a:gd name="connsiteX558" fmla="*/ 5434014 w 12193200"/>
              <a:gd name="connsiteY558" fmla="*/ 6536091 h 6858000"/>
              <a:gd name="connsiteX559" fmla="*/ 5432750 w 12193200"/>
              <a:gd name="connsiteY559" fmla="*/ 6534150 h 6858000"/>
              <a:gd name="connsiteX560" fmla="*/ 5431486 w 12193200"/>
              <a:gd name="connsiteY560" fmla="*/ 6534150 h 6858000"/>
              <a:gd name="connsiteX561" fmla="*/ 5423271 w 12193200"/>
              <a:gd name="connsiteY561" fmla="*/ 6534797 h 6858000"/>
              <a:gd name="connsiteX562" fmla="*/ 5413792 w 12193200"/>
              <a:gd name="connsiteY562" fmla="*/ 6534474 h 6858000"/>
              <a:gd name="connsiteX563" fmla="*/ 5412528 w 12193200"/>
              <a:gd name="connsiteY563" fmla="*/ 6534150 h 6858000"/>
              <a:gd name="connsiteX564" fmla="*/ 5410949 w 12193200"/>
              <a:gd name="connsiteY564" fmla="*/ 6536091 h 6858000"/>
              <a:gd name="connsiteX565" fmla="*/ 5410949 w 12193200"/>
              <a:gd name="connsiteY565" fmla="*/ 6538356 h 6858000"/>
              <a:gd name="connsiteX566" fmla="*/ 5412844 w 12193200"/>
              <a:gd name="connsiteY566" fmla="*/ 6540621 h 6858000"/>
              <a:gd name="connsiteX567" fmla="*/ 5418216 w 12193200"/>
              <a:gd name="connsiteY567" fmla="*/ 6544179 h 6858000"/>
              <a:gd name="connsiteX568" fmla="*/ 5413160 w 12193200"/>
              <a:gd name="connsiteY568" fmla="*/ 6561003 h 6858000"/>
              <a:gd name="connsiteX569" fmla="*/ 5409369 w 12193200"/>
              <a:gd name="connsiteY569" fmla="*/ 6571679 h 6858000"/>
              <a:gd name="connsiteX570" fmla="*/ 5407158 w 12193200"/>
              <a:gd name="connsiteY570" fmla="*/ 6579120 h 6858000"/>
              <a:gd name="connsiteX571" fmla="*/ 5405893 w 12193200"/>
              <a:gd name="connsiteY571" fmla="*/ 6582678 h 6858000"/>
              <a:gd name="connsiteX572" fmla="*/ 5405261 w 12193200"/>
              <a:gd name="connsiteY572" fmla="*/ 6584620 h 6858000"/>
              <a:gd name="connsiteX573" fmla="*/ 5404945 w 12193200"/>
              <a:gd name="connsiteY573" fmla="*/ 6586237 h 6858000"/>
              <a:gd name="connsiteX574" fmla="*/ 5397994 w 12193200"/>
              <a:gd name="connsiteY574" fmla="*/ 6564238 h 6858000"/>
              <a:gd name="connsiteX575" fmla="*/ 5394519 w 12193200"/>
              <a:gd name="connsiteY575" fmla="*/ 6553562 h 6858000"/>
              <a:gd name="connsiteX576" fmla="*/ 5392939 w 12193200"/>
              <a:gd name="connsiteY576" fmla="*/ 6547738 h 6858000"/>
              <a:gd name="connsiteX577" fmla="*/ 5392307 w 12193200"/>
              <a:gd name="connsiteY577" fmla="*/ 6544826 h 6858000"/>
              <a:gd name="connsiteX578" fmla="*/ 5397362 w 12193200"/>
              <a:gd name="connsiteY578" fmla="*/ 6541268 h 6858000"/>
              <a:gd name="connsiteX579" fmla="*/ 5401154 w 12193200"/>
              <a:gd name="connsiteY579" fmla="*/ 6538356 h 6858000"/>
              <a:gd name="connsiteX580" fmla="*/ 5401154 w 12193200"/>
              <a:gd name="connsiteY580" fmla="*/ 6536091 h 6858000"/>
              <a:gd name="connsiteX581" fmla="*/ 5399258 w 12193200"/>
              <a:gd name="connsiteY581" fmla="*/ 6534150 h 6858000"/>
              <a:gd name="connsiteX582" fmla="*/ 5397678 w 12193200"/>
              <a:gd name="connsiteY582" fmla="*/ 6534150 h 6858000"/>
              <a:gd name="connsiteX583" fmla="*/ 5384093 w 12193200"/>
              <a:gd name="connsiteY583" fmla="*/ 6534797 h 6858000"/>
              <a:gd name="connsiteX584" fmla="*/ 5377457 w 12193200"/>
              <a:gd name="connsiteY584" fmla="*/ 6534474 h 6858000"/>
              <a:gd name="connsiteX585" fmla="*/ 5371137 w 12193200"/>
              <a:gd name="connsiteY585" fmla="*/ 6534150 h 6858000"/>
              <a:gd name="connsiteX586" fmla="*/ 5353686 w 12193200"/>
              <a:gd name="connsiteY586" fmla="*/ 6534150 h 6858000"/>
              <a:gd name="connsiteX587" fmla="*/ 5352735 w 12193200"/>
              <a:gd name="connsiteY587" fmla="*/ 6534469 h 6858000"/>
              <a:gd name="connsiteX588" fmla="*/ 5351464 w 12193200"/>
              <a:gd name="connsiteY588" fmla="*/ 6534469 h 6858000"/>
              <a:gd name="connsiteX589" fmla="*/ 5333048 w 12193200"/>
              <a:gd name="connsiteY589" fmla="*/ 6536383 h 6858000"/>
              <a:gd name="connsiteX590" fmla="*/ 5330826 w 12193200"/>
              <a:gd name="connsiteY590" fmla="*/ 6538617 h 6858000"/>
              <a:gd name="connsiteX591" fmla="*/ 5330826 w 12193200"/>
              <a:gd name="connsiteY591" fmla="*/ 6540850 h 6858000"/>
              <a:gd name="connsiteX592" fmla="*/ 5334318 w 12193200"/>
              <a:gd name="connsiteY592" fmla="*/ 6543083 h 6858000"/>
              <a:gd name="connsiteX593" fmla="*/ 5340033 w 12193200"/>
              <a:gd name="connsiteY593" fmla="*/ 6560310 h 6858000"/>
              <a:gd name="connsiteX594" fmla="*/ 5340033 w 12193200"/>
              <a:gd name="connsiteY594" fmla="*/ 6571156 h 6858000"/>
              <a:gd name="connsiteX595" fmla="*/ 5339716 w 12193200"/>
              <a:gd name="connsiteY595" fmla="*/ 6589022 h 6858000"/>
              <a:gd name="connsiteX596" fmla="*/ 5334954 w 12193200"/>
              <a:gd name="connsiteY596" fmla="*/ 6593807 h 6858000"/>
              <a:gd name="connsiteX597" fmla="*/ 5330826 w 12193200"/>
              <a:gd name="connsiteY597" fmla="*/ 6596997 h 6858000"/>
              <a:gd name="connsiteX598" fmla="*/ 5330826 w 12193200"/>
              <a:gd name="connsiteY598" fmla="*/ 6599230 h 6858000"/>
              <a:gd name="connsiteX599" fmla="*/ 5332096 w 12193200"/>
              <a:gd name="connsiteY599" fmla="*/ 6600825 h 6858000"/>
              <a:gd name="connsiteX600" fmla="*/ 5333048 w 12193200"/>
              <a:gd name="connsiteY600" fmla="*/ 6600825 h 6858000"/>
              <a:gd name="connsiteX601" fmla="*/ 5347654 w 12193200"/>
              <a:gd name="connsiteY601" fmla="*/ 6600506 h 6858000"/>
              <a:gd name="connsiteX602" fmla="*/ 5361624 w 12193200"/>
              <a:gd name="connsiteY602" fmla="*/ 6600825 h 6858000"/>
              <a:gd name="connsiteX603" fmla="*/ 5362576 w 12193200"/>
              <a:gd name="connsiteY603" fmla="*/ 6600825 h 6858000"/>
              <a:gd name="connsiteX604" fmla="*/ 5364164 w 12193200"/>
              <a:gd name="connsiteY604" fmla="*/ 6599230 h 6858000"/>
              <a:gd name="connsiteX605" fmla="*/ 5364164 w 12193200"/>
              <a:gd name="connsiteY605" fmla="*/ 6596997 h 6858000"/>
              <a:gd name="connsiteX606" fmla="*/ 5360036 w 12193200"/>
              <a:gd name="connsiteY606" fmla="*/ 6593807 h 6858000"/>
              <a:gd name="connsiteX607" fmla="*/ 5355274 w 12193200"/>
              <a:gd name="connsiteY607" fmla="*/ 6589022 h 6858000"/>
              <a:gd name="connsiteX608" fmla="*/ 5354956 w 12193200"/>
              <a:gd name="connsiteY608" fmla="*/ 6571156 h 6858000"/>
              <a:gd name="connsiteX609" fmla="*/ 5354956 w 12193200"/>
              <a:gd name="connsiteY609" fmla="*/ 6564457 h 6858000"/>
              <a:gd name="connsiteX610" fmla="*/ 5355274 w 12193200"/>
              <a:gd name="connsiteY610" fmla="*/ 6542126 h 6858000"/>
              <a:gd name="connsiteX611" fmla="*/ 5355274 w 12193200"/>
              <a:gd name="connsiteY611" fmla="*/ 6536702 h 6858000"/>
              <a:gd name="connsiteX612" fmla="*/ 5353686 w 12193200"/>
              <a:gd name="connsiteY612" fmla="*/ 6534150 h 6858000"/>
              <a:gd name="connsiteX613" fmla="*/ 5264654 w 12193200"/>
              <a:gd name="connsiteY613" fmla="*/ 6534150 h 6858000"/>
              <a:gd name="connsiteX614" fmla="*/ 5262413 w 12193200"/>
              <a:gd name="connsiteY614" fmla="*/ 6534469 h 6858000"/>
              <a:gd name="connsiteX615" fmla="*/ 5243846 w 12193200"/>
              <a:gd name="connsiteY615" fmla="*/ 6536702 h 6858000"/>
              <a:gd name="connsiteX616" fmla="*/ 5241926 w 12193200"/>
              <a:gd name="connsiteY616" fmla="*/ 6539574 h 6858000"/>
              <a:gd name="connsiteX617" fmla="*/ 5241926 w 12193200"/>
              <a:gd name="connsiteY617" fmla="*/ 6542126 h 6858000"/>
              <a:gd name="connsiteX618" fmla="*/ 5245767 w 12193200"/>
              <a:gd name="connsiteY618" fmla="*/ 6543721 h 6858000"/>
              <a:gd name="connsiteX619" fmla="*/ 5251849 w 12193200"/>
              <a:gd name="connsiteY619" fmla="*/ 6547230 h 6858000"/>
              <a:gd name="connsiteX620" fmla="*/ 5253130 w 12193200"/>
              <a:gd name="connsiteY620" fmla="*/ 6566371 h 6858000"/>
              <a:gd name="connsiteX621" fmla="*/ 5253130 w 12193200"/>
              <a:gd name="connsiteY621" fmla="*/ 6571156 h 6858000"/>
              <a:gd name="connsiteX622" fmla="*/ 5253130 w 12193200"/>
              <a:gd name="connsiteY622" fmla="*/ 6589022 h 6858000"/>
              <a:gd name="connsiteX623" fmla="*/ 5248008 w 12193200"/>
              <a:gd name="connsiteY623" fmla="*/ 6593807 h 6858000"/>
              <a:gd name="connsiteX624" fmla="*/ 5243846 w 12193200"/>
              <a:gd name="connsiteY624" fmla="*/ 6596997 h 6858000"/>
              <a:gd name="connsiteX625" fmla="*/ 5243846 w 12193200"/>
              <a:gd name="connsiteY625" fmla="*/ 6599230 h 6858000"/>
              <a:gd name="connsiteX626" fmla="*/ 5245447 w 12193200"/>
              <a:gd name="connsiteY626" fmla="*/ 6600825 h 6858000"/>
              <a:gd name="connsiteX627" fmla="*/ 5246407 w 12193200"/>
              <a:gd name="connsiteY627" fmla="*/ 6600825 h 6858000"/>
              <a:gd name="connsiteX628" fmla="*/ 5260813 w 12193200"/>
              <a:gd name="connsiteY628" fmla="*/ 6600506 h 6858000"/>
              <a:gd name="connsiteX629" fmla="*/ 5274898 w 12193200"/>
              <a:gd name="connsiteY629" fmla="*/ 6600825 h 6858000"/>
              <a:gd name="connsiteX630" fmla="*/ 5275858 w 12193200"/>
              <a:gd name="connsiteY630" fmla="*/ 6600825 h 6858000"/>
              <a:gd name="connsiteX631" fmla="*/ 5277459 w 12193200"/>
              <a:gd name="connsiteY631" fmla="*/ 6599230 h 6858000"/>
              <a:gd name="connsiteX632" fmla="*/ 5277459 w 12193200"/>
              <a:gd name="connsiteY632" fmla="*/ 6596997 h 6858000"/>
              <a:gd name="connsiteX633" fmla="*/ 5273297 w 12193200"/>
              <a:gd name="connsiteY633" fmla="*/ 6593807 h 6858000"/>
              <a:gd name="connsiteX634" fmla="*/ 5268495 w 12193200"/>
              <a:gd name="connsiteY634" fmla="*/ 6589022 h 6858000"/>
              <a:gd name="connsiteX635" fmla="*/ 5268175 w 12193200"/>
              <a:gd name="connsiteY635" fmla="*/ 6571156 h 6858000"/>
              <a:gd name="connsiteX636" fmla="*/ 5268175 w 12193200"/>
              <a:gd name="connsiteY636" fmla="*/ 6567647 h 6858000"/>
              <a:gd name="connsiteX637" fmla="*/ 5271056 w 12193200"/>
              <a:gd name="connsiteY637" fmla="*/ 6552972 h 6858000"/>
              <a:gd name="connsiteX638" fmla="*/ 5284501 w 12193200"/>
              <a:gd name="connsiteY638" fmla="*/ 6546273 h 6858000"/>
              <a:gd name="connsiteX639" fmla="*/ 5294105 w 12193200"/>
              <a:gd name="connsiteY639" fmla="*/ 6552015 h 6858000"/>
              <a:gd name="connsiteX640" fmla="*/ 5295705 w 12193200"/>
              <a:gd name="connsiteY640" fmla="*/ 6566690 h 6858000"/>
              <a:gd name="connsiteX641" fmla="*/ 5295705 w 12193200"/>
              <a:gd name="connsiteY641" fmla="*/ 6571156 h 6858000"/>
              <a:gd name="connsiteX642" fmla="*/ 5295385 w 12193200"/>
              <a:gd name="connsiteY642" fmla="*/ 6589022 h 6858000"/>
              <a:gd name="connsiteX643" fmla="*/ 5290263 w 12193200"/>
              <a:gd name="connsiteY643" fmla="*/ 6593807 h 6858000"/>
              <a:gd name="connsiteX644" fmla="*/ 5286422 w 12193200"/>
              <a:gd name="connsiteY644" fmla="*/ 6596997 h 6858000"/>
              <a:gd name="connsiteX645" fmla="*/ 5286422 w 12193200"/>
              <a:gd name="connsiteY645" fmla="*/ 6599230 h 6858000"/>
              <a:gd name="connsiteX646" fmla="*/ 5287702 w 12193200"/>
              <a:gd name="connsiteY646" fmla="*/ 6600825 h 6858000"/>
              <a:gd name="connsiteX647" fmla="*/ 5288663 w 12193200"/>
              <a:gd name="connsiteY647" fmla="*/ 6600825 h 6858000"/>
              <a:gd name="connsiteX648" fmla="*/ 5303068 w 12193200"/>
              <a:gd name="connsiteY648" fmla="*/ 6600506 h 6858000"/>
              <a:gd name="connsiteX649" fmla="*/ 5317473 w 12193200"/>
              <a:gd name="connsiteY649" fmla="*/ 6600825 h 6858000"/>
              <a:gd name="connsiteX650" fmla="*/ 5318113 w 12193200"/>
              <a:gd name="connsiteY650" fmla="*/ 6600825 h 6858000"/>
              <a:gd name="connsiteX651" fmla="*/ 5319714 w 12193200"/>
              <a:gd name="connsiteY651" fmla="*/ 6599230 h 6858000"/>
              <a:gd name="connsiteX652" fmla="*/ 5319714 w 12193200"/>
              <a:gd name="connsiteY652" fmla="*/ 6596997 h 6858000"/>
              <a:gd name="connsiteX653" fmla="*/ 5315553 w 12193200"/>
              <a:gd name="connsiteY653" fmla="*/ 6593807 h 6858000"/>
              <a:gd name="connsiteX654" fmla="*/ 5310751 w 12193200"/>
              <a:gd name="connsiteY654" fmla="*/ 6589022 h 6858000"/>
              <a:gd name="connsiteX655" fmla="*/ 5310430 w 12193200"/>
              <a:gd name="connsiteY655" fmla="*/ 6571156 h 6858000"/>
              <a:gd name="connsiteX656" fmla="*/ 5310430 w 12193200"/>
              <a:gd name="connsiteY656" fmla="*/ 6566690 h 6858000"/>
              <a:gd name="connsiteX657" fmla="*/ 5309470 w 12193200"/>
              <a:gd name="connsiteY657" fmla="*/ 6544040 h 6858000"/>
              <a:gd name="connsiteX658" fmla="*/ 5290583 w 12193200"/>
              <a:gd name="connsiteY658" fmla="*/ 6534150 h 6858000"/>
              <a:gd name="connsiteX659" fmla="*/ 5273297 w 12193200"/>
              <a:gd name="connsiteY659" fmla="*/ 6542764 h 6858000"/>
              <a:gd name="connsiteX660" fmla="*/ 5270736 w 12193200"/>
              <a:gd name="connsiteY660" fmla="*/ 6545316 h 6858000"/>
              <a:gd name="connsiteX661" fmla="*/ 5269457 w 12193200"/>
              <a:gd name="connsiteY661" fmla="*/ 6546592 h 6858000"/>
              <a:gd name="connsiteX662" fmla="*/ 5268175 w 12193200"/>
              <a:gd name="connsiteY662" fmla="*/ 6547549 h 6858000"/>
              <a:gd name="connsiteX663" fmla="*/ 5266895 w 12193200"/>
              <a:gd name="connsiteY663" fmla="*/ 6544678 h 6858000"/>
              <a:gd name="connsiteX664" fmla="*/ 5266575 w 12193200"/>
              <a:gd name="connsiteY664" fmla="*/ 6536702 h 6858000"/>
              <a:gd name="connsiteX665" fmla="*/ 5264654 w 12193200"/>
              <a:gd name="connsiteY665" fmla="*/ 6534150 h 6858000"/>
              <a:gd name="connsiteX666" fmla="*/ 4979571 w 12193200"/>
              <a:gd name="connsiteY666" fmla="*/ 6534150 h 6858000"/>
              <a:gd name="connsiteX667" fmla="*/ 4977358 w 12193200"/>
              <a:gd name="connsiteY667" fmla="*/ 6534468 h 6858000"/>
              <a:gd name="connsiteX668" fmla="*/ 4958389 w 12193200"/>
              <a:gd name="connsiteY668" fmla="*/ 6536373 h 6858000"/>
              <a:gd name="connsiteX669" fmla="*/ 4956176 w 12193200"/>
              <a:gd name="connsiteY669" fmla="*/ 6538595 h 6858000"/>
              <a:gd name="connsiteX670" fmla="*/ 4956176 w 12193200"/>
              <a:gd name="connsiteY670" fmla="*/ 6540818 h 6858000"/>
              <a:gd name="connsiteX671" fmla="*/ 4959970 w 12193200"/>
              <a:gd name="connsiteY671" fmla="*/ 6543040 h 6858000"/>
              <a:gd name="connsiteX672" fmla="*/ 4965344 w 12193200"/>
              <a:gd name="connsiteY672" fmla="*/ 6560185 h 6858000"/>
              <a:gd name="connsiteX673" fmla="*/ 4965344 w 12193200"/>
              <a:gd name="connsiteY673" fmla="*/ 6571616 h 6858000"/>
              <a:gd name="connsiteX674" fmla="*/ 4965344 w 12193200"/>
              <a:gd name="connsiteY674" fmla="*/ 6578283 h 6858000"/>
              <a:gd name="connsiteX675" fmla="*/ 4965344 w 12193200"/>
              <a:gd name="connsiteY675" fmla="*/ 6583998 h 6858000"/>
              <a:gd name="connsiteX676" fmla="*/ 4971351 w 12193200"/>
              <a:gd name="connsiteY676" fmla="*/ 6598603 h 6858000"/>
              <a:gd name="connsiteX677" fmla="*/ 4984314 w 12193200"/>
              <a:gd name="connsiteY677" fmla="*/ 6602096 h 6858000"/>
              <a:gd name="connsiteX678" fmla="*/ 5002651 w 12193200"/>
              <a:gd name="connsiteY678" fmla="*/ 6592253 h 6858000"/>
              <a:gd name="connsiteX679" fmla="*/ 5005496 w 12193200"/>
              <a:gd name="connsiteY679" fmla="*/ 6590348 h 6858000"/>
              <a:gd name="connsiteX680" fmla="*/ 5006761 w 12193200"/>
              <a:gd name="connsiteY680" fmla="*/ 6593206 h 6858000"/>
              <a:gd name="connsiteX681" fmla="*/ 5009290 w 12193200"/>
              <a:gd name="connsiteY681" fmla="*/ 6602413 h 6858000"/>
              <a:gd name="connsiteX682" fmla="*/ 5010871 w 12193200"/>
              <a:gd name="connsiteY682" fmla="*/ 6602096 h 6858000"/>
              <a:gd name="connsiteX683" fmla="*/ 5028576 w 12193200"/>
              <a:gd name="connsiteY683" fmla="*/ 6599556 h 6858000"/>
              <a:gd name="connsiteX684" fmla="*/ 5030790 w 12193200"/>
              <a:gd name="connsiteY684" fmla="*/ 6597333 h 6858000"/>
              <a:gd name="connsiteX685" fmla="*/ 5030790 w 12193200"/>
              <a:gd name="connsiteY685" fmla="*/ 6595428 h 6858000"/>
              <a:gd name="connsiteX686" fmla="*/ 5028259 w 12193200"/>
              <a:gd name="connsiteY686" fmla="*/ 6593206 h 6858000"/>
              <a:gd name="connsiteX687" fmla="*/ 5021620 w 12193200"/>
              <a:gd name="connsiteY687" fmla="*/ 6588126 h 6858000"/>
              <a:gd name="connsiteX688" fmla="*/ 5020988 w 12193200"/>
              <a:gd name="connsiteY688" fmla="*/ 6566535 h 6858000"/>
              <a:gd name="connsiteX689" fmla="*/ 5020988 w 12193200"/>
              <a:gd name="connsiteY689" fmla="*/ 6557010 h 6858000"/>
              <a:gd name="connsiteX690" fmla="*/ 5021304 w 12193200"/>
              <a:gd name="connsiteY690" fmla="*/ 6548438 h 6858000"/>
              <a:gd name="connsiteX691" fmla="*/ 5021620 w 12193200"/>
              <a:gd name="connsiteY691" fmla="*/ 6539230 h 6858000"/>
              <a:gd name="connsiteX692" fmla="*/ 5021620 w 12193200"/>
              <a:gd name="connsiteY692" fmla="*/ 6535738 h 6858000"/>
              <a:gd name="connsiteX693" fmla="*/ 5020039 w 12193200"/>
              <a:gd name="connsiteY693" fmla="*/ 6534150 h 6858000"/>
              <a:gd name="connsiteX694" fmla="*/ 5017826 w 12193200"/>
              <a:gd name="connsiteY694" fmla="*/ 6534468 h 6858000"/>
              <a:gd name="connsiteX695" fmla="*/ 4999174 w 12193200"/>
              <a:gd name="connsiteY695" fmla="*/ 6536373 h 6858000"/>
              <a:gd name="connsiteX696" fmla="*/ 4996960 w 12193200"/>
              <a:gd name="connsiteY696" fmla="*/ 6538278 h 6858000"/>
              <a:gd name="connsiteX697" fmla="*/ 4996960 w 12193200"/>
              <a:gd name="connsiteY697" fmla="*/ 6540818 h 6858000"/>
              <a:gd name="connsiteX698" fmla="*/ 5000754 w 12193200"/>
              <a:gd name="connsiteY698" fmla="*/ 6542723 h 6858000"/>
              <a:gd name="connsiteX699" fmla="*/ 5005812 w 12193200"/>
              <a:gd name="connsiteY699" fmla="*/ 6546533 h 6858000"/>
              <a:gd name="connsiteX700" fmla="*/ 5006129 w 12193200"/>
              <a:gd name="connsiteY700" fmla="*/ 6559868 h 6858000"/>
              <a:gd name="connsiteX701" fmla="*/ 5006129 w 12193200"/>
              <a:gd name="connsiteY701" fmla="*/ 6566535 h 6858000"/>
              <a:gd name="connsiteX702" fmla="*/ 5004232 w 12193200"/>
              <a:gd name="connsiteY702" fmla="*/ 6582728 h 6858000"/>
              <a:gd name="connsiteX703" fmla="*/ 4990321 w 12193200"/>
              <a:gd name="connsiteY703" fmla="*/ 6590348 h 6858000"/>
              <a:gd name="connsiteX704" fmla="*/ 4982417 w 12193200"/>
              <a:gd name="connsiteY704" fmla="*/ 6586856 h 6858000"/>
              <a:gd name="connsiteX705" fmla="*/ 4980204 w 12193200"/>
              <a:gd name="connsiteY705" fmla="*/ 6570028 h 6858000"/>
              <a:gd name="connsiteX706" fmla="*/ 4980204 w 12193200"/>
              <a:gd name="connsiteY706" fmla="*/ 6559868 h 6858000"/>
              <a:gd name="connsiteX707" fmla="*/ 4980837 w 12193200"/>
              <a:gd name="connsiteY707" fmla="*/ 6538595 h 6858000"/>
              <a:gd name="connsiteX708" fmla="*/ 4980837 w 12193200"/>
              <a:gd name="connsiteY708" fmla="*/ 6535738 h 6858000"/>
              <a:gd name="connsiteX709" fmla="*/ 4979571 w 12193200"/>
              <a:gd name="connsiteY709" fmla="*/ 6534150 h 6858000"/>
              <a:gd name="connsiteX710" fmla="*/ 4917603 w 12193200"/>
              <a:gd name="connsiteY710" fmla="*/ 6534150 h 6858000"/>
              <a:gd name="connsiteX711" fmla="*/ 4893992 w 12193200"/>
              <a:gd name="connsiteY711" fmla="*/ 6544039 h 6858000"/>
              <a:gd name="connsiteX712" fmla="*/ 4884739 w 12193200"/>
              <a:gd name="connsiteY712" fmla="*/ 6570196 h 6858000"/>
              <a:gd name="connsiteX713" fmla="*/ 4915370 w 12193200"/>
              <a:gd name="connsiteY713" fmla="*/ 6602413 h 6858000"/>
              <a:gd name="connsiteX714" fmla="*/ 4941532 w 12193200"/>
              <a:gd name="connsiteY714" fmla="*/ 6590930 h 6858000"/>
              <a:gd name="connsiteX715" fmla="*/ 4949827 w 12193200"/>
              <a:gd name="connsiteY715" fmla="*/ 6566687 h 6858000"/>
              <a:gd name="connsiteX716" fmla="*/ 4945041 w 12193200"/>
              <a:gd name="connsiteY716" fmla="*/ 6548186 h 6858000"/>
              <a:gd name="connsiteX717" fmla="*/ 4917603 w 12193200"/>
              <a:gd name="connsiteY717" fmla="*/ 6534150 h 6858000"/>
              <a:gd name="connsiteX718" fmla="*/ 4693958 w 12193200"/>
              <a:gd name="connsiteY718" fmla="*/ 6534150 h 6858000"/>
              <a:gd name="connsiteX719" fmla="*/ 4677305 w 12193200"/>
              <a:gd name="connsiteY719" fmla="*/ 6536403 h 6858000"/>
              <a:gd name="connsiteX720" fmla="*/ 4671965 w 12193200"/>
              <a:gd name="connsiteY720" fmla="*/ 6542197 h 6858000"/>
              <a:gd name="connsiteX721" fmla="*/ 4671022 w 12193200"/>
              <a:gd name="connsiteY721" fmla="*/ 6548957 h 6858000"/>
              <a:gd name="connsiteX722" fmla="*/ 4671022 w 12193200"/>
              <a:gd name="connsiteY722" fmla="*/ 6549923 h 6858000"/>
              <a:gd name="connsiteX723" fmla="*/ 4671965 w 12193200"/>
              <a:gd name="connsiteY723" fmla="*/ 6551532 h 6858000"/>
              <a:gd name="connsiteX724" fmla="*/ 4673849 w 12193200"/>
              <a:gd name="connsiteY724" fmla="*/ 6550567 h 6858000"/>
              <a:gd name="connsiteX725" fmla="*/ 4691758 w 12193200"/>
              <a:gd name="connsiteY725" fmla="*/ 6545416 h 6858000"/>
              <a:gd name="connsiteX726" fmla="*/ 4703698 w 12193200"/>
              <a:gd name="connsiteY726" fmla="*/ 6557970 h 6858000"/>
              <a:gd name="connsiteX727" fmla="*/ 4703698 w 12193200"/>
              <a:gd name="connsiteY727" fmla="*/ 6560545 h 6858000"/>
              <a:gd name="connsiteX728" fmla="*/ 4695529 w 12193200"/>
              <a:gd name="connsiteY728" fmla="*/ 6566661 h 6858000"/>
              <a:gd name="connsiteX729" fmla="*/ 4678563 w 12193200"/>
              <a:gd name="connsiteY729" fmla="*/ 6570202 h 6858000"/>
              <a:gd name="connsiteX730" fmla="*/ 4670393 w 12193200"/>
              <a:gd name="connsiteY730" fmla="*/ 6573099 h 6858000"/>
              <a:gd name="connsiteX731" fmla="*/ 4667251 w 12193200"/>
              <a:gd name="connsiteY731" fmla="*/ 6585974 h 6858000"/>
              <a:gd name="connsiteX732" fmla="*/ 4681705 w 12193200"/>
              <a:gd name="connsiteY732" fmla="*/ 6603035 h 6858000"/>
              <a:gd name="connsiteX733" fmla="*/ 4694586 w 12193200"/>
              <a:gd name="connsiteY733" fmla="*/ 6599494 h 6858000"/>
              <a:gd name="connsiteX734" fmla="*/ 4702441 w 12193200"/>
              <a:gd name="connsiteY734" fmla="*/ 6593700 h 6858000"/>
              <a:gd name="connsiteX735" fmla="*/ 4703069 w 12193200"/>
              <a:gd name="connsiteY735" fmla="*/ 6593056 h 6858000"/>
              <a:gd name="connsiteX736" fmla="*/ 4704012 w 12193200"/>
              <a:gd name="connsiteY736" fmla="*/ 6596597 h 6858000"/>
              <a:gd name="connsiteX737" fmla="*/ 4704641 w 12193200"/>
              <a:gd name="connsiteY737" fmla="*/ 6602069 h 6858000"/>
              <a:gd name="connsiteX738" fmla="*/ 4706840 w 12193200"/>
              <a:gd name="connsiteY738" fmla="*/ 6604000 h 6858000"/>
              <a:gd name="connsiteX739" fmla="*/ 4709667 w 12193200"/>
              <a:gd name="connsiteY739" fmla="*/ 6603678 h 6858000"/>
              <a:gd name="connsiteX740" fmla="*/ 4725064 w 12193200"/>
              <a:gd name="connsiteY740" fmla="*/ 6601103 h 6858000"/>
              <a:gd name="connsiteX741" fmla="*/ 4727577 w 12193200"/>
              <a:gd name="connsiteY741" fmla="*/ 6598850 h 6858000"/>
              <a:gd name="connsiteX742" fmla="*/ 4727577 w 12193200"/>
              <a:gd name="connsiteY742" fmla="*/ 6596597 h 6858000"/>
              <a:gd name="connsiteX743" fmla="*/ 4724434 w 12193200"/>
              <a:gd name="connsiteY743" fmla="*/ 6594344 h 6858000"/>
              <a:gd name="connsiteX744" fmla="*/ 4718779 w 12193200"/>
              <a:gd name="connsiteY744" fmla="*/ 6592734 h 6858000"/>
              <a:gd name="connsiteX745" fmla="*/ 4717208 w 12193200"/>
              <a:gd name="connsiteY745" fmla="*/ 6577605 h 6858000"/>
              <a:gd name="connsiteX746" fmla="*/ 4717522 w 12193200"/>
              <a:gd name="connsiteY746" fmla="*/ 6553142 h 6858000"/>
              <a:gd name="connsiteX747" fmla="*/ 4693958 w 12193200"/>
              <a:gd name="connsiteY747" fmla="*/ 6534150 h 6858000"/>
              <a:gd name="connsiteX748" fmla="*/ 5976938 w 12193200"/>
              <a:gd name="connsiteY748" fmla="*/ 6521451 h 6858000"/>
              <a:gd name="connsiteX749" fmla="*/ 5975351 w 12193200"/>
              <a:gd name="connsiteY749" fmla="*/ 6527801 h 6858000"/>
              <a:gd name="connsiteX750" fmla="*/ 5976938 w 12193200"/>
              <a:gd name="connsiteY750" fmla="*/ 6529389 h 6858000"/>
              <a:gd name="connsiteX751" fmla="*/ 5978526 w 12193200"/>
              <a:gd name="connsiteY751" fmla="*/ 6527801 h 6858000"/>
              <a:gd name="connsiteX752" fmla="*/ 5991226 w 12193200"/>
              <a:gd name="connsiteY752" fmla="*/ 6532564 h 6858000"/>
              <a:gd name="connsiteX753" fmla="*/ 5970588 w 12193200"/>
              <a:gd name="connsiteY753" fmla="*/ 6542089 h 6858000"/>
              <a:gd name="connsiteX754" fmla="*/ 5969001 w 12193200"/>
              <a:gd name="connsiteY754" fmla="*/ 6545264 h 6858000"/>
              <a:gd name="connsiteX755" fmla="*/ 5991226 w 12193200"/>
              <a:gd name="connsiteY755" fmla="*/ 6550027 h 6858000"/>
              <a:gd name="connsiteX756" fmla="*/ 5992813 w 12193200"/>
              <a:gd name="connsiteY756" fmla="*/ 6551614 h 6858000"/>
              <a:gd name="connsiteX757" fmla="*/ 5994401 w 12193200"/>
              <a:gd name="connsiteY757" fmla="*/ 6546852 h 6858000"/>
              <a:gd name="connsiteX758" fmla="*/ 5994401 w 12193200"/>
              <a:gd name="connsiteY758" fmla="*/ 6545264 h 6858000"/>
              <a:gd name="connsiteX759" fmla="*/ 5992813 w 12193200"/>
              <a:gd name="connsiteY759" fmla="*/ 6546852 h 6858000"/>
              <a:gd name="connsiteX760" fmla="*/ 5978526 w 12193200"/>
              <a:gd name="connsiteY760" fmla="*/ 6543677 h 6858000"/>
              <a:gd name="connsiteX761" fmla="*/ 5999163 w 12193200"/>
              <a:gd name="connsiteY761" fmla="*/ 6535739 h 6858000"/>
              <a:gd name="connsiteX762" fmla="*/ 6000751 w 12193200"/>
              <a:gd name="connsiteY762" fmla="*/ 6530976 h 6858000"/>
              <a:gd name="connsiteX763" fmla="*/ 5999163 w 12193200"/>
              <a:gd name="connsiteY763" fmla="*/ 6530976 h 6858000"/>
              <a:gd name="connsiteX764" fmla="*/ 5997576 w 12193200"/>
              <a:gd name="connsiteY764" fmla="*/ 6530976 h 6858000"/>
              <a:gd name="connsiteX765" fmla="*/ 5978526 w 12193200"/>
              <a:gd name="connsiteY765" fmla="*/ 6523039 h 6858000"/>
              <a:gd name="connsiteX766" fmla="*/ 5978526 w 12193200"/>
              <a:gd name="connsiteY766" fmla="*/ 6521451 h 6858000"/>
              <a:gd name="connsiteX767" fmla="*/ 6107113 w 12193200"/>
              <a:gd name="connsiteY767" fmla="*/ 6518276 h 6858000"/>
              <a:gd name="connsiteX768" fmla="*/ 6115051 w 12193200"/>
              <a:gd name="connsiteY768" fmla="*/ 6529389 h 6858000"/>
              <a:gd name="connsiteX769" fmla="*/ 6107113 w 12193200"/>
              <a:gd name="connsiteY769" fmla="*/ 6529389 h 6858000"/>
              <a:gd name="connsiteX770" fmla="*/ 6099176 w 12193200"/>
              <a:gd name="connsiteY770" fmla="*/ 6518276 h 6858000"/>
              <a:gd name="connsiteX771" fmla="*/ 6099176 w 12193200"/>
              <a:gd name="connsiteY771" fmla="*/ 6529389 h 6858000"/>
              <a:gd name="connsiteX772" fmla="*/ 6091238 w 12193200"/>
              <a:gd name="connsiteY772" fmla="*/ 6529389 h 6858000"/>
              <a:gd name="connsiteX773" fmla="*/ 6209555 w 12193200"/>
              <a:gd name="connsiteY773" fmla="*/ 6516689 h 6858000"/>
              <a:gd name="connsiteX774" fmla="*/ 6219827 w 12193200"/>
              <a:gd name="connsiteY774" fmla="*/ 6524626 h 6858000"/>
              <a:gd name="connsiteX775" fmla="*/ 6206473 w 12193200"/>
              <a:gd name="connsiteY775" fmla="*/ 6530976 h 6858000"/>
              <a:gd name="connsiteX776" fmla="*/ 6209555 w 12193200"/>
              <a:gd name="connsiteY776" fmla="*/ 6516689 h 6858000"/>
              <a:gd name="connsiteX777" fmla="*/ 4607333 w 12193200"/>
              <a:gd name="connsiteY777" fmla="*/ 6516687 h 6858000"/>
              <a:gd name="connsiteX778" fmla="*/ 4618731 w 12193200"/>
              <a:gd name="connsiteY778" fmla="*/ 6517630 h 6858000"/>
              <a:gd name="connsiteX779" fmla="*/ 4629151 w 12193200"/>
              <a:gd name="connsiteY779" fmla="*/ 6532091 h 6858000"/>
              <a:gd name="connsiteX780" fmla="*/ 4623290 w 12193200"/>
              <a:gd name="connsiteY780" fmla="*/ 6545294 h 6858000"/>
              <a:gd name="connsiteX781" fmla="*/ 4606682 w 12193200"/>
              <a:gd name="connsiteY781" fmla="*/ 6548437 h 6858000"/>
              <a:gd name="connsiteX782" fmla="*/ 4603751 w 12193200"/>
              <a:gd name="connsiteY782" fmla="*/ 6545608 h 6858000"/>
              <a:gd name="connsiteX783" fmla="*/ 4603751 w 12193200"/>
              <a:gd name="connsiteY783" fmla="*/ 6541836 h 6858000"/>
              <a:gd name="connsiteX784" fmla="*/ 4603751 w 12193200"/>
              <a:gd name="connsiteY784" fmla="*/ 6537120 h 6858000"/>
              <a:gd name="connsiteX785" fmla="*/ 4603751 w 12193200"/>
              <a:gd name="connsiteY785" fmla="*/ 6521403 h 6858000"/>
              <a:gd name="connsiteX786" fmla="*/ 4603751 w 12193200"/>
              <a:gd name="connsiteY786" fmla="*/ 6518573 h 6858000"/>
              <a:gd name="connsiteX787" fmla="*/ 4607333 w 12193200"/>
              <a:gd name="connsiteY787" fmla="*/ 6516687 h 6858000"/>
              <a:gd name="connsiteX788" fmla="*/ 6116638 w 12193200"/>
              <a:gd name="connsiteY788" fmla="*/ 6515101 h 6858000"/>
              <a:gd name="connsiteX789" fmla="*/ 6148388 w 12193200"/>
              <a:gd name="connsiteY789" fmla="*/ 6529389 h 6858000"/>
              <a:gd name="connsiteX790" fmla="*/ 6126163 w 12193200"/>
              <a:gd name="connsiteY790" fmla="*/ 6529389 h 6858000"/>
              <a:gd name="connsiteX791" fmla="*/ 6089650 w 12193200"/>
              <a:gd name="connsiteY791" fmla="*/ 6515101 h 6858000"/>
              <a:gd name="connsiteX792" fmla="*/ 6080125 w 12193200"/>
              <a:gd name="connsiteY792" fmla="*/ 6529389 h 6858000"/>
              <a:gd name="connsiteX793" fmla="*/ 6057900 w 12193200"/>
              <a:gd name="connsiteY793" fmla="*/ 6529389 h 6858000"/>
              <a:gd name="connsiteX794" fmla="*/ 5858069 w 12193200"/>
              <a:gd name="connsiteY794" fmla="*/ 6510337 h 6858000"/>
              <a:gd name="connsiteX795" fmla="*/ 5854833 w 12193200"/>
              <a:gd name="connsiteY795" fmla="*/ 6511290 h 6858000"/>
              <a:gd name="connsiteX796" fmla="*/ 5846744 w 12193200"/>
              <a:gd name="connsiteY796" fmla="*/ 6514465 h 6858000"/>
              <a:gd name="connsiteX797" fmla="*/ 5843185 w 12193200"/>
              <a:gd name="connsiteY797" fmla="*/ 6519227 h 6858000"/>
              <a:gd name="connsiteX798" fmla="*/ 5843185 w 12193200"/>
              <a:gd name="connsiteY798" fmla="*/ 6524942 h 6858000"/>
              <a:gd name="connsiteX799" fmla="*/ 5843508 w 12193200"/>
              <a:gd name="connsiteY799" fmla="*/ 6533515 h 6858000"/>
              <a:gd name="connsiteX800" fmla="*/ 5840273 w 12193200"/>
              <a:gd name="connsiteY800" fmla="*/ 6536372 h 6858000"/>
              <a:gd name="connsiteX801" fmla="*/ 5838655 w 12193200"/>
              <a:gd name="connsiteY801" fmla="*/ 6536372 h 6858000"/>
              <a:gd name="connsiteX802" fmla="*/ 5835420 w 12193200"/>
              <a:gd name="connsiteY802" fmla="*/ 6536055 h 6858000"/>
              <a:gd name="connsiteX803" fmla="*/ 5832831 w 12193200"/>
              <a:gd name="connsiteY803" fmla="*/ 6539230 h 6858000"/>
              <a:gd name="connsiteX804" fmla="*/ 5831214 w 12193200"/>
              <a:gd name="connsiteY804" fmla="*/ 6543675 h 6858000"/>
              <a:gd name="connsiteX805" fmla="*/ 5830889 w 12193200"/>
              <a:gd name="connsiteY805" fmla="*/ 6545262 h 6858000"/>
              <a:gd name="connsiteX806" fmla="*/ 5832184 w 12193200"/>
              <a:gd name="connsiteY806" fmla="*/ 6546215 h 6858000"/>
              <a:gd name="connsiteX807" fmla="*/ 5834126 w 12193200"/>
              <a:gd name="connsiteY807" fmla="*/ 6545897 h 6858000"/>
              <a:gd name="connsiteX808" fmla="*/ 5837361 w 12193200"/>
              <a:gd name="connsiteY808" fmla="*/ 6545897 h 6858000"/>
              <a:gd name="connsiteX809" fmla="*/ 5839949 w 12193200"/>
              <a:gd name="connsiteY809" fmla="*/ 6545897 h 6858000"/>
              <a:gd name="connsiteX810" fmla="*/ 5843185 w 12193200"/>
              <a:gd name="connsiteY810" fmla="*/ 6553517 h 6858000"/>
              <a:gd name="connsiteX811" fmla="*/ 5843185 w 12193200"/>
              <a:gd name="connsiteY811" fmla="*/ 6571615 h 6858000"/>
              <a:gd name="connsiteX812" fmla="*/ 5842861 w 12193200"/>
              <a:gd name="connsiteY812" fmla="*/ 6578600 h 6858000"/>
              <a:gd name="connsiteX813" fmla="*/ 5842861 w 12193200"/>
              <a:gd name="connsiteY813" fmla="*/ 6586537 h 6858000"/>
              <a:gd name="connsiteX814" fmla="*/ 5863247 w 12193200"/>
              <a:gd name="connsiteY814" fmla="*/ 6602412 h 6858000"/>
              <a:gd name="connsiteX815" fmla="*/ 5879748 w 12193200"/>
              <a:gd name="connsiteY815" fmla="*/ 6599237 h 6858000"/>
              <a:gd name="connsiteX816" fmla="*/ 5881366 w 12193200"/>
              <a:gd name="connsiteY816" fmla="*/ 6590665 h 6858000"/>
              <a:gd name="connsiteX817" fmla="*/ 5880395 w 12193200"/>
              <a:gd name="connsiteY817" fmla="*/ 6589395 h 6858000"/>
              <a:gd name="connsiteX818" fmla="*/ 5878454 w 12193200"/>
              <a:gd name="connsiteY818" fmla="*/ 6590030 h 6858000"/>
              <a:gd name="connsiteX819" fmla="*/ 5867776 w 12193200"/>
              <a:gd name="connsiteY819" fmla="*/ 6591617 h 6858000"/>
              <a:gd name="connsiteX820" fmla="*/ 5859688 w 12193200"/>
              <a:gd name="connsiteY820" fmla="*/ 6587807 h 6858000"/>
              <a:gd name="connsiteX821" fmla="*/ 5858069 w 12193200"/>
              <a:gd name="connsiteY821" fmla="*/ 6571615 h 6858000"/>
              <a:gd name="connsiteX822" fmla="*/ 5858069 w 12193200"/>
              <a:gd name="connsiteY822" fmla="*/ 6550977 h 6858000"/>
              <a:gd name="connsiteX823" fmla="*/ 5862275 w 12193200"/>
              <a:gd name="connsiteY823" fmla="*/ 6545580 h 6858000"/>
              <a:gd name="connsiteX824" fmla="*/ 5867453 w 12193200"/>
              <a:gd name="connsiteY824" fmla="*/ 6545580 h 6858000"/>
              <a:gd name="connsiteX825" fmla="*/ 5872306 w 12193200"/>
              <a:gd name="connsiteY825" fmla="*/ 6545897 h 6858000"/>
              <a:gd name="connsiteX826" fmla="*/ 5876512 w 12193200"/>
              <a:gd name="connsiteY826" fmla="*/ 6546215 h 6858000"/>
              <a:gd name="connsiteX827" fmla="*/ 5880071 w 12193200"/>
              <a:gd name="connsiteY827" fmla="*/ 6542722 h 6858000"/>
              <a:gd name="connsiteX828" fmla="*/ 5881689 w 12193200"/>
              <a:gd name="connsiteY828" fmla="*/ 6536690 h 6858000"/>
              <a:gd name="connsiteX829" fmla="*/ 5880395 w 12193200"/>
              <a:gd name="connsiteY829" fmla="*/ 6535737 h 6858000"/>
              <a:gd name="connsiteX830" fmla="*/ 5879748 w 12193200"/>
              <a:gd name="connsiteY830" fmla="*/ 6535737 h 6858000"/>
              <a:gd name="connsiteX831" fmla="*/ 5872953 w 12193200"/>
              <a:gd name="connsiteY831" fmla="*/ 6536055 h 6858000"/>
              <a:gd name="connsiteX832" fmla="*/ 5861952 w 12193200"/>
              <a:gd name="connsiteY832" fmla="*/ 6536055 h 6858000"/>
              <a:gd name="connsiteX833" fmla="*/ 5857422 w 12193200"/>
              <a:gd name="connsiteY833" fmla="*/ 6533197 h 6858000"/>
              <a:gd name="connsiteX834" fmla="*/ 5858716 w 12193200"/>
              <a:gd name="connsiteY834" fmla="*/ 6516370 h 6858000"/>
              <a:gd name="connsiteX835" fmla="*/ 5859363 w 12193200"/>
              <a:gd name="connsiteY835" fmla="*/ 6512560 h 6858000"/>
              <a:gd name="connsiteX836" fmla="*/ 5858069 w 12193200"/>
              <a:gd name="connsiteY836" fmla="*/ 6510337 h 6858000"/>
              <a:gd name="connsiteX837" fmla="*/ 5693292 w 12193200"/>
              <a:gd name="connsiteY837" fmla="*/ 6510337 h 6858000"/>
              <a:gd name="connsiteX838" fmla="*/ 5690056 w 12193200"/>
              <a:gd name="connsiteY838" fmla="*/ 6511290 h 6858000"/>
              <a:gd name="connsiteX839" fmla="*/ 5681967 w 12193200"/>
              <a:gd name="connsiteY839" fmla="*/ 6514465 h 6858000"/>
              <a:gd name="connsiteX840" fmla="*/ 5678084 w 12193200"/>
              <a:gd name="connsiteY840" fmla="*/ 6519227 h 6858000"/>
              <a:gd name="connsiteX841" fmla="*/ 5678408 w 12193200"/>
              <a:gd name="connsiteY841" fmla="*/ 6524942 h 6858000"/>
              <a:gd name="connsiteX842" fmla="*/ 5678731 w 12193200"/>
              <a:gd name="connsiteY842" fmla="*/ 6533515 h 6858000"/>
              <a:gd name="connsiteX843" fmla="*/ 5675496 w 12193200"/>
              <a:gd name="connsiteY843" fmla="*/ 6536372 h 6858000"/>
              <a:gd name="connsiteX844" fmla="*/ 5673878 w 12193200"/>
              <a:gd name="connsiteY844" fmla="*/ 6536372 h 6858000"/>
              <a:gd name="connsiteX845" fmla="*/ 5670642 w 12193200"/>
              <a:gd name="connsiteY845" fmla="*/ 6536055 h 6858000"/>
              <a:gd name="connsiteX846" fmla="*/ 5668054 w 12193200"/>
              <a:gd name="connsiteY846" fmla="*/ 6539230 h 6858000"/>
              <a:gd name="connsiteX847" fmla="*/ 5666436 w 12193200"/>
              <a:gd name="connsiteY847" fmla="*/ 6543675 h 6858000"/>
              <a:gd name="connsiteX848" fmla="*/ 5665789 w 12193200"/>
              <a:gd name="connsiteY848" fmla="*/ 6545262 h 6858000"/>
              <a:gd name="connsiteX849" fmla="*/ 5667083 w 12193200"/>
              <a:gd name="connsiteY849" fmla="*/ 6546215 h 6858000"/>
              <a:gd name="connsiteX850" fmla="*/ 5669024 w 12193200"/>
              <a:gd name="connsiteY850" fmla="*/ 6545897 h 6858000"/>
              <a:gd name="connsiteX851" fmla="*/ 5672584 w 12193200"/>
              <a:gd name="connsiteY851" fmla="*/ 6545897 h 6858000"/>
              <a:gd name="connsiteX852" fmla="*/ 5674849 w 12193200"/>
              <a:gd name="connsiteY852" fmla="*/ 6545897 h 6858000"/>
              <a:gd name="connsiteX853" fmla="*/ 5678408 w 12193200"/>
              <a:gd name="connsiteY853" fmla="*/ 6553517 h 6858000"/>
              <a:gd name="connsiteX854" fmla="*/ 5678408 w 12193200"/>
              <a:gd name="connsiteY854" fmla="*/ 6571615 h 6858000"/>
              <a:gd name="connsiteX855" fmla="*/ 5678084 w 12193200"/>
              <a:gd name="connsiteY855" fmla="*/ 6578600 h 6858000"/>
              <a:gd name="connsiteX856" fmla="*/ 5677761 w 12193200"/>
              <a:gd name="connsiteY856" fmla="*/ 6586537 h 6858000"/>
              <a:gd name="connsiteX857" fmla="*/ 5698793 w 12193200"/>
              <a:gd name="connsiteY857" fmla="*/ 6602412 h 6858000"/>
              <a:gd name="connsiteX858" fmla="*/ 5714972 w 12193200"/>
              <a:gd name="connsiteY858" fmla="*/ 6599237 h 6858000"/>
              <a:gd name="connsiteX859" fmla="*/ 5716265 w 12193200"/>
              <a:gd name="connsiteY859" fmla="*/ 6590665 h 6858000"/>
              <a:gd name="connsiteX860" fmla="*/ 5715294 w 12193200"/>
              <a:gd name="connsiteY860" fmla="*/ 6589395 h 6858000"/>
              <a:gd name="connsiteX861" fmla="*/ 5713678 w 12193200"/>
              <a:gd name="connsiteY861" fmla="*/ 6590030 h 6858000"/>
              <a:gd name="connsiteX862" fmla="*/ 5702999 w 12193200"/>
              <a:gd name="connsiteY862" fmla="*/ 6591617 h 6858000"/>
              <a:gd name="connsiteX863" fmla="*/ 5694910 w 12193200"/>
              <a:gd name="connsiteY863" fmla="*/ 6587807 h 6858000"/>
              <a:gd name="connsiteX864" fmla="*/ 5693616 w 12193200"/>
              <a:gd name="connsiteY864" fmla="*/ 6571615 h 6858000"/>
              <a:gd name="connsiteX865" fmla="*/ 5693616 w 12193200"/>
              <a:gd name="connsiteY865" fmla="*/ 6550977 h 6858000"/>
              <a:gd name="connsiteX866" fmla="*/ 5697822 w 12193200"/>
              <a:gd name="connsiteY866" fmla="*/ 6545580 h 6858000"/>
              <a:gd name="connsiteX867" fmla="*/ 5702675 w 12193200"/>
              <a:gd name="connsiteY867" fmla="*/ 6545580 h 6858000"/>
              <a:gd name="connsiteX868" fmla="*/ 5707852 w 12193200"/>
              <a:gd name="connsiteY868" fmla="*/ 6545897 h 6858000"/>
              <a:gd name="connsiteX869" fmla="*/ 5711735 w 12193200"/>
              <a:gd name="connsiteY869" fmla="*/ 6546215 h 6858000"/>
              <a:gd name="connsiteX870" fmla="*/ 5714972 w 12193200"/>
              <a:gd name="connsiteY870" fmla="*/ 6542722 h 6858000"/>
              <a:gd name="connsiteX871" fmla="*/ 5716589 w 12193200"/>
              <a:gd name="connsiteY871" fmla="*/ 6536690 h 6858000"/>
              <a:gd name="connsiteX872" fmla="*/ 5715618 w 12193200"/>
              <a:gd name="connsiteY872" fmla="*/ 6535737 h 6858000"/>
              <a:gd name="connsiteX873" fmla="*/ 5714647 w 12193200"/>
              <a:gd name="connsiteY873" fmla="*/ 6535737 h 6858000"/>
              <a:gd name="connsiteX874" fmla="*/ 5708176 w 12193200"/>
              <a:gd name="connsiteY874" fmla="*/ 6536055 h 6858000"/>
              <a:gd name="connsiteX875" fmla="*/ 5697175 w 12193200"/>
              <a:gd name="connsiteY875" fmla="*/ 6536055 h 6858000"/>
              <a:gd name="connsiteX876" fmla="*/ 5692969 w 12193200"/>
              <a:gd name="connsiteY876" fmla="*/ 6533197 h 6858000"/>
              <a:gd name="connsiteX877" fmla="*/ 5694263 w 12193200"/>
              <a:gd name="connsiteY877" fmla="*/ 6516370 h 6858000"/>
              <a:gd name="connsiteX878" fmla="*/ 5694586 w 12193200"/>
              <a:gd name="connsiteY878" fmla="*/ 6512560 h 6858000"/>
              <a:gd name="connsiteX879" fmla="*/ 5693292 w 12193200"/>
              <a:gd name="connsiteY879" fmla="*/ 6510337 h 6858000"/>
              <a:gd name="connsiteX880" fmla="*/ 5983288 w 12193200"/>
              <a:gd name="connsiteY880" fmla="*/ 6508751 h 6858000"/>
              <a:gd name="connsiteX881" fmla="*/ 5978526 w 12193200"/>
              <a:gd name="connsiteY881" fmla="*/ 6518276 h 6858000"/>
              <a:gd name="connsiteX882" fmla="*/ 5980114 w 12193200"/>
              <a:gd name="connsiteY882" fmla="*/ 6518276 h 6858000"/>
              <a:gd name="connsiteX883" fmla="*/ 5981702 w 12193200"/>
              <a:gd name="connsiteY883" fmla="*/ 6516689 h 6858000"/>
              <a:gd name="connsiteX884" fmla="*/ 6000751 w 12193200"/>
              <a:gd name="connsiteY884" fmla="*/ 6526214 h 6858000"/>
              <a:gd name="connsiteX885" fmla="*/ 6000751 w 12193200"/>
              <a:gd name="connsiteY885" fmla="*/ 6527802 h 6858000"/>
              <a:gd name="connsiteX886" fmla="*/ 6002339 w 12193200"/>
              <a:gd name="connsiteY886" fmla="*/ 6529389 h 6858000"/>
              <a:gd name="connsiteX887" fmla="*/ 6005514 w 12193200"/>
              <a:gd name="connsiteY887" fmla="*/ 6521452 h 6858000"/>
              <a:gd name="connsiteX888" fmla="*/ 6003926 w 12193200"/>
              <a:gd name="connsiteY888" fmla="*/ 6519864 h 6858000"/>
              <a:gd name="connsiteX889" fmla="*/ 6002339 w 12193200"/>
              <a:gd name="connsiteY889" fmla="*/ 6521452 h 6858000"/>
              <a:gd name="connsiteX890" fmla="*/ 5984876 w 12193200"/>
              <a:gd name="connsiteY890" fmla="*/ 6511926 h 6858000"/>
              <a:gd name="connsiteX891" fmla="*/ 5983288 w 12193200"/>
              <a:gd name="connsiteY891" fmla="*/ 6510339 h 6858000"/>
              <a:gd name="connsiteX892" fmla="*/ 6121400 w 12193200"/>
              <a:gd name="connsiteY892" fmla="*/ 6507163 h 6858000"/>
              <a:gd name="connsiteX893" fmla="*/ 6175375 w 12193200"/>
              <a:gd name="connsiteY893" fmla="*/ 6515188 h 6858000"/>
              <a:gd name="connsiteX894" fmla="*/ 6171862 w 12193200"/>
              <a:gd name="connsiteY894" fmla="*/ 6529388 h 6858000"/>
              <a:gd name="connsiteX895" fmla="*/ 6084889 w 12193200"/>
              <a:gd name="connsiteY895" fmla="*/ 6507163 h 6858000"/>
              <a:gd name="connsiteX896" fmla="*/ 6034426 w 12193200"/>
              <a:gd name="connsiteY896" fmla="*/ 6529388 h 6858000"/>
              <a:gd name="connsiteX897" fmla="*/ 6030913 w 12193200"/>
              <a:gd name="connsiteY897" fmla="*/ 6515188 h 6858000"/>
              <a:gd name="connsiteX898" fmla="*/ 6084889 w 12193200"/>
              <a:gd name="connsiteY898" fmla="*/ 6507163 h 6858000"/>
              <a:gd name="connsiteX899" fmla="*/ 5806928 w 12193200"/>
              <a:gd name="connsiteY899" fmla="*/ 6507162 h 6858000"/>
              <a:gd name="connsiteX900" fmla="*/ 5795964 w 12193200"/>
              <a:gd name="connsiteY900" fmla="*/ 6515746 h 6858000"/>
              <a:gd name="connsiteX901" fmla="*/ 5806283 w 12193200"/>
              <a:gd name="connsiteY901" fmla="*/ 6524625 h 6858000"/>
              <a:gd name="connsiteX902" fmla="*/ 5816603 w 12193200"/>
              <a:gd name="connsiteY902" fmla="*/ 6515450 h 6858000"/>
              <a:gd name="connsiteX903" fmla="*/ 5806928 w 12193200"/>
              <a:gd name="connsiteY903" fmla="*/ 6507162 h 6858000"/>
              <a:gd name="connsiteX904" fmla="*/ 5641828 w 12193200"/>
              <a:gd name="connsiteY904" fmla="*/ 6507162 h 6858000"/>
              <a:gd name="connsiteX905" fmla="*/ 5630864 w 12193200"/>
              <a:gd name="connsiteY905" fmla="*/ 6515746 h 6858000"/>
              <a:gd name="connsiteX906" fmla="*/ 5641184 w 12193200"/>
              <a:gd name="connsiteY906" fmla="*/ 6524625 h 6858000"/>
              <a:gd name="connsiteX907" fmla="*/ 5651502 w 12193200"/>
              <a:gd name="connsiteY907" fmla="*/ 6515450 h 6858000"/>
              <a:gd name="connsiteX908" fmla="*/ 5641828 w 12193200"/>
              <a:gd name="connsiteY908" fmla="*/ 6507162 h 6858000"/>
              <a:gd name="connsiteX909" fmla="*/ 5346230 w 12193200"/>
              <a:gd name="connsiteY909" fmla="*/ 6507162 h 6858000"/>
              <a:gd name="connsiteX910" fmla="*/ 5335589 w 12193200"/>
              <a:gd name="connsiteY910" fmla="*/ 6515746 h 6858000"/>
              <a:gd name="connsiteX911" fmla="*/ 5345908 w 12193200"/>
              <a:gd name="connsiteY911" fmla="*/ 6524625 h 6858000"/>
              <a:gd name="connsiteX912" fmla="*/ 5356227 w 12193200"/>
              <a:gd name="connsiteY912" fmla="*/ 6515450 h 6858000"/>
              <a:gd name="connsiteX913" fmla="*/ 5346230 w 12193200"/>
              <a:gd name="connsiteY913" fmla="*/ 6507162 h 6858000"/>
              <a:gd name="connsiteX914" fmla="*/ 5148594 w 12193200"/>
              <a:gd name="connsiteY914" fmla="*/ 6507162 h 6858000"/>
              <a:gd name="connsiteX915" fmla="*/ 5146676 w 12193200"/>
              <a:gd name="connsiteY915" fmla="*/ 6509074 h 6858000"/>
              <a:gd name="connsiteX916" fmla="*/ 5146676 w 12193200"/>
              <a:gd name="connsiteY916" fmla="*/ 6511941 h 6858000"/>
              <a:gd name="connsiteX917" fmla="*/ 5150194 w 12193200"/>
              <a:gd name="connsiteY917" fmla="*/ 6514808 h 6858000"/>
              <a:gd name="connsiteX918" fmla="*/ 5155947 w 12193200"/>
              <a:gd name="connsiteY918" fmla="*/ 6520223 h 6858000"/>
              <a:gd name="connsiteX919" fmla="*/ 5155947 w 12193200"/>
              <a:gd name="connsiteY919" fmla="*/ 6543478 h 6858000"/>
              <a:gd name="connsiteX920" fmla="*/ 5155947 w 12193200"/>
              <a:gd name="connsiteY920" fmla="*/ 6556858 h 6858000"/>
              <a:gd name="connsiteX921" fmla="*/ 5159464 w 12193200"/>
              <a:gd name="connsiteY921" fmla="*/ 6587758 h 6858000"/>
              <a:gd name="connsiteX922" fmla="*/ 5191754 w 12193200"/>
              <a:gd name="connsiteY922" fmla="*/ 6602412 h 6858000"/>
              <a:gd name="connsiteX923" fmla="*/ 5228200 w 12193200"/>
              <a:gd name="connsiteY923" fmla="*/ 6580113 h 6858000"/>
              <a:gd name="connsiteX924" fmla="*/ 5229479 w 12193200"/>
              <a:gd name="connsiteY924" fmla="*/ 6556221 h 6858000"/>
              <a:gd name="connsiteX925" fmla="*/ 5229479 w 12193200"/>
              <a:gd name="connsiteY925" fmla="*/ 6543478 h 6858000"/>
              <a:gd name="connsiteX926" fmla="*/ 5229799 w 12193200"/>
              <a:gd name="connsiteY926" fmla="*/ 6520223 h 6858000"/>
              <a:gd name="connsiteX927" fmla="*/ 5235234 w 12193200"/>
              <a:gd name="connsiteY927" fmla="*/ 6514808 h 6858000"/>
              <a:gd name="connsiteX928" fmla="*/ 5238752 w 12193200"/>
              <a:gd name="connsiteY928" fmla="*/ 6511941 h 6858000"/>
              <a:gd name="connsiteX929" fmla="*/ 5238752 w 12193200"/>
              <a:gd name="connsiteY929" fmla="*/ 6509074 h 6858000"/>
              <a:gd name="connsiteX930" fmla="*/ 5237152 w 12193200"/>
              <a:gd name="connsiteY930" fmla="*/ 6507162 h 6858000"/>
              <a:gd name="connsiteX931" fmla="*/ 5231717 w 12193200"/>
              <a:gd name="connsiteY931" fmla="*/ 6507481 h 6858000"/>
              <a:gd name="connsiteX932" fmla="*/ 5223726 w 12193200"/>
              <a:gd name="connsiteY932" fmla="*/ 6507799 h 6858000"/>
              <a:gd name="connsiteX933" fmla="*/ 5216371 w 12193200"/>
              <a:gd name="connsiteY933" fmla="*/ 6507481 h 6858000"/>
              <a:gd name="connsiteX934" fmla="*/ 5210937 w 12193200"/>
              <a:gd name="connsiteY934" fmla="*/ 6507162 h 6858000"/>
              <a:gd name="connsiteX935" fmla="*/ 5209339 w 12193200"/>
              <a:gd name="connsiteY935" fmla="*/ 6509074 h 6858000"/>
              <a:gd name="connsiteX936" fmla="*/ 5209339 w 12193200"/>
              <a:gd name="connsiteY936" fmla="*/ 6511941 h 6858000"/>
              <a:gd name="connsiteX937" fmla="*/ 5212855 w 12193200"/>
              <a:gd name="connsiteY937" fmla="*/ 6514808 h 6858000"/>
              <a:gd name="connsiteX938" fmla="*/ 5218290 w 12193200"/>
              <a:gd name="connsiteY938" fmla="*/ 6520223 h 6858000"/>
              <a:gd name="connsiteX939" fmla="*/ 5218609 w 12193200"/>
              <a:gd name="connsiteY939" fmla="*/ 6543478 h 6858000"/>
              <a:gd name="connsiteX940" fmla="*/ 5218609 w 12193200"/>
              <a:gd name="connsiteY940" fmla="*/ 6556858 h 6858000"/>
              <a:gd name="connsiteX941" fmla="*/ 5216691 w 12193200"/>
              <a:gd name="connsiteY941" fmla="*/ 6580113 h 6858000"/>
              <a:gd name="connsiteX942" fmla="*/ 5195271 w 12193200"/>
              <a:gd name="connsiteY942" fmla="*/ 6592855 h 6858000"/>
              <a:gd name="connsiteX943" fmla="*/ 5175449 w 12193200"/>
              <a:gd name="connsiteY943" fmla="*/ 6582661 h 6858000"/>
              <a:gd name="connsiteX944" fmla="*/ 5172572 w 12193200"/>
              <a:gd name="connsiteY944" fmla="*/ 6557495 h 6858000"/>
              <a:gd name="connsiteX945" fmla="*/ 5172572 w 12193200"/>
              <a:gd name="connsiteY945" fmla="*/ 6543478 h 6858000"/>
              <a:gd name="connsiteX946" fmla="*/ 5172892 w 12193200"/>
              <a:gd name="connsiteY946" fmla="*/ 6520223 h 6858000"/>
              <a:gd name="connsiteX947" fmla="*/ 5178007 w 12193200"/>
              <a:gd name="connsiteY947" fmla="*/ 6514808 h 6858000"/>
              <a:gd name="connsiteX948" fmla="*/ 5181524 w 12193200"/>
              <a:gd name="connsiteY948" fmla="*/ 6511941 h 6858000"/>
              <a:gd name="connsiteX949" fmla="*/ 5181524 w 12193200"/>
              <a:gd name="connsiteY949" fmla="*/ 6509074 h 6858000"/>
              <a:gd name="connsiteX950" fmla="*/ 5179605 w 12193200"/>
              <a:gd name="connsiteY950" fmla="*/ 6507162 h 6858000"/>
              <a:gd name="connsiteX951" fmla="*/ 5174811 w 12193200"/>
              <a:gd name="connsiteY951" fmla="*/ 6507481 h 6858000"/>
              <a:gd name="connsiteX952" fmla="*/ 5163940 w 12193200"/>
              <a:gd name="connsiteY952" fmla="*/ 6507799 h 6858000"/>
              <a:gd name="connsiteX953" fmla="*/ 5153709 w 12193200"/>
              <a:gd name="connsiteY953" fmla="*/ 6507481 h 6858000"/>
              <a:gd name="connsiteX954" fmla="*/ 5148594 w 12193200"/>
              <a:gd name="connsiteY954" fmla="*/ 6507162 h 6858000"/>
              <a:gd name="connsiteX955" fmla="*/ 4579920 w 12193200"/>
              <a:gd name="connsiteY955" fmla="*/ 6507162 h 6858000"/>
              <a:gd name="connsiteX956" fmla="*/ 4578351 w 12193200"/>
              <a:gd name="connsiteY956" fmla="*/ 6509392 h 6858000"/>
              <a:gd name="connsiteX957" fmla="*/ 4578351 w 12193200"/>
              <a:gd name="connsiteY957" fmla="*/ 6511941 h 6858000"/>
              <a:gd name="connsiteX958" fmla="*/ 4581802 w 12193200"/>
              <a:gd name="connsiteY958" fmla="*/ 6514808 h 6858000"/>
              <a:gd name="connsiteX959" fmla="*/ 4587136 w 12193200"/>
              <a:gd name="connsiteY959" fmla="*/ 6520224 h 6858000"/>
              <a:gd name="connsiteX960" fmla="*/ 4587450 w 12193200"/>
              <a:gd name="connsiteY960" fmla="*/ 6543481 h 6858000"/>
              <a:gd name="connsiteX961" fmla="*/ 4587450 w 12193200"/>
              <a:gd name="connsiteY961" fmla="*/ 6564826 h 6858000"/>
              <a:gd name="connsiteX962" fmla="*/ 4587136 w 12193200"/>
              <a:gd name="connsiteY962" fmla="*/ 6587763 h 6858000"/>
              <a:gd name="connsiteX963" fmla="*/ 4581802 w 12193200"/>
              <a:gd name="connsiteY963" fmla="*/ 6593179 h 6858000"/>
              <a:gd name="connsiteX964" fmla="*/ 4578351 w 12193200"/>
              <a:gd name="connsiteY964" fmla="*/ 6596047 h 6858000"/>
              <a:gd name="connsiteX965" fmla="*/ 4578351 w 12193200"/>
              <a:gd name="connsiteY965" fmla="*/ 6598914 h 6858000"/>
              <a:gd name="connsiteX966" fmla="*/ 4580235 w 12193200"/>
              <a:gd name="connsiteY966" fmla="*/ 6600825 h 6858000"/>
              <a:gd name="connsiteX967" fmla="*/ 4585253 w 12193200"/>
              <a:gd name="connsiteY967" fmla="*/ 6600825 h 6858000"/>
              <a:gd name="connsiteX968" fmla="*/ 4595920 w 12193200"/>
              <a:gd name="connsiteY968" fmla="*/ 6600507 h 6858000"/>
              <a:gd name="connsiteX969" fmla="*/ 4605960 w 12193200"/>
              <a:gd name="connsiteY969" fmla="*/ 6600825 h 6858000"/>
              <a:gd name="connsiteX970" fmla="*/ 4610980 w 12193200"/>
              <a:gd name="connsiteY970" fmla="*/ 6600825 h 6858000"/>
              <a:gd name="connsiteX971" fmla="*/ 4612548 w 12193200"/>
              <a:gd name="connsiteY971" fmla="*/ 6598914 h 6858000"/>
              <a:gd name="connsiteX972" fmla="*/ 4612548 w 12193200"/>
              <a:gd name="connsiteY972" fmla="*/ 6596047 h 6858000"/>
              <a:gd name="connsiteX973" fmla="*/ 4609411 w 12193200"/>
              <a:gd name="connsiteY973" fmla="*/ 6593179 h 6858000"/>
              <a:gd name="connsiteX974" fmla="*/ 4604078 w 12193200"/>
              <a:gd name="connsiteY974" fmla="*/ 6587763 h 6858000"/>
              <a:gd name="connsiteX975" fmla="*/ 4603764 w 12193200"/>
              <a:gd name="connsiteY975" fmla="*/ 6564826 h 6858000"/>
              <a:gd name="connsiteX976" fmla="*/ 4603764 w 12193200"/>
              <a:gd name="connsiteY976" fmla="*/ 6558454 h 6858000"/>
              <a:gd name="connsiteX977" fmla="*/ 4605019 w 12193200"/>
              <a:gd name="connsiteY977" fmla="*/ 6556224 h 6858000"/>
              <a:gd name="connsiteX978" fmla="*/ 4607215 w 12193200"/>
              <a:gd name="connsiteY978" fmla="*/ 6556224 h 6858000"/>
              <a:gd name="connsiteX979" fmla="*/ 4608156 w 12193200"/>
              <a:gd name="connsiteY979" fmla="*/ 6556224 h 6858000"/>
              <a:gd name="connsiteX980" fmla="*/ 4608784 w 12193200"/>
              <a:gd name="connsiteY980" fmla="*/ 6556224 h 6858000"/>
              <a:gd name="connsiteX981" fmla="*/ 4614745 w 12193200"/>
              <a:gd name="connsiteY981" fmla="*/ 6561321 h 6858000"/>
              <a:gd name="connsiteX982" fmla="*/ 4629176 w 12193200"/>
              <a:gd name="connsiteY982" fmla="*/ 6592861 h 6858000"/>
              <a:gd name="connsiteX983" fmla="*/ 4634824 w 12193200"/>
              <a:gd name="connsiteY983" fmla="*/ 6600825 h 6858000"/>
              <a:gd name="connsiteX984" fmla="*/ 4636706 w 12193200"/>
              <a:gd name="connsiteY984" fmla="*/ 6600825 h 6858000"/>
              <a:gd name="connsiteX985" fmla="*/ 4644236 w 12193200"/>
              <a:gd name="connsiteY985" fmla="*/ 6600825 h 6858000"/>
              <a:gd name="connsiteX986" fmla="*/ 4654589 w 12193200"/>
              <a:gd name="connsiteY986" fmla="*/ 6600825 h 6858000"/>
              <a:gd name="connsiteX987" fmla="*/ 4655844 w 12193200"/>
              <a:gd name="connsiteY987" fmla="*/ 6600825 h 6858000"/>
              <a:gd name="connsiteX988" fmla="*/ 4657727 w 12193200"/>
              <a:gd name="connsiteY988" fmla="*/ 6598914 h 6858000"/>
              <a:gd name="connsiteX989" fmla="*/ 4657727 w 12193200"/>
              <a:gd name="connsiteY989" fmla="*/ 6596684 h 6858000"/>
              <a:gd name="connsiteX990" fmla="*/ 4655216 w 12193200"/>
              <a:gd name="connsiteY990" fmla="*/ 6593816 h 6858000"/>
              <a:gd name="connsiteX991" fmla="*/ 4646119 w 12193200"/>
              <a:gd name="connsiteY991" fmla="*/ 6586170 h 6858000"/>
              <a:gd name="connsiteX992" fmla="*/ 4630431 w 12193200"/>
              <a:gd name="connsiteY992" fmla="*/ 6558454 h 6858000"/>
              <a:gd name="connsiteX993" fmla="*/ 4628235 w 12193200"/>
              <a:gd name="connsiteY993" fmla="*/ 6554312 h 6858000"/>
              <a:gd name="connsiteX994" fmla="*/ 4627921 w 12193200"/>
              <a:gd name="connsiteY994" fmla="*/ 6553675 h 6858000"/>
              <a:gd name="connsiteX995" fmla="*/ 4631059 w 12193200"/>
              <a:gd name="connsiteY995" fmla="*/ 6552082 h 6858000"/>
              <a:gd name="connsiteX996" fmla="*/ 4645491 w 12193200"/>
              <a:gd name="connsiteY996" fmla="*/ 6530100 h 6858000"/>
              <a:gd name="connsiteX997" fmla="*/ 4639216 w 12193200"/>
              <a:gd name="connsiteY997" fmla="*/ 6513852 h 6858000"/>
              <a:gd name="connsiteX998" fmla="*/ 4620078 w 12193200"/>
              <a:gd name="connsiteY998" fmla="*/ 6507162 h 6858000"/>
              <a:gd name="connsiteX999" fmla="*/ 4612862 w 12193200"/>
              <a:gd name="connsiteY999" fmla="*/ 6507162 h 6858000"/>
              <a:gd name="connsiteX1000" fmla="*/ 4594665 w 12193200"/>
              <a:gd name="connsiteY1000" fmla="*/ 6507799 h 6858000"/>
              <a:gd name="connsiteX1001" fmla="*/ 4585253 w 12193200"/>
              <a:gd name="connsiteY1001" fmla="*/ 6507481 h 6858000"/>
              <a:gd name="connsiteX1002" fmla="*/ 4579920 w 12193200"/>
              <a:gd name="connsiteY1002" fmla="*/ 6507162 h 6858000"/>
              <a:gd name="connsiteX1003" fmla="*/ 6217287 w 12193200"/>
              <a:gd name="connsiteY1003" fmla="*/ 6502401 h 6858000"/>
              <a:gd name="connsiteX1004" fmla="*/ 6216334 w 12193200"/>
              <a:gd name="connsiteY1004" fmla="*/ 6503354 h 6858000"/>
              <a:gd name="connsiteX1005" fmla="*/ 6218239 w 12193200"/>
              <a:gd name="connsiteY1005" fmla="*/ 6507164 h 6858000"/>
              <a:gd name="connsiteX1006" fmla="*/ 6217922 w 12193200"/>
              <a:gd name="connsiteY1006" fmla="*/ 6516371 h 6858000"/>
              <a:gd name="connsiteX1007" fmla="*/ 6207762 w 12193200"/>
              <a:gd name="connsiteY1007" fmla="*/ 6512561 h 6858000"/>
              <a:gd name="connsiteX1008" fmla="*/ 6201729 w 12193200"/>
              <a:gd name="connsiteY1008" fmla="*/ 6524944 h 6858000"/>
              <a:gd name="connsiteX1009" fmla="*/ 6207127 w 12193200"/>
              <a:gd name="connsiteY1009" fmla="*/ 6537326 h 6858000"/>
              <a:gd name="connsiteX1010" fmla="*/ 6209032 w 12193200"/>
              <a:gd name="connsiteY1010" fmla="*/ 6536374 h 6858000"/>
              <a:gd name="connsiteX1011" fmla="*/ 6209349 w 12193200"/>
              <a:gd name="connsiteY1011" fmla="*/ 6535104 h 6858000"/>
              <a:gd name="connsiteX1012" fmla="*/ 6228399 w 12193200"/>
              <a:gd name="connsiteY1012" fmla="*/ 6525261 h 6858000"/>
              <a:gd name="connsiteX1013" fmla="*/ 6229987 w 12193200"/>
              <a:gd name="connsiteY1013" fmla="*/ 6526214 h 6858000"/>
              <a:gd name="connsiteX1014" fmla="*/ 6230939 w 12193200"/>
              <a:gd name="connsiteY1014" fmla="*/ 6525896 h 6858000"/>
              <a:gd name="connsiteX1015" fmla="*/ 6228082 w 12193200"/>
              <a:gd name="connsiteY1015" fmla="*/ 6520181 h 6858000"/>
              <a:gd name="connsiteX1016" fmla="*/ 6221732 w 12193200"/>
              <a:gd name="connsiteY1016" fmla="*/ 6523356 h 6858000"/>
              <a:gd name="connsiteX1017" fmla="*/ 6222367 w 12193200"/>
              <a:gd name="connsiteY1017" fmla="*/ 6510339 h 6858000"/>
              <a:gd name="connsiteX1018" fmla="*/ 6217287 w 12193200"/>
              <a:gd name="connsiteY1018" fmla="*/ 6502401 h 6858000"/>
              <a:gd name="connsiteX1019" fmla="*/ 5095665 w 12193200"/>
              <a:gd name="connsiteY1019" fmla="*/ 6500812 h 6858000"/>
              <a:gd name="connsiteX1020" fmla="*/ 5094092 w 12193200"/>
              <a:gd name="connsiteY1020" fmla="*/ 6501132 h 6858000"/>
              <a:gd name="connsiteX1021" fmla="*/ 5075217 w 12193200"/>
              <a:gd name="connsiteY1021" fmla="*/ 6503368 h 6858000"/>
              <a:gd name="connsiteX1022" fmla="*/ 5072700 w 12193200"/>
              <a:gd name="connsiteY1022" fmla="*/ 6505604 h 6858000"/>
              <a:gd name="connsiteX1023" fmla="*/ 5072700 w 12193200"/>
              <a:gd name="connsiteY1023" fmla="*/ 6507841 h 6858000"/>
              <a:gd name="connsiteX1024" fmla="*/ 5075532 w 12193200"/>
              <a:gd name="connsiteY1024" fmla="*/ 6510396 h 6858000"/>
              <a:gd name="connsiteX1025" fmla="*/ 5081823 w 12193200"/>
              <a:gd name="connsiteY1025" fmla="*/ 6518702 h 6858000"/>
              <a:gd name="connsiteX1026" fmla="*/ 5081823 w 12193200"/>
              <a:gd name="connsiteY1026" fmla="*/ 6533078 h 6858000"/>
              <a:gd name="connsiteX1027" fmla="*/ 5082138 w 12193200"/>
              <a:gd name="connsiteY1027" fmla="*/ 6535315 h 6858000"/>
              <a:gd name="connsiteX1028" fmla="*/ 5080880 w 12193200"/>
              <a:gd name="connsiteY1028" fmla="*/ 6537551 h 6858000"/>
              <a:gd name="connsiteX1029" fmla="*/ 5079937 w 12193200"/>
              <a:gd name="connsiteY1029" fmla="*/ 6536912 h 6858000"/>
              <a:gd name="connsiteX1030" fmla="*/ 5067982 w 12193200"/>
              <a:gd name="connsiteY1030" fmla="*/ 6534356 h 6858000"/>
              <a:gd name="connsiteX1031" fmla="*/ 5038726 w 12193200"/>
              <a:gd name="connsiteY1031" fmla="*/ 6570776 h 6858000"/>
              <a:gd name="connsiteX1032" fmla="*/ 5062634 w 12193200"/>
              <a:gd name="connsiteY1032" fmla="*/ 6602722 h 6858000"/>
              <a:gd name="connsiteX1033" fmla="*/ 5074274 w 12193200"/>
              <a:gd name="connsiteY1033" fmla="*/ 6598889 h 6858000"/>
              <a:gd name="connsiteX1034" fmla="*/ 5081194 w 12193200"/>
              <a:gd name="connsiteY1034" fmla="*/ 6593458 h 6858000"/>
              <a:gd name="connsiteX1035" fmla="*/ 5082138 w 12193200"/>
              <a:gd name="connsiteY1035" fmla="*/ 6592499 h 6858000"/>
              <a:gd name="connsiteX1036" fmla="*/ 5083396 w 12193200"/>
              <a:gd name="connsiteY1036" fmla="*/ 6596014 h 6858000"/>
              <a:gd name="connsiteX1037" fmla="*/ 5083711 w 12193200"/>
              <a:gd name="connsiteY1037" fmla="*/ 6601764 h 6858000"/>
              <a:gd name="connsiteX1038" fmla="*/ 5085284 w 12193200"/>
              <a:gd name="connsiteY1038" fmla="*/ 6604000 h 6858000"/>
              <a:gd name="connsiteX1039" fmla="*/ 5087800 w 12193200"/>
              <a:gd name="connsiteY1039" fmla="*/ 6603681 h 6858000"/>
              <a:gd name="connsiteX1040" fmla="*/ 5104158 w 12193200"/>
              <a:gd name="connsiteY1040" fmla="*/ 6600486 h 6858000"/>
              <a:gd name="connsiteX1041" fmla="*/ 5106989 w 12193200"/>
              <a:gd name="connsiteY1041" fmla="*/ 6598250 h 6858000"/>
              <a:gd name="connsiteX1042" fmla="*/ 5106989 w 12193200"/>
              <a:gd name="connsiteY1042" fmla="*/ 6595694 h 6858000"/>
              <a:gd name="connsiteX1043" fmla="*/ 5105102 w 12193200"/>
              <a:gd name="connsiteY1043" fmla="*/ 6594416 h 6858000"/>
              <a:gd name="connsiteX1044" fmla="*/ 5097552 w 12193200"/>
              <a:gd name="connsiteY1044" fmla="*/ 6590583 h 6858000"/>
              <a:gd name="connsiteX1045" fmla="*/ 5096608 w 12193200"/>
              <a:gd name="connsiteY1045" fmla="*/ 6567581 h 6858000"/>
              <a:gd name="connsiteX1046" fmla="*/ 5096608 w 12193200"/>
              <a:gd name="connsiteY1046" fmla="*/ 6543621 h 6858000"/>
              <a:gd name="connsiteX1047" fmla="*/ 5097552 w 12193200"/>
              <a:gd name="connsiteY1047" fmla="*/ 6503368 h 6858000"/>
              <a:gd name="connsiteX1048" fmla="*/ 5095665 w 12193200"/>
              <a:gd name="connsiteY1048" fmla="*/ 6500812 h 6858000"/>
              <a:gd name="connsiteX1049" fmla="*/ 4830007 w 12193200"/>
              <a:gd name="connsiteY1049" fmla="*/ 6500812 h 6858000"/>
              <a:gd name="connsiteX1050" fmla="*/ 4827826 w 12193200"/>
              <a:gd name="connsiteY1050" fmla="*/ 6501131 h 6858000"/>
              <a:gd name="connsiteX1051" fmla="*/ 4809132 w 12193200"/>
              <a:gd name="connsiteY1051" fmla="*/ 6503997 h 6858000"/>
              <a:gd name="connsiteX1052" fmla="*/ 4806951 w 12193200"/>
              <a:gd name="connsiteY1052" fmla="*/ 6505908 h 6858000"/>
              <a:gd name="connsiteX1053" fmla="*/ 4806951 w 12193200"/>
              <a:gd name="connsiteY1053" fmla="*/ 6507819 h 6858000"/>
              <a:gd name="connsiteX1054" fmla="*/ 4811002 w 12193200"/>
              <a:gd name="connsiteY1054" fmla="*/ 6510049 h 6858000"/>
              <a:gd name="connsiteX1055" fmla="*/ 4815988 w 12193200"/>
              <a:gd name="connsiteY1055" fmla="*/ 6514826 h 6858000"/>
              <a:gd name="connsiteX1056" fmla="*/ 4816610 w 12193200"/>
              <a:gd name="connsiteY1056" fmla="*/ 6541898 h 6858000"/>
              <a:gd name="connsiteX1057" fmla="*/ 4816610 w 12193200"/>
              <a:gd name="connsiteY1057" fmla="*/ 6549224 h 6858000"/>
              <a:gd name="connsiteX1058" fmla="*/ 4815988 w 12193200"/>
              <a:gd name="connsiteY1058" fmla="*/ 6590946 h 6858000"/>
              <a:gd name="connsiteX1059" fmla="*/ 4815988 w 12193200"/>
              <a:gd name="connsiteY1059" fmla="*/ 6592220 h 6858000"/>
              <a:gd name="connsiteX1060" fmla="*/ 4818168 w 12193200"/>
              <a:gd name="connsiteY1060" fmla="*/ 6596679 h 6858000"/>
              <a:gd name="connsiteX1061" fmla="*/ 4839666 w 12193200"/>
              <a:gd name="connsiteY1061" fmla="*/ 6602412 h 6858000"/>
              <a:gd name="connsiteX1062" fmla="*/ 4873626 w 12193200"/>
              <a:gd name="connsiteY1062" fmla="*/ 6565148 h 6858000"/>
              <a:gd name="connsiteX1063" fmla="*/ 4849636 w 12193200"/>
              <a:gd name="connsiteY1063" fmla="*/ 6534254 h 6858000"/>
              <a:gd name="connsiteX1064" fmla="*/ 4836550 w 12193200"/>
              <a:gd name="connsiteY1064" fmla="*/ 6540306 h 6858000"/>
              <a:gd name="connsiteX1065" fmla="*/ 4831253 w 12193200"/>
              <a:gd name="connsiteY1065" fmla="*/ 6544765 h 6858000"/>
              <a:gd name="connsiteX1066" fmla="*/ 4830631 w 12193200"/>
              <a:gd name="connsiteY1066" fmla="*/ 6544128 h 6858000"/>
              <a:gd name="connsiteX1067" fmla="*/ 4830631 w 12193200"/>
              <a:gd name="connsiteY1067" fmla="*/ 6543172 h 6858000"/>
              <a:gd name="connsiteX1068" fmla="*/ 4830942 w 12193200"/>
              <a:gd name="connsiteY1068" fmla="*/ 6540943 h 6858000"/>
              <a:gd name="connsiteX1069" fmla="*/ 4831253 w 12193200"/>
              <a:gd name="connsiteY1069" fmla="*/ 6522470 h 6858000"/>
              <a:gd name="connsiteX1070" fmla="*/ 4831565 w 12193200"/>
              <a:gd name="connsiteY1070" fmla="*/ 6504953 h 6858000"/>
              <a:gd name="connsiteX1071" fmla="*/ 4831565 w 12193200"/>
              <a:gd name="connsiteY1071" fmla="*/ 6503042 h 6858000"/>
              <a:gd name="connsiteX1072" fmla="*/ 4830007 w 12193200"/>
              <a:gd name="connsiteY1072" fmla="*/ 6500812 h 6858000"/>
              <a:gd name="connsiteX1073" fmla="*/ 4790601 w 12193200"/>
              <a:gd name="connsiteY1073" fmla="*/ 6500812 h 6858000"/>
              <a:gd name="connsiteX1074" fmla="*/ 4788993 w 12193200"/>
              <a:gd name="connsiteY1074" fmla="*/ 6501132 h 6858000"/>
              <a:gd name="connsiteX1075" fmla="*/ 4770001 w 12193200"/>
              <a:gd name="connsiteY1075" fmla="*/ 6503368 h 6858000"/>
              <a:gd name="connsiteX1076" fmla="*/ 4767425 w 12193200"/>
              <a:gd name="connsiteY1076" fmla="*/ 6505604 h 6858000"/>
              <a:gd name="connsiteX1077" fmla="*/ 4767425 w 12193200"/>
              <a:gd name="connsiteY1077" fmla="*/ 6507841 h 6858000"/>
              <a:gd name="connsiteX1078" fmla="*/ 4770322 w 12193200"/>
              <a:gd name="connsiteY1078" fmla="*/ 6510396 h 6858000"/>
              <a:gd name="connsiteX1079" fmla="*/ 4776438 w 12193200"/>
              <a:gd name="connsiteY1079" fmla="*/ 6518702 h 6858000"/>
              <a:gd name="connsiteX1080" fmla="*/ 4776438 w 12193200"/>
              <a:gd name="connsiteY1080" fmla="*/ 6533078 h 6858000"/>
              <a:gd name="connsiteX1081" fmla="*/ 4776760 w 12193200"/>
              <a:gd name="connsiteY1081" fmla="*/ 6535315 h 6858000"/>
              <a:gd name="connsiteX1082" fmla="*/ 4775472 w 12193200"/>
              <a:gd name="connsiteY1082" fmla="*/ 6537551 h 6858000"/>
              <a:gd name="connsiteX1083" fmla="*/ 4774507 w 12193200"/>
              <a:gd name="connsiteY1083" fmla="*/ 6536912 h 6858000"/>
              <a:gd name="connsiteX1084" fmla="*/ 4762597 w 12193200"/>
              <a:gd name="connsiteY1084" fmla="*/ 6534356 h 6858000"/>
              <a:gd name="connsiteX1085" fmla="*/ 4732339 w 12193200"/>
              <a:gd name="connsiteY1085" fmla="*/ 6570776 h 6858000"/>
              <a:gd name="connsiteX1086" fmla="*/ 4757125 w 12193200"/>
              <a:gd name="connsiteY1086" fmla="*/ 6602722 h 6858000"/>
              <a:gd name="connsiteX1087" fmla="*/ 4769035 w 12193200"/>
              <a:gd name="connsiteY1087" fmla="*/ 6598889 h 6858000"/>
              <a:gd name="connsiteX1088" fmla="*/ 4775795 w 12193200"/>
              <a:gd name="connsiteY1088" fmla="*/ 6593458 h 6858000"/>
              <a:gd name="connsiteX1089" fmla="*/ 4776760 w 12193200"/>
              <a:gd name="connsiteY1089" fmla="*/ 6592499 h 6858000"/>
              <a:gd name="connsiteX1090" fmla="*/ 4778048 w 12193200"/>
              <a:gd name="connsiteY1090" fmla="*/ 6596014 h 6858000"/>
              <a:gd name="connsiteX1091" fmla="*/ 4778369 w 12193200"/>
              <a:gd name="connsiteY1091" fmla="*/ 6601764 h 6858000"/>
              <a:gd name="connsiteX1092" fmla="*/ 4779979 w 12193200"/>
              <a:gd name="connsiteY1092" fmla="*/ 6604000 h 6858000"/>
              <a:gd name="connsiteX1093" fmla="*/ 4782232 w 12193200"/>
              <a:gd name="connsiteY1093" fmla="*/ 6603681 h 6858000"/>
              <a:gd name="connsiteX1094" fmla="*/ 4799292 w 12193200"/>
              <a:gd name="connsiteY1094" fmla="*/ 6600486 h 6858000"/>
              <a:gd name="connsiteX1095" fmla="*/ 4802189 w 12193200"/>
              <a:gd name="connsiteY1095" fmla="*/ 6598250 h 6858000"/>
              <a:gd name="connsiteX1096" fmla="*/ 4802189 w 12193200"/>
              <a:gd name="connsiteY1096" fmla="*/ 6595694 h 6858000"/>
              <a:gd name="connsiteX1097" fmla="*/ 4800258 w 12193200"/>
              <a:gd name="connsiteY1097" fmla="*/ 6594416 h 6858000"/>
              <a:gd name="connsiteX1098" fmla="*/ 4792534 w 12193200"/>
              <a:gd name="connsiteY1098" fmla="*/ 6590583 h 6858000"/>
              <a:gd name="connsiteX1099" fmla="*/ 4791567 w 12193200"/>
              <a:gd name="connsiteY1099" fmla="*/ 6567581 h 6858000"/>
              <a:gd name="connsiteX1100" fmla="*/ 4791567 w 12193200"/>
              <a:gd name="connsiteY1100" fmla="*/ 6543621 h 6858000"/>
              <a:gd name="connsiteX1101" fmla="*/ 4792211 w 12193200"/>
              <a:gd name="connsiteY1101" fmla="*/ 6503368 h 6858000"/>
              <a:gd name="connsiteX1102" fmla="*/ 4790601 w 12193200"/>
              <a:gd name="connsiteY1102" fmla="*/ 6500812 h 6858000"/>
              <a:gd name="connsiteX1103" fmla="*/ 6026790 w 12193200"/>
              <a:gd name="connsiteY1103" fmla="*/ 6469063 h 6858000"/>
              <a:gd name="connsiteX1104" fmla="*/ 6062251 w 12193200"/>
              <a:gd name="connsiteY1104" fmla="*/ 6469063 h 6858000"/>
              <a:gd name="connsiteX1105" fmla="*/ 6073434 w 12193200"/>
              <a:gd name="connsiteY1105" fmla="*/ 6470671 h 6858000"/>
              <a:gd name="connsiteX1106" fmla="*/ 6073113 w 12193200"/>
              <a:gd name="connsiteY1106" fmla="*/ 6473566 h 6858000"/>
              <a:gd name="connsiteX1107" fmla="*/ 6067682 w 12193200"/>
              <a:gd name="connsiteY1107" fmla="*/ 6481286 h 6858000"/>
              <a:gd name="connsiteX1108" fmla="*/ 6067682 w 12193200"/>
              <a:gd name="connsiteY1108" fmla="*/ 6481607 h 6858000"/>
              <a:gd name="connsiteX1109" fmla="*/ 6079183 w 12193200"/>
              <a:gd name="connsiteY1109" fmla="*/ 6490292 h 6858000"/>
              <a:gd name="connsiteX1110" fmla="*/ 6089726 w 12193200"/>
              <a:gd name="connsiteY1110" fmla="*/ 6494473 h 6858000"/>
              <a:gd name="connsiteX1111" fmla="*/ 6091643 w 12193200"/>
              <a:gd name="connsiteY1111" fmla="*/ 6493187 h 6858000"/>
              <a:gd name="connsiteX1112" fmla="*/ 6100588 w 12193200"/>
              <a:gd name="connsiteY1112" fmla="*/ 6480642 h 6858000"/>
              <a:gd name="connsiteX1113" fmla="*/ 6100269 w 12193200"/>
              <a:gd name="connsiteY1113" fmla="*/ 6478391 h 6858000"/>
              <a:gd name="connsiteX1114" fmla="*/ 6099311 w 12193200"/>
              <a:gd name="connsiteY1114" fmla="*/ 6476139 h 6858000"/>
              <a:gd name="connsiteX1115" fmla="*/ 6099311 w 12193200"/>
              <a:gd name="connsiteY1115" fmla="*/ 6475817 h 6858000"/>
              <a:gd name="connsiteX1116" fmla="*/ 6096435 w 12193200"/>
              <a:gd name="connsiteY1116" fmla="*/ 6472923 h 6858000"/>
              <a:gd name="connsiteX1117" fmla="*/ 6101866 w 12193200"/>
              <a:gd name="connsiteY1117" fmla="*/ 6469063 h 6858000"/>
              <a:gd name="connsiteX1118" fmla="*/ 6102505 w 12193200"/>
              <a:gd name="connsiteY1118" fmla="*/ 6469063 h 6858000"/>
              <a:gd name="connsiteX1119" fmla="*/ 6102825 w 12193200"/>
              <a:gd name="connsiteY1119" fmla="*/ 6469063 h 6858000"/>
              <a:gd name="connsiteX1120" fmla="*/ 6106978 w 12193200"/>
              <a:gd name="connsiteY1120" fmla="*/ 6473244 h 6858000"/>
              <a:gd name="connsiteX1121" fmla="*/ 6105061 w 12193200"/>
              <a:gd name="connsiteY1121" fmla="*/ 6480642 h 6858000"/>
              <a:gd name="connsiteX1122" fmla="*/ 6114006 w 12193200"/>
              <a:gd name="connsiteY1122" fmla="*/ 6493187 h 6858000"/>
              <a:gd name="connsiteX1123" fmla="*/ 6115604 w 12193200"/>
              <a:gd name="connsiteY1123" fmla="*/ 6494473 h 6858000"/>
              <a:gd name="connsiteX1124" fmla="*/ 6126466 w 12193200"/>
              <a:gd name="connsiteY1124" fmla="*/ 6490292 h 6858000"/>
              <a:gd name="connsiteX1125" fmla="*/ 6137967 w 12193200"/>
              <a:gd name="connsiteY1125" fmla="*/ 6481607 h 6858000"/>
              <a:gd name="connsiteX1126" fmla="*/ 6137967 w 12193200"/>
              <a:gd name="connsiteY1126" fmla="*/ 6481286 h 6858000"/>
              <a:gd name="connsiteX1127" fmla="*/ 6132536 w 12193200"/>
              <a:gd name="connsiteY1127" fmla="*/ 6473566 h 6858000"/>
              <a:gd name="connsiteX1128" fmla="*/ 6132536 w 12193200"/>
              <a:gd name="connsiteY1128" fmla="*/ 6470671 h 6858000"/>
              <a:gd name="connsiteX1129" fmla="*/ 6143398 w 12193200"/>
              <a:gd name="connsiteY1129" fmla="*/ 6469063 h 6858000"/>
              <a:gd name="connsiteX1130" fmla="*/ 6179819 w 12193200"/>
              <a:gd name="connsiteY1130" fmla="*/ 6469063 h 6858000"/>
              <a:gd name="connsiteX1131" fmla="*/ 6180138 w 12193200"/>
              <a:gd name="connsiteY1131" fmla="*/ 6478069 h 6858000"/>
              <a:gd name="connsiteX1132" fmla="*/ 6177582 w 12193200"/>
              <a:gd name="connsiteY1132" fmla="*/ 6506053 h 6858000"/>
              <a:gd name="connsiteX1133" fmla="*/ 6117840 w 12193200"/>
              <a:gd name="connsiteY1133" fmla="*/ 6496725 h 6858000"/>
              <a:gd name="connsiteX1134" fmla="*/ 6118799 w 12193200"/>
              <a:gd name="connsiteY1134" fmla="*/ 6502515 h 6858000"/>
              <a:gd name="connsiteX1135" fmla="*/ 6103464 w 12193200"/>
              <a:gd name="connsiteY1135" fmla="*/ 6518276 h 6858000"/>
              <a:gd name="connsiteX1136" fmla="*/ 6102825 w 12193200"/>
              <a:gd name="connsiteY1136" fmla="*/ 6518276 h 6858000"/>
              <a:gd name="connsiteX1137" fmla="*/ 6102505 w 12193200"/>
              <a:gd name="connsiteY1137" fmla="*/ 6518276 h 6858000"/>
              <a:gd name="connsiteX1138" fmla="*/ 6087170 w 12193200"/>
              <a:gd name="connsiteY1138" fmla="*/ 6502515 h 6858000"/>
              <a:gd name="connsiteX1139" fmla="*/ 6088448 w 12193200"/>
              <a:gd name="connsiteY1139" fmla="*/ 6496725 h 6858000"/>
              <a:gd name="connsiteX1140" fmla="*/ 6028706 w 12193200"/>
              <a:gd name="connsiteY1140" fmla="*/ 6506053 h 6858000"/>
              <a:gd name="connsiteX1141" fmla="*/ 6026150 w 12193200"/>
              <a:gd name="connsiteY1141" fmla="*/ 6478069 h 6858000"/>
              <a:gd name="connsiteX1142" fmla="*/ 6026790 w 12193200"/>
              <a:gd name="connsiteY1142" fmla="*/ 6469063 h 6858000"/>
              <a:gd name="connsiteX1143" fmla="*/ 6028696 w 12193200"/>
              <a:gd name="connsiteY1143" fmla="*/ 6456363 h 6858000"/>
              <a:gd name="connsiteX1144" fmla="*/ 6102825 w 12193200"/>
              <a:gd name="connsiteY1144" fmla="*/ 6456363 h 6858000"/>
              <a:gd name="connsiteX1145" fmla="*/ 6177593 w 12193200"/>
              <a:gd name="connsiteY1145" fmla="*/ 6456363 h 6858000"/>
              <a:gd name="connsiteX1146" fmla="*/ 6178551 w 12193200"/>
              <a:gd name="connsiteY1146" fmla="*/ 6460909 h 6858000"/>
              <a:gd name="connsiteX1147" fmla="*/ 6143404 w 12193200"/>
              <a:gd name="connsiteY1147" fmla="*/ 6460909 h 6858000"/>
              <a:gd name="connsiteX1148" fmla="*/ 6121996 w 12193200"/>
              <a:gd name="connsiteY1148" fmla="*/ 6473248 h 6858000"/>
              <a:gd name="connsiteX1149" fmla="*/ 6126150 w 12193200"/>
              <a:gd name="connsiteY1149" fmla="*/ 6481041 h 6858000"/>
              <a:gd name="connsiteX1150" fmla="*/ 6116245 w 12193200"/>
              <a:gd name="connsiteY1150" fmla="*/ 6484938 h 6858000"/>
              <a:gd name="connsiteX1151" fmla="*/ 6113369 w 12193200"/>
              <a:gd name="connsiteY1151" fmla="*/ 6480067 h 6858000"/>
              <a:gd name="connsiteX1152" fmla="*/ 6115606 w 12193200"/>
              <a:gd name="connsiteY1152" fmla="*/ 6472923 h 6858000"/>
              <a:gd name="connsiteX1153" fmla="*/ 6102825 w 12193200"/>
              <a:gd name="connsiteY1153" fmla="*/ 6461558 h 6858000"/>
              <a:gd name="connsiteX1154" fmla="*/ 6093559 w 12193200"/>
              <a:gd name="connsiteY1154" fmla="*/ 6464805 h 6858000"/>
              <a:gd name="connsiteX1155" fmla="*/ 6092920 w 12193200"/>
              <a:gd name="connsiteY1155" fmla="*/ 6465455 h 6858000"/>
              <a:gd name="connsiteX1156" fmla="*/ 6086850 w 12193200"/>
              <a:gd name="connsiteY1156" fmla="*/ 6472599 h 6858000"/>
              <a:gd name="connsiteX1157" fmla="*/ 6086850 w 12193200"/>
              <a:gd name="connsiteY1157" fmla="*/ 6476495 h 6858000"/>
              <a:gd name="connsiteX1158" fmla="*/ 6089405 w 12193200"/>
              <a:gd name="connsiteY1158" fmla="*/ 6477145 h 6858000"/>
              <a:gd name="connsiteX1159" fmla="*/ 6091642 w 12193200"/>
              <a:gd name="connsiteY1159" fmla="*/ 6478768 h 6858000"/>
              <a:gd name="connsiteX1160" fmla="*/ 6089405 w 12193200"/>
              <a:gd name="connsiteY1160" fmla="*/ 6484938 h 6858000"/>
              <a:gd name="connsiteX1161" fmla="*/ 6079500 w 12193200"/>
              <a:gd name="connsiteY1161" fmla="*/ 6481041 h 6858000"/>
              <a:gd name="connsiteX1162" fmla="*/ 6083654 w 12193200"/>
              <a:gd name="connsiteY1162" fmla="*/ 6473248 h 6858000"/>
              <a:gd name="connsiteX1163" fmla="*/ 6062246 w 12193200"/>
              <a:gd name="connsiteY1163" fmla="*/ 6460909 h 6858000"/>
              <a:gd name="connsiteX1164" fmla="*/ 6027738 w 12193200"/>
              <a:gd name="connsiteY1164" fmla="*/ 6460909 h 6858000"/>
              <a:gd name="connsiteX1165" fmla="*/ 6028696 w 12193200"/>
              <a:gd name="connsiteY1165" fmla="*/ 6456363 h 6858000"/>
              <a:gd name="connsiteX1166" fmla="*/ 6141612 w 12193200"/>
              <a:gd name="connsiteY1166" fmla="*/ 6418263 h 6858000"/>
              <a:gd name="connsiteX1167" fmla="*/ 6151563 w 12193200"/>
              <a:gd name="connsiteY1167" fmla="*/ 6425005 h 6858000"/>
              <a:gd name="connsiteX1168" fmla="*/ 6151563 w 12193200"/>
              <a:gd name="connsiteY1168" fmla="*/ 6446838 h 6858000"/>
              <a:gd name="connsiteX1169" fmla="*/ 6129338 w 12193200"/>
              <a:gd name="connsiteY1169" fmla="*/ 6446838 h 6858000"/>
              <a:gd name="connsiteX1170" fmla="*/ 6129338 w 12193200"/>
              <a:gd name="connsiteY1170" fmla="*/ 6424042 h 6858000"/>
              <a:gd name="connsiteX1171" fmla="*/ 6130665 w 12193200"/>
              <a:gd name="connsiteY1171" fmla="*/ 6420189 h 6858000"/>
              <a:gd name="connsiteX1172" fmla="*/ 6141612 w 12193200"/>
              <a:gd name="connsiteY1172" fmla="*/ 6418263 h 6858000"/>
              <a:gd name="connsiteX1173" fmla="*/ 6065069 w 12193200"/>
              <a:gd name="connsiteY1173" fmla="*/ 6418263 h 6858000"/>
              <a:gd name="connsiteX1174" fmla="*/ 6075700 w 12193200"/>
              <a:gd name="connsiteY1174" fmla="*/ 6420189 h 6858000"/>
              <a:gd name="connsiteX1175" fmla="*/ 6076951 w 12193200"/>
              <a:gd name="connsiteY1175" fmla="*/ 6424042 h 6858000"/>
              <a:gd name="connsiteX1176" fmla="*/ 6076951 w 12193200"/>
              <a:gd name="connsiteY1176" fmla="*/ 6446838 h 6858000"/>
              <a:gd name="connsiteX1177" fmla="*/ 6056313 w 12193200"/>
              <a:gd name="connsiteY1177" fmla="*/ 6446838 h 6858000"/>
              <a:gd name="connsiteX1178" fmla="*/ 6056313 w 12193200"/>
              <a:gd name="connsiteY1178" fmla="*/ 6425005 h 6858000"/>
              <a:gd name="connsiteX1179" fmla="*/ 6065069 w 12193200"/>
              <a:gd name="connsiteY1179" fmla="*/ 6418263 h 6858000"/>
              <a:gd name="connsiteX1180" fmla="*/ 6102991 w 12193200"/>
              <a:gd name="connsiteY1180" fmla="*/ 6410326 h 6858000"/>
              <a:gd name="connsiteX1181" fmla="*/ 6119813 w 12193200"/>
              <a:gd name="connsiteY1181" fmla="*/ 6424296 h 6858000"/>
              <a:gd name="connsiteX1182" fmla="*/ 6119813 w 12193200"/>
              <a:gd name="connsiteY1182" fmla="*/ 6446839 h 6858000"/>
              <a:gd name="connsiteX1183" fmla="*/ 6102991 w 12193200"/>
              <a:gd name="connsiteY1183" fmla="*/ 6446839 h 6858000"/>
              <a:gd name="connsiteX1184" fmla="*/ 6086475 w 12193200"/>
              <a:gd name="connsiteY1184" fmla="*/ 6446839 h 6858000"/>
              <a:gd name="connsiteX1185" fmla="*/ 6086475 w 12193200"/>
              <a:gd name="connsiteY1185" fmla="*/ 6424296 h 6858000"/>
              <a:gd name="connsiteX1186" fmla="*/ 6102991 w 12193200"/>
              <a:gd name="connsiteY1186" fmla="*/ 6410326 h 6858000"/>
              <a:gd name="connsiteX1187" fmla="*/ 6113463 w 12193200"/>
              <a:gd name="connsiteY1187" fmla="*/ 6399213 h 6858000"/>
              <a:gd name="connsiteX1188" fmla="*/ 6135688 w 12193200"/>
              <a:gd name="connsiteY1188" fmla="*/ 6409373 h 6858000"/>
              <a:gd name="connsiteX1189" fmla="*/ 6126923 w 12193200"/>
              <a:gd name="connsiteY1189" fmla="*/ 6411913 h 6858000"/>
              <a:gd name="connsiteX1190" fmla="*/ 6113463 w 12193200"/>
              <a:gd name="connsiteY1190" fmla="*/ 6402070 h 6858000"/>
              <a:gd name="connsiteX1191" fmla="*/ 6092825 w 12193200"/>
              <a:gd name="connsiteY1191" fmla="*/ 6399213 h 6858000"/>
              <a:gd name="connsiteX1192" fmla="*/ 6092825 w 12193200"/>
              <a:gd name="connsiteY1192" fmla="*/ 6402070 h 6858000"/>
              <a:gd name="connsiteX1193" fmla="*/ 6079490 w 12193200"/>
              <a:gd name="connsiteY1193" fmla="*/ 6411913 h 6858000"/>
              <a:gd name="connsiteX1194" fmla="*/ 6070600 w 12193200"/>
              <a:gd name="connsiteY1194" fmla="*/ 6409373 h 6858000"/>
              <a:gd name="connsiteX1195" fmla="*/ 6092825 w 12193200"/>
              <a:gd name="connsiteY1195" fmla="*/ 6399213 h 6858000"/>
              <a:gd name="connsiteX1196" fmla="*/ 6100763 w 12193200"/>
              <a:gd name="connsiteY1196" fmla="*/ 6367463 h 6858000"/>
              <a:gd name="connsiteX1197" fmla="*/ 6102350 w 12193200"/>
              <a:gd name="connsiteY1197" fmla="*/ 6367463 h 6858000"/>
              <a:gd name="connsiteX1198" fmla="*/ 6105526 w 12193200"/>
              <a:gd name="connsiteY1198" fmla="*/ 6367463 h 6858000"/>
              <a:gd name="connsiteX1199" fmla="*/ 6105526 w 12193200"/>
              <a:gd name="connsiteY1199" fmla="*/ 6381750 h 6858000"/>
              <a:gd name="connsiteX1200" fmla="*/ 6119813 w 12193200"/>
              <a:gd name="connsiteY1200" fmla="*/ 6381750 h 6858000"/>
              <a:gd name="connsiteX1201" fmla="*/ 6119813 w 12193200"/>
              <a:gd name="connsiteY1201" fmla="*/ 6388101 h 6858000"/>
              <a:gd name="connsiteX1202" fmla="*/ 6105526 w 12193200"/>
              <a:gd name="connsiteY1202" fmla="*/ 6388101 h 6858000"/>
              <a:gd name="connsiteX1203" fmla="*/ 6105526 w 12193200"/>
              <a:gd name="connsiteY1203" fmla="*/ 6400801 h 6858000"/>
              <a:gd name="connsiteX1204" fmla="*/ 6102350 w 12193200"/>
              <a:gd name="connsiteY1204" fmla="*/ 6400801 h 6858000"/>
              <a:gd name="connsiteX1205" fmla="*/ 6100763 w 12193200"/>
              <a:gd name="connsiteY1205" fmla="*/ 6400801 h 6858000"/>
              <a:gd name="connsiteX1206" fmla="*/ 6100763 w 12193200"/>
              <a:gd name="connsiteY1206" fmla="*/ 6388101 h 6858000"/>
              <a:gd name="connsiteX1207" fmla="*/ 6086475 w 12193200"/>
              <a:gd name="connsiteY1207" fmla="*/ 6388101 h 6858000"/>
              <a:gd name="connsiteX1208" fmla="*/ 6086475 w 12193200"/>
              <a:gd name="connsiteY1208" fmla="*/ 6381750 h 6858000"/>
              <a:gd name="connsiteX1209" fmla="*/ 6100763 w 12193200"/>
              <a:gd name="connsiteY1209" fmla="*/ 6381750 h 6858000"/>
              <a:gd name="connsiteX1210" fmla="*/ 6093640 w 12193200"/>
              <a:gd name="connsiteY1210" fmla="*/ 6361113 h 6858000"/>
              <a:gd name="connsiteX1211" fmla="*/ 6093640 w 12193200"/>
              <a:gd name="connsiteY1211" fmla="*/ 6374422 h 6858000"/>
              <a:gd name="connsiteX1212" fmla="*/ 6080329 w 12193200"/>
              <a:gd name="connsiteY1212" fmla="*/ 6374422 h 6858000"/>
              <a:gd name="connsiteX1213" fmla="*/ 6080329 w 12193200"/>
              <a:gd name="connsiteY1213" fmla="*/ 6394385 h 6858000"/>
              <a:gd name="connsiteX1214" fmla="*/ 6057511 w 12193200"/>
              <a:gd name="connsiteY1214" fmla="*/ 6410862 h 6858000"/>
              <a:gd name="connsiteX1215" fmla="*/ 6046736 w 12193200"/>
              <a:gd name="connsiteY1215" fmla="*/ 6425755 h 6858000"/>
              <a:gd name="connsiteX1216" fmla="*/ 6046736 w 12193200"/>
              <a:gd name="connsiteY1216" fmla="*/ 6447302 h 6858000"/>
              <a:gd name="connsiteX1217" fmla="*/ 6023285 w 12193200"/>
              <a:gd name="connsiteY1217" fmla="*/ 6447302 h 6858000"/>
              <a:gd name="connsiteX1218" fmla="*/ 6022334 w 12193200"/>
              <a:gd name="connsiteY1218" fmla="*/ 6450787 h 6858000"/>
              <a:gd name="connsiteX1219" fmla="*/ 6018215 w 12193200"/>
              <a:gd name="connsiteY1219" fmla="*/ 6478989 h 6858000"/>
              <a:gd name="connsiteX1220" fmla="*/ 6041349 w 12193200"/>
              <a:gd name="connsiteY1220" fmla="*/ 6577535 h 6858000"/>
              <a:gd name="connsiteX1221" fmla="*/ 6094273 w 12193200"/>
              <a:gd name="connsiteY1221" fmla="*/ 6674814 h 6858000"/>
              <a:gd name="connsiteX1222" fmla="*/ 6103147 w 12193200"/>
              <a:gd name="connsiteY1222" fmla="*/ 6680201 h 6858000"/>
              <a:gd name="connsiteX1223" fmla="*/ 6103464 w 12193200"/>
              <a:gd name="connsiteY1223" fmla="*/ 6680201 h 6858000"/>
              <a:gd name="connsiteX1224" fmla="*/ 6103781 w 12193200"/>
              <a:gd name="connsiteY1224" fmla="*/ 6680201 h 6858000"/>
              <a:gd name="connsiteX1225" fmla="*/ 6112971 w 12193200"/>
              <a:gd name="connsiteY1225" fmla="*/ 6674814 h 6858000"/>
              <a:gd name="connsiteX1226" fmla="*/ 6166213 w 12193200"/>
              <a:gd name="connsiteY1226" fmla="*/ 6577535 h 6858000"/>
              <a:gd name="connsiteX1227" fmla="*/ 6189664 w 12193200"/>
              <a:gd name="connsiteY1227" fmla="*/ 6478989 h 6858000"/>
              <a:gd name="connsiteX1228" fmla="*/ 6185544 w 12193200"/>
              <a:gd name="connsiteY1228" fmla="*/ 6450787 h 6858000"/>
              <a:gd name="connsiteX1229" fmla="*/ 6184594 w 12193200"/>
              <a:gd name="connsiteY1229" fmla="*/ 6447302 h 6858000"/>
              <a:gd name="connsiteX1230" fmla="*/ 6160825 w 12193200"/>
              <a:gd name="connsiteY1230" fmla="*/ 6447302 h 6858000"/>
              <a:gd name="connsiteX1231" fmla="*/ 6160825 w 12193200"/>
              <a:gd name="connsiteY1231" fmla="*/ 6425755 h 6858000"/>
              <a:gd name="connsiteX1232" fmla="*/ 6149733 w 12193200"/>
              <a:gd name="connsiteY1232" fmla="*/ 6410862 h 6858000"/>
              <a:gd name="connsiteX1233" fmla="*/ 6127232 w 12193200"/>
              <a:gd name="connsiteY1233" fmla="*/ 6394385 h 6858000"/>
              <a:gd name="connsiteX1234" fmla="*/ 6127232 w 12193200"/>
              <a:gd name="connsiteY1234" fmla="*/ 6374422 h 6858000"/>
              <a:gd name="connsiteX1235" fmla="*/ 6113605 w 12193200"/>
              <a:gd name="connsiteY1235" fmla="*/ 6374422 h 6858000"/>
              <a:gd name="connsiteX1236" fmla="*/ 6113605 w 12193200"/>
              <a:gd name="connsiteY1236" fmla="*/ 6361113 h 6858000"/>
              <a:gd name="connsiteX1237" fmla="*/ 6103464 w 12193200"/>
              <a:gd name="connsiteY1237" fmla="*/ 6361113 h 6858000"/>
              <a:gd name="connsiteX1238" fmla="*/ 6093640 w 12193200"/>
              <a:gd name="connsiteY1238" fmla="*/ 6361113 h 6858000"/>
              <a:gd name="connsiteX1239" fmla="*/ 0 w 12193200"/>
              <a:gd name="connsiteY1239" fmla="*/ 0 h 6858000"/>
              <a:gd name="connsiteX1240" fmla="*/ 12193200 w 12193200"/>
              <a:gd name="connsiteY1240" fmla="*/ 0 h 6858000"/>
              <a:gd name="connsiteX1241" fmla="*/ 12193200 w 12193200"/>
              <a:gd name="connsiteY1241" fmla="*/ 6858000 h 6858000"/>
              <a:gd name="connsiteX1242" fmla="*/ 0 w 12193200"/>
              <a:gd name="connsiteY1242"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Lst>
            <a:rect l="l" t="t" r="r" b="b"/>
            <a:pathLst>
              <a:path w="12193200" h="6858000">
                <a:moveTo>
                  <a:pt x="6145743" y="6690331"/>
                </a:moveTo>
                <a:cubicBezTo>
                  <a:pt x="6144231" y="6690936"/>
                  <a:pt x="6143626" y="6692750"/>
                  <a:pt x="6144231" y="6693960"/>
                </a:cubicBezTo>
                <a:cubicBezTo>
                  <a:pt x="6144836" y="6695471"/>
                  <a:pt x="6146650" y="6696076"/>
                  <a:pt x="6148162" y="6695471"/>
                </a:cubicBezTo>
                <a:cubicBezTo>
                  <a:pt x="6149674" y="6694867"/>
                  <a:pt x="6149976" y="6693052"/>
                  <a:pt x="6149371" y="6691843"/>
                </a:cubicBezTo>
                <a:cubicBezTo>
                  <a:pt x="6148767" y="6690331"/>
                  <a:pt x="6147255" y="6689726"/>
                  <a:pt x="6145743" y="6690331"/>
                </a:cubicBezTo>
                <a:close/>
                <a:moveTo>
                  <a:pt x="6088065" y="6686551"/>
                </a:moveTo>
                <a:lnTo>
                  <a:pt x="6088065" y="6688139"/>
                </a:lnTo>
                <a:lnTo>
                  <a:pt x="6089652" y="6689726"/>
                </a:lnTo>
                <a:lnTo>
                  <a:pt x="6086477" y="6710364"/>
                </a:lnTo>
                <a:lnTo>
                  <a:pt x="6084889" y="6711952"/>
                </a:lnTo>
                <a:lnTo>
                  <a:pt x="6084889" y="6713539"/>
                </a:lnTo>
                <a:lnTo>
                  <a:pt x="6092827" y="6713539"/>
                </a:lnTo>
                <a:lnTo>
                  <a:pt x="6092827" y="6711952"/>
                </a:lnTo>
                <a:lnTo>
                  <a:pt x="6091239" y="6710364"/>
                </a:lnTo>
                <a:lnTo>
                  <a:pt x="6092827" y="6696076"/>
                </a:lnTo>
                <a:lnTo>
                  <a:pt x="6107114" y="6713539"/>
                </a:lnTo>
                <a:lnTo>
                  <a:pt x="6110289" y="6713539"/>
                </a:lnTo>
                <a:lnTo>
                  <a:pt x="6108702" y="6691314"/>
                </a:lnTo>
                <a:lnTo>
                  <a:pt x="6108702" y="6689726"/>
                </a:lnTo>
                <a:lnTo>
                  <a:pt x="6108702" y="6688139"/>
                </a:lnTo>
                <a:lnTo>
                  <a:pt x="6103939" y="6688139"/>
                </a:lnTo>
                <a:lnTo>
                  <a:pt x="6103939" y="6689726"/>
                </a:lnTo>
                <a:lnTo>
                  <a:pt x="6105527" y="6691314"/>
                </a:lnTo>
                <a:lnTo>
                  <a:pt x="6107114" y="6705602"/>
                </a:lnTo>
                <a:lnTo>
                  <a:pt x="6092827" y="6688139"/>
                </a:lnTo>
                <a:close/>
                <a:moveTo>
                  <a:pt x="6132983" y="6684963"/>
                </a:moveTo>
                <a:cubicBezTo>
                  <a:pt x="6130385" y="6685281"/>
                  <a:pt x="6128761" y="6685281"/>
                  <a:pt x="6126164" y="6685916"/>
                </a:cubicBezTo>
                <a:cubicBezTo>
                  <a:pt x="6118371" y="6688138"/>
                  <a:pt x="6111876" y="6692266"/>
                  <a:pt x="6115123" y="6702426"/>
                </a:cubicBezTo>
                <a:cubicBezTo>
                  <a:pt x="6117396" y="6711633"/>
                  <a:pt x="6124215" y="6713538"/>
                  <a:pt x="6132009" y="6711951"/>
                </a:cubicBezTo>
                <a:cubicBezTo>
                  <a:pt x="6135905" y="6710998"/>
                  <a:pt x="6138178" y="6709411"/>
                  <a:pt x="6140451" y="6706553"/>
                </a:cubicBezTo>
                <a:cubicBezTo>
                  <a:pt x="6140451" y="6706553"/>
                  <a:pt x="6140451" y="6706553"/>
                  <a:pt x="6138503" y="6700838"/>
                </a:cubicBezTo>
                <a:cubicBezTo>
                  <a:pt x="6138503" y="6700838"/>
                  <a:pt x="6138503" y="6700838"/>
                  <a:pt x="6137854" y="6700838"/>
                </a:cubicBezTo>
                <a:cubicBezTo>
                  <a:pt x="6137854" y="6704648"/>
                  <a:pt x="6134282" y="6708141"/>
                  <a:pt x="6131359" y="6708776"/>
                </a:cubicBezTo>
                <a:cubicBezTo>
                  <a:pt x="6126488" y="6709728"/>
                  <a:pt x="6121618" y="6706236"/>
                  <a:pt x="6121293" y="6701473"/>
                </a:cubicBezTo>
                <a:cubicBezTo>
                  <a:pt x="6121293" y="6701473"/>
                  <a:pt x="6121293" y="6701473"/>
                  <a:pt x="6133957" y="6698616"/>
                </a:cubicBezTo>
                <a:cubicBezTo>
                  <a:pt x="6133957" y="6698616"/>
                  <a:pt x="6133957" y="6698616"/>
                  <a:pt x="6135256" y="6699568"/>
                </a:cubicBezTo>
                <a:cubicBezTo>
                  <a:pt x="6135256" y="6699568"/>
                  <a:pt x="6135256" y="6699568"/>
                  <a:pt x="6136555" y="6699251"/>
                </a:cubicBezTo>
                <a:cubicBezTo>
                  <a:pt x="6136555" y="6699251"/>
                  <a:pt x="6136555" y="6699251"/>
                  <a:pt x="6134931" y="6693536"/>
                </a:cubicBezTo>
                <a:cubicBezTo>
                  <a:pt x="6134931" y="6693536"/>
                  <a:pt x="6134931" y="6693536"/>
                  <a:pt x="6133632" y="6693853"/>
                </a:cubicBezTo>
                <a:cubicBezTo>
                  <a:pt x="6133632" y="6693853"/>
                  <a:pt x="6133632" y="6693853"/>
                  <a:pt x="6132658" y="6696076"/>
                </a:cubicBezTo>
                <a:cubicBezTo>
                  <a:pt x="6132658" y="6696076"/>
                  <a:pt x="6132658" y="6696076"/>
                  <a:pt x="6120319" y="6698616"/>
                </a:cubicBezTo>
                <a:cubicBezTo>
                  <a:pt x="6118695" y="6694806"/>
                  <a:pt x="6121293" y="6689726"/>
                  <a:pt x="6125514" y="6688773"/>
                </a:cubicBezTo>
                <a:cubicBezTo>
                  <a:pt x="6128437" y="6688138"/>
                  <a:pt x="6131359" y="6688773"/>
                  <a:pt x="6133307" y="6690996"/>
                </a:cubicBezTo>
                <a:cubicBezTo>
                  <a:pt x="6133307" y="6690996"/>
                  <a:pt x="6133307" y="6690996"/>
                  <a:pt x="6134282" y="6690361"/>
                </a:cubicBezTo>
                <a:cubicBezTo>
                  <a:pt x="6134282" y="6690361"/>
                  <a:pt x="6134282" y="6690361"/>
                  <a:pt x="6132983" y="6684963"/>
                </a:cubicBezTo>
                <a:close/>
                <a:moveTo>
                  <a:pt x="6075364" y="6684963"/>
                </a:moveTo>
                <a:lnTo>
                  <a:pt x="6075364" y="6686551"/>
                </a:lnTo>
                <a:lnTo>
                  <a:pt x="6076952" y="6688138"/>
                </a:lnTo>
                <a:lnTo>
                  <a:pt x="6072189" y="6708776"/>
                </a:lnTo>
                <a:lnTo>
                  <a:pt x="6070602" y="6708776"/>
                </a:lnTo>
                <a:lnTo>
                  <a:pt x="6069014" y="6710364"/>
                </a:lnTo>
                <a:lnTo>
                  <a:pt x="6078540" y="6711951"/>
                </a:lnTo>
                <a:lnTo>
                  <a:pt x="6078540" y="6710364"/>
                </a:lnTo>
                <a:lnTo>
                  <a:pt x="6076952" y="6708776"/>
                </a:lnTo>
                <a:lnTo>
                  <a:pt x="6081715" y="6688138"/>
                </a:lnTo>
                <a:lnTo>
                  <a:pt x="6083303" y="6688138"/>
                </a:lnTo>
                <a:lnTo>
                  <a:pt x="6083303" y="6686551"/>
                </a:lnTo>
                <a:close/>
                <a:moveTo>
                  <a:pt x="6048378" y="6673851"/>
                </a:moveTo>
                <a:lnTo>
                  <a:pt x="6046790" y="6675439"/>
                </a:lnTo>
                <a:lnTo>
                  <a:pt x="6048378" y="6677026"/>
                </a:lnTo>
                <a:lnTo>
                  <a:pt x="6034089" y="6692901"/>
                </a:lnTo>
                <a:lnTo>
                  <a:pt x="6032502" y="6692901"/>
                </a:lnTo>
                <a:lnTo>
                  <a:pt x="6030914" y="6692901"/>
                </a:lnTo>
                <a:lnTo>
                  <a:pt x="6037264" y="6697664"/>
                </a:lnTo>
                <a:lnTo>
                  <a:pt x="6037264" y="6696076"/>
                </a:lnTo>
                <a:lnTo>
                  <a:pt x="6035677" y="6694489"/>
                </a:lnTo>
                <a:lnTo>
                  <a:pt x="6046790" y="6681789"/>
                </a:lnTo>
                <a:lnTo>
                  <a:pt x="6045202" y="6700839"/>
                </a:lnTo>
                <a:lnTo>
                  <a:pt x="6048378" y="6702426"/>
                </a:lnTo>
                <a:lnTo>
                  <a:pt x="6061077" y="6686551"/>
                </a:lnTo>
                <a:lnTo>
                  <a:pt x="6057902" y="6704014"/>
                </a:lnTo>
                <a:lnTo>
                  <a:pt x="6056315" y="6705601"/>
                </a:lnTo>
                <a:lnTo>
                  <a:pt x="6064252" y="6708776"/>
                </a:lnTo>
                <a:lnTo>
                  <a:pt x="6064252" y="6707189"/>
                </a:lnTo>
                <a:lnTo>
                  <a:pt x="6062665" y="6705601"/>
                </a:lnTo>
                <a:lnTo>
                  <a:pt x="6065840" y="6684964"/>
                </a:lnTo>
                <a:lnTo>
                  <a:pt x="6067427" y="6683376"/>
                </a:lnTo>
                <a:lnTo>
                  <a:pt x="6067427" y="6681789"/>
                </a:lnTo>
                <a:lnTo>
                  <a:pt x="6061077" y="6680201"/>
                </a:lnTo>
                <a:lnTo>
                  <a:pt x="6051552" y="6691314"/>
                </a:lnTo>
                <a:lnTo>
                  <a:pt x="6051552" y="6675439"/>
                </a:lnTo>
                <a:close/>
                <a:moveTo>
                  <a:pt x="6025635" y="6666270"/>
                </a:moveTo>
                <a:cubicBezTo>
                  <a:pt x="6027764" y="6665120"/>
                  <a:pt x="6030221" y="6664643"/>
                  <a:pt x="6032350" y="6666548"/>
                </a:cubicBezTo>
                <a:cubicBezTo>
                  <a:pt x="6033006" y="6667183"/>
                  <a:pt x="6033006" y="6667183"/>
                  <a:pt x="6033006" y="6667183"/>
                </a:cubicBezTo>
                <a:cubicBezTo>
                  <a:pt x="6037264" y="6671311"/>
                  <a:pt x="6031695" y="6678296"/>
                  <a:pt x="6030385" y="6679566"/>
                </a:cubicBezTo>
                <a:cubicBezTo>
                  <a:pt x="6029402" y="6680201"/>
                  <a:pt x="6026127" y="6683376"/>
                  <a:pt x="6022850" y="6683376"/>
                </a:cubicBezTo>
                <a:cubicBezTo>
                  <a:pt x="6021212" y="6683376"/>
                  <a:pt x="6019902" y="6683059"/>
                  <a:pt x="6018919" y="6681789"/>
                </a:cubicBezTo>
                <a:cubicBezTo>
                  <a:pt x="6018592" y="6681471"/>
                  <a:pt x="6018592" y="6681471"/>
                  <a:pt x="6018592" y="6681471"/>
                </a:cubicBezTo>
                <a:cubicBezTo>
                  <a:pt x="6017282" y="6680519"/>
                  <a:pt x="6016954" y="6679566"/>
                  <a:pt x="6016627" y="6678296"/>
                </a:cubicBezTo>
                <a:cubicBezTo>
                  <a:pt x="6016627" y="6675439"/>
                  <a:pt x="6019247" y="6671946"/>
                  <a:pt x="6020885" y="6670041"/>
                </a:cubicBezTo>
                <a:cubicBezTo>
                  <a:pt x="6021704" y="6669247"/>
                  <a:pt x="6023506" y="6667421"/>
                  <a:pt x="6025635" y="6666270"/>
                </a:cubicBezTo>
                <a:close/>
                <a:moveTo>
                  <a:pt x="6168820" y="6665913"/>
                </a:moveTo>
                <a:cubicBezTo>
                  <a:pt x="6149976" y="6677555"/>
                  <a:pt x="6149976" y="6677555"/>
                  <a:pt x="6149976" y="6677555"/>
                </a:cubicBezTo>
                <a:cubicBezTo>
                  <a:pt x="6150275" y="6678813"/>
                  <a:pt x="6150275" y="6678813"/>
                  <a:pt x="6150275" y="6678813"/>
                </a:cubicBezTo>
                <a:cubicBezTo>
                  <a:pt x="6152369" y="6678813"/>
                  <a:pt x="6152369" y="6678813"/>
                  <a:pt x="6152369" y="6678813"/>
                </a:cubicBezTo>
                <a:cubicBezTo>
                  <a:pt x="6161342" y="6698006"/>
                  <a:pt x="6161342" y="6698006"/>
                  <a:pt x="6161342" y="6698006"/>
                </a:cubicBezTo>
                <a:cubicBezTo>
                  <a:pt x="6161043" y="6699580"/>
                  <a:pt x="6161043" y="6699580"/>
                  <a:pt x="6161043" y="6699580"/>
                </a:cubicBezTo>
                <a:lnTo>
                  <a:pt x="6161641" y="6700838"/>
                </a:lnTo>
                <a:cubicBezTo>
                  <a:pt x="6168221" y="6697063"/>
                  <a:pt x="6168221" y="6697063"/>
                  <a:pt x="6168221" y="6697063"/>
                </a:cubicBezTo>
                <a:cubicBezTo>
                  <a:pt x="6167623" y="6696433"/>
                  <a:pt x="6167623" y="6696433"/>
                  <a:pt x="6167623" y="6696433"/>
                </a:cubicBezTo>
                <a:cubicBezTo>
                  <a:pt x="6165829" y="6696119"/>
                  <a:pt x="6165829" y="6696119"/>
                  <a:pt x="6165829" y="6696119"/>
                </a:cubicBezTo>
                <a:cubicBezTo>
                  <a:pt x="6161342" y="6686050"/>
                  <a:pt x="6161342" y="6686050"/>
                  <a:pt x="6161342" y="6686050"/>
                </a:cubicBezTo>
                <a:cubicBezTo>
                  <a:pt x="6161342" y="6686050"/>
                  <a:pt x="6164931" y="6683218"/>
                  <a:pt x="6167623" y="6682589"/>
                </a:cubicBezTo>
                <a:cubicBezTo>
                  <a:pt x="6168820" y="6682589"/>
                  <a:pt x="6170614" y="6682589"/>
                  <a:pt x="6170614" y="6682589"/>
                </a:cubicBezTo>
                <a:cubicBezTo>
                  <a:pt x="6168221" y="6677555"/>
                  <a:pt x="6168221" y="6677555"/>
                  <a:pt x="6168221" y="6677555"/>
                </a:cubicBezTo>
                <a:cubicBezTo>
                  <a:pt x="6168221" y="6677555"/>
                  <a:pt x="6167324" y="6679128"/>
                  <a:pt x="6166427" y="6679757"/>
                </a:cubicBezTo>
                <a:cubicBezTo>
                  <a:pt x="6164632" y="6681645"/>
                  <a:pt x="6159847" y="6683533"/>
                  <a:pt x="6159847" y="6683533"/>
                </a:cubicBezTo>
                <a:cubicBezTo>
                  <a:pt x="6156556" y="6676296"/>
                  <a:pt x="6156556" y="6676296"/>
                  <a:pt x="6156556" y="6676296"/>
                </a:cubicBezTo>
                <a:cubicBezTo>
                  <a:pt x="6156556" y="6676296"/>
                  <a:pt x="6161342" y="6672835"/>
                  <a:pt x="6164034" y="6671891"/>
                </a:cubicBezTo>
                <a:cubicBezTo>
                  <a:pt x="6164931" y="6671577"/>
                  <a:pt x="6167025" y="6671262"/>
                  <a:pt x="6167025" y="6671262"/>
                </a:cubicBezTo>
                <a:cubicBezTo>
                  <a:pt x="6167025" y="6671262"/>
                  <a:pt x="6167025" y="6669689"/>
                  <a:pt x="6167324" y="6669060"/>
                </a:cubicBezTo>
                <a:cubicBezTo>
                  <a:pt x="6167623" y="6667801"/>
                  <a:pt x="6168820" y="6665913"/>
                  <a:pt x="6168820" y="6665913"/>
                </a:cubicBezTo>
                <a:close/>
                <a:moveTo>
                  <a:pt x="6025672" y="6661465"/>
                </a:moveTo>
                <a:cubicBezTo>
                  <a:pt x="6021907" y="6661779"/>
                  <a:pt x="6018141" y="6663976"/>
                  <a:pt x="6015944" y="6667428"/>
                </a:cubicBezTo>
                <a:cubicBezTo>
                  <a:pt x="6011864" y="6672449"/>
                  <a:pt x="6011864" y="6679039"/>
                  <a:pt x="6016571" y="6683746"/>
                </a:cubicBezTo>
                <a:cubicBezTo>
                  <a:pt x="6016885" y="6684060"/>
                  <a:pt x="6016885" y="6684060"/>
                  <a:pt x="6016885" y="6684060"/>
                </a:cubicBezTo>
                <a:cubicBezTo>
                  <a:pt x="6021907" y="6688139"/>
                  <a:pt x="6028497" y="6688139"/>
                  <a:pt x="6033517" y="6683746"/>
                </a:cubicBezTo>
                <a:cubicBezTo>
                  <a:pt x="6036657" y="6681235"/>
                  <a:pt x="6038538" y="6677783"/>
                  <a:pt x="6038538" y="6674018"/>
                </a:cubicBezTo>
                <a:cubicBezTo>
                  <a:pt x="6038852" y="6670566"/>
                  <a:pt x="6038225" y="6667428"/>
                  <a:pt x="6035714" y="6665231"/>
                </a:cubicBezTo>
                <a:cubicBezTo>
                  <a:pt x="6035400" y="6664603"/>
                  <a:pt x="6035400" y="6664603"/>
                  <a:pt x="6035400" y="6664603"/>
                </a:cubicBezTo>
                <a:cubicBezTo>
                  <a:pt x="6035087" y="6664289"/>
                  <a:pt x="6035087" y="6664289"/>
                  <a:pt x="6035087" y="6664289"/>
                </a:cubicBezTo>
                <a:cubicBezTo>
                  <a:pt x="6034773" y="6663976"/>
                  <a:pt x="6034773" y="6663976"/>
                  <a:pt x="6034773" y="6663976"/>
                </a:cubicBezTo>
                <a:cubicBezTo>
                  <a:pt x="6032262" y="6661779"/>
                  <a:pt x="6029124" y="6661151"/>
                  <a:pt x="6025672" y="6661465"/>
                </a:cubicBezTo>
                <a:close/>
                <a:moveTo>
                  <a:pt x="6183041" y="6654801"/>
                </a:moveTo>
                <a:cubicBezTo>
                  <a:pt x="6181213" y="6656405"/>
                  <a:pt x="6179690" y="6657367"/>
                  <a:pt x="6178167" y="6658970"/>
                </a:cubicBezTo>
                <a:cubicBezTo>
                  <a:pt x="6172682" y="6664422"/>
                  <a:pt x="6169026" y="6671478"/>
                  <a:pt x="6176034" y="6679175"/>
                </a:cubicBezTo>
                <a:cubicBezTo>
                  <a:pt x="6182432" y="6686551"/>
                  <a:pt x="6189135" y="6684948"/>
                  <a:pt x="6194619" y="6679175"/>
                </a:cubicBezTo>
                <a:cubicBezTo>
                  <a:pt x="6197361" y="6676609"/>
                  <a:pt x="6198580" y="6674364"/>
                  <a:pt x="6199189" y="6670195"/>
                </a:cubicBezTo>
                <a:cubicBezTo>
                  <a:pt x="6199189" y="6670195"/>
                  <a:pt x="6199189" y="6670195"/>
                  <a:pt x="6195533" y="6665705"/>
                </a:cubicBezTo>
                <a:cubicBezTo>
                  <a:pt x="6195533" y="6665705"/>
                  <a:pt x="6195533" y="6665705"/>
                  <a:pt x="6194619" y="6666347"/>
                </a:cubicBezTo>
                <a:cubicBezTo>
                  <a:pt x="6196142" y="6669874"/>
                  <a:pt x="6194924" y="6674685"/>
                  <a:pt x="6192791" y="6676609"/>
                </a:cubicBezTo>
                <a:cubicBezTo>
                  <a:pt x="6189135" y="6680458"/>
                  <a:pt x="6183346" y="6679496"/>
                  <a:pt x="6181213" y="6675327"/>
                </a:cubicBezTo>
                <a:cubicBezTo>
                  <a:pt x="6181213" y="6675327"/>
                  <a:pt x="6181213" y="6675327"/>
                  <a:pt x="6190354" y="6666026"/>
                </a:cubicBezTo>
                <a:cubicBezTo>
                  <a:pt x="6190354" y="6666026"/>
                  <a:pt x="6190354" y="6666026"/>
                  <a:pt x="6191877" y="6666347"/>
                </a:cubicBezTo>
                <a:cubicBezTo>
                  <a:pt x="6191877" y="6666347"/>
                  <a:pt x="6191877" y="6666347"/>
                  <a:pt x="6192791" y="6665385"/>
                </a:cubicBezTo>
                <a:cubicBezTo>
                  <a:pt x="6192791" y="6665385"/>
                  <a:pt x="6192791" y="6665385"/>
                  <a:pt x="6188830" y="6661215"/>
                </a:cubicBezTo>
                <a:cubicBezTo>
                  <a:pt x="6188830" y="6661215"/>
                  <a:pt x="6188830" y="6661215"/>
                  <a:pt x="6188221" y="6662178"/>
                </a:cubicBezTo>
                <a:cubicBezTo>
                  <a:pt x="6188221" y="6662178"/>
                  <a:pt x="6188221" y="6662178"/>
                  <a:pt x="6188221" y="6664743"/>
                </a:cubicBezTo>
                <a:cubicBezTo>
                  <a:pt x="6188221" y="6664743"/>
                  <a:pt x="6188221" y="6664743"/>
                  <a:pt x="6179081" y="6673082"/>
                </a:cubicBezTo>
                <a:cubicBezTo>
                  <a:pt x="6176034" y="6670195"/>
                  <a:pt x="6175729" y="6664743"/>
                  <a:pt x="6179081" y="6661857"/>
                </a:cubicBezTo>
                <a:cubicBezTo>
                  <a:pt x="6180909" y="6659933"/>
                  <a:pt x="6183651" y="6659291"/>
                  <a:pt x="6186393" y="6660253"/>
                </a:cubicBezTo>
                <a:cubicBezTo>
                  <a:pt x="6186393" y="6660253"/>
                  <a:pt x="6186393" y="6660253"/>
                  <a:pt x="6187002" y="6658970"/>
                </a:cubicBezTo>
                <a:cubicBezTo>
                  <a:pt x="6187002" y="6658970"/>
                  <a:pt x="6187002" y="6658970"/>
                  <a:pt x="6183041" y="6654801"/>
                </a:cubicBezTo>
                <a:close/>
                <a:moveTo>
                  <a:pt x="6192092" y="6643688"/>
                </a:moveTo>
                <a:cubicBezTo>
                  <a:pt x="6186489" y="6650991"/>
                  <a:pt x="6186489" y="6650991"/>
                  <a:pt x="6186489" y="6650991"/>
                </a:cubicBezTo>
                <a:cubicBezTo>
                  <a:pt x="6188046" y="6651943"/>
                  <a:pt x="6188046" y="6651943"/>
                  <a:pt x="6188046" y="6651943"/>
                </a:cubicBezTo>
                <a:cubicBezTo>
                  <a:pt x="6189602" y="6650991"/>
                  <a:pt x="6189602" y="6650991"/>
                  <a:pt x="6189602" y="6650991"/>
                </a:cubicBezTo>
                <a:cubicBezTo>
                  <a:pt x="6205477" y="6664326"/>
                  <a:pt x="6205477" y="6664326"/>
                  <a:pt x="6205477" y="6664326"/>
                </a:cubicBezTo>
                <a:cubicBezTo>
                  <a:pt x="6205166" y="6666231"/>
                  <a:pt x="6205166" y="6666231"/>
                  <a:pt x="6205166" y="6666231"/>
                </a:cubicBezTo>
                <a:lnTo>
                  <a:pt x="6205788" y="6667501"/>
                </a:lnTo>
                <a:cubicBezTo>
                  <a:pt x="6218239" y="6652896"/>
                  <a:pt x="6218239" y="6652896"/>
                  <a:pt x="6218239" y="6652896"/>
                </a:cubicBezTo>
                <a:cubicBezTo>
                  <a:pt x="6215438" y="6645911"/>
                  <a:pt x="6215438" y="6645911"/>
                  <a:pt x="6215438" y="6645911"/>
                </a:cubicBezTo>
                <a:cubicBezTo>
                  <a:pt x="6213881" y="6647816"/>
                  <a:pt x="6213881" y="6647816"/>
                  <a:pt x="6213881" y="6647816"/>
                </a:cubicBezTo>
                <a:cubicBezTo>
                  <a:pt x="6213881" y="6647816"/>
                  <a:pt x="6214504" y="6650673"/>
                  <a:pt x="6214193" y="6652261"/>
                </a:cubicBezTo>
                <a:cubicBezTo>
                  <a:pt x="6213570" y="6655754"/>
                  <a:pt x="6208901" y="6660199"/>
                  <a:pt x="6208901" y="6660199"/>
                </a:cubicBezTo>
                <a:cubicBezTo>
                  <a:pt x="6192715" y="6646546"/>
                  <a:pt x="6192715" y="6646546"/>
                  <a:pt x="6192715" y="6646546"/>
                </a:cubicBezTo>
                <a:cubicBezTo>
                  <a:pt x="6193337" y="6644641"/>
                  <a:pt x="6193337" y="6644641"/>
                  <a:pt x="6193337" y="6644641"/>
                </a:cubicBezTo>
                <a:cubicBezTo>
                  <a:pt x="6192092" y="6643688"/>
                  <a:pt x="6192092" y="6643688"/>
                  <a:pt x="6192092" y="6643688"/>
                </a:cubicBezTo>
                <a:close/>
                <a:moveTo>
                  <a:pt x="6008688" y="6637338"/>
                </a:moveTo>
                <a:lnTo>
                  <a:pt x="6008688" y="6638926"/>
                </a:lnTo>
                <a:lnTo>
                  <a:pt x="5991226" y="6651626"/>
                </a:lnTo>
                <a:lnTo>
                  <a:pt x="5989638" y="6650038"/>
                </a:lnTo>
                <a:lnTo>
                  <a:pt x="5988051" y="6651626"/>
                </a:lnTo>
                <a:lnTo>
                  <a:pt x="5992813" y="6657976"/>
                </a:lnTo>
                <a:lnTo>
                  <a:pt x="5994401" y="6656389"/>
                </a:lnTo>
                <a:lnTo>
                  <a:pt x="5994401" y="6654801"/>
                </a:lnTo>
                <a:lnTo>
                  <a:pt x="6005513" y="6645276"/>
                </a:lnTo>
                <a:lnTo>
                  <a:pt x="6000751" y="6669089"/>
                </a:lnTo>
                <a:lnTo>
                  <a:pt x="6003926" y="6670676"/>
                </a:lnTo>
                <a:lnTo>
                  <a:pt x="6019801" y="6654801"/>
                </a:lnTo>
                <a:lnTo>
                  <a:pt x="6021389" y="6654801"/>
                </a:lnTo>
                <a:lnTo>
                  <a:pt x="6022976" y="6653213"/>
                </a:lnTo>
                <a:lnTo>
                  <a:pt x="6018213" y="6650038"/>
                </a:lnTo>
                <a:lnTo>
                  <a:pt x="6018213" y="6651626"/>
                </a:lnTo>
                <a:lnTo>
                  <a:pt x="6007101" y="6662739"/>
                </a:lnTo>
                <a:lnTo>
                  <a:pt x="6011863" y="6640513"/>
                </a:lnTo>
                <a:close/>
                <a:moveTo>
                  <a:pt x="5994618" y="6633181"/>
                </a:moveTo>
                <a:cubicBezTo>
                  <a:pt x="5993535" y="6633786"/>
                  <a:pt x="5992814" y="6635298"/>
                  <a:pt x="5993535" y="6636810"/>
                </a:cubicBezTo>
                <a:cubicBezTo>
                  <a:pt x="5994257" y="6638321"/>
                  <a:pt x="5996422" y="6638926"/>
                  <a:pt x="5998226" y="6638321"/>
                </a:cubicBezTo>
                <a:cubicBezTo>
                  <a:pt x="5999669" y="6637717"/>
                  <a:pt x="6000752" y="6635902"/>
                  <a:pt x="6000031" y="6634693"/>
                </a:cubicBezTo>
                <a:cubicBezTo>
                  <a:pt x="5998588" y="6633181"/>
                  <a:pt x="5996422" y="6632576"/>
                  <a:pt x="5994618" y="6633181"/>
                </a:cubicBezTo>
                <a:close/>
                <a:moveTo>
                  <a:pt x="6202364" y="6627813"/>
                </a:moveTo>
                <a:lnTo>
                  <a:pt x="6199189" y="6635751"/>
                </a:lnTo>
                <a:lnTo>
                  <a:pt x="6202364" y="6634163"/>
                </a:lnTo>
                <a:lnTo>
                  <a:pt x="6219827" y="6645276"/>
                </a:lnTo>
                <a:lnTo>
                  <a:pt x="6219827" y="6646864"/>
                </a:lnTo>
                <a:lnTo>
                  <a:pt x="6221415" y="6648451"/>
                </a:lnTo>
                <a:lnTo>
                  <a:pt x="6226177" y="6640514"/>
                </a:lnTo>
                <a:lnTo>
                  <a:pt x="6224590" y="6640514"/>
                </a:lnTo>
                <a:lnTo>
                  <a:pt x="6223002" y="6640514"/>
                </a:lnTo>
                <a:lnTo>
                  <a:pt x="6202364" y="6629401"/>
                </a:lnTo>
                <a:lnTo>
                  <a:pt x="6203952" y="6629401"/>
                </a:lnTo>
                <a:close/>
                <a:moveTo>
                  <a:pt x="5997576" y="6616701"/>
                </a:moveTo>
                <a:lnTo>
                  <a:pt x="5997576" y="6619876"/>
                </a:lnTo>
                <a:lnTo>
                  <a:pt x="5976938" y="6627814"/>
                </a:lnTo>
                <a:lnTo>
                  <a:pt x="5975351" y="6626226"/>
                </a:lnTo>
                <a:lnTo>
                  <a:pt x="5978526" y="6635751"/>
                </a:lnTo>
                <a:lnTo>
                  <a:pt x="5980114" y="6634164"/>
                </a:lnTo>
                <a:lnTo>
                  <a:pt x="5980114" y="6632576"/>
                </a:lnTo>
                <a:lnTo>
                  <a:pt x="5999164" y="6623051"/>
                </a:lnTo>
                <a:lnTo>
                  <a:pt x="6000751" y="6624639"/>
                </a:lnTo>
                <a:lnTo>
                  <a:pt x="6002339" y="6624639"/>
                </a:lnTo>
                <a:close/>
                <a:moveTo>
                  <a:pt x="6213159" y="6604001"/>
                </a:moveTo>
                <a:cubicBezTo>
                  <a:pt x="6211889" y="6606296"/>
                  <a:pt x="6210937" y="6607280"/>
                  <a:pt x="6209984" y="6609903"/>
                </a:cubicBezTo>
                <a:cubicBezTo>
                  <a:pt x="6206809" y="6617443"/>
                  <a:pt x="6205539" y="6625640"/>
                  <a:pt x="6215064" y="6629902"/>
                </a:cubicBezTo>
                <a:cubicBezTo>
                  <a:pt x="6224907" y="6634164"/>
                  <a:pt x="6230305" y="6629246"/>
                  <a:pt x="6233797" y="6622361"/>
                </a:cubicBezTo>
                <a:cubicBezTo>
                  <a:pt x="6235385" y="6618427"/>
                  <a:pt x="6235702" y="6615476"/>
                  <a:pt x="6234750" y="6611214"/>
                </a:cubicBezTo>
                <a:cubicBezTo>
                  <a:pt x="6234750" y="6611214"/>
                  <a:pt x="6234750" y="6611214"/>
                  <a:pt x="6229670" y="6608919"/>
                </a:cubicBezTo>
                <a:cubicBezTo>
                  <a:pt x="6229670" y="6608919"/>
                  <a:pt x="6229670" y="6608919"/>
                  <a:pt x="6228717" y="6609903"/>
                </a:cubicBezTo>
                <a:cubicBezTo>
                  <a:pt x="6231575" y="6612853"/>
                  <a:pt x="6232210" y="6617116"/>
                  <a:pt x="6230940" y="6620066"/>
                </a:cubicBezTo>
                <a:cubicBezTo>
                  <a:pt x="6228717" y="6624656"/>
                  <a:pt x="6220780" y="6625640"/>
                  <a:pt x="6216969" y="6622689"/>
                </a:cubicBezTo>
                <a:cubicBezTo>
                  <a:pt x="6213159" y="6619738"/>
                  <a:pt x="6209984" y="6616132"/>
                  <a:pt x="6211889" y="6611870"/>
                </a:cubicBezTo>
                <a:cubicBezTo>
                  <a:pt x="6213159" y="6609247"/>
                  <a:pt x="6215382" y="6607608"/>
                  <a:pt x="6218239" y="6607608"/>
                </a:cubicBezTo>
                <a:cubicBezTo>
                  <a:pt x="6218239" y="6607608"/>
                  <a:pt x="6218239" y="6607608"/>
                  <a:pt x="6218557" y="6605968"/>
                </a:cubicBezTo>
                <a:cubicBezTo>
                  <a:pt x="6218557" y="6605968"/>
                  <a:pt x="6218557" y="6605968"/>
                  <a:pt x="6213159" y="6604001"/>
                </a:cubicBezTo>
                <a:close/>
                <a:moveTo>
                  <a:pt x="6124575" y="6600826"/>
                </a:moveTo>
                <a:cubicBezTo>
                  <a:pt x="6124575" y="6600826"/>
                  <a:pt x="6124575" y="6600826"/>
                  <a:pt x="6145213" y="6600826"/>
                </a:cubicBezTo>
                <a:cubicBezTo>
                  <a:pt x="6138129" y="6616304"/>
                  <a:pt x="6131044" y="6630493"/>
                  <a:pt x="6124575" y="6642101"/>
                </a:cubicBezTo>
                <a:close/>
                <a:moveTo>
                  <a:pt x="6061075" y="6600826"/>
                </a:moveTo>
                <a:cubicBezTo>
                  <a:pt x="6061075" y="6600826"/>
                  <a:pt x="6061075" y="6600826"/>
                  <a:pt x="6083301" y="6600826"/>
                </a:cubicBezTo>
                <a:cubicBezTo>
                  <a:pt x="6083301" y="6600826"/>
                  <a:pt x="6083301" y="6600826"/>
                  <a:pt x="6083301" y="6642101"/>
                </a:cubicBezTo>
                <a:cubicBezTo>
                  <a:pt x="6076002" y="6630493"/>
                  <a:pt x="6068373" y="6616304"/>
                  <a:pt x="6061075" y="6600826"/>
                </a:cubicBezTo>
                <a:close/>
                <a:moveTo>
                  <a:pt x="5979346" y="6594512"/>
                </a:moveTo>
                <a:cubicBezTo>
                  <a:pt x="5969403" y="6597080"/>
                  <a:pt x="5967414" y="6604144"/>
                  <a:pt x="5969403" y="6611528"/>
                </a:cubicBezTo>
                <a:cubicBezTo>
                  <a:pt x="5970397" y="6615381"/>
                  <a:pt x="5971723" y="6617629"/>
                  <a:pt x="5975037" y="6619876"/>
                </a:cubicBezTo>
                <a:cubicBezTo>
                  <a:pt x="5975037" y="6619876"/>
                  <a:pt x="5975037" y="6619876"/>
                  <a:pt x="5981004" y="6618592"/>
                </a:cubicBezTo>
                <a:cubicBezTo>
                  <a:pt x="5981004" y="6618592"/>
                  <a:pt x="5981004" y="6618592"/>
                  <a:pt x="5981004" y="6617629"/>
                </a:cubicBezTo>
                <a:cubicBezTo>
                  <a:pt x="5977026" y="6617308"/>
                  <a:pt x="5973380" y="6613776"/>
                  <a:pt x="5972386" y="6610886"/>
                </a:cubicBezTo>
                <a:cubicBezTo>
                  <a:pt x="5971391" y="6606070"/>
                  <a:pt x="5975037" y="6601254"/>
                  <a:pt x="5980009" y="6600933"/>
                </a:cubicBezTo>
                <a:cubicBezTo>
                  <a:pt x="5980009" y="6600933"/>
                  <a:pt x="5980009" y="6600933"/>
                  <a:pt x="5983324" y="6613455"/>
                </a:cubicBezTo>
                <a:cubicBezTo>
                  <a:pt x="5983324" y="6613455"/>
                  <a:pt x="5983324" y="6613455"/>
                  <a:pt x="5982330" y="6614739"/>
                </a:cubicBezTo>
                <a:cubicBezTo>
                  <a:pt x="5982330" y="6614739"/>
                  <a:pt x="5982330" y="6614739"/>
                  <a:pt x="5982992" y="6616023"/>
                </a:cubicBezTo>
                <a:cubicBezTo>
                  <a:pt x="5982992" y="6616023"/>
                  <a:pt x="5982992" y="6616023"/>
                  <a:pt x="5988959" y="6614418"/>
                </a:cubicBezTo>
                <a:cubicBezTo>
                  <a:pt x="5988959" y="6614418"/>
                  <a:pt x="5988959" y="6614418"/>
                  <a:pt x="5988296" y="6613134"/>
                </a:cubicBezTo>
                <a:cubicBezTo>
                  <a:pt x="5988296" y="6613134"/>
                  <a:pt x="5988296" y="6613134"/>
                  <a:pt x="5986307" y="6612171"/>
                </a:cubicBezTo>
                <a:cubicBezTo>
                  <a:pt x="5986307" y="6612171"/>
                  <a:pt x="5986307" y="6612171"/>
                  <a:pt x="5983324" y="6599970"/>
                </a:cubicBezTo>
                <a:cubicBezTo>
                  <a:pt x="5987301" y="6598365"/>
                  <a:pt x="5992273" y="6600612"/>
                  <a:pt x="5993268" y="6604786"/>
                </a:cubicBezTo>
                <a:cubicBezTo>
                  <a:pt x="5994262" y="6607676"/>
                  <a:pt x="5993268" y="6610565"/>
                  <a:pt x="5991279" y="6612492"/>
                </a:cubicBezTo>
                <a:cubicBezTo>
                  <a:pt x="5991279" y="6612492"/>
                  <a:pt x="5991279" y="6612492"/>
                  <a:pt x="5991942" y="6613455"/>
                </a:cubicBezTo>
                <a:cubicBezTo>
                  <a:pt x="5991942" y="6613455"/>
                  <a:pt x="5991942" y="6613455"/>
                  <a:pt x="5997577" y="6611850"/>
                </a:cubicBezTo>
                <a:cubicBezTo>
                  <a:pt x="5997246" y="6609602"/>
                  <a:pt x="5997246" y="6607997"/>
                  <a:pt x="5996583" y="6605749"/>
                </a:cubicBezTo>
                <a:cubicBezTo>
                  <a:pt x="5994262" y="6597723"/>
                  <a:pt x="5989953" y="6591301"/>
                  <a:pt x="5979346" y="6594512"/>
                </a:cubicBezTo>
                <a:close/>
                <a:moveTo>
                  <a:pt x="6213477" y="6592888"/>
                </a:moveTo>
                <a:lnTo>
                  <a:pt x="6211889" y="6600826"/>
                </a:lnTo>
                <a:lnTo>
                  <a:pt x="6213477" y="6600826"/>
                </a:lnTo>
                <a:lnTo>
                  <a:pt x="6215064" y="6599238"/>
                </a:lnTo>
                <a:lnTo>
                  <a:pt x="6235702" y="6602413"/>
                </a:lnTo>
                <a:lnTo>
                  <a:pt x="6235702" y="6605588"/>
                </a:lnTo>
                <a:lnTo>
                  <a:pt x="6237290" y="6605588"/>
                </a:lnTo>
                <a:lnTo>
                  <a:pt x="6238877" y="6596063"/>
                </a:lnTo>
                <a:lnTo>
                  <a:pt x="6237290" y="6597651"/>
                </a:lnTo>
                <a:lnTo>
                  <a:pt x="6215064" y="6594476"/>
                </a:lnTo>
                <a:lnTo>
                  <a:pt x="6215064" y="6592888"/>
                </a:lnTo>
                <a:close/>
                <a:moveTo>
                  <a:pt x="4702533" y="6572250"/>
                </a:moveTo>
                <a:cubicBezTo>
                  <a:pt x="4703456" y="6572250"/>
                  <a:pt x="4703764" y="6572905"/>
                  <a:pt x="4703764" y="6574543"/>
                </a:cubicBezTo>
                <a:lnTo>
                  <a:pt x="4703764" y="6578474"/>
                </a:lnTo>
                <a:cubicBezTo>
                  <a:pt x="4703764" y="6583388"/>
                  <a:pt x="4703148" y="6585354"/>
                  <a:pt x="4701300" y="6587647"/>
                </a:cubicBezTo>
                <a:cubicBezTo>
                  <a:pt x="4698528" y="6590595"/>
                  <a:pt x="4694216" y="6592888"/>
                  <a:pt x="4690519" y="6592888"/>
                </a:cubicBezTo>
                <a:cubicBezTo>
                  <a:pt x="4686207" y="6592888"/>
                  <a:pt x="4683126" y="6589612"/>
                  <a:pt x="4683126" y="6585026"/>
                </a:cubicBezTo>
                <a:cubicBezTo>
                  <a:pt x="4683126" y="6581423"/>
                  <a:pt x="4684974" y="6578474"/>
                  <a:pt x="4688671" y="6576509"/>
                </a:cubicBezTo>
                <a:cubicBezTo>
                  <a:pt x="4691135" y="6574543"/>
                  <a:pt x="4693599" y="6574216"/>
                  <a:pt x="4700376" y="6572905"/>
                </a:cubicBezTo>
                <a:cubicBezTo>
                  <a:pt x="4700376" y="6572905"/>
                  <a:pt x="4700376" y="6572905"/>
                  <a:pt x="4701916" y="6572578"/>
                </a:cubicBezTo>
                <a:cubicBezTo>
                  <a:pt x="4702224" y="6572250"/>
                  <a:pt x="4702533" y="6572250"/>
                  <a:pt x="4702533" y="6572250"/>
                </a:cubicBezTo>
                <a:close/>
                <a:moveTo>
                  <a:pt x="5969299" y="6570663"/>
                </a:moveTo>
                <a:cubicBezTo>
                  <a:pt x="5988051" y="6571313"/>
                  <a:pt x="5988051" y="6571313"/>
                  <a:pt x="5988051" y="6571313"/>
                </a:cubicBezTo>
                <a:cubicBezTo>
                  <a:pt x="5988051" y="6573586"/>
                  <a:pt x="5988051" y="6574885"/>
                  <a:pt x="5987456" y="6577158"/>
                </a:cubicBezTo>
                <a:cubicBezTo>
                  <a:pt x="5987158" y="6580405"/>
                  <a:pt x="5983586" y="6584302"/>
                  <a:pt x="5979717" y="6584627"/>
                </a:cubicBezTo>
                <a:cubicBezTo>
                  <a:pt x="5974359" y="6584951"/>
                  <a:pt x="5969598" y="6579756"/>
                  <a:pt x="5969299" y="6575859"/>
                </a:cubicBezTo>
                <a:cubicBezTo>
                  <a:pt x="5969001" y="6571637"/>
                  <a:pt x="5969299" y="6570663"/>
                  <a:pt x="5969299" y="6570663"/>
                </a:cubicBezTo>
                <a:close/>
                <a:moveTo>
                  <a:pt x="5966140" y="6562726"/>
                </a:moveTo>
                <a:cubicBezTo>
                  <a:pt x="5966140" y="6576220"/>
                  <a:pt x="5966140" y="6576220"/>
                  <a:pt x="5966140" y="6576220"/>
                </a:cubicBezTo>
                <a:cubicBezTo>
                  <a:pt x="5965826" y="6582325"/>
                  <a:pt x="5972103" y="6589714"/>
                  <a:pt x="5980263" y="6589714"/>
                </a:cubicBezTo>
                <a:cubicBezTo>
                  <a:pt x="5987793" y="6589072"/>
                  <a:pt x="5991559" y="6581682"/>
                  <a:pt x="5992187" y="6574935"/>
                </a:cubicBezTo>
                <a:cubicBezTo>
                  <a:pt x="5992814" y="6563369"/>
                  <a:pt x="5992814" y="6563369"/>
                  <a:pt x="5992814" y="6563369"/>
                </a:cubicBezTo>
                <a:lnTo>
                  <a:pt x="5991245" y="6563369"/>
                </a:lnTo>
                <a:cubicBezTo>
                  <a:pt x="5990304" y="6564975"/>
                  <a:pt x="5990304" y="6564975"/>
                  <a:pt x="5990304" y="6564975"/>
                </a:cubicBezTo>
                <a:cubicBezTo>
                  <a:pt x="5968964" y="6564654"/>
                  <a:pt x="5968964" y="6564654"/>
                  <a:pt x="5968964" y="6564654"/>
                </a:cubicBezTo>
                <a:cubicBezTo>
                  <a:pt x="5967709" y="6562726"/>
                  <a:pt x="5967709" y="6562726"/>
                  <a:pt x="5967709" y="6562726"/>
                </a:cubicBezTo>
                <a:cubicBezTo>
                  <a:pt x="5966140" y="6562726"/>
                  <a:pt x="5966140" y="6562726"/>
                  <a:pt x="5966140" y="6562726"/>
                </a:cubicBezTo>
                <a:close/>
                <a:moveTo>
                  <a:pt x="6213476" y="6561138"/>
                </a:moveTo>
                <a:cubicBezTo>
                  <a:pt x="6213476" y="6561138"/>
                  <a:pt x="6213476" y="6561138"/>
                  <a:pt x="6215027" y="6566418"/>
                </a:cubicBezTo>
                <a:cubicBezTo>
                  <a:pt x="6215027" y="6566418"/>
                  <a:pt x="6215027" y="6566418"/>
                  <a:pt x="6214717" y="6585986"/>
                </a:cubicBezTo>
                <a:lnTo>
                  <a:pt x="6213786" y="6589713"/>
                </a:lnTo>
                <a:cubicBezTo>
                  <a:pt x="6213786" y="6589713"/>
                  <a:pt x="6213786" y="6589713"/>
                  <a:pt x="6219370" y="6585986"/>
                </a:cubicBezTo>
                <a:cubicBezTo>
                  <a:pt x="6218750" y="6585986"/>
                  <a:pt x="6218129" y="6585675"/>
                  <a:pt x="6218129" y="6585365"/>
                </a:cubicBezTo>
                <a:cubicBezTo>
                  <a:pt x="6217509" y="6584744"/>
                  <a:pt x="6217819" y="6581327"/>
                  <a:pt x="6217819" y="6579153"/>
                </a:cubicBezTo>
                <a:cubicBezTo>
                  <a:pt x="6217819" y="6579153"/>
                  <a:pt x="6217819" y="6579153"/>
                  <a:pt x="6238913" y="6578842"/>
                </a:cubicBezTo>
                <a:cubicBezTo>
                  <a:pt x="6238913" y="6578842"/>
                  <a:pt x="6238913" y="6578842"/>
                  <a:pt x="6239844" y="6580706"/>
                </a:cubicBezTo>
                <a:cubicBezTo>
                  <a:pt x="6239844" y="6580706"/>
                  <a:pt x="6239844" y="6580706"/>
                  <a:pt x="6240464" y="6580706"/>
                </a:cubicBezTo>
                <a:cubicBezTo>
                  <a:pt x="6240464" y="6580706"/>
                  <a:pt x="6240464" y="6580706"/>
                  <a:pt x="6240464" y="6572941"/>
                </a:cubicBezTo>
                <a:cubicBezTo>
                  <a:pt x="6240464" y="6572941"/>
                  <a:pt x="6240464" y="6572941"/>
                  <a:pt x="6239223" y="6572941"/>
                </a:cubicBezTo>
                <a:cubicBezTo>
                  <a:pt x="6239223" y="6572941"/>
                  <a:pt x="6239223" y="6572941"/>
                  <a:pt x="6238913" y="6573873"/>
                </a:cubicBezTo>
                <a:cubicBezTo>
                  <a:pt x="6238913" y="6573873"/>
                  <a:pt x="6238913" y="6573873"/>
                  <a:pt x="6217509" y="6574183"/>
                </a:cubicBezTo>
                <a:cubicBezTo>
                  <a:pt x="6217509" y="6569835"/>
                  <a:pt x="6217509" y="6566729"/>
                  <a:pt x="6218440" y="6566108"/>
                </a:cubicBezTo>
                <a:cubicBezTo>
                  <a:pt x="6218750" y="6565797"/>
                  <a:pt x="6219370" y="6565487"/>
                  <a:pt x="6219991" y="6565487"/>
                </a:cubicBezTo>
                <a:cubicBezTo>
                  <a:pt x="6219991" y="6565487"/>
                  <a:pt x="6219991" y="6565487"/>
                  <a:pt x="6213476" y="6561138"/>
                </a:cubicBezTo>
                <a:close/>
                <a:moveTo>
                  <a:pt x="5979056" y="6553957"/>
                </a:moveTo>
                <a:cubicBezTo>
                  <a:pt x="5977544" y="6554713"/>
                  <a:pt x="5976939" y="6556603"/>
                  <a:pt x="5977544" y="6558493"/>
                </a:cubicBezTo>
                <a:cubicBezTo>
                  <a:pt x="5978149" y="6560383"/>
                  <a:pt x="5979963" y="6561139"/>
                  <a:pt x="5981172" y="6560383"/>
                </a:cubicBezTo>
                <a:cubicBezTo>
                  <a:pt x="5982684" y="6558871"/>
                  <a:pt x="5983290" y="6556981"/>
                  <a:pt x="5982684" y="6555091"/>
                </a:cubicBezTo>
                <a:cubicBezTo>
                  <a:pt x="5982079" y="6553579"/>
                  <a:pt x="5980265" y="6553201"/>
                  <a:pt x="5979056" y="6553957"/>
                </a:cubicBezTo>
                <a:close/>
                <a:moveTo>
                  <a:pt x="4916817" y="6545262"/>
                </a:moveTo>
                <a:cubicBezTo>
                  <a:pt x="4926786" y="6545262"/>
                  <a:pt x="4933952" y="6555670"/>
                  <a:pt x="4933952" y="6570809"/>
                </a:cubicBezTo>
                <a:cubicBezTo>
                  <a:pt x="4933952" y="6583110"/>
                  <a:pt x="4926786" y="6592887"/>
                  <a:pt x="4917751" y="6592887"/>
                </a:cubicBezTo>
                <a:cubicBezTo>
                  <a:pt x="4907780" y="6592887"/>
                  <a:pt x="4900614" y="6582479"/>
                  <a:pt x="4900614" y="6568602"/>
                </a:cubicBezTo>
                <a:cubicBezTo>
                  <a:pt x="4900614" y="6555040"/>
                  <a:pt x="4907157" y="6545262"/>
                  <a:pt x="4916817" y="6545262"/>
                </a:cubicBezTo>
                <a:close/>
                <a:moveTo>
                  <a:pt x="4845052" y="6545262"/>
                </a:moveTo>
                <a:cubicBezTo>
                  <a:pt x="4853624" y="6545262"/>
                  <a:pt x="4859339" y="6554652"/>
                  <a:pt x="4859339" y="6568574"/>
                </a:cubicBezTo>
                <a:cubicBezTo>
                  <a:pt x="4859339" y="6583467"/>
                  <a:pt x="4851719" y="6594475"/>
                  <a:pt x="4841560" y="6594475"/>
                </a:cubicBezTo>
                <a:cubicBezTo>
                  <a:pt x="4838067" y="6594475"/>
                  <a:pt x="4833622" y="6592209"/>
                  <a:pt x="4832352" y="6589295"/>
                </a:cubicBezTo>
                <a:cubicBezTo>
                  <a:pt x="4831082" y="6587029"/>
                  <a:pt x="4830764" y="6583467"/>
                  <a:pt x="4830764" y="6573106"/>
                </a:cubicBezTo>
                <a:cubicBezTo>
                  <a:pt x="4830764" y="6564688"/>
                  <a:pt x="4831399" y="6559184"/>
                  <a:pt x="4832987" y="6555623"/>
                </a:cubicBezTo>
                <a:cubicBezTo>
                  <a:pt x="4835209" y="6549147"/>
                  <a:pt x="4839972" y="6545262"/>
                  <a:pt x="4845052" y="6545262"/>
                </a:cubicBezTo>
                <a:close/>
                <a:moveTo>
                  <a:pt x="5068752" y="6543675"/>
                </a:moveTo>
                <a:cubicBezTo>
                  <a:pt x="5073341" y="6543675"/>
                  <a:pt x="5077604" y="6546215"/>
                  <a:pt x="5080227" y="6550343"/>
                </a:cubicBezTo>
                <a:cubicBezTo>
                  <a:pt x="5082194" y="6554153"/>
                  <a:pt x="5083177" y="6559550"/>
                  <a:pt x="5083177" y="6567805"/>
                </a:cubicBezTo>
                <a:cubicBezTo>
                  <a:pt x="5083177" y="6583363"/>
                  <a:pt x="5078259" y="6591300"/>
                  <a:pt x="5068752" y="6591300"/>
                </a:cubicBezTo>
                <a:cubicBezTo>
                  <a:pt x="5059244" y="6591300"/>
                  <a:pt x="5053014" y="6581140"/>
                  <a:pt x="5053014" y="6566853"/>
                </a:cubicBezTo>
                <a:cubicBezTo>
                  <a:pt x="5053014" y="6553200"/>
                  <a:pt x="5059571" y="6543675"/>
                  <a:pt x="5068752" y="6543675"/>
                </a:cubicBezTo>
                <a:close/>
                <a:moveTo>
                  <a:pt x="4763434" y="6543675"/>
                </a:moveTo>
                <a:cubicBezTo>
                  <a:pt x="4767782" y="6543675"/>
                  <a:pt x="4771820" y="6546215"/>
                  <a:pt x="4773994" y="6550343"/>
                </a:cubicBezTo>
                <a:cubicBezTo>
                  <a:pt x="4775857" y="6554153"/>
                  <a:pt x="4776789" y="6559550"/>
                  <a:pt x="4776789" y="6567805"/>
                </a:cubicBezTo>
                <a:cubicBezTo>
                  <a:pt x="4776789" y="6583363"/>
                  <a:pt x="4772441" y="6591300"/>
                  <a:pt x="4763434" y="6591300"/>
                </a:cubicBezTo>
                <a:cubicBezTo>
                  <a:pt x="4754426" y="6591300"/>
                  <a:pt x="4748214" y="6581140"/>
                  <a:pt x="4748214" y="6566853"/>
                </a:cubicBezTo>
                <a:cubicBezTo>
                  <a:pt x="4748214" y="6553200"/>
                  <a:pt x="4754426" y="6543675"/>
                  <a:pt x="4763434" y="6543675"/>
                </a:cubicBezTo>
                <a:close/>
                <a:moveTo>
                  <a:pt x="5755245" y="6542087"/>
                </a:moveTo>
                <a:cubicBezTo>
                  <a:pt x="5758875" y="6542087"/>
                  <a:pt x="5761513" y="6543101"/>
                  <a:pt x="5763162" y="6545465"/>
                </a:cubicBezTo>
                <a:cubicBezTo>
                  <a:pt x="5764812" y="6547829"/>
                  <a:pt x="5765801" y="6550869"/>
                  <a:pt x="5765801" y="6553234"/>
                </a:cubicBezTo>
                <a:cubicBezTo>
                  <a:pt x="5765801" y="6555260"/>
                  <a:pt x="5764812" y="6555936"/>
                  <a:pt x="5762833" y="6556273"/>
                </a:cubicBezTo>
                <a:cubicBezTo>
                  <a:pt x="5760523" y="6556611"/>
                  <a:pt x="5753926" y="6556949"/>
                  <a:pt x="5751618" y="6557287"/>
                </a:cubicBezTo>
                <a:cubicBezTo>
                  <a:pt x="5751618" y="6557287"/>
                  <a:pt x="5751618" y="6557287"/>
                  <a:pt x="5745349" y="6557962"/>
                </a:cubicBezTo>
                <a:lnTo>
                  <a:pt x="5742380" y="6557962"/>
                </a:lnTo>
                <a:cubicBezTo>
                  <a:pt x="5740731" y="6557962"/>
                  <a:pt x="5740401" y="6557624"/>
                  <a:pt x="5740401" y="6556273"/>
                </a:cubicBezTo>
                <a:cubicBezTo>
                  <a:pt x="5740401" y="6553909"/>
                  <a:pt x="5742051" y="6549856"/>
                  <a:pt x="5744030" y="6547154"/>
                </a:cubicBezTo>
                <a:cubicBezTo>
                  <a:pt x="5746669" y="6544114"/>
                  <a:pt x="5750957" y="6542087"/>
                  <a:pt x="5755245" y="6542087"/>
                </a:cubicBezTo>
                <a:close/>
                <a:moveTo>
                  <a:pt x="5469691" y="6542087"/>
                </a:moveTo>
                <a:cubicBezTo>
                  <a:pt x="5473367" y="6542087"/>
                  <a:pt x="5476041" y="6543101"/>
                  <a:pt x="5477712" y="6545465"/>
                </a:cubicBezTo>
                <a:cubicBezTo>
                  <a:pt x="5479383" y="6547829"/>
                  <a:pt x="5480051" y="6550869"/>
                  <a:pt x="5480051" y="6553234"/>
                </a:cubicBezTo>
                <a:cubicBezTo>
                  <a:pt x="5480051" y="6555260"/>
                  <a:pt x="5479383" y="6555936"/>
                  <a:pt x="5477379" y="6556273"/>
                </a:cubicBezTo>
                <a:cubicBezTo>
                  <a:pt x="5475038" y="6556611"/>
                  <a:pt x="5468354" y="6556949"/>
                  <a:pt x="5465680" y="6557287"/>
                </a:cubicBezTo>
                <a:cubicBezTo>
                  <a:pt x="5465680" y="6557287"/>
                  <a:pt x="5465680" y="6557287"/>
                  <a:pt x="5459330" y="6557962"/>
                </a:cubicBezTo>
                <a:lnTo>
                  <a:pt x="5456322" y="6557962"/>
                </a:lnTo>
                <a:cubicBezTo>
                  <a:pt x="5454985" y="6557962"/>
                  <a:pt x="5454651" y="6557624"/>
                  <a:pt x="5454651" y="6556273"/>
                </a:cubicBezTo>
                <a:cubicBezTo>
                  <a:pt x="5454651" y="6553909"/>
                  <a:pt x="5456322" y="6549856"/>
                  <a:pt x="5458328" y="6547154"/>
                </a:cubicBezTo>
                <a:cubicBezTo>
                  <a:pt x="5461001" y="6544114"/>
                  <a:pt x="5465013" y="6542087"/>
                  <a:pt x="5469691" y="6542087"/>
                </a:cubicBezTo>
                <a:close/>
                <a:moveTo>
                  <a:pt x="6124575" y="6538913"/>
                </a:moveTo>
                <a:cubicBezTo>
                  <a:pt x="6124575" y="6538913"/>
                  <a:pt x="6124575" y="6538913"/>
                  <a:pt x="6169025" y="6538913"/>
                </a:cubicBezTo>
                <a:cubicBezTo>
                  <a:pt x="6166849" y="6546103"/>
                  <a:pt x="6164673" y="6553620"/>
                  <a:pt x="6161876" y="6561138"/>
                </a:cubicBezTo>
                <a:cubicBezTo>
                  <a:pt x="6161876" y="6561138"/>
                  <a:pt x="6161876" y="6561138"/>
                  <a:pt x="6124575" y="6561138"/>
                </a:cubicBezTo>
                <a:close/>
                <a:moveTo>
                  <a:pt x="6091498" y="6538913"/>
                </a:moveTo>
                <a:cubicBezTo>
                  <a:pt x="6091498" y="6538913"/>
                  <a:pt x="6091498" y="6538913"/>
                  <a:pt x="6102829" y="6538913"/>
                </a:cubicBezTo>
                <a:cubicBezTo>
                  <a:pt x="6102829" y="6538913"/>
                  <a:pt x="6102829" y="6538913"/>
                  <a:pt x="6114476" y="6538913"/>
                </a:cubicBezTo>
                <a:lnTo>
                  <a:pt x="6114476" y="6570103"/>
                </a:lnTo>
                <a:cubicBezTo>
                  <a:pt x="6114476" y="6570103"/>
                  <a:pt x="6114476" y="6570103"/>
                  <a:pt x="6157913" y="6570103"/>
                </a:cubicBezTo>
                <a:cubicBezTo>
                  <a:pt x="6157598" y="6571058"/>
                  <a:pt x="6156969" y="6572331"/>
                  <a:pt x="6156654" y="6573604"/>
                </a:cubicBezTo>
                <a:cubicBezTo>
                  <a:pt x="6154136" y="6579651"/>
                  <a:pt x="6151618" y="6585698"/>
                  <a:pt x="6148785" y="6591745"/>
                </a:cubicBezTo>
                <a:cubicBezTo>
                  <a:pt x="6148785" y="6591745"/>
                  <a:pt x="6148785" y="6591745"/>
                  <a:pt x="6118882" y="6591745"/>
                </a:cubicBezTo>
                <a:cubicBezTo>
                  <a:pt x="6118882" y="6591745"/>
                  <a:pt x="6118882" y="6591745"/>
                  <a:pt x="6114476" y="6591745"/>
                </a:cubicBezTo>
                <a:cubicBezTo>
                  <a:pt x="6114476" y="6591745"/>
                  <a:pt x="6114476" y="6591745"/>
                  <a:pt x="6114476" y="6656672"/>
                </a:cubicBezTo>
                <a:cubicBezTo>
                  <a:pt x="6111013" y="6661446"/>
                  <a:pt x="6107866" y="6665584"/>
                  <a:pt x="6105348" y="6668130"/>
                </a:cubicBezTo>
                <a:cubicBezTo>
                  <a:pt x="6104718" y="6669085"/>
                  <a:pt x="6103774" y="6670040"/>
                  <a:pt x="6102829" y="6670676"/>
                </a:cubicBezTo>
                <a:cubicBezTo>
                  <a:pt x="6102200" y="6670040"/>
                  <a:pt x="6101256" y="6669085"/>
                  <a:pt x="6100311" y="6668130"/>
                </a:cubicBezTo>
                <a:cubicBezTo>
                  <a:pt x="6097793" y="6665584"/>
                  <a:pt x="6094960" y="6661446"/>
                  <a:pt x="6091498" y="6656672"/>
                </a:cubicBezTo>
                <a:cubicBezTo>
                  <a:pt x="6091498" y="6656672"/>
                  <a:pt x="6091498" y="6656672"/>
                  <a:pt x="6091498" y="6591745"/>
                </a:cubicBezTo>
                <a:cubicBezTo>
                  <a:pt x="6091498" y="6591745"/>
                  <a:pt x="6091498" y="6591745"/>
                  <a:pt x="6087091" y="6591745"/>
                </a:cubicBezTo>
                <a:cubicBezTo>
                  <a:pt x="6087091" y="6591745"/>
                  <a:pt x="6087091" y="6591745"/>
                  <a:pt x="6057503" y="6591745"/>
                </a:cubicBezTo>
                <a:cubicBezTo>
                  <a:pt x="6054670" y="6585698"/>
                  <a:pt x="6052152" y="6579651"/>
                  <a:pt x="6049949" y="6573604"/>
                </a:cubicBezTo>
                <a:cubicBezTo>
                  <a:pt x="6049319" y="6572331"/>
                  <a:pt x="6049004" y="6571058"/>
                  <a:pt x="6048376" y="6570103"/>
                </a:cubicBezTo>
                <a:cubicBezTo>
                  <a:pt x="6048376" y="6570103"/>
                  <a:pt x="6048376" y="6570103"/>
                  <a:pt x="6091498" y="6570103"/>
                </a:cubicBezTo>
                <a:cubicBezTo>
                  <a:pt x="6091498" y="6570103"/>
                  <a:pt x="6091498" y="6570103"/>
                  <a:pt x="6091498" y="6538913"/>
                </a:cubicBezTo>
                <a:close/>
                <a:moveTo>
                  <a:pt x="6037263" y="6538913"/>
                </a:moveTo>
                <a:cubicBezTo>
                  <a:pt x="6037263" y="6538913"/>
                  <a:pt x="6037263" y="6538913"/>
                  <a:pt x="6083301" y="6538913"/>
                </a:cubicBezTo>
                <a:lnTo>
                  <a:pt x="6083301" y="6561138"/>
                </a:lnTo>
                <a:cubicBezTo>
                  <a:pt x="6083301" y="6561138"/>
                  <a:pt x="6083301" y="6561138"/>
                  <a:pt x="6044395" y="6561138"/>
                </a:cubicBezTo>
                <a:cubicBezTo>
                  <a:pt x="6041802" y="6553620"/>
                  <a:pt x="6039208" y="6546103"/>
                  <a:pt x="6037263" y="6538913"/>
                </a:cubicBezTo>
                <a:close/>
                <a:moveTo>
                  <a:pt x="6231254" y="6534151"/>
                </a:moveTo>
                <a:cubicBezTo>
                  <a:pt x="6231254" y="6534151"/>
                  <a:pt x="6231254" y="6534151"/>
                  <a:pt x="6225287" y="6535436"/>
                </a:cubicBezTo>
                <a:cubicBezTo>
                  <a:pt x="6225287" y="6535436"/>
                  <a:pt x="6225287" y="6535436"/>
                  <a:pt x="6225287" y="6536399"/>
                </a:cubicBezTo>
                <a:cubicBezTo>
                  <a:pt x="6229596" y="6537041"/>
                  <a:pt x="6233242" y="6540252"/>
                  <a:pt x="6233905" y="6543462"/>
                </a:cubicBezTo>
                <a:cubicBezTo>
                  <a:pt x="6234900" y="6547957"/>
                  <a:pt x="6231254" y="6553094"/>
                  <a:pt x="6226282" y="6553415"/>
                </a:cubicBezTo>
                <a:cubicBezTo>
                  <a:pt x="6226282" y="6553415"/>
                  <a:pt x="6226282" y="6553415"/>
                  <a:pt x="6222967" y="6540573"/>
                </a:cubicBezTo>
                <a:cubicBezTo>
                  <a:pt x="6222967" y="6540573"/>
                  <a:pt x="6222967" y="6540573"/>
                  <a:pt x="6223961" y="6538967"/>
                </a:cubicBezTo>
                <a:cubicBezTo>
                  <a:pt x="6223961" y="6538967"/>
                  <a:pt x="6223961" y="6538967"/>
                  <a:pt x="6223630" y="6538004"/>
                </a:cubicBezTo>
                <a:cubicBezTo>
                  <a:pt x="6223630" y="6538004"/>
                  <a:pt x="6223630" y="6538004"/>
                  <a:pt x="6217664" y="6539609"/>
                </a:cubicBezTo>
                <a:cubicBezTo>
                  <a:pt x="6217664" y="6539609"/>
                  <a:pt x="6217664" y="6539609"/>
                  <a:pt x="6217995" y="6540894"/>
                </a:cubicBezTo>
                <a:cubicBezTo>
                  <a:pt x="6217995" y="6540894"/>
                  <a:pt x="6217995" y="6540894"/>
                  <a:pt x="6220315" y="6541857"/>
                </a:cubicBezTo>
                <a:cubicBezTo>
                  <a:pt x="6220315" y="6541857"/>
                  <a:pt x="6220315" y="6541857"/>
                  <a:pt x="6223299" y="6554378"/>
                </a:cubicBezTo>
                <a:cubicBezTo>
                  <a:pt x="6218990" y="6555984"/>
                  <a:pt x="6214018" y="6553415"/>
                  <a:pt x="6213023" y="6549241"/>
                </a:cubicBezTo>
                <a:cubicBezTo>
                  <a:pt x="6212360" y="6546352"/>
                  <a:pt x="6213023" y="6543462"/>
                  <a:pt x="6215343" y="6541536"/>
                </a:cubicBezTo>
                <a:cubicBezTo>
                  <a:pt x="6215343" y="6541536"/>
                  <a:pt x="6215343" y="6541536"/>
                  <a:pt x="6214349" y="6540573"/>
                </a:cubicBezTo>
                <a:cubicBezTo>
                  <a:pt x="6214349" y="6540573"/>
                  <a:pt x="6214349" y="6540573"/>
                  <a:pt x="6208714" y="6541857"/>
                </a:cubicBezTo>
                <a:cubicBezTo>
                  <a:pt x="6209377" y="6544425"/>
                  <a:pt x="6209377" y="6546031"/>
                  <a:pt x="6210040" y="6548599"/>
                </a:cubicBezTo>
                <a:cubicBezTo>
                  <a:pt x="6212029" y="6556305"/>
                  <a:pt x="6216669" y="6562726"/>
                  <a:pt x="6226945" y="6559837"/>
                </a:cubicBezTo>
                <a:cubicBezTo>
                  <a:pt x="6236888" y="6557268"/>
                  <a:pt x="6238877" y="6550205"/>
                  <a:pt x="6237220" y="6542820"/>
                </a:cubicBezTo>
                <a:cubicBezTo>
                  <a:pt x="6236226" y="6538967"/>
                  <a:pt x="6234568" y="6536720"/>
                  <a:pt x="6231254" y="6534151"/>
                </a:cubicBezTo>
                <a:close/>
                <a:moveTo>
                  <a:pt x="5814062" y="6534150"/>
                </a:moveTo>
                <a:cubicBezTo>
                  <a:pt x="5813744" y="6534150"/>
                  <a:pt x="5813427" y="6534150"/>
                  <a:pt x="5813109" y="6534469"/>
                </a:cubicBezTo>
                <a:cubicBezTo>
                  <a:pt x="5813109" y="6534469"/>
                  <a:pt x="5813109" y="6534469"/>
                  <a:pt x="5812157" y="6534469"/>
                </a:cubicBezTo>
                <a:cubicBezTo>
                  <a:pt x="5812157" y="6534469"/>
                  <a:pt x="5812157" y="6534469"/>
                  <a:pt x="5793423" y="6536383"/>
                </a:cubicBezTo>
                <a:cubicBezTo>
                  <a:pt x="5791518" y="6536702"/>
                  <a:pt x="5791201" y="6537021"/>
                  <a:pt x="5791201" y="6538617"/>
                </a:cubicBezTo>
                <a:cubicBezTo>
                  <a:pt x="5791201" y="6538617"/>
                  <a:pt x="5791201" y="6538617"/>
                  <a:pt x="5791201" y="6540850"/>
                </a:cubicBezTo>
                <a:cubicBezTo>
                  <a:pt x="5791201" y="6542126"/>
                  <a:pt x="5791836" y="6542764"/>
                  <a:pt x="5795011" y="6543083"/>
                </a:cubicBezTo>
                <a:cubicBezTo>
                  <a:pt x="5800091" y="6543402"/>
                  <a:pt x="5800409" y="6544359"/>
                  <a:pt x="5800409" y="6560310"/>
                </a:cubicBezTo>
                <a:lnTo>
                  <a:pt x="5800409" y="6571156"/>
                </a:lnTo>
                <a:cubicBezTo>
                  <a:pt x="5800409" y="6579451"/>
                  <a:pt x="5800409" y="6585512"/>
                  <a:pt x="5800091" y="6589022"/>
                </a:cubicBezTo>
                <a:cubicBezTo>
                  <a:pt x="5800091" y="6591893"/>
                  <a:pt x="5799457" y="6592531"/>
                  <a:pt x="5795328" y="6593807"/>
                </a:cubicBezTo>
                <a:cubicBezTo>
                  <a:pt x="5791201" y="6595083"/>
                  <a:pt x="5791201" y="6595083"/>
                  <a:pt x="5791201" y="6596997"/>
                </a:cubicBezTo>
                <a:cubicBezTo>
                  <a:pt x="5791201" y="6596997"/>
                  <a:pt x="5791201" y="6596997"/>
                  <a:pt x="5791201" y="6599230"/>
                </a:cubicBezTo>
                <a:cubicBezTo>
                  <a:pt x="5791201" y="6600506"/>
                  <a:pt x="5791518" y="6600825"/>
                  <a:pt x="5792788" y="6600825"/>
                </a:cubicBezTo>
                <a:cubicBezTo>
                  <a:pt x="5792788" y="6600825"/>
                  <a:pt x="5792788" y="6600825"/>
                  <a:pt x="5793741" y="6600825"/>
                </a:cubicBezTo>
                <a:cubicBezTo>
                  <a:pt x="5796916" y="6600825"/>
                  <a:pt x="5802949" y="6600506"/>
                  <a:pt x="5808030" y="6600506"/>
                </a:cubicBezTo>
                <a:cubicBezTo>
                  <a:pt x="5812792" y="6600506"/>
                  <a:pt x="5818824" y="6600825"/>
                  <a:pt x="5822000" y="6600825"/>
                </a:cubicBezTo>
                <a:cubicBezTo>
                  <a:pt x="5822000" y="6600825"/>
                  <a:pt x="5822000" y="6600825"/>
                  <a:pt x="5822952" y="6600825"/>
                </a:cubicBezTo>
                <a:cubicBezTo>
                  <a:pt x="5823904" y="6600825"/>
                  <a:pt x="5824539" y="6600506"/>
                  <a:pt x="5824539" y="6599230"/>
                </a:cubicBezTo>
                <a:cubicBezTo>
                  <a:pt x="5824539" y="6599230"/>
                  <a:pt x="5824539" y="6599230"/>
                  <a:pt x="5824539" y="6596997"/>
                </a:cubicBezTo>
                <a:cubicBezTo>
                  <a:pt x="5824539" y="6595083"/>
                  <a:pt x="5824223" y="6595083"/>
                  <a:pt x="5820412" y="6593807"/>
                </a:cubicBezTo>
                <a:cubicBezTo>
                  <a:pt x="5816603" y="6592531"/>
                  <a:pt x="5815967" y="6591893"/>
                  <a:pt x="5815650" y="6589022"/>
                </a:cubicBezTo>
                <a:cubicBezTo>
                  <a:pt x="5815332" y="6585831"/>
                  <a:pt x="5815332" y="6578813"/>
                  <a:pt x="5815332" y="6571156"/>
                </a:cubicBezTo>
                <a:cubicBezTo>
                  <a:pt x="5815332" y="6571156"/>
                  <a:pt x="5815332" y="6571156"/>
                  <a:pt x="5815332" y="6564457"/>
                </a:cubicBezTo>
                <a:cubicBezTo>
                  <a:pt x="5815332" y="6557120"/>
                  <a:pt x="5815332" y="6544359"/>
                  <a:pt x="5815650" y="6542126"/>
                </a:cubicBezTo>
                <a:cubicBezTo>
                  <a:pt x="5815650" y="6537021"/>
                  <a:pt x="5815650" y="6537021"/>
                  <a:pt x="5815650" y="6536702"/>
                </a:cubicBezTo>
                <a:cubicBezTo>
                  <a:pt x="5815650" y="6535107"/>
                  <a:pt x="5815332" y="6534150"/>
                  <a:pt x="5814062" y="6534150"/>
                </a:cubicBezTo>
                <a:close/>
                <a:moveTo>
                  <a:pt x="5756009" y="6534150"/>
                </a:moveTo>
                <a:cubicBezTo>
                  <a:pt x="5737066" y="6534150"/>
                  <a:pt x="5722939" y="6549781"/>
                  <a:pt x="5722939" y="6570196"/>
                </a:cubicBezTo>
                <a:cubicBezTo>
                  <a:pt x="5722939" y="6589335"/>
                  <a:pt x="5736103" y="6602413"/>
                  <a:pt x="5755367" y="6602413"/>
                </a:cubicBezTo>
                <a:cubicBezTo>
                  <a:pt x="5760825" y="6602413"/>
                  <a:pt x="5767247" y="6601137"/>
                  <a:pt x="5772063" y="6599223"/>
                </a:cubicBezTo>
                <a:cubicBezTo>
                  <a:pt x="5775594" y="6597947"/>
                  <a:pt x="5777200" y="6596990"/>
                  <a:pt x="5777521" y="6596353"/>
                </a:cubicBezTo>
                <a:cubicBezTo>
                  <a:pt x="5777843" y="6595396"/>
                  <a:pt x="5778805" y="6586464"/>
                  <a:pt x="5778805" y="6584550"/>
                </a:cubicBezTo>
                <a:cubicBezTo>
                  <a:pt x="5778805" y="6583912"/>
                  <a:pt x="5778484" y="6583274"/>
                  <a:pt x="5778163" y="6583274"/>
                </a:cubicBezTo>
                <a:cubicBezTo>
                  <a:pt x="5777843" y="6583274"/>
                  <a:pt x="5777843" y="6583593"/>
                  <a:pt x="5777521" y="6583593"/>
                </a:cubicBezTo>
                <a:cubicBezTo>
                  <a:pt x="5773347" y="6587421"/>
                  <a:pt x="5763715" y="6590611"/>
                  <a:pt x="5757293" y="6590611"/>
                </a:cubicBezTo>
                <a:cubicBezTo>
                  <a:pt x="5746056" y="6590611"/>
                  <a:pt x="5737708" y="6581041"/>
                  <a:pt x="5737708" y="6568282"/>
                </a:cubicBezTo>
                <a:cubicBezTo>
                  <a:pt x="5737708" y="6563816"/>
                  <a:pt x="5738029" y="6563497"/>
                  <a:pt x="5743166" y="6563497"/>
                </a:cubicBezTo>
                <a:lnTo>
                  <a:pt x="5773668" y="6563497"/>
                </a:lnTo>
                <a:cubicBezTo>
                  <a:pt x="5778484" y="6563497"/>
                  <a:pt x="5780090" y="6562540"/>
                  <a:pt x="5780090" y="6558712"/>
                </a:cubicBezTo>
                <a:cubicBezTo>
                  <a:pt x="5780090" y="6543082"/>
                  <a:pt x="5771420" y="6534150"/>
                  <a:pt x="5756009" y="6534150"/>
                </a:cubicBezTo>
                <a:close/>
                <a:moveTo>
                  <a:pt x="5649181" y="6534150"/>
                </a:moveTo>
                <a:cubicBezTo>
                  <a:pt x="5648860" y="6534150"/>
                  <a:pt x="5648540" y="6534150"/>
                  <a:pt x="5648219" y="6534469"/>
                </a:cubicBezTo>
                <a:cubicBezTo>
                  <a:pt x="5648219" y="6534469"/>
                  <a:pt x="5648219" y="6534469"/>
                  <a:pt x="5647258" y="6534469"/>
                </a:cubicBezTo>
                <a:cubicBezTo>
                  <a:pt x="5647258" y="6534469"/>
                  <a:pt x="5647258" y="6534469"/>
                  <a:pt x="5628345" y="6536383"/>
                </a:cubicBezTo>
                <a:cubicBezTo>
                  <a:pt x="5626742" y="6536702"/>
                  <a:pt x="5626101" y="6537021"/>
                  <a:pt x="5626101" y="6538617"/>
                </a:cubicBezTo>
                <a:cubicBezTo>
                  <a:pt x="5626101" y="6538617"/>
                  <a:pt x="5626101" y="6538617"/>
                  <a:pt x="5626101" y="6540850"/>
                </a:cubicBezTo>
                <a:cubicBezTo>
                  <a:pt x="5626101" y="6542126"/>
                  <a:pt x="5627062" y="6542764"/>
                  <a:pt x="5629947" y="6543083"/>
                </a:cubicBezTo>
                <a:cubicBezTo>
                  <a:pt x="5635398" y="6543402"/>
                  <a:pt x="5635398" y="6544359"/>
                  <a:pt x="5635398" y="6560310"/>
                </a:cubicBezTo>
                <a:lnTo>
                  <a:pt x="5635398" y="6571156"/>
                </a:lnTo>
                <a:cubicBezTo>
                  <a:pt x="5635398" y="6579451"/>
                  <a:pt x="5635398" y="6585512"/>
                  <a:pt x="5635398" y="6589022"/>
                </a:cubicBezTo>
                <a:cubicBezTo>
                  <a:pt x="5635076" y="6591893"/>
                  <a:pt x="5634435" y="6592531"/>
                  <a:pt x="5630269" y="6593807"/>
                </a:cubicBezTo>
                <a:cubicBezTo>
                  <a:pt x="5626101" y="6595083"/>
                  <a:pt x="5626101" y="6595083"/>
                  <a:pt x="5626101" y="6596997"/>
                </a:cubicBezTo>
                <a:cubicBezTo>
                  <a:pt x="5626101" y="6596997"/>
                  <a:pt x="5626101" y="6596997"/>
                  <a:pt x="5626101" y="6599230"/>
                </a:cubicBezTo>
                <a:cubicBezTo>
                  <a:pt x="5626101" y="6600506"/>
                  <a:pt x="5626422" y="6600825"/>
                  <a:pt x="5627704" y="6600825"/>
                </a:cubicBezTo>
                <a:cubicBezTo>
                  <a:pt x="5627704" y="6600825"/>
                  <a:pt x="5627704" y="6600825"/>
                  <a:pt x="5628665" y="6600825"/>
                </a:cubicBezTo>
                <a:cubicBezTo>
                  <a:pt x="5631871" y="6600825"/>
                  <a:pt x="5638282" y="6600506"/>
                  <a:pt x="5643090" y="6600506"/>
                </a:cubicBezTo>
                <a:cubicBezTo>
                  <a:pt x="5647899" y="6600506"/>
                  <a:pt x="5653669" y="6600825"/>
                  <a:pt x="5657195" y="6600825"/>
                </a:cubicBezTo>
                <a:cubicBezTo>
                  <a:pt x="5657195" y="6600825"/>
                  <a:pt x="5657195" y="6600825"/>
                  <a:pt x="5658157" y="6600825"/>
                </a:cubicBezTo>
                <a:cubicBezTo>
                  <a:pt x="5659118" y="6600825"/>
                  <a:pt x="5659439" y="6600506"/>
                  <a:pt x="5659439" y="6599230"/>
                </a:cubicBezTo>
                <a:cubicBezTo>
                  <a:pt x="5659439" y="6599230"/>
                  <a:pt x="5659439" y="6599230"/>
                  <a:pt x="5659439" y="6596997"/>
                </a:cubicBezTo>
                <a:cubicBezTo>
                  <a:pt x="5659439" y="6595083"/>
                  <a:pt x="5659439" y="6595083"/>
                  <a:pt x="5655592" y="6593807"/>
                </a:cubicBezTo>
                <a:cubicBezTo>
                  <a:pt x="5651746" y="6592531"/>
                  <a:pt x="5650784" y="6591893"/>
                  <a:pt x="5650784" y="6589022"/>
                </a:cubicBezTo>
                <a:cubicBezTo>
                  <a:pt x="5650463" y="6585831"/>
                  <a:pt x="5650463" y="6578813"/>
                  <a:pt x="5650463" y="6571156"/>
                </a:cubicBezTo>
                <a:cubicBezTo>
                  <a:pt x="5650463" y="6571156"/>
                  <a:pt x="5650463" y="6571156"/>
                  <a:pt x="5650463" y="6564457"/>
                </a:cubicBezTo>
                <a:cubicBezTo>
                  <a:pt x="5650463" y="6557120"/>
                  <a:pt x="5650463" y="6544359"/>
                  <a:pt x="5650784" y="6542126"/>
                </a:cubicBezTo>
                <a:cubicBezTo>
                  <a:pt x="5650784" y="6537021"/>
                  <a:pt x="5650784" y="6537021"/>
                  <a:pt x="5650784" y="6536702"/>
                </a:cubicBezTo>
                <a:cubicBezTo>
                  <a:pt x="5650784" y="6535107"/>
                  <a:pt x="5650144" y="6534150"/>
                  <a:pt x="5649181" y="6534150"/>
                </a:cubicBezTo>
                <a:close/>
                <a:moveTo>
                  <a:pt x="5595939" y="6534150"/>
                </a:moveTo>
                <a:cubicBezTo>
                  <a:pt x="5580063" y="6534150"/>
                  <a:pt x="5570538" y="6542125"/>
                  <a:pt x="5570538" y="6554884"/>
                </a:cubicBezTo>
                <a:cubicBezTo>
                  <a:pt x="5570538" y="6564773"/>
                  <a:pt x="5574666" y="6569239"/>
                  <a:pt x="5591493" y="6576894"/>
                </a:cubicBezTo>
                <a:cubicBezTo>
                  <a:pt x="5598480" y="6580403"/>
                  <a:pt x="5600701" y="6582317"/>
                  <a:pt x="5600701" y="6586464"/>
                </a:cubicBezTo>
                <a:cubicBezTo>
                  <a:pt x="5600701" y="6591568"/>
                  <a:pt x="5595939" y="6595077"/>
                  <a:pt x="5589272" y="6595077"/>
                </a:cubicBezTo>
                <a:cubicBezTo>
                  <a:pt x="5583238" y="6595077"/>
                  <a:pt x="5577841" y="6591887"/>
                  <a:pt x="5576571" y="6587102"/>
                </a:cubicBezTo>
                <a:cubicBezTo>
                  <a:pt x="5575936" y="6583593"/>
                  <a:pt x="5575618" y="6583593"/>
                  <a:pt x="5574348" y="6583593"/>
                </a:cubicBezTo>
                <a:cubicBezTo>
                  <a:pt x="5574348" y="6583593"/>
                  <a:pt x="5574348" y="6583593"/>
                  <a:pt x="5572126" y="6583593"/>
                </a:cubicBezTo>
                <a:cubicBezTo>
                  <a:pt x="5570538" y="6583593"/>
                  <a:pt x="5569903" y="6584550"/>
                  <a:pt x="5569903" y="6586145"/>
                </a:cubicBezTo>
                <a:cubicBezTo>
                  <a:pt x="5569903" y="6586145"/>
                  <a:pt x="5569903" y="6586145"/>
                  <a:pt x="5568951" y="6595077"/>
                </a:cubicBezTo>
                <a:cubicBezTo>
                  <a:pt x="5568951" y="6597309"/>
                  <a:pt x="5569268" y="6597947"/>
                  <a:pt x="5571173" y="6598904"/>
                </a:cubicBezTo>
                <a:cubicBezTo>
                  <a:pt x="5575302" y="6601137"/>
                  <a:pt x="5581651" y="6602413"/>
                  <a:pt x="5588001" y="6602413"/>
                </a:cubicBezTo>
                <a:cubicBezTo>
                  <a:pt x="5604194" y="6602413"/>
                  <a:pt x="5614989" y="6594120"/>
                  <a:pt x="5614989" y="6582317"/>
                </a:cubicBezTo>
                <a:cubicBezTo>
                  <a:pt x="5614989" y="6574980"/>
                  <a:pt x="5609909" y="6568601"/>
                  <a:pt x="5601654" y="6564773"/>
                </a:cubicBezTo>
                <a:cubicBezTo>
                  <a:pt x="5593081" y="6560626"/>
                  <a:pt x="5593081" y="6560626"/>
                  <a:pt x="5589906" y="6559031"/>
                </a:cubicBezTo>
                <a:cubicBezTo>
                  <a:pt x="5584826" y="6556160"/>
                  <a:pt x="5583238" y="6553608"/>
                  <a:pt x="5583238" y="6550100"/>
                </a:cubicBezTo>
                <a:cubicBezTo>
                  <a:pt x="5583238" y="6544996"/>
                  <a:pt x="5587366" y="6541487"/>
                  <a:pt x="5593399" y="6541487"/>
                </a:cubicBezTo>
                <a:cubicBezTo>
                  <a:pt x="5599114" y="6541487"/>
                  <a:pt x="5603242" y="6543401"/>
                  <a:pt x="5604511" y="6546910"/>
                </a:cubicBezTo>
                <a:cubicBezTo>
                  <a:pt x="5605781" y="6550419"/>
                  <a:pt x="5605781" y="6550419"/>
                  <a:pt x="5607369" y="6550419"/>
                </a:cubicBezTo>
                <a:cubicBezTo>
                  <a:pt x="5607369" y="6550419"/>
                  <a:pt x="5607369" y="6550419"/>
                  <a:pt x="5609274" y="6550419"/>
                </a:cubicBezTo>
                <a:cubicBezTo>
                  <a:pt x="5610861" y="6550419"/>
                  <a:pt x="5610861" y="6550100"/>
                  <a:pt x="5611179" y="6547867"/>
                </a:cubicBezTo>
                <a:lnTo>
                  <a:pt x="5612131" y="6539892"/>
                </a:lnTo>
                <a:cubicBezTo>
                  <a:pt x="5612131" y="6539892"/>
                  <a:pt x="5612131" y="6539892"/>
                  <a:pt x="5612131" y="6539573"/>
                </a:cubicBezTo>
                <a:cubicBezTo>
                  <a:pt x="5612131" y="6537978"/>
                  <a:pt x="5611496" y="6537340"/>
                  <a:pt x="5609274" y="6536383"/>
                </a:cubicBezTo>
                <a:cubicBezTo>
                  <a:pt x="5606416" y="6535107"/>
                  <a:pt x="5601019" y="6534150"/>
                  <a:pt x="5595939" y="6534150"/>
                </a:cubicBezTo>
                <a:close/>
                <a:moveTo>
                  <a:pt x="5528527" y="6534150"/>
                </a:moveTo>
                <a:cubicBezTo>
                  <a:pt x="5528215" y="6534150"/>
                  <a:pt x="5527903" y="6534150"/>
                  <a:pt x="5527279" y="6534469"/>
                </a:cubicBezTo>
                <a:cubicBezTo>
                  <a:pt x="5527279" y="6534469"/>
                  <a:pt x="5527279" y="6534469"/>
                  <a:pt x="5526344" y="6534469"/>
                </a:cubicBezTo>
                <a:cubicBezTo>
                  <a:pt x="5526344" y="6534469"/>
                  <a:pt x="5526344" y="6534469"/>
                  <a:pt x="5507945" y="6537340"/>
                </a:cubicBezTo>
                <a:cubicBezTo>
                  <a:pt x="5506074" y="6537659"/>
                  <a:pt x="5505452" y="6537978"/>
                  <a:pt x="5505452" y="6540212"/>
                </a:cubicBezTo>
                <a:lnTo>
                  <a:pt x="5505452" y="6542445"/>
                </a:lnTo>
                <a:cubicBezTo>
                  <a:pt x="5505452" y="6543721"/>
                  <a:pt x="5506074" y="6544040"/>
                  <a:pt x="5508882" y="6544359"/>
                </a:cubicBezTo>
                <a:cubicBezTo>
                  <a:pt x="5512623" y="6544359"/>
                  <a:pt x="5514494" y="6545635"/>
                  <a:pt x="5515742" y="6548825"/>
                </a:cubicBezTo>
                <a:cubicBezTo>
                  <a:pt x="5516989" y="6552334"/>
                  <a:pt x="5517924" y="6559991"/>
                  <a:pt x="5517924" y="6566690"/>
                </a:cubicBezTo>
                <a:cubicBezTo>
                  <a:pt x="5517924" y="6566690"/>
                  <a:pt x="5517924" y="6566690"/>
                  <a:pt x="5517924" y="6571156"/>
                </a:cubicBezTo>
                <a:cubicBezTo>
                  <a:pt x="5517924" y="6579770"/>
                  <a:pt x="5517612" y="6585831"/>
                  <a:pt x="5517612" y="6589022"/>
                </a:cubicBezTo>
                <a:cubicBezTo>
                  <a:pt x="5517300" y="6591893"/>
                  <a:pt x="5516677" y="6592531"/>
                  <a:pt x="5512935" y="6593807"/>
                </a:cubicBezTo>
                <a:cubicBezTo>
                  <a:pt x="5508882" y="6595083"/>
                  <a:pt x="5508882" y="6595083"/>
                  <a:pt x="5508882" y="6596997"/>
                </a:cubicBezTo>
                <a:cubicBezTo>
                  <a:pt x="5508882" y="6596997"/>
                  <a:pt x="5508882" y="6596997"/>
                  <a:pt x="5508882" y="6599230"/>
                </a:cubicBezTo>
                <a:cubicBezTo>
                  <a:pt x="5508882" y="6600506"/>
                  <a:pt x="5509505" y="6600825"/>
                  <a:pt x="5510440" y="6600825"/>
                </a:cubicBezTo>
                <a:cubicBezTo>
                  <a:pt x="5510440" y="6600825"/>
                  <a:pt x="5510440" y="6600825"/>
                  <a:pt x="5511377" y="6600825"/>
                </a:cubicBezTo>
                <a:cubicBezTo>
                  <a:pt x="5514182" y="6600825"/>
                  <a:pt x="5520419" y="6600506"/>
                  <a:pt x="5524473" y="6600506"/>
                </a:cubicBezTo>
                <a:cubicBezTo>
                  <a:pt x="5529462" y="6600506"/>
                  <a:pt x="5539752" y="6600825"/>
                  <a:pt x="5543494" y="6600825"/>
                </a:cubicBezTo>
                <a:cubicBezTo>
                  <a:pt x="5543494" y="6600825"/>
                  <a:pt x="5543494" y="6600825"/>
                  <a:pt x="5543807" y="6600825"/>
                </a:cubicBezTo>
                <a:cubicBezTo>
                  <a:pt x="5545054" y="6600825"/>
                  <a:pt x="5545677" y="6600187"/>
                  <a:pt x="5545677" y="6598911"/>
                </a:cubicBezTo>
                <a:cubicBezTo>
                  <a:pt x="5545677" y="6598911"/>
                  <a:pt x="5545677" y="6598911"/>
                  <a:pt x="5545677" y="6596997"/>
                </a:cubicBezTo>
                <a:cubicBezTo>
                  <a:pt x="5545677" y="6595083"/>
                  <a:pt x="5545365" y="6595083"/>
                  <a:pt x="5541623" y="6594126"/>
                </a:cubicBezTo>
                <a:cubicBezTo>
                  <a:pt x="5536010" y="6592850"/>
                  <a:pt x="5536010" y="6592850"/>
                  <a:pt x="5535075" y="6592212"/>
                </a:cubicBezTo>
                <a:cubicBezTo>
                  <a:pt x="5533204" y="6591255"/>
                  <a:pt x="5532892" y="6590298"/>
                  <a:pt x="5532892" y="6585831"/>
                </a:cubicBezTo>
                <a:cubicBezTo>
                  <a:pt x="5532892" y="6585831"/>
                  <a:pt x="5532892" y="6585831"/>
                  <a:pt x="5532580" y="6577218"/>
                </a:cubicBezTo>
                <a:cubicBezTo>
                  <a:pt x="5532580" y="6577218"/>
                  <a:pt x="5532580" y="6577218"/>
                  <a:pt x="5532580" y="6571475"/>
                </a:cubicBezTo>
                <a:cubicBezTo>
                  <a:pt x="5532580" y="6558396"/>
                  <a:pt x="5533204" y="6555844"/>
                  <a:pt x="5536010" y="6552653"/>
                </a:cubicBezTo>
                <a:cubicBezTo>
                  <a:pt x="5538505" y="6550420"/>
                  <a:pt x="5541935" y="6549144"/>
                  <a:pt x="5546613" y="6549144"/>
                </a:cubicBezTo>
                <a:cubicBezTo>
                  <a:pt x="5549732" y="6549144"/>
                  <a:pt x="5552538" y="6549144"/>
                  <a:pt x="5554097" y="6549782"/>
                </a:cubicBezTo>
                <a:cubicBezTo>
                  <a:pt x="5554720" y="6549782"/>
                  <a:pt x="5555032" y="6550101"/>
                  <a:pt x="5555344" y="6550101"/>
                </a:cubicBezTo>
                <a:cubicBezTo>
                  <a:pt x="5556280" y="6550101"/>
                  <a:pt x="5556903" y="6549144"/>
                  <a:pt x="5557215" y="6546911"/>
                </a:cubicBezTo>
                <a:cubicBezTo>
                  <a:pt x="5557215" y="6546911"/>
                  <a:pt x="5557215" y="6546911"/>
                  <a:pt x="5557527" y="6537340"/>
                </a:cubicBezTo>
                <a:cubicBezTo>
                  <a:pt x="5557839" y="6535107"/>
                  <a:pt x="5556280" y="6534150"/>
                  <a:pt x="5553162" y="6534150"/>
                </a:cubicBezTo>
                <a:cubicBezTo>
                  <a:pt x="5550667" y="6534150"/>
                  <a:pt x="5548796" y="6534469"/>
                  <a:pt x="5546925" y="6535107"/>
                </a:cubicBezTo>
                <a:cubicBezTo>
                  <a:pt x="5543183" y="6536064"/>
                  <a:pt x="5541935" y="6537021"/>
                  <a:pt x="5538505" y="6541169"/>
                </a:cubicBezTo>
                <a:cubicBezTo>
                  <a:pt x="5535387" y="6544678"/>
                  <a:pt x="5535387" y="6544678"/>
                  <a:pt x="5533517" y="6546911"/>
                </a:cubicBezTo>
                <a:cubicBezTo>
                  <a:pt x="5532580" y="6548187"/>
                  <a:pt x="5531333" y="6549144"/>
                  <a:pt x="5531022" y="6549144"/>
                </a:cubicBezTo>
                <a:cubicBezTo>
                  <a:pt x="5530087" y="6549144"/>
                  <a:pt x="5529774" y="6548187"/>
                  <a:pt x="5529774" y="6542445"/>
                </a:cubicBezTo>
                <a:cubicBezTo>
                  <a:pt x="5529774" y="6542445"/>
                  <a:pt x="5529774" y="6542445"/>
                  <a:pt x="5530087" y="6536383"/>
                </a:cubicBezTo>
                <a:cubicBezTo>
                  <a:pt x="5530087" y="6535107"/>
                  <a:pt x="5529462" y="6534150"/>
                  <a:pt x="5528527" y="6534150"/>
                </a:cubicBezTo>
                <a:close/>
                <a:moveTo>
                  <a:pt x="5470797" y="6534150"/>
                </a:moveTo>
                <a:cubicBezTo>
                  <a:pt x="5452275" y="6534150"/>
                  <a:pt x="5438776" y="6549781"/>
                  <a:pt x="5438776" y="6570196"/>
                </a:cubicBezTo>
                <a:cubicBezTo>
                  <a:pt x="5438776" y="6589335"/>
                  <a:pt x="5451333" y="6602413"/>
                  <a:pt x="5470168" y="6602413"/>
                </a:cubicBezTo>
                <a:cubicBezTo>
                  <a:pt x="5475504" y="6602413"/>
                  <a:pt x="5481783" y="6601137"/>
                  <a:pt x="5486177" y="6599223"/>
                </a:cubicBezTo>
                <a:cubicBezTo>
                  <a:pt x="5489944" y="6597947"/>
                  <a:pt x="5491200" y="6596990"/>
                  <a:pt x="5491514" y="6596353"/>
                </a:cubicBezTo>
                <a:cubicBezTo>
                  <a:pt x="5491828" y="6595396"/>
                  <a:pt x="5493084" y="6586464"/>
                  <a:pt x="5493084" y="6584550"/>
                </a:cubicBezTo>
                <a:cubicBezTo>
                  <a:pt x="5493084" y="6583912"/>
                  <a:pt x="5492770" y="6583274"/>
                  <a:pt x="5492143" y="6583274"/>
                </a:cubicBezTo>
                <a:cubicBezTo>
                  <a:pt x="5492143" y="6583274"/>
                  <a:pt x="5492143" y="6583593"/>
                  <a:pt x="5491828" y="6583593"/>
                </a:cubicBezTo>
                <a:cubicBezTo>
                  <a:pt x="5487433" y="6587421"/>
                  <a:pt x="5478330" y="6590611"/>
                  <a:pt x="5472051" y="6590611"/>
                </a:cubicBezTo>
                <a:cubicBezTo>
                  <a:pt x="5460750" y="6590611"/>
                  <a:pt x="5452902" y="6581041"/>
                  <a:pt x="5452902" y="6568282"/>
                </a:cubicBezTo>
                <a:cubicBezTo>
                  <a:pt x="5452902" y="6563816"/>
                  <a:pt x="5453216" y="6563497"/>
                  <a:pt x="5457925" y="6563497"/>
                </a:cubicBezTo>
                <a:lnTo>
                  <a:pt x="5488062" y="6563497"/>
                </a:lnTo>
                <a:cubicBezTo>
                  <a:pt x="5492770" y="6563497"/>
                  <a:pt x="5494339" y="6562540"/>
                  <a:pt x="5494339" y="6558712"/>
                </a:cubicBezTo>
                <a:cubicBezTo>
                  <a:pt x="5494339" y="6543082"/>
                  <a:pt x="5485864" y="6534150"/>
                  <a:pt x="5470797" y="6534150"/>
                </a:cubicBezTo>
                <a:close/>
                <a:moveTo>
                  <a:pt x="5371137" y="6534150"/>
                </a:moveTo>
                <a:cubicBezTo>
                  <a:pt x="5369558" y="6534150"/>
                  <a:pt x="5368926" y="6534797"/>
                  <a:pt x="5368926" y="6536091"/>
                </a:cubicBezTo>
                <a:cubicBezTo>
                  <a:pt x="5368926" y="6536091"/>
                  <a:pt x="5368926" y="6536091"/>
                  <a:pt x="5368926" y="6538356"/>
                </a:cubicBezTo>
                <a:cubicBezTo>
                  <a:pt x="5368926" y="6539650"/>
                  <a:pt x="5369242" y="6540297"/>
                  <a:pt x="5370190" y="6540621"/>
                </a:cubicBezTo>
                <a:cubicBezTo>
                  <a:pt x="5373033" y="6541591"/>
                  <a:pt x="5373349" y="6541915"/>
                  <a:pt x="5374297" y="6544179"/>
                </a:cubicBezTo>
                <a:cubicBezTo>
                  <a:pt x="5376509" y="6549356"/>
                  <a:pt x="5378721" y="6556150"/>
                  <a:pt x="5385040" y="6573620"/>
                </a:cubicBezTo>
                <a:cubicBezTo>
                  <a:pt x="5391043" y="6590119"/>
                  <a:pt x="5391991" y="6593355"/>
                  <a:pt x="5393887" y="6597884"/>
                </a:cubicBezTo>
                <a:cubicBezTo>
                  <a:pt x="5395151" y="6602413"/>
                  <a:pt x="5395151" y="6602413"/>
                  <a:pt x="5396414" y="6602413"/>
                </a:cubicBezTo>
                <a:cubicBezTo>
                  <a:pt x="5397046" y="6602413"/>
                  <a:pt x="5397362" y="6602413"/>
                  <a:pt x="5397994" y="6602413"/>
                </a:cubicBezTo>
                <a:cubicBezTo>
                  <a:pt x="5402418" y="6601443"/>
                  <a:pt x="5403051" y="6601443"/>
                  <a:pt x="5403998" y="6601443"/>
                </a:cubicBezTo>
                <a:cubicBezTo>
                  <a:pt x="5405893" y="6601119"/>
                  <a:pt x="5406525" y="6600796"/>
                  <a:pt x="5406841" y="6600149"/>
                </a:cubicBezTo>
                <a:cubicBezTo>
                  <a:pt x="5407473" y="6599178"/>
                  <a:pt x="5407473" y="6599178"/>
                  <a:pt x="5408421" y="6595943"/>
                </a:cubicBezTo>
                <a:cubicBezTo>
                  <a:pt x="5409369" y="6593355"/>
                  <a:pt x="5410318" y="6590766"/>
                  <a:pt x="5414424" y="6580414"/>
                </a:cubicBezTo>
                <a:cubicBezTo>
                  <a:pt x="5425483" y="6552591"/>
                  <a:pt x="5425483" y="6552591"/>
                  <a:pt x="5427063" y="6548709"/>
                </a:cubicBezTo>
                <a:cubicBezTo>
                  <a:pt x="5428958" y="6543209"/>
                  <a:pt x="5429906" y="6541915"/>
                  <a:pt x="5431486" y="6540944"/>
                </a:cubicBezTo>
                <a:cubicBezTo>
                  <a:pt x="5434014" y="6540297"/>
                  <a:pt x="5434014" y="6540297"/>
                  <a:pt x="5434014" y="6538356"/>
                </a:cubicBezTo>
                <a:lnTo>
                  <a:pt x="5434014" y="6536091"/>
                </a:lnTo>
                <a:cubicBezTo>
                  <a:pt x="5434014" y="6534797"/>
                  <a:pt x="5433698" y="6534150"/>
                  <a:pt x="5432750" y="6534150"/>
                </a:cubicBezTo>
                <a:cubicBezTo>
                  <a:pt x="5432750" y="6534150"/>
                  <a:pt x="5432750" y="6534150"/>
                  <a:pt x="5431486" y="6534150"/>
                </a:cubicBezTo>
                <a:cubicBezTo>
                  <a:pt x="5428643" y="6534474"/>
                  <a:pt x="5425799" y="6534797"/>
                  <a:pt x="5423271" y="6534797"/>
                </a:cubicBezTo>
                <a:cubicBezTo>
                  <a:pt x="5420743" y="6534797"/>
                  <a:pt x="5415372" y="6534474"/>
                  <a:pt x="5413792" y="6534474"/>
                </a:cubicBezTo>
                <a:cubicBezTo>
                  <a:pt x="5413160" y="6534150"/>
                  <a:pt x="5412844" y="6534150"/>
                  <a:pt x="5412528" y="6534150"/>
                </a:cubicBezTo>
                <a:cubicBezTo>
                  <a:pt x="5411581" y="6534150"/>
                  <a:pt x="5410949" y="6534797"/>
                  <a:pt x="5410949" y="6536091"/>
                </a:cubicBezTo>
                <a:cubicBezTo>
                  <a:pt x="5410949" y="6536091"/>
                  <a:pt x="5410949" y="6536091"/>
                  <a:pt x="5410949" y="6538356"/>
                </a:cubicBezTo>
                <a:cubicBezTo>
                  <a:pt x="5410949" y="6539650"/>
                  <a:pt x="5411265" y="6539974"/>
                  <a:pt x="5412844" y="6540621"/>
                </a:cubicBezTo>
                <a:cubicBezTo>
                  <a:pt x="5416004" y="6541268"/>
                  <a:pt x="5418216" y="6542562"/>
                  <a:pt x="5418216" y="6544179"/>
                </a:cubicBezTo>
                <a:cubicBezTo>
                  <a:pt x="5418216" y="6545797"/>
                  <a:pt x="5417268" y="6549356"/>
                  <a:pt x="5413160" y="6561003"/>
                </a:cubicBezTo>
                <a:cubicBezTo>
                  <a:pt x="5413160" y="6561003"/>
                  <a:pt x="5413160" y="6561003"/>
                  <a:pt x="5409369" y="6571679"/>
                </a:cubicBezTo>
                <a:cubicBezTo>
                  <a:pt x="5408738" y="6574267"/>
                  <a:pt x="5407789" y="6576855"/>
                  <a:pt x="5407158" y="6579120"/>
                </a:cubicBezTo>
                <a:cubicBezTo>
                  <a:pt x="5407158" y="6579120"/>
                  <a:pt x="5407158" y="6579120"/>
                  <a:pt x="5405893" y="6582678"/>
                </a:cubicBezTo>
                <a:cubicBezTo>
                  <a:pt x="5405893" y="6582678"/>
                  <a:pt x="5405893" y="6582678"/>
                  <a:pt x="5405261" y="6584620"/>
                </a:cubicBezTo>
                <a:cubicBezTo>
                  <a:pt x="5405261" y="6585267"/>
                  <a:pt x="5404945" y="6586237"/>
                  <a:pt x="5404945" y="6586237"/>
                </a:cubicBezTo>
                <a:cubicBezTo>
                  <a:pt x="5404629" y="6586237"/>
                  <a:pt x="5401786" y="6577502"/>
                  <a:pt x="5397994" y="6564238"/>
                </a:cubicBezTo>
                <a:cubicBezTo>
                  <a:pt x="5397994" y="6564238"/>
                  <a:pt x="5397994" y="6564238"/>
                  <a:pt x="5394519" y="6553562"/>
                </a:cubicBezTo>
                <a:cubicBezTo>
                  <a:pt x="5394203" y="6551620"/>
                  <a:pt x="5393571" y="6549679"/>
                  <a:pt x="5392939" y="6547738"/>
                </a:cubicBezTo>
                <a:cubicBezTo>
                  <a:pt x="5392307" y="6546444"/>
                  <a:pt x="5392307" y="6545473"/>
                  <a:pt x="5392307" y="6544826"/>
                </a:cubicBezTo>
                <a:cubicBezTo>
                  <a:pt x="5392307" y="6543209"/>
                  <a:pt x="5393887" y="6542238"/>
                  <a:pt x="5397362" y="6541268"/>
                </a:cubicBezTo>
                <a:cubicBezTo>
                  <a:pt x="5400838" y="6540297"/>
                  <a:pt x="5401154" y="6540297"/>
                  <a:pt x="5401154" y="6538356"/>
                </a:cubicBezTo>
                <a:cubicBezTo>
                  <a:pt x="5401154" y="6538356"/>
                  <a:pt x="5401154" y="6538356"/>
                  <a:pt x="5401154" y="6536091"/>
                </a:cubicBezTo>
                <a:cubicBezTo>
                  <a:pt x="5401154" y="6534797"/>
                  <a:pt x="5400522" y="6534150"/>
                  <a:pt x="5399258" y="6534150"/>
                </a:cubicBezTo>
                <a:cubicBezTo>
                  <a:pt x="5399258" y="6534150"/>
                  <a:pt x="5399258" y="6534150"/>
                  <a:pt x="5397678" y="6534150"/>
                </a:cubicBezTo>
                <a:cubicBezTo>
                  <a:pt x="5393887" y="6534474"/>
                  <a:pt x="5390095" y="6534797"/>
                  <a:pt x="5384093" y="6534797"/>
                </a:cubicBezTo>
                <a:cubicBezTo>
                  <a:pt x="5380933" y="6534797"/>
                  <a:pt x="5378721" y="6534797"/>
                  <a:pt x="5377457" y="6534474"/>
                </a:cubicBezTo>
                <a:cubicBezTo>
                  <a:pt x="5371453" y="6534150"/>
                  <a:pt x="5371453" y="6534150"/>
                  <a:pt x="5371137" y="6534150"/>
                </a:cubicBezTo>
                <a:close/>
                <a:moveTo>
                  <a:pt x="5353686" y="6534150"/>
                </a:moveTo>
                <a:cubicBezTo>
                  <a:pt x="5353369" y="6534150"/>
                  <a:pt x="5353051" y="6534150"/>
                  <a:pt x="5352735" y="6534469"/>
                </a:cubicBezTo>
                <a:cubicBezTo>
                  <a:pt x="5352735" y="6534469"/>
                  <a:pt x="5352735" y="6534469"/>
                  <a:pt x="5351464" y="6534469"/>
                </a:cubicBezTo>
                <a:cubicBezTo>
                  <a:pt x="5351464" y="6534469"/>
                  <a:pt x="5351464" y="6534469"/>
                  <a:pt x="5333048" y="6536383"/>
                </a:cubicBezTo>
                <a:cubicBezTo>
                  <a:pt x="5331143" y="6536702"/>
                  <a:pt x="5330826" y="6537021"/>
                  <a:pt x="5330826" y="6538617"/>
                </a:cubicBezTo>
                <a:cubicBezTo>
                  <a:pt x="5330826" y="6538617"/>
                  <a:pt x="5330826" y="6538617"/>
                  <a:pt x="5330826" y="6540850"/>
                </a:cubicBezTo>
                <a:cubicBezTo>
                  <a:pt x="5330826" y="6542126"/>
                  <a:pt x="5331461" y="6542764"/>
                  <a:pt x="5334318" y="6543083"/>
                </a:cubicBezTo>
                <a:cubicBezTo>
                  <a:pt x="5339716" y="6543402"/>
                  <a:pt x="5340033" y="6544359"/>
                  <a:pt x="5340033" y="6560310"/>
                </a:cubicBezTo>
                <a:lnTo>
                  <a:pt x="5340033" y="6571156"/>
                </a:lnTo>
                <a:cubicBezTo>
                  <a:pt x="5340033" y="6579451"/>
                  <a:pt x="5340033" y="6585512"/>
                  <a:pt x="5339716" y="6589022"/>
                </a:cubicBezTo>
                <a:cubicBezTo>
                  <a:pt x="5339398" y="6591893"/>
                  <a:pt x="5338763" y="6592531"/>
                  <a:pt x="5334954" y="6593807"/>
                </a:cubicBezTo>
                <a:cubicBezTo>
                  <a:pt x="5330826" y="6595083"/>
                  <a:pt x="5330826" y="6595083"/>
                  <a:pt x="5330826" y="6596997"/>
                </a:cubicBezTo>
                <a:cubicBezTo>
                  <a:pt x="5330826" y="6596997"/>
                  <a:pt x="5330826" y="6596997"/>
                  <a:pt x="5330826" y="6599230"/>
                </a:cubicBezTo>
                <a:cubicBezTo>
                  <a:pt x="5330826" y="6600506"/>
                  <a:pt x="5331143" y="6600825"/>
                  <a:pt x="5332096" y="6600825"/>
                </a:cubicBezTo>
                <a:cubicBezTo>
                  <a:pt x="5332096" y="6600825"/>
                  <a:pt x="5332096" y="6600825"/>
                  <a:pt x="5333048" y="6600825"/>
                </a:cubicBezTo>
                <a:cubicBezTo>
                  <a:pt x="5336541" y="6600825"/>
                  <a:pt x="5342574" y="6600506"/>
                  <a:pt x="5347654" y="6600506"/>
                </a:cubicBezTo>
                <a:cubicBezTo>
                  <a:pt x="5352416" y="6600506"/>
                  <a:pt x="5358449" y="6600825"/>
                  <a:pt x="5361624" y="6600825"/>
                </a:cubicBezTo>
                <a:cubicBezTo>
                  <a:pt x="5361624" y="6600825"/>
                  <a:pt x="5361624" y="6600825"/>
                  <a:pt x="5362576" y="6600825"/>
                </a:cubicBezTo>
                <a:cubicBezTo>
                  <a:pt x="5363529" y="6600825"/>
                  <a:pt x="5364164" y="6600506"/>
                  <a:pt x="5364164" y="6599230"/>
                </a:cubicBezTo>
                <a:cubicBezTo>
                  <a:pt x="5364164" y="6599230"/>
                  <a:pt x="5364164" y="6599230"/>
                  <a:pt x="5364164" y="6596997"/>
                </a:cubicBezTo>
                <a:cubicBezTo>
                  <a:pt x="5364164" y="6595083"/>
                  <a:pt x="5363846" y="6595083"/>
                  <a:pt x="5360036" y="6593807"/>
                </a:cubicBezTo>
                <a:cubicBezTo>
                  <a:pt x="5356226" y="6592531"/>
                  <a:pt x="5355591" y="6591893"/>
                  <a:pt x="5355274" y="6589022"/>
                </a:cubicBezTo>
                <a:cubicBezTo>
                  <a:pt x="5354956" y="6585831"/>
                  <a:pt x="5354956" y="6578813"/>
                  <a:pt x="5354956" y="6571156"/>
                </a:cubicBezTo>
                <a:cubicBezTo>
                  <a:pt x="5354956" y="6571156"/>
                  <a:pt x="5354956" y="6571156"/>
                  <a:pt x="5354956" y="6564457"/>
                </a:cubicBezTo>
                <a:cubicBezTo>
                  <a:pt x="5354956" y="6557120"/>
                  <a:pt x="5354956" y="6544359"/>
                  <a:pt x="5355274" y="6542126"/>
                </a:cubicBezTo>
                <a:cubicBezTo>
                  <a:pt x="5355274" y="6537021"/>
                  <a:pt x="5355274" y="6537021"/>
                  <a:pt x="5355274" y="6536702"/>
                </a:cubicBezTo>
                <a:cubicBezTo>
                  <a:pt x="5355274" y="6535107"/>
                  <a:pt x="5354956" y="6534150"/>
                  <a:pt x="5353686" y="6534150"/>
                </a:cubicBezTo>
                <a:close/>
                <a:moveTo>
                  <a:pt x="5264654" y="6534150"/>
                </a:moveTo>
                <a:cubicBezTo>
                  <a:pt x="5264334" y="6534150"/>
                  <a:pt x="5263694" y="6534469"/>
                  <a:pt x="5262413" y="6534469"/>
                </a:cubicBezTo>
                <a:cubicBezTo>
                  <a:pt x="5262413" y="6534469"/>
                  <a:pt x="5262413" y="6534469"/>
                  <a:pt x="5243846" y="6536702"/>
                </a:cubicBezTo>
                <a:cubicBezTo>
                  <a:pt x="5242246" y="6537021"/>
                  <a:pt x="5241926" y="6537340"/>
                  <a:pt x="5241926" y="6539574"/>
                </a:cubicBezTo>
                <a:lnTo>
                  <a:pt x="5241926" y="6542126"/>
                </a:lnTo>
                <a:cubicBezTo>
                  <a:pt x="5241926" y="6543402"/>
                  <a:pt x="5242567" y="6543402"/>
                  <a:pt x="5245767" y="6543721"/>
                </a:cubicBezTo>
                <a:cubicBezTo>
                  <a:pt x="5249609" y="6544040"/>
                  <a:pt x="5250889" y="6544997"/>
                  <a:pt x="5251849" y="6547230"/>
                </a:cubicBezTo>
                <a:cubicBezTo>
                  <a:pt x="5252490" y="6549463"/>
                  <a:pt x="5253130" y="6559991"/>
                  <a:pt x="5253130" y="6566371"/>
                </a:cubicBezTo>
                <a:cubicBezTo>
                  <a:pt x="5253130" y="6566371"/>
                  <a:pt x="5253130" y="6566371"/>
                  <a:pt x="5253130" y="6571156"/>
                </a:cubicBezTo>
                <a:cubicBezTo>
                  <a:pt x="5253130" y="6579132"/>
                  <a:pt x="5253130" y="6586150"/>
                  <a:pt x="5253130" y="6589022"/>
                </a:cubicBezTo>
                <a:cubicBezTo>
                  <a:pt x="5252810" y="6591893"/>
                  <a:pt x="5251849" y="6592531"/>
                  <a:pt x="5248008" y="6593807"/>
                </a:cubicBezTo>
                <a:cubicBezTo>
                  <a:pt x="5244167" y="6595083"/>
                  <a:pt x="5243846" y="6595083"/>
                  <a:pt x="5243846" y="6596997"/>
                </a:cubicBezTo>
                <a:cubicBezTo>
                  <a:pt x="5243846" y="6596997"/>
                  <a:pt x="5243846" y="6596997"/>
                  <a:pt x="5243846" y="6599230"/>
                </a:cubicBezTo>
                <a:cubicBezTo>
                  <a:pt x="5243846" y="6600506"/>
                  <a:pt x="5244487" y="6600825"/>
                  <a:pt x="5245447" y="6600825"/>
                </a:cubicBezTo>
                <a:cubicBezTo>
                  <a:pt x="5245447" y="6600825"/>
                  <a:pt x="5245447" y="6600825"/>
                  <a:pt x="5246407" y="6600825"/>
                </a:cubicBezTo>
                <a:cubicBezTo>
                  <a:pt x="5249288" y="6600825"/>
                  <a:pt x="5256011" y="6600506"/>
                  <a:pt x="5260813" y="6600506"/>
                </a:cubicBezTo>
                <a:cubicBezTo>
                  <a:pt x="5265934" y="6600506"/>
                  <a:pt x="5271696" y="6600825"/>
                  <a:pt x="5274898" y="6600825"/>
                </a:cubicBezTo>
                <a:cubicBezTo>
                  <a:pt x="5274898" y="6600825"/>
                  <a:pt x="5274898" y="6600825"/>
                  <a:pt x="5275858" y="6600825"/>
                </a:cubicBezTo>
                <a:cubicBezTo>
                  <a:pt x="5277138" y="6600825"/>
                  <a:pt x="5277459" y="6600506"/>
                  <a:pt x="5277459" y="6599230"/>
                </a:cubicBezTo>
                <a:cubicBezTo>
                  <a:pt x="5277459" y="6599230"/>
                  <a:pt x="5277459" y="6599230"/>
                  <a:pt x="5277459" y="6596997"/>
                </a:cubicBezTo>
                <a:cubicBezTo>
                  <a:pt x="5277459" y="6595083"/>
                  <a:pt x="5277138" y="6595083"/>
                  <a:pt x="5273297" y="6593807"/>
                </a:cubicBezTo>
                <a:cubicBezTo>
                  <a:pt x="5269457" y="6592531"/>
                  <a:pt x="5268815" y="6591893"/>
                  <a:pt x="5268495" y="6589022"/>
                </a:cubicBezTo>
                <a:cubicBezTo>
                  <a:pt x="5268495" y="6586150"/>
                  <a:pt x="5268175" y="6579132"/>
                  <a:pt x="5268175" y="6571156"/>
                </a:cubicBezTo>
                <a:cubicBezTo>
                  <a:pt x="5268175" y="6571156"/>
                  <a:pt x="5268175" y="6571156"/>
                  <a:pt x="5268175" y="6567647"/>
                </a:cubicBezTo>
                <a:cubicBezTo>
                  <a:pt x="5268175" y="6559034"/>
                  <a:pt x="5268815" y="6556163"/>
                  <a:pt x="5271056" y="6552972"/>
                </a:cubicBezTo>
                <a:cubicBezTo>
                  <a:pt x="5273937" y="6548825"/>
                  <a:pt x="5279060" y="6546273"/>
                  <a:pt x="5284501" y="6546273"/>
                </a:cubicBezTo>
                <a:cubicBezTo>
                  <a:pt x="5289303" y="6546273"/>
                  <a:pt x="5292824" y="6548187"/>
                  <a:pt x="5294105" y="6552015"/>
                </a:cubicBezTo>
                <a:cubicBezTo>
                  <a:pt x="5295065" y="6554567"/>
                  <a:pt x="5295705" y="6558396"/>
                  <a:pt x="5295705" y="6566690"/>
                </a:cubicBezTo>
                <a:cubicBezTo>
                  <a:pt x="5295705" y="6566690"/>
                  <a:pt x="5295705" y="6566690"/>
                  <a:pt x="5295705" y="6571156"/>
                </a:cubicBezTo>
                <a:cubicBezTo>
                  <a:pt x="5295705" y="6578813"/>
                  <a:pt x="5295385" y="6586150"/>
                  <a:pt x="5295385" y="6589022"/>
                </a:cubicBezTo>
                <a:cubicBezTo>
                  <a:pt x="5295065" y="6591893"/>
                  <a:pt x="5294425" y="6592531"/>
                  <a:pt x="5290263" y="6593807"/>
                </a:cubicBezTo>
                <a:cubicBezTo>
                  <a:pt x="5286422" y="6595083"/>
                  <a:pt x="5286422" y="6595083"/>
                  <a:pt x="5286422" y="6596997"/>
                </a:cubicBezTo>
                <a:cubicBezTo>
                  <a:pt x="5286422" y="6596997"/>
                  <a:pt x="5286422" y="6596997"/>
                  <a:pt x="5286422" y="6599230"/>
                </a:cubicBezTo>
                <a:cubicBezTo>
                  <a:pt x="5286422" y="6600506"/>
                  <a:pt x="5286742" y="6600825"/>
                  <a:pt x="5287702" y="6600825"/>
                </a:cubicBezTo>
                <a:cubicBezTo>
                  <a:pt x="5287702" y="6600825"/>
                  <a:pt x="5287702" y="6600825"/>
                  <a:pt x="5288663" y="6600825"/>
                </a:cubicBezTo>
                <a:cubicBezTo>
                  <a:pt x="5292184" y="6600825"/>
                  <a:pt x="5298266" y="6600506"/>
                  <a:pt x="5303068" y="6600506"/>
                </a:cubicBezTo>
                <a:cubicBezTo>
                  <a:pt x="5307869" y="6600506"/>
                  <a:pt x="5313952" y="6600825"/>
                  <a:pt x="5317473" y="6600825"/>
                </a:cubicBezTo>
                <a:cubicBezTo>
                  <a:pt x="5317473" y="6600825"/>
                  <a:pt x="5317473" y="6600825"/>
                  <a:pt x="5318113" y="6600825"/>
                </a:cubicBezTo>
                <a:cubicBezTo>
                  <a:pt x="5319394" y="6600825"/>
                  <a:pt x="5319714" y="6600506"/>
                  <a:pt x="5319714" y="6599230"/>
                </a:cubicBezTo>
                <a:cubicBezTo>
                  <a:pt x="5319714" y="6599230"/>
                  <a:pt x="5319714" y="6599230"/>
                  <a:pt x="5319714" y="6596997"/>
                </a:cubicBezTo>
                <a:cubicBezTo>
                  <a:pt x="5319714" y="6595083"/>
                  <a:pt x="5319714" y="6595083"/>
                  <a:pt x="5315553" y="6593807"/>
                </a:cubicBezTo>
                <a:cubicBezTo>
                  <a:pt x="5311711" y="6592531"/>
                  <a:pt x="5311071" y="6591893"/>
                  <a:pt x="5310751" y="6589022"/>
                </a:cubicBezTo>
                <a:cubicBezTo>
                  <a:pt x="5310751" y="6586469"/>
                  <a:pt x="5310430" y="6578813"/>
                  <a:pt x="5310430" y="6571156"/>
                </a:cubicBezTo>
                <a:cubicBezTo>
                  <a:pt x="5310430" y="6571156"/>
                  <a:pt x="5310430" y="6571156"/>
                  <a:pt x="5310430" y="6566690"/>
                </a:cubicBezTo>
                <a:cubicBezTo>
                  <a:pt x="5310430" y="6547230"/>
                  <a:pt x="5310430" y="6547230"/>
                  <a:pt x="5309470" y="6544040"/>
                </a:cubicBezTo>
                <a:cubicBezTo>
                  <a:pt x="5306909" y="6537978"/>
                  <a:pt x="5299867" y="6534150"/>
                  <a:pt x="5290583" y="6534150"/>
                </a:cubicBezTo>
                <a:cubicBezTo>
                  <a:pt x="5282901" y="6534150"/>
                  <a:pt x="5279699" y="6535745"/>
                  <a:pt x="5273297" y="6542764"/>
                </a:cubicBezTo>
                <a:cubicBezTo>
                  <a:pt x="5273297" y="6542764"/>
                  <a:pt x="5273297" y="6542764"/>
                  <a:pt x="5270736" y="6545316"/>
                </a:cubicBezTo>
                <a:cubicBezTo>
                  <a:pt x="5270736" y="6545316"/>
                  <a:pt x="5270736" y="6545316"/>
                  <a:pt x="5269457" y="6546592"/>
                </a:cubicBezTo>
                <a:cubicBezTo>
                  <a:pt x="5269136" y="6547230"/>
                  <a:pt x="5268495" y="6547549"/>
                  <a:pt x="5268175" y="6547549"/>
                </a:cubicBezTo>
                <a:cubicBezTo>
                  <a:pt x="5267535" y="6547549"/>
                  <a:pt x="5266895" y="6546273"/>
                  <a:pt x="5266895" y="6544678"/>
                </a:cubicBezTo>
                <a:cubicBezTo>
                  <a:pt x="5266895" y="6544040"/>
                  <a:pt x="5266575" y="6537978"/>
                  <a:pt x="5266575" y="6536702"/>
                </a:cubicBezTo>
                <a:cubicBezTo>
                  <a:pt x="5266255" y="6535107"/>
                  <a:pt x="5265614" y="6534150"/>
                  <a:pt x="5264654" y="6534150"/>
                </a:cubicBezTo>
                <a:close/>
                <a:moveTo>
                  <a:pt x="4979571" y="6534150"/>
                </a:moveTo>
                <a:cubicBezTo>
                  <a:pt x="4979571" y="6534150"/>
                  <a:pt x="4978624" y="6534468"/>
                  <a:pt x="4977358" y="6534468"/>
                </a:cubicBezTo>
                <a:cubicBezTo>
                  <a:pt x="4977358" y="6534468"/>
                  <a:pt x="4977358" y="6534468"/>
                  <a:pt x="4958389" y="6536373"/>
                </a:cubicBezTo>
                <a:cubicBezTo>
                  <a:pt x="4956492" y="6536690"/>
                  <a:pt x="4956176" y="6537008"/>
                  <a:pt x="4956176" y="6538595"/>
                </a:cubicBezTo>
                <a:cubicBezTo>
                  <a:pt x="4956176" y="6538595"/>
                  <a:pt x="4956176" y="6538595"/>
                  <a:pt x="4956176" y="6540818"/>
                </a:cubicBezTo>
                <a:cubicBezTo>
                  <a:pt x="4956176" y="6542088"/>
                  <a:pt x="4956808" y="6542723"/>
                  <a:pt x="4959970" y="6543040"/>
                </a:cubicBezTo>
                <a:cubicBezTo>
                  <a:pt x="4965029" y="6543358"/>
                  <a:pt x="4965344" y="6544628"/>
                  <a:pt x="4965344" y="6560185"/>
                </a:cubicBezTo>
                <a:cubicBezTo>
                  <a:pt x="4965344" y="6560185"/>
                  <a:pt x="4965344" y="6560185"/>
                  <a:pt x="4965344" y="6571616"/>
                </a:cubicBezTo>
                <a:cubicBezTo>
                  <a:pt x="4965344" y="6571616"/>
                  <a:pt x="4965344" y="6571616"/>
                  <a:pt x="4965344" y="6578283"/>
                </a:cubicBezTo>
                <a:cubicBezTo>
                  <a:pt x="4965344" y="6580823"/>
                  <a:pt x="4965344" y="6583046"/>
                  <a:pt x="4965344" y="6583998"/>
                </a:cubicBezTo>
                <a:cubicBezTo>
                  <a:pt x="4965344" y="6591301"/>
                  <a:pt x="4967241" y="6595746"/>
                  <a:pt x="4971351" y="6598603"/>
                </a:cubicBezTo>
                <a:cubicBezTo>
                  <a:pt x="4974513" y="6600826"/>
                  <a:pt x="4979571" y="6602096"/>
                  <a:pt x="4984314" y="6602096"/>
                </a:cubicBezTo>
                <a:cubicBezTo>
                  <a:pt x="4991585" y="6602096"/>
                  <a:pt x="4994115" y="6600508"/>
                  <a:pt x="5002651" y="6592253"/>
                </a:cubicBezTo>
                <a:cubicBezTo>
                  <a:pt x="5004548" y="6590666"/>
                  <a:pt x="5005180" y="6590348"/>
                  <a:pt x="5005496" y="6590348"/>
                </a:cubicBezTo>
                <a:cubicBezTo>
                  <a:pt x="5006129" y="6590348"/>
                  <a:pt x="5006761" y="6591301"/>
                  <a:pt x="5006761" y="6593206"/>
                </a:cubicBezTo>
                <a:cubicBezTo>
                  <a:pt x="5007709" y="6602413"/>
                  <a:pt x="5007709" y="6602413"/>
                  <a:pt x="5009290" y="6602413"/>
                </a:cubicBezTo>
                <a:cubicBezTo>
                  <a:pt x="5009290" y="6602413"/>
                  <a:pt x="5010240" y="6602096"/>
                  <a:pt x="5010871" y="6602096"/>
                </a:cubicBezTo>
                <a:cubicBezTo>
                  <a:pt x="5010871" y="6602096"/>
                  <a:pt x="5010871" y="6602096"/>
                  <a:pt x="5028576" y="6599556"/>
                </a:cubicBezTo>
                <a:cubicBezTo>
                  <a:pt x="5030473" y="6599556"/>
                  <a:pt x="5030790" y="6598921"/>
                  <a:pt x="5030790" y="6597333"/>
                </a:cubicBezTo>
                <a:cubicBezTo>
                  <a:pt x="5030790" y="6597333"/>
                  <a:pt x="5030790" y="6597333"/>
                  <a:pt x="5030790" y="6595428"/>
                </a:cubicBezTo>
                <a:cubicBezTo>
                  <a:pt x="5030790" y="6593841"/>
                  <a:pt x="5030473" y="6593523"/>
                  <a:pt x="5028259" y="6593206"/>
                </a:cubicBezTo>
                <a:cubicBezTo>
                  <a:pt x="5023517" y="6592571"/>
                  <a:pt x="5022253" y="6591618"/>
                  <a:pt x="5021620" y="6588126"/>
                </a:cubicBezTo>
                <a:cubicBezTo>
                  <a:pt x="5021304" y="6585903"/>
                  <a:pt x="5021304" y="6578601"/>
                  <a:pt x="5020988" y="6566535"/>
                </a:cubicBezTo>
                <a:lnTo>
                  <a:pt x="5020988" y="6557010"/>
                </a:lnTo>
                <a:cubicBezTo>
                  <a:pt x="5020988" y="6553835"/>
                  <a:pt x="5020988" y="6550978"/>
                  <a:pt x="5021304" y="6548438"/>
                </a:cubicBezTo>
                <a:cubicBezTo>
                  <a:pt x="5021304" y="6542723"/>
                  <a:pt x="5021304" y="6542723"/>
                  <a:pt x="5021620" y="6539230"/>
                </a:cubicBezTo>
                <a:cubicBezTo>
                  <a:pt x="5021620" y="6539230"/>
                  <a:pt x="5021620" y="6539230"/>
                  <a:pt x="5021620" y="6535738"/>
                </a:cubicBezTo>
                <a:cubicBezTo>
                  <a:pt x="5021620" y="6534785"/>
                  <a:pt x="5021304" y="6534150"/>
                  <a:pt x="5020039" y="6534150"/>
                </a:cubicBezTo>
                <a:cubicBezTo>
                  <a:pt x="5019407" y="6534150"/>
                  <a:pt x="5018775" y="6534150"/>
                  <a:pt x="5017826" y="6534468"/>
                </a:cubicBezTo>
                <a:cubicBezTo>
                  <a:pt x="5017826" y="6534468"/>
                  <a:pt x="5017826" y="6534468"/>
                  <a:pt x="4999174" y="6536373"/>
                </a:cubicBezTo>
                <a:cubicBezTo>
                  <a:pt x="4997592" y="6536373"/>
                  <a:pt x="4996960" y="6537008"/>
                  <a:pt x="4996960" y="6538278"/>
                </a:cubicBezTo>
                <a:cubicBezTo>
                  <a:pt x="4996960" y="6538278"/>
                  <a:pt x="4996960" y="6538278"/>
                  <a:pt x="4996960" y="6540818"/>
                </a:cubicBezTo>
                <a:cubicBezTo>
                  <a:pt x="4996960" y="6542088"/>
                  <a:pt x="4997592" y="6542405"/>
                  <a:pt x="5000754" y="6542723"/>
                </a:cubicBezTo>
                <a:cubicBezTo>
                  <a:pt x="5003916" y="6543040"/>
                  <a:pt x="5005180" y="6544310"/>
                  <a:pt x="5005812" y="6546533"/>
                </a:cubicBezTo>
                <a:cubicBezTo>
                  <a:pt x="5006129" y="6547803"/>
                  <a:pt x="5006129" y="6554788"/>
                  <a:pt x="5006129" y="6559868"/>
                </a:cubicBezTo>
                <a:cubicBezTo>
                  <a:pt x="5006129" y="6559868"/>
                  <a:pt x="5006129" y="6559868"/>
                  <a:pt x="5006129" y="6566535"/>
                </a:cubicBezTo>
                <a:cubicBezTo>
                  <a:pt x="5006129" y="6576378"/>
                  <a:pt x="5005812" y="6579871"/>
                  <a:pt x="5004232" y="6582728"/>
                </a:cubicBezTo>
                <a:cubicBezTo>
                  <a:pt x="5002018" y="6587491"/>
                  <a:pt x="4996328" y="6590348"/>
                  <a:pt x="4990321" y="6590348"/>
                </a:cubicBezTo>
                <a:cubicBezTo>
                  <a:pt x="4986843" y="6590348"/>
                  <a:pt x="4983999" y="6589078"/>
                  <a:pt x="4982417" y="6586856"/>
                </a:cubicBezTo>
                <a:cubicBezTo>
                  <a:pt x="4980204" y="6583998"/>
                  <a:pt x="4980204" y="6582093"/>
                  <a:pt x="4980204" y="6570028"/>
                </a:cubicBezTo>
                <a:cubicBezTo>
                  <a:pt x="4980204" y="6570028"/>
                  <a:pt x="4980204" y="6570028"/>
                  <a:pt x="4980204" y="6559868"/>
                </a:cubicBezTo>
                <a:cubicBezTo>
                  <a:pt x="4980204" y="6553518"/>
                  <a:pt x="4980204" y="6544945"/>
                  <a:pt x="4980837" y="6538595"/>
                </a:cubicBezTo>
                <a:cubicBezTo>
                  <a:pt x="4980837" y="6537643"/>
                  <a:pt x="4980837" y="6536373"/>
                  <a:pt x="4980837" y="6535738"/>
                </a:cubicBezTo>
                <a:cubicBezTo>
                  <a:pt x="4980837" y="6534785"/>
                  <a:pt x="4980520" y="6534150"/>
                  <a:pt x="4979571" y="6534150"/>
                </a:cubicBezTo>
                <a:close/>
                <a:moveTo>
                  <a:pt x="4917603" y="6534150"/>
                </a:moveTo>
                <a:cubicBezTo>
                  <a:pt x="4907712" y="6534150"/>
                  <a:pt x="4900054" y="6537340"/>
                  <a:pt x="4893992" y="6544039"/>
                </a:cubicBezTo>
                <a:cubicBezTo>
                  <a:pt x="4887930" y="6550419"/>
                  <a:pt x="4884739" y="6559669"/>
                  <a:pt x="4884739" y="6570196"/>
                </a:cubicBezTo>
                <a:cubicBezTo>
                  <a:pt x="4884739" y="6589654"/>
                  <a:pt x="4896863" y="6602413"/>
                  <a:pt x="4915370" y="6602413"/>
                </a:cubicBezTo>
                <a:cubicBezTo>
                  <a:pt x="4926536" y="6602413"/>
                  <a:pt x="4935470" y="6598585"/>
                  <a:pt x="4941532" y="6590930"/>
                </a:cubicBezTo>
                <a:cubicBezTo>
                  <a:pt x="4946637" y="6584550"/>
                  <a:pt x="4949827" y="6575618"/>
                  <a:pt x="4949827" y="6566687"/>
                </a:cubicBezTo>
                <a:cubicBezTo>
                  <a:pt x="4949827" y="6559988"/>
                  <a:pt x="4947913" y="6553289"/>
                  <a:pt x="4945041" y="6548186"/>
                </a:cubicBezTo>
                <a:cubicBezTo>
                  <a:pt x="4939936" y="6539254"/>
                  <a:pt x="4930046" y="6534150"/>
                  <a:pt x="4917603" y="6534150"/>
                </a:cubicBezTo>
                <a:close/>
                <a:moveTo>
                  <a:pt x="4693958" y="6534150"/>
                </a:moveTo>
                <a:cubicBezTo>
                  <a:pt x="4688931" y="6534150"/>
                  <a:pt x="4681705" y="6535116"/>
                  <a:pt x="4677305" y="6536403"/>
                </a:cubicBezTo>
                <a:cubicBezTo>
                  <a:pt x="4673221" y="6537369"/>
                  <a:pt x="4672278" y="6538335"/>
                  <a:pt x="4671965" y="6542197"/>
                </a:cubicBezTo>
                <a:lnTo>
                  <a:pt x="4671022" y="6548957"/>
                </a:lnTo>
                <a:cubicBezTo>
                  <a:pt x="4671022" y="6548957"/>
                  <a:pt x="4671022" y="6548957"/>
                  <a:pt x="4671022" y="6549923"/>
                </a:cubicBezTo>
                <a:cubicBezTo>
                  <a:pt x="4671022" y="6550888"/>
                  <a:pt x="4671336" y="6551532"/>
                  <a:pt x="4671965" y="6551532"/>
                </a:cubicBezTo>
                <a:cubicBezTo>
                  <a:pt x="4672278" y="6551532"/>
                  <a:pt x="4672907" y="6551210"/>
                  <a:pt x="4673849" y="6550567"/>
                </a:cubicBezTo>
                <a:cubicBezTo>
                  <a:pt x="4678876" y="6547670"/>
                  <a:pt x="4686103" y="6545416"/>
                  <a:pt x="4691758" y="6545416"/>
                </a:cubicBezTo>
                <a:cubicBezTo>
                  <a:pt x="4700241" y="6545416"/>
                  <a:pt x="4703698" y="6548957"/>
                  <a:pt x="4703698" y="6557970"/>
                </a:cubicBezTo>
                <a:cubicBezTo>
                  <a:pt x="4703698" y="6557970"/>
                  <a:pt x="4703698" y="6557970"/>
                  <a:pt x="4703698" y="6560545"/>
                </a:cubicBezTo>
                <a:cubicBezTo>
                  <a:pt x="4703698" y="6564408"/>
                  <a:pt x="4702755" y="6565052"/>
                  <a:pt x="4695529" y="6566661"/>
                </a:cubicBezTo>
                <a:cubicBezTo>
                  <a:pt x="4695529" y="6566661"/>
                  <a:pt x="4695529" y="6566661"/>
                  <a:pt x="4678563" y="6570202"/>
                </a:cubicBezTo>
                <a:cubicBezTo>
                  <a:pt x="4671650" y="6571489"/>
                  <a:pt x="4671650" y="6571811"/>
                  <a:pt x="4670393" y="6573099"/>
                </a:cubicBezTo>
                <a:cubicBezTo>
                  <a:pt x="4668822" y="6575674"/>
                  <a:pt x="4667251" y="6581468"/>
                  <a:pt x="4667251" y="6585974"/>
                </a:cubicBezTo>
                <a:cubicBezTo>
                  <a:pt x="4667251" y="6595631"/>
                  <a:pt x="4673849" y="6603035"/>
                  <a:pt x="4681705" y="6603035"/>
                </a:cubicBezTo>
                <a:cubicBezTo>
                  <a:pt x="4686417" y="6603035"/>
                  <a:pt x="4691130" y="6601747"/>
                  <a:pt x="4694586" y="6599494"/>
                </a:cubicBezTo>
                <a:cubicBezTo>
                  <a:pt x="4696157" y="6598528"/>
                  <a:pt x="4701498" y="6594665"/>
                  <a:pt x="4702441" y="6593700"/>
                </a:cubicBezTo>
                <a:cubicBezTo>
                  <a:pt x="4702755" y="6593378"/>
                  <a:pt x="4703069" y="6593056"/>
                  <a:pt x="4703069" y="6593056"/>
                </a:cubicBezTo>
                <a:cubicBezTo>
                  <a:pt x="4703698" y="6593056"/>
                  <a:pt x="4704012" y="6594344"/>
                  <a:pt x="4704012" y="6596597"/>
                </a:cubicBezTo>
                <a:cubicBezTo>
                  <a:pt x="4704012" y="6597884"/>
                  <a:pt x="4704326" y="6601103"/>
                  <a:pt x="4704641" y="6602069"/>
                </a:cubicBezTo>
                <a:cubicBezTo>
                  <a:pt x="4704954" y="6603356"/>
                  <a:pt x="4705583" y="6604000"/>
                  <a:pt x="4706840" y="6604000"/>
                </a:cubicBezTo>
                <a:cubicBezTo>
                  <a:pt x="4707782" y="6604000"/>
                  <a:pt x="4709039" y="6604000"/>
                  <a:pt x="4709667" y="6603678"/>
                </a:cubicBezTo>
                <a:cubicBezTo>
                  <a:pt x="4709667" y="6603678"/>
                  <a:pt x="4709667" y="6603678"/>
                  <a:pt x="4725064" y="6601103"/>
                </a:cubicBezTo>
                <a:cubicBezTo>
                  <a:pt x="4727262" y="6600459"/>
                  <a:pt x="4727577" y="6600459"/>
                  <a:pt x="4727577" y="6598850"/>
                </a:cubicBezTo>
                <a:cubicBezTo>
                  <a:pt x="4727577" y="6598850"/>
                  <a:pt x="4727577" y="6598850"/>
                  <a:pt x="4727577" y="6596597"/>
                </a:cubicBezTo>
                <a:cubicBezTo>
                  <a:pt x="4727577" y="6594987"/>
                  <a:pt x="4726948" y="6594665"/>
                  <a:pt x="4724434" y="6594344"/>
                </a:cubicBezTo>
                <a:cubicBezTo>
                  <a:pt x="4721292" y="6594022"/>
                  <a:pt x="4720036" y="6593700"/>
                  <a:pt x="4718779" y="6592734"/>
                </a:cubicBezTo>
                <a:cubicBezTo>
                  <a:pt x="4717208" y="6591447"/>
                  <a:pt x="4717208" y="6591125"/>
                  <a:pt x="4717208" y="6577605"/>
                </a:cubicBezTo>
                <a:cubicBezTo>
                  <a:pt x="4717208" y="6577605"/>
                  <a:pt x="4717208" y="6577605"/>
                  <a:pt x="4717522" y="6553142"/>
                </a:cubicBezTo>
                <a:cubicBezTo>
                  <a:pt x="4717522" y="6540266"/>
                  <a:pt x="4709981" y="6534150"/>
                  <a:pt x="4693958" y="6534150"/>
                </a:cubicBezTo>
                <a:close/>
                <a:moveTo>
                  <a:pt x="5976938" y="6521451"/>
                </a:moveTo>
                <a:lnTo>
                  <a:pt x="5975351" y="6527801"/>
                </a:lnTo>
                <a:lnTo>
                  <a:pt x="5976938" y="6529389"/>
                </a:lnTo>
                <a:lnTo>
                  <a:pt x="5978526" y="6527801"/>
                </a:lnTo>
                <a:lnTo>
                  <a:pt x="5991226" y="6532564"/>
                </a:lnTo>
                <a:lnTo>
                  <a:pt x="5970588" y="6542089"/>
                </a:lnTo>
                <a:lnTo>
                  <a:pt x="5969001" y="6545264"/>
                </a:lnTo>
                <a:lnTo>
                  <a:pt x="5991226" y="6550027"/>
                </a:lnTo>
                <a:lnTo>
                  <a:pt x="5992813" y="6551614"/>
                </a:lnTo>
                <a:lnTo>
                  <a:pt x="5994401" y="6546852"/>
                </a:lnTo>
                <a:lnTo>
                  <a:pt x="5994401" y="6545264"/>
                </a:lnTo>
                <a:lnTo>
                  <a:pt x="5992813" y="6546852"/>
                </a:lnTo>
                <a:lnTo>
                  <a:pt x="5978526" y="6543677"/>
                </a:lnTo>
                <a:lnTo>
                  <a:pt x="5999163" y="6535739"/>
                </a:lnTo>
                <a:lnTo>
                  <a:pt x="6000751" y="6530976"/>
                </a:lnTo>
                <a:lnTo>
                  <a:pt x="5999163" y="6530976"/>
                </a:lnTo>
                <a:lnTo>
                  <a:pt x="5997576" y="6530976"/>
                </a:lnTo>
                <a:lnTo>
                  <a:pt x="5978526" y="6523039"/>
                </a:lnTo>
                <a:lnTo>
                  <a:pt x="5978526" y="6521451"/>
                </a:lnTo>
                <a:close/>
                <a:moveTo>
                  <a:pt x="6107113" y="6518276"/>
                </a:moveTo>
                <a:lnTo>
                  <a:pt x="6115051" y="6529389"/>
                </a:lnTo>
                <a:lnTo>
                  <a:pt x="6107113" y="6529389"/>
                </a:lnTo>
                <a:close/>
                <a:moveTo>
                  <a:pt x="6099176" y="6518276"/>
                </a:moveTo>
                <a:lnTo>
                  <a:pt x="6099176" y="6529389"/>
                </a:lnTo>
                <a:lnTo>
                  <a:pt x="6091238" y="6529389"/>
                </a:lnTo>
                <a:close/>
                <a:moveTo>
                  <a:pt x="6209555" y="6516689"/>
                </a:moveTo>
                <a:cubicBezTo>
                  <a:pt x="6215718" y="6515101"/>
                  <a:pt x="6219142" y="6520499"/>
                  <a:pt x="6219827" y="6524626"/>
                </a:cubicBezTo>
                <a:lnTo>
                  <a:pt x="6206473" y="6530976"/>
                </a:lnTo>
                <a:cubicBezTo>
                  <a:pt x="6204076" y="6525896"/>
                  <a:pt x="6202364" y="6518276"/>
                  <a:pt x="6209555" y="6516689"/>
                </a:cubicBezTo>
                <a:close/>
                <a:moveTo>
                  <a:pt x="4607333" y="6516687"/>
                </a:moveTo>
                <a:cubicBezTo>
                  <a:pt x="4612218" y="6516687"/>
                  <a:pt x="4616126" y="6517002"/>
                  <a:pt x="4618731" y="6517630"/>
                </a:cubicBezTo>
                <a:cubicBezTo>
                  <a:pt x="4625244" y="6519202"/>
                  <a:pt x="4629151" y="6524861"/>
                  <a:pt x="4629151" y="6532091"/>
                </a:cubicBezTo>
                <a:cubicBezTo>
                  <a:pt x="4629151" y="6537435"/>
                  <a:pt x="4627197" y="6542150"/>
                  <a:pt x="4623290" y="6545294"/>
                </a:cubicBezTo>
                <a:cubicBezTo>
                  <a:pt x="4620359" y="6547494"/>
                  <a:pt x="4615150" y="6548437"/>
                  <a:pt x="4606682" y="6548437"/>
                </a:cubicBezTo>
                <a:cubicBezTo>
                  <a:pt x="4604078" y="6548437"/>
                  <a:pt x="4603751" y="6548123"/>
                  <a:pt x="4603751" y="6545608"/>
                </a:cubicBezTo>
                <a:cubicBezTo>
                  <a:pt x="4603751" y="6545608"/>
                  <a:pt x="4603751" y="6545608"/>
                  <a:pt x="4603751" y="6541836"/>
                </a:cubicBezTo>
                <a:cubicBezTo>
                  <a:pt x="4603751" y="6541836"/>
                  <a:pt x="4603751" y="6541836"/>
                  <a:pt x="4603751" y="6537120"/>
                </a:cubicBezTo>
                <a:cubicBezTo>
                  <a:pt x="4603751" y="6537120"/>
                  <a:pt x="4603751" y="6537120"/>
                  <a:pt x="4603751" y="6521403"/>
                </a:cubicBezTo>
                <a:lnTo>
                  <a:pt x="4603751" y="6518573"/>
                </a:lnTo>
                <a:cubicBezTo>
                  <a:pt x="4603751" y="6517002"/>
                  <a:pt x="4604403" y="6516687"/>
                  <a:pt x="4607333" y="6516687"/>
                </a:cubicBezTo>
                <a:close/>
                <a:moveTo>
                  <a:pt x="6116638" y="6515101"/>
                </a:moveTo>
                <a:lnTo>
                  <a:pt x="6148388" y="6529389"/>
                </a:lnTo>
                <a:lnTo>
                  <a:pt x="6126163" y="6529389"/>
                </a:lnTo>
                <a:close/>
                <a:moveTo>
                  <a:pt x="6089650" y="6515101"/>
                </a:moveTo>
                <a:lnTo>
                  <a:pt x="6080125" y="6529389"/>
                </a:lnTo>
                <a:lnTo>
                  <a:pt x="6057900" y="6529389"/>
                </a:lnTo>
                <a:close/>
                <a:moveTo>
                  <a:pt x="5858069" y="6510337"/>
                </a:moveTo>
                <a:cubicBezTo>
                  <a:pt x="5857422" y="6510337"/>
                  <a:pt x="5857422" y="6510337"/>
                  <a:pt x="5854833" y="6511290"/>
                </a:cubicBezTo>
                <a:cubicBezTo>
                  <a:pt x="5854833" y="6511290"/>
                  <a:pt x="5854833" y="6511290"/>
                  <a:pt x="5846744" y="6514465"/>
                </a:cubicBezTo>
                <a:cubicBezTo>
                  <a:pt x="5843832" y="6515417"/>
                  <a:pt x="5843185" y="6516370"/>
                  <a:pt x="5843185" y="6519227"/>
                </a:cubicBezTo>
                <a:cubicBezTo>
                  <a:pt x="5843185" y="6520815"/>
                  <a:pt x="5843185" y="6522720"/>
                  <a:pt x="5843185" y="6524942"/>
                </a:cubicBezTo>
                <a:cubicBezTo>
                  <a:pt x="5843508" y="6528752"/>
                  <a:pt x="5843508" y="6532880"/>
                  <a:pt x="5843508" y="6533515"/>
                </a:cubicBezTo>
                <a:cubicBezTo>
                  <a:pt x="5843508" y="6535737"/>
                  <a:pt x="5842538" y="6536372"/>
                  <a:pt x="5840273" y="6536372"/>
                </a:cubicBezTo>
                <a:cubicBezTo>
                  <a:pt x="5839626" y="6536372"/>
                  <a:pt x="5839302" y="6536372"/>
                  <a:pt x="5838655" y="6536372"/>
                </a:cubicBezTo>
                <a:cubicBezTo>
                  <a:pt x="5837037" y="6536055"/>
                  <a:pt x="5836066" y="6536055"/>
                  <a:pt x="5835420" y="6536055"/>
                </a:cubicBezTo>
                <a:cubicBezTo>
                  <a:pt x="5834126" y="6536055"/>
                  <a:pt x="5833801" y="6536372"/>
                  <a:pt x="5832831" y="6539230"/>
                </a:cubicBezTo>
                <a:cubicBezTo>
                  <a:pt x="5832831" y="6539230"/>
                  <a:pt x="5832831" y="6539230"/>
                  <a:pt x="5831214" y="6543675"/>
                </a:cubicBezTo>
                <a:cubicBezTo>
                  <a:pt x="5830889" y="6544310"/>
                  <a:pt x="5830889" y="6544945"/>
                  <a:pt x="5830889" y="6545262"/>
                </a:cubicBezTo>
                <a:cubicBezTo>
                  <a:pt x="5830889" y="6545580"/>
                  <a:pt x="5831214" y="6546215"/>
                  <a:pt x="5832184" y="6546215"/>
                </a:cubicBezTo>
                <a:cubicBezTo>
                  <a:pt x="5832184" y="6546215"/>
                  <a:pt x="5833154" y="6546215"/>
                  <a:pt x="5834126" y="6545897"/>
                </a:cubicBezTo>
                <a:cubicBezTo>
                  <a:pt x="5834126" y="6545897"/>
                  <a:pt x="5834126" y="6545897"/>
                  <a:pt x="5837361" y="6545897"/>
                </a:cubicBezTo>
                <a:cubicBezTo>
                  <a:pt x="5839302" y="6545897"/>
                  <a:pt x="5839302" y="6545897"/>
                  <a:pt x="5839949" y="6545897"/>
                </a:cubicBezTo>
                <a:cubicBezTo>
                  <a:pt x="5843185" y="6545897"/>
                  <a:pt x="5843185" y="6545897"/>
                  <a:pt x="5843185" y="6553517"/>
                </a:cubicBezTo>
                <a:lnTo>
                  <a:pt x="5843185" y="6571615"/>
                </a:lnTo>
                <a:cubicBezTo>
                  <a:pt x="5843185" y="6573202"/>
                  <a:pt x="5843185" y="6575425"/>
                  <a:pt x="5842861" y="6578600"/>
                </a:cubicBezTo>
                <a:cubicBezTo>
                  <a:pt x="5842861" y="6578600"/>
                  <a:pt x="5842861" y="6578600"/>
                  <a:pt x="5842861" y="6586537"/>
                </a:cubicBezTo>
                <a:cubicBezTo>
                  <a:pt x="5842861" y="6597967"/>
                  <a:pt x="5848362" y="6602412"/>
                  <a:pt x="5863247" y="6602412"/>
                </a:cubicBezTo>
                <a:cubicBezTo>
                  <a:pt x="5869394" y="6602412"/>
                  <a:pt x="5878777" y="6600825"/>
                  <a:pt x="5879748" y="6599237"/>
                </a:cubicBezTo>
                <a:cubicBezTo>
                  <a:pt x="5880071" y="6598920"/>
                  <a:pt x="5881366" y="6592570"/>
                  <a:pt x="5881366" y="6590665"/>
                </a:cubicBezTo>
                <a:cubicBezTo>
                  <a:pt x="5881366" y="6590030"/>
                  <a:pt x="5881042" y="6589395"/>
                  <a:pt x="5880395" y="6589395"/>
                </a:cubicBezTo>
                <a:cubicBezTo>
                  <a:pt x="5880071" y="6589395"/>
                  <a:pt x="5879424" y="6589712"/>
                  <a:pt x="5878454" y="6590030"/>
                </a:cubicBezTo>
                <a:cubicBezTo>
                  <a:pt x="5873600" y="6590982"/>
                  <a:pt x="5870688" y="6591617"/>
                  <a:pt x="5867776" y="6591617"/>
                </a:cubicBezTo>
                <a:cubicBezTo>
                  <a:pt x="5863570" y="6591617"/>
                  <a:pt x="5860982" y="6590347"/>
                  <a:pt x="5859688" y="6587807"/>
                </a:cubicBezTo>
                <a:cubicBezTo>
                  <a:pt x="5858392" y="6585267"/>
                  <a:pt x="5858069" y="6581775"/>
                  <a:pt x="5858069" y="6571615"/>
                </a:cubicBezTo>
                <a:cubicBezTo>
                  <a:pt x="5858069" y="6571615"/>
                  <a:pt x="5858069" y="6571615"/>
                  <a:pt x="5858069" y="6550977"/>
                </a:cubicBezTo>
                <a:cubicBezTo>
                  <a:pt x="5858069" y="6545580"/>
                  <a:pt x="5858069" y="6545580"/>
                  <a:pt x="5862275" y="6545580"/>
                </a:cubicBezTo>
                <a:cubicBezTo>
                  <a:pt x="5863570" y="6545580"/>
                  <a:pt x="5864541" y="6545580"/>
                  <a:pt x="5867453" y="6545580"/>
                </a:cubicBezTo>
                <a:cubicBezTo>
                  <a:pt x="5870041" y="6545580"/>
                  <a:pt x="5871335" y="6545897"/>
                  <a:pt x="5872306" y="6545897"/>
                </a:cubicBezTo>
                <a:cubicBezTo>
                  <a:pt x="5875865" y="6546215"/>
                  <a:pt x="5875865" y="6546215"/>
                  <a:pt x="5876512" y="6546215"/>
                </a:cubicBezTo>
                <a:cubicBezTo>
                  <a:pt x="5878454" y="6546215"/>
                  <a:pt x="5879101" y="6545580"/>
                  <a:pt x="5880071" y="6542722"/>
                </a:cubicBezTo>
                <a:cubicBezTo>
                  <a:pt x="5881042" y="6538912"/>
                  <a:pt x="5881689" y="6537642"/>
                  <a:pt x="5881689" y="6536690"/>
                </a:cubicBezTo>
                <a:cubicBezTo>
                  <a:pt x="5881689" y="6536055"/>
                  <a:pt x="5881042" y="6535737"/>
                  <a:pt x="5880395" y="6535737"/>
                </a:cubicBezTo>
                <a:cubicBezTo>
                  <a:pt x="5880395" y="6535737"/>
                  <a:pt x="5880395" y="6535737"/>
                  <a:pt x="5879748" y="6535737"/>
                </a:cubicBezTo>
                <a:cubicBezTo>
                  <a:pt x="5877806" y="6535737"/>
                  <a:pt x="5875865" y="6536055"/>
                  <a:pt x="5872953" y="6536055"/>
                </a:cubicBezTo>
                <a:cubicBezTo>
                  <a:pt x="5872953" y="6536055"/>
                  <a:pt x="5872953" y="6536055"/>
                  <a:pt x="5861952" y="6536055"/>
                </a:cubicBezTo>
                <a:cubicBezTo>
                  <a:pt x="5858069" y="6536055"/>
                  <a:pt x="5857422" y="6535737"/>
                  <a:pt x="5857422" y="6533197"/>
                </a:cubicBezTo>
                <a:cubicBezTo>
                  <a:pt x="5857422" y="6530657"/>
                  <a:pt x="5858392" y="6519545"/>
                  <a:pt x="5858716" y="6516370"/>
                </a:cubicBezTo>
                <a:cubicBezTo>
                  <a:pt x="5859040" y="6514782"/>
                  <a:pt x="5859363" y="6513195"/>
                  <a:pt x="5859363" y="6512560"/>
                </a:cubicBezTo>
                <a:cubicBezTo>
                  <a:pt x="5859363" y="6511290"/>
                  <a:pt x="5858716" y="6510337"/>
                  <a:pt x="5858069" y="6510337"/>
                </a:cubicBezTo>
                <a:close/>
                <a:moveTo>
                  <a:pt x="5693292" y="6510337"/>
                </a:moveTo>
                <a:cubicBezTo>
                  <a:pt x="5692969" y="6510337"/>
                  <a:pt x="5692969" y="6510337"/>
                  <a:pt x="5690056" y="6511290"/>
                </a:cubicBezTo>
                <a:cubicBezTo>
                  <a:pt x="5690056" y="6511290"/>
                  <a:pt x="5690056" y="6511290"/>
                  <a:pt x="5681967" y="6514465"/>
                </a:cubicBezTo>
                <a:cubicBezTo>
                  <a:pt x="5679055" y="6515417"/>
                  <a:pt x="5678084" y="6516370"/>
                  <a:pt x="5678084" y="6519227"/>
                </a:cubicBezTo>
                <a:cubicBezTo>
                  <a:pt x="5678084" y="6520815"/>
                  <a:pt x="5678084" y="6522720"/>
                  <a:pt x="5678408" y="6524942"/>
                </a:cubicBezTo>
                <a:cubicBezTo>
                  <a:pt x="5678408" y="6528752"/>
                  <a:pt x="5678731" y="6532880"/>
                  <a:pt x="5678731" y="6533515"/>
                </a:cubicBezTo>
                <a:cubicBezTo>
                  <a:pt x="5678731" y="6535737"/>
                  <a:pt x="5677761" y="6536372"/>
                  <a:pt x="5675496" y="6536372"/>
                </a:cubicBezTo>
                <a:cubicBezTo>
                  <a:pt x="5674849" y="6536372"/>
                  <a:pt x="5674201" y="6536372"/>
                  <a:pt x="5673878" y="6536372"/>
                </a:cubicBezTo>
                <a:cubicBezTo>
                  <a:pt x="5672260" y="6536055"/>
                  <a:pt x="5670966" y="6536055"/>
                  <a:pt x="5670642" y="6536055"/>
                </a:cubicBezTo>
                <a:cubicBezTo>
                  <a:pt x="5669348" y="6536055"/>
                  <a:pt x="5669024" y="6536372"/>
                  <a:pt x="5668054" y="6539230"/>
                </a:cubicBezTo>
                <a:cubicBezTo>
                  <a:pt x="5668054" y="6539230"/>
                  <a:pt x="5668054" y="6539230"/>
                  <a:pt x="5666436" y="6543675"/>
                </a:cubicBezTo>
                <a:cubicBezTo>
                  <a:pt x="5666113" y="6544310"/>
                  <a:pt x="5665789" y="6544945"/>
                  <a:pt x="5665789" y="6545262"/>
                </a:cubicBezTo>
                <a:cubicBezTo>
                  <a:pt x="5665789" y="6545580"/>
                  <a:pt x="5666436" y="6546215"/>
                  <a:pt x="5667083" y="6546215"/>
                </a:cubicBezTo>
                <a:cubicBezTo>
                  <a:pt x="5667407" y="6546215"/>
                  <a:pt x="5668054" y="6546215"/>
                  <a:pt x="5669024" y="6545897"/>
                </a:cubicBezTo>
                <a:cubicBezTo>
                  <a:pt x="5669024" y="6545897"/>
                  <a:pt x="5669024" y="6545897"/>
                  <a:pt x="5672584" y="6545897"/>
                </a:cubicBezTo>
                <a:cubicBezTo>
                  <a:pt x="5674525" y="6545897"/>
                  <a:pt x="5674525" y="6545897"/>
                  <a:pt x="5674849" y="6545897"/>
                </a:cubicBezTo>
                <a:cubicBezTo>
                  <a:pt x="5678084" y="6545897"/>
                  <a:pt x="5678084" y="6545897"/>
                  <a:pt x="5678408" y="6553517"/>
                </a:cubicBezTo>
                <a:lnTo>
                  <a:pt x="5678408" y="6571615"/>
                </a:lnTo>
                <a:cubicBezTo>
                  <a:pt x="5678408" y="6573202"/>
                  <a:pt x="5678084" y="6575425"/>
                  <a:pt x="5678084" y="6578600"/>
                </a:cubicBezTo>
                <a:cubicBezTo>
                  <a:pt x="5678084" y="6578600"/>
                  <a:pt x="5678084" y="6578600"/>
                  <a:pt x="5677761" y="6586537"/>
                </a:cubicBezTo>
                <a:cubicBezTo>
                  <a:pt x="5677761" y="6597967"/>
                  <a:pt x="5683585" y="6602412"/>
                  <a:pt x="5698793" y="6602412"/>
                </a:cubicBezTo>
                <a:cubicBezTo>
                  <a:pt x="5704940" y="6602412"/>
                  <a:pt x="5714000" y="6600825"/>
                  <a:pt x="5714972" y="6599237"/>
                </a:cubicBezTo>
                <a:cubicBezTo>
                  <a:pt x="5715294" y="6598920"/>
                  <a:pt x="5716265" y="6592570"/>
                  <a:pt x="5716265" y="6590665"/>
                </a:cubicBezTo>
                <a:cubicBezTo>
                  <a:pt x="5716265" y="6590030"/>
                  <a:pt x="5716265" y="6589395"/>
                  <a:pt x="5715294" y="6589395"/>
                </a:cubicBezTo>
                <a:cubicBezTo>
                  <a:pt x="5715294" y="6589395"/>
                  <a:pt x="5714647" y="6589712"/>
                  <a:pt x="5713678" y="6590030"/>
                </a:cubicBezTo>
                <a:cubicBezTo>
                  <a:pt x="5709147" y="6590982"/>
                  <a:pt x="5705911" y="6591617"/>
                  <a:pt x="5702999" y="6591617"/>
                </a:cubicBezTo>
                <a:cubicBezTo>
                  <a:pt x="5698793" y="6591617"/>
                  <a:pt x="5696204" y="6590347"/>
                  <a:pt x="5694910" y="6587807"/>
                </a:cubicBezTo>
                <a:cubicBezTo>
                  <a:pt x="5693616" y="6585267"/>
                  <a:pt x="5693616" y="6581775"/>
                  <a:pt x="5693616" y="6571615"/>
                </a:cubicBezTo>
                <a:cubicBezTo>
                  <a:pt x="5693616" y="6571615"/>
                  <a:pt x="5693616" y="6571615"/>
                  <a:pt x="5693616" y="6550977"/>
                </a:cubicBezTo>
                <a:cubicBezTo>
                  <a:pt x="5693616" y="6545580"/>
                  <a:pt x="5693616" y="6545580"/>
                  <a:pt x="5697822" y="6545580"/>
                </a:cubicBezTo>
                <a:cubicBezTo>
                  <a:pt x="5698793" y="6545580"/>
                  <a:pt x="5699763" y="6545580"/>
                  <a:pt x="5702675" y="6545580"/>
                </a:cubicBezTo>
                <a:cubicBezTo>
                  <a:pt x="5705264" y="6545580"/>
                  <a:pt x="5706882" y="6545897"/>
                  <a:pt x="5707852" y="6545897"/>
                </a:cubicBezTo>
                <a:cubicBezTo>
                  <a:pt x="5711088" y="6546215"/>
                  <a:pt x="5711088" y="6546215"/>
                  <a:pt x="5711735" y="6546215"/>
                </a:cubicBezTo>
                <a:cubicBezTo>
                  <a:pt x="5713678" y="6546215"/>
                  <a:pt x="5714325" y="6545580"/>
                  <a:pt x="5714972" y="6542722"/>
                </a:cubicBezTo>
                <a:cubicBezTo>
                  <a:pt x="5716265" y="6538912"/>
                  <a:pt x="5716589" y="6537642"/>
                  <a:pt x="5716589" y="6536690"/>
                </a:cubicBezTo>
                <a:cubicBezTo>
                  <a:pt x="5716589" y="6536055"/>
                  <a:pt x="5716265" y="6535737"/>
                  <a:pt x="5715618" y="6535737"/>
                </a:cubicBezTo>
                <a:cubicBezTo>
                  <a:pt x="5715618" y="6535737"/>
                  <a:pt x="5715618" y="6535737"/>
                  <a:pt x="5714647" y="6535737"/>
                </a:cubicBezTo>
                <a:cubicBezTo>
                  <a:pt x="5713030" y="6535737"/>
                  <a:pt x="5711413" y="6536055"/>
                  <a:pt x="5708176" y="6536055"/>
                </a:cubicBezTo>
                <a:cubicBezTo>
                  <a:pt x="5708176" y="6536055"/>
                  <a:pt x="5708176" y="6536055"/>
                  <a:pt x="5697175" y="6536055"/>
                </a:cubicBezTo>
                <a:cubicBezTo>
                  <a:pt x="5693616" y="6536055"/>
                  <a:pt x="5692969" y="6535737"/>
                  <a:pt x="5692969" y="6533197"/>
                </a:cubicBezTo>
                <a:cubicBezTo>
                  <a:pt x="5692969" y="6530657"/>
                  <a:pt x="5693616" y="6519545"/>
                  <a:pt x="5694263" y="6516370"/>
                </a:cubicBezTo>
                <a:cubicBezTo>
                  <a:pt x="5694586" y="6514782"/>
                  <a:pt x="5694586" y="6513195"/>
                  <a:pt x="5694586" y="6512560"/>
                </a:cubicBezTo>
                <a:cubicBezTo>
                  <a:pt x="5694586" y="6511290"/>
                  <a:pt x="5693939" y="6510337"/>
                  <a:pt x="5693292" y="6510337"/>
                </a:cubicBezTo>
                <a:close/>
                <a:moveTo>
                  <a:pt x="5983288" y="6508751"/>
                </a:moveTo>
                <a:lnTo>
                  <a:pt x="5978526" y="6518276"/>
                </a:lnTo>
                <a:lnTo>
                  <a:pt x="5980114" y="6518276"/>
                </a:lnTo>
                <a:lnTo>
                  <a:pt x="5981702" y="6516689"/>
                </a:lnTo>
                <a:lnTo>
                  <a:pt x="6000751" y="6526214"/>
                </a:lnTo>
                <a:lnTo>
                  <a:pt x="6000751" y="6527802"/>
                </a:lnTo>
                <a:lnTo>
                  <a:pt x="6002339" y="6529389"/>
                </a:lnTo>
                <a:lnTo>
                  <a:pt x="6005514" y="6521452"/>
                </a:lnTo>
                <a:lnTo>
                  <a:pt x="6003926" y="6519864"/>
                </a:lnTo>
                <a:lnTo>
                  <a:pt x="6002339" y="6521452"/>
                </a:lnTo>
                <a:lnTo>
                  <a:pt x="5984876" y="6511926"/>
                </a:lnTo>
                <a:lnTo>
                  <a:pt x="5983288" y="6510339"/>
                </a:lnTo>
                <a:close/>
                <a:moveTo>
                  <a:pt x="6121400" y="6507163"/>
                </a:moveTo>
                <a:cubicBezTo>
                  <a:pt x="6139285" y="6509632"/>
                  <a:pt x="6164836" y="6513645"/>
                  <a:pt x="6175375" y="6515188"/>
                </a:cubicBezTo>
                <a:cubicBezTo>
                  <a:pt x="6174417" y="6519819"/>
                  <a:pt x="6173140" y="6524449"/>
                  <a:pt x="6171862" y="6529388"/>
                </a:cubicBezTo>
                <a:close/>
                <a:moveTo>
                  <a:pt x="6084889" y="6507163"/>
                </a:moveTo>
                <a:cubicBezTo>
                  <a:pt x="6084889" y="6507163"/>
                  <a:pt x="6084889" y="6507163"/>
                  <a:pt x="6034426" y="6529388"/>
                </a:cubicBezTo>
                <a:cubicBezTo>
                  <a:pt x="6033148" y="6524449"/>
                  <a:pt x="6031871" y="6519819"/>
                  <a:pt x="6030913" y="6515188"/>
                </a:cubicBezTo>
                <a:cubicBezTo>
                  <a:pt x="6041452" y="6513645"/>
                  <a:pt x="6067003" y="6509632"/>
                  <a:pt x="6084889" y="6507163"/>
                </a:cubicBezTo>
                <a:close/>
                <a:moveTo>
                  <a:pt x="5806928" y="6507162"/>
                </a:moveTo>
                <a:cubicBezTo>
                  <a:pt x="5800479" y="6507162"/>
                  <a:pt x="5795964" y="6510418"/>
                  <a:pt x="5795964" y="6515746"/>
                </a:cubicBezTo>
                <a:cubicBezTo>
                  <a:pt x="5795964" y="6520777"/>
                  <a:pt x="5800479" y="6524625"/>
                  <a:pt x="5806283" y="6524625"/>
                </a:cubicBezTo>
                <a:cubicBezTo>
                  <a:pt x="5812088" y="6524625"/>
                  <a:pt x="5816603" y="6520777"/>
                  <a:pt x="5816603" y="6515450"/>
                </a:cubicBezTo>
                <a:cubicBezTo>
                  <a:pt x="5816603" y="6510418"/>
                  <a:pt x="5812733" y="6507162"/>
                  <a:pt x="5806928" y="6507162"/>
                </a:cubicBezTo>
                <a:close/>
                <a:moveTo>
                  <a:pt x="5641828" y="6507162"/>
                </a:moveTo>
                <a:cubicBezTo>
                  <a:pt x="5635378" y="6507162"/>
                  <a:pt x="5630864" y="6510418"/>
                  <a:pt x="5630864" y="6515746"/>
                </a:cubicBezTo>
                <a:cubicBezTo>
                  <a:pt x="5630864" y="6520777"/>
                  <a:pt x="5635701" y="6524625"/>
                  <a:pt x="5641184" y="6524625"/>
                </a:cubicBezTo>
                <a:cubicBezTo>
                  <a:pt x="5646988" y="6524625"/>
                  <a:pt x="5651502" y="6520777"/>
                  <a:pt x="5651502" y="6515450"/>
                </a:cubicBezTo>
                <a:cubicBezTo>
                  <a:pt x="5651502" y="6510418"/>
                  <a:pt x="5647310" y="6507162"/>
                  <a:pt x="5641828" y="6507162"/>
                </a:cubicBezTo>
                <a:close/>
                <a:moveTo>
                  <a:pt x="5346230" y="6507162"/>
                </a:moveTo>
                <a:cubicBezTo>
                  <a:pt x="5339781" y="6507162"/>
                  <a:pt x="5335589" y="6510418"/>
                  <a:pt x="5335589" y="6515746"/>
                </a:cubicBezTo>
                <a:cubicBezTo>
                  <a:pt x="5335589" y="6520777"/>
                  <a:pt x="5340103" y="6524625"/>
                  <a:pt x="5345908" y="6524625"/>
                </a:cubicBezTo>
                <a:cubicBezTo>
                  <a:pt x="5351712" y="6524625"/>
                  <a:pt x="5356227" y="6520777"/>
                  <a:pt x="5356227" y="6515450"/>
                </a:cubicBezTo>
                <a:cubicBezTo>
                  <a:pt x="5356227" y="6510418"/>
                  <a:pt x="5352035" y="6507162"/>
                  <a:pt x="5346230" y="6507162"/>
                </a:cubicBezTo>
                <a:close/>
                <a:moveTo>
                  <a:pt x="5148594" y="6507162"/>
                </a:moveTo>
                <a:cubicBezTo>
                  <a:pt x="5147315" y="6507162"/>
                  <a:pt x="5146676" y="6507799"/>
                  <a:pt x="5146676" y="6509074"/>
                </a:cubicBezTo>
                <a:cubicBezTo>
                  <a:pt x="5146676" y="6509074"/>
                  <a:pt x="5146676" y="6509074"/>
                  <a:pt x="5146676" y="6511941"/>
                </a:cubicBezTo>
                <a:cubicBezTo>
                  <a:pt x="5146676" y="6513852"/>
                  <a:pt x="5147315" y="6514171"/>
                  <a:pt x="5150194" y="6514808"/>
                </a:cubicBezTo>
                <a:cubicBezTo>
                  <a:pt x="5154668" y="6516082"/>
                  <a:pt x="5155627" y="6517038"/>
                  <a:pt x="5155947" y="6520223"/>
                </a:cubicBezTo>
                <a:cubicBezTo>
                  <a:pt x="5155947" y="6525639"/>
                  <a:pt x="5155947" y="6535196"/>
                  <a:pt x="5155947" y="6543478"/>
                </a:cubicBezTo>
                <a:lnTo>
                  <a:pt x="5155947" y="6556858"/>
                </a:lnTo>
                <a:cubicBezTo>
                  <a:pt x="5155947" y="6575972"/>
                  <a:pt x="5156907" y="6582024"/>
                  <a:pt x="5159464" y="6587758"/>
                </a:cubicBezTo>
                <a:cubicBezTo>
                  <a:pt x="5164579" y="6597315"/>
                  <a:pt x="5175769" y="6602412"/>
                  <a:pt x="5191754" y="6602412"/>
                </a:cubicBezTo>
                <a:cubicBezTo>
                  <a:pt x="5212215" y="6602412"/>
                  <a:pt x="5224684" y="6594767"/>
                  <a:pt x="5228200" y="6580113"/>
                </a:cubicBezTo>
                <a:cubicBezTo>
                  <a:pt x="5229160" y="6575653"/>
                  <a:pt x="5229479" y="6571830"/>
                  <a:pt x="5229479" y="6556221"/>
                </a:cubicBezTo>
                <a:cubicBezTo>
                  <a:pt x="5229479" y="6556221"/>
                  <a:pt x="5229479" y="6556221"/>
                  <a:pt x="5229479" y="6543478"/>
                </a:cubicBezTo>
                <a:cubicBezTo>
                  <a:pt x="5229479" y="6536151"/>
                  <a:pt x="5229479" y="6524683"/>
                  <a:pt x="5229799" y="6520223"/>
                </a:cubicBezTo>
                <a:cubicBezTo>
                  <a:pt x="5229799" y="6517038"/>
                  <a:pt x="5230758" y="6516082"/>
                  <a:pt x="5235234" y="6514808"/>
                </a:cubicBezTo>
                <a:cubicBezTo>
                  <a:pt x="5238111" y="6514171"/>
                  <a:pt x="5238752" y="6513852"/>
                  <a:pt x="5238752" y="6511941"/>
                </a:cubicBezTo>
                <a:cubicBezTo>
                  <a:pt x="5238752" y="6511941"/>
                  <a:pt x="5238752" y="6511941"/>
                  <a:pt x="5238752" y="6509074"/>
                </a:cubicBezTo>
                <a:cubicBezTo>
                  <a:pt x="5238752" y="6507799"/>
                  <a:pt x="5238431" y="6507162"/>
                  <a:pt x="5237152" y="6507162"/>
                </a:cubicBezTo>
                <a:cubicBezTo>
                  <a:pt x="5236193" y="6507162"/>
                  <a:pt x="5233955" y="6507162"/>
                  <a:pt x="5231717" y="6507481"/>
                </a:cubicBezTo>
                <a:cubicBezTo>
                  <a:pt x="5229160" y="6507481"/>
                  <a:pt x="5226602" y="6507799"/>
                  <a:pt x="5223726" y="6507799"/>
                </a:cubicBezTo>
                <a:cubicBezTo>
                  <a:pt x="5221487" y="6507799"/>
                  <a:pt x="5218929" y="6507481"/>
                  <a:pt x="5216371" y="6507481"/>
                </a:cubicBezTo>
                <a:cubicBezTo>
                  <a:pt x="5214133" y="6507162"/>
                  <a:pt x="5211896" y="6507162"/>
                  <a:pt x="5210937" y="6507162"/>
                </a:cubicBezTo>
                <a:cubicBezTo>
                  <a:pt x="5209658" y="6507162"/>
                  <a:pt x="5209339" y="6507799"/>
                  <a:pt x="5209339" y="6509074"/>
                </a:cubicBezTo>
                <a:cubicBezTo>
                  <a:pt x="5209339" y="6509074"/>
                  <a:pt x="5209339" y="6509074"/>
                  <a:pt x="5209339" y="6511941"/>
                </a:cubicBezTo>
                <a:cubicBezTo>
                  <a:pt x="5209339" y="6513852"/>
                  <a:pt x="5209977" y="6514171"/>
                  <a:pt x="5212855" y="6514808"/>
                </a:cubicBezTo>
                <a:cubicBezTo>
                  <a:pt x="5217331" y="6516082"/>
                  <a:pt x="5218290" y="6517038"/>
                  <a:pt x="5218290" y="6520223"/>
                </a:cubicBezTo>
                <a:cubicBezTo>
                  <a:pt x="5218609" y="6525320"/>
                  <a:pt x="5218609" y="6535514"/>
                  <a:pt x="5218609" y="6543478"/>
                </a:cubicBezTo>
                <a:cubicBezTo>
                  <a:pt x="5218609" y="6543478"/>
                  <a:pt x="5218609" y="6543478"/>
                  <a:pt x="5218609" y="6556858"/>
                </a:cubicBezTo>
                <a:cubicBezTo>
                  <a:pt x="5218609" y="6573423"/>
                  <a:pt x="5218609" y="6575016"/>
                  <a:pt x="5216691" y="6580113"/>
                </a:cubicBezTo>
                <a:cubicBezTo>
                  <a:pt x="5213814" y="6588396"/>
                  <a:pt x="5206141" y="6592855"/>
                  <a:pt x="5195271" y="6592855"/>
                </a:cubicBezTo>
                <a:cubicBezTo>
                  <a:pt x="5185999" y="6592855"/>
                  <a:pt x="5178646" y="6589033"/>
                  <a:pt x="5175449" y="6582661"/>
                </a:cubicBezTo>
                <a:cubicBezTo>
                  <a:pt x="5173211" y="6578520"/>
                  <a:pt x="5172572" y="6572786"/>
                  <a:pt x="5172572" y="6557495"/>
                </a:cubicBezTo>
                <a:cubicBezTo>
                  <a:pt x="5172572" y="6557495"/>
                  <a:pt x="5172572" y="6557495"/>
                  <a:pt x="5172572" y="6543478"/>
                </a:cubicBezTo>
                <a:cubicBezTo>
                  <a:pt x="5172572" y="6536470"/>
                  <a:pt x="5172572" y="6524683"/>
                  <a:pt x="5172892" y="6520223"/>
                </a:cubicBezTo>
                <a:cubicBezTo>
                  <a:pt x="5172892" y="6517038"/>
                  <a:pt x="5173851" y="6516082"/>
                  <a:pt x="5178007" y="6514808"/>
                </a:cubicBezTo>
                <a:cubicBezTo>
                  <a:pt x="5180885" y="6514171"/>
                  <a:pt x="5181524" y="6513852"/>
                  <a:pt x="5181524" y="6511941"/>
                </a:cubicBezTo>
                <a:cubicBezTo>
                  <a:pt x="5181524" y="6511941"/>
                  <a:pt x="5181524" y="6511941"/>
                  <a:pt x="5181524" y="6509074"/>
                </a:cubicBezTo>
                <a:cubicBezTo>
                  <a:pt x="5181524" y="6507799"/>
                  <a:pt x="5180885" y="6507162"/>
                  <a:pt x="5179605" y="6507162"/>
                </a:cubicBezTo>
                <a:cubicBezTo>
                  <a:pt x="5178966" y="6507162"/>
                  <a:pt x="5176728" y="6507162"/>
                  <a:pt x="5174811" y="6507481"/>
                </a:cubicBezTo>
                <a:cubicBezTo>
                  <a:pt x="5172252" y="6507481"/>
                  <a:pt x="5168735" y="6507799"/>
                  <a:pt x="5163940" y="6507799"/>
                </a:cubicBezTo>
                <a:cubicBezTo>
                  <a:pt x="5160103" y="6507799"/>
                  <a:pt x="5156267" y="6507481"/>
                  <a:pt x="5153709" y="6507481"/>
                </a:cubicBezTo>
                <a:cubicBezTo>
                  <a:pt x="5151791" y="6507162"/>
                  <a:pt x="5149233" y="6507162"/>
                  <a:pt x="5148594" y="6507162"/>
                </a:cubicBezTo>
                <a:close/>
                <a:moveTo>
                  <a:pt x="4579920" y="6507162"/>
                </a:moveTo>
                <a:cubicBezTo>
                  <a:pt x="4578665" y="6507162"/>
                  <a:pt x="4578351" y="6507799"/>
                  <a:pt x="4578351" y="6509392"/>
                </a:cubicBezTo>
                <a:cubicBezTo>
                  <a:pt x="4578351" y="6509392"/>
                  <a:pt x="4578351" y="6509392"/>
                  <a:pt x="4578351" y="6511941"/>
                </a:cubicBezTo>
                <a:cubicBezTo>
                  <a:pt x="4578351" y="6513852"/>
                  <a:pt x="4578979" y="6514171"/>
                  <a:pt x="4581802" y="6514808"/>
                </a:cubicBezTo>
                <a:cubicBezTo>
                  <a:pt x="4586195" y="6516083"/>
                  <a:pt x="4587136" y="6517038"/>
                  <a:pt x="4587136" y="6520224"/>
                </a:cubicBezTo>
                <a:cubicBezTo>
                  <a:pt x="4587450" y="6525640"/>
                  <a:pt x="4587450" y="6535197"/>
                  <a:pt x="4587450" y="6543481"/>
                </a:cubicBezTo>
                <a:cubicBezTo>
                  <a:pt x="4587450" y="6543481"/>
                  <a:pt x="4587450" y="6543481"/>
                  <a:pt x="4587450" y="6564826"/>
                </a:cubicBezTo>
                <a:cubicBezTo>
                  <a:pt x="4587450" y="6573109"/>
                  <a:pt x="4587450" y="6582666"/>
                  <a:pt x="4587136" y="6587763"/>
                </a:cubicBezTo>
                <a:cubicBezTo>
                  <a:pt x="4587136" y="6590949"/>
                  <a:pt x="4586195" y="6591905"/>
                  <a:pt x="4581802" y="6593179"/>
                </a:cubicBezTo>
                <a:cubicBezTo>
                  <a:pt x="4578979" y="6593816"/>
                  <a:pt x="4578351" y="6594135"/>
                  <a:pt x="4578351" y="6596047"/>
                </a:cubicBezTo>
                <a:cubicBezTo>
                  <a:pt x="4578351" y="6596047"/>
                  <a:pt x="4578351" y="6596047"/>
                  <a:pt x="4578351" y="6598914"/>
                </a:cubicBezTo>
                <a:cubicBezTo>
                  <a:pt x="4578351" y="6600507"/>
                  <a:pt x="4578665" y="6600825"/>
                  <a:pt x="4580235" y="6600825"/>
                </a:cubicBezTo>
                <a:cubicBezTo>
                  <a:pt x="4580861" y="6600825"/>
                  <a:pt x="4583057" y="6600825"/>
                  <a:pt x="4585253" y="6600825"/>
                </a:cubicBezTo>
                <a:cubicBezTo>
                  <a:pt x="4587764" y="6600507"/>
                  <a:pt x="4591214" y="6600507"/>
                  <a:pt x="4595920" y="6600507"/>
                </a:cubicBezTo>
                <a:cubicBezTo>
                  <a:pt x="4599685" y="6600507"/>
                  <a:pt x="4603451" y="6600507"/>
                  <a:pt x="4605960" y="6600825"/>
                </a:cubicBezTo>
                <a:cubicBezTo>
                  <a:pt x="4608156" y="6600825"/>
                  <a:pt x="4610039" y="6600825"/>
                  <a:pt x="4610980" y="6600825"/>
                </a:cubicBezTo>
                <a:cubicBezTo>
                  <a:pt x="4612235" y="6600825"/>
                  <a:pt x="4612548" y="6600507"/>
                  <a:pt x="4612548" y="6598914"/>
                </a:cubicBezTo>
                <a:cubicBezTo>
                  <a:pt x="4612548" y="6598914"/>
                  <a:pt x="4612548" y="6598914"/>
                  <a:pt x="4612548" y="6596047"/>
                </a:cubicBezTo>
                <a:cubicBezTo>
                  <a:pt x="4612548" y="6594135"/>
                  <a:pt x="4612235" y="6593816"/>
                  <a:pt x="4609411" y="6593179"/>
                </a:cubicBezTo>
                <a:cubicBezTo>
                  <a:pt x="4605019" y="6591905"/>
                  <a:pt x="4604078" y="6590949"/>
                  <a:pt x="4604078" y="6587763"/>
                </a:cubicBezTo>
                <a:cubicBezTo>
                  <a:pt x="4603764" y="6583303"/>
                  <a:pt x="4603764" y="6571834"/>
                  <a:pt x="4603764" y="6564826"/>
                </a:cubicBezTo>
                <a:lnTo>
                  <a:pt x="4603764" y="6558454"/>
                </a:lnTo>
                <a:cubicBezTo>
                  <a:pt x="4603764" y="6557180"/>
                  <a:pt x="4604391" y="6556224"/>
                  <a:pt x="4605019" y="6556224"/>
                </a:cubicBezTo>
                <a:cubicBezTo>
                  <a:pt x="4605019" y="6556224"/>
                  <a:pt x="4605019" y="6556224"/>
                  <a:pt x="4607215" y="6556224"/>
                </a:cubicBezTo>
                <a:cubicBezTo>
                  <a:pt x="4607215" y="6556224"/>
                  <a:pt x="4607530" y="6556224"/>
                  <a:pt x="4608156" y="6556224"/>
                </a:cubicBezTo>
                <a:cubicBezTo>
                  <a:pt x="4608156" y="6556224"/>
                  <a:pt x="4608156" y="6556224"/>
                  <a:pt x="4608784" y="6556224"/>
                </a:cubicBezTo>
                <a:cubicBezTo>
                  <a:pt x="4611921" y="6556224"/>
                  <a:pt x="4612548" y="6556542"/>
                  <a:pt x="4614745" y="6561321"/>
                </a:cubicBezTo>
                <a:cubicBezTo>
                  <a:pt x="4619137" y="6571197"/>
                  <a:pt x="4627921" y="6589993"/>
                  <a:pt x="4629176" y="6592861"/>
                </a:cubicBezTo>
                <a:cubicBezTo>
                  <a:pt x="4632314" y="6600825"/>
                  <a:pt x="4632314" y="6600825"/>
                  <a:pt x="4634824" y="6600825"/>
                </a:cubicBezTo>
                <a:cubicBezTo>
                  <a:pt x="4634824" y="6600825"/>
                  <a:pt x="4634824" y="6600825"/>
                  <a:pt x="4636706" y="6600825"/>
                </a:cubicBezTo>
                <a:cubicBezTo>
                  <a:pt x="4639531" y="6600825"/>
                  <a:pt x="4642353" y="6600825"/>
                  <a:pt x="4644236" y="6600825"/>
                </a:cubicBezTo>
                <a:cubicBezTo>
                  <a:pt x="4647373" y="6600825"/>
                  <a:pt x="4651765" y="6600825"/>
                  <a:pt x="4654589" y="6600825"/>
                </a:cubicBezTo>
                <a:cubicBezTo>
                  <a:pt x="4654589" y="6600825"/>
                  <a:pt x="4654589" y="6600825"/>
                  <a:pt x="4655844" y="6600825"/>
                </a:cubicBezTo>
                <a:cubicBezTo>
                  <a:pt x="4657099" y="6600825"/>
                  <a:pt x="4657727" y="6600188"/>
                  <a:pt x="4657727" y="6598914"/>
                </a:cubicBezTo>
                <a:cubicBezTo>
                  <a:pt x="4657727" y="6598914"/>
                  <a:pt x="4657727" y="6598914"/>
                  <a:pt x="4657727" y="6596684"/>
                </a:cubicBezTo>
                <a:cubicBezTo>
                  <a:pt x="4657727" y="6594454"/>
                  <a:pt x="4657727" y="6594454"/>
                  <a:pt x="4655216" y="6593816"/>
                </a:cubicBezTo>
                <a:cubicBezTo>
                  <a:pt x="4651452" y="6592861"/>
                  <a:pt x="4649569" y="6591268"/>
                  <a:pt x="4646119" y="6586170"/>
                </a:cubicBezTo>
                <a:cubicBezTo>
                  <a:pt x="4641726" y="6580117"/>
                  <a:pt x="4633255" y="6564826"/>
                  <a:pt x="4630431" y="6558454"/>
                </a:cubicBezTo>
                <a:cubicBezTo>
                  <a:pt x="4630118" y="6557180"/>
                  <a:pt x="4629176" y="6555905"/>
                  <a:pt x="4628235" y="6554312"/>
                </a:cubicBezTo>
                <a:cubicBezTo>
                  <a:pt x="4627921" y="6553994"/>
                  <a:pt x="4627921" y="6553675"/>
                  <a:pt x="4627921" y="6553675"/>
                </a:cubicBezTo>
                <a:cubicBezTo>
                  <a:pt x="4627921" y="6553038"/>
                  <a:pt x="4628235" y="6552719"/>
                  <a:pt x="4631059" y="6552082"/>
                </a:cubicBezTo>
                <a:cubicBezTo>
                  <a:pt x="4639216" y="6549534"/>
                  <a:pt x="4645491" y="6540295"/>
                  <a:pt x="4645491" y="6530100"/>
                </a:cubicBezTo>
                <a:cubicBezTo>
                  <a:pt x="4645491" y="6524047"/>
                  <a:pt x="4642981" y="6517994"/>
                  <a:pt x="4639216" y="6513852"/>
                </a:cubicBezTo>
                <a:cubicBezTo>
                  <a:pt x="4634824" y="6509074"/>
                  <a:pt x="4628864" y="6507162"/>
                  <a:pt x="4620078" y="6507162"/>
                </a:cubicBezTo>
                <a:cubicBezTo>
                  <a:pt x="4617882" y="6507162"/>
                  <a:pt x="4615686" y="6507162"/>
                  <a:pt x="4612862" y="6507162"/>
                </a:cubicBezTo>
                <a:cubicBezTo>
                  <a:pt x="4601254" y="6507799"/>
                  <a:pt x="4601254" y="6507799"/>
                  <a:pt x="4594665" y="6507799"/>
                </a:cubicBezTo>
                <a:cubicBezTo>
                  <a:pt x="4590587" y="6507799"/>
                  <a:pt x="4587764" y="6507481"/>
                  <a:pt x="4585253" y="6507481"/>
                </a:cubicBezTo>
                <a:cubicBezTo>
                  <a:pt x="4583057" y="6507162"/>
                  <a:pt x="4581176" y="6507162"/>
                  <a:pt x="4579920" y="6507162"/>
                </a:cubicBezTo>
                <a:close/>
                <a:moveTo>
                  <a:pt x="6217287" y="6502401"/>
                </a:moveTo>
                <a:cubicBezTo>
                  <a:pt x="6216334" y="6503354"/>
                  <a:pt x="6216334" y="6503354"/>
                  <a:pt x="6216334" y="6503354"/>
                </a:cubicBezTo>
                <a:cubicBezTo>
                  <a:pt x="6217287" y="6504941"/>
                  <a:pt x="6217604" y="6504941"/>
                  <a:pt x="6218239" y="6507164"/>
                </a:cubicBezTo>
                <a:cubicBezTo>
                  <a:pt x="6218874" y="6510656"/>
                  <a:pt x="6218874" y="6512879"/>
                  <a:pt x="6217922" y="6516371"/>
                </a:cubicBezTo>
                <a:cubicBezTo>
                  <a:pt x="6216334" y="6512879"/>
                  <a:pt x="6212207" y="6511291"/>
                  <a:pt x="6207762" y="6512561"/>
                </a:cubicBezTo>
                <a:cubicBezTo>
                  <a:pt x="6202364" y="6514149"/>
                  <a:pt x="6199189" y="6519864"/>
                  <a:pt x="6201729" y="6524944"/>
                </a:cubicBezTo>
                <a:cubicBezTo>
                  <a:pt x="6207127" y="6537326"/>
                  <a:pt x="6207127" y="6537326"/>
                  <a:pt x="6207127" y="6537326"/>
                </a:cubicBezTo>
                <a:cubicBezTo>
                  <a:pt x="6209032" y="6536374"/>
                  <a:pt x="6209032" y="6536374"/>
                  <a:pt x="6209032" y="6536374"/>
                </a:cubicBezTo>
                <a:cubicBezTo>
                  <a:pt x="6209349" y="6535104"/>
                  <a:pt x="6209349" y="6535104"/>
                  <a:pt x="6209349" y="6535104"/>
                </a:cubicBezTo>
                <a:cubicBezTo>
                  <a:pt x="6228399" y="6525261"/>
                  <a:pt x="6228399" y="6525261"/>
                  <a:pt x="6228399" y="6525261"/>
                </a:cubicBezTo>
                <a:cubicBezTo>
                  <a:pt x="6229987" y="6526214"/>
                  <a:pt x="6229987" y="6526214"/>
                  <a:pt x="6229987" y="6526214"/>
                </a:cubicBezTo>
                <a:cubicBezTo>
                  <a:pt x="6230939" y="6525896"/>
                  <a:pt x="6230939" y="6525896"/>
                  <a:pt x="6230939" y="6525896"/>
                </a:cubicBezTo>
                <a:lnTo>
                  <a:pt x="6228082" y="6520181"/>
                </a:lnTo>
                <a:cubicBezTo>
                  <a:pt x="6221732" y="6523356"/>
                  <a:pt x="6221732" y="6523356"/>
                  <a:pt x="6221732" y="6523356"/>
                </a:cubicBezTo>
                <a:cubicBezTo>
                  <a:pt x="6221732" y="6518594"/>
                  <a:pt x="6223002" y="6513196"/>
                  <a:pt x="6222367" y="6510339"/>
                </a:cubicBezTo>
                <a:cubicBezTo>
                  <a:pt x="6221732" y="6506211"/>
                  <a:pt x="6220462" y="6505259"/>
                  <a:pt x="6217287" y="6502401"/>
                </a:cubicBezTo>
                <a:close/>
                <a:moveTo>
                  <a:pt x="5095665" y="6500812"/>
                </a:moveTo>
                <a:cubicBezTo>
                  <a:pt x="5095350" y="6500812"/>
                  <a:pt x="5094721" y="6500812"/>
                  <a:pt x="5094092" y="6501132"/>
                </a:cubicBezTo>
                <a:lnTo>
                  <a:pt x="5075217" y="6503368"/>
                </a:lnTo>
                <a:cubicBezTo>
                  <a:pt x="5073330" y="6503687"/>
                  <a:pt x="5072700" y="6504326"/>
                  <a:pt x="5072700" y="6505604"/>
                </a:cubicBezTo>
                <a:cubicBezTo>
                  <a:pt x="5072700" y="6505604"/>
                  <a:pt x="5072700" y="6505604"/>
                  <a:pt x="5072700" y="6507841"/>
                </a:cubicBezTo>
                <a:cubicBezTo>
                  <a:pt x="5072700" y="6509757"/>
                  <a:pt x="5073330" y="6510077"/>
                  <a:pt x="5075532" y="6510396"/>
                </a:cubicBezTo>
                <a:cubicBezTo>
                  <a:pt x="5081509" y="6511355"/>
                  <a:pt x="5081823" y="6511674"/>
                  <a:pt x="5081823" y="6518702"/>
                </a:cubicBezTo>
                <a:cubicBezTo>
                  <a:pt x="5081823" y="6518702"/>
                  <a:pt x="5081823" y="6518702"/>
                  <a:pt x="5081823" y="6533078"/>
                </a:cubicBezTo>
                <a:cubicBezTo>
                  <a:pt x="5082138" y="6535315"/>
                  <a:pt x="5082138" y="6535315"/>
                  <a:pt x="5082138" y="6535315"/>
                </a:cubicBezTo>
                <a:cubicBezTo>
                  <a:pt x="5082138" y="6536593"/>
                  <a:pt x="5081509" y="6537551"/>
                  <a:pt x="5080880" y="6537551"/>
                </a:cubicBezTo>
                <a:cubicBezTo>
                  <a:pt x="5080880" y="6537551"/>
                  <a:pt x="5080565" y="6537551"/>
                  <a:pt x="5079937" y="6536912"/>
                </a:cubicBezTo>
                <a:cubicBezTo>
                  <a:pt x="5078363" y="6535954"/>
                  <a:pt x="5071442" y="6534356"/>
                  <a:pt x="5067982" y="6534356"/>
                </a:cubicBezTo>
                <a:cubicBezTo>
                  <a:pt x="5050681" y="6534356"/>
                  <a:pt x="5038726" y="6549371"/>
                  <a:pt x="5038726" y="6570776"/>
                </a:cubicBezTo>
                <a:cubicBezTo>
                  <a:pt x="5038726" y="6589305"/>
                  <a:pt x="5048793" y="6602722"/>
                  <a:pt x="5062634" y="6602722"/>
                </a:cubicBezTo>
                <a:cubicBezTo>
                  <a:pt x="5067039" y="6602722"/>
                  <a:pt x="5070498" y="6601764"/>
                  <a:pt x="5074274" y="6598889"/>
                </a:cubicBezTo>
                <a:cubicBezTo>
                  <a:pt x="5076475" y="6597291"/>
                  <a:pt x="5079937" y="6594416"/>
                  <a:pt x="5081194" y="6593458"/>
                </a:cubicBezTo>
                <a:cubicBezTo>
                  <a:pt x="5081509" y="6592819"/>
                  <a:pt x="5082138" y="6592499"/>
                  <a:pt x="5082138" y="6592499"/>
                </a:cubicBezTo>
                <a:cubicBezTo>
                  <a:pt x="5083081" y="6592499"/>
                  <a:pt x="5083081" y="6592819"/>
                  <a:pt x="5083396" y="6596014"/>
                </a:cubicBezTo>
                <a:cubicBezTo>
                  <a:pt x="5083396" y="6596014"/>
                  <a:pt x="5083396" y="6596014"/>
                  <a:pt x="5083711" y="6601764"/>
                </a:cubicBezTo>
                <a:cubicBezTo>
                  <a:pt x="5084026" y="6603361"/>
                  <a:pt x="5084340" y="6604000"/>
                  <a:pt x="5085284" y="6604000"/>
                </a:cubicBezTo>
                <a:cubicBezTo>
                  <a:pt x="5085913" y="6604000"/>
                  <a:pt x="5086543" y="6604000"/>
                  <a:pt x="5087800" y="6603681"/>
                </a:cubicBezTo>
                <a:cubicBezTo>
                  <a:pt x="5087800" y="6603681"/>
                  <a:pt x="5087800" y="6603681"/>
                  <a:pt x="5104158" y="6600486"/>
                </a:cubicBezTo>
                <a:cubicBezTo>
                  <a:pt x="5106675" y="6600167"/>
                  <a:pt x="5106989" y="6599528"/>
                  <a:pt x="5106989" y="6598250"/>
                </a:cubicBezTo>
                <a:cubicBezTo>
                  <a:pt x="5106989" y="6598250"/>
                  <a:pt x="5106989" y="6598250"/>
                  <a:pt x="5106989" y="6595694"/>
                </a:cubicBezTo>
                <a:cubicBezTo>
                  <a:pt x="5106989" y="6594736"/>
                  <a:pt x="5106360" y="6594416"/>
                  <a:pt x="5105102" y="6594416"/>
                </a:cubicBezTo>
                <a:cubicBezTo>
                  <a:pt x="5099439" y="6593777"/>
                  <a:pt x="5098810" y="6593138"/>
                  <a:pt x="5097552" y="6590583"/>
                </a:cubicBezTo>
                <a:cubicBezTo>
                  <a:pt x="5096608" y="6588985"/>
                  <a:pt x="5096608" y="6584513"/>
                  <a:pt x="5096608" y="6567581"/>
                </a:cubicBezTo>
                <a:cubicBezTo>
                  <a:pt x="5096608" y="6567581"/>
                  <a:pt x="5096608" y="6567581"/>
                  <a:pt x="5096608" y="6543621"/>
                </a:cubicBezTo>
                <a:cubicBezTo>
                  <a:pt x="5096608" y="6543621"/>
                  <a:pt x="5096608" y="6543621"/>
                  <a:pt x="5097552" y="6503368"/>
                </a:cubicBezTo>
                <a:cubicBezTo>
                  <a:pt x="5097552" y="6501771"/>
                  <a:pt x="5096923" y="6500812"/>
                  <a:pt x="5095665" y="6500812"/>
                </a:cubicBezTo>
                <a:close/>
                <a:moveTo>
                  <a:pt x="4830007" y="6500812"/>
                </a:moveTo>
                <a:cubicBezTo>
                  <a:pt x="4830007" y="6500812"/>
                  <a:pt x="4830007" y="6500812"/>
                  <a:pt x="4827826" y="6501131"/>
                </a:cubicBezTo>
                <a:cubicBezTo>
                  <a:pt x="4827826" y="6501131"/>
                  <a:pt x="4827826" y="6501131"/>
                  <a:pt x="4809132" y="6503997"/>
                </a:cubicBezTo>
                <a:cubicBezTo>
                  <a:pt x="4807574" y="6504316"/>
                  <a:pt x="4806951" y="6504634"/>
                  <a:pt x="4806951" y="6505908"/>
                </a:cubicBezTo>
                <a:cubicBezTo>
                  <a:pt x="4806951" y="6505908"/>
                  <a:pt x="4806951" y="6505908"/>
                  <a:pt x="4806951" y="6507819"/>
                </a:cubicBezTo>
                <a:cubicBezTo>
                  <a:pt x="4806951" y="6509412"/>
                  <a:pt x="4807574" y="6510049"/>
                  <a:pt x="4811002" y="6510049"/>
                </a:cubicBezTo>
                <a:cubicBezTo>
                  <a:pt x="4814429" y="6510686"/>
                  <a:pt x="4815988" y="6511641"/>
                  <a:pt x="4815988" y="6514826"/>
                </a:cubicBezTo>
                <a:cubicBezTo>
                  <a:pt x="4816298" y="6517374"/>
                  <a:pt x="4816610" y="6530432"/>
                  <a:pt x="4816610" y="6541898"/>
                </a:cubicBezTo>
                <a:lnTo>
                  <a:pt x="4816610" y="6549224"/>
                </a:lnTo>
                <a:cubicBezTo>
                  <a:pt x="4816298" y="6565785"/>
                  <a:pt x="4816298" y="6579481"/>
                  <a:pt x="4815988" y="6590946"/>
                </a:cubicBezTo>
                <a:cubicBezTo>
                  <a:pt x="4815988" y="6590946"/>
                  <a:pt x="4815988" y="6590946"/>
                  <a:pt x="4815988" y="6592220"/>
                </a:cubicBezTo>
                <a:cubicBezTo>
                  <a:pt x="4815988" y="6594450"/>
                  <a:pt x="4816610" y="6595724"/>
                  <a:pt x="4818168" y="6596679"/>
                </a:cubicBezTo>
                <a:cubicBezTo>
                  <a:pt x="4823777" y="6599864"/>
                  <a:pt x="4832811" y="6602412"/>
                  <a:pt x="4839666" y="6602412"/>
                </a:cubicBezTo>
                <a:cubicBezTo>
                  <a:pt x="4859917" y="6602412"/>
                  <a:pt x="4873626" y="6587124"/>
                  <a:pt x="4873626" y="6565148"/>
                </a:cubicBezTo>
                <a:cubicBezTo>
                  <a:pt x="4873626" y="6546039"/>
                  <a:pt x="4864279" y="6534254"/>
                  <a:pt x="4849636" y="6534254"/>
                </a:cubicBezTo>
                <a:cubicBezTo>
                  <a:pt x="4843404" y="6534254"/>
                  <a:pt x="4840289" y="6535528"/>
                  <a:pt x="4836550" y="6540306"/>
                </a:cubicBezTo>
                <a:cubicBezTo>
                  <a:pt x="4833434" y="6543491"/>
                  <a:pt x="4832189" y="6544765"/>
                  <a:pt x="4831253" y="6544765"/>
                </a:cubicBezTo>
                <a:cubicBezTo>
                  <a:pt x="4830942" y="6544765"/>
                  <a:pt x="4830631" y="6544446"/>
                  <a:pt x="4830631" y="6544128"/>
                </a:cubicBezTo>
                <a:cubicBezTo>
                  <a:pt x="4830631" y="6544128"/>
                  <a:pt x="4830631" y="6544128"/>
                  <a:pt x="4830631" y="6543172"/>
                </a:cubicBezTo>
                <a:cubicBezTo>
                  <a:pt x="4830631" y="6543172"/>
                  <a:pt x="4830631" y="6543172"/>
                  <a:pt x="4830942" y="6540943"/>
                </a:cubicBezTo>
                <a:cubicBezTo>
                  <a:pt x="4830942" y="6537121"/>
                  <a:pt x="4831253" y="6530751"/>
                  <a:pt x="4831253" y="6522470"/>
                </a:cubicBezTo>
                <a:cubicBezTo>
                  <a:pt x="4831253" y="6511641"/>
                  <a:pt x="4831253" y="6507819"/>
                  <a:pt x="4831565" y="6504953"/>
                </a:cubicBezTo>
                <a:cubicBezTo>
                  <a:pt x="4831565" y="6503997"/>
                  <a:pt x="4831565" y="6503360"/>
                  <a:pt x="4831565" y="6503042"/>
                </a:cubicBezTo>
                <a:cubicBezTo>
                  <a:pt x="4831565" y="6501768"/>
                  <a:pt x="4830942" y="6500812"/>
                  <a:pt x="4830007" y="6500812"/>
                </a:cubicBezTo>
                <a:close/>
                <a:moveTo>
                  <a:pt x="4790601" y="6500812"/>
                </a:moveTo>
                <a:cubicBezTo>
                  <a:pt x="4790279" y="6500812"/>
                  <a:pt x="4789636" y="6500812"/>
                  <a:pt x="4788993" y="6501132"/>
                </a:cubicBezTo>
                <a:lnTo>
                  <a:pt x="4770001" y="6503368"/>
                </a:lnTo>
                <a:cubicBezTo>
                  <a:pt x="4767748" y="6503687"/>
                  <a:pt x="4767425" y="6504326"/>
                  <a:pt x="4767425" y="6505604"/>
                </a:cubicBezTo>
                <a:cubicBezTo>
                  <a:pt x="4767425" y="6505604"/>
                  <a:pt x="4767425" y="6505604"/>
                  <a:pt x="4767425" y="6507841"/>
                </a:cubicBezTo>
                <a:cubicBezTo>
                  <a:pt x="4767425" y="6509757"/>
                  <a:pt x="4767748" y="6510077"/>
                  <a:pt x="4770322" y="6510396"/>
                </a:cubicBezTo>
                <a:cubicBezTo>
                  <a:pt x="4775795" y="6511355"/>
                  <a:pt x="4776438" y="6511674"/>
                  <a:pt x="4776438" y="6518702"/>
                </a:cubicBezTo>
                <a:cubicBezTo>
                  <a:pt x="4776438" y="6518702"/>
                  <a:pt x="4776438" y="6518702"/>
                  <a:pt x="4776438" y="6533078"/>
                </a:cubicBezTo>
                <a:cubicBezTo>
                  <a:pt x="4776760" y="6535315"/>
                  <a:pt x="4776760" y="6535315"/>
                  <a:pt x="4776760" y="6535315"/>
                </a:cubicBezTo>
                <a:cubicBezTo>
                  <a:pt x="4776760" y="6536593"/>
                  <a:pt x="4776116" y="6537551"/>
                  <a:pt x="4775472" y="6537551"/>
                </a:cubicBezTo>
                <a:cubicBezTo>
                  <a:pt x="4775472" y="6537551"/>
                  <a:pt x="4775152" y="6537551"/>
                  <a:pt x="4774507" y="6536912"/>
                </a:cubicBezTo>
                <a:cubicBezTo>
                  <a:pt x="4772897" y="6535954"/>
                  <a:pt x="4766138" y="6534356"/>
                  <a:pt x="4762597" y="6534356"/>
                </a:cubicBezTo>
                <a:cubicBezTo>
                  <a:pt x="4744893" y="6534356"/>
                  <a:pt x="4732339" y="6549371"/>
                  <a:pt x="4732339" y="6570776"/>
                </a:cubicBezTo>
                <a:cubicBezTo>
                  <a:pt x="4732339" y="6589305"/>
                  <a:pt x="4742640" y="6602722"/>
                  <a:pt x="4757125" y="6602722"/>
                </a:cubicBezTo>
                <a:cubicBezTo>
                  <a:pt x="4761631" y="6602722"/>
                  <a:pt x="4764850" y="6601764"/>
                  <a:pt x="4769035" y="6598889"/>
                </a:cubicBezTo>
                <a:cubicBezTo>
                  <a:pt x="4771288" y="6597291"/>
                  <a:pt x="4774507" y="6594416"/>
                  <a:pt x="4775795" y="6593458"/>
                </a:cubicBezTo>
                <a:cubicBezTo>
                  <a:pt x="4776116" y="6592819"/>
                  <a:pt x="4776760" y="6592499"/>
                  <a:pt x="4776760" y="6592499"/>
                </a:cubicBezTo>
                <a:cubicBezTo>
                  <a:pt x="4777726" y="6592499"/>
                  <a:pt x="4777726" y="6592819"/>
                  <a:pt x="4778048" y="6596014"/>
                </a:cubicBezTo>
                <a:cubicBezTo>
                  <a:pt x="4778048" y="6596014"/>
                  <a:pt x="4778048" y="6596014"/>
                  <a:pt x="4778369" y="6601764"/>
                </a:cubicBezTo>
                <a:cubicBezTo>
                  <a:pt x="4778691" y="6603361"/>
                  <a:pt x="4779013" y="6604000"/>
                  <a:pt x="4779979" y="6604000"/>
                </a:cubicBezTo>
                <a:cubicBezTo>
                  <a:pt x="4780623" y="6604000"/>
                  <a:pt x="4781266" y="6604000"/>
                  <a:pt x="4782232" y="6603681"/>
                </a:cubicBezTo>
                <a:cubicBezTo>
                  <a:pt x="4782232" y="6603681"/>
                  <a:pt x="4782232" y="6603681"/>
                  <a:pt x="4799292" y="6600486"/>
                </a:cubicBezTo>
                <a:cubicBezTo>
                  <a:pt x="4801867" y="6600167"/>
                  <a:pt x="4802189" y="6599528"/>
                  <a:pt x="4802189" y="6598250"/>
                </a:cubicBezTo>
                <a:cubicBezTo>
                  <a:pt x="4802189" y="6598250"/>
                  <a:pt x="4802189" y="6598250"/>
                  <a:pt x="4802189" y="6595694"/>
                </a:cubicBezTo>
                <a:cubicBezTo>
                  <a:pt x="4802189" y="6594736"/>
                  <a:pt x="4801545" y="6594416"/>
                  <a:pt x="4800258" y="6594416"/>
                </a:cubicBezTo>
                <a:cubicBezTo>
                  <a:pt x="4794464" y="6593777"/>
                  <a:pt x="4793820" y="6593138"/>
                  <a:pt x="4792534" y="6590583"/>
                </a:cubicBezTo>
                <a:cubicBezTo>
                  <a:pt x="4791567" y="6588985"/>
                  <a:pt x="4791567" y="6584513"/>
                  <a:pt x="4791567" y="6567581"/>
                </a:cubicBezTo>
                <a:cubicBezTo>
                  <a:pt x="4791567" y="6567581"/>
                  <a:pt x="4791567" y="6567581"/>
                  <a:pt x="4791567" y="6543621"/>
                </a:cubicBezTo>
                <a:cubicBezTo>
                  <a:pt x="4791567" y="6543621"/>
                  <a:pt x="4791567" y="6543621"/>
                  <a:pt x="4792211" y="6503368"/>
                </a:cubicBezTo>
                <a:cubicBezTo>
                  <a:pt x="4792211" y="6501771"/>
                  <a:pt x="4791567" y="6500812"/>
                  <a:pt x="4790601" y="6500812"/>
                </a:cubicBezTo>
                <a:close/>
                <a:moveTo>
                  <a:pt x="6026790" y="6469063"/>
                </a:moveTo>
                <a:cubicBezTo>
                  <a:pt x="6026790" y="6469063"/>
                  <a:pt x="6026790" y="6469063"/>
                  <a:pt x="6062251" y="6469063"/>
                </a:cubicBezTo>
                <a:cubicBezTo>
                  <a:pt x="6072155" y="6469063"/>
                  <a:pt x="6072794" y="6470349"/>
                  <a:pt x="6073434" y="6470671"/>
                </a:cubicBezTo>
                <a:cubicBezTo>
                  <a:pt x="6074073" y="6471314"/>
                  <a:pt x="6074073" y="6472923"/>
                  <a:pt x="6073113" y="6473566"/>
                </a:cubicBezTo>
                <a:cubicBezTo>
                  <a:pt x="6071197" y="6474853"/>
                  <a:pt x="6067682" y="6476461"/>
                  <a:pt x="6067682" y="6481286"/>
                </a:cubicBezTo>
                <a:cubicBezTo>
                  <a:pt x="6067682" y="6481286"/>
                  <a:pt x="6067682" y="6481286"/>
                  <a:pt x="6067682" y="6481607"/>
                </a:cubicBezTo>
                <a:cubicBezTo>
                  <a:pt x="6067682" y="6485467"/>
                  <a:pt x="6071197" y="6487075"/>
                  <a:pt x="6079183" y="6490292"/>
                </a:cubicBezTo>
                <a:cubicBezTo>
                  <a:pt x="6081739" y="6490935"/>
                  <a:pt x="6089726" y="6494473"/>
                  <a:pt x="6089726" y="6494473"/>
                </a:cubicBezTo>
                <a:cubicBezTo>
                  <a:pt x="6089726" y="6494473"/>
                  <a:pt x="6089726" y="6494473"/>
                  <a:pt x="6091643" y="6493187"/>
                </a:cubicBezTo>
                <a:cubicBezTo>
                  <a:pt x="6094518" y="6491900"/>
                  <a:pt x="6100588" y="6487719"/>
                  <a:pt x="6100588" y="6480642"/>
                </a:cubicBezTo>
                <a:cubicBezTo>
                  <a:pt x="6100588" y="6479677"/>
                  <a:pt x="6100269" y="6479034"/>
                  <a:pt x="6100269" y="6478391"/>
                </a:cubicBezTo>
                <a:cubicBezTo>
                  <a:pt x="6099949" y="6477426"/>
                  <a:pt x="6099630" y="6476782"/>
                  <a:pt x="6099311" y="6476139"/>
                </a:cubicBezTo>
                <a:cubicBezTo>
                  <a:pt x="6099311" y="6476139"/>
                  <a:pt x="6099311" y="6476139"/>
                  <a:pt x="6099311" y="6475817"/>
                </a:cubicBezTo>
                <a:cubicBezTo>
                  <a:pt x="6098033" y="6473566"/>
                  <a:pt x="6096435" y="6472923"/>
                  <a:pt x="6096435" y="6472923"/>
                </a:cubicBezTo>
                <a:cubicBezTo>
                  <a:pt x="6096435" y="6472923"/>
                  <a:pt x="6097074" y="6469384"/>
                  <a:pt x="6101866" y="6469063"/>
                </a:cubicBezTo>
                <a:cubicBezTo>
                  <a:pt x="6102186" y="6469063"/>
                  <a:pt x="6102186" y="6469063"/>
                  <a:pt x="6102505" y="6469063"/>
                </a:cubicBezTo>
                <a:cubicBezTo>
                  <a:pt x="6102505" y="6469063"/>
                  <a:pt x="6102505" y="6469063"/>
                  <a:pt x="6102825" y="6469063"/>
                </a:cubicBezTo>
                <a:cubicBezTo>
                  <a:pt x="6105381" y="6469063"/>
                  <a:pt x="6106978" y="6470993"/>
                  <a:pt x="6106978" y="6473244"/>
                </a:cubicBezTo>
                <a:cubicBezTo>
                  <a:pt x="6106978" y="6476139"/>
                  <a:pt x="6105061" y="6476782"/>
                  <a:pt x="6105061" y="6480642"/>
                </a:cubicBezTo>
                <a:cubicBezTo>
                  <a:pt x="6105061" y="6487719"/>
                  <a:pt x="6111131" y="6491900"/>
                  <a:pt x="6114006" y="6493187"/>
                </a:cubicBezTo>
                <a:cubicBezTo>
                  <a:pt x="6114006" y="6493187"/>
                  <a:pt x="6114006" y="6493187"/>
                  <a:pt x="6115604" y="6494473"/>
                </a:cubicBezTo>
                <a:cubicBezTo>
                  <a:pt x="6115604" y="6494473"/>
                  <a:pt x="6123910" y="6490935"/>
                  <a:pt x="6126466" y="6490292"/>
                </a:cubicBezTo>
                <a:cubicBezTo>
                  <a:pt x="6134453" y="6487075"/>
                  <a:pt x="6137967" y="6485467"/>
                  <a:pt x="6137967" y="6481607"/>
                </a:cubicBezTo>
                <a:cubicBezTo>
                  <a:pt x="6137967" y="6481607"/>
                  <a:pt x="6137967" y="6481607"/>
                  <a:pt x="6137967" y="6481286"/>
                </a:cubicBezTo>
                <a:cubicBezTo>
                  <a:pt x="6137967" y="6476461"/>
                  <a:pt x="6134772" y="6474853"/>
                  <a:pt x="6132536" y="6473566"/>
                </a:cubicBezTo>
                <a:cubicBezTo>
                  <a:pt x="6131578" y="6472923"/>
                  <a:pt x="6131578" y="6471314"/>
                  <a:pt x="6132536" y="6470671"/>
                </a:cubicBezTo>
                <a:cubicBezTo>
                  <a:pt x="6132856" y="6470349"/>
                  <a:pt x="6133814" y="6469063"/>
                  <a:pt x="6143398" y="6469063"/>
                </a:cubicBezTo>
                <a:cubicBezTo>
                  <a:pt x="6143398" y="6469063"/>
                  <a:pt x="6143398" y="6469063"/>
                  <a:pt x="6179819" y="6469063"/>
                </a:cubicBezTo>
                <a:cubicBezTo>
                  <a:pt x="6180138" y="6471958"/>
                  <a:pt x="6180138" y="6474853"/>
                  <a:pt x="6180138" y="6478069"/>
                </a:cubicBezTo>
                <a:cubicBezTo>
                  <a:pt x="6180138" y="6486432"/>
                  <a:pt x="6179180" y="6495760"/>
                  <a:pt x="6177582" y="6506053"/>
                </a:cubicBezTo>
                <a:cubicBezTo>
                  <a:pt x="6177582" y="6506053"/>
                  <a:pt x="6177582" y="6506053"/>
                  <a:pt x="6117840" y="6496725"/>
                </a:cubicBezTo>
                <a:cubicBezTo>
                  <a:pt x="6118479" y="6498333"/>
                  <a:pt x="6118799" y="6500585"/>
                  <a:pt x="6118799" y="6502515"/>
                </a:cubicBezTo>
                <a:cubicBezTo>
                  <a:pt x="6118799" y="6511199"/>
                  <a:pt x="6112090" y="6518276"/>
                  <a:pt x="6103464" y="6518276"/>
                </a:cubicBezTo>
                <a:cubicBezTo>
                  <a:pt x="6103144" y="6518276"/>
                  <a:pt x="6103144" y="6518276"/>
                  <a:pt x="6102825" y="6518276"/>
                </a:cubicBezTo>
                <a:cubicBezTo>
                  <a:pt x="6102825" y="6518276"/>
                  <a:pt x="6102505" y="6518276"/>
                  <a:pt x="6102505" y="6518276"/>
                </a:cubicBezTo>
                <a:cubicBezTo>
                  <a:pt x="6093879" y="6518276"/>
                  <a:pt x="6087170" y="6511199"/>
                  <a:pt x="6087170" y="6502515"/>
                </a:cubicBezTo>
                <a:cubicBezTo>
                  <a:pt x="6087170" y="6500585"/>
                  <a:pt x="6087809" y="6498333"/>
                  <a:pt x="6088448" y="6496725"/>
                </a:cubicBezTo>
                <a:cubicBezTo>
                  <a:pt x="6088448" y="6496725"/>
                  <a:pt x="6088448" y="6496725"/>
                  <a:pt x="6028706" y="6506053"/>
                </a:cubicBezTo>
                <a:cubicBezTo>
                  <a:pt x="6027108" y="6495760"/>
                  <a:pt x="6026150" y="6486432"/>
                  <a:pt x="6026150" y="6478069"/>
                </a:cubicBezTo>
                <a:cubicBezTo>
                  <a:pt x="6026150" y="6474853"/>
                  <a:pt x="6026469" y="6471958"/>
                  <a:pt x="6026790" y="6469063"/>
                </a:cubicBezTo>
                <a:close/>
                <a:moveTo>
                  <a:pt x="6028696" y="6456363"/>
                </a:moveTo>
                <a:cubicBezTo>
                  <a:pt x="6028696" y="6456363"/>
                  <a:pt x="6028696" y="6456363"/>
                  <a:pt x="6102825" y="6456363"/>
                </a:cubicBezTo>
                <a:cubicBezTo>
                  <a:pt x="6102825" y="6456363"/>
                  <a:pt x="6102825" y="6456363"/>
                  <a:pt x="6177593" y="6456363"/>
                </a:cubicBezTo>
                <a:cubicBezTo>
                  <a:pt x="6177912" y="6457662"/>
                  <a:pt x="6178232" y="6459285"/>
                  <a:pt x="6178551" y="6460909"/>
                </a:cubicBezTo>
                <a:cubicBezTo>
                  <a:pt x="6178551" y="6460909"/>
                  <a:pt x="6178551" y="6460909"/>
                  <a:pt x="6143404" y="6460909"/>
                </a:cubicBezTo>
                <a:cubicBezTo>
                  <a:pt x="6128387" y="6460909"/>
                  <a:pt x="6121996" y="6464481"/>
                  <a:pt x="6121996" y="6473248"/>
                </a:cubicBezTo>
                <a:cubicBezTo>
                  <a:pt x="6121996" y="6476170"/>
                  <a:pt x="6123594" y="6479093"/>
                  <a:pt x="6126150" y="6481041"/>
                </a:cubicBezTo>
                <a:cubicBezTo>
                  <a:pt x="6124233" y="6481691"/>
                  <a:pt x="6117204" y="6484288"/>
                  <a:pt x="6116245" y="6484938"/>
                </a:cubicBezTo>
                <a:cubicBezTo>
                  <a:pt x="6115286" y="6483964"/>
                  <a:pt x="6113689" y="6482340"/>
                  <a:pt x="6113369" y="6480067"/>
                </a:cubicBezTo>
                <a:cubicBezTo>
                  <a:pt x="6114328" y="6478768"/>
                  <a:pt x="6115606" y="6476495"/>
                  <a:pt x="6115606" y="6472923"/>
                </a:cubicBezTo>
                <a:cubicBezTo>
                  <a:pt x="6115606" y="6467403"/>
                  <a:pt x="6112091" y="6461883"/>
                  <a:pt x="6102825" y="6461558"/>
                </a:cubicBezTo>
                <a:cubicBezTo>
                  <a:pt x="6098352" y="6461883"/>
                  <a:pt x="6095476" y="6463182"/>
                  <a:pt x="6093559" y="6464805"/>
                </a:cubicBezTo>
                <a:cubicBezTo>
                  <a:pt x="6093240" y="6465130"/>
                  <a:pt x="6093240" y="6465130"/>
                  <a:pt x="6092920" y="6465455"/>
                </a:cubicBezTo>
                <a:cubicBezTo>
                  <a:pt x="6089086" y="6466429"/>
                  <a:pt x="6086850" y="6469027"/>
                  <a:pt x="6086850" y="6472599"/>
                </a:cubicBezTo>
                <a:cubicBezTo>
                  <a:pt x="6086850" y="6472599"/>
                  <a:pt x="6086850" y="6472599"/>
                  <a:pt x="6086850" y="6476495"/>
                </a:cubicBezTo>
                <a:cubicBezTo>
                  <a:pt x="6086850" y="6476495"/>
                  <a:pt x="6088448" y="6476495"/>
                  <a:pt x="6089405" y="6477145"/>
                </a:cubicBezTo>
                <a:cubicBezTo>
                  <a:pt x="6090685" y="6477469"/>
                  <a:pt x="6091003" y="6478119"/>
                  <a:pt x="6091642" y="6478768"/>
                </a:cubicBezTo>
                <a:cubicBezTo>
                  <a:pt x="6092601" y="6480392"/>
                  <a:pt x="6091642" y="6483639"/>
                  <a:pt x="6089405" y="6484938"/>
                </a:cubicBezTo>
                <a:cubicBezTo>
                  <a:pt x="6088448" y="6484288"/>
                  <a:pt x="6081417" y="6481691"/>
                  <a:pt x="6079500" y="6481041"/>
                </a:cubicBezTo>
                <a:cubicBezTo>
                  <a:pt x="6082056" y="6479093"/>
                  <a:pt x="6083654" y="6476170"/>
                  <a:pt x="6083654" y="6473248"/>
                </a:cubicBezTo>
                <a:cubicBezTo>
                  <a:pt x="6083654" y="6464481"/>
                  <a:pt x="6077264" y="6460909"/>
                  <a:pt x="6062246" y="6460909"/>
                </a:cubicBezTo>
                <a:cubicBezTo>
                  <a:pt x="6062246" y="6460909"/>
                  <a:pt x="6062246" y="6460909"/>
                  <a:pt x="6027738" y="6460909"/>
                </a:cubicBezTo>
                <a:cubicBezTo>
                  <a:pt x="6028057" y="6459285"/>
                  <a:pt x="6028377" y="6457662"/>
                  <a:pt x="6028696" y="6456363"/>
                </a:cubicBezTo>
                <a:close/>
                <a:moveTo>
                  <a:pt x="6141612" y="6418263"/>
                </a:moveTo>
                <a:cubicBezTo>
                  <a:pt x="6150568" y="6418263"/>
                  <a:pt x="6151563" y="6422116"/>
                  <a:pt x="6151563" y="6425005"/>
                </a:cubicBezTo>
                <a:cubicBezTo>
                  <a:pt x="6151563" y="6425005"/>
                  <a:pt x="6151563" y="6425005"/>
                  <a:pt x="6151563" y="6446838"/>
                </a:cubicBezTo>
                <a:cubicBezTo>
                  <a:pt x="6151563" y="6446838"/>
                  <a:pt x="6151563" y="6446838"/>
                  <a:pt x="6129338" y="6446838"/>
                </a:cubicBezTo>
                <a:cubicBezTo>
                  <a:pt x="6129338" y="6446838"/>
                  <a:pt x="6129338" y="6446838"/>
                  <a:pt x="6129338" y="6424042"/>
                </a:cubicBezTo>
                <a:cubicBezTo>
                  <a:pt x="6129338" y="6421152"/>
                  <a:pt x="6130002" y="6420510"/>
                  <a:pt x="6130665" y="6420189"/>
                </a:cubicBezTo>
                <a:cubicBezTo>
                  <a:pt x="6131660" y="6419226"/>
                  <a:pt x="6134646" y="6418263"/>
                  <a:pt x="6141612" y="6418263"/>
                </a:cubicBezTo>
                <a:close/>
                <a:moveTo>
                  <a:pt x="6065069" y="6418263"/>
                </a:moveTo>
                <a:cubicBezTo>
                  <a:pt x="6071948" y="6418263"/>
                  <a:pt x="6074450" y="6419226"/>
                  <a:pt x="6075700" y="6420189"/>
                </a:cubicBezTo>
                <a:cubicBezTo>
                  <a:pt x="6076326" y="6420510"/>
                  <a:pt x="6076951" y="6421152"/>
                  <a:pt x="6076951" y="6424042"/>
                </a:cubicBezTo>
                <a:cubicBezTo>
                  <a:pt x="6076951" y="6424042"/>
                  <a:pt x="6076951" y="6439132"/>
                  <a:pt x="6076951" y="6446838"/>
                </a:cubicBezTo>
                <a:cubicBezTo>
                  <a:pt x="6076951" y="6446838"/>
                  <a:pt x="6076951" y="6446838"/>
                  <a:pt x="6056313" y="6446838"/>
                </a:cubicBezTo>
                <a:cubicBezTo>
                  <a:pt x="6056313" y="6446838"/>
                  <a:pt x="6056313" y="6446838"/>
                  <a:pt x="6056313" y="6425005"/>
                </a:cubicBezTo>
                <a:cubicBezTo>
                  <a:pt x="6056313" y="6422116"/>
                  <a:pt x="6056939" y="6418263"/>
                  <a:pt x="6065069" y="6418263"/>
                </a:cubicBezTo>
                <a:close/>
                <a:moveTo>
                  <a:pt x="6102991" y="6410326"/>
                </a:moveTo>
                <a:cubicBezTo>
                  <a:pt x="6115531" y="6410326"/>
                  <a:pt x="6119813" y="6417628"/>
                  <a:pt x="6119813" y="6424296"/>
                </a:cubicBezTo>
                <a:cubicBezTo>
                  <a:pt x="6119813" y="6424296"/>
                  <a:pt x="6119813" y="6424296"/>
                  <a:pt x="6119813" y="6446839"/>
                </a:cubicBezTo>
                <a:cubicBezTo>
                  <a:pt x="6119813" y="6446839"/>
                  <a:pt x="6119813" y="6446839"/>
                  <a:pt x="6102991" y="6446839"/>
                </a:cubicBezTo>
                <a:cubicBezTo>
                  <a:pt x="6102991" y="6446839"/>
                  <a:pt x="6102991" y="6446839"/>
                  <a:pt x="6086475" y="6446839"/>
                </a:cubicBezTo>
                <a:cubicBezTo>
                  <a:pt x="6086475" y="6446839"/>
                  <a:pt x="6086475" y="6446839"/>
                  <a:pt x="6086475" y="6424296"/>
                </a:cubicBezTo>
                <a:cubicBezTo>
                  <a:pt x="6086475" y="6417628"/>
                  <a:pt x="6090757" y="6410326"/>
                  <a:pt x="6102991" y="6410326"/>
                </a:cubicBezTo>
                <a:close/>
                <a:moveTo>
                  <a:pt x="6113463" y="6399213"/>
                </a:moveTo>
                <a:cubicBezTo>
                  <a:pt x="6121602" y="6400800"/>
                  <a:pt x="6129428" y="6404293"/>
                  <a:pt x="6135688" y="6409373"/>
                </a:cubicBezTo>
                <a:cubicBezTo>
                  <a:pt x="6132558" y="6409690"/>
                  <a:pt x="6129428" y="6410325"/>
                  <a:pt x="6126923" y="6411913"/>
                </a:cubicBezTo>
                <a:cubicBezTo>
                  <a:pt x="6123793" y="6407150"/>
                  <a:pt x="6119098" y="6403975"/>
                  <a:pt x="6113463" y="6402070"/>
                </a:cubicBezTo>
                <a:close/>
                <a:moveTo>
                  <a:pt x="6092825" y="6399213"/>
                </a:moveTo>
                <a:cubicBezTo>
                  <a:pt x="6092825" y="6399213"/>
                  <a:pt x="6092825" y="6399213"/>
                  <a:pt x="6092825" y="6402070"/>
                </a:cubicBezTo>
                <a:cubicBezTo>
                  <a:pt x="6087110" y="6403975"/>
                  <a:pt x="6082665" y="6407150"/>
                  <a:pt x="6079490" y="6411913"/>
                </a:cubicBezTo>
                <a:cubicBezTo>
                  <a:pt x="6076950" y="6410325"/>
                  <a:pt x="6073775" y="6409690"/>
                  <a:pt x="6070600" y="6409373"/>
                </a:cubicBezTo>
                <a:cubicBezTo>
                  <a:pt x="6076950" y="6404293"/>
                  <a:pt x="6084570" y="6400800"/>
                  <a:pt x="6092825" y="6399213"/>
                </a:cubicBezTo>
                <a:close/>
                <a:moveTo>
                  <a:pt x="6100763" y="6367463"/>
                </a:moveTo>
                <a:lnTo>
                  <a:pt x="6102350" y="6367463"/>
                </a:lnTo>
                <a:lnTo>
                  <a:pt x="6105526" y="6367463"/>
                </a:lnTo>
                <a:lnTo>
                  <a:pt x="6105526" y="6381750"/>
                </a:lnTo>
                <a:lnTo>
                  <a:pt x="6119813" y="6381750"/>
                </a:lnTo>
                <a:lnTo>
                  <a:pt x="6119813" y="6388101"/>
                </a:lnTo>
                <a:lnTo>
                  <a:pt x="6105526" y="6388101"/>
                </a:lnTo>
                <a:lnTo>
                  <a:pt x="6105526" y="6400801"/>
                </a:lnTo>
                <a:lnTo>
                  <a:pt x="6102350" y="6400801"/>
                </a:lnTo>
                <a:lnTo>
                  <a:pt x="6100763" y="6400801"/>
                </a:lnTo>
                <a:lnTo>
                  <a:pt x="6100763" y="6388101"/>
                </a:lnTo>
                <a:lnTo>
                  <a:pt x="6086475" y="6388101"/>
                </a:lnTo>
                <a:lnTo>
                  <a:pt x="6086475" y="6381750"/>
                </a:lnTo>
                <a:lnTo>
                  <a:pt x="6100763" y="6381750"/>
                </a:lnTo>
                <a:close/>
                <a:moveTo>
                  <a:pt x="6093640" y="6361113"/>
                </a:moveTo>
                <a:cubicBezTo>
                  <a:pt x="6093640" y="6374422"/>
                  <a:pt x="6093640" y="6374422"/>
                  <a:pt x="6093640" y="6374422"/>
                </a:cubicBezTo>
                <a:cubicBezTo>
                  <a:pt x="6080329" y="6374422"/>
                  <a:pt x="6080329" y="6374422"/>
                  <a:pt x="6080329" y="6374422"/>
                </a:cubicBezTo>
                <a:cubicBezTo>
                  <a:pt x="6080329" y="6394385"/>
                  <a:pt x="6080329" y="6394385"/>
                  <a:pt x="6080329" y="6394385"/>
                </a:cubicBezTo>
                <a:cubicBezTo>
                  <a:pt x="6071457" y="6398187"/>
                  <a:pt x="6063216" y="6403891"/>
                  <a:pt x="6057511" y="6410862"/>
                </a:cubicBezTo>
                <a:cubicBezTo>
                  <a:pt x="6049906" y="6413397"/>
                  <a:pt x="6046736" y="6419734"/>
                  <a:pt x="6046736" y="6425755"/>
                </a:cubicBezTo>
                <a:cubicBezTo>
                  <a:pt x="6046736" y="6447302"/>
                  <a:pt x="6046736" y="6447302"/>
                  <a:pt x="6046736" y="6447302"/>
                </a:cubicBezTo>
                <a:cubicBezTo>
                  <a:pt x="6023285" y="6447302"/>
                  <a:pt x="6023285" y="6447302"/>
                  <a:pt x="6023285" y="6447302"/>
                </a:cubicBezTo>
                <a:cubicBezTo>
                  <a:pt x="6022334" y="6450787"/>
                  <a:pt x="6022334" y="6450787"/>
                  <a:pt x="6022334" y="6450787"/>
                </a:cubicBezTo>
                <a:cubicBezTo>
                  <a:pt x="6019482" y="6459343"/>
                  <a:pt x="6018215" y="6468849"/>
                  <a:pt x="6018215" y="6478989"/>
                </a:cubicBezTo>
                <a:cubicBezTo>
                  <a:pt x="6018215" y="6510993"/>
                  <a:pt x="6029940" y="6548383"/>
                  <a:pt x="6041349" y="6577535"/>
                </a:cubicBezTo>
                <a:cubicBezTo>
                  <a:pt x="6059096" y="6621580"/>
                  <a:pt x="6082231" y="6661506"/>
                  <a:pt x="6094273" y="6674814"/>
                </a:cubicBezTo>
                <a:cubicBezTo>
                  <a:pt x="6097126" y="6677666"/>
                  <a:pt x="6099344" y="6680201"/>
                  <a:pt x="6103147" y="6680201"/>
                </a:cubicBezTo>
                <a:cubicBezTo>
                  <a:pt x="6103464" y="6680201"/>
                  <a:pt x="6103464" y="6680201"/>
                  <a:pt x="6103464" y="6680201"/>
                </a:cubicBezTo>
                <a:cubicBezTo>
                  <a:pt x="6103781" y="6680201"/>
                  <a:pt x="6103781" y="6680201"/>
                  <a:pt x="6103781" y="6680201"/>
                </a:cubicBezTo>
                <a:cubicBezTo>
                  <a:pt x="6107584" y="6680201"/>
                  <a:pt x="6110119" y="6677666"/>
                  <a:pt x="6112971" y="6674814"/>
                </a:cubicBezTo>
                <a:cubicBezTo>
                  <a:pt x="6125331" y="6661506"/>
                  <a:pt x="6148466" y="6621580"/>
                  <a:pt x="6166213" y="6577535"/>
                </a:cubicBezTo>
                <a:cubicBezTo>
                  <a:pt x="6177938" y="6548383"/>
                  <a:pt x="6189664" y="6510993"/>
                  <a:pt x="6189664" y="6478989"/>
                </a:cubicBezTo>
                <a:cubicBezTo>
                  <a:pt x="6189664" y="6468849"/>
                  <a:pt x="6188397" y="6459343"/>
                  <a:pt x="6185544" y="6450787"/>
                </a:cubicBezTo>
                <a:cubicBezTo>
                  <a:pt x="6184594" y="6447302"/>
                  <a:pt x="6184594" y="6447302"/>
                  <a:pt x="6184594" y="6447302"/>
                </a:cubicBezTo>
                <a:cubicBezTo>
                  <a:pt x="6160825" y="6447302"/>
                  <a:pt x="6160825" y="6447302"/>
                  <a:pt x="6160825" y="6447302"/>
                </a:cubicBezTo>
                <a:cubicBezTo>
                  <a:pt x="6160825" y="6425755"/>
                  <a:pt x="6160825" y="6425755"/>
                  <a:pt x="6160825" y="6425755"/>
                </a:cubicBezTo>
                <a:cubicBezTo>
                  <a:pt x="6160825" y="6419734"/>
                  <a:pt x="6157973" y="6413397"/>
                  <a:pt x="6149733" y="6410862"/>
                </a:cubicBezTo>
                <a:cubicBezTo>
                  <a:pt x="6144029" y="6403891"/>
                  <a:pt x="6136106" y="6398187"/>
                  <a:pt x="6127232" y="6394385"/>
                </a:cubicBezTo>
                <a:cubicBezTo>
                  <a:pt x="6127232" y="6374422"/>
                  <a:pt x="6127232" y="6374422"/>
                  <a:pt x="6127232" y="6374422"/>
                </a:cubicBezTo>
                <a:cubicBezTo>
                  <a:pt x="6113605" y="6374422"/>
                  <a:pt x="6113605" y="6374422"/>
                  <a:pt x="6113605" y="6374422"/>
                </a:cubicBezTo>
                <a:cubicBezTo>
                  <a:pt x="6113605" y="6361113"/>
                  <a:pt x="6113605" y="6361113"/>
                  <a:pt x="6113605" y="6361113"/>
                </a:cubicBezTo>
                <a:cubicBezTo>
                  <a:pt x="6103464" y="6361113"/>
                  <a:pt x="6103464" y="6361113"/>
                  <a:pt x="6103464" y="6361113"/>
                </a:cubicBezTo>
                <a:cubicBezTo>
                  <a:pt x="6093640" y="6361113"/>
                  <a:pt x="6093640" y="6361113"/>
                  <a:pt x="6093640" y="6361113"/>
                </a:cubicBezTo>
                <a:close/>
                <a:moveTo>
                  <a:pt x="0" y="0"/>
                </a:moveTo>
                <a:lnTo>
                  <a:pt x="12193200" y="0"/>
                </a:lnTo>
                <a:lnTo>
                  <a:pt x="12193200" y="6858000"/>
                </a:lnTo>
                <a:lnTo>
                  <a:pt x="0" y="6858000"/>
                </a:lnTo>
                <a:close/>
              </a:path>
            </a:pathLst>
          </a:custGeom>
        </p:spPr>
        <p:txBody>
          <a:bodyPr wrap="square">
            <a:noAutofit/>
          </a:bodyPr>
          <a:lstStyle>
            <a:lvl1pPr marL="0" indent="0">
              <a:buNone/>
              <a:defRPr/>
            </a:lvl1pPr>
          </a:lstStyle>
          <a:p>
            <a:r>
              <a:rPr lang="nl-NL"/>
              <a:t>[Klik hier en voeg via Invoegen | Afbeeldingen een foto in]</a:t>
            </a:r>
          </a:p>
        </p:txBody>
      </p:sp>
      <p:sp>
        <p:nvSpPr>
          <p:cNvPr id="2" name="Titel 1"/>
          <p:cNvSpPr>
            <a:spLocks noGrp="1" noSelect="1"/>
          </p:cNvSpPr>
          <p:nvPr>
            <p:ph type="title" hasCustomPrompt="1"/>
          </p:nvPr>
        </p:nvSpPr>
        <p:spPr>
          <a:xfrm>
            <a:off x="0" y="4161462"/>
            <a:ext cx="17365275" cy="1690150"/>
          </a:xfrm>
        </p:spPr>
        <p:txBody>
          <a:bodyPr/>
          <a:lstStyle>
            <a:lvl1pPr algn="ctr">
              <a:defRPr sz="9674" b="1" cap="none" baseline="0">
                <a:solidFill>
                  <a:schemeClr val="accent1"/>
                </a:solidFill>
                <a:latin typeface="+mn-lt"/>
              </a:defRPr>
            </a:lvl1pPr>
          </a:lstStyle>
          <a:p>
            <a:r>
              <a:rPr lang="nl-NL"/>
              <a:t>[Tekst]</a:t>
            </a:r>
          </a:p>
        </p:txBody>
      </p:sp>
      <p:sp>
        <p:nvSpPr>
          <p:cNvPr id="8" name="Rechthoek: afgeronde hoeken 7">
            <a:extLst>
              <a:ext uri="{FF2B5EF4-FFF2-40B4-BE49-F238E27FC236}">
                <a16:creationId xmlns:a16="http://schemas.microsoft.com/office/drawing/2014/main" id="{3ED40BA7-74AB-43EA-AF96-AC34C7F24EB5}"/>
              </a:ext>
            </a:extLst>
          </p:cNvPr>
          <p:cNvSpPr>
            <a:spLocks noSelect="1"/>
          </p:cNvSpPr>
          <p:nvPr userDrawn="1"/>
        </p:nvSpPr>
        <p:spPr>
          <a:xfrm>
            <a:off x="-3416343" y="0"/>
            <a:ext cx="2868919" cy="3597829"/>
          </a:xfrm>
          <a:prstGeom prst="roundRect">
            <a:avLst/>
          </a:prstGeom>
          <a:ln/>
        </p:spPr>
        <p:style>
          <a:lnRef idx="2">
            <a:schemeClr val="accent1"/>
          </a:lnRef>
          <a:fillRef idx="1">
            <a:schemeClr val="lt1"/>
          </a:fillRef>
          <a:effectRef idx="0">
            <a:schemeClr val="accent1"/>
          </a:effectRef>
          <a:fontRef idx="minor">
            <a:schemeClr val="dk1"/>
          </a:fontRef>
        </p:style>
        <p:txBody>
          <a:bodyPr lIns="51217" tIns="51217" rIns="51217" bIns="51217" rtlCol="0" anchor="t" anchorCtr="0"/>
          <a:lstStyle/>
          <a:p>
            <a:pPr algn="l"/>
            <a:r>
              <a:rPr lang="nl-NL" sz="1423" kern="1200" noProof="0">
                <a:solidFill>
                  <a:schemeClr val="dk1"/>
                </a:solidFill>
                <a:effectLst/>
                <a:latin typeface="+mn-lt"/>
                <a:ea typeface="+mn-ea"/>
                <a:cs typeface="+mn-cs"/>
              </a:rPr>
              <a:t>U kunt zelf een afbeelding plaatsen in het afbeeldingsvak. Wilt u bij nader inzien toch een andere afbeelding? Klik dan in de rand van de afbeelding en druk op delete. U krijgt nu weer het fotovak te zien met een pictogram. Klik boven in het scherm op het tabblad Start op Opnieuw instellen. De dia heeft nu de originele indeling. Voeg opnieuw een afbeelding in.</a:t>
            </a:r>
            <a:endParaRPr lang="nl-NL" sz="1423" noProof="0"/>
          </a:p>
        </p:txBody>
      </p:sp>
    </p:spTree>
    <p:extLst>
      <p:ext uri="{BB962C8B-B14F-4D97-AF65-F5344CB8AC3E}">
        <p14:creationId xmlns:p14="http://schemas.microsoft.com/office/powerpoint/2010/main" val="321502414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el (rood), afbeelding en rood/zwart logo">
    <p:spTree>
      <p:nvGrpSpPr>
        <p:cNvPr id="1" name=""/>
        <p:cNvGrpSpPr/>
        <p:nvPr/>
      </p:nvGrpSpPr>
      <p:grpSpPr>
        <a:xfrm>
          <a:off x="0" y="0"/>
          <a:ext cx="0" cy="0"/>
          <a:chOff x="0" y="0"/>
          <a:chExt cx="0" cy="0"/>
        </a:xfrm>
      </p:grpSpPr>
      <p:sp>
        <p:nvSpPr>
          <p:cNvPr id="7" name="Tijdelijke aanduiding voor afbeelding 3">
            <a:extLst>
              <a:ext uri="{FF2B5EF4-FFF2-40B4-BE49-F238E27FC236}">
                <a16:creationId xmlns:a16="http://schemas.microsoft.com/office/drawing/2014/main" id="{37A0C05B-97C3-4483-BD31-B9DD9BC70509}"/>
              </a:ext>
            </a:extLst>
          </p:cNvPr>
          <p:cNvSpPr>
            <a:spLocks noGrp="1" noSelect="1"/>
          </p:cNvSpPr>
          <p:nvPr>
            <p:ph type="pic" sz="quarter" idx="10" hasCustomPrompt="1"/>
          </p:nvPr>
        </p:nvSpPr>
        <p:spPr>
          <a:xfrm>
            <a:off x="0" y="0"/>
            <a:ext cx="17349908" cy="8834875"/>
          </a:xfrm>
        </p:spPr>
        <p:txBody>
          <a:bodyPr/>
          <a:lstStyle>
            <a:lvl1pPr marL="0" indent="0">
              <a:buFontTx/>
              <a:buNone/>
              <a:defRPr/>
            </a:lvl1pPr>
          </a:lstStyle>
          <a:p>
            <a:r>
              <a:rPr lang="nl-NL"/>
              <a:t>[Klik hier en voeg via Invoegen | Afbeeldingen een foto in</a:t>
            </a:r>
            <a:r>
              <a:rPr lang="en-US"/>
              <a:t>]</a:t>
            </a:r>
            <a:endParaRPr lang="nl-NL"/>
          </a:p>
        </p:txBody>
      </p:sp>
      <p:sp>
        <p:nvSpPr>
          <p:cNvPr id="9" name="Achtergrondvlak">
            <a:extLst>
              <a:ext uri="{FF2B5EF4-FFF2-40B4-BE49-F238E27FC236}">
                <a16:creationId xmlns:a16="http://schemas.microsoft.com/office/drawing/2014/main" id="{61754AF3-BC4E-4713-948D-AEF78A2110BC}"/>
              </a:ext>
            </a:extLst>
          </p:cNvPr>
          <p:cNvSpPr>
            <a:spLocks noSelect="1"/>
          </p:cNvSpPr>
          <p:nvPr userDrawn="1"/>
        </p:nvSpPr>
        <p:spPr>
          <a:xfrm>
            <a:off x="0" y="8834875"/>
            <a:ext cx="17355030" cy="973117"/>
          </a:xfrm>
          <a:prstGeom prst="rect">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3699"/>
          </a:p>
        </p:txBody>
      </p:sp>
      <p:sp>
        <p:nvSpPr>
          <p:cNvPr id="10" name="Vrije vorm: vorm 107">
            <a:extLst>
              <a:ext uri="{FF2B5EF4-FFF2-40B4-BE49-F238E27FC236}">
                <a16:creationId xmlns:a16="http://schemas.microsoft.com/office/drawing/2014/main" id="{E52552F1-E15A-4CFD-8FD7-EAD818A9AF30}"/>
              </a:ext>
            </a:extLst>
          </p:cNvPr>
          <p:cNvSpPr>
            <a:spLocks noSelect="1"/>
          </p:cNvSpPr>
          <p:nvPr userDrawn="1"/>
        </p:nvSpPr>
        <p:spPr bwMode="auto">
          <a:xfrm>
            <a:off x="6514612" y="9248609"/>
            <a:ext cx="1854541" cy="146804"/>
          </a:xfrm>
          <a:custGeom>
            <a:avLst/>
            <a:gdLst>
              <a:gd name="connsiteX0" fmla="*/ 124181 w 1303338"/>
              <a:gd name="connsiteY0" fmla="*/ 71438 h 103188"/>
              <a:gd name="connsiteX1" fmla="*/ 123565 w 1303338"/>
              <a:gd name="connsiteY1" fmla="*/ 71766 h 103188"/>
              <a:gd name="connsiteX2" fmla="*/ 122025 w 1303338"/>
              <a:gd name="connsiteY2" fmla="*/ 72093 h 103188"/>
              <a:gd name="connsiteX3" fmla="*/ 110320 w 1303338"/>
              <a:gd name="connsiteY3" fmla="*/ 75697 h 103188"/>
              <a:gd name="connsiteX4" fmla="*/ 104775 w 1303338"/>
              <a:gd name="connsiteY4" fmla="*/ 84214 h 103188"/>
              <a:gd name="connsiteX5" fmla="*/ 112168 w 1303338"/>
              <a:gd name="connsiteY5" fmla="*/ 92076 h 103188"/>
              <a:gd name="connsiteX6" fmla="*/ 122949 w 1303338"/>
              <a:gd name="connsiteY6" fmla="*/ 86835 h 103188"/>
              <a:gd name="connsiteX7" fmla="*/ 125413 w 1303338"/>
              <a:gd name="connsiteY7" fmla="*/ 77662 h 103188"/>
              <a:gd name="connsiteX8" fmla="*/ 125413 w 1303338"/>
              <a:gd name="connsiteY8" fmla="*/ 73731 h 103188"/>
              <a:gd name="connsiteX9" fmla="*/ 124181 w 1303338"/>
              <a:gd name="connsiteY9" fmla="*/ 71438 h 103188"/>
              <a:gd name="connsiteX10" fmla="*/ 338465 w 1303338"/>
              <a:gd name="connsiteY10" fmla="*/ 44450 h 103188"/>
              <a:gd name="connsiteX11" fmla="*/ 322263 w 1303338"/>
              <a:gd name="connsiteY11" fmla="*/ 67790 h 103188"/>
              <a:gd name="connsiteX12" fmla="*/ 339400 w 1303338"/>
              <a:gd name="connsiteY12" fmla="*/ 92075 h 103188"/>
              <a:gd name="connsiteX13" fmla="*/ 355601 w 1303338"/>
              <a:gd name="connsiteY13" fmla="*/ 69997 h 103188"/>
              <a:gd name="connsiteX14" fmla="*/ 338465 w 1303338"/>
              <a:gd name="connsiteY14" fmla="*/ 44450 h 103188"/>
              <a:gd name="connsiteX15" fmla="*/ 266701 w 1303338"/>
              <a:gd name="connsiteY15" fmla="*/ 44450 h 103188"/>
              <a:gd name="connsiteX16" fmla="*/ 254636 w 1303338"/>
              <a:gd name="connsiteY16" fmla="*/ 54811 h 103188"/>
              <a:gd name="connsiteX17" fmla="*/ 252413 w 1303338"/>
              <a:gd name="connsiteY17" fmla="*/ 72294 h 103188"/>
              <a:gd name="connsiteX18" fmla="*/ 254001 w 1303338"/>
              <a:gd name="connsiteY18" fmla="*/ 88483 h 103188"/>
              <a:gd name="connsiteX19" fmla="*/ 263208 w 1303338"/>
              <a:gd name="connsiteY19" fmla="*/ 93663 h 103188"/>
              <a:gd name="connsiteX20" fmla="*/ 280988 w 1303338"/>
              <a:gd name="connsiteY20" fmla="*/ 67762 h 103188"/>
              <a:gd name="connsiteX21" fmla="*/ 266701 w 1303338"/>
              <a:gd name="connsiteY21" fmla="*/ 44450 h 103188"/>
              <a:gd name="connsiteX22" fmla="*/ 490400 w 1303338"/>
              <a:gd name="connsiteY22" fmla="*/ 42863 h 103188"/>
              <a:gd name="connsiteX23" fmla="*/ 474663 w 1303338"/>
              <a:gd name="connsiteY23" fmla="*/ 66041 h 103188"/>
              <a:gd name="connsiteX24" fmla="*/ 490400 w 1303338"/>
              <a:gd name="connsiteY24" fmla="*/ 90488 h 103188"/>
              <a:gd name="connsiteX25" fmla="*/ 504826 w 1303338"/>
              <a:gd name="connsiteY25" fmla="*/ 66993 h 103188"/>
              <a:gd name="connsiteX26" fmla="*/ 501876 w 1303338"/>
              <a:gd name="connsiteY26" fmla="*/ 49531 h 103188"/>
              <a:gd name="connsiteX27" fmla="*/ 490400 w 1303338"/>
              <a:gd name="connsiteY27" fmla="*/ 42863 h 103188"/>
              <a:gd name="connsiteX28" fmla="*/ 185083 w 1303338"/>
              <a:gd name="connsiteY28" fmla="*/ 42863 h 103188"/>
              <a:gd name="connsiteX29" fmla="*/ 169863 w 1303338"/>
              <a:gd name="connsiteY29" fmla="*/ 66041 h 103188"/>
              <a:gd name="connsiteX30" fmla="*/ 185083 w 1303338"/>
              <a:gd name="connsiteY30" fmla="*/ 90488 h 103188"/>
              <a:gd name="connsiteX31" fmla="*/ 198438 w 1303338"/>
              <a:gd name="connsiteY31" fmla="*/ 66993 h 103188"/>
              <a:gd name="connsiteX32" fmla="*/ 195643 w 1303338"/>
              <a:gd name="connsiteY32" fmla="*/ 49531 h 103188"/>
              <a:gd name="connsiteX33" fmla="*/ 185083 w 1303338"/>
              <a:gd name="connsiteY33" fmla="*/ 42863 h 103188"/>
              <a:gd name="connsiteX34" fmla="*/ 1176894 w 1303338"/>
              <a:gd name="connsiteY34" fmla="*/ 41275 h 103188"/>
              <a:gd name="connsiteX35" fmla="*/ 1165679 w 1303338"/>
              <a:gd name="connsiteY35" fmla="*/ 46342 h 103188"/>
              <a:gd name="connsiteX36" fmla="*/ 1162050 w 1303338"/>
              <a:gd name="connsiteY36" fmla="*/ 55461 h 103188"/>
              <a:gd name="connsiteX37" fmla="*/ 1164029 w 1303338"/>
              <a:gd name="connsiteY37" fmla="*/ 57150 h 103188"/>
              <a:gd name="connsiteX38" fmla="*/ 1166998 w 1303338"/>
              <a:gd name="connsiteY38" fmla="*/ 57150 h 103188"/>
              <a:gd name="connsiteX39" fmla="*/ 1173266 w 1303338"/>
              <a:gd name="connsiteY39" fmla="*/ 56475 h 103188"/>
              <a:gd name="connsiteX40" fmla="*/ 1184481 w 1303338"/>
              <a:gd name="connsiteY40" fmla="*/ 55461 h 103188"/>
              <a:gd name="connsiteX41" fmla="*/ 1187450 w 1303338"/>
              <a:gd name="connsiteY41" fmla="*/ 52422 h 103188"/>
              <a:gd name="connsiteX42" fmla="*/ 1184811 w 1303338"/>
              <a:gd name="connsiteY42" fmla="*/ 44653 h 103188"/>
              <a:gd name="connsiteX43" fmla="*/ 1176894 w 1303338"/>
              <a:gd name="connsiteY43" fmla="*/ 41275 h 103188"/>
              <a:gd name="connsiteX44" fmla="*/ 891340 w 1303338"/>
              <a:gd name="connsiteY44" fmla="*/ 41275 h 103188"/>
              <a:gd name="connsiteX45" fmla="*/ 879977 w 1303338"/>
              <a:gd name="connsiteY45" fmla="*/ 46342 h 103188"/>
              <a:gd name="connsiteX46" fmla="*/ 876300 w 1303338"/>
              <a:gd name="connsiteY46" fmla="*/ 55461 h 103188"/>
              <a:gd name="connsiteX47" fmla="*/ 877971 w 1303338"/>
              <a:gd name="connsiteY47" fmla="*/ 57150 h 103188"/>
              <a:gd name="connsiteX48" fmla="*/ 880979 w 1303338"/>
              <a:gd name="connsiteY48" fmla="*/ 57150 h 103188"/>
              <a:gd name="connsiteX49" fmla="*/ 887329 w 1303338"/>
              <a:gd name="connsiteY49" fmla="*/ 56475 h 103188"/>
              <a:gd name="connsiteX50" fmla="*/ 899027 w 1303338"/>
              <a:gd name="connsiteY50" fmla="*/ 55461 h 103188"/>
              <a:gd name="connsiteX51" fmla="*/ 901700 w 1303338"/>
              <a:gd name="connsiteY51" fmla="*/ 52422 h 103188"/>
              <a:gd name="connsiteX52" fmla="*/ 899361 w 1303338"/>
              <a:gd name="connsiteY52" fmla="*/ 44653 h 103188"/>
              <a:gd name="connsiteX53" fmla="*/ 891340 w 1303338"/>
              <a:gd name="connsiteY53" fmla="*/ 41275 h 103188"/>
              <a:gd name="connsiteX54" fmla="*/ 1235711 w 1303338"/>
              <a:gd name="connsiteY54" fmla="*/ 33338 h 103188"/>
              <a:gd name="connsiteX55" fmla="*/ 1237298 w 1303338"/>
              <a:gd name="connsiteY55" fmla="*/ 35890 h 103188"/>
              <a:gd name="connsiteX56" fmla="*/ 1237298 w 1303338"/>
              <a:gd name="connsiteY56" fmla="*/ 41314 h 103188"/>
              <a:gd name="connsiteX57" fmla="*/ 1236981 w 1303338"/>
              <a:gd name="connsiteY57" fmla="*/ 63645 h 103188"/>
              <a:gd name="connsiteX58" fmla="*/ 1236981 w 1303338"/>
              <a:gd name="connsiteY58" fmla="*/ 70344 h 103188"/>
              <a:gd name="connsiteX59" fmla="*/ 1237298 w 1303338"/>
              <a:gd name="connsiteY59" fmla="*/ 88210 h 103188"/>
              <a:gd name="connsiteX60" fmla="*/ 1242061 w 1303338"/>
              <a:gd name="connsiteY60" fmla="*/ 92995 h 103188"/>
              <a:gd name="connsiteX61" fmla="*/ 1246188 w 1303338"/>
              <a:gd name="connsiteY61" fmla="*/ 96185 h 103188"/>
              <a:gd name="connsiteX62" fmla="*/ 1246188 w 1303338"/>
              <a:gd name="connsiteY62" fmla="*/ 98418 h 103188"/>
              <a:gd name="connsiteX63" fmla="*/ 1244601 w 1303338"/>
              <a:gd name="connsiteY63" fmla="*/ 100013 h 103188"/>
              <a:gd name="connsiteX64" fmla="*/ 1243648 w 1303338"/>
              <a:gd name="connsiteY64" fmla="*/ 100013 h 103188"/>
              <a:gd name="connsiteX65" fmla="*/ 1229678 w 1303338"/>
              <a:gd name="connsiteY65" fmla="*/ 99694 h 103188"/>
              <a:gd name="connsiteX66" fmla="*/ 1215390 w 1303338"/>
              <a:gd name="connsiteY66" fmla="*/ 100013 h 103188"/>
              <a:gd name="connsiteX67" fmla="*/ 1214437 w 1303338"/>
              <a:gd name="connsiteY67" fmla="*/ 100013 h 103188"/>
              <a:gd name="connsiteX68" fmla="*/ 1212850 w 1303338"/>
              <a:gd name="connsiteY68" fmla="*/ 98418 h 103188"/>
              <a:gd name="connsiteX69" fmla="*/ 1212850 w 1303338"/>
              <a:gd name="connsiteY69" fmla="*/ 96185 h 103188"/>
              <a:gd name="connsiteX70" fmla="*/ 1216977 w 1303338"/>
              <a:gd name="connsiteY70" fmla="*/ 92995 h 103188"/>
              <a:gd name="connsiteX71" fmla="*/ 1221740 w 1303338"/>
              <a:gd name="connsiteY71" fmla="*/ 88210 h 103188"/>
              <a:gd name="connsiteX72" fmla="*/ 1222058 w 1303338"/>
              <a:gd name="connsiteY72" fmla="*/ 70344 h 103188"/>
              <a:gd name="connsiteX73" fmla="*/ 1222058 w 1303338"/>
              <a:gd name="connsiteY73" fmla="*/ 59498 h 103188"/>
              <a:gd name="connsiteX74" fmla="*/ 1216660 w 1303338"/>
              <a:gd name="connsiteY74" fmla="*/ 42271 h 103188"/>
              <a:gd name="connsiteX75" fmla="*/ 1212850 w 1303338"/>
              <a:gd name="connsiteY75" fmla="*/ 40038 h 103188"/>
              <a:gd name="connsiteX76" fmla="*/ 1212850 w 1303338"/>
              <a:gd name="connsiteY76" fmla="*/ 37805 h 103188"/>
              <a:gd name="connsiteX77" fmla="*/ 1215072 w 1303338"/>
              <a:gd name="connsiteY77" fmla="*/ 35571 h 103188"/>
              <a:gd name="connsiteX78" fmla="*/ 1233806 w 1303338"/>
              <a:gd name="connsiteY78" fmla="*/ 33657 h 103188"/>
              <a:gd name="connsiteX79" fmla="*/ 1234758 w 1303338"/>
              <a:gd name="connsiteY79" fmla="*/ 33657 h 103188"/>
              <a:gd name="connsiteX80" fmla="*/ 1235711 w 1303338"/>
              <a:gd name="connsiteY80" fmla="*/ 33338 h 103188"/>
              <a:gd name="connsiteX81" fmla="*/ 1177658 w 1303338"/>
              <a:gd name="connsiteY81" fmla="*/ 33338 h 103188"/>
              <a:gd name="connsiteX82" fmla="*/ 1201738 w 1303338"/>
              <a:gd name="connsiteY82" fmla="*/ 57900 h 103188"/>
              <a:gd name="connsiteX83" fmla="*/ 1195317 w 1303338"/>
              <a:gd name="connsiteY83" fmla="*/ 62685 h 103188"/>
              <a:gd name="connsiteX84" fmla="*/ 1164815 w 1303338"/>
              <a:gd name="connsiteY84" fmla="*/ 62685 h 103188"/>
              <a:gd name="connsiteX85" fmla="*/ 1159357 w 1303338"/>
              <a:gd name="connsiteY85" fmla="*/ 67470 h 103188"/>
              <a:gd name="connsiteX86" fmla="*/ 1178942 w 1303338"/>
              <a:gd name="connsiteY86" fmla="*/ 89799 h 103188"/>
              <a:gd name="connsiteX87" fmla="*/ 1199170 w 1303338"/>
              <a:gd name="connsiteY87" fmla="*/ 82781 h 103188"/>
              <a:gd name="connsiteX88" fmla="*/ 1199812 w 1303338"/>
              <a:gd name="connsiteY88" fmla="*/ 82462 h 103188"/>
              <a:gd name="connsiteX89" fmla="*/ 1200454 w 1303338"/>
              <a:gd name="connsiteY89" fmla="*/ 83738 h 103188"/>
              <a:gd name="connsiteX90" fmla="*/ 1199170 w 1303338"/>
              <a:gd name="connsiteY90" fmla="*/ 95541 h 103188"/>
              <a:gd name="connsiteX91" fmla="*/ 1193712 w 1303338"/>
              <a:gd name="connsiteY91" fmla="*/ 98411 h 103188"/>
              <a:gd name="connsiteX92" fmla="*/ 1177016 w 1303338"/>
              <a:gd name="connsiteY92" fmla="*/ 101601 h 103188"/>
              <a:gd name="connsiteX93" fmla="*/ 1144588 w 1303338"/>
              <a:gd name="connsiteY93" fmla="*/ 69384 h 103188"/>
              <a:gd name="connsiteX94" fmla="*/ 1177658 w 1303338"/>
              <a:gd name="connsiteY94" fmla="*/ 33338 h 103188"/>
              <a:gd name="connsiteX95" fmla="*/ 1070830 w 1303338"/>
              <a:gd name="connsiteY95" fmla="*/ 33338 h 103188"/>
              <a:gd name="connsiteX96" fmla="*/ 1072433 w 1303338"/>
              <a:gd name="connsiteY96" fmla="*/ 35890 h 103188"/>
              <a:gd name="connsiteX97" fmla="*/ 1072433 w 1303338"/>
              <a:gd name="connsiteY97" fmla="*/ 41314 h 103188"/>
              <a:gd name="connsiteX98" fmla="*/ 1072112 w 1303338"/>
              <a:gd name="connsiteY98" fmla="*/ 63645 h 103188"/>
              <a:gd name="connsiteX99" fmla="*/ 1072112 w 1303338"/>
              <a:gd name="connsiteY99" fmla="*/ 70344 h 103188"/>
              <a:gd name="connsiteX100" fmla="*/ 1072433 w 1303338"/>
              <a:gd name="connsiteY100" fmla="*/ 88210 h 103188"/>
              <a:gd name="connsiteX101" fmla="*/ 1077241 w 1303338"/>
              <a:gd name="connsiteY101" fmla="*/ 92995 h 103188"/>
              <a:gd name="connsiteX102" fmla="*/ 1081088 w 1303338"/>
              <a:gd name="connsiteY102" fmla="*/ 96185 h 103188"/>
              <a:gd name="connsiteX103" fmla="*/ 1081088 w 1303338"/>
              <a:gd name="connsiteY103" fmla="*/ 98418 h 103188"/>
              <a:gd name="connsiteX104" fmla="*/ 1079806 w 1303338"/>
              <a:gd name="connsiteY104" fmla="*/ 100013 h 103188"/>
              <a:gd name="connsiteX105" fmla="*/ 1078844 w 1303338"/>
              <a:gd name="connsiteY105" fmla="*/ 100013 h 103188"/>
              <a:gd name="connsiteX106" fmla="*/ 1064739 w 1303338"/>
              <a:gd name="connsiteY106" fmla="*/ 99694 h 103188"/>
              <a:gd name="connsiteX107" fmla="*/ 1050314 w 1303338"/>
              <a:gd name="connsiteY107" fmla="*/ 100013 h 103188"/>
              <a:gd name="connsiteX108" fmla="*/ 1049353 w 1303338"/>
              <a:gd name="connsiteY108" fmla="*/ 100013 h 103188"/>
              <a:gd name="connsiteX109" fmla="*/ 1047750 w 1303338"/>
              <a:gd name="connsiteY109" fmla="*/ 98418 h 103188"/>
              <a:gd name="connsiteX110" fmla="*/ 1047750 w 1303338"/>
              <a:gd name="connsiteY110" fmla="*/ 96185 h 103188"/>
              <a:gd name="connsiteX111" fmla="*/ 1051917 w 1303338"/>
              <a:gd name="connsiteY111" fmla="*/ 92995 h 103188"/>
              <a:gd name="connsiteX112" fmla="*/ 1057046 w 1303338"/>
              <a:gd name="connsiteY112" fmla="*/ 88210 h 103188"/>
              <a:gd name="connsiteX113" fmla="*/ 1057046 w 1303338"/>
              <a:gd name="connsiteY113" fmla="*/ 70344 h 103188"/>
              <a:gd name="connsiteX114" fmla="*/ 1057046 w 1303338"/>
              <a:gd name="connsiteY114" fmla="*/ 59498 h 103188"/>
              <a:gd name="connsiteX115" fmla="*/ 1051596 w 1303338"/>
              <a:gd name="connsiteY115" fmla="*/ 42271 h 103188"/>
              <a:gd name="connsiteX116" fmla="*/ 1047750 w 1303338"/>
              <a:gd name="connsiteY116" fmla="*/ 40038 h 103188"/>
              <a:gd name="connsiteX117" fmla="*/ 1047750 w 1303338"/>
              <a:gd name="connsiteY117" fmla="*/ 37805 h 103188"/>
              <a:gd name="connsiteX118" fmla="*/ 1049994 w 1303338"/>
              <a:gd name="connsiteY118" fmla="*/ 35571 h 103188"/>
              <a:gd name="connsiteX119" fmla="*/ 1068907 w 1303338"/>
              <a:gd name="connsiteY119" fmla="*/ 33657 h 103188"/>
              <a:gd name="connsiteX120" fmla="*/ 1069868 w 1303338"/>
              <a:gd name="connsiteY120" fmla="*/ 33657 h 103188"/>
              <a:gd name="connsiteX121" fmla="*/ 1070830 w 1303338"/>
              <a:gd name="connsiteY121" fmla="*/ 33338 h 103188"/>
              <a:gd name="connsiteX122" fmla="*/ 1017588 w 1303338"/>
              <a:gd name="connsiteY122" fmla="*/ 33338 h 103188"/>
              <a:gd name="connsiteX123" fmla="*/ 1030923 w 1303338"/>
              <a:gd name="connsiteY123" fmla="*/ 35571 h 103188"/>
              <a:gd name="connsiteX124" fmla="*/ 1033780 w 1303338"/>
              <a:gd name="connsiteY124" fmla="*/ 38761 h 103188"/>
              <a:gd name="connsiteX125" fmla="*/ 1033780 w 1303338"/>
              <a:gd name="connsiteY125" fmla="*/ 39080 h 103188"/>
              <a:gd name="connsiteX126" fmla="*/ 1032828 w 1303338"/>
              <a:gd name="connsiteY126" fmla="*/ 47055 h 103188"/>
              <a:gd name="connsiteX127" fmla="*/ 1030923 w 1303338"/>
              <a:gd name="connsiteY127" fmla="*/ 49607 h 103188"/>
              <a:gd name="connsiteX128" fmla="*/ 1029018 w 1303338"/>
              <a:gd name="connsiteY128" fmla="*/ 49607 h 103188"/>
              <a:gd name="connsiteX129" fmla="*/ 1026160 w 1303338"/>
              <a:gd name="connsiteY129" fmla="*/ 46098 h 103188"/>
              <a:gd name="connsiteX130" fmla="*/ 1015048 w 1303338"/>
              <a:gd name="connsiteY130" fmla="*/ 40675 h 103188"/>
              <a:gd name="connsiteX131" fmla="*/ 1004887 w 1303338"/>
              <a:gd name="connsiteY131" fmla="*/ 49288 h 103188"/>
              <a:gd name="connsiteX132" fmla="*/ 1011555 w 1303338"/>
              <a:gd name="connsiteY132" fmla="*/ 58219 h 103188"/>
              <a:gd name="connsiteX133" fmla="*/ 1023303 w 1303338"/>
              <a:gd name="connsiteY133" fmla="*/ 63961 h 103188"/>
              <a:gd name="connsiteX134" fmla="*/ 1036638 w 1303338"/>
              <a:gd name="connsiteY134" fmla="*/ 81505 h 103188"/>
              <a:gd name="connsiteX135" fmla="*/ 1009650 w 1303338"/>
              <a:gd name="connsiteY135" fmla="*/ 101601 h 103188"/>
              <a:gd name="connsiteX136" fmla="*/ 992822 w 1303338"/>
              <a:gd name="connsiteY136" fmla="*/ 98092 h 103188"/>
              <a:gd name="connsiteX137" fmla="*/ 990600 w 1303338"/>
              <a:gd name="connsiteY137" fmla="*/ 94265 h 103188"/>
              <a:gd name="connsiteX138" fmla="*/ 991552 w 1303338"/>
              <a:gd name="connsiteY138" fmla="*/ 85333 h 103188"/>
              <a:gd name="connsiteX139" fmla="*/ 993775 w 1303338"/>
              <a:gd name="connsiteY139" fmla="*/ 82781 h 103188"/>
              <a:gd name="connsiteX140" fmla="*/ 995997 w 1303338"/>
              <a:gd name="connsiteY140" fmla="*/ 82781 h 103188"/>
              <a:gd name="connsiteX141" fmla="*/ 998220 w 1303338"/>
              <a:gd name="connsiteY141" fmla="*/ 86290 h 103188"/>
              <a:gd name="connsiteX142" fmla="*/ 1010920 w 1303338"/>
              <a:gd name="connsiteY142" fmla="*/ 94265 h 103188"/>
              <a:gd name="connsiteX143" fmla="*/ 1022350 w 1303338"/>
              <a:gd name="connsiteY143" fmla="*/ 85652 h 103188"/>
              <a:gd name="connsiteX144" fmla="*/ 1013142 w 1303338"/>
              <a:gd name="connsiteY144" fmla="*/ 76082 h 103188"/>
              <a:gd name="connsiteX145" fmla="*/ 992187 w 1303338"/>
              <a:gd name="connsiteY145" fmla="*/ 54072 h 103188"/>
              <a:gd name="connsiteX146" fmla="*/ 1017588 w 1303338"/>
              <a:gd name="connsiteY146" fmla="*/ 33338 h 103188"/>
              <a:gd name="connsiteX147" fmla="*/ 950175 w 1303338"/>
              <a:gd name="connsiteY147" fmla="*/ 33338 h 103188"/>
              <a:gd name="connsiteX148" fmla="*/ 951735 w 1303338"/>
              <a:gd name="connsiteY148" fmla="*/ 35571 h 103188"/>
              <a:gd name="connsiteX149" fmla="*/ 951423 w 1303338"/>
              <a:gd name="connsiteY149" fmla="*/ 41633 h 103188"/>
              <a:gd name="connsiteX150" fmla="*/ 952670 w 1303338"/>
              <a:gd name="connsiteY150" fmla="*/ 48332 h 103188"/>
              <a:gd name="connsiteX151" fmla="*/ 955165 w 1303338"/>
              <a:gd name="connsiteY151" fmla="*/ 46099 h 103188"/>
              <a:gd name="connsiteX152" fmla="*/ 960154 w 1303338"/>
              <a:gd name="connsiteY152" fmla="*/ 40357 h 103188"/>
              <a:gd name="connsiteX153" fmla="*/ 968574 w 1303338"/>
              <a:gd name="connsiteY153" fmla="*/ 34295 h 103188"/>
              <a:gd name="connsiteX154" fmla="*/ 974810 w 1303338"/>
              <a:gd name="connsiteY154" fmla="*/ 33338 h 103188"/>
              <a:gd name="connsiteX155" fmla="*/ 979176 w 1303338"/>
              <a:gd name="connsiteY155" fmla="*/ 36528 h 103188"/>
              <a:gd name="connsiteX156" fmla="*/ 978864 w 1303338"/>
              <a:gd name="connsiteY156" fmla="*/ 46099 h 103188"/>
              <a:gd name="connsiteX157" fmla="*/ 976993 w 1303338"/>
              <a:gd name="connsiteY157" fmla="*/ 49289 h 103188"/>
              <a:gd name="connsiteX158" fmla="*/ 975746 w 1303338"/>
              <a:gd name="connsiteY158" fmla="*/ 48970 h 103188"/>
              <a:gd name="connsiteX159" fmla="*/ 968262 w 1303338"/>
              <a:gd name="connsiteY159" fmla="*/ 48332 h 103188"/>
              <a:gd name="connsiteX160" fmla="*/ 957659 w 1303338"/>
              <a:gd name="connsiteY160" fmla="*/ 51841 h 103188"/>
              <a:gd name="connsiteX161" fmla="*/ 954229 w 1303338"/>
              <a:gd name="connsiteY161" fmla="*/ 70663 h 103188"/>
              <a:gd name="connsiteX162" fmla="*/ 954229 w 1303338"/>
              <a:gd name="connsiteY162" fmla="*/ 76406 h 103188"/>
              <a:gd name="connsiteX163" fmla="*/ 954541 w 1303338"/>
              <a:gd name="connsiteY163" fmla="*/ 85019 h 103188"/>
              <a:gd name="connsiteX164" fmla="*/ 956724 w 1303338"/>
              <a:gd name="connsiteY164" fmla="*/ 91400 h 103188"/>
              <a:gd name="connsiteX165" fmla="*/ 963272 w 1303338"/>
              <a:gd name="connsiteY165" fmla="*/ 93314 h 103188"/>
              <a:gd name="connsiteX166" fmla="*/ 967326 w 1303338"/>
              <a:gd name="connsiteY166" fmla="*/ 96185 h 103188"/>
              <a:gd name="connsiteX167" fmla="*/ 967326 w 1303338"/>
              <a:gd name="connsiteY167" fmla="*/ 98099 h 103188"/>
              <a:gd name="connsiteX168" fmla="*/ 965455 w 1303338"/>
              <a:gd name="connsiteY168" fmla="*/ 100013 h 103188"/>
              <a:gd name="connsiteX169" fmla="*/ 965143 w 1303338"/>
              <a:gd name="connsiteY169" fmla="*/ 100013 h 103188"/>
              <a:gd name="connsiteX170" fmla="*/ 946122 w 1303338"/>
              <a:gd name="connsiteY170" fmla="*/ 99694 h 103188"/>
              <a:gd name="connsiteX171" fmla="*/ 933025 w 1303338"/>
              <a:gd name="connsiteY171" fmla="*/ 100013 h 103188"/>
              <a:gd name="connsiteX172" fmla="*/ 932089 w 1303338"/>
              <a:gd name="connsiteY172" fmla="*/ 100013 h 103188"/>
              <a:gd name="connsiteX173" fmla="*/ 930530 w 1303338"/>
              <a:gd name="connsiteY173" fmla="*/ 98418 h 103188"/>
              <a:gd name="connsiteX174" fmla="*/ 930530 w 1303338"/>
              <a:gd name="connsiteY174" fmla="*/ 96185 h 103188"/>
              <a:gd name="connsiteX175" fmla="*/ 934584 w 1303338"/>
              <a:gd name="connsiteY175" fmla="*/ 92995 h 103188"/>
              <a:gd name="connsiteX176" fmla="*/ 939261 w 1303338"/>
              <a:gd name="connsiteY176" fmla="*/ 88210 h 103188"/>
              <a:gd name="connsiteX177" fmla="*/ 939573 w 1303338"/>
              <a:gd name="connsiteY177" fmla="*/ 70344 h 103188"/>
              <a:gd name="connsiteX178" fmla="*/ 939573 w 1303338"/>
              <a:gd name="connsiteY178" fmla="*/ 65878 h 103188"/>
              <a:gd name="connsiteX179" fmla="*/ 937390 w 1303338"/>
              <a:gd name="connsiteY179" fmla="*/ 48013 h 103188"/>
              <a:gd name="connsiteX180" fmla="*/ 930530 w 1303338"/>
              <a:gd name="connsiteY180" fmla="*/ 43547 h 103188"/>
              <a:gd name="connsiteX181" fmla="*/ 927100 w 1303338"/>
              <a:gd name="connsiteY181" fmla="*/ 41633 h 103188"/>
              <a:gd name="connsiteX182" fmla="*/ 927100 w 1303338"/>
              <a:gd name="connsiteY182" fmla="*/ 39400 h 103188"/>
              <a:gd name="connsiteX183" fmla="*/ 929594 w 1303338"/>
              <a:gd name="connsiteY183" fmla="*/ 36528 h 103188"/>
              <a:gd name="connsiteX184" fmla="*/ 947993 w 1303338"/>
              <a:gd name="connsiteY184" fmla="*/ 33657 h 103188"/>
              <a:gd name="connsiteX185" fmla="*/ 948928 w 1303338"/>
              <a:gd name="connsiteY185" fmla="*/ 33657 h 103188"/>
              <a:gd name="connsiteX186" fmla="*/ 950175 w 1303338"/>
              <a:gd name="connsiteY186" fmla="*/ 33338 h 103188"/>
              <a:gd name="connsiteX187" fmla="*/ 892445 w 1303338"/>
              <a:gd name="connsiteY187" fmla="*/ 33338 h 103188"/>
              <a:gd name="connsiteX188" fmla="*/ 915988 w 1303338"/>
              <a:gd name="connsiteY188" fmla="*/ 57900 h 103188"/>
              <a:gd name="connsiteX189" fmla="*/ 909710 w 1303338"/>
              <a:gd name="connsiteY189" fmla="*/ 62685 h 103188"/>
              <a:gd name="connsiteX190" fmla="*/ 879574 w 1303338"/>
              <a:gd name="connsiteY190" fmla="*/ 62685 h 103188"/>
              <a:gd name="connsiteX191" fmla="*/ 874551 w 1303338"/>
              <a:gd name="connsiteY191" fmla="*/ 67470 h 103188"/>
              <a:gd name="connsiteX192" fmla="*/ 893700 w 1303338"/>
              <a:gd name="connsiteY192" fmla="*/ 89799 h 103188"/>
              <a:gd name="connsiteX193" fmla="*/ 913477 w 1303338"/>
              <a:gd name="connsiteY193" fmla="*/ 82781 h 103188"/>
              <a:gd name="connsiteX194" fmla="*/ 913791 w 1303338"/>
              <a:gd name="connsiteY194" fmla="*/ 82462 h 103188"/>
              <a:gd name="connsiteX195" fmla="*/ 914733 w 1303338"/>
              <a:gd name="connsiteY195" fmla="*/ 83738 h 103188"/>
              <a:gd name="connsiteX196" fmla="*/ 913163 w 1303338"/>
              <a:gd name="connsiteY196" fmla="*/ 95541 h 103188"/>
              <a:gd name="connsiteX197" fmla="*/ 907826 w 1303338"/>
              <a:gd name="connsiteY197" fmla="*/ 98411 h 103188"/>
              <a:gd name="connsiteX198" fmla="*/ 891817 w 1303338"/>
              <a:gd name="connsiteY198" fmla="*/ 101601 h 103188"/>
              <a:gd name="connsiteX199" fmla="*/ 860425 w 1303338"/>
              <a:gd name="connsiteY199" fmla="*/ 69384 h 103188"/>
              <a:gd name="connsiteX200" fmla="*/ 892445 w 1303338"/>
              <a:gd name="connsiteY200" fmla="*/ 33338 h 103188"/>
              <a:gd name="connsiteX201" fmla="*/ 792786 w 1303338"/>
              <a:gd name="connsiteY201" fmla="*/ 33338 h 103188"/>
              <a:gd name="connsiteX202" fmla="*/ 799106 w 1303338"/>
              <a:gd name="connsiteY202" fmla="*/ 33662 h 103188"/>
              <a:gd name="connsiteX203" fmla="*/ 805741 w 1303338"/>
              <a:gd name="connsiteY203" fmla="*/ 33985 h 103188"/>
              <a:gd name="connsiteX204" fmla="*/ 819327 w 1303338"/>
              <a:gd name="connsiteY204" fmla="*/ 33338 h 103188"/>
              <a:gd name="connsiteX205" fmla="*/ 820907 w 1303338"/>
              <a:gd name="connsiteY205" fmla="*/ 33338 h 103188"/>
              <a:gd name="connsiteX206" fmla="*/ 822803 w 1303338"/>
              <a:gd name="connsiteY206" fmla="*/ 35279 h 103188"/>
              <a:gd name="connsiteX207" fmla="*/ 822803 w 1303338"/>
              <a:gd name="connsiteY207" fmla="*/ 37544 h 103188"/>
              <a:gd name="connsiteX208" fmla="*/ 819011 w 1303338"/>
              <a:gd name="connsiteY208" fmla="*/ 40456 h 103188"/>
              <a:gd name="connsiteX209" fmla="*/ 813956 w 1303338"/>
              <a:gd name="connsiteY209" fmla="*/ 44014 h 103188"/>
              <a:gd name="connsiteX210" fmla="*/ 814588 w 1303338"/>
              <a:gd name="connsiteY210" fmla="*/ 46926 h 103188"/>
              <a:gd name="connsiteX211" fmla="*/ 816168 w 1303338"/>
              <a:gd name="connsiteY211" fmla="*/ 52750 h 103188"/>
              <a:gd name="connsiteX212" fmla="*/ 819643 w 1303338"/>
              <a:gd name="connsiteY212" fmla="*/ 63426 h 103188"/>
              <a:gd name="connsiteX213" fmla="*/ 826594 w 1303338"/>
              <a:gd name="connsiteY213" fmla="*/ 85425 h 103188"/>
              <a:gd name="connsiteX214" fmla="*/ 826910 w 1303338"/>
              <a:gd name="connsiteY214" fmla="*/ 83808 h 103188"/>
              <a:gd name="connsiteX215" fmla="*/ 827542 w 1303338"/>
              <a:gd name="connsiteY215" fmla="*/ 81866 h 103188"/>
              <a:gd name="connsiteX216" fmla="*/ 828806 w 1303338"/>
              <a:gd name="connsiteY216" fmla="*/ 78308 h 103188"/>
              <a:gd name="connsiteX217" fmla="*/ 831018 w 1303338"/>
              <a:gd name="connsiteY217" fmla="*/ 70867 h 103188"/>
              <a:gd name="connsiteX218" fmla="*/ 834809 w 1303338"/>
              <a:gd name="connsiteY218" fmla="*/ 60191 h 103188"/>
              <a:gd name="connsiteX219" fmla="*/ 839865 w 1303338"/>
              <a:gd name="connsiteY219" fmla="*/ 43367 h 103188"/>
              <a:gd name="connsiteX220" fmla="*/ 834493 w 1303338"/>
              <a:gd name="connsiteY220" fmla="*/ 39809 h 103188"/>
              <a:gd name="connsiteX221" fmla="*/ 832598 w 1303338"/>
              <a:gd name="connsiteY221" fmla="*/ 37544 h 103188"/>
              <a:gd name="connsiteX222" fmla="*/ 832598 w 1303338"/>
              <a:gd name="connsiteY222" fmla="*/ 35279 h 103188"/>
              <a:gd name="connsiteX223" fmla="*/ 834177 w 1303338"/>
              <a:gd name="connsiteY223" fmla="*/ 33338 h 103188"/>
              <a:gd name="connsiteX224" fmla="*/ 835441 w 1303338"/>
              <a:gd name="connsiteY224" fmla="*/ 33662 h 103188"/>
              <a:gd name="connsiteX225" fmla="*/ 844920 w 1303338"/>
              <a:gd name="connsiteY225" fmla="*/ 33985 h 103188"/>
              <a:gd name="connsiteX226" fmla="*/ 853135 w 1303338"/>
              <a:gd name="connsiteY226" fmla="*/ 33338 h 103188"/>
              <a:gd name="connsiteX227" fmla="*/ 854399 w 1303338"/>
              <a:gd name="connsiteY227" fmla="*/ 33338 h 103188"/>
              <a:gd name="connsiteX228" fmla="*/ 855663 w 1303338"/>
              <a:gd name="connsiteY228" fmla="*/ 35279 h 103188"/>
              <a:gd name="connsiteX229" fmla="*/ 855663 w 1303338"/>
              <a:gd name="connsiteY229" fmla="*/ 37544 h 103188"/>
              <a:gd name="connsiteX230" fmla="*/ 853135 w 1303338"/>
              <a:gd name="connsiteY230" fmla="*/ 40132 h 103188"/>
              <a:gd name="connsiteX231" fmla="*/ 848712 w 1303338"/>
              <a:gd name="connsiteY231" fmla="*/ 47897 h 103188"/>
              <a:gd name="connsiteX232" fmla="*/ 836073 w 1303338"/>
              <a:gd name="connsiteY232" fmla="*/ 79602 h 103188"/>
              <a:gd name="connsiteX233" fmla="*/ 830070 w 1303338"/>
              <a:gd name="connsiteY233" fmla="*/ 95131 h 103188"/>
              <a:gd name="connsiteX234" fmla="*/ 828490 w 1303338"/>
              <a:gd name="connsiteY234" fmla="*/ 99337 h 103188"/>
              <a:gd name="connsiteX235" fmla="*/ 825646 w 1303338"/>
              <a:gd name="connsiteY235" fmla="*/ 100631 h 103188"/>
              <a:gd name="connsiteX236" fmla="*/ 819643 w 1303338"/>
              <a:gd name="connsiteY236" fmla="*/ 101601 h 103188"/>
              <a:gd name="connsiteX237" fmla="*/ 818063 w 1303338"/>
              <a:gd name="connsiteY237" fmla="*/ 101601 h 103188"/>
              <a:gd name="connsiteX238" fmla="*/ 815536 w 1303338"/>
              <a:gd name="connsiteY238" fmla="*/ 97072 h 103188"/>
              <a:gd name="connsiteX239" fmla="*/ 806689 w 1303338"/>
              <a:gd name="connsiteY239" fmla="*/ 72808 h 103188"/>
              <a:gd name="connsiteX240" fmla="*/ 795946 w 1303338"/>
              <a:gd name="connsiteY240" fmla="*/ 43367 h 103188"/>
              <a:gd name="connsiteX241" fmla="*/ 791839 w 1303338"/>
              <a:gd name="connsiteY241" fmla="*/ 39809 h 103188"/>
              <a:gd name="connsiteX242" fmla="*/ 790575 w 1303338"/>
              <a:gd name="connsiteY242" fmla="*/ 37544 h 103188"/>
              <a:gd name="connsiteX243" fmla="*/ 790575 w 1303338"/>
              <a:gd name="connsiteY243" fmla="*/ 35279 h 103188"/>
              <a:gd name="connsiteX244" fmla="*/ 792786 w 1303338"/>
              <a:gd name="connsiteY244" fmla="*/ 33338 h 103188"/>
              <a:gd name="connsiteX245" fmla="*/ 775335 w 1303338"/>
              <a:gd name="connsiteY245" fmla="*/ 33338 h 103188"/>
              <a:gd name="connsiteX246" fmla="*/ 776923 w 1303338"/>
              <a:gd name="connsiteY246" fmla="*/ 35890 h 103188"/>
              <a:gd name="connsiteX247" fmla="*/ 776923 w 1303338"/>
              <a:gd name="connsiteY247" fmla="*/ 41314 h 103188"/>
              <a:gd name="connsiteX248" fmla="*/ 776605 w 1303338"/>
              <a:gd name="connsiteY248" fmla="*/ 63645 h 103188"/>
              <a:gd name="connsiteX249" fmla="*/ 776605 w 1303338"/>
              <a:gd name="connsiteY249" fmla="*/ 70344 h 103188"/>
              <a:gd name="connsiteX250" fmla="*/ 776923 w 1303338"/>
              <a:gd name="connsiteY250" fmla="*/ 88210 h 103188"/>
              <a:gd name="connsiteX251" fmla="*/ 781685 w 1303338"/>
              <a:gd name="connsiteY251" fmla="*/ 92995 h 103188"/>
              <a:gd name="connsiteX252" fmla="*/ 785813 w 1303338"/>
              <a:gd name="connsiteY252" fmla="*/ 96185 h 103188"/>
              <a:gd name="connsiteX253" fmla="*/ 785813 w 1303338"/>
              <a:gd name="connsiteY253" fmla="*/ 98418 h 103188"/>
              <a:gd name="connsiteX254" fmla="*/ 784225 w 1303338"/>
              <a:gd name="connsiteY254" fmla="*/ 100013 h 103188"/>
              <a:gd name="connsiteX255" fmla="*/ 783273 w 1303338"/>
              <a:gd name="connsiteY255" fmla="*/ 100013 h 103188"/>
              <a:gd name="connsiteX256" fmla="*/ 769303 w 1303338"/>
              <a:gd name="connsiteY256" fmla="*/ 99694 h 103188"/>
              <a:gd name="connsiteX257" fmla="*/ 754697 w 1303338"/>
              <a:gd name="connsiteY257" fmla="*/ 100013 h 103188"/>
              <a:gd name="connsiteX258" fmla="*/ 753745 w 1303338"/>
              <a:gd name="connsiteY258" fmla="*/ 100013 h 103188"/>
              <a:gd name="connsiteX259" fmla="*/ 752475 w 1303338"/>
              <a:gd name="connsiteY259" fmla="*/ 98418 h 103188"/>
              <a:gd name="connsiteX260" fmla="*/ 752475 w 1303338"/>
              <a:gd name="connsiteY260" fmla="*/ 96185 h 103188"/>
              <a:gd name="connsiteX261" fmla="*/ 756602 w 1303338"/>
              <a:gd name="connsiteY261" fmla="*/ 92995 h 103188"/>
              <a:gd name="connsiteX262" fmla="*/ 761365 w 1303338"/>
              <a:gd name="connsiteY262" fmla="*/ 88210 h 103188"/>
              <a:gd name="connsiteX263" fmla="*/ 761682 w 1303338"/>
              <a:gd name="connsiteY263" fmla="*/ 70344 h 103188"/>
              <a:gd name="connsiteX264" fmla="*/ 761682 w 1303338"/>
              <a:gd name="connsiteY264" fmla="*/ 59498 h 103188"/>
              <a:gd name="connsiteX265" fmla="*/ 755967 w 1303338"/>
              <a:gd name="connsiteY265" fmla="*/ 42271 h 103188"/>
              <a:gd name="connsiteX266" fmla="*/ 752475 w 1303338"/>
              <a:gd name="connsiteY266" fmla="*/ 40038 h 103188"/>
              <a:gd name="connsiteX267" fmla="*/ 752475 w 1303338"/>
              <a:gd name="connsiteY267" fmla="*/ 37805 h 103188"/>
              <a:gd name="connsiteX268" fmla="*/ 754697 w 1303338"/>
              <a:gd name="connsiteY268" fmla="*/ 35571 h 103188"/>
              <a:gd name="connsiteX269" fmla="*/ 773113 w 1303338"/>
              <a:gd name="connsiteY269" fmla="*/ 33657 h 103188"/>
              <a:gd name="connsiteX270" fmla="*/ 774383 w 1303338"/>
              <a:gd name="connsiteY270" fmla="*/ 33657 h 103188"/>
              <a:gd name="connsiteX271" fmla="*/ 775335 w 1303338"/>
              <a:gd name="connsiteY271" fmla="*/ 33338 h 103188"/>
              <a:gd name="connsiteX272" fmla="*/ 686303 w 1303338"/>
              <a:gd name="connsiteY272" fmla="*/ 33338 h 103188"/>
              <a:gd name="connsiteX273" fmla="*/ 688224 w 1303338"/>
              <a:gd name="connsiteY273" fmla="*/ 35890 h 103188"/>
              <a:gd name="connsiteX274" fmla="*/ 688544 w 1303338"/>
              <a:gd name="connsiteY274" fmla="*/ 43866 h 103188"/>
              <a:gd name="connsiteX275" fmla="*/ 689824 w 1303338"/>
              <a:gd name="connsiteY275" fmla="*/ 46737 h 103188"/>
              <a:gd name="connsiteX276" fmla="*/ 691105 w 1303338"/>
              <a:gd name="connsiteY276" fmla="*/ 45780 h 103188"/>
              <a:gd name="connsiteX277" fmla="*/ 692385 w 1303338"/>
              <a:gd name="connsiteY277" fmla="*/ 44504 h 103188"/>
              <a:gd name="connsiteX278" fmla="*/ 694946 w 1303338"/>
              <a:gd name="connsiteY278" fmla="*/ 41952 h 103188"/>
              <a:gd name="connsiteX279" fmla="*/ 712232 w 1303338"/>
              <a:gd name="connsiteY279" fmla="*/ 33338 h 103188"/>
              <a:gd name="connsiteX280" fmla="*/ 731119 w 1303338"/>
              <a:gd name="connsiteY280" fmla="*/ 43228 h 103188"/>
              <a:gd name="connsiteX281" fmla="*/ 732079 w 1303338"/>
              <a:gd name="connsiteY281" fmla="*/ 65878 h 103188"/>
              <a:gd name="connsiteX282" fmla="*/ 732079 w 1303338"/>
              <a:gd name="connsiteY282" fmla="*/ 70344 h 103188"/>
              <a:gd name="connsiteX283" fmla="*/ 732400 w 1303338"/>
              <a:gd name="connsiteY283" fmla="*/ 88210 h 103188"/>
              <a:gd name="connsiteX284" fmla="*/ 737201 w 1303338"/>
              <a:gd name="connsiteY284" fmla="*/ 92995 h 103188"/>
              <a:gd name="connsiteX285" fmla="*/ 741363 w 1303338"/>
              <a:gd name="connsiteY285" fmla="*/ 96185 h 103188"/>
              <a:gd name="connsiteX286" fmla="*/ 741363 w 1303338"/>
              <a:gd name="connsiteY286" fmla="*/ 98418 h 103188"/>
              <a:gd name="connsiteX287" fmla="*/ 739762 w 1303338"/>
              <a:gd name="connsiteY287" fmla="*/ 100013 h 103188"/>
              <a:gd name="connsiteX288" fmla="*/ 739122 w 1303338"/>
              <a:gd name="connsiteY288" fmla="*/ 100013 h 103188"/>
              <a:gd name="connsiteX289" fmla="*/ 724717 w 1303338"/>
              <a:gd name="connsiteY289" fmla="*/ 99694 h 103188"/>
              <a:gd name="connsiteX290" fmla="*/ 710312 w 1303338"/>
              <a:gd name="connsiteY290" fmla="*/ 100013 h 103188"/>
              <a:gd name="connsiteX291" fmla="*/ 709351 w 1303338"/>
              <a:gd name="connsiteY291" fmla="*/ 100013 h 103188"/>
              <a:gd name="connsiteX292" fmla="*/ 708071 w 1303338"/>
              <a:gd name="connsiteY292" fmla="*/ 98418 h 103188"/>
              <a:gd name="connsiteX293" fmla="*/ 708071 w 1303338"/>
              <a:gd name="connsiteY293" fmla="*/ 96185 h 103188"/>
              <a:gd name="connsiteX294" fmla="*/ 711912 w 1303338"/>
              <a:gd name="connsiteY294" fmla="*/ 92995 h 103188"/>
              <a:gd name="connsiteX295" fmla="*/ 717034 w 1303338"/>
              <a:gd name="connsiteY295" fmla="*/ 88210 h 103188"/>
              <a:gd name="connsiteX296" fmla="*/ 717354 w 1303338"/>
              <a:gd name="connsiteY296" fmla="*/ 70344 h 103188"/>
              <a:gd name="connsiteX297" fmla="*/ 717354 w 1303338"/>
              <a:gd name="connsiteY297" fmla="*/ 65878 h 103188"/>
              <a:gd name="connsiteX298" fmla="*/ 715754 w 1303338"/>
              <a:gd name="connsiteY298" fmla="*/ 51203 h 103188"/>
              <a:gd name="connsiteX299" fmla="*/ 706150 w 1303338"/>
              <a:gd name="connsiteY299" fmla="*/ 45461 h 103188"/>
              <a:gd name="connsiteX300" fmla="*/ 692705 w 1303338"/>
              <a:gd name="connsiteY300" fmla="*/ 52160 h 103188"/>
              <a:gd name="connsiteX301" fmla="*/ 689824 w 1303338"/>
              <a:gd name="connsiteY301" fmla="*/ 66835 h 103188"/>
              <a:gd name="connsiteX302" fmla="*/ 689824 w 1303338"/>
              <a:gd name="connsiteY302" fmla="*/ 70344 h 103188"/>
              <a:gd name="connsiteX303" fmla="*/ 690144 w 1303338"/>
              <a:gd name="connsiteY303" fmla="*/ 88210 h 103188"/>
              <a:gd name="connsiteX304" fmla="*/ 694946 w 1303338"/>
              <a:gd name="connsiteY304" fmla="*/ 92995 h 103188"/>
              <a:gd name="connsiteX305" fmla="*/ 699108 w 1303338"/>
              <a:gd name="connsiteY305" fmla="*/ 96185 h 103188"/>
              <a:gd name="connsiteX306" fmla="*/ 699108 w 1303338"/>
              <a:gd name="connsiteY306" fmla="*/ 98418 h 103188"/>
              <a:gd name="connsiteX307" fmla="*/ 697507 w 1303338"/>
              <a:gd name="connsiteY307" fmla="*/ 100013 h 103188"/>
              <a:gd name="connsiteX308" fmla="*/ 696547 w 1303338"/>
              <a:gd name="connsiteY308" fmla="*/ 100013 h 103188"/>
              <a:gd name="connsiteX309" fmla="*/ 682462 w 1303338"/>
              <a:gd name="connsiteY309" fmla="*/ 99694 h 103188"/>
              <a:gd name="connsiteX310" fmla="*/ 668056 w 1303338"/>
              <a:gd name="connsiteY310" fmla="*/ 100013 h 103188"/>
              <a:gd name="connsiteX311" fmla="*/ 667096 w 1303338"/>
              <a:gd name="connsiteY311" fmla="*/ 100013 h 103188"/>
              <a:gd name="connsiteX312" fmla="*/ 665495 w 1303338"/>
              <a:gd name="connsiteY312" fmla="*/ 98418 h 103188"/>
              <a:gd name="connsiteX313" fmla="*/ 665495 w 1303338"/>
              <a:gd name="connsiteY313" fmla="*/ 96185 h 103188"/>
              <a:gd name="connsiteX314" fmla="*/ 669657 w 1303338"/>
              <a:gd name="connsiteY314" fmla="*/ 92995 h 103188"/>
              <a:gd name="connsiteX315" fmla="*/ 674779 w 1303338"/>
              <a:gd name="connsiteY315" fmla="*/ 88210 h 103188"/>
              <a:gd name="connsiteX316" fmla="*/ 674779 w 1303338"/>
              <a:gd name="connsiteY316" fmla="*/ 70344 h 103188"/>
              <a:gd name="connsiteX317" fmla="*/ 674779 w 1303338"/>
              <a:gd name="connsiteY317" fmla="*/ 65559 h 103188"/>
              <a:gd name="connsiteX318" fmla="*/ 673498 w 1303338"/>
              <a:gd name="connsiteY318" fmla="*/ 46418 h 103188"/>
              <a:gd name="connsiteX319" fmla="*/ 667416 w 1303338"/>
              <a:gd name="connsiteY319" fmla="*/ 42909 h 103188"/>
              <a:gd name="connsiteX320" fmla="*/ 663575 w 1303338"/>
              <a:gd name="connsiteY320" fmla="*/ 41314 h 103188"/>
              <a:gd name="connsiteX321" fmla="*/ 663575 w 1303338"/>
              <a:gd name="connsiteY321" fmla="*/ 38762 h 103188"/>
              <a:gd name="connsiteX322" fmla="*/ 665495 w 1303338"/>
              <a:gd name="connsiteY322" fmla="*/ 35890 h 103188"/>
              <a:gd name="connsiteX323" fmla="*/ 684062 w 1303338"/>
              <a:gd name="connsiteY323" fmla="*/ 33657 h 103188"/>
              <a:gd name="connsiteX324" fmla="*/ 686303 w 1303338"/>
              <a:gd name="connsiteY324" fmla="*/ 33338 h 103188"/>
              <a:gd name="connsiteX325" fmla="*/ 401220 w 1303338"/>
              <a:gd name="connsiteY325" fmla="*/ 33338 h 103188"/>
              <a:gd name="connsiteX326" fmla="*/ 402485 w 1303338"/>
              <a:gd name="connsiteY326" fmla="*/ 34926 h 103188"/>
              <a:gd name="connsiteX327" fmla="*/ 402485 w 1303338"/>
              <a:gd name="connsiteY327" fmla="*/ 37783 h 103188"/>
              <a:gd name="connsiteX328" fmla="*/ 401853 w 1303338"/>
              <a:gd name="connsiteY328" fmla="*/ 59056 h 103188"/>
              <a:gd name="connsiteX329" fmla="*/ 401853 w 1303338"/>
              <a:gd name="connsiteY329" fmla="*/ 69216 h 103188"/>
              <a:gd name="connsiteX330" fmla="*/ 404066 w 1303338"/>
              <a:gd name="connsiteY330" fmla="*/ 86044 h 103188"/>
              <a:gd name="connsiteX331" fmla="*/ 411970 w 1303338"/>
              <a:gd name="connsiteY331" fmla="*/ 89536 h 103188"/>
              <a:gd name="connsiteX332" fmla="*/ 425881 w 1303338"/>
              <a:gd name="connsiteY332" fmla="*/ 81916 h 103188"/>
              <a:gd name="connsiteX333" fmla="*/ 427778 w 1303338"/>
              <a:gd name="connsiteY333" fmla="*/ 65723 h 103188"/>
              <a:gd name="connsiteX334" fmla="*/ 427778 w 1303338"/>
              <a:gd name="connsiteY334" fmla="*/ 59056 h 103188"/>
              <a:gd name="connsiteX335" fmla="*/ 427461 w 1303338"/>
              <a:gd name="connsiteY335" fmla="*/ 45721 h 103188"/>
              <a:gd name="connsiteX336" fmla="*/ 422403 w 1303338"/>
              <a:gd name="connsiteY336" fmla="*/ 41911 h 103188"/>
              <a:gd name="connsiteX337" fmla="*/ 418609 w 1303338"/>
              <a:gd name="connsiteY337" fmla="*/ 40006 h 103188"/>
              <a:gd name="connsiteX338" fmla="*/ 418609 w 1303338"/>
              <a:gd name="connsiteY338" fmla="*/ 37466 h 103188"/>
              <a:gd name="connsiteX339" fmla="*/ 420822 w 1303338"/>
              <a:gd name="connsiteY339" fmla="*/ 35561 h 103188"/>
              <a:gd name="connsiteX340" fmla="*/ 439475 w 1303338"/>
              <a:gd name="connsiteY340" fmla="*/ 33656 h 103188"/>
              <a:gd name="connsiteX341" fmla="*/ 441688 w 1303338"/>
              <a:gd name="connsiteY341" fmla="*/ 33338 h 103188"/>
              <a:gd name="connsiteX342" fmla="*/ 443269 w 1303338"/>
              <a:gd name="connsiteY342" fmla="*/ 34926 h 103188"/>
              <a:gd name="connsiteX343" fmla="*/ 443269 w 1303338"/>
              <a:gd name="connsiteY343" fmla="*/ 38418 h 103188"/>
              <a:gd name="connsiteX344" fmla="*/ 442953 w 1303338"/>
              <a:gd name="connsiteY344" fmla="*/ 47626 h 103188"/>
              <a:gd name="connsiteX345" fmla="*/ 442637 w 1303338"/>
              <a:gd name="connsiteY345" fmla="*/ 56198 h 103188"/>
              <a:gd name="connsiteX346" fmla="*/ 442637 w 1303338"/>
              <a:gd name="connsiteY346" fmla="*/ 65723 h 103188"/>
              <a:gd name="connsiteX347" fmla="*/ 443269 w 1303338"/>
              <a:gd name="connsiteY347" fmla="*/ 87314 h 103188"/>
              <a:gd name="connsiteX348" fmla="*/ 449908 w 1303338"/>
              <a:gd name="connsiteY348" fmla="*/ 92394 h 103188"/>
              <a:gd name="connsiteX349" fmla="*/ 452438 w 1303338"/>
              <a:gd name="connsiteY349" fmla="*/ 94616 h 103188"/>
              <a:gd name="connsiteX350" fmla="*/ 452438 w 1303338"/>
              <a:gd name="connsiteY350" fmla="*/ 96521 h 103188"/>
              <a:gd name="connsiteX351" fmla="*/ 450225 w 1303338"/>
              <a:gd name="connsiteY351" fmla="*/ 98744 h 103188"/>
              <a:gd name="connsiteX352" fmla="*/ 432520 w 1303338"/>
              <a:gd name="connsiteY352" fmla="*/ 101284 h 103188"/>
              <a:gd name="connsiteX353" fmla="*/ 430939 w 1303338"/>
              <a:gd name="connsiteY353" fmla="*/ 101601 h 103188"/>
              <a:gd name="connsiteX354" fmla="*/ 428410 w 1303338"/>
              <a:gd name="connsiteY354" fmla="*/ 92394 h 103188"/>
              <a:gd name="connsiteX355" fmla="*/ 427145 w 1303338"/>
              <a:gd name="connsiteY355" fmla="*/ 89536 h 103188"/>
              <a:gd name="connsiteX356" fmla="*/ 424300 w 1303338"/>
              <a:gd name="connsiteY356" fmla="*/ 91441 h 103188"/>
              <a:gd name="connsiteX357" fmla="*/ 405963 w 1303338"/>
              <a:gd name="connsiteY357" fmla="*/ 101284 h 103188"/>
              <a:gd name="connsiteX358" fmla="*/ 393000 w 1303338"/>
              <a:gd name="connsiteY358" fmla="*/ 97791 h 103188"/>
              <a:gd name="connsiteX359" fmla="*/ 386993 w 1303338"/>
              <a:gd name="connsiteY359" fmla="*/ 83186 h 103188"/>
              <a:gd name="connsiteX360" fmla="*/ 386993 w 1303338"/>
              <a:gd name="connsiteY360" fmla="*/ 77471 h 103188"/>
              <a:gd name="connsiteX361" fmla="*/ 386993 w 1303338"/>
              <a:gd name="connsiteY361" fmla="*/ 70804 h 103188"/>
              <a:gd name="connsiteX362" fmla="*/ 386993 w 1303338"/>
              <a:gd name="connsiteY362" fmla="*/ 59373 h 103188"/>
              <a:gd name="connsiteX363" fmla="*/ 381619 w 1303338"/>
              <a:gd name="connsiteY363" fmla="*/ 42228 h 103188"/>
              <a:gd name="connsiteX364" fmla="*/ 377825 w 1303338"/>
              <a:gd name="connsiteY364" fmla="*/ 40006 h 103188"/>
              <a:gd name="connsiteX365" fmla="*/ 377825 w 1303338"/>
              <a:gd name="connsiteY365" fmla="*/ 37783 h 103188"/>
              <a:gd name="connsiteX366" fmla="*/ 380038 w 1303338"/>
              <a:gd name="connsiteY366" fmla="*/ 35561 h 103188"/>
              <a:gd name="connsiteX367" fmla="*/ 399007 w 1303338"/>
              <a:gd name="connsiteY367" fmla="*/ 33656 h 103188"/>
              <a:gd name="connsiteX368" fmla="*/ 401220 w 1303338"/>
              <a:gd name="connsiteY368" fmla="*/ 33338 h 103188"/>
              <a:gd name="connsiteX369" fmla="*/ 339251 w 1303338"/>
              <a:gd name="connsiteY369" fmla="*/ 33338 h 103188"/>
              <a:gd name="connsiteX370" fmla="*/ 366690 w 1303338"/>
              <a:gd name="connsiteY370" fmla="*/ 47374 h 103188"/>
              <a:gd name="connsiteX371" fmla="*/ 371476 w 1303338"/>
              <a:gd name="connsiteY371" fmla="*/ 65875 h 103188"/>
              <a:gd name="connsiteX372" fmla="*/ 363181 w 1303338"/>
              <a:gd name="connsiteY372" fmla="*/ 90118 h 103188"/>
              <a:gd name="connsiteX373" fmla="*/ 337018 w 1303338"/>
              <a:gd name="connsiteY373" fmla="*/ 101601 h 103188"/>
              <a:gd name="connsiteX374" fmla="*/ 306388 w 1303338"/>
              <a:gd name="connsiteY374" fmla="*/ 69384 h 103188"/>
              <a:gd name="connsiteX375" fmla="*/ 315641 w 1303338"/>
              <a:gd name="connsiteY375" fmla="*/ 43227 h 103188"/>
              <a:gd name="connsiteX376" fmla="*/ 339251 w 1303338"/>
              <a:gd name="connsiteY376" fmla="*/ 33338 h 103188"/>
              <a:gd name="connsiteX377" fmla="*/ 115607 w 1303338"/>
              <a:gd name="connsiteY377" fmla="*/ 33338 h 103188"/>
              <a:gd name="connsiteX378" fmla="*/ 139171 w 1303338"/>
              <a:gd name="connsiteY378" fmla="*/ 52330 h 103188"/>
              <a:gd name="connsiteX379" fmla="*/ 138857 w 1303338"/>
              <a:gd name="connsiteY379" fmla="*/ 76793 h 103188"/>
              <a:gd name="connsiteX380" fmla="*/ 140428 w 1303338"/>
              <a:gd name="connsiteY380" fmla="*/ 91922 h 103188"/>
              <a:gd name="connsiteX381" fmla="*/ 146083 w 1303338"/>
              <a:gd name="connsiteY381" fmla="*/ 93532 h 103188"/>
              <a:gd name="connsiteX382" fmla="*/ 149225 w 1303338"/>
              <a:gd name="connsiteY382" fmla="*/ 95785 h 103188"/>
              <a:gd name="connsiteX383" fmla="*/ 149225 w 1303338"/>
              <a:gd name="connsiteY383" fmla="*/ 98038 h 103188"/>
              <a:gd name="connsiteX384" fmla="*/ 146712 w 1303338"/>
              <a:gd name="connsiteY384" fmla="*/ 100291 h 103188"/>
              <a:gd name="connsiteX385" fmla="*/ 131316 w 1303338"/>
              <a:gd name="connsiteY385" fmla="*/ 102866 h 103188"/>
              <a:gd name="connsiteX386" fmla="*/ 128489 w 1303338"/>
              <a:gd name="connsiteY386" fmla="*/ 103188 h 103188"/>
              <a:gd name="connsiteX387" fmla="*/ 126289 w 1303338"/>
              <a:gd name="connsiteY387" fmla="*/ 101257 h 103188"/>
              <a:gd name="connsiteX388" fmla="*/ 125661 w 1303338"/>
              <a:gd name="connsiteY388" fmla="*/ 95785 h 103188"/>
              <a:gd name="connsiteX389" fmla="*/ 124718 w 1303338"/>
              <a:gd name="connsiteY389" fmla="*/ 92244 h 103188"/>
              <a:gd name="connsiteX390" fmla="*/ 124090 w 1303338"/>
              <a:gd name="connsiteY390" fmla="*/ 92888 h 103188"/>
              <a:gd name="connsiteX391" fmla="*/ 116235 w 1303338"/>
              <a:gd name="connsiteY391" fmla="*/ 98682 h 103188"/>
              <a:gd name="connsiteX392" fmla="*/ 103353 w 1303338"/>
              <a:gd name="connsiteY392" fmla="*/ 102223 h 103188"/>
              <a:gd name="connsiteX393" fmla="*/ 88900 w 1303338"/>
              <a:gd name="connsiteY393" fmla="*/ 85162 h 103188"/>
              <a:gd name="connsiteX394" fmla="*/ 92042 w 1303338"/>
              <a:gd name="connsiteY394" fmla="*/ 72287 h 103188"/>
              <a:gd name="connsiteX395" fmla="*/ 100211 w 1303338"/>
              <a:gd name="connsiteY395" fmla="*/ 69390 h 103188"/>
              <a:gd name="connsiteX396" fmla="*/ 117178 w 1303338"/>
              <a:gd name="connsiteY396" fmla="*/ 65849 h 103188"/>
              <a:gd name="connsiteX397" fmla="*/ 125347 w 1303338"/>
              <a:gd name="connsiteY397" fmla="*/ 59733 h 103188"/>
              <a:gd name="connsiteX398" fmla="*/ 125347 w 1303338"/>
              <a:gd name="connsiteY398" fmla="*/ 57158 h 103188"/>
              <a:gd name="connsiteX399" fmla="*/ 113407 w 1303338"/>
              <a:gd name="connsiteY399" fmla="*/ 44604 h 103188"/>
              <a:gd name="connsiteX400" fmla="*/ 95498 w 1303338"/>
              <a:gd name="connsiteY400" fmla="*/ 49755 h 103188"/>
              <a:gd name="connsiteX401" fmla="*/ 93613 w 1303338"/>
              <a:gd name="connsiteY401" fmla="*/ 50720 h 103188"/>
              <a:gd name="connsiteX402" fmla="*/ 92671 w 1303338"/>
              <a:gd name="connsiteY402" fmla="*/ 49111 h 103188"/>
              <a:gd name="connsiteX403" fmla="*/ 92671 w 1303338"/>
              <a:gd name="connsiteY403" fmla="*/ 48145 h 103188"/>
              <a:gd name="connsiteX404" fmla="*/ 93613 w 1303338"/>
              <a:gd name="connsiteY404" fmla="*/ 41385 h 103188"/>
              <a:gd name="connsiteX405" fmla="*/ 98954 w 1303338"/>
              <a:gd name="connsiteY405" fmla="*/ 35591 h 103188"/>
              <a:gd name="connsiteX406" fmla="*/ 115607 w 1303338"/>
              <a:gd name="connsiteY406" fmla="*/ 33338 h 103188"/>
              <a:gd name="connsiteX407" fmla="*/ 28982 w 1303338"/>
              <a:gd name="connsiteY407" fmla="*/ 15875 h 103188"/>
              <a:gd name="connsiteX408" fmla="*/ 25400 w 1303338"/>
              <a:gd name="connsiteY408" fmla="*/ 17761 h 103188"/>
              <a:gd name="connsiteX409" fmla="*/ 25400 w 1303338"/>
              <a:gd name="connsiteY409" fmla="*/ 20591 h 103188"/>
              <a:gd name="connsiteX410" fmla="*/ 25400 w 1303338"/>
              <a:gd name="connsiteY410" fmla="*/ 36308 h 103188"/>
              <a:gd name="connsiteX411" fmla="*/ 25400 w 1303338"/>
              <a:gd name="connsiteY411" fmla="*/ 41024 h 103188"/>
              <a:gd name="connsiteX412" fmla="*/ 25400 w 1303338"/>
              <a:gd name="connsiteY412" fmla="*/ 44796 h 103188"/>
              <a:gd name="connsiteX413" fmla="*/ 28331 w 1303338"/>
              <a:gd name="connsiteY413" fmla="*/ 47625 h 103188"/>
              <a:gd name="connsiteX414" fmla="*/ 44939 w 1303338"/>
              <a:gd name="connsiteY414" fmla="*/ 44482 h 103188"/>
              <a:gd name="connsiteX415" fmla="*/ 50800 w 1303338"/>
              <a:gd name="connsiteY415" fmla="*/ 31279 h 103188"/>
              <a:gd name="connsiteX416" fmla="*/ 40380 w 1303338"/>
              <a:gd name="connsiteY416" fmla="*/ 16818 h 103188"/>
              <a:gd name="connsiteX417" fmla="*/ 28982 w 1303338"/>
              <a:gd name="connsiteY417" fmla="*/ 15875 h 103188"/>
              <a:gd name="connsiteX418" fmla="*/ 1279718 w 1303338"/>
              <a:gd name="connsiteY418" fmla="*/ 9525 h 103188"/>
              <a:gd name="connsiteX419" fmla="*/ 1281012 w 1303338"/>
              <a:gd name="connsiteY419" fmla="*/ 11748 h 103188"/>
              <a:gd name="connsiteX420" fmla="*/ 1280365 w 1303338"/>
              <a:gd name="connsiteY420" fmla="*/ 15558 h 103188"/>
              <a:gd name="connsiteX421" fmla="*/ 1279071 w 1303338"/>
              <a:gd name="connsiteY421" fmla="*/ 32385 h 103188"/>
              <a:gd name="connsiteX422" fmla="*/ 1283601 w 1303338"/>
              <a:gd name="connsiteY422" fmla="*/ 35243 h 103188"/>
              <a:gd name="connsiteX423" fmla="*/ 1294602 w 1303338"/>
              <a:gd name="connsiteY423" fmla="*/ 35243 h 103188"/>
              <a:gd name="connsiteX424" fmla="*/ 1301397 w 1303338"/>
              <a:gd name="connsiteY424" fmla="*/ 34925 h 103188"/>
              <a:gd name="connsiteX425" fmla="*/ 1302044 w 1303338"/>
              <a:gd name="connsiteY425" fmla="*/ 34925 h 103188"/>
              <a:gd name="connsiteX426" fmla="*/ 1303338 w 1303338"/>
              <a:gd name="connsiteY426" fmla="*/ 35878 h 103188"/>
              <a:gd name="connsiteX427" fmla="*/ 1301720 w 1303338"/>
              <a:gd name="connsiteY427" fmla="*/ 41910 h 103188"/>
              <a:gd name="connsiteX428" fmla="*/ 1298161 w 1303338"/>
              <a:gd name="connsiteY428" fmla="*/ 45403 h 103188"/>
              <a:gd name="connsiteX429" fmla="*/ 1293955 w 1303338"/>
              <a:gd name="connsiteY429" fmla="*/ 45085 h 103188"/>
              <a:gd name="connsiteX430" fmla="*/ 1289101 w 1303338"/>
              <a:gd name="connsiteY430" fmla="*/ 44768 h 103188"/>
              <a:gd name="connsiteX431" fmla="*/ 1283924 w 1303338"/>
              <a:gd name="connsiteY431" fmla="*/ 44768 h 103188"/>
              <a:gd name="connsiteX432" fmla="*/ 1279718 w 1303338"/>
              <a:gd name="connsiteY432" fmla="*/ 50165 h 103188"/>
              <a:gd name="connsiteX433" fmla="*/ 1279718 w 1303338"/>
              <a:gd name="connsiteY433" fmla="*/ 70803 h 103188"/>
              <a:gd name="connsiteX434" fmla="*/ 1281336 w 1303338"/>
              <a:gd name="connsiteY434" fmla="*/ 86995 h 103188"/>
              <a:gd name="connsiteX435" fmla="*/ 1289425 w 1303338"/>
              <a:gd name="connsiteY435" fmla="*/ 90805 h 103188"/>
              <a:gd name="connsiteX436" fmla="*/ 1300103 w 1303338"/>
              <a:gd name="connsiteY436" fmla="*/ 89218 h 103188"/>
              <a:gd name="connsiteX437" fmla="*/ 1302044 w 1303338"/>
              <a:gd name="connsiteY437" fmla="*/ 88583 h 103188"/>
              <a:gd name="connsiteX438" fmla="*/ 1303015 w 1303338"/>
              <a:gd name="connsiteY438" fmla="*/ 89853 h 103188"/>
              <a:gd name="connsiteX439" fmla="*/ 1301397 w 1303338"/>
              <a:gd name="connsiteY439" fmla="*/ 98425 h 103188"/>
              <a:gd name="connsiteX440" fmla="*/ 1284895 w 1303338"/>
              <a:gd name="connsiteY440" fmla="*/ 101600 h 103188"/>
              <a:gd name="connsiteX441" fmla="*/ 1264510 w 1303338"/>
              <a:gd name="connsiteY441" fmla="*/ 85725 h 103188"/>
              <a:gd name="connsiteX442" fmla="*/ 1264510 w 1303338"/>
              <a:gd name="connsiteY442" fmla="*/ 77788 h 103188"/>
              <a:gd name="connsiteX443" fmla="*/ 1264834 w 1303338"/>
              <a:gd name="connsiteY443" fmla="*/ 70803 h 103188"/>
              <a:gd name="connsiteX444" fmla="*/ 1264834 w 1303338"/>
              <a:gd name="connsiteY444" fmla="*/ 52705 h 103188"/>
              <a:gd name="connsiteX445" fmla="*/ 1261598 w 1303338"/>
              <a:gd name="connsiteY445" fmla="*/ 45085 h 103188"/>
              <a:gd name="connsiteX446" fmla="*/ 1259010 w 1303338"/>
              <a:gd name="connsiteY446" fmla="*/ 45085 h 103188"/>
              <a:gd name="connsiteX447" fmla="*/ 1255774 w 1303338"/>
              <a:gd name="connsiteY447" fmla="*/ 45085 h 103188"/>
              <a:gd name="connsiteX448" fmla="*/ 1253833 w 1303338"/>
              <a:gd name="connsiteY448" fmla="*/ 45403 h 103188"/>
              <a:gd name="connsiteX449" fmla="*/ 1252538 w 1303338"/>
              <a:gd name="connsiteY449" fmla="*/ 44450 h 103188"/>
              <a:gd name="connsiteX450" fmla="*/ 1252862 w 1303338"/>
              <a:gd name="connsiteY450" fmla="*/ 42863 h 103188"/>
              <a:gd name="connsiteX451" fmla="*/ 1254480 w 1303338"/>
              <a:gd name="connsiteY451" fmla="*/ 38418 h 103188"/>
              <a:gd name="connsiteX452" fmla="*/ 1257068 w 1303338"/>
              <a:gd name="connsiteY452" fmla="*/ 35243 h 103188"/>
              <a:gd name="connsiteX453" fmla="*/ 1260304 w 1303338"/>
              <a:gd name="connsiteY453" fmla="*/ 35560 h 103188"/>
              <a:gd name="connsiteX454" fmla="*/ 1261922 w 1303338"/>
              <a:gd name="connsiteY454" fmla="*/ 35560 h 103188"/>
              <a:gd name="connsiteX455" fmla="*/ 1265157 w 1303338"/>
              <a:gd name="connsiteY455" fmla="*/ 32703 h 103188"/>
              <a:gd name="connsiteX456" fmla="*/ 1264834 w 1303338"/>
              <a:gd name="connsiteY456" fmla="*/ 24130 h 103188"/>
              <a:gd name="connsiteX457" fmla="*/ 1264834 w 1303338"/>
              <a:gd name="connsiteY457" fmla="*/ 18415 h 103188"/>
              <a:gd name="connsiteX458" fmla="*/ 1268393 w 1303338"/>
              <a:gd name="connsiteY458" fmla="*/ 13653 h 103188"/>
              <a:gd name="connsiteX459" fmla="*/ 1276482 w 1303338"/>
              <a:gd name="connsiteY459" fmla="*/ 10478 h 103188"/>
              <a:gd name="connsiteX460" fmla="*/ 1279718 w 1303338"/>
              <a:gd name="connsiteY460" fmla="*/ 9525 h 103188"/>
              <a:gd name="connsiteX461" fmla="*/ 1114941 w 1303338"/>
              <a:gd name="connsiteY461" fmla="*/ 9525 h 103188"/>
              <a:gd name="connsiteX462" fmla="*/ 1116235 w 1303338"/>
              <a:gd name="connsiteY462" fmla="*/ 11748 h 103188"/>
              <a:gd name="connsiteX463" fmla="*/ 1115912 w 1303338"/>
              <a:gd name="connsiteY463" fmla="*/ 15558 h 103188"/>
              <a:gd name="connsiteX464" fmla="*/ 1114617 w 1303338"/>
              <a:gd name="connsiteY464" fmla="*/ 32385 h 103188"/>
              <a:gd name="connsiteX465" fmla="*/ 1118824 w 1303338"/>
              <a:gd name="connsiteY465" fmla="*/ 35243 h 103188"/>
              <a:gd name="connsiteX466" fmla="*/ 1129825 w 1303338"/>
              <a:gd name="connsiteY466" fmla="*/ 35243 h 103188"/>
              <a:gd name="connsiteX467" fmla="*/ 1136296 w 1303338"/>
              <a:gd name="connsiteY467" fmla="*/ 34925 h 103188"/>
              <a:gd name="connsiteX468" fmla="*/ 1137267 w 1303338"/>
              <a:gd name="connsiteY468" fmla="*/ 34925 h 103188"/>
              <a:gd name="connsiteX469" fmla="*/ 1138238 w 1303338"/>
              <a:gd name="connsiteY469" fmla="*/ 35878 h 103188"/>
              <a:gd name="connsiteX470" fmla="*/ 1136620 w 1303338"/>
              <a:gd name="connsiteY470" fmla="*/ 41910 h 103188"/>
              <a:gd name="connsiteX471" fmla="*/ 1133384 w 1303338"/>
              <a:gd name="connsiteY471" fmla="*/ 45403 h 103188"/>
              <a:gd name="connsiteX472" fmla="*/ 1129501 w 1303338"/>
              <a:gd name="connsiteY472" fmla="*/ 45085 h 103188"/>
              <a:gd name="connsiteX473" fmla="*/ 1124324 w 1303338"/>
              <a:gd name="connsiteY473" fmla="*/ 44768 h 103188"/>
              <a:gd name="connsiteX474" fmla="*/ 1119471 w 1303338"/>
              <a:gd name="connsiteY474" fmla="*/ 44768 h 103188"/>
              <a:gd name="connsiteX475" fmla="*/ 1115265 w 1303338"/>
              <a:gd name="connsiteY475" fmla="*/ 50165 h 103188"/>
              <a:gd name="connsiteX476" fmla="*/ 1115265 w 1303338"/>
              <a:gd name="connsiteY476" fmla="*/ 70803 h 103188"/>
              <a:gd name="connsiteX477" fmla="*/ 1116559 w 1303338"/>
              <a:gd name="connsiteY477" fmla="*/ 86995 h 103188"/>
              <a:gd name="connsiteX478" fmla="*/ 1124648 w 1303338"/>
              <a:gd name="connsiteY478" fmla="*/ 90805 h 103188"/>
              <a:gd name="connsiteX479" fmla="*/ 1135326 w 1303338"/>
              <a:gd name="connsiteY479" fmla="*/ 89218 h 103188"/>
              <a:gd name="connsiteX480" fmla="*/ 1136943 w 1303338"/>
              <a:gd name="connsiteY480" fmla="*/ 88583 h 103188"/>
              <a:gd name="connsiteX481" fmla="*/ 1137914 w 1303338"/>
              <a:gd name="connsiteY481" fmla="*/ 89853 h 103188"/>
              <a:gd name="connsiteX482" fmla="*/ 1136620 w 1303338"/>
              <a:gd name="connsiteY482" fmla="*/ 98425 h 103188"/>
              <a:gd name="connsiteX483" fmla="*/ 1120442 w 1303338"/>
              <a:gd name="connsiteY483" fmla="*/ 101600 h 103188"/>
              <a:gd name="connsiteX484" fmla="*/ 1099410 w 1303338"/>
              <a:gd name="connsiteY484" fmla="*/ 85725 h 103188"/>
              <a:gd name="connsiteX485" fmla="*/ 1099733 w 1303338"/>
              <a:gd name="connsiteY485" fmla="*/ 77788 h 103188"/>
              <a:gd name="connsiteX486" fmla="*/ 1100057 w 1303338"/>
              <a:gd name="connsiteY486" fmla="*/ 70803 h 103188"/>
              <a:gd name="connsiteX487" fmla="*/ 1100057 w 1303338"/>
              <a:gd name="connsiteY487" fmla="*/ 52705 h 103188"/>
              <a:gd name="connsiteX488" fmla="*/ 1096498 w 1303338"/>
              <a:gd name="connsiteY488" fmla="*/ 45085 h 103188"/>
              <a:gd name="connsiteX489" fmla="*/ 1094233 w 1303338"/>
              <a:gd name="connsiteY489" fmla="*/ 45085 h 103188"/>
              <a:gd name="connsiteX490" fmla="*/ 1090673 w 1303338"/>
              <a:gd name="connsiteY490" fmla="*/ 45085 h 103188"/>
              <a:gd name="connsiteX491" fmla="*/ 1088732 w 1303338"/>
              <a:gd name="connsiteY491" fmla="*/ 45403 h 103188"/>
              <a:gd name="connsiteX492" fmla="*/ 1087438 w 1303338"/>
              <a:gd name="connsiteY492" fmla="*/ 44450 h 103188"/>
              <a:gd name="connsiteX493" fmla="*/ 1088085 w 1303338"/>
              <a:gd name="connsiteY493" fmla="*/ 42863 h 103188"/>
              <a:gd name="connsiteX494" fmla="*/ 1089703 w 1303338"/>
              <a:gd name="connsiteY494" fmla="*/ 38418 h 103188"/>
              <a:gd name="connsiteX495" fmla="*/ 1092291 w 1303338"/>
              <a:gd name="connsiteY495" fmla="*/ 35243 h 103188"/>
              <a:gd name="connsiteX496" fmla="*/ 1095527 w 1303338"/>
              <a:gd name="connsiteY496" fmla="*/ 35560 h 103188"/>
              <a:gd name="connsiteX497" fmla="*/ 1097145 w 1303338"/>
              <a:gd name="connsiteY497" fmla="*/ 35560 h 103188"/>
              <a:gd name="connsiteX498" fmla="*/ 1100380 w 1303338"/>
              <a:gd name="connsiteY498" fmla="*/ 32703 h 103188"/>
              <a:gd name="connsiteX499" fmla="*/ 1100057 w 1303338"/>
              <a:gd name="connsiteY499" fmla="*/ 24130 h 103188"/>
              <a:gd name="connsiteX500" fmla="*/ 1099733 w 1303338"/>
              <a:gd name="connsiteY500" fmla="*/ 18415 h 103188"/>
              <a:gd name="connsiteX501" fmla="*/ 1103616 w 1303338"/>
              <a:gd name="connsiteY501" fmla="*/ 13653 h 103188"/>
              <a:gd name="connsiteX502" fmla="*/ 1111705 w 1303338"/>
              <a:gd name="connsiteY502" fmla="*/ 10478 h 103188"/>
              <a:gd name="connsiteX503" fmla="*/ 1114941 w 1303338"/>
              <a:gd name="connsiteY503" fmla="*/ 9525 h 103188"/>
              <a:gd name="connsiteX504" fmla="*/ 1228577 w 1303338"/>
              <a:gd name="connsiteY504" fmla="*/ 6350 h 103188"/>
              <a:gd name="connsiteX505" fmla="*/ 1238251 w 1303338"/>
              <a:gd name="connsiteY505" fmla="*/ 14638 h 103188"/>
              <a:gd name="connsiteX506" fmla="*/ 1227932 w 1303338"/>
              <a:gd name="connsiteY506" fmla="*/ 23813 h 103188"/>
              <a:gd name="connsiteX507" fmla="*/ 1217613 w 1303338"/>
              <a:gd name="connsiteY507" fmla="*/ 14934 h 103188"/>
              <a:gd name="connsiteX508" fmla="*/ 1228577 w 1303338"/>
              <a:gd name="connsiteY508" fmla="*/ 6350 h 103188"/>
              <a:gd name="connsiteX509" fmla="*/ 1063477 w 1303338"/>
              <a:gd name="connsiteY509" fmla="*/ 6350 h 103188"/>
              <a:gd name="connsiteX510" fmla="*/ 1073151 w 1303338"/>
              <a:gd name="connsiteY510" fmla="*/ 14638 h 103188"/>
              <a:gd name="connsiteX511" fmla="*/ 1062832 w 1303338"/>
              <a:gd name="connsiteY511" fmla="*/ 23813 h 103188"/>
              <a:gd name="connsiteX512" fmla="*/ 1052513 w 1303338"/>
              <a:gd name="connsiteY512" fmla="*/ 14934 h 103188"/>
              <a:gd name="connsiteX513" fmla="*/ 1063477 w 1303338"/>
              <a:gd name="connsiteY513" fmla="*/ 6350 h 103188"/>
              <a:gd name="connsiteX514" fmla="*/ 767879 w 1303338"/>
              <a:gd name="connsiteY514" fmla="*/ 6350 h 103188"/>
              <a:gd name="connsiteX515" fmla="*/ 777876 w 1303338"/>
              <a:gd name="connsiteY515" fmla="*/ 14638 h 103188"/>
              <a:gd name="connsiteX516" fmla="*/ 767557 w 1303338"/>
              <a:gd name="connsiteY516" fmla="*/ 23813 h 103188"/>
              <a:gd name="connsiteX517" fmla="*/ 757238 w 1303338"/>
              <a:gd name="connsiteY517" fmla="*/ 14934 h 103188"/>
              <a:gd name="connsiteX518" fmla="*/ 767879 w 1303338"/>
              <a:gd name="connsiteY518" fmla="*/ 6350 h 103188"/>
              <a:gd name="connsiteX519" fmla="*/ 570243 w 1303338"/>
              <a:gd name="connsiteY519" fmla="*/ 6350 h 103188"/>
              <a:gd name="connsiteX520" fmla="*/ 575358 w 1303338"/>
              <a:gd name="connsiteY520" fmla="*/ 6669 h 103188"/>
              <a:gd name="connsiteX521" fmla="*/ 585589 w 1303338"/>
              <a:gd name="connsiteY521" fmla="*/ 6987 h 103188"/>
              <a:gd name="connsiteX522" fmla="*/ 596459 w 1303338"/>
              <a:gd name="connsiteY522" fmla="*/ 6669 h 103188"/>
              <a:gd name="connsiteX523" fmla="*/ 601254 w 1303338"/>
              <a:gd name="connsiteY523" fmla="*/ 6350 h 103188"/>
              <a:gd name="connsiteX524" fmla="*/ 603173 w 1303338"/>
              <a:gd name="connsiteY524" fmla="*/ 8262 h 103188"/>
              <a:gd name="connsiteX525" fmla="*/ 603173 w 1303338"/>
              <a:gd name="connsiteY525" fmla="*/ 11129 h 103188"/>
              <a:gd name="connsiteX526" fmla="*/ 599656 w 1303338"/>
              <a:gd name="connsiteY526" fmla="*/ 13996 h 103188"/>
              <a:gd name="connsiteX527" fmla="*/ 594541 w 1303338"/>
              <a:gd name="connsiteY527" fmla="*/ 19411 h 103188"/>
              <a:gd name="connsiteX528" fmla="*/ 594221 w 1303338"/>
              <a:gd name="connsiteY528" fmla="*/ 42666 h 103188"/>
              <a:gd name="connsiteX529" fmla="*/ 594221 w 1303338"/>
              <a:gd name="connsiteY529" fmla="*/ 56683 h 103188"/>
              <a:gd name="connsiteX530" fmla="*/ 597098 w 1303338"/>
              <a:gd name="connsiteY530" fmla="*/ 81849 h 103188"/>
              <a:gd name="connsiteX531" fmla="*/ 616920 w 1303338"/>
              <a:gd name="connsiteY531" fmla="*/ 92043 h 103188"/>
              <a:gd name="connsiteX532" fmla="*/ 638340 w 1303338"/>
              <a:gd name="connsiteY532" fmla="*/ 79301 h 103188"/>
              <a:gd name="connsiteX533" fmla="*/ 640258 w 1303338"/>
              <a:gd name="connsiteY533" fmla="*/ 56046 h 103188"/>
              <a:gd name="connsiteX534" fmla="*/ 640258 w 1303338"/>
              <a:gd name="connsiteY534" fmla="*/ 42666 h 103188"/>
              <a:gd name="connsiteX535" fmla="*/ 639939 w 1303338"/>
              <a:gd name="connsiteY535" fmla="*/ 19411 h 103188"/>
              <a:gd name="connsiteX536" fmla="*/ 634504 w 1303338"/>
              <a:gd name="connsiteY536" fmla="*/ 13996 h 103188"/>
              <a:gd name="connsiteX537" fmla="*/ 630987 w 1303338"/>
              <a:gd name="connsiteY537" fmla="*/ 11129 h 103188"/>
              <a:gd name="connsiteX538" fmla="*/ 630987 w 1303338"/>
              <a:gd name="connsiteY538" fmla="*/ 8262 h 103188"/>
              <a:gd name="connsiteX539" fmla="*/ 632585 w 1303338"/>
              <a:gd name="connsiteY539" fmla="*/ 6350 h 103188"/>
              <a:gd name="connsiteX540" fmla="*/ 638020 w 1303338"/>
              <a:gd name="connsiteY540" fmla="*/ 6669 h 103188"/>
              <a:gd name="connsiteX541" fmla="*/ 645374 w 1303338"/>
              <a:gd name="connsiteY541" fmla="*/ 6987 h 103188"/>
              <a:gd name="connsiteX542" fmla="*/ 653366 w 1303338"/>
              <a:gd name="connsiteY542" fmla="*/ 6669 h 103188"/>
              <a:gd name="connsiteX543" fmla="*/ 658801 w 1303338"/>
              <a:gd name="connsiteY543" fmla="*/ 6350 h 103188"/>
              <a:gd name="connsiteX544" fmla="*/ 660400 w 1303338"/>
              <a:gd name="connsiteY544" fmla="*/ 8262 h 103188"/>
              <a:gd name="connsiteX545" fmla="*/ 660400 w 1303338"/>
              <a:gd name="connsiteY545" fmla="*/ 11129 h 103188"/>
              <a:gd name="connsiteX546" fmla="*/ 656883 w 1303338"/>
              <a:gd name="connsiteY546" fmla="*/ 13996 h 103188"/>
              <a:gd name="connsiteX547" fmla="*/ 651448 w 1303338"/>
              <a:gd name="connsiteY547" fmla="*/ 19411 h 103188"/>
              <a:gd name="connsiteX548" fmla="*/ 651128 w 1303338"/>
              <a:gd name="connsiteY548" fmla="*/ 42666 h 103188"/>
              <a:gd name="connsiteX549" fmla="*/ 651128 w 1303338"/>
              <a:gd name="connsiteY549" fmla="*/ 55409 h 103188"/>
              <a:gd name="connsiteX550" fmla="*/ 649849 w 1303338"/>
              <a:gd name="connsiteY550" fmla="*/ 79301 h 103188"/>
              <a:gd name="connsiteX551" fmla="*/ 613403 w 1303338"/>
              <a:gd name="connsiteY551" fmla="*/ 101600 h 103188"/>
              <a:gd name="connsiteX552" fmla="*/ 581113 w 1303338"/>
              <a:gd name="connsiteY552" fmla="*/ 86946 h 103188"/>
              <a:gd name="connsiteX553" fmla="*/ 577596 w 1303338"/>
              <a:gd name="connsiteY553" fmla="*/ 56046 h 103188"/>
              <a:gd name="connsiteX554" fmla="*/ 577596 w 1303338"/>
              <a:gd name="connsiteY554" fmla="*/ 42666 h 103188"/>
              <a:gd name="connsiteX555" fmla="*/ 577596 w 1303338"/>
              <a:gd name="connsiteY555" fmla="*/ 19411 h 103188"/>
              <a:gd name="connsiteX556" fmla="*/ 571842 w 1303338"/>
              <a:gd name="connsiteY556" fmla="*/ 13996 h 103188"/>
              <a:gd name="connsiteX557" fmla="*/ 568325 w 1303338"/>
              <a:gd name="connsiteY557" fmla="*/ 11129 h 103188"/>
              <a:gd name="connsiteX558" fmla="*/ 568325 w 1303338"/>
              <a:gd name="connsiteY558" fmla="*/ 8262 h 103188"/>
              <a:gd name="connsiteX559" fmla="*/ 570243 w 1303338"/>
              <a:gd name="connsiteY559" fmla="*/ 6350 h 103188"/>
              <a:gd name="connsiteX560" fmla="*/ 1569 w 1303338"/>
              <a:gd name="connsiteY560" fmla="*/ 6350 h 103188"/>
              <a:gd name="connsiteX561" fmla="*/ 6902 w 1303338"/>
              <a:gd name="connsiteY561" fmla="*/ 6669 h 103188"/>
              <a:gd name="connsiteX562" fmla="*/ 16314 w 1303338"/>
              <a:gd name="connsiteY562" fmla="*/ 6987 h 103188"/>
              <a:gd name="connsiteX563" fmla="*/ 34511 w 1303338"/>
              <a:gd name="connsiteY563" fmla="*/ 6350 h 103188"/>
              <a:gd name="connsiteX564" fmla="*/ 41727 w 1303338"/>
              <a:gd name="connsiteY564" fmla="*/ 6350 h 103188"/>
              <a:gd name="connsiteX565" fmla="*/ 60865 w 1303338"/>
              <a:gd name="connsiteY565" fmla="*/ 13040 h 103188"/>
              <a:gd name="connsiteX566" fmla="*/ 67140 w 1303338"/>
              <a:gd name="connsiteY566" fmla="*/ 29288 h 103188"/>
              <a:gd name="connsiteX567" fmla="*/ 52708 w 1303338"/>
              <a:gd name="connsiteY567" fmla="*/ 51270 h 103188"/>
              <a:gd name="connsiteX568" fmla="*/ 49570 w 1303338"/>
              <a:gd name="connsiteY568" fmla="*/ 52863 h 103188"/>
              <a:gd name="connsiteX569" fmla="*/ 49884 w 1303338"/>
              <a:gd name="connsiteY569" fmla="*/ 53500 h 103188"/>
              <a:gd name="connsiteX570" fmla="*/ 52080 w 1303338"/>
              <a:gd name="connsiteY570" fmla="*/ 57642 h 103188"/>
              <a:gd name="connsiteX571" fmla="*/ 67767 w 1303338"/>
              <a:gd name="connsiteY571" fmla="*/ 85358 h 103188"/>
              <a:gd name="connsiteX572" fmla="*/ 76865 w 1303338"/>
              <a:gd name="connsiteY572" fmla="*/ 93004 h 103188"/>
              <a:gd name="connsiteX573" fmla="*/ 79375 w 1303338"/>
              <a:gd name="connsiteY573" fmla="*/ 95872 h 103188"/>
              <a:gd name="connsiteX574" fmla="*/ 79375 w 1303338"/>
              <a:gd name="connsiteY574" fmla="*/ 98102 h 103188"/>
              <a:gd name="connsiteX575" fmla="*/ 77493 w 1303338"/>
              <a:gd name="connsiteY575" fmla="*/ 100013 h 103188"/>
              <a:gd name="connsiteX576" fmla="*/ 76238 w 1303338"/>
              <a:gd name="connsiteY576" fmla="*/ 100013 h 103188"/>
              <a:gd name="connsiteX577" fmla="*/ 65885 w 1303338"/>
              <a:gd name="connsiteY577" fmla="*/ 100013 h 103188"/>
              <a:gd name="connsiteX578" fmla="*/ 58355 w 1303338"/>
              <a:gd name="connsiteY578" fmla="*/ 100013 h 103188"/>
              <a:gd name="connsiteX579" fmla="*/ 56473 w 1303338"/>
              <a:gd name="connsiteY579" fmla="*/ 100013 h 103188"/>
              <a:gd name="connsiteX580" fmla="*/ 50825 w 1303338"/>
              <a:gd name="connsiteY580" fmla="*/ 92049 h 103188"/>
              <a:gd name="connsiteX581" fmla="*/ 36394 w 1303338"/>
              <a:gd name="connsiteY581" fmla="*/ 60509 h 103188"/>
              <a:gd name="connsiteX582" fmla="*/ 30433 w 1303338"/>
              <a:gd name="connsiteY582" fmla="*/ 55412 h 103188"/>
              <a:gd name="connsiteX583" fmla="*/ 29805 w 1303338"/>
              <a:gd name="connsiteY583" fmla="*/ 55412 h 103188"/>
              <a:gd name="connsiteX584" fmla="*/ 28864 w 1303338"/>
              <a:gd name="connsiteY584" fmla="*/ 55412 h 103188"/>
              <a:gd name="connsiteX585" fmla="*/ 26668 w 1303338"/>
              <a:gd name="connsiteY585" fmla="*/ 55412 h 103188"/>
              <a:gd name="connsiteX586" fmla="*/ 25413 w 1303338"/>
              <a:gd name="connsiteY586" fmla="*/ 57642 h 103188"/>
              <a:gd name="connsiteX587" fmla="*/ 25413 w 1303338"/>
              <a:gd name="connsiteY587" fmla="*/ 64014 h 103188"/>
              <a:gd name="connsiteX588" fmla="*/ 25727 w 1303338"/>
              <a:gd name="connsiteY588" fmla="*/ 86951 h 103188"/>
              <a:gd name="connsiteX589" fmla="*/ 31060 w 1303338"/>
              <a:gd name="connsiteY589" fmla="*/ 92367 h 103188"/>
              <a:gd name="connsiteX590" fmla="*/ 34197 w 1303338"/>
              <a:gd name="connsiteY590" fmla="*/ 95235 h 103188"/>
              <a:gd name="connsiteX591" fmla="*/ 34197 w 1303338"/>
              <a:gd name="connsiteY591" fmla="*/ 98102 h 103188"/>
              <a:gd name="connsiteX592" fmla="*/ 32629 w 1303338"/>
              <a:gd name="connsiteY592" fmla="*/ 100013 h 103188"/>
              <a:gd name="connsiteX593" fmla="*/ 27609 w 1303338"/>
              <a:gd name="connsiteY593" fmla="*/ 100013 h 103188"/>
              <a:gd name="connsiteX594" fmla="*/ 17569 w 1303338"/>
              <a:gd name="connsiteY594" fmla="*/ 99695 h 103188"/>
              <a:gd name="connsiteX595" fmla="*/ 6902 w 1303338"/>
              <a:gd name="connsiteY595" fmla="*/ 100013 h 103188"/>
              <a:gd name="connsiteX596" fmla="*/ 1883 w 1303338"/>
              <a:gd name="connsiteY596" fmla="*/ 100013 h 103188"/>
              <a:gd name="connsiteX597" fmla="*/ 0 w 1303338"/>
              <a:gd name="connsiteY597" fmla="*/ 98102 h 103188"/>
              <a:gd name="connsiteX598" fmla="*/ 0 w 1303338"/>
              <a:gd name="connsiteY598" fmla="*/ 95235 h 103188"/>
              <a:gd name="connsiteX599" fmla="*/ 3451 w 1303338"/>
              <a:gd name="connsiteY599" fmla="*/ 92367 h 103188"/>
              <a:gd name="connsiteX600" fmla="*/ 8785 w 1303338"/>
              <a:gd name="connsiteY600" fmla="*/ 86951 h 103188"/>
              <a:gd name="connsiteX601" fmla="*/ 9099 w 1303338"/>
              <a:gd name="connsiteY601" fmla="*/ 64014 h 103188"/>
              <a:gd name="connsiteX602" fmla="*/ 9099 w 1303338"/>
              <a:gd name="connsiteY602" fmla="*/ 42669 h 103188"/>
              <a:gd name="connsiteX603" fmla="*/ 8785 w 1303338"/>
              <a:gd name="connsiteY603" fmla="*/ 19412 h 103188"/>
              <a:gd name="connsiteX604" fmla="*/ 3451 w 1303338"/>
              <a:gd name="connsiteY604" fmla="*/ 13996 h 103188"/>
              <a:gd name="connsiteX605" fmla="*/ 0 w 1303338"/>
              <a:gd name="connsiteY605" fmla="*/ 11129 h 103188"/>
              <a:gd name="connsiteX606" fmla="*/ 0 w 1303338"/>
              <a:gd name="connsiteY606" fmla="*/ 8580 h 103188"/>
              <a:gd name="connsiteX607" fmla="*/ 1569 w 1303338"/>
              <a:gd name="connsiteY607" fmla="*/ 6350 h 103188"/>
              <a:gd name="connsiteX608" fmla="*/ 517314 w 1303338"/>
              <a:gd name="connsiteY608" fmla="*/ 0 h 103188"/>
              <a:gd name="connsiteX609" fmla="*/ 519201 w 1303338"/>
              <a:gd name="connsiteY609" fmla="*/ 2556 h 103188"/>
              <a:gd name="connsiteX610" fmla="*/ 518257 w 1303338"/>
              <a:gd name="connsiteY610" fmla="*/ 42809 h 103188"/>
              <a:gd name="connsiteX611" fmla="*/ 518257 w 1303338"/>
              <a:gd name="connsiteY611" fmla="*/ 66769 h 103188"/>
              <a:gd name="connsiteX612" fmla="*/ 519201 w 1303338"/>
              <a:gd name="connsiteY612" fmla="*/ 89771 h 103188"/>
              <a:gd name="connsiteX613" fmla="*/ 526751 w 1303338"/>
              <a:gd name="connsiteY613" fmla="*/ 93604 h 103188"/>
              <a:gd name="connsiteX614" fmla="*/ 528638 w 1303338"/>
              <a:gd name="connsiteY614" fmla="*/ 94882 h 103188"/>
              <a:gd name="connsiteX615" fmla="*/ 528638 w 1303338"/>
              <a:gd name="connsiteY615" fmla="*/ 97438 h 103188"/>
              <a:gd name="connsiteX616" fmla="*/ 525807 w 1303338"/>
              <a:gd name="connsiteY616" fmla="*/ 99674 h 103188"/>
              <a:gd name="connsiteX617" fmla="*/ 509449 w 1303338"/>
              <a:gd name="connsiteY617" fmla="*/ 102869 h 103188"/>
              <a:gd name="connsiteX618" fmla="*/ 506933 w 1303338"/>
              <a:gd name="connsiteY618" fmla="*/ 103188 h 103188"/>
              <a:gd name="connsiteX619" fmla="*/ 505360 w 1303338"/>
              <a:gd name="connsiteY619" fmla="*/ 100952 h 103188"/>
              <a:gd name="connsiteX620" fmla="*/ 505045 w 1303338"/>
              <a:gd name="connsiteY620" fmla="*/ 95202 h 103188"/>
              <a:gd name="connsiteX621" fmla="*/ 503787 w 1303338"/>
              <a:gd name="connsiteY621" fmla="*/ 91687 h 103188"/>
              <a:gd name="connsiteX622" fmla="*/ 502843 w 1303338"/>
              <a:gd name="connsiteY622" fmla="*/ 92646 h 103188"/>
              <a:gd name="connsiteX623" fmla="*/ 495922 w 1303338"/>
              <a:gd name="connsiteY623" fmla="*/ 98077 h 103188"/>
              <a:gd name="connsiteX624" fmla="*/ 484283 w 1303338"/>
              <a:gd name="connsiteY624" fmla="*/ 101910 h 103188"/>
              <a:gd name="connsiteX625" fmla="*/ 460375 w 1303338"/>
              <a:gd name="connsiteY625" fmla="*/ 69964 h 103188"/>
              <a:gd name="connsiteX626" fmla="*/ 489631 w 1303338"/>
              <a:gd name="connsiteY626" fmla="*/ 33544 h 103188"/>
              <a:gd name="connsiteX627" fmla="*/ 501585 w 1303338"/>
              <a:gd name="connsiteY627" fmla="*/ 36100 h 103188"/>
              <a:gd name="connsiteX628" fmla="*/ 502528 w 1303338"/>
              <a:gd name="connsiteY628" fmla="*/ 36739 h 103188"/>
              <a:gd name="connsiteX629" fmla="*/ 503787 w 1303338"/>
              <a:gd name="connsiteY629" fmla="*/ 34503 h 103188"/>
              <a:gd name="connsiteX630" fmla="*/ 503472 w 1303338"/>
              <a:gd name="connsiteY630" fmla="*/ 32266 h 103188"/>
              <a:gd name="connsiteX631" fmla="*/ 503472 w 1303338"/>
              <a:gd name="connsiteY631" fmla="*/ 17890 h 103188"/>
              <a:gd name="connsiteX632" fmla="*/ 497181 w 1303338"/>
              <a:gd name="connsiteY632" fmla="*/ 9584 h 103188"/>
              <a:gd name="connsiteX633" fmla="*/ 494349 w 1303338"/>
              <a:gd name="connsiteY633" fmla="*/ 7029 h 103188"/>
              <a:gd name="connsiteX634" fmla="*/ 494349 w 1303338"/>
              <a:gd name="connsiteY634" fmla="*/ 4792 h 103188"/>
              <a:gd name="connsiteX635" fmla="*/ 496866 w 1303338"/>
              <a:gd name="connsiteY635" fmla="*/ 2556 h 103188"/>
              <a:gd name="connsiteX636" fmla="*/ 515741 w 1303338"/>
              <a:gd name="connsiteY636" fmla="*/ 320 h 103188"/>
              <a:gd name="connsiteX637" fmla="*/ 517314 w 1303338"/>
              <a:gd name="connsiteY637" fmla="*/ 0 h 103188"/>
              <a:gd name="connsiteX638" fmla="*/ 251656 w 1303338"/>
              <a:gd name="connsiteY638" fmla="*/ 0 h 103188"/>
              <a:gd name="connsiteX639" fmla="*/ 253214 w 1303338"/>
              <a:gd name="connsiteY639" fmla="*/ 2230 h 103188"/>
              <a:gd name="connsiteX640" fmla="*/ 253214 w 1303338"/>
              <a:gd name="connsiteY640" fmla="*/ 4141 h 103188"/>
              <a:gd name="connsiteX641" fmla="*/ 252902 w 1303338"/>
              <a:gd name="connsiteY641" fmla="*/ 21658 h 103188"/>
              <a:gd name="connsiteX642" fmla="*/ 252591 w 1303338"/>
              <a:gd name="connsiteY642" fmla="*/ 40131 h 103188"/>
              <a:gd name="connsiteX643" fmla="*/ 252279 w 1303338"/>
              <a:gd name="connsiteY643" fmla="*/ 42360 h 103188"/>
              <a:gd name="connsiteX644" fmla="*/ 252279 w 1303338"/>
              <a:gd name="connsiteY644" fmla="*/ 43316 h 103188"/>
              <a:gd name="connsiteX645" fmla="*/ 252902 w 1303338"/>
              <a:gd name="connsiteY645" fmla="*/ 43953 h 103188"/>
              <a:gd name="connsiteX646" fmla="*/ 258199 w 1303338"/>
              <a:gd name="connsiteY646" fmla="*/ 39494 h 103188"/>
              <a:gd name="connsiteX647" fmla="*/ 271285 w 1303338"/>
              <a:gd name="connsiteY647" fmla="*/ 33442 h 103188"/>
              <a:gd name="connsiteX648" fmla="*/ 295275 w 1303338"/>
              <a:gd name="connsiteY648" fmla="*/ 64336 h 103188"/>
              <a:gd name="connsiteX649" fmla="*/ 261315 w 1303338"/>
              <a:gd name="connsiteY649" fmla="*/ 101600 h 103188"/>
              <a:gd name="connsiteX650" fmla="*/ 239817 w 1303338"/>
              <a:gd name="connsiteY650" fmla="*/ 95867 h 103188"/>
              <a:gd name="connsiteX651" fmla="*/ 237636 w 1303338"/>
              <a:gd name="connsiteY651" fmla="*/ 91408 h 103188"/>
              <a:gd name="connsiteX652" fmla="*/ 237636 w 1303338"/>
              <a:gd name="connsiteY652" fmla="*/ 90134 h 103188"/>
              <a:gd name="connsiteX653" fmla="*/ 238259 w 1303338"/>
              <a:gd name="connsiteY653" fmla="*/ 48412 h 103188"/>
              <a:gd name="connsiteX654" fmla="*/ 238259 w 1303338"/>
              <a:gd name="connsiteY654" fmla="*/ 41086 h 103188"/>
              <a:gd name="connsiteX655" fmla="*/ 237636 w 1303338"/>
              <a:gd name="connsiteY655" fmla="*/ 14014 h 103188"/>
              <a:gd name="connsiteX656" fmla="*/ 232651 w 1303338"/>
              <a:gd name="connsiteY656" fmla="*/ 9237 h 103188"/>
              <a:gd name="connsiteX657" fmla="*/ 228600 w 1303338"/>
              <a:gd name="connsiteY657" fmla="*/ 7007 h 103188"/>
              <a:gd name="connsiteX658" fmla="*/ 228600 w 1303338"/>
              <a:gd name="connsiteY658" fmla="*/ 5096 h 103188"/>
              <a:gd name="connsiteX659" fmla="*/ 230781 w 1303338"/>
              <a:gd name="connsiteY659" fmla="*/ 3185 h 103188"/>
              <a:gd name="connsiteX660" fmla="*/ 249475 w 1303338"/>
              <a:gd name="connsiteY660" fmla="*/ 319 h 103188"/>
              <a:gd name="connsiteX661" fmla="*/ 251656 w 1303338"/>
              <a:gd name="connsiteY661" fmla="*/ 0 h 103188"/>
              <a:gd name="connsiteX662" fmla="*/ 212250 w 1303338"/>
              <a:gd name="connsiteY662" fmla="*/ 0 h 103188"/>
              <a:gd name="connsiteX663" fmla="*/ 213860 w 1303338"/>
              <a:gd name="connsiteY663" fmla="*/ 2556 h 103188"/>
              <a:gd name="connsiteX664" fmla="*/ 213216 w 1303338"/>
              <a:gd name="connsiteY664" fmla="*/ 42809 h 103188"/>
              <a:gd name="connsiteX665" fmla="*/ 213216 w 1303338"/>
              <a:gd name="connsiteY665" fmla="*/ 66769 h 103188"/>
              <a:gd name="connsiteX666" fmla="*/ 214182 w 1303338"/>
              <a:gd name="connsiteY666" fmla="*/ 89771 h 103188"/>
              <a:gd name="connsiteX667" fmla="*/ 221907 w 1303338"/>
              <a:gd name="connsiteY667" fmla="*/ 93604 h 103188"/>
              <a:gd name="connsiteX668" fmla="*/ 223838 w 1303338"/>
              <a:gd name="connsiteY668" fmla="*/ 94882 h 103188"/>
              <a:gd name="connsiteX669" fmla="*/ 223838 w 1303338"/>
              <a:gd name="connsiteY669" fmla="*/ 97438 h 103188"/>
              <a:gd name="connsiteX670" fmla="*/ 220941 w 1303338"/>
              <a:gd name="connsiteY670" fmla="*/ 99674 h 103188"/>
              <a:gd name="connsiteX671" fmla="*/ 203881 w 1303338"/>
              <a:gd name="connsiteY671" fmla="*/ 102869 h 103188"/>
              <a:gd name="connsiteX672" fmla="*/ 201628 w 1303338"/>
              <a:gd name="connsiteY672" fmla="*/ 103188 h 103188"/>
              <a:gd name="connsiteX673" fmla="*/ 200018 w 1303338"/>
              <a:gd name="connsiteY673" fmla="*/ 100952 h 103188"/>
              <a:gd name="connsiteX674" fmla="*/ 199697 w 1303338"/>
              <a:gd name="connsiteY674" fmla="*/ 95202 h 103188"/>
              <a:gd name="connsiteX675" fmla="*/ 198409 w 1303338"/>
              <a:gd name="connsiteY675" fmla="*/ 91687 h 103188"/>
              <a:gd name="connsiteX676" fmla="*/ 197443 w 1303338"/>
              <a:gd name="connsiteY676" fmla="*/ 92646 h 103188"/>
              <a:gd name="connsiteX677" fmla="*/ 190684 w 1303338"/>
              <a:gd name="connsiteY677" fmla="*/ 98077 h 103188"/>
              <a:gd name="connsiteX678" fmla="*/ 178774 w 1303338"/>
              <a:gd name="connsiteY678" fmla="*/ 101910 h 103188"/>
              <a:gd name="connsiteX679" fmla="*/ 153988 w 1303338"/>
              <a:gd name="connsiteY679" fmla="*/ 69964 h 103188"/>
              <a:gd name="connsiteX680" fmla="*/ 184246 w 1303338"/>
              <a:gd name="connsiteY680" fmla="*/ 33544 h 103188"/>
              <a:gd name="connsiteX681" fmla="*/ 196156 w 1303338"/>
              <a:gd name="connsiteY681" fmla="*/ 36100 h 103188"/>
              <a:gd name="connsiteX682" fmla="*/ 197121 w 1303338"/>
              <a:gd name="connsiteY682" fmla="*/ 36739 h 103188"/>
              <a:gd name="connsiteX683" fmla="*/ 198409 w 1303338"/>
              <a:gd name="connsiteY683" fmla="*/ 34503 h 103188"/>
              <a:gd name="connsiteX684" fmla="*/ 198087 w 1303338"/>
              <a:gd name="connsiteY684" fmla="*/ 32266 h 103188"/>
              <a:gd name="connsiteX685" fmla="*/ 198087 w 1303338"/>
              <a:gd name="connsiteY685" fmla="*/ 17890 h 103188"/>
              <a:gd name="connsiteX686" fmla="*/ 191971 w 1303338"/>
              <a:gd name="connsiteY686" fmla="*/ 9584 h 103188"/>
              <a:gd name="connsiteX687" fmla="*/ 189074 w 1303338"/>
              <a:gd name="connsiteY687" fmla="*/ 7029 h 103188"/>
              <a:gd name="connsiteX688" fmla="*/ 189074 w 1303338"/>
              <a:gd name="connsiteY688" fmla="*/ 4792 h 103188"/>
              <a:gd name="connsiteX689" fmla="*/ 191649 w 1303338"/>
              <a:gd name="connsiteY689" fmla="*/ 2556 h 103188"/>
              <a:gd name="connsiteX690" fmla="*/ 210641 w 1303338"/>
              <a:gd name="connsiteY690" fmla="*/ 320 h 103188"/>
              <a:gd name="connsiteX691" fmla="*/ 212250 w 1303338"/>
              <a:gd name="connsiteY691" fmla="*/ 0 h 10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Lst>
            <a:rect l="l" t="t" r="r" b="b"/>
            <a:pathLst>
              <a:path w="1303338" h="103188">
                <a:moveTo>
                  <a:pt x="124181" y="71438"/>
                </a:moveTo>
                <a:cubicBezTo>
                  <a:pt x="124181" y="71438"/>
                  <a:pt x="123873" y="71438"/>
                  <a:pt x="123565" y="71766"/>
                </a:cubicBezTo>
                <a:cubicBezTo>
                  <a:pt x="122025" y="72093"/>
                  <a:pt x="122025" y="72093"/>
                  <a:pt x="122025" y="72093"/>
                </a:cubicBezTo>
                <a:cubicBezTo>
                  <a:pt x="115248" y="73404"/>
                  <a:pt x="112784" y="73731"/>
                  <a:pt x="110320" y="75697"/>
                </a:cubicBezTo>
                <a:cubicBezTo>
                  <a:pt x="106623" y="77662"/>
                  <a:pt x="104775" y="80611"/>
                  <a:pt x="104775" y="84214"/>
                </a:cubicBezTo>
                <a:cubicBezTo>
                  <a:pt x="104775" y="88800"/>
                  <a:pt x="107856" y="92076"/>
                  <a:pt x="112168" y="92076"/>
                </a:cubicBezTo>
                <a:cubicBezTo>
                  <a:pt x="115864" y="92076"/>
                  <a:pt x="120177" y="89783"/>
                  <a:pt x="122949" y="86835"/>
                </a:cubicBezTo>
                <a:cubicBezTo>
                  <a:pt x="124797" y="84542"/>
                  <a:pt x="125413" y="82576"/>
                  <a:pt x="125413" y="77662"/>
                </a:cubicBezTo>
                <a:lnTo>
                  <a:pt x="125413" y="73731"/>
                </a:lnTo>
                <a:cubicBezTo>
                  <a:pt x="125413" y="72093"/>
                  <a:pt x="125105" y="71438"/>
                  <a:pt x="124181" y="71438"/>
                </a:cubicBezTo>
                <a:close/>
                <a:moveTo>
                  <a:pt x="338465" y="44450"/>
                </a:moveTo>
                <a:cubicBezTo>
                  <a:pt x="328806" y="44450"/>
                  <a:pt x="322263" y="54228"/>
                  <a:pt x="322263" y="67790"/>
                </a:cubicBezTo>
                <a:cubicBezTo>
                  <a:pt x="322263" y="81667"/>
                  <a:pt x="329429" y="92075"/>
                  <a:pt x="339400" y="92075"/>
                </a:cubicBezTo>
                <a:cubicBezTo>
                  <a:pt x="348435" y="92075"/>
                  <a:pt x="355601" y="82298"/>
                  <a:pt x="355601" y="69997"/>
                </a:cubicBezTo>
                <a:cubicBezTo>
                  <a:pt x="355601" y="54858"/>
                  <a:pt x="348435" y="44450"/>
                  <a:pt x="338465" y="44450"/>
                </a:cubicBezTo>
                <a:close/>
                <a:moveTo>
                  <a:pt x="266701" y="44450"/>
                </a:moveTo>
                <a:cubicBezTo>
                  <a:pt x="261621" y="44450"/>
                  <a:pt x="256858" y="48335"/>
                  <a:pt x="254636" y="54811"/>
                </a:cubicBezTo>
                <a:cubicBezTo>
                  <a:pt x="253048" y="58372"/>
                  <a:pt x="252413" y="63876"/>
                  <a:pt x="252413" y="72294"/>
                </a:cubicBezTo>
                <a:cubicBezTo>
                  <a:pt x="252413" y="82655"/>
                  <a:pt x="252731" y="86217"/>
                  <a:pt x="254001" y="88483"/>
                </a:cubicBezTo>
                <a:cubicBezTo>
                  <a:pt x="255271" y="91397"/>
                  <a:pt x="259716" y="93663"/>
                  <a:pt x="263208" y="93663"/>
                </a:cubicBezTo>
                <a:cubicBezTo>
                  <a:pt x="273368" y="93663"/>
                  <a:pt x="280988" y="82655"/>
                  <a:pt x="280988" y="67762"/>
                </a:cubicBezTo>
                <a:cubicBezTo>
                  <a:pt x="280988" y="53840"/>
                  <a:pt x="275273" y="44450"/>
                  <a:pt x="266701" y="44450"/>
                </a:cubicBezTo>
                <a:close/>
                <a:moveTo>
                  <a:pt x="490400" y="42863"/>
                </a:moveTo>
                <a:cubicBezTo>
                  <a:pt x="481220" y="42863"/>
                  <a:pt x="474663" y="52388"/>
                  <a:pt x="474663" y="66041"/>
                </a:cubicBezTo>
                <a:cubicBezTo>
                  <a:pt x="474663" y="80328"/>
                  <a:pt x="480893" y="90488"/>
                  <a:pt x="490400" y="90488"/>
                </a:cubicBezTo>
                <a:cubicBezTo>
                  <a:pt x="499908" y="90488"/>
                  <a:pt x="504826" y="82551"/>
                  <a:pt x="504826" y="66993"/>
                </a:cubicBezTo>
                <a:cubicBezTo>
                  <a:pt x="504826" y="58738"/>
                  <a:pt x="503843" y="53341"/>
                  <a:pt x="501876" y="49531"/>
                </a:cubicBezTo>
                <a:cubicBezTo>
                  <a:pt x="499253" y="45403"/>
                  <a:pt x="494990" y="42863"/>
                  <a:pt x="490400" y="42863"/>
                </a:cubicBezTo>
                <a:close/>
                <a:moveTo>
                  <a:pt x="185083" y="42863"/>
                </a:moveTo>
                <a:cubicBezTo>
                  <a:pt x="176075" y="42863"/>
                  <a:pt x="169863" y="52388"/>
                  <a:pt x="169863" y="66041"/>
                </a:cubicBezTo>
                <a:cubicBezTo>
                  <a:pt x="169863" y="80328"/>
                  <a:pt x="176075" y="90488"/>
                  <a:pt x="185083" y="90488"/>
                </a:cubicBezTo>
                <a:cubicBezTo>
                  <a:pt x="194090" y="90488"/>
                  <a:pt x="198438" y="82551"/>
                  <a:pt x="198438" y="66993"/>
                </a:cubicBezTo>
                <a:cubicBezTo>
                  <a:pt x="198438" y="58738"/>
                  <a:pt x="197506" y="53341"/>
                  <a:pt x="195643" y="49531"/>
                </a:cubicBezTo>
                <a:cubicBezTo>
                  <a:pt x="193469" y="45403"/>
                  <a:pt x="189431" y="42863"/>
                  <a:pt x="185083" y="42863"/>
                </a:cubicBezTo>
                <a:close/>
                <a:moveTo>
                  <a:pt x="1176894" y="41275"/>
                </a:moveTo>
                <a:cubicBezTo>
                  <a:pt x="1172606" y="41275"/>
                  <a:pt x="1168318" y="43302"/>
                  <a:pt x="1165679" y="46342"/>
                </a:cubicBezTo>
                <a:cubicBezTo>
                  <a:pt x="1163700" y="49044"/>
                  <a:pt x="1162050" y="53097"/>
                  <a:pt x="1162050" y="55461"/>
                </a:cubicBezTo>
                <a:cubicBezTo>
                  <a:pt x="1162050" y="56812"/>
                  <a:pt x="1162380" y="57150"/>
                  <a:pt x="1164029" y="57150"/>
                </a:cubicBezTo>
                <a:lnTo>
                  <a:pt x="1166998" y="57150"/>
                </a:lnTo>
                <a:cubicBezTo>
                  <a:pt x="1173266" y="56475"/>
                  <a:pt x="1173266" y="56475"/>
                  <a:pt x="1173266" y="56475"/>
                </a:cubicBezTo>
                <a:cubicBezTo>
                  <a:pt x="1175575" y="56137"/>
                  <a:pt x="1182172" y="55799"/>
                  <a:pt x="1184481" y="55461"/>
                </a:cubicBezTo>
                <a:cubicBezTo>
                  <a:pt x="1186461" y="55124"/>
                  <a:pt x="1187450" y="54448"/>
                  <a:pt x="1187450" y="52422"/>
                </a:cubicBezTo>
                <a:cubicBezTo>
                  <a:pt x="1187450" y="50057"/>
                  <a:pt x="1186461" y="47017"/>
                  <a:pt x="1184811" y="44653"/>
                </a:cubicBezTo>
                <a:cubicBezTo>
                  <a:pt x="1183162" y="42289"/>
                  <a:pt x="1180523" y="41275"/>
                  <a:pt x="1176894" y="41275"/>
                </a:cubicBezTo>
                <a:close/>
                <a:moveTo>
                  <a:pt x="891340" y="41275"/>
                </a:moveTo>
                <a:cubicBezTo>
                  <a:pt x="886661" y="41275"/>
                  <a:pt x="882650" y="43302"/>
                  <a:pt x="879977" y="46342"/>
                </a:cubicBezTo>
                <a:cubicBezTo>
                  <a:pt x="877971" y="49044"/>
                  <a:pt x="876300" y="53097"/>
                  <a:pt x="876300" y="55461"/>
                </a:cubicBezTo>
                <a:cubicBezTo>
                  <a:pt x="876300" y="56812"/>
                  <a:pt x="876634" y="57150"/>
                  <a:pt x="877971" y="57150"/>
                </a:cubicBezTo>
                <a:lnTo>
                  <a:pt x="880979" y="57150"/>
                </a:lnTo>
                <a:cubicBezTo>
                  <a:pt x="887329" y="56475"/>
                  <a:pt x="887329" y="56475"/>
                  <a:pt x="887329" y="56475"/>
                </a:cubicBezTo>
                <a:cubicBezTo>
                  <a:pt x="890003" y="56137"/>
                  <a:pt x="896687" y="55799"/>
                  <a:pt x="899027" y="55461"/>
                </a:cubicBezTo>
                <a:cubicBezTo>
                  <a:pt x="901032" y="55124"/>
                  <a:pt x="901700" y="54448"/>
                  <a:pt x="901700" y="52422"/>
                </a:cubicBezTo>
                <a:cubicBezTo>
                  <a:pt x="901700" y="50057"/>
                  <a:pt x="901032" y="47017"/>
                  <a:pt x="899361" y="44653"/>
                </a:cubicBezTo>
                <a:cubicBezTo>
                  <a:pt x="897690" y="42289"/>
                  <a:pt x="895016" y="41275"/>
                  <a:pt x="891340" y="41275"/>
                </a:cubicBezTo>
                <a:close/>
                <a:moveTo>
                  <a:pt x="1235711" y="33338"/>
                </a:moveTo>
                <a:cubicBezTo>
                  <a:pt x="1236981" y="33338"/>
                  <a:pt x="1237298" y="34295"/>
                  <a:pt x="1237298" y="35890"/>
                </a:cubicBezTo>
                <a:cubicBezTo>
                  <a:pt x="1237298" y="36209"/>
                  <a:pt x="1237298" y="36209"/>
                  <a:pt x="1237298" y="41314"/>
                </a:cubicBezTo>
                <a:cubicBezTo>
                  <a:pt x="1236981" y="43547"/>
                  <a:pt x="1236981" y="56308"/>
                  <a:pt x="1236981" y="63645"/>
                </a:cubicBezTo>
                <a:cubicBezTo>
                  <a:pt x="1236981" y="70344"/>
                  <a:pt x="1236981" y="70344"/>
                  <a:pt x="1236981" y="70344"/>
                </a:cubicBezTo>
                <a:cubicBezTo>
                  <a:pt x="1236981" y="78001"/>
                  <a:pt x="1236981" y="85019"/>
                  <a:pt x="1237298" y="88210"/>
                </a:cubicBezTo>
                <a:cubicBezTo>
                  <a:pt x="1237616" y="91081"/>
                  <a:pt x="1238251" y="91719"/>
                  <a:pt x="1242061" y="92995"/>
                </a:cubicBezTo>
                <a:cubicBezTo>
                  <a:pt x="1245871" y="94271"/>
                  <a:pt x="1246188" y="94271"/>
                  <a:pt x="1246188" y="96185"/>
                </a:cubicBezTo>
                <a:cubicBezTo>
                  <a:pt x="1246188" y="98418"/>
                  <a:pt x="1246188" y="98418"/>
                  <a:pt x="1246188" y="98418"/>
                </a:cubicBezTo>
                <a:cubicBezTo>
                  <a:pt x="1246188" y="99694"/>
                  <a:pt x="1245553" y="100013"/>
                  <a:pt x="1244601" y="100013"/>
                </a:cubicBezTo>
                <a:cubicBezTo>
                  <a:pt x="1243648" y="100013"/>
                  <a:pt x="1243648" y="100013"/>
                  <a:pt x="1243648" y="100013"/>
                </a:cubicBezTo>
                <a:cubicBezTo>
                  <a:pt x="1240473" y="100013"/>
                  <a:pt x="1234441" y="99694"/>
                  <a:pt x="1229678" y="99694"/>
                </a:cubicBezTo>
                <a:cubicBezTo>
                  <a:pt x="1224598" y="99694"/>
                  <a:pt x="1218565" y="100013"/>
                  <a:pt x="1215390" y="100013"/>
                </a:cubicBezTo>
                <a:cubicBezTo>
                  <a:pt x="1214437" y="100013"/>
                  <a:pt x="1214437" y="100013"/>
                  <a:pt x="1214437" y="100013"/>
                </a:cubicBezTo>
                <a:cubicBezTo>
                  <a:pt x="1213167" y="100013"/>
                  <a:pt x="1212850" y="99694"/>
                  <a:pt x="1212850" y="98418"/>
                </a:cubicBezTo>
                <a:cubicBezTo>
                  <a:pt x="1212850" y="96185"/>
                  <a:pt x="1212850" y="96185"/>
                  <a:pt x="1212850" y="96185"/>
                </a:cubicBezTo>
                <a:cubicBezTo>
                  <a:pt x="1212850" y="94271"/>
                  <a:pt x="1212850" y="94271"/>
                  <a:pt x="1216977" y="92995"/>
                </a:cubicBezTo>
                <a:cubicBezTo>
                  <a:pt x="1221105" y="91719"/>
                  <a:pt x="1221740" y="91081"/>
                  <a:pt x="1221740" y="88210"/>
                </a:cubicBezTo>
                <a:cubicBezTo>
                  <a:pt x="1222058" y="84700"/>
                  <a:pt x="1222058" y="78639"/>
                  <a:pt x="1222058" y="70344"/>
                </a:cubicBezTo>
                <a:lnTo>
                  <a:pt x="1222058" y="59498"/>
                </a:lnTo>
                <a:cubicBezTo>
                  <a:pt x="1222058" y="43547"/>
                  <a:pt x="1221740" y="42590"/>
                  <a:pt x="1216660" y="42271"/>
                </a:cubicBezTo>
                <a:cubicBezTo>
                  <a:pt x="1213485" y="41952"/>
                  <a:pt x="1212850" y="41314"/>
                  <a:pt x="1212850" y="40038"/>
                </a:cubicBezTo>
                <a:cubicBezTo>
                  <a:pt x="1212850" y="37805"/>
                  <a:pt x="1212850" y="37805"/>
                  <a:pt x="1212850" y="37805"/>
                </a:cubicBezTo>
                <a:cubicBezTo>
                  <a:pt x="1212850" y="36209"/>
                  <a:pt x="1213167" y="35890"/>
                  <a:pt x="1215072" y="35571"/>
                </a:cubicBezTo>
                <a:cubicBezTo>
                  <a:pt x="1233806" y="33657"/>
                  <a:pt x="1233806" y="33657"/>
                  <a:pt x="1233806" y="33657"/>
                </a:cubicBezTo>
                <a:cubicBezTo>
                  <a:pt x="1234758" y="33657"/>
                  <a:pt x="1234758" y="33657"/>
                  <a:pt x="1234758" y="33657"/>
                </a:cubicBezTo>
                <a:cubicBezTo>
                  <a:pt x="1235076" y="33338"/>
                  <a:pt x="1235393" y="33338"/>
                  <a:pt x="1235711" y="33338"/>
                </a:cubicBezTo>
                <a:close/>
                <a:moveTo>
                  <a:pt x="1177658" y="33338"/>
                </a:moveTo>
                <a:cubicBezTo>
                  <a:pt x="1193069" y="33338"/>
                  <a:pt x="1201738" y="42270"/>
                  <a:pt x="1201738" y="57900"/>
                </a:cubicBezTo>
                <a:cubicBezTo>
                  <a:pt x="1201738" y="61728"/>
                  <a:pt x="1200133" y="62685"/>
                  <a:pt x="1195317" y="62685"/>
                </a:cubicBezTo>
                <a:lnTo>
                  <a:pt x="1164815" y="62685"/>
                </a:lnTo>
                <a:cubicBezTo>
                  <a:pt x="1159678" y="62685"/>
                  <a:pt x="1159357" y="63004"/>
                  <a:pt x="1159357" y="67470"/>
                </a:cubicBezTo>
                <a:cubicBezTo>
                  <a:pt x="1159357" y="80229"/>
                  <a:pt x="1167705" y="89799"/>
                  <a:pt x="1178942" y="89799"/>
                </a:cubicBezTo>
                <a:cubicBezTo>
                  <a:pt x="1185364" y="89799"/>
                  <a:pt x="1194996" y="86609"/>
                  <a:pt x="1199170" y="82781"/>
                </a:cubicBezTo>
                <a:cubicBezTo>
                  <a:pt x="1199491" y="82781"/>
                  <a:pt x="1199491" y="82462"/>
                  <a:pt x="1199812" y="82462"/>
                </a:cubicBezTo>
                <a:cubicBezTo>
                  <a:pt x="1200133" y="82462"/>
                  <a:pt x="1200454" y="83100"/>
                  <a:pt x="1200454" y="83738"/>
                </a:cubicBezTo>
                <a:cubicBezTo>
                  <a:pt x="1200454" y="85652"/>
                  <a:pt x="1199491" y="94584"/>
                  <a:pt x="1199170" y="95541"/>
                </a:cubicBezTo>
                <a:cubicBezTo>
                  <a:pt x="1198849" y="96178"/>
                  <a:pt x="1197243" y="97135"/>
                  <a:pt x="1193712" y="98411"/>
                </a:cubicBezTo>
                <a:cubicBezTo>
                  <a:pt x="1188896" y="100325"/>
                  <a:pt x="1182474" y="101601"/>
                  <a:pt x="1177016" y="101601"/>
                </a:cubicBezTo>
                <a:cubicBezTo>
                  <a:pt x="1157752" y="101601"/>
                  <a:pt x="1144588" y="88523"/>
                  <a:pt x="1144588" y="69384"/>
                </a:cubicBezTo>
                <a:cubicBezTo>
                  <a:pt x="1144588" y="48969"/>
                  <a:pt x="1158715" y="33338"/>
                  <a:pt x="1177658" y="33338"/>
                </a:cubicBezTo>
                <a:close/>
                <a:moveTo>
                  <a:pt x="1070830" y="33338"/>
                </a:moveTo>
                <a:cubicBezTo>
                  <a:pt x="1071792" y="33338"/>
                  <a:pt x="1072433" y="34295"/>
                  <a:pt x="1072433" y="35890"/>
                </a:cubicBezTo>
                <a:cubicBezTo>
                  <a:pt x="1072433" y="36209"/>
                  <a:pt x="1072433" y="36209"/>
                  <a:pt x="1072433" y="41314"/>
                </a:cubicBezTo>
                <a:cubicBezTo>
                  <a:pt x="1072112" y="43547"/>
                  <a:pt x="1072112" y="56308"/>
                  <a:pt x="1072112" y="63645"/>
                </a:cubicBezTo>
                <a:cubicBezTo>
                  <a:pt x="1072112" y="70344"/>
                  <a:pt x="1072112" y="70344"/>
                  <a:pt x="1072112" y="70344"/>
                </a:cubicBezTo>
                <a:cubicBezTo>
                  <a:pt x="1072112" y="78001"/>
                  <a:pt x="1072112" y="85019"/>
                  <a:pt x="1072433" y="88210"/>
                </a:cubicBezTo>
                <a:cubicBezTo>
                  <a:pt x="1072433" y="91081"/>
                  <a:pt x="1073394" y="91719"/>
                  <a:pt x="1077241" y="92995"/>
                </a:cubicBezTo>
                <a:cubicBezTo>
                  <a:pt x="1081088" y="94271"/>
                  <a:pt x="1081088" y="94271"/>
                  <a:pt x="1081088" y="96185"/>
                </a:cubicBezTo>
                <a:cubicBezTo>
                  <a:pt x="1081088" y="98418"/>
                  <a:pt x="1081088" y="98418"/>
                  <a:pt x="1081088" y="98418"/>
                </a:cubicBezTo>
                <a:cubicBezTo>
                  <a:pt x="1081088" y="99694"/>
                  <a:pt x="1080767" y="100013"/>
                  <a:pt x="1079806" y="100013"/>
                </a:cubicBezTo>
                <a:cubicBezTo>
                  <a:pt x="1078844" y="100013"/>
                  <a:pt x="1078844" y="100013"/>
                  <a:pt x="1078844" y="100013"/>
                </a:cubicBezTo>
                <a:cubicBezTo>
                  <a:pt x="1075318" y="100013"/>
                  <a:pt x="1069548" y="99694"/>
                  <a:pt x="1064739" y="99694"/>
                </a:cubicBezTo>
                <a:cubicBezTo>
                  <a:pt x="1059931" y="99694"/>
                  <a:pt x="1053520" y="100013"/>
                  <a:pt x="1050314" y="100013"/>
                </a:cubicBezTo>
                <a:cubicBezTo>
                  <a:pt x="1049353" y="100013"/>
                  <a:pt x="1049353" y="100013"/>
                  <a:pt x="1049353" y="100013"/>
                </a:cubicBezTo>
                <a:cubicBezTo>
                  <a:pt x="1048070" y="100013"/>
                  <a:pt x="1047750" y="99694"/>
                  <a:pt x="1047750" y="98418"/>
                </a:cubicBezTo>
                <a:cubicBezTo>
                  <a:pt x="1047750" y="96185"/>
                  <a:pt x="1047750" y="96185"/>
                  <a:pt x="1047750" y="96185"/>
                </a:cubicBezTo>
                <a:cubicBezTo>
                  <a:pt x="1047750" y="94271"/>
                  <a:pt x="1047750" y="94271"/>
                  <a:pt x="1051917" y="92995"/>
                </a:cubicBezTo>
                <a:cubicBezTo>
                  <a:pt x="1056084" y="91719"/>
                  <a:pt x="1056725" y="91081"/>
                  <a:pt x="1057046" y="88210"/>
                </a:cubicBezTo>
                <a:cubicBezTo>
                  <a:pt x="1057046" y="84700"/>
                  <a:pt x="1057046" y="78639"/>
                  <a:pt x="1057046" y="70344"/>
                </a:cubicBezTo>
                <a:lnTo>
                  <a:pt x="1057046" y="59498"/>
                </a:lnTo>
                <a:cubicBezTo>
                  <a:pt x="1057046" y="43547"/>
                  <a:pt x="1057046" y="42590"/>
                  <a:pt x="1051596" y="42271"/>
                </a:cubicBezTo>
                <a:cubicBezTo>
                  <a:pt x="1048711" y="41952"/>
                  <a:pt x="1047750" y="41314"/>
                  <a:pt x="1047750" y="40038"/>
                </a:cubicBezTo>
                <a:cubicBezTo>
                  <a:pt x="1047750" y="37805"/>
                  <a:pt x="1047750" y="37805"/>
                  <a:pt x="1047750" y="37805"/>
                </a:cubicBezTo>
                <a:cubicBezTo>
                  <a:pt x="1047750" y="36209"/>
                  <a:pt x="1048391" y="35890"/>
                  <a:pt x="1049994" y="35571"/>
                </a:cubicBezTo>
                <a:cubicBezTo>
                  <a:pt x="1068907" y="33657"/>
                  <a:pt x="1068907" y="33657"/>
                  <a:pt x="1068907" y="33657"/>
                </a:cubicBezTo>
                <a:cubicBezTo>
                  <a:pt x="1069868" y="33657"/>
                  <a:pt x="1069868" y="33657"/>
                  <a:pt x="1069868" y="33657"/>
                </a:cubicBezTo>
                <a:cubicBezTo>
                  <a:pt x="1070189" y="33338"/>
                  <a:pt x="1070509" y="33338"/>
                  <a:pt x="1070830" y="33338"/>
                </a:cubicBezTo>
                <a:close/>
                <a:moveTo>
                  <a:pt x="1017588" y="33338"/>
                </a:moveTo>
                <a:cubicBezTo>
                  <a:pt x="1022668" y="33338"/>
                  <a:pt x="1028065" y="34295"/>
                  <a:pt x="1030923" y="35571"/>
                </a:cubicBezTo>
                <a:cubicBezTo>
                  <a:pt x="1033145" y="36528"/>
                  <a:pt x="1033780" y="37166"/>
                  <a:pt x="1033780" y="38761"/>
                </a:cubicBezTo>
                <a:cubicBezTo>
                  <a:pt x="1033780" y="39080"/>
                  <a:pt x="1033780" y="39080"/>
                  <a:pt x="1033780" y="39080"/>
                </a:cubicBezTo>
                <a:lnTo>
                  <a:pt x="1032828" y="47055"/>
                </a:lnTo>
                <a:cubicBezTo>
                  <a:pt x="1032510" y="49288"/>
                  <a:pt x="1032510" y="49607"/>
                  <a:pt x="1030923" y="49607"/>
                </a:cubicBezTo>
                <a:cubicBezTo>
                  <a:pt x="1029018" y="49607"/>
                  <a:pt x="1029018" y="49607"/>
                  <a:pt x="1029018" y="49607"/>
                </a:cubicBezTo>
                <a:cubicBezTo>
                  <a:pt x="1027430" y="49607"/>
                  <a:pt x="1027430" y="49607"/>
                  <a:pt x="1026160" y="46098"/>
                </a:cubicBezTo>
                <a:cubicBezTo>
                  <a:pt x="1024890" y="42589"/>
                  <a:pt x="1020763" y="40675"/>
                  <a:pt x="1015048" y="40675"/>
                </a:cubicBezTo>
                <a:cubicBezTo>
                  <a:pt x="1009015" y="40675"/>
                  <a:pt x="1004887" y="44184"/>
                  <a:pt x="1004887" y="49288"/>
                </a:cubicBezTo>
                <a:cubicBezTo>
                  <a:pt x="1004887" y="52796"/>
                  <a:pt x="1006475" y="55348"/>
                  <a:pt x="1011555" y="58219"/>
                </a:cubicBezTo>
                <a:cubicBezTo>
                  <a:pt x="1014730" y="59814"/>
                  <a:pt x="1014730" y="59814"/>
                  <a:pt x="1023303" y="63961"/>
                </a:cubicBezTo>
                <a:cubicBezTo>
                  <a:pt x="1031558" y="67789"/>
                  <a:pt x="1036638" y="74168"/>
                  <a:pt x="1036638" y="81505"/>
                </a:cubicBezTo>
                <a:cubicBezTo>
                  <a:pt x="1036638" y="93308"/>
                  <a:pt x="1025843" y="101601"/>
                  <a:pt x="1009650" y="101601"/>
                </a:cubicBezTo>
                <a:cubicBezTo>
                  <a:pt x="1003300" y="101601"/>
                  <a:pt x="996950" y="100325"/>
                  <a:pt x="992822" y="98092"/>
                </a:cubicBezTo>
                <a:cubicBezTo>
                  <a:pt x="990917" y="97135"/>
                  <a:pt x="990600" y="96497"/>
                  <a:pt x="990600" y="94265"/>
                </a:cubicBezTo>
                <a:cubicBezTo>
                  <a:pt x="991552" y="85333"/>
                  <a:pt x="991552" y="85333"/>
                  <a:pt x="991552" y="85333"/>
                </a:cubicBezTo>
                <a:cubicBezTo>
                  <a:pt x="991552" y="83738"/>
                  <a:pt x="992187" y="82781"/>
                  <a:pt x="993775" y="82781"/>
                </a:cubicBezTo>
                <a:cubicBezTo>
                  <a:pt x="995997" y="82781"/>
                  <a:pt x="995997" y="82781"/>
                  <a:pt x="995997" y="82781"/>
                </a:cubicBezTo>
                <a:cubicBezTo>
                  <a:pt x="997267" y="82781"/>
                  <a:pt x="997585" y="82781"/>
                  <a:pt x="998220" y="86290"/>
                </a:cubicBezTo>
                <a:cubicBezTo>
                  <a:pt x="999490" y="91075"/>
                  <a:pt x="1004887" y="94265"/>
                  <a:pt x="1010920" y="94265"/>
                </a:cubicBezTo>
                <a:cubicBezTo>
                  <a:pt x="1017588" y="94265"/>
                  <a:pt x="1022350" y="90756"/>
                  <a:pt x="1022350" y="85652"/>
                </a:cubicBezTo>
                <a:cubicBezTo>
                  <a:pt x="1022350" y="81505"/>
                  <a:pt x="1020128" y="79591"/>
                  <a:pt x="1013142" y="76082"/>
                </a:cubicBezTo>
                <a:cubicBezTo>
                  <a:pt x="996315" y="68427"/>
                  <a:pt x="992187" y="63961"/>
                  <a:pt x="992187" y="54072"/>
                </a:cubicBezTo>
                <a:cubicBezTo>
                  <a:pt x="992187" y="41313"/>
                  <a:pt x="1001712" y="33338"/>
                  <a:pt x="1017588" y="33338"/>
                </a:cubicBezTo>
                <a:close/>
                <a:moveTo>
                  <a:pt x="950175" y="33338"/>
                </a:moveTo>
                <a:cubicBezTo>
                  <a:pt x="951111" y="33338"/>
                  <a:pt x="951735" y="34295"/>
                  <a:pt x="951735" y="35571"/>
                </a:cubicBezTo>
                <a:cubicBezTo>
                  <a:pt x="951423" y="41633"/>
                  <a:pt x="951423" y="41633"/>
                  <a:pt x="951423" y="41633"/>
                </a:cubicBezTo>
                <a:cubicBezTo>
                  <a:pt x="951423" y="47375"/>
                  <a:pt x="951735" y="48332"/>
                  <a:pt x="952670" y="48332"/>
                </a:cubicBezTo>
                <a:cubicBezTo>
                  <a:pt x="952982" y="48332"/>
                  <a:pt x="954229" y="47375"/>
                  <a:pt x="955165" y="46099"/>
                </a:cubicBezTo>
                <a:cubicBezTo>
                  <a:pt x="957036" y="43866"/>
                  <a:pt x="957036" y="43866"/>
                  <a:pt x="960154" y="40357"/>
                </a:cubicBezTo>
                <a:cubicBezTo>
                  <a:pt x="963584" y="36209"/>
                  <a:pt x="964832" y="35252"/>
                  <a:pt x="968574" y="34295"/>
                </a:cubicBezTo>
                <a:cubicBezTo>
                  <a:pt x="970445" y="33657"/>
                  <a:pt x="972316" y="33338"/>
                  <a:pt x="974810" y="33338"/>
                </a:cubicBezTo>
                <a:cubicBezTo>
                  <a:pt x="977929" y="33338"/>
                  <a:pt x="979488" y="34295"/>
                  <a:pt x="979176" y="36528"/>
                </a:cubicBezTo>
                <a:cubicBezTo>
                  <a:pt x="978864" y="46099"/>
                  <a:pt x="978864" y="46099"/>
                  <a:pt x="978864" y="46099"/>
                </a:cubicBezTo>
                <a:cubicBezTo>
                  <a:pt x="978552" y="48332"/>
                  <a:pt x="977929" y="49289"/>
                  <a:pt x="976993" y="49289"/>
                </a:cubicBezTo>
                <a:cubicBezTo>
                  <a:pt x="976681" y="49289"/>
                  <a:pt x="976369" y="48970"/>
                  <a:pt x="975746" y="48970"/>
                </a:cubicBezTo>
                <a:cubicBezTo>
                  <a:pt x="974187" y="48332"/>
                  <a:pt x="971380" y="48332"/>
                  <a:pt x="968262" y="48332"/>
                </a:cubicBezTo>
                <a:cubicBezTo>
                  <a:pt x="963584" y="48332"/>
                  <a:pt x="960154" y="49608"/>
                  <a:pt x="957659" y="51841"/>
                </a:cubicBezTo>
                <a:cubicBezTo>
                  <a:pt x="954853" y="55032"/>
                  <a:pt x="954229" y="57584"/>
                  <a:pt x="954229" y="70663"/>
                </a:cubicBezTo>
                <a:cubicBezTo>
                  <a:pt x="954229" y="76406"/>
                  <a:pt x="954229" y="76406"/>
                  <a:pt x="954229" y="76406"/>
                </a:cubicBezTo>
                <a:cubicBezTo>
                  <a:pt x="954541" y="85019"/>
                  <a:pt x="954541" y="85019"/>
                  <a:pt x="954541" y="85019"/>
                </a:cubicBezTo>
                <a:cubicBezTo>
                  <a:pt x="954541" y="89486"/>
                  <a:pt x="954853" y="90443"/>
                  <a:pt x="956724" y="91400"/>
                </a:cubicBezTo>
                <a:cubicBezTo>
                  <a:pt x="957659" y="92038"/>
                  <a:pt x="957659" y="92038"/>
                  <a:pt x="963272" y="93314"/>
                </a:cubicBezTo>
                <a:cubicBezTo>
                  <a:pt x="967014" y="94271"/>
                  <a:pt x="967326" y="94271"/>
                  <a:pt x="967326" y="96185"/>
                </a:cubicBezTo>
                <a:cubicBezTo>
                  <a:pt x="967326" y="98099"/>
                  <a:pt x="967326" y="98099"/>
                  <a:pt x="967326" y="98099"/>
                </a:cubicBezTo>
                <a:cubicBezTo>
                  <a:pt x="967326" y="99375"/>
                  <a:pt x="966703" y="100013"/>
                  <a:pt x="965455" y="100013"/>
                </a:cubicBezTo>
                <a:cubicBezTo>
                  <a:pt x="965143" y="100013"/>
                  <a:pt x="965143" y="100013"/>
                  <a:pt x="965143" y="100013"/>
                </a:cubicBezTo>
                <a:cubicBezTo>
                  <a:pt x="961401" y="100013"/>
                  <a:pt x="951111" y="99694"/>
                  <a:pt x="946122" y="99694"/>
                </a:cubicBezTo>
                <a:cubicBezTo>
                  <a:pt x="942068" y="99694"/>
                  <a:pt x="935831" y="100013"/>
                  <a:pt x="933025" y="100013"/>
                </a:cubicBezTo>
                <a:cubicBezTo>
                  <a:pt x="932089" y="100013"/>
                  <a:pt x="932089" y="100013"/>
                  <a:pt x="932089" y="100013"/>
                </a:cubicBezTo>
                <a:cubicBezTo>
                  <a:pt x="931154" y="100013"/>
                  <a:pt x="930530" y="99694"/>
                  <a:pt x="930530" y="98418"/>
                </a:cubicBezTo>
                <a:cubicBezTo>
                  <a:pt x="930530" y="96185"/>
                  <a:pt x="930530" y="96185"/>
                  <a:pt x="930530" y="96185"/>
                </a:cubicBezTo>
                <a:cubicBezTo>
                  <a:pt x="930530" y="94271"/>
                  <a:pt x="930530" y="94271"/>
                  <a:pt x="934584" y="92995"/>
                </a:cubicBezTo>
                <a:cubicBezTo>
                  <a:pt x="938326" y="91719"/>
                  <a:pt x="938949" y="91081"/>
                  <a:pt x="939261" y="88210"/>
                </a:cubicBezTo>
                <a:cubicBezTo>
                  <a:pt x="939261" y="85019"/>
                  <a:pt x="939573" y="78958"/>
                  <a:pt x="939573" y="70344"/>
                </a:cubicBezTo>
                <a:cubicBezTo>
                  <a:pt x="939573" y="65878"/>
                  <a:pt x="939573" y="65878"/>
                  <a:pt x="939573" y="65878"/>
                </a:cubicBezTo>
                <a:cubicBezTo>
                  <a:pt x="939573" y="59179"/>
                  <a:pt x="938638" y="51522"/>
                  <a:pt x="937390" y="48013"/>
                </a:cubicBezTo>
                <a:cubicBezTo>
                  <a:pt x="936143" y="44823"/>
                  <a:pt x="934272" y="43547"/>
                  <a:pt x="930530" y="43547"/>
                </a:cubicBezTo>
                <a:cubicBezTo>
                  <a:pt x="927723" y="43228"/>
                  <a:pt x="927100" y="42909"/>
                  <a:pt x="927100" y="41633"/>
                </a:cubicBezTo>
                <a:lnTo>
                  <a:pt x="927100" y="39400"/>
                </a:lnTo>
                <a:cubicBezTo>
                  <a:pt x="927100" y="37166"/>
                  <a:pt x="927723" y="36847"/>
                  <a:pt x="929594" y="36528"/>
                </a:cubicBezTo>
                <a:cubicBezTo>
                  <a:pt x="947993" y="33657"/>
                  <a:pt x="947993" y="33657"/>
                  <a:pt x="947993" y="33657"/>
                </a:cubicBezTo>
                <a:cubicBezTo>
                  <a:pt x="948928" y="33657"/>
                  <a:pt x="948928" y="33657"/>
                  <a:pt x="948928" y="33657"/>
                </a:cubicBezTo>
                <a:cubicBezTo>
                  <a:pt x="949552" y="33338"/>
                  <a:pt x="949864" y="33338"/>
                  <a:pt x="950175" y="33338"/>
                </a:cubicBezTo>
                <a:close/>
                <a:moveTo>
                  <a:pt x="892445" y="33338"/>
                </a:moveTo>
                <a:cubicBezTo>
                  <a:pt x="907513" y="33338"/>
                  <a:pt x="915988" y="42270"/>
                  <a:pt x="915988" y="57900"/>
                </a:cubicBezTo>
                <a:cubicBezTo>
                  <a:pt x="915988" y="61728"/>
                  <a:pt x="914419" y="62685"/>
                  <a:pt x="909710" y="62685"/>
                </a:cubicBezTo>
                <a:lnTo>
                  <a:pt x="879574" y="62685"/>
                </a:lnTo>
                <a:cubicBezTo>
                  <a:pt x="874865" y="62685"/>
                  <a:pt x="874551" y="63004"/>
                  <a:pt x="874551" y="67470"/>
                </a:cubicBezTo>
                <a:cubicBezTo>
                  <a:pt x="874551" y="80229"/>
                  <a:pt x="882399" y="89799"/>
                  <a:pt x="893700" y="89799"/>
                </a:cubicBezTo>
                <a:cubicBezTo>
                  <a:pt x="899979" y="89799"/>
                  <a:pt x="909082" y="86609"/>
                  <a:pt x="913477" y="82781"/>
                </a:cubicBezTo>
                <a:cubicBezTo>
                  <a:pt x="913791" y="82781"/>
                  <a:pt x="913791" y="82462"/>
                  <a:pt x="913791" y="82462"/>
                </a:cubicBezTo>
                <a:cubicBezTo>
                  <a:pt x="914419" y="82462"/>
                  <a:pt x="914733" y="83100"/>
                  <a:pt x="914733" y="83738"/>
                </a:cubicBezTo>
                <a:cubicBezTo>
                  <a:pt x="914733" y="85652"/>
                  <a:pt x="913477" y="94584"/>
                  <a:pt x="913163" y="95541"/>
                </a:cubicBezTo>
                <a:cubicBezTo>
                  <a:pt x="912849" y="96178"/>
                  <a:pt x="911593" y="97135"/>
                  <a:pt x="907826" y="98411"/>
                </a:cubicBezTo>
                <a:cubicBezTo>
                  <a:pt x="903432" y="100325"/>
                  <a:pt x="897153" y="101601"/>
                  <a:pt x="891817" y="101601"/>
                </a:cubicBezTo>
                <a:cubicBezTo>
                  <a:pt x="872982" y="101601"/>
                  <a:pt x="860425" y="88523"/>
                  <a:pt x="860425" y="69384"/>
                </a:cubicBezTo>
                <a:cubicBezTo>
                  <a:pt x="860425" y="48969"/>
                  <a:pt x="873924" y="33338"/>
                  <a:pt x="892445" y="33338"/>
                </a:cubicBezTo>
                <a:close/>
                <a:moveTo>
                  <a:pt x="792786" y="33338"/>
                </a:moveTo>
                <a:cubicBezTo>
                  <a:pt x="793102" y="33338"/>
                  <a:pt x="793102" y="33338"/>
                  <a:pt x="799106" y="33662"/>
                </a:cubicBezTo>
                <a:cubicBezTo>
                  <a:pt x="800370" y="33985"/>
                  <a:pt x="802581" y="33985"/>
                  <a:pt x="805741" y="33985"/>
                </a:cubicBezTo>
                <a:cubicBezTo>
                  <a:pt x="811744" y="33985"/>
                  <a:pt x="815536" y="33662"/>
                  <a:pt x="819327" y="33338"/>
                </a:cubicBezTo>
                <a:cubicBezTo>
                  <a:pt x="820907" y="33338"/>
                  <a:pt x="820907" y="33338"/>
                  <a:pt x="820907" y="33338"/>
                </a:cubicBezTo>
                <a:cubicBezTo>
                  <a:pt x="822171" y="33338"/>
                  <a:pt x="822803" y="33985"/>
                  <a:pt x="822803" y="35279"/>
                </a:cubicBezTo>
                <a:cubicBezTo>
                  <a:pt x="822803" y="37544"/>
                  <a:pt x="822803" y="37544"/>
                  <a:pt x="822803" y="37544"/>
                </a:cubicBezTo>
                <a:cubicBezTo>
                  <a:pt x="822803" y="39485"/>
                  <a:pt x="822487" y="39485"/>
                  <a:pt x="819011" y="40456"/>
                </a:cubicBezTo>
                <a:cubicBezTo>
                  <a:pt x="815536" y="41426"/>
                  <a:pt x="813956" y="42397"/>
                  <a:pt x="813956" y="44014"/>
                </a:cubicBezTo>
                <a:cubicBezTo>
                  <a:pt x="813956" y="44661"/>
                  <a:pt x="813956" y="45632"/>
                  <a:pt x="814588" y="46926"/>
                </a:cubicBezTo>
                <a:cubicBezTo>
                  <a:pt x="815220" y="48867"/>
                  <a:pt x="815852" y="50808"/>
                  <a:pt x="816168" y="52750"/>
                </a:cubicBezTo>
                <a:cubicBezTo>
                  <a:pt x="819643" y="63426"/>
                  <a:pt x="819643" y="63426"/>
                  <a:pt x="819643" y="63426"/>
                </a:cubicBezTo>
                <a:cubicBezTo>
                  <a:pt x="823435" y="76690"/>
                  <a:pt x="826278" y="85425"/>
                  <a:pt x="826594" y="85425"/>
                </a:cubicBezTo>
                <a:cubicBezTo>
                  <a:pt x="826594" y="85425"/>
                  <a:pt x="826910" y="84455"/>
                  <a:pt x="826910" y="83808"/>
                </a:cubicBezTo>
                <a:cubicBezTo>
                  <a:pt x="827542" y="81866"/>
                  <a:pt x="827542" y="81866"/>
                  <a:pt x="827542" y="81866"/>
                </a:cubicBezTo>
                <a:cubicBezTo>
                  <a:pt x="828806" y="78308"/>
                  <a:pt x="828806" y="78308"/>
                  <a:pt x="828806" y="78308"/>
                </a:cubicBezTo>
                <a:cubicBezTo>
                  <a:pt x="829438" y="76043"/>
                  <a:pt x="830386" y="73455"/>
                  <a:pt x="831018" y="70867"/>
                </a:cubicBezTo>
                <a:cubicBezTo>
                  <a:pt x="834809" y="60191"/>
                  <a:pt x="834809" y="60191"/>
                  <a:pt x="834809" y="60191"/>
                </a:cubicBezTo>
                <a:cubicBezTo>
                  <a:pt x="838917" y="48544"/>
                  <a:pt x="839865" y="44985"/>
                  <a:pt x="839865" y="43367"/>
                </a:cubicBezTo>
                <a:cubicBezTo>
                  <a:pt x="839865" y="41750"/>
                  <a:pt x="837653" y="40456"/>
                  <a:pt x="834493" y="39809"/>
                </a:cubicBezTo>
                <a:cubicBezTo>
                  <a:pt x="832914" y="39162"/>
                  <a:pt x="832598" y="38838"/>
                  <a:pt x="832598" y="37544"/>
                </a:cubicBezTo>
                <a:cubicBezTo>
                  <a:pt x="832598" y="35279"/>
                  <a:pt x="832598" y="35279"/>
                  <a:pt x="832598" y="35279"/>
                </a:cubicBezTo>
                <a:cubicBezTo>
                  <a:pt x="832598" y="33985"/>
                  <a:pt x="833230" y="33338"/>
                  <a:pt x="834177" y="33338"/>
                </a:cubicBezTo>
                <a:cubicBezTo>
                  <a:pt x="834493" y="33338"/>
                  <a:pt x="834809" y="33338"/>
                  <a:pt x="835441" y="33662"/>
                </a:cubicBezTo>
                <a:cubicBezTo>
                  <a:pt x="837021" y="33662"/>
                  <a:pt x="842392" y="33985"/>
                  <a:pt x="844920" y="33985"/>
                </a:cubicBezTo>
                <a:cubicBezTo>
                  <a:pt x="847448" y="33985"/>
                  <a:pt x="850291" y="33662"/>
                  <a:pt x="853135" y="33338"/>
                </a:cubicBezTo>
                <a:cubicBezTo>
                  <a:pt x="854399" y="33338"/>
                  <a:pt x="854399" y="33338"/>
                  <a:pt x="854399" y="33338"/>
                </a:cubicBezTo>
                <a:cubicBezTo>
                  <a:pt x="855347" y="33338"/>
                  <a:pt x="855663" y="33985"/>
                  <a:pt x="855663" y="35279"/>
                </a:cubicBezTo>
                <a:lnTo>
                  <a:pt x="855663" y="37544"/>
                </a:lnTo>
                <a:cubicBezTo>
                  <a:pt x="855663" y="39485"/>
                  <a:pt x="855663" y="39485"/>
                  <a:pt x="853135" y="40132"/>
                </a:cubicBezTo>
                <a:cubicBezTo>
                  <a:pt x="851555" y="41103"/>
                  <a:pt x="850607" y="42397"/>
                  <a:pt x="848712" y="47897"/>
                </a:cubicBezTo>
                <a:cubicBezTo>
                  <a:pt x="847132" y="51779"/>
                  <a:pt x="847132" y="51779"/>
                  <a:pt x="836073" y="79602"/>
                </a:cubicBezTo>
                <a:cubicBezTo>
                  <a:pt x="831966" y="89954"/>
                  <a:pt x="831018" y="92543"/>
                  <a:pt x="830070" y="95131"/>
                </a:cubicBezTo>
                <a:cubicBezTo>
                  <a:pt x="829122" y="98366"/>
                  <a:pt x="829122" y="98366"/>
                  <a:pt x="828490" y="99337"/>
                </a:cubicBezTo>
                <a:cubicBezTo>
                  <a:pt x="828174" y="99984"/>
                  <a:pt x="827542" y="100307"/>
                  <a:pt x="825646" y="100631"/>
                </a:cubicBezTo>
                <a:cubicBezTo>
                  <a:pt x="824699" y="100631"/>
                  <a:pt x="824067" y="100631"/>
                  <a:pt x="819643" y="101601"/>
                </a:cubicBezTo>
                <a:cubicBezTo>
                  <a:pt x="819011" y="101601"/>
                  <a:pt x="818695" y="101601"/>
                  <a:pt x="818063" y="101601"/>
                </a:cubicBezTo>
                <a:cubicBezTo>
                  <a:pt x="816800" y="101601"/>
                  <a:pt x="816800" y="101601"/>
                  <a:pt x="815536" y="97072"/>
                </a:cubicBezTo>
                <a:cubicBezTo>
                  <a:pt x="813640" y="92543"/>
                  <a:pt x="812692" y="89307"/>
                  <a:pt x="806689" y="72808"/>
                </a:cubicBezTo>
                <a:cubicBezTo>
                  <a:pt x="800370" y="55338"/>
                  <a:pt x="798158" y="48544"/>
                  <a:pt x="795946" y="43367"/>
                </a:cubicBezTo>
                <a:cubicBezTo>
                  <a:pt x="794998" y="41103"/>
                  <a:pt x="794682" y="40779"/>
                  <a:pt x="791839" y="39809"/>
                </a:cubicBezTo>
                <a:cubicBezTo>
                  <a:pt x="790891" y="39485"/>
                  <a:pt x="790575" y="38838"/>
                  <a:pt x="790575" y="37544"/>
                </a:cubicBezTo>
                <a:cubicBezTo>
                  <a:pt x="790575" y="35279"/>
                  <a:pt x="790575" y="35279"/>
                  <a:pt x="790575" y="35279"/>
                </a:cubicBezTo>
                <a:cubicBezTo>
                  <a:pt x="790575" y="33985"/>
                  <a:pt x="791207" y="33338"/>
                  <a:pt x="792786" y="33338"/>
                </a:cubicBezTo>
                <a:close/>
                <a:moveTo>
                  <a:pt x="775335" y="33338"/>
                </a:moveTo>
                <a:cubicBezTo>
                  <a:pt x="776605" y="33338"/>
                  <a:pt x="776923" y="34295"/>
                  <a:pt x="776923" y="35890"/>
                </a:cubicBezTo>
                <a:cubicBezTo>
                  <a:pt x="776923" y="36209"/>
                  <a:pt x="776923" y="36209"/>
                  <a:pt x="776923" y="41314"/>
                </a:cubicBezTo>
                <a:cubicBezTo>
                  <a:pt x="776605" y="43547"/>
                  <a:pt x="776605" y="56308"/>
                  <a:pt x="776605" y="63645"/>
                </a:cubicBezTo>
                <a:cubicBezTo>
                  <a:pt x="776605" y="70344"/>
                  <a:pt x="776605" y="70344"/>
                  <a:pt x="776605" y="70344"/>
                </a:cubicBezTo>
                <a:cubicBezTo>
                  <a:pt x="776605" y="78001"/>
                  <a:pt x="776605" y="85019"/>
                  <a:pt x="776923" y="88210"/>
                </a:cubicBezTo>
                <a:cubicBezTo>
                  <a:pt x="777240" y="91081"/>
                  <a:pt x="777875" y="91719"/>
                  <a:pt x="781685" y="92995"/>
                </a:cubicBezTo>
                <a:cubicBezTo>
                  <a:pt x="785495" y="94271"/>
                  <a:pt x="785813" y="94271"/>
                  <a:pt x="785813" y="96185"/>
                </a:cubicBezTo>
                <a:cubicBezTo>
                  <a:pt x="785813" y="98418"/>
                  <a:pt x="785813" y="98418"/>
                  <a:pt x="785813" y="98418"/>
                </a:cubicBezTo>
                <a:cubicBezTo>
                  <a:pt x="785813" y="99694"/>
                  <a:pt x="785178" y="100013"/>
                  <a:pt x="784225" y="100013"/>
                </a:cubicBezTo>
                <a:cubicBezTo>
                  <a:pt x="783273" y="100013"/>
                  <a:pt x="783273" y="100013"/>
                  <a:pt x="783273" y="100013"/>
                </a:cubicBezTo>
                <a:cubicBezTo>
                  <a:pt x="780098" y="100013"/>
                  <a:pt x="774065" y="99694"/>
                  <a:pt x="769303" y="99694"/>
                </a:cubicBezTo>
                <a:cubicBezTo>
                  <a:pt x="764222" y="99694"/>
                  <a:pt x="758190" y="100013"/>
                  <a:pt x="754697" y="100013"/>
                </a:cubicBezTo>
                <a:cubicBezTo>
                  <a:pt x="753745" y="100013"/>
                  <a:pt x="753745" y="100013"/>
                  <a:pt x="753745" y="100013"/>
                </a:cubicBezTo>
                <a:cubicBezTo>
                  <a:pt x="752792" y="100013"/>
                  <a:pt x="752475" y="99694"/>
                  <a:pt x="752475" y="98418"/>
                </a:cubicBezTo>
                <a:cubicBezTo>
                  <a:pt x="752475" y="96185"/>
                  <a:pt x="752475" y="96185"/>
                  <a:pt x="752475" y="96185"/>
                </a:cubicBezTo>
                <a:cubicBezTo>
                  <a:pt x="752475" y="94271"/>
                  <a:pt x="752475" y="94271"/>
                  <a:pt x="756602" y="92995"/>
                </a:cubicBezTo>
                <a:cubicBezTo>
                  <a:pt x="760412" y="91719"/>
                  <a:pt x="761047" y="91081"/>
                  <a:pt x="761365" y="88210"/>
                </a:cubicBezTo>
                <a:cubicBezTo>
                  <a:pt x="761682" y="84700"/>
                  <a:pt x="761682" y="78639"/>
                  <a:pt x="761682" y="70344"/>
                </a:cubicBezTo>
                <a:lnTo>
                  <a:pt x="761682" y="59498"/>
                </a:lnTo>
                <a:cubicBezTo>
                  <a:pt x="761682" y="43547"/>
                  <a:pt x="761365" y="42590"/>
                  <a:pt x="755967" y="42271"/>
                </a:cubicBezTo>
                <a:cubicBezTo>
                  <a:pt x="753110" y="41952"/>
                  <a:pt x="752475" y="41314"/>
                  <a:pt x="752475" y="40038"/>
                </a:cubicBezTo>
                <a:cubicBezTo>
                  <a:pt x="752475" y="37805"/>
                  <a:pt x="752475" y="37805"/>
                  <a:pt x="752475" y="37805"/>
                </a:cubicBezTo>
                <a:cubicBezTo>
                  <a:pt x="752475" y="36209"/>
                  <a:pt x="752792" y="35890"/>
                  <a:pt x="754697" y="35571"/>
                </a:cubicBezTo>
                <a:cubicBezTo>
                  <a:pt x="773113" y="33657"/>
                  <a:pt x="773113" y="33657"/>
                  <a:pt x="773113" y="33657"/>
                </a:cubicBezTo>
                <a:cubicBezTo>
                  <a:pt x="774383" y="33657"/>
                  <a:pt x="774383" y="33657"/>
                  <a:pt x="774383" y="33657"/>
                </a:cubicBezTo>
                <a:cubicBezTo>
                  <a:pt x="774700" y="33338"/>
                  <a:pt x="775018" y="33338"/>
                  <a:pt x="775335" y="33338"/>
                </a:cubicBezTo>
                <a:close/>
                <a:moveTo>
                  <a:pt x="686303" y="33338"/>
                </a:moveTo>
                <a:cubicBezTo>
                  <a:pt x="687263" y="33338"/>
                  <a:pt x="687904" y="34295"/>
                  <a:pt x="688224" y="35890"/>
                </a:cubicBezTo>
                <a:cubicBezTo>
                  <a:pt x="688224" y="37166"/>
                  <a:pt x="688544" y="43228"/>
                  <a:pt x="688544" y="43866"/>
                </a:cubicBezTo>
                <a:cubicBezTo>
                  <a:pt x="688544" y="45461"/>
                  <a:pt x="689184" y="46737"/>
                  <a:pt x="689824" y="46737"/>
                </a:cubicBezTo>
                <a:cubicBezTo>
                  <a:pt x="690144" y="46737"/>
                  <a:pt x="690785" y="46418"/>
                  <a:pt x="691105" y="45780"/>
                </a:cubicBezTo>
                <a:cubicBezTo>
                  <a:pt x="692385" y="44504"/>
                  <a:pt x="692385" y="44504"/>
                  <a:pt x="692385" y="44504"/>
                </a:cubicBezTo>
                <a:cubicBezTo>
                  <a:pt x="694946" y="41952"/>
                  <a:pt x="694946" y="41952"/>
                  <a:pt x="694946" y="41952"/>
                </a:cubicBezTo>
                <a:cubicBezTo>
                  <a:pt x="701348" y="34933"/>
                  <a:pt x="704550" y="33338"/>
                  <a:pt x="712232" y="33338"/>
                </a:cubicBezTo>
                <a:cubicBezTo>
                  <a:pt x="721516" y="33338"/>
                  <a:pt x="728558" y="37166"/>
                  <a:pt x="731119" y="43228"/>
                </a:cubicBezTo>
                <a:cubicBezTo>
                  <a:pt x="732079" y="46418"/>
                  <a:pt x="732079" y="46418"/>
                  <a:pt x="732079" y="65878"/>
                </a:cubicBezTo>
                <a:cubicBezTo>
                  <a:pt x="732079" y="70344"/>
                  <a:pt x="732079" y="70344"/>
                  <a:pt x="732079" y="70344"/>
                </a:cubicBezTo>
                <a:cubicBezTo>
                  <a:pt x="732079" y="78001"/>
                  <a:pt x="732400" y="85657"/>
                  <a:pt x="732400" y="88210"/>
                </a:cubicBezTo>
                <a:cubicBezTo>
                  <a:pt x="732720" y="91081"/>
                  <a:pt x="733360" y="91719"/>
                  <a:pt x="737201" y="92995"/>
                </a:cubicBezTo>
                <a:cubicBezTo>
                  <a:pt x="741363" y="94271"/>
                  <a:pt x="741363" y="94271"/>
                  <a:pt x="741363" y="96185"/>
                </a:cubicBezTo>
                <a:cubicBezTo>
                  <a:pt x="741363" y="98418"/>
                  <a:pt x="741363" y="98418"/>
                  <a:pt x="741363" y="98418"/>
                </a:cubicBezTo>
                <a:cubicBezTo>
                  <a:pt x="741363" y="99694"/>
                  <a:pt x="741043" y="100013"/>
                  <a:pt x="739762" y="100013"/>
                </a:cubicBezTo>
                <a:cubicBezTo>
                  <a:pt x="739122" y="100013"/>
                  <a:pt x="739122" y="100013"/>
                  <a:pt x="739122" y="100013"/>
                </a:cubicBezTo>
                <a:cubicBezTo>
                  <a:pt x="735601" y="100013"/>
                  <a:pt x="729518" y="99694"/>
                  <a:pt x="724717" y="99694"/>
                </a:cubicBezTo>
                <a:cubicBezTo>
                  <a:pt x="719915" y="99694"/>
                  <a:pt x="713833" y="100013"/>
                  <a:pt x="710312" y="100013"/>
                </a:cubicBezTo>
                <a:cubicBezTo>
                  <a:pt x="709351" y="100013"/>
                  <a:pt x="709351" y="100013"/>
                  <a:pt x="709351" y="100013"/>
                </a:cubicBezTo>
                <a:cubicBezTo>
                  <a:pt x="708391" y="100013"/>
                  <a:pt x="708071" y="99694"/>
                  <a:pt x="708071" y="98418"/>
                </a:cubicBezTo>
                <a:cubicBezTo>
                  <a:pt x="708071" y="96185"/>
                  <a:pt x="708071" y="96185"/>
                  <a:pt x="708071" y="96185"/>
                </a:cubicBezTo>
                <a:cubicBezTo>
                  <a:pt x="708071" y="94271"/>
                  <a:pt x="708071" y="94271"/>
                  <a:pt x="711912" y="92995"/>
                </a:cubicBezTo>
                <a:cubicBezTo>
                  <a:pt x="716074" y="91719"/>
                  <a:pt x="716714" y="91081"/>
                  <a:pt x="717034" y="88210"/>
                </a:cubicBezTo>
                <a:cubicBezTo>
                  <a:pt x="717034" y="85338"/>
                  <a:pt x="717354" y="78001"/>
                  <a:pt x="717354" y="70344"/>
                </a:cubicBezTo>
                <a:cubicBezTo>
                  <a:pt x="717354" y="65878"/>
                  <a:pt x="717354" y="65878"/>
                  <a:pt x="717354" y="65878"/>
                </a:cubicBezTo>
                <a:cubicBezTo>
                  <a:pt x="717354" y="57584"/>
                  <a:pt x="716714" y="53755"/>
                  <a:pt x="715754" y="51203"/>
                </a:cubicBezTo>
                <a:cubicBezTo>
                  <a:pt x="714473" y="47375"/>
                  <a:pt x="710952" y="45461"/>
                  <a:pt x="706150" y="45461"/>
                </a:cubicBezTo>
                <a:cubicBezTo>
                  <a:pt x="700708" y="45461"/>
                  <a:pt x="695586" y="48013"/>
                  <a:pt x="692705" y="52160"/>
                </a:cubicBezTo>
                <a:cubicBezTo>
                  <a:pt x="690464" y="55351"/>
                  <a:pt x="689824" y="58222"/>
                  <a:pt x="689824" y="66835"/>
                </a:cubicBezTo>
                <a:cubicBezTo>
                  <a:pt x="689824" y="70344"/>
                  <a:pt x="689824" y="70344"/>
                  <a:pt x="689824" y="70344"/>
                </a:cubicBezTo>
                <a:cubicBezTo>
                  <a:pt x="689824" y="78320"/>
                  <a:pt x="690144" y="85338"/>
                  <a:pt x="690144" y="88210"/>
                </a:cubicBezTo>
                <a:cubicBezTo>
                  <a:pt x="690464" y="91081"/>
                  <a:pt x="691105" y="91719"/>
                  <a:pt x="694946" y="92995"/>
                </a:cubicBezTo>
                <a:cubicBezTo>
                  <a:pt x="698787" y="94271"/>
                  <a:pt x="699108" y="94271"/>
                  <a:pt x="699108" y="96185"/>
                </a:cubicBezTo>
                <a:cubicBezTo>
                  <a:pt x="699108" y="98418"/>
                  <a:pt x="699108" y="98418"/>
                  <a:pt x="699108" y="98418"/>
                </a:cubicBezTo>
                <a:cubicBezTo>
                  <a:pt x="699108" y="99694"/>
                  <a:pt x="698787" y="100013"/>
                  <a:pt x="697507" y="100013"/>
                </a:cubicBezTo>
                <a:cubicBezTo>
                  <a:pt x="696547" y="100013"/>
                  <a:pt x="696547" y="100013"/>
                  <a:pt x="696547" y="100013"/>
                </a:cubicBezTo>
                <a:cubicBezTo>
                  <a:pt x="693345" y="100013"/>
                  <a:pt x="687583" y="99694"/>
                  <a:pt x="682462" y="99694"/>
                </a:cubicBezTo>
                <a:cubicBezTo>
                  <a:pt x="677660" y="99694"/>
                  <a:pt x="670937" y="100013"/>
                  <a:pt x="668056" y="100013"/>
                </a:cubicBezTo>
                <a:cubicBezTo>
                  <a:pt x="667096" y="100013"/>
                  <a:pt x="667096" y="100013"/>
                  <a:pt x="667096" y="100013"/>
                </a:cubicBezTo>
                <a:cubicBezTo>
                  <a:pt x="666136" y="100013"/>
                  <a:pt x="665495" y="99694"/>
                  <a:pt x="665495" y="98418"/>
                </a:cubicBezTo>
                <a:cubicBezTo>
                  <a:pt x="665495" y="96185"/>
                  <a:pt x="665495" y="96185"/>
                  <a:pt x="665495" y="96185"/>
                </a:cubicBezTo>
                <a:cubicBezTo>
                  <a:pt x="665495" y="94271"/>
                  <a:pt x="665816" y="94271"/>
                  <a:pt x="669657" y="92995"/>
                </a:cubicBezTo>
                <a:cubicBezTo>
                  <a:pt x="673498" y="91719"/>
                  <a:pt x="674459" y="91081"/>
                  <a:pt x="674779" y="88210"/>
                </a:cubicBezTo>
                <a:cubicBezTo>
                  <a:pt x="674779" y="85338"/>
                  <a:pt x="674779" y="78320"/>
                  <a:pt x="674779" y="70344"/>
                </a:cubicBezTo>
                <a:cubicBezTo>
                  <a:pt x="674779" y="65559"/>
                  <a:pt x="674779" y="65559"/>
                  <a:pt x="674779" y="65559"/>
                </a:cubicBezTo>
                <a:cubicBezTo>
                  <a:pt x="674779" y="59179"/>
                  <a:pt x="674139" y="48651"/>
                  <a:pt x="673498" y="46418"/>
                </a:cubicBezTo>
                <a:cubicBezTo>
                  <a:pt x="672538" y="44185"/>
                  <a:pt x="671258" y="43228"/>
                  <a:pt x="667416" y="42909"/>
                </a:cubicBezTo>
                <a:cubicBezTo>
                  <a:pt x="664215" y="42590"/>
                  <a:pt x="663575" y="42590"/>
                  <a:pt x="663575" y="41314"/>
                </a:cubicBezTo>
                <a:lnTo>
                  <a:pt x="663575" y="38762"/>
                </a:lnTo>
                <a:cubicBezTo>
                  <a:pt x="663575" y="36528"/>
                  <a:pt x="663895" y="36209"/>
                  <a:pt x="665495" y="35890"/>
                </a:cubicBezTo>
                <a:cubicBezTo>
                  <a:pt x="684062" y="33657"/>
                  <a:pt x="684062" y="33657"/>
                  <a:pt x="684062" y="33657"/>
                </a:cubicBezTo>
                <a:cubicBezTo>
                  <a:pt x="685343" y="33657"/>
                  <a:pt x="685983" y="33338"/>
                  <a:pt x="686303" y="33338"/>
                </a:cubicBezTo>
                <a:close/>
                <a:moveTo>
                  <a:pt x="401220" y="33338"/>
                </a:moveTo>
                <a:cubicBezTo>
                  <a:pt x="402169" y="33338"/>
                  <a:pt x="402485" y="33973"/>
                  <a:pt x="402485" y="34926"/>
                </a:cubicBezTo>
                <a:cubicBezTo>
                  <a:pt x="402485" y="35561"/>
                  <a:pt x="402485" y="36831"/>
                  <a:pt x="402485" y="37783"/>
                </a:cubicBezTo>
                <a:cubicBezTo>
                  <a:pt x="401853" y="44133"/>
                  <a:pt x="401853" y="52706"/>
                  <a:pt x="401853" y="59056"/>
                </a:cubicBezTo>
                <a:cubicBezTo>
                  <a:pt x="401853" y="69216"/>
                  <a:pt x="401853" y="69216"/>
                  <a:pt x="401853" y="69216"/>
                </a:cubicBezTo>
                <a:cubicBezTo>
                  <a:pt x="401853" y="81281"/>
                  <a:pt x="401853" y="83186"/>
                  <a:pt x="404066" y="86044"/>
                </a:cubicBezTo>
                <a:cubicBezTo>
                  <a:pt x="405647" y="88266"/>
                  <a:pt x="408492" y="89536"/>
                  <a:pt x="411970" y="89536"/>
                </a:cubicBezTo>
                <a:cubicBezTo>
                  <a:pt x="417977" y="89536"/>
                  <a:pt x="423667" y="86679"/>
                  <a:pt x="425881" y="81916"/>
                </a:cubicBezTo>
                <a:cubicBezTo>
                  <a:pt x="427461" y="79059"/>
                  <a:pt x="427778" y="75566"/>
                  <a:pt x="427778" y="65723"/>
                </a:cubicBezTo>
                <a:cubicBezTo>
                  <a:pt x="427778" y="59056"/>
                  <a:pt x="427778" y="59056"/>
                  <a:pt x="427778" y="59056"/>
                </a:cubicBezTo>
                <a:cubicBezTo>
                  <a:pt x="427778" y="53976"/>
                  <a:pt x="427778" y="46991"/>
                  <a:pt x="427461" y="45721"/>
                </a:cubicBezTo>
                <a:cubicBezTo>
                  <a:pt x="426829" y="43498"/>
                  <a:pt x="425564" y="42228"/>
                  <a:pt x="422403" y="41911"/>
                </a:cubicBezTo>
                <a:cubicBezTo>
                  <a:pt x="419241" y="41593"/>
                  <a:pt x="418609" y="41276"/>
                  <a:pt x="418609" y="40006"/>
                </a:cubicBezTo>
                <a:cubicBezTo>
                  <a:pt x="418609" y="37466"/>
                  <a:pt x="418609" y="37466"/>
                  <a:pt x="418609" y="37466"/>
                </a:cubicBezTo>
                <a:cubicBezTo>
                  <a:pt x="418609" y="36196"/>
                  <a:pt x="419241" y="35561"/>
                  <a:pt x="420822" y="35561"/>
                </a:cubicBezTo>
                <a:cubicBezTo>
                  <a:pt x="439475" y="33656"/>
                  <a:pt x="439475" y="33656"/>
                  <a:pt x="439475" y="33656"/>
                </a:cubicBezTo>
                <a:cubicBezTo>
                  <a:pt x="440424" y="33338"/>
                  <a:pt x="441056" y="33338"/>
                  <a:pt x="441688" y="33338"/>
                </a:cubicBezTo>
                <a:cubicBezTo>
                  <a:pt x="442953" y="33338"/>
                  <a:pt x="443269" y="33973"/>
                  <a:pt x="443269" y="34926"/>
                </a:cubicBezTo>
                <a:cubicBezTo>
                  <a:pt x="443269" y="38418"/>
                  <a:pt x="443269" y="38418"/>
                  <a:pt x="443269" y="38418"/>
                </a:cubicBezTo>
                <a:cubicBezTo>
                  <a:pt x="442953" y="41911"/>
                  <a:pt x="442953" y="41911"/>
                  <a:pt x="442953" y="47626"/>
                </a:cubicBezTo>
                <a:cubicBezTo>
                  <a:pt x="442637" y="50166"/>
                  <a:pt x="442637" y="53023"/>
                  <a:pt x="442637" y="56198"/>
                </a:cubicBezTo>
                <a:lnTo>
                  <a:pt x="442637" y="65723"/>
                </a:lnTo>
                <a:cubicBezTo>
                  <a:pt x="442953" y="77789"/>
                  <a:pt x="442953" y="85091"/>
                  <a:pt x="443269" y="87314"/>
                </a:cubicBezTo>
                <a:cubicBezTo>
                  <a:pt x="443902" y="90806"/>
                  <a:pt x="445166" y="91759"/>
                  <a:pt x="449908" y="92394"/>
                </a:cubicBezTo>
                <a:cubicBezTo>
                  <a:pt x="452122" y="92711"/>
                  <a:pt x="452438" y="93029"/>
                  <a:pt x="452438" y="94616"/>
                </a:cubicBezTo>
                <a:cubicBezTo>
                  <a:pt x="452438" y="96521"/>
                  <a:pt x="452438" y="96521"/>
                  <a:pt x="452438" y="96521"/>
                </a:cubicBezTo>
                <a:cubicBezTo>
                  <a:pt x="452438" y="98109"/>
                  <a:pt x="452122" y="98744"/>
                  <a:pt x="450225" y="98744"/>
                </a:cubicBezTo>
                <a:cubicBezTo>
                  <a:pt x="432520" y="101284"/>
                  <a:pt x="432520" y="101284"/>
                  <a:pt x="432520" y="101284"/>
                </a:cubicBezTo>
                <a:cubicBezTo>
                  <a:pt x="431888" y="101284"/>
                  <a:pt x="430939" y="101601"/>
                  <a:pt x="430939" y="101601"/>
                </a:cubicBezTo>
                <a:cubicBezTo>
                  <a:pt x="429358" y="101601"/>
                  <a:pt x="429358" y="101601"/>
                  <a:pt x="428410" y="92394"/>
                </a:cubicBezTo>
                <a:cubicBezTo>
                  <a:pt x="428410" y="90489"/>
                  <a:pt x="427778" y="89536"/>
                  <a:pt x="427145" y="89536"/>
                </a:cubicBezTo>
                <a:cubicBezTo>
                  <a:pt x="426829" y="89536"/>
                  <a:pt x="426197" y="89854"/>
                  <a:pt x="424300" y="91441"/>
                </a:cubicBezTo>
                <a:cubicBezTo>
                  <a:pt x="415764" y="99696"/>
                  <a:pt x="413234" y="101284"/>
                  <a:pt x="405963" y="101284"/>
                </a:cubicBezTo>
                <a:cubicBezTo>
                  <a:pt x="401220" y="101284"/>
                  <a:pt x="396162" y="100014"/>
                  <a:pt x="393000" y="97791"/>
                </a:cubicBezTo>
                <a:cubicBezTo>
                  <a:pt x="388890" y="94934"/>
                  <a:pt x="386993" y="90489"/>
                  <a:pt x="386993" y="83186"/>
                </a:cubicBezTo>
                <a:cubicBezTo>
                  <a:pt x="386993" y="82234"/>
                  <a:pt x="386993" y="80011"/>
                  <a:pt x="386993" y="77471"/>
                </a:cubicBezTo>
                <a:cubicBezTo>
                  <a:pt x="386993" y="70804"/>
                  <a:pt x="386993" y="70804"/>
                  <a:pt x="386993" y="70804"/>
                </a:cubicBezTo>
                <a:cubicBezTo>
                  <a:pt x="386993" y="59373"/>
                  <a:pt x="386993" y="59373"/>
                  <a:pt x="386993" y="59373"/>
                </a:cubicBezTo>
                <a:cubicBezTo>
                  <a:pt x="386993" y="43816"/>
                  <a:pt x="386677" y="42546"/>
                  <a:pt x="381619" y="42228"/>
                </a:cubicBezTo>
                <a:cubicBezTo>
                  <a:pt x="378457" y="41911"/>
                  <a:pt x="377825" y="41276"/>
                  <a:pt x="377825" y="40006"/>
                </a:cubicBezTo>
                <a:cubicBezTo>
                  <a:pt x="377825" y="37783"/>
                  <a:pt x="377825" y="37783"/>
                  <a:pt x="377825" y="37783"/>
                </a:cubicBezTo>
                <a:cubicBezTo>
                  <a:pt x="377825" y="36196"/>
                  <a:pt x="378141" y="35878"/>
                  <a:pt x="380038" y="35561"/>
                </a:cubicBezTo>
                <a:cubicBezTo>
                  <a:pt x="399007" y="33656"/>
                  <a:pt x="399007" y="33656"/>
                  <a:pt x="399007" y="33656"/>
                </a:cubicBezTo>
                <a:cubicBezTo>
                  <a:pt x="400272" y="33656"/>
                  <a:pt x="401220" y="33338"/>
                  <a:pt x="401220" y="33338"/>
                </a:cubicBezTo>
                <a:close/>
                <a:moveTo>
                  <a:pt x="339251" y="33338"/>
                </a:moveTo>
                <a:cubicBezTo>
                  <a:pt x="351695" y="33338"/>
                  <a:pt x="361585" y="38442"/>
                  <a:pt x="366690" y="47374"/>
                </a:cubicBezTo>
                <a:cubicBezTo>
                  <a:pt x="369562" y="52477"/>
                  <a:pt x="371476" y="59176"/>
                  <a:pt x="371476" y="65875"/>
                </a:cubicBezTo>
                <a:cubicBezTo>
                  <a:pt x="371476" y="74806"/>
                  <a:pt x="368286" y="83738"/>
                  <a:pt x="363181" y="90118"/>
                </a:cubicBezTo>
                <a:cubicBezTo>
                  <a:pt x="357119" y="97773"/>
                  <a:pt x="348185" y="101601"/>
                  <a:pt x="337018" y="101601"/>
                </a:cubicBezTo>
                <a:cubicBezTo>
                  <a:pt x="318512" y="101601"/>
                  <a:pt x="306388" y="88842"/>
                  <a:pt x="306388" y="69384"/>
                </a:cubicBezTo>
                <a:cubicBezTo>
                  <a:pt x="306388" y="58857"/>
                  <a:pt x="309579" y="49607"/>
                  <a:pt x="315641" y="43227"/>
                </a:cubicBezTo>
                <a:cubicBezTo>
                  <a:pt x="321703" y="36528"/>
                  <a:pt x="329360" y="33338"/>
                  <a:pt x="339251" y="33338"/>
                </a:cubicBezTo>
                <a:close/>
                <a:moveTo>
                  <a:pt x="115607" y="33338"/>
                </a:moveTo>
                <a:cubicBezTo>
                  <a:pt x="131630" y="33338"/>
                  <a:pt x="139171" y="39454"/>
                  <a:pt x="139171" y="52330"/>
                </a:cubicBezTo>
                <a:cubicBezTo>
                  <a:pt x="138857" y="76793"/>
                  <a:pt x="138857" y="76793"/>
                  <a:pt x="138857" y="76793"/>
                </a:cubicBezTo>
                <a:cubicBezTo>
                  <a:pt x="138857" y="90313"/>
                  <a:pt x="138857" y="90635"/>
                  <a:pt x="140428" y="91922"/>
                </a:cubicBezTo>
                <a:cubicBezTo>
                  <a:pt x="141685" y="92888"/>
                  <a:pt x="142941" y="93210"/>
                  <a:pt x="146083" y="93532"/>
                </a:cubicBezTo>
                <a:cubicBezTo>
                  <a:pt x="148597" y="93853"/>
                  <a:pt x="149225" y="94175"/>
                  <a:pt x="149225" y="95785"/>
                </a:cubicBezTo>
                <a:cubicBezTo>
                  <a:pt x="149225" y="98038"/>
                  <a:pt x="149225" y="98038"/>
                  <a:pt x="149225" y="98038"/>
                </a:cubicBezTo>
                <a:cubicBezTo>
                  <a:pt x="149225" y="99647"/>
                  <a:pt x="148911" y="99647"/>
                  <a:pt x="146712" y="100291"/>
                </a:cubicBezTo>
                <a:cubicBezTo>
                  <a:pt x="131316" y="102866"/>
                  <a:pt x="131316" y="102866"/>
                  <a:pt x="131316" y="102866"/>
                </a:cubicBezTo>
                <a:cubicBezTo>
                  <a:pt x="130688" y="103188"/>
                  <a:pt x="129431" y="103188"/>
                  <a:pt x="128489" y="103188"/>
                </a:cubicBezTo>
                <a:cubicBezTo>
                  <a:pt x="127232" y="103188"/>
                  <a:pt x="126603" y="102544"/>
                  <a:pt x="126289" y="101257"/>
                </a:cubicBezTo>
                <a:cubicBezTo>
                  <a:pt x="125975" y="100291"/>
                  <a:pt x="125661" y="97072"/>
                  <a:pt x="125661" y="95785"/>
                </a:cubicBezTo>
                <a:cubicBezTo>
                  <a:pt x="125661" y="93532"/>
                  <a:pt x="125347" y="92244"/>
                  <a:pt x="124718" y="92244"/>
                </a:cubicBezTo>
                <a:cubicBezTo>
                  <a:pt x="124718" y="92244"/>
                  <a:pt x="124404" y="92566"/>
                  <a:pt x="124090" y="92888"/>
                </a:cubicBezTo>
                <a:cubicBezTo>
                  <a:pt x="123147" y="93853"/>
                  <a:pt x="117806" y="97716"/>
                  <a:pt x="116235" y="98682"/>
                </a:cubicBezTo>
                <a:cubicBezTo>
                  <a:pt x="112779" y="100935"/>
                  <a:pt x="108066" y="102223"/>
                  <a:pt x="103353" y="102223"/>
                </a:cubicBezTo>
                <a:cubicBezTo>
                  <a:pt x="95498" y="102223"/>
                  <a:pt x="88900" y="94819"/>
                  <a:pt x="88900" y="85162"/>
                </a:cubicBezTo>
                <a:cubicBezTo>
                  <a:pt x="88900" y="80656"/>
                  <a:pt x="90471" y="74862"/>
                  <a:pt x="92042" y="72287"/>
                </a:cubicBezTo>
                <a:cubicBezTo>
                  <a:pt x="93299" y="70999"/>
                  <a:pt x="93299" y="70677"/>
                  <a:pt x="100211" y="69390"/>
                </a:cubicBezTo>
                <a:cubicBezTo>
                  <a:pt x="117178" y="65849"/>
                  <a:pt x="117178" y="65849"/>
                  <a:pt x="117178" y="65849"/>
                </a:cubicBezTo>
                <a:cubicBezTo>
                  <a:pt x="124404" y="64240"/>
                  <a:pt x="125347" y="63596"/>
                  <a:pt x="125347" y="59733"/>
                </a:cubicBezTo>
                <a:cubicBezTo>
                  <a:pt x="125347" y="57158"/>
                  <a:pt x="125347" y="57158"/>
                  <a:pt x="125347" y="57158"/>
                </a:cubicBezTo>
                <a:cubicBezTo>
                  <a:pt x="125347" y="48145"/>
                  <a:pt x="121890" y="44604"/>
                  <a:pt x="113407" y="44604"/>
                </a:cubicBezTo>
                <a:cubicBezTo>
                  <a:pt x="107752" y="44604"/>
                  <a:pt x="100525" y="46858"/>
                  <a:pt x="95498" y="49755"/>
                </a:cubicBezTo>
                <a:cubicBezTo>
                  <a:pt x="94556" y="50398"/>
                  <a:pt x="93927" y="50720"/>
                  <a:pt x="93613" y="50720"/>
                </a:cubicBezTo>
                <a:cubicBezTo>
                  <a:pt x="92985" y="50720"/>
                  <a:pt x="92671" y="50076"/>
                  <a:pt x="92671" y="49111"/>
                </a:cubicBezTo>
                <a:cubicBezTo>
                  <a:pt x="92671" y="48145"/>
                  <a:pt x="92671" y="48145"/>
                  <a:pt x="92671" y="48145"/>
                </a:cubicBezTo>
                <a:lnTo>
                  <a:pt x="93613" y="41385"/>
                </a:lnTo>
                <a:cubicBezTo>
                  <a:pt x="93927" y="37523"/>
                  <a:pt x="94870" y="36557"/>
                  <a:pt x="98954" y="35591"/>
                </a:cubicBezTo>
                <a:cubicBezTo>
                  <a:pt x="103353" y="34304"/>
                  <a:pt x="110580" y="33338"/>
                  <a:pt x="115607" y="33338"/>
                </a:cubicBezTo>
                <a:close/>
                <a:moveTo>
                  <a:pt x="28982" y="15875"/>
                </a:moveTo>
                <a:cubicBezTo>
                  <a:pt x="26052" y="15875"/>
                  <a:pt x="25400" y="16190"/>
                  <a:pt x="25400" y="17761"/>
                </a:cubicBezTo>
                <a:lnTo>
                  <a:pt x="25400" y="20591"/>
                </a:lnTo>
                <a:cubicBezTo>
                  <a:pt x="25400" y="36308"/>
                  <a:pt x="25400" y="36308"/>
                  <a:pt x="25400" y="36308"/>
                </a:cubicBezTo>
                <a:cubicBezTo>
                  <a:pt x="25400" y="41024"/>
                  <a:pt x="25400" y="41024"/>
                  <a:pt x="25400" y="41024"/>
                </a:cubicBezTo>
                <a:cubicBezTo>
                  <a:pt x="25400" y="44796"/>
                  <a:pt x="25400" y="44796"/>
                  <a:pt x="25400" y="44796"/>
                </a:cubicBezTo>
                <a:cubicBezTo>
                  <a:pt x="25400" y="47311"/>
                  <a:pt x="25726" y="47625"/>
                  <a:pt x="28331" y="47625"/>
                </a:cubicBezTo>
                <a:cubicBezTo>
                  <a:pt x="36798" y="47625"/>
                  <a:pt x="42008" y="46682"/>
                  <a:pt x="44939" y="44482"/>
                </a:cubicBezTo>
                <a:cubicBezTo>
                  <a:pt x="48846" y="41338"/>
                  <a:pt x="50800" y="36623"/>
                  <a:pt x="50800" y="31279"/>
                </a:cubicBezTo>
                <a:cubicBezTo>
                  <a:pt x="50800" y="24049"/>
                  <a:pt x="46893" y="18390"/>
                  <a:pt x="40380" y="16818"/>
                </a:cubicBezTo>
                <a:cubicBezTo>
                  <a:pt x="37775" y="16190"/>
                  <a:pt x="33867" y="15875"/>
                  <a:pt x="28982" y="15875"/>
                </a:cubicBezTo>
                <a:close/>
                <a:moveTo>
                  <a:pt x="1279718" y="9525"/>
                </a:moveTo>
                <a:cubicBezTo>
                  <a:pt x="1280365" y="9525"/>
                  <a:pt x="1281012" y="10478"/>
                  <a:pt x="1281012" y="11748"/>
                </a:cubicBezTo>
                <a:cubicBezTo>
                  <a:pt x="1281012" y="12383"/>
                  <a:pt x="1280689" y="13970"/>
                  <a:pt x="1280365" y="15558"/>
                </a:cubicBezTo>
                <a:cubicBezTo>
                  <a:pt x="1280041" y="18733"/>
                  <a:pt x="1279071" y="29845"/>
                  <a:pt x="1279071" y="32385"/>
                </a:cubicBezTo>
                <a:cubicBezTo>
                  <a:pt x="1279071" y="34925"/>
                  <a:pt x="1279718" y="35243"/>
                  <a:pt x="1283601" y="35243"/>
                </a:cubicBezTo>
                <a:cubicBezTo>
                  <a:pt x="1294602" y="35243"/>
                  <a:pt x="1294602" y="35243"/>
                  <a:pt x="1294602" y="35243"/>
                </a:cubicBezTo>
                <a:cubicBezTo>
                  <a:pt x="1297514" y="35243"/>
                  <a:pt x="1299455" y="34925"/>
                  <a:pt x="1301397" y="34925"/>
                </a:cubicBezTo>
                <a:cubicBezTo>
                  <a:pt x="1302044" y="34925"/>
                  <a:pt x="1302044" y="34925"/>
                  <a:pt x="1302044" y="34925"/>
                </a:cubicBezTo>
                <a:cubicBezTo>
                  <a:pt x="1302691" y="34925"/>
                  <a:pt x="1303338" y="35243"/>
                  <a:pt x="1303338" y="35878"/>
                </a:cubicBezTo>
                <a:cubicBezTo>
                  <a:pt x="1303338" y="36830"/>
                  <a:pt x="1302691" y="38100"/>
                  <a:pt x="1301720" y="41910"/>
                </a:cubicBezTo>
                <a:cubicBezTo>
                  <a:pt x="1300750" y="44768"/>
                  <a:pt x="1300103" y="45403"/>
                  <a:pt x="1298161" y="45403"/>
                </a:cubicBezTo>
                <a:cubicBezTo>
                  <a:pt x="1297514" y="45403"/>
                  <a:pt x="1297514" y="45403"/>
                  <a:pt x="1293955" y="45085"/>
                </a:cubicBezTo>
                <a:cubicBezTo>
                  <a:pt x="1292984" y="45085"/>
                  <a:pt x="1291690" y="44768"/>
                  <a:pt x="1289101" y="44768"/>
                </a:cubicBezTo>
                <a:cubicBezTo>
                  <a:pt x="1286189" y="44768"/>
                  <a:pt x="1285219" y="44768"/>
                  <a:pt x="1283924" y="44768"/>
                </a:cubicBezTo>
                <a:cubicBezTo>
                  <a:pt x="1279718" y="44768"/>
                  <a:pt x="1279718" y="44768"/>
                  <a:pt x="1279718" y="50165"/>
                </a:cubicBezTo>
                <a:cubicBezTo>
                  <a:pt x="1279718" y="70803"/>
                  <a:pt x="1279718" y="70803"/>
                  <a:pt x="1279718" y="70803"/>
                </a:cubicBezTo>
                <a:cubicBezTo>
                  <a:pt x="1279718" y="80963"/>
                  <a:pt x="1280041" y="84455"/>
                  <a:pt x="1281336" y="86995"/>
                </a:cubicBezTo>
                <a:cubicBezTo>
                  <a:pt x="1282630" y="89535"/>
                  <a:pt x="1285219" y="90805"/>
                  <a:pt x="1289425" y="90805"/>
                </a:cubicBezTo>
                <a:cubicBezTo>
                  <a:pt x="1292337" y="90805"/>
                  <a:pt x="1295249" y="90170"/>
                  <a:pt x="1300103" y="89218"/>
                </a:cubicBezTo>
                <a:cubicBezTo>
                  <a:pt x="1301073" y="88900"/>
                  <a:pt x="1301720" y="88583"/>
                  <a:pt x="1302044" y="88583"/>
                </a:cubicBezTo>
                <a:cubicBezTo>
                  <a:pt x="1302691" y="88583"/>
                  <a:pt x="1303015" y="89218"/>
                  <a:pt x="1303015" y="89853"/>
                </a:cubicBezTo>
                <a:cubicBezTo>
                  <a:pt x="1303015" y="91758"/>
                  <a:pt x="1301720" y="98108"/>
                  <a:pt x="1301397" y="98425"/>
                </a:cubicBezTo>
                <a:cubicBezTo>
                  <a:pt x="1300426" y="100013"/>
                  <a:pt x="1291043" y="101600"/>
                  <a:pt x="1284895" y="101600"/>
                </a:cubicBezTo>
                <a:cubicBezTo>
                  <a:pt x="1270011" y="101600"/>
                  <a:pt x="1264510" y="97155"/>
                  <a:pt x="1264510" y="85725"/>
                </a:cubicBezTo>
                <a:cubicBezTo>
                  <a:pt x="1264510" y="77788"/>
                  <a:pt x="1264510" y="77788"/>
                  <a:pt x="1264510" y="77788"/>
                </a:cubicBezTo>
                <a:cubicBezTo>
                  <a:pt x="1264834" y="74613"/>
                  <a:pt x="1264834" y="72390"/>
                  <a:pt x="1264834" y="70803"/>
                </a:cubicBezTo>
                <a:lnTo>
                  <a:pt x="1264834" y="52705"/>
                </a:lnTo>
                <a:cubicBezTo>
                  <a:pt x="1264834" y="45085"/>
                  <a:pt x="1264834" y="45085"/>
                  <a:pt x="1261598" y="45085"/>
                </a:cubicBezTo>
                <a:cubicBezTo>
                  <a:pt x="1260951" y="45085"/>
                  <a:pt x="1260951" y="45085"/>
                  <a:pt x="1259010" y="45085"/>
                </a:cubicBezTo>
                <a:cubicBezTo>
                  <a:pt x="1255774" y="45085"/>
                  <a:pt x="1255774" y="45085"/>
                  <a:pt x="1255774" y="45085"/>
                </a:cubicBezTo>
                <a:cubicBezTo>
                  <a:pt x="1254803" y="45403"/>
                  <a:pt x="1253833" y="45403"/>
                  <a:pt x="1253833" y="45403"/>
                </a:cubicBezTo>
                <a:cubicBezTo>
                  <a:pt x="1252862" y="45403"/>
                  <a:pt x="1252538" y="44768"/>
                  <a:pt x="1252538" y="44450"/>
                </a:cubicBezTo>
                <a:cubicBezTo>
                  <a:pt x="1252538" y="44133"/>
                  <a:pt x="1252538" y="43498"/>
                  <a:pt x="1252862" y="42863"/>
                </a:cubicBezTo>
                <a:cubicBezTo>
                  <a:pt x="1254480" y="38418"/>
                  <a:pt x="1254480" y="38418"/>
                  <a:pt x="1254480" y="38418"/>
                </a:cubicBezTo>
                <a:cubicBezTo>
                  <a:pt x="1255450" y="35560"/>
                  <a:pt x="1255774" y="35243"/>
                  <a:pt x="1257068" y="35243"/>
                </a:cubicBezTo>
                <a:cubicBezTo>
                  <a:pt x="1257715" y="35243"/>
                  <a:pt x="1258686" y="35243"/>
                  <a:pt x="1260304" y="35560"/>
                </a:cubicBezTo>
                <a:cubicBezTo>
                  <a:pt x="1260951" y="35560"/>
                  <a:pt x="1261275" y="35560"/>
                  <a:pt x="1261922" y="35560"/>
                </a:cubicBezTo>
                <a:cubicBezTo>
                  <a:pt x="1264187" y="35560"/>
                  <a:pt x="1265157" y="34925"/>
                  <a:pt x="1265157" y="32703"/>
                </a:cubicBezTo>
                <a:cubicBezTo>
                  <a:pt x="1265157" y="32068"/>
                  <a:pt x="1265157" y="27940"/>
                  <a:pt x="1264834" y="24130"/>
                </a:cubicBezTo>
                <a:cubicBezTo>
                  <a:pt x="1264834" y="21908"/>
                  <a:pt x="1264834" y="20003"/>
                  <a:pt x="1264834" y="18415"/>
                </a:cubicBezTo>
                <a:cubicBezTo>
                  <a:pt x="1264834" y="15558"/>
                  <a:pt x="1265481" y="14605"/>
                  <a:pt x="1268393" y="13653"/>
                </a:cubicBezTo>
                <a:cubicBezTo>
                  <a:pt x="1276482" y="10478"/>
                  <a:pt x="1276482" y="10478"/>
                  <a:pt x="1276482" y="10478"/>
                </a:cubicBezTo>
                <a:cubicBezTo>
                  <a:pt x="1279071" y="9525"/>
                  <a:pt x="1279071" y="9525"/>
                  <a:pt x="1279718" y="9525"/>
                </a:cubicBezTo>
                <a:close/>
                <a:moveTo>
                  <a:pt x="1114941" y="9525"/>
                </a:moveTo>
                <a:cubicBezTo>
                  <a:pt x="1115588" y="9525"/>
                  <a:pt x="1116235" y="10478"/>
                  <a:pt x="1116235" y="11748"/>
                </a:cubicBezTo>
                <a:cubicBezTo>
                  <a:pt x="1116235" y="12383"/>
                  <a:pt x="1116235" y="13970"/>
                  <a:pt x="1115912" y="15558"/>
                </a:cubicBezTo>
                <a:cubicBezTo>
                  <a:pt x="1115265" y="18733"/>
                  <a:pt x="1114617" y="29845"/>
                  <a:pt x="1114617" y="32385"/>
                </a:cubicBezTo>
                <a:cubicBezTo>
                  <a:pt x="1114617" y="34925"/>
                  <a:pt x="1115265" y="35243"/>
                  <a:pt x="1118824" y="35243"/>
                </a:cubicBezTo>
                <a:cubicBezTo>
                  <a:pt x="1129825" y="35243"/>
                  <a:pt x="1129825" y="35243"/>
                  <a:pt x="1129825" y="35243"/>
                </a:cubicBezTo>
                <a:cubicBezTo>
                  <a:pt x="1133061" y="35243"/>
                  <a:pt x="1134679" y="34925"/>
                  <a:pt x="1136296" y="34925"/>
                </a:cubicBezTo>
                <a:cubicBezTo>
                  <a:pt x="1137267" y="34925"/>
                  <a:pt x="1137267" y="34925"/>
                  <a:pt x="1137267" y="34925"/>
                </a:cubicBezTo>
                <a:cubicBezTo>
                  <a:pt x="1137914" y="34925"/>
                  <a:pt x="1138238" y="35243"/>
                  <a:pt x="1138238" y="35878"/>
                </a:cubicBezTo>
                <a:cubicBezTo>
                  <a:pt x="1138238" y="36830"/>
                  <a:pt x="1137914" y="38100"/>
                  <a:pt x="1136620" y="41910"/>
                </a:cubicBezTo>
                <a:cubicBezTo>
                  <a:pt x="1135973" y="44768"/>
                  <a:pt x="1135326" y="45403"/>
                  <a:pt x="1133384" y="45403"/>
                </a:cubicBezTo>
                <a:cubicBezTo>
                  <a:pt x="1132737" y="45403"/>
                  <a:pt x="1132737" y="45403"/>
                  <a:pt x="1129501" y="45085"/>
                </a:cubicBezTo>
                <a:cubicBezTo>
                  <a:pt x="1128531" y="45085"/>
                  <a:pt x="1126913" y="44768"/>
                  <a:pt x="1124324" y="44768"/>
                </a:cubicBezTo>
                <a:cubicBezTo>
                  <a:pt x="1121412" y="44768"/>
                  <a:pt x="1120442" y="44768"/>
                  <a:pt x="1119471" y="44768"/>
                </a:cubicBezTo>
                <a:cubicBezTo>
                  <a:pt x="1115265" y="44768"/>
                  <a:pt x="1115265" y="44768"/>
                  <a:pt x="1115265" y="50165"/>
                </a:cubicBezTo>
                <a:cubicBezTo>
                  <a:pt x="1115265" y="70803"/>
                  <a:pt x="1115265" y="70803"/>
                  <a:pt x="1115265" y="70803"/>
                </a:cubicBezTo>
                <a:cubicBezTo>
                  <a:pt x="1115265" y="80963"/>
                  <a:pt x="1115265" y="84455"/>
                  <a:pt x="1116559" y="86995"/>
                </a:cubicBezTo>
                <a:cubicBezTo>
                  <a:pt x="1117853" y="89535"/>
                  <a:pt x="1120442" y="90805"/>
                  <a:pt x="1124648" y="90805"/>
                </a:cubicBezTo>
                <a:cubicBezTo>
                  <a:pt x="1127560" y="90805"/>
                  <a:pt x="1130796" y="90170"/>
                  <a:pt x="1135326" y="89218"/>
                </a:cubicBezTo>
                <a:cubicBezTo>
                  <a:pt x="1136296" y="88900"/>
                  <a:pt x="1136943" y="88583"/>
                  <a:pt x="1136943" y="88583"/>
                </a:cubicBezTo>
                <a:cubicBezTo>
                  <a:pt x="1137914" y="88583"/>
                  <a:pt x="1137914" y="89218"/>
                  <a:pt x="1137914" y="89853"/>
                </a:cubicBezTo>
                <a:cubicBezTo>
                  <a:pt x="1137914" y="91758"/>
                  <a:pt x="1136943" y="98108"/>
                  <a:pt x="1136620" y="98425"/>
                </a:cubicBezTo>
                <a:cubicBezTo>
                  <a:pt x="1135649" y="100013"/>
                  <a:pt x="1126589" y="101600"/>
                  <a:pt x="1120442" y="101600"/>
                </a:cubicBezTo>
                <a:cubicBezTo>
                  <a:pt x="1105234" y="101600"/>
                  <a:pt x="1099410" y="97155"/>
                  <a:pt x="1099410" y="85725"/>
                </a:cubicBezTo>
                <a:cubicBezTo>
                  <a:pt x="1099733" y="77788"/>
                  <a:pt x="1099733" y="77788"/>
                  <a:pt x="1099733" y="77788"/>
                </a:cubicBezTo>
                <a:cubicBezTo>
                  <a:pt x="1099733" y="74613"/>
                  <a:pt x="1100057" y="72390"/>
                  <a:pt x="1100057" y="70803"/>
                </a:cubicBezTo>
                <a:lnTo>
                  <a:pt x="1100057" y="52705"/>
                </a:lnTo>
                <a:cubicBezTo>
                  <a:pt x="1099733" y="45085"/>
                  <a:pt x="1099733" y="45085"/>
                  <a:pt x="1096498" y="45085"/>
                </a:cubicBezTo>
                <a:cubicBezTo>
                  <a:pt x="1096174" y="45085"/>
                  <a:pt x="1096174" y="45085"/>
                  <a:pt x="1094233" y="45085"/>
                </a:cubicBezTo>
                <a:cubicBezTo>
                  <a:pt x="1090673" y="45085"/>
                  <a:pt x="1090673" y="45085"/>
                  <a:pt x="1090673" y="45085"/>
                </a:cubicBezTo>
                <a:cubicBezTo>
                  <a:pt x="1089703" y="45403"/>
                  <a:pt x="1089056" y="45403"/>
                  <a:pt x="1088732" y="45403"/>
                </a:cubicBezTo>
                <a:cubicBezTo>
                  <a:pt x="1088085" y="45403"/>
                  <a:pt x="1087438" y="44768"/>
                  <a:pt x="1087438" y="44450"/>
                </a:cubicBezTo>
                <a:cubicBezTo>
                  <a:pt x="1087438" y="44133"/>
                  <a:pt x="1087761" y="43498"/>
                  <a:pt x="1088085" y="42863"/>
                </a:cubicBezTo>
                <a:cubicBezTo>
                  <a:pt x="1089703" y="38418"/>
                  <a:pt x="1089703" y="38418"/>
                  <a:pt x="1089703" y="38418"/>
                </a:cubicBezTo>
                <a:cubicBezTo>
                  <a:pt x="1090673" y="35560"/>
                  <a:pt x="1090997" y="35243"/>
                  <a:pt x="1092291" y="35243"/>
                </a:cubicBezTo>
                <a:cubicBezTo>
                  <a:pt x="1092615" y="35243"/>
                  <a:pt x="1093909" y="35243"/>
                  <a:pt x="1095527" y="35560"/>
                </a:cubicBezTo>
                <a:cubicBezTo>
                  <a:pt x="1095850" y="35560"/>
                  <a:pt x="1096498" y="35560"/>
                  <a:pt x="1097145" y="35560"/>
                </a:cubicBezTo>
                <a:cubicBezTo>
                  <a:pt x="1099410" y="35560"/>
                  <a:pt x="1100380" y="34925"/>
                  <a:pt x="1100380" y="32703"/>
                </a:cubicBezTo>
                <a:cubicBezTo>
                  <a:pt x="1100380" y="32068"/>
                  <a:pt x="1100057" y="27940"/>
                  <a:pt x="1100057" y="24130"/>
                </a:cubicBezTo>
                <a:cubicBezTo>
                  <a:pt x="1099733" y="21908"/>
                  <a:pt x="1099733" y="20003"/>
                  <a:pt x="1099733" y="18415"/>
                </a:cubicBezTo>
                <a:cubicBezTo>
                  <a:pt x="1099733" y="15558"/>
                  <a:pt x="1100704" y="14605"/>
                  <a:pt x="1103616" y="13653"/>
                </a:cubicBezTo>
                <a:cubicBezTo>
                  <a:pt x="1111705" y="10478"/>
                  <a:pt x="1111705" y="10478"/>
                  <a:pt x="1111705" y="10478"/>
                </a:cubicBezTo>
                <a:cubicBezTo>
                  <a:pt x="1114617" y="9525"/>
                  <a:pt x="1114617" y="9525"/>
                  <a:pt x="1114941" y="9525"/>
                </a:cubicBezTo>
                <a:close/>
                <a:moveTo>
                  <a:pt x="1228577" y="6350"/>
                </a:moveTo>
                <a:cubicBezTo>
                  <a:pt x="1234382" y="6350"/>
                  <a:pt x="1238251" y="9606"/>
                  <a:pt x="1238251" y="14638"/>
                </a:cubicBezTo>
                <a:cubicBezTo>
                  <a:pt x="1238251" y="19965"/>
                  <a:pt x="1233737" y="23813"/>
                  <a:pt x="1227932" y="23813"/>
                </a:cubicBezTo>
                <a:cubicBezTo>
                  <a:pt x="1222128" y="23813"/>
                  <a:pt x="1217613" y="19965"/>
                  <a:pt x="1217613" y="14934"/>
                </a:cubicBezTo>
                <a:cubicBezTo>
                  <a:pt x="1217613" y="9606"/>
                  <a:pt x="1222128" y="6350"/>
                  <a:pt x="1228577" y="6350"/>
                </a:cubicBezTo>
                <a:close/>
                <a:moveTo>
                  <a:pt x="1063477" y="6350"/>
                </a:moveTo>
                <a:cubicBezTo>
                  <a:pt x="1068959" y="6350"/>
                  <a:pt x="1073151" y="9606"/>
                  <a:pt x="1073151" y="14638"/>
                </a:cubicBezTo>
                <a:cubicBezTo>
                  <a:pt x="1073151" y="19965"/>
                  <a:pt x="1068636" y="23813"/>
                  <a:pt x="1062832" y="23813"/>
                </a:cubicBezTo>
                <a:cubicBezTo>
                  <a:pt x="1057350" y="23813"/>
                  <a:pt x="1052513" y="19965"/>
                  <a:pt x="1052513" y="14934"/>
                </a:cubicBezTo>
                <a:cubicBezTo>
                  <a:pt x="1052513" y="9606"/>
                  <a:pt x="1057027" y="6350"/>
                  <a:pt x="1063477" y="6350"/>
                </a:cubicBezTo>
                <a:close/>
                <a:moveTo>
                  <a:pt x="767879" y="6350"/>
                </a:moveTo>
                <a:cubicBezTo>
                  <a:pt x="773684" y="6350"/>
                  <a:pt x="777876" y="9606"/>
                  <a:pt x="777876" y="14638"/>
                </a:cubicBezTo>
                <a:cubicBezTo>
                  <a:pt x="777876" y="19965"/>
                  <a:pt x="773361" y="23813"/>
                  <a:pt x="767557" y="23813"/>
                </a:cubicBezTo>
                <a:cubicBezTo>
                  <a:pt x="761752" y="23813"/>
                  <a:pt x="757238" y="19965"/>
                  <a:pt x="757238" y="14934"/>
                </a:cubicBezTo>
                <a:cubicBezTo>
                  <a:pt x="757238" y="9606"/>
                  <a:pt x="761430" y="6350"/>
                  <a:pt x="767879" y="6350"/>
                </a:cubicBezTo>
                <a:close/>
                <a:moveTo>
                  <a:pt x="570243" y="6350"/>
                </a:moveTo>
                <a:cubicBezTo>
                  <a:pt x="570882" y="6350"/>
                  <a:pt x="573440" y="6350"/>
                  <a:pt x="575358" y="6669"/>
                </a:cubicBezTo>
                <a:cubicBezTo>
                  <a:pt x="577916" y="6669"/>
                  <a:pt x="581752" y="6987"/>
                  <a:pt x="585589" y="6987"/>
                </a:cubicBezTo>
                <a:cubicBezTo>
                  <a:pt x="590384" y="6987"/>
                  <a:pt x="593901" y="6669"/>
                  <a:pt x="596459" y="6669"/>
                </a:cubicBezTo>
                <a:cubicBezTo>
                  <a:pt x="598377" y="6350"/>
                  <a:pt x="600615" y="6350"/>
                  <a:pt x="601254" y="6350"/>
                </a:cubicBezTo>
                <a:cubicBezTo>
                  <a:pt x="602533" y="6350"/>
                  <a:pt x="603173" y="6987"/>
                  <a:pt x="603173" y="8262"/>
                </a:cubicBezTo>
                <a:cubicBezTo>
                  <a:pt x="603173" y="11129"/>
                  <a:pt x="603173" y="11129"/>
                  <a:pt x="603173" y="11129"/>
                </a:cubicBezTo>
                <a:cubicBezTo>
                  <a:pt x="603173" y="13040"/>
                  <a:pt x="602533" y="13359"/>
                  <a:pt x="599656" y="13996"/>
                </a:cubicBezTo>
                <a:cubicBezTo>
                  <a:pt x="595500" y="15270"/>
                  <a:pt x="594541" y="16226"/>
                  <a:pt x="594541" y="19411"/>
                </a:cubicBezTo>
                <a:cubicBezTo>
                  <a:pt x="594221" y="23871"/>
                  <a:pt x="594221" y="35658"/>
                  <a:pt x="594221" y="42666"/>
                </a:cubicBezTo>
                <a:cubicBezTo>
                  <a:pt x="594221" y="56683"/>
                  <a:pt x="594221" y="56683"/>
                  <a:pt x="594221" y="56683"/>
                </a:cubicBezTo>
                <a:cubicBezTo>
                  <a:pt x="594221" y="71974"/>
                  <a:pt x="594860" y="77708"/>
                  <a:pt x="597098" y="81849"/>
                </a:cubicBezTo>
                <a:cubicBezTo>
                  <a:pt x="600295" y="88221"/>
                  <a:pt x="607648" y="92043"/>
                  <a:pt x="616920" y="92043"/>
                </a:cubicBezTo>
                <a:cubicBezTo>
                  <a:pt x="627790" y="92043"/>
                  <a:pt x="635463" y="87584"/>
                  <a:pt x="638340" y="79301"/>
                </a:cubicBezTo>
                <a:cubicBezTo>
                  <a:pt x="640258" y="74204"/>
                  <a:pt x="640258" y="72611"/>
                  <a:pt x="640258" y="56046"/>
                </a:cubicBezTo>
                <a:cubicBezTo>
                  <a:pt x="640258" y="42666"/>
                  <a:pt x="640258" y="42666"/>
                  <a:pt x="640258" y="42666"/>
                </a:cubicBezTo>
                <a:cubicBezTo>
                  <a:pt x="640258" y="34702"/>
                  <a:pt x="640258" y="24508"/>
                  <a:pt x="639939" y="19411"/>
                </a:cubicBezTo>
                <a:cubicBezTo>
                  <a:pt x="639939" y="16226"/>
                  <a:pt x="638980" y="15270"/>
                  <a:pt x="634504" y="13996"/>
                </a:cubicBezTo>
                <a:cubicBezTo>
                  <a:pt x="631626" y="13359"/>
                  <a:pt x="630987" y="13040"/>
                  <a:pt x="630987" y="11129"/>
                </a:cubicBezTo>
                <a:cubicBezTo>
                  <a:pt x="630987" y="8262"/>
                  <a:pt x="630987" y="8262"/>
                  <a:pt x="630987" y="8262"/>
                </a:cubicBezTo>
                <a:cubicBezTo>
                  <a:pt x="630987" y="6987"/>
                  <a:pt x="631307" y="6350"/>
                  <a:pt x="632585" y="6350"/>
                </a:cubicBezTo>
                <a:cubicBezTo>
                  <a:pt x="633545" y="6350"/>
                  <a:pt x="635782" y="6350"/>
                  <a:pt x="638020" y="6669"/>
                </a:cubicBezTo>
                <a:cubicBezTo>
                  <a:pt x="640578" y="6669"/>
                  <a:pt x="643136" y="6987"/>
                  <a:pt x="645374" y="6987"/>
                </a:cubicBezTo>
                <a:cubicBezTo>
                  <a:pt x="648251" y="6987"/>
                  <a:pt x="650809" y="6669"/>
                  <a:pt x="653366" y="6669"/>
                </a:cubicBezTo>
                <a:cubicBezTo>
                  <a:pt x="655604" y="6350"/>
                  <a:pt x="657842" y="6350"/>
                  <a:pt x="658801" y="6350"/>
                </a:cubicBezTo>
                <a:cubicBezTo>
                  <a:pt x="660080" y="6350"/>
                  <a:pt x="660400" y="6987"/>
                  <a:pt x="660400" y="8262"/>
                </a:cubicBezTo>
                <a:cubicBezTo>
                  <a:pt x="660400" y="11129"/>
                  <a:pt x="660400" y="11129"/>
                  <a:pt x="660400" y="11129"/>
                </a:cubicBezTo>
                <a:cubicBezTo>
                  <a:pt x="660400" y="13040"/>
                  <a:pt x="659760" y="13359"/>
                  <a:pt x="656883" y="13996"/>
                </a:cubicBezTo>
                <a:cubicBezTo>
                  <a:pt x="652407" y="15270"/>
                  <a:pt x="651448" y="16226"/>
                  <a:pt x="651448" y="19411"/>
                </a:cubicBezTo>
                <a:cubicBezTo>
                  <a:pt x="651128" y="23871"/>
                  <a:pt x="651128" y="35339"/>
                  <a:pt x="651128" y="42666"/>
                </a:cubicBezTo>
                <a:cubicBezTo>
                  <a:pt x="651128" y="55409"/>
                  <a:pt x="651128" y="55409"/>
                  <a:pt x="651128" y="55409"/>
                </a:cubicBezTo>
                <a:cubicBezTo>
                  <a:pt x="651128" y="71018"/>
                  <a:pt x="650809" y="74841"/>
                  <a:pt x="649849" y="79301"/>
                </a:cubicBezTo>
                <a:cubicBezTo>
                  <a:pt x="646333" y="93955"/>
                  <a:pt x="633864" y="101600"/>
                  <a:pt x="613403" y="101600"/>
                </a:cubicBezTo>
                <a:cubicBezTo>
                  <a:pt x="597418" y="101600"/>
                  <a:pt x="586228" y="96503"/>
                  <a:pt x="581113" y="86946"/>
                </a:cubicBezTo>
                <a:cubicBezTo>
                  <a:pt x="578555" y="81212"/>
                  <a:pt x="577596" y="75160"/>
                  <a:pt x="577596" y="56046"/>
                </a:cubicBezTo>
                <a:lnTo>
                  <a:pt x="577596" y="42666"/>
                </a:lnTo>
                <a:cubicBezTo>
                  <a:pt x="577596" y="34384"/>
                  <a:pt x="577596" y="24827"/>
                  <a:pt x="577596" y="19411"/>
                </a:cubicBezTo>
                <a:cubicBezTo>
                  <a:pt x="577276" y="16226"/>
                  <a:pt x="576317" y="15270"/>
                  <a:pt x="571842" y="13996"/>
                </a:cubicBezTo>
                <a:cubicBezTo>
                  <a:pt x="568964" y="13359"/>
                  <a:pt x="568325" y="13040"/>
                  <a:pt x="568325" y="11129"/>
                </a:cubicBezTo>
                <a:cubicBezTo>
                  <a:pt x="568325" y="8262"/>
                  <a:pt x="568325" y="8262"/>
                  <a:pt x="568325" y="8262"/>
                </a:cubicBezTo>
                <a:cubicBezTo>
                  <a:pt x="568325" y="6987"/>
                  <a:pt x="568964" y="6350"/>
                  <a:pt x="570243" y="6350"/>
                </a:cubicBezTo>
                <a:close/>
                <a:moveTo>
                  <a:pt x="1569" y="6350"/>
                </a:moveTo>
                <a:cubicBezTo>
                  <a:pt x="2824" y="6350"/>
                  <a:pt x="4706" y="6350"/>
                  <a:pt x="6902" y="6669"/>
                </a:cubicBezTo>
                <a:cubicBezTo>
                  <a:pt x="9412" y="6669"/>
                  <a:pt x="12236" y="6987"/>
                  <a:pt x="16314" y="6987"/>
                </a:cubicBezTo>
                <a:cubicBezTo>
                  <a:pt x="22903" y="6987"/>
                  <a:pt x="22903" y="6987"/>
                  <a:pt x="34511" y="6350"/>
                </a:cubicBezTo>
                <a:cubicBezTo>
                  <a:pt x="37335" y="6350"/>
                  <a:pt x="39531" y="6350"/>
                  <a:pt x="41727" y="6350"/>
                </a:cubicBezTo>
                <a:cubicBezTo>
                  <a:pt x="50512" y="6350"/>
                  <a:pt x="56473" y="8262"/>
                  <a:pt x="60865" y="13040"/>
                </a:cubicBezTo>
                <a:cubicBezTo>
                  <a:pt x="64630" y="17182"/>
                  <a:pt x="67140" y="23235"/>
                  <a:pt x="67140" y="29288"/>
                </a:cubicBezTo>
                <a:cubicBezTo>
                  <a:pt x="67140" y="39483"/>
                  <a:pt x="60865" y="48722"/>
                  <a:pt x="52708" y="51270"/>
                </a:cubicBezTo>
                <a:cubicBezTo>
                  <a:pt x="49884" y="51907"/>
                  <a:pt x="49570" y="52226"/>
                  <a:pt x="49570" y="52863"/>
                </a:cubicBezTo>
                <a:cubicBezTo>
                  <a:pt x="49570" y="52863"/>
                  <a:pt x="49570" y="53182"/>
                  <a:pt x="49884" y="53500"/>
                </a:cubicBezTo>
                <a:cubicBezTo>
                  <a:pt x="50825" y="55093"/>
                  <a:pt x="51767" y="56368"/>
                  <a:pt x="52080" y="57642"/>
                </a:cubicBezTo>
                <a:cubicBezTo>
                  <a:pt x="54904" y="64014"/>
                  <a:pt x="63375" y="79305"/>
                  <a:pt x="67767" y="85358"/>
                </a:cubicBezTo>
                <a:cubicBezTo>
                  <a:pt x="71218" y="90456"/>
                  <a:pt x="73101" y="92049"/>
                  <a:pt x="76865" y="93004"/>
                </a:cubicBezTo>
                <a:cubicBezTo>
                  <a:pt x="79375" y="93642"/>
                  <a:pt x="79375" y="93642"/>
                  <a:pt x="79375" y="95872"/>
                </a:cubicBezTo>
                <a:cubicBezTo>
                  <a:pt x="79375" y="98102"/>
                  <a:pt x="79375" y="98102"/>
                  <a:pt x="79375" y="98102"/>
                </a:cubicBezTo>
                <a:cubicBezTo>
                  <a:pt x="79375" y="99376"/>
                  <a:pt x="78748" y="100013"/>
                  <a:pt x="77493" y="100013"/>
                </a:cubicBezTo>
                <a:cubicBezTo>
                  <a:pt x="76238" y="100013"/>
                  <a:pt x="76238" y="100013"/>
                  <a:pt x="76238" y="100013"/>
                </a:cubicBezTo>
                <a:cubicBezTo>
                  <a:pt x="73414" y="100013"/>
                  <a:pt x="69022" y="100013"/>
                  <a:pt x="65885" y="100013"/>
                </a:cubicBezTo>
                <a:cubicBezTo>
                  <a:pt x="64002" y="100013"/>
                  <a:pt x="61179" y="100013"/>
                  <a:pt x="58355" y="100013"/>
                </a:cubicBezTo>
                <a:cubicBezTo>
                  <a:pt x="56473" y="100013"/>
                  <a:pt x="56473" y="100013"/>
                  <a:pt x="56473" y="100013"/>
                </a:cubicBezTo>
                <a:cubicBezTo>
                  <a:pt x="53963" y="100013"/>
                  <a:pt x="53963" y="100013"/>
                  <a:pt x="50825" y="92049"/>
                </a:cubicBezTo>
                <a:cubicBezTo>
                  <a:pt x="49570" y="89181"/>
                  <a:pt x="40786" y="70385"/>
                  <a:pt x="36394" y="60509"/>
                </a:cubicBezTo>
                <a:cubicBezTo>
                  <a:pt x="34197" y="55730"/>
                  <a:pt x="33570" y="55412"/>
                  <a:pt x="30433" y="55412"/>
                </a:cubicBezTo>
                <a:cubicBezTo>
                  <a:pt x="29805" y="55412"/>
                  <a:pt x="29805" y="55412"/>
                  <a:pt x="29805" y="55412"/>
                </a:cubicBezTo>
                <a:cubicBezTo>
                  <a:pt x="29178" y="55412"/>
                  <a:pt x="28864" y="55412"/>
                  <a:pt x="28864" y="55412"/>
                </a:cubicBezTo>
                <a:cubicBezTo>
                  <a:pt x="26668" y="55412"/>
                  <a:pt x="26668" y="55412"/>
                  <a:pt x="26668" y="55412"/>
                </a:cubicBezTo>
                <a:cubicBezTo>
                  <a:pt x="26040" y="55412"/>
                  <a:pt x="25413" y="56368"/>
                  <a:pt x="25413" y="57642"/>
                </a:cubicBezTo>
                <a:lnTo>
                  <a:pt x="25413" y="64014"/>
                </a:lnTo>
                <a:cubicBezTo>
                  <a:pt x="25413" y="71022"/>
                  <a:pt x="25413" y="82491"/>
                  <a:pt x="25727" y="86951"/>
                </a:cubicBezTo>
                <a:cubicBezTo>
                  <a:pt x="25727" y="90137"/>
                  <a:pt x="26668" y="91093"/>
                  <a:pt x="31060" y="92367"/>
                </a:cubicBezTo>
                <a:cubicBezTo>
                  <a:pt x="33884" y="93004"/>
                  <a:pt x="34197" y="93323"/>
                  <a:pt x="34197" y="95235"/>
                </a:cubicBezTo>
                <a:cubicBezTo>
                  <a:pt x="34197" y="98102"/>
                  <a:pt x="34197" y="98102"/>
                  <a:pt x="34197" y="98102"/>
                </a:cubicBezTo>
                <a:cubicBezTo>
                  <a:pt x="34197" y="99695"/>
                  <a:pt x="33884" y="100013"/>
                  <a:pt x="32629" y="100013"/>
                </a:cubicBezTo>
                <a:cubicBezTo>
                  <a:pt x="31688" y="100013"/>
                  <a:pt x="29805" y="100013"/>
                  <a:pt x="27609" y="100013"/>
                </a:cubicBezTo>
                <a:cubicBezTo>
                  <a:pt x="25099" y="99695"/>
                  <a:pt x="21334" y="99695"/>
                  <a:pt x="17569" y="99695"/>
                </a:cubicBezTo>
                <a:cubicBezTo>
                  <a:pt x="12863" y="99695"/>
                  <a:pt x="9412" y="99695"/>
                  <a:pt x="6902" y="100013"/>
                </a:cubicBezTo>
                <a:cubicBezTo>
                  <a:pt x="4706" y="100013"/>
                  <a:pt x="2510" y="100013"/>
                  <a:pt x="1883" y="100013"/>
                </a:cubicBezTo>
                <a:cubicBezTo>
                  <a:pt x="314" y="100013"/>
                  <a:pt x="0" y="99695"/>
                  <a:pt x="0" y="98102"/>
                </a:cubicBezTo>
                <a:cubicBezTo>
                  <a:pt x="0" y="95235"/>
                  <a:pt x="0" y="95235"/>
                  <a:pt x="0" y="95235"/>
                </a:cubicBezTo>
                <a:cubicBezTo>
                  <a:pt x="0" y="93323"/>
                  <a:pt x="628" y="93004"/>
                  <a:pt x="3451" y="92367"/>
                </a:cubicBezTo>
                <a:cubicBezTo>
                  <a:pt x="7844" y="91093"/>
                  <a:pt x="8785" y="90137"/>
                  <a:pt x="8785" y="86951"/>
                </a:cubicBezTo>
                <a:cubicBezTo>
                  <a:pt x="9099" y="81854"/>
                  <a:pt x="9099" y="72297"/>
                  <a:pt x="9099" y="64014"/>
                </a:cubicBezTo>
                <a:cubicBezTo>
                  <a:pt x="9099" y="42669"/>
                  <a:pt x="9099" y="42669"/>
                  <a:pt x="9099" y="42669"/>
                </a:cubicBezTo>
                <a:cubicBezTo>
                  <a:pt x="9099" y="34385"/>
                  <a:pt x="9099" y="24828"/>
                  <a:pt x="8785" y="19412"/>
                </a:cubicBezTo>
                <a:cubicBezTo>
                  <a:pt x="8785" y="16226"/>
                  <a:pt x="7844" y="15271"/>
                  <a:pt x="3451" y="13996"/>
                </a:cubicBezTo>
                <a:cubicBezTo>
                  <a:pt x="628" y="13359"/>
                  <a:pt x="0" y="13040"/>
                  <a:pt x="0" y="11129"/>
                </a:cubicBezTo>
                <a:cubicBezTo>
                  <a:pt x="0" y="8580"/>
                  <a:pt x="0" y="8580"/>
                  <a:pt x="0" y="8580"/>
                </a:cubicBezTo>
                <a:cubicBezTo>
                  <a:pt x="0" y="6987"/>
                  <a:pt x="314" y="6350"/>
                  <a:pt x="1569" y="6350"/>
                </a:cubicBezTo>
                <a:close/>
                <a:moveTo>
                  <a:pt x="517314" y="0"/>
                </a:moveTo>
                <a:cubicBezTo>
                  <a:pt x="518572" y="0"/>
                  <a:pt x="519201" y="959"/>
                  <a:pt x="519201" y="2556"/>
                </a:cubicBezTo>
                <a:cubicBezTo>
                  <a:pt x="518257" y="42809"/>
                  <a:pt x="518257" y="42809"/>
                  <a:pt x="518257" y="42809"/>
                </a:cubicBezTo>
                <a:cubicBezTo>
                  <a:pt x="518257" y="66769"/>
                  <a:pt x="518257" y="66769"/>
                  <a:pt x="518257" y="66769"/>
                </a:cubicBezTo>
                <a:cubicBezTo>
                  <a:pt x="518257" y="83701"/>
                  <a:pt x="518257" y="88173"/>
                  <a:pt x="519201" y="89771"/>
                </a:cubicBezTo>
                <a:cubicBezTo>
                  <a:pt x="520459" y="92326"/>
                  <a:pt x="521088" y="92965"/>
                  <a:pt x="526751" y="93604"/>
                </a:cubicBezTo>
                <a:cubicBezTo>
                  <a:pt x="528009" y="93604"/>
                  <a:pt x="528638" y="93924"/>
                  <a:pt x="528638" y="94882"/>
                </a:cubicBezTo>
                <a:cubicBezTo>
                  <a:pt x="528638" y="97438"/>
                  <a:pt x="528638" y="97438"/>
                  <a:pt x="528638" y="97438"/>
                </a:cubicBezTo>
                <a:cubicBezTo>
                  <a:pt x="528638" y="98716"/>
                  <a:pt x="528324" y="99355"/>
                  <a:pt x="525807" y="99674"/>
                </a:cubicBezTo>
                <a:cubicBezTo>
                  <a:pt x="509449" y="102869"/>
                  <a:pt x="509449" y="102869"/>
                  <a:pt x="509449" y="102869"/>
                </a:cubicBezTo>
                <a:cubicBezTo>
                  <a:pt x="508191" y="103188"/>
                  <a:pt x="507562" y="103188"/>
                  <a:pt x="506933" y="103188"/>
                </a:cubicBezTo>
                <a:cubicBezTo>
                  <a:pt x="505989" y="103188"/>
                  <a:pt x="505674" y="102549"/>
                  <a:pt x="505360" y="100952"/>
                </a:cubicBezTo>
                <a:cubicBezTo>
                  <a:pt x="505045" y="95202"/>
                  <a:pt x="505045" y="95202"/>
                  <a:pt x="505045" y="95202"/>
                </a:cubicBezTo>
                <a:cubicBezTo>
                  <a:pt x="504730" y="92007"/>
                  <a:pt x="504730" y="91687"/>
                  <a:pt x="503787" y="91687"/>
                </a:cubicBezTo>
                <a:cubicBezTo>
                  <a:pt x="503787" y="91687"/>
                  <a:pt x="503158" y="92007"/>
                  <a:pt x="502843" y="92646"/>
                </a:cubicBezTo>
                <a:cubicBezTo>
                  <a:pt x="501585" y="93604"/>
                  <a:pt x="498124" y="96479"/>
                  <a:pt x="495922" y="98077"/>
                </a:cubicBezTo>
                <a:cubicBezTo>
                  <a:pt x="492147" y="100952"/>
                  <a:pt x="488687" y="101910"/>
                  <a:pt x="484283" y="101910"/>
                </a:cubicBezTo>
                <a:cubicBezTo>
                  <a:pt x="470442" y="101910"/>
                  <a:pt x="460375" y="88493"/>
                  <a:pt x="460375" y="69964"/>
                </a:cubicBezTo>
                <a:cubicBezTo>
                  <a:pt x="460375" y="48559"/>
                  <a:pt x="472329" y="33544"/>
                  <a:pt x="489631" y="33544"/>
                </a:cubicBezTo>
                <a:cubicBezTo>
                  <a:pt x="493091" y="33544"/>
                  <a:pt x="500012" y="35142"/>
                  <a:pt x="501585" y="36100"/>
                </a:cubicBezTo>
                <a:cubicBezTo>
                  <a:pt x="502214" y="36739"/>
                  <a:pt x="502528" y="36739"/>
                  <a:pt x="502528" y="36739"/>
                </a:cubicBezTo>
                <a:cubicBezTo>
                  <a:pt x="503158" y="36739"/>
                  <a:pt x="503787" y="35781"/>
                  <a:pt x="503787" y="34503"/>
                </a:cubicBezTo>
                <a:cubicBezTo>
                  <a:pt x="503787" y="34503"/>
                  <a:pt x="503787" y="34503"/>
                  <a:pt x="503472" y="32266"/>
                </a:cubicBezTo>
                <a:cubicBezTo>
                  <a:pt x="503472" y="17890"/>
                  <a:pt x="503472" y="17890"/>
                  <a:pt x="503472" y="17890"/>
                </a:cubicBezTo>
                <a:cubicBezTo>
                  <a:pt x="503472" y="10862"/>
                  <a:pt x="503158" y="10543"/>
                  <a:pt x="497181" y="9584"/>
                </a:cubicBezTo>
                <a:cubicBezTo>
                  <a:pt x="494979" y="9265"/>
                  <a:pt x="494349" y="8945"/>
                  <a:pt x="494349" y="7029"/>
                </a:cubicBezTo>
                <a:cubicBezTo>
                  <a:pt x="494349" y="4792"/>
                  <a:pt x="494349" y="4792"/>
                  <a:pt x="494349" y="4792"/>
                </a:cubicBezTo>
                <a:cubicBezTo>
                  <a:pt x="494349" y="3514"/>
                  <a:pt x="494979" y="2875"/>
                  <a:pt x="496866" y="2556"/>
                </a:cubicBezTo>
                <a:lnTo>
                  <a:pt x="515741" y="320"/>
                </a:lnTo>
                <a:cubicBezTo>
                  <a:pt x="516370" y="0"/>
                  <a:pt x="516999" y="0"/>
                  <a:pt x="517314" y="0"/>
                </a:cubicBezTo>
                <a:close/>
                <a:moveTo>
                  <a:pt x="251656" y="0"/>
                </a:moveTo>
                <a:cubicBezTo>
                  <a:pt x="252591" y="0"/>
                  <a:pt x="253214" y="956"/>
                  <a:pt x="253214" y="2230"/>
                </a:cubicBezTo>
                <a:cubicBezTo>
                  <a:pt x="253214" y="2548"/>
                  <a:pt x="253214" y="3185"/>
                  <a:pt x="253214" y="4141"/>
                </a:cubicBezTo>
                <a:cubicBezTo>
                  <a:pt x="252902" y="7007"/>
                  <a:pt x="252902" y="10829"/>
                  <a:pt x="252902" y="21658"/>
                </a:cubicBezTo>
                <a:cubicBezTo>
                  <a:pt x="252902" y="29939"/>
                  <a:pt x="252591" y="36309"/>
                  <a:pt x="252591" y="40131"/>
                </a:cubicBezTo>
                <a:cubicBezTo>
                  <a:pt x="252279" y="42360"/>
                  <a:pt x="252279" y="42360"/>
                  <a:pt x="252279" y="42360"/>
                </a:cubicBezTo>
                <a:cubicBezTo>
                  <a:pt x="252279" y="43316"/>
                  <a:pt x="252279" y="43316"/>
                  <a:pt x="252279" y="43316"/>
                </a:cubicBezTo>
                <a:cubicBezTo>
                  <a:pt x="252279" y="43634"/>
                  <a:pt x="252591" y="43953"/>
                  <a:pt x="252902" y="43953"/>
                </a:cubicBezTo>
                <a:cubicBezTo>
                  <a:pt x="253837" y="43953"/>
                  <a:pt x="255083" y="42679"/>
                  <a:pt x="258199" y="39494"/>
                </a:cubicBezTo>
                <a:cubicBezTo>
                  <a:pt x="261938" y="34716"/>
                  <a:pt x="265053" y="33442"/>
                  <a:pt x="271285" y="33442"/>
                </a:cubicBezTo>
                <a:cubicBezTo>
                  <a:pt x="285928" y="33442"/>
                  <a:pt x="295275" y="45227"/>
                  <a:pt x="295275" y="64336"/>
                </a:cubicBezTo>
                <a:cubicBezTo>
                  <a:pt x="295275" y="86312"/>
                  <a:pt x="281566" y="101600"/>
                  <a:pt x="261315" y="101600"/>
                </a:cubicBezTo>
                <a:cubicBezTo>
                  <a:pt x="254460" y="101600"/>
                  <a:pt x="245425" y="99052"/>
                  <a:pt x="239817" y="95867"/>
                </a:cubicBezTo>
                <a:cubicBezTo>
                  <a:pt x="238259" y="94912"/>
                  <a:pt x="237636" y="93638"/>
                  <a:pt x="237636" y="91408"/>
                </a:cubicBezTo>
                <a:cubicBezTo>
                  <a:pt x="237636" y="90134"/>
                  <a:pt x="237636" y="90134"/>
                  <a:pt x="237636" y="90134"/>
                </a:cubicBezTo>
                <a:cubicBezTo>
                  <a:pt x="237947" y="78669"/>
                  <a:pt x="237947" y="64973"/>
                  <a:pt x="238259" y="48412"/>
                </a:cubicBezTo>
                <a:lnTo>
                  <a:pt x="238259" y="41086"/>
                </a:lnTo>
                <a:cubicBezTo>
                  <a:pt x="238259" y="29620"/>
                  <a:pt x="237947" y="16562"/>
                  <a:pt x="237636" y="14014"/>
                </a:cubicBezTo>
                <a:cubicBezTo>
                  <a:pt x="237636" y="10829"/>
                  <a:pt x="236078" y="9874"/>
                  <a:pt x="232651" y="9237"/>
                </a:cubicBezTo>
                <a:cubicBezTo>
                  <a:pt x="229223" y="9237"/>
                  <a:pt x="228600" y="8600"/>
                  <a:pt x="228600" y="7007"/>
                </a:cubicBezTo>
                <a:cubicBezTo>
                  <a:pt x="228600" y="5096"/>
                  <a:pt x="228600" y="5096"/>
                  <a:pt x="228600" y="5096"/>
                </a:cubicBezTo>
                <a:cubicBezTo>
                  <a:pt x="228600" y="3822"/>
                  <a:pt x="229223" y="3504"/>
                  <a:pt x="230781" y="3185"/>
                </a:cubicBezTo>
                <a:cubicBezTo>
                  <a:pt x="249475" y="319"/>
                  <a:pt x="249475" y="319"/>
                  <a:pt x="249475" y="319"/>
                </a:cubicBezTo>
                <a:cubicBezTo>
                  <a:pt x="251656" y="0"/>
                  <a:pt x="251656" y="0"/>
                  <a:pt x="251656" y="0"/>
                </a:cubicBezTo>
                <a:close/>
                <a:moveTo>
                  <a:pt x="212250" y="0"/>
                </a:moveTo>
                <a:cubicBezTo>
                  <a:pt x="213216" y="0"/>
                  <a:pt x="213860" y="959"/>
                  <a:pt x="213860" y="2556"/>
                </a:cubicBezTo>
                <a:cubicBezTo>
                  <a:pt x="213216" y="42809"/>
                  <a:pt x="213216" y="42809"/>
                  <a:pt x="213216" y="42809"/>
                </a:cubicBezTo>
                <a:cubicBezTo>
                  <a:pt x="213216" y="66769"/>
                  <a:pt x="213216" y="66769"/>
                  <a:pt x="213216" y="66769"/>
                </a:cubicBezTo>
                <a:cubicBezTo>
                  <a:pt x="213216" y="83701"/>
                  <a:pt x="213216" y="88173"/>
                  <a:pt x="214182" y="89771"/>
                </a:cubicBezTo>
                <a:cubicBezTo>
                  <a:pt x="215469" y="92326"/>
                  <a:pt x="216113" y="92965"/>
                  <a:pt x="221907" y="93604"/>
                </a:cubicBezTo>
                <a:cubicBezTo>
                  <a:pt x="223194" y="93604"/>
                  <a:pt x="223838" y="93924"/>
                  <a:pt x="223838" y="94882"/>
                </a:cubicBezTo>
                <a:cubicBezTo>
                  <a:pt x="223838" y="97438"/>
                  <a:pt x="223838" y="97438"/>
                  <a:pt x="223838" y="97438"/>
                </a:cubicBezTo>
                <a:cubicBezTo>
                  <a:pt x="223838" y="98716"/>
                  <a:pt x="223516" y="99355"/>
                  <a:pt x="220941" y="99674"/>
                </a:cubicBezTo>
                <a:cubicBezTo>
                  <a:pt x="203881" y="102869"/>
                  <a:pt x="203881" y="102869"/>
                  <a:pt x="203881" y="102869"/>
                </a:cubicBezTo>
                <a:cubicBezTo>
                  <a:pt x="202915" y="103188"/>
                  <a:pt x="202272" y="103188"/>
                  <a:pt x="201628" y="103188"/>
                </a:cubicBezTo>
                <a:cubicBezTo>
                  <a:pt x="200662" y="103188"/>
                  <a:pt x="200340" y="102549"/>
                  <a:pt x="200018" y="100952"/>
                </a:cubicBezTo>
                <a:cubicBezTo>
                  <a:pt x="199697" y="95202"/>
                  <a:pt x="199697" y="95202"/>
                  <a:pt x="199697" y="95202"/>
                </a:cubicBezTo>
                <a:cubicBezTo>
                  <a:pt x="199375" y="92007"/>
                  <a:pt x="199375" y="91687"/>
                  <a:pt x="198409" y="91687"/>
                </a:cubicBezTo>
                <a:cubicBezTo>
                  <a:pt x="198409" y="91687"/>
                  <a:pt x="197765" y="92007"/>
                  <a:pt x="197443" y="92646"/>
                </a:cubicBezTo>
                <a:cubicBezTo>
                  <a:pt x="196156" y="93604"/>
                  <a:pt x="192937" y="96479"/>
                  <a:pt x="190684" y="98077"/>
                </a:cubicBezTo>
                <a:cubicBezTo>
                  <a:pt x="186499" y="100952"/>
                  <a:pt x="183280" y="101910"/>
                  <a:pt x="178774" y="101910"/>
                </a:cubicBezTo>
                <a:cubicBezTo>
                  <a:pt x="164289" y="101910"/>
                  <a:pt x="153988" y="88493"/>
                  <a:pt x="153988" y="69964"/>
                </a:cubicBezTo>
                <a:cubicBezTo>
                  <a:pt x="153988" y="48559"/>
                  <a:pt x="166542" y="33544"/>
                  <a:pt x="184246" y="33544"/>
                </a:cubicBezTo>
                <a:cubicBezTo>
                  <a:pt x="187787" y="33544"/>
                  <a:pt x="194546" y="35142"/>
                  <a:pt x="196156" y="36100"/>
                </a:cubicBezTo>
                <a:cubicBezTo>
                  <a:pt x="196800" y="36739"/>
                  <a:pt x="197121" y="36739"/>
                  <a:pt x="197121" y="36739"/>
                </a:cubicBezTo>
                <a:cubicBezTo>
                  <a:pt x="197765" y="36739"/>
                  <a:pt x="198409" y="35781"/>
                  <a:pt x="198409" y="34503"/>
                </a:cubicBezTo>
                <a:cubicBezTo>
                  <a:pt x="198409" y="34503"/>
                  <a:pt x="198409" y="34503"/>
                  <a:pt x="198087" y="32266"/>
                </a:cubicBezTo>
                <a:cubicBezTo>
                  <a:pt x="198087" y="17890"/>
                  <a:pt x="198087" y="17890"/>
                  <a:pt x="198087" y="17890"/>
                </a:cubicBezTo>
                <a:cubicBezTo>
                  <a:pt x="198087" y="10862"/>
                  <a:pt x="197443" y="10543"/>
                  <a:pt x="191971" y="9584"/>
                </a:cubicBezTo>
                <a:cubicBezTo>
                  <a:pt x="189396" y="9265"/>
                  <a:pt x="189074" y="8945"/>
                  <a:pt x="189074" y="7029"/>
                </a:cubicBezTo>
                <a:cubicBezTo>
                  <a:pt x="189074" y="4792"/>
                  <a:pt x="189074" y="4792"/>
                  <a:pt x="189074" y="4792"/>
                </a:cubicBezTo>
                <a:cubicBezTo>
                  <a:pt x="189074" y="3514"/>
                  <a:pt x="189396" y="2875"/>
                  <a:pt x="191649" y="2556"/>
                </a:cubicBezTo>
                <a:lnTo>
                  <a:pt x="210641" y="320"/>
                </a:lnTo>
                <a:cubicBezTo>
                  <a:pt x="211285" y="0"/>
                  <a:pt x="211928" y="0"/>
                  <a:pt x="212250" y="0"/>
                </a:cubicBezTo>
                <a:close/>
              </a:path>
            </a:pathLst>
          </a:custGeom>
          <a:solidFill>
            <a:srgbClr val="BE311A"/>
          </a:solidFill>
          <a:ln>
            <a:noFill/>
          </a:ln>
        </p:spPr>
        <p:txBody>
          <a:bodyPr vert="horz" wrap="square" lIns="130090" tIns="65045" rIns="130090" bIns="65045" numCol="1" anchor="t" anchorCtr="0" compatLnSpc="1">
            <a:prstTxWarp prst="textNoShape">
              <a:avLst/>
            </a:prstTxWarp>
            <a:noAutofit/>
          </a:bodyPr>
          <a:lstStyle/>
          <a:p>
            <a:endParaRPr lang="nl-NL" sz="3699"/>
          </a:p>
        </p:txBody>
      </p:sp>
      <p:sp>
        <p:nvSpPr>
          <p:cNvPr id="11" name="Vrije vorm: vorm 112">
            <a:extLst>
              <a:ext uri="{FF2B5EF4-FFF2-40B4-BE49-F238E27FC236}">
                <a16:creationId xmlns:a16="http://schemas.microsoft.com/office/drawing/2014/main" id="{A11B0AF3-358F-4787-896C-CEF76E79B3CE}"/>
              </a:ext>
            </a:extLst>
          </p:cNvPr>
          <p:cNvSpPr>
            <a:spLocks noSelect="1"/>
          </p:cNvSpPr>
          <p:nvPr userDrawn="1"/>
        </p:nvSpPr>
        <p:spPr bwMode="auto">
          <a:xfrm>
            <a:off x="8489305" y="9049861"/>
            <a:ext cx="390356" cy="501391"/>
          </a:xfrm>
          <a:custGeom>
            <a:avLst/>
            <a:gdLst>
              <a:gd name="connsiteX0" fmla="*/ 179614 w 274335"/>
              <a:gd name="connsiteY0" fmla="*/ 329218 h 352426"/>
              <a:gd name="connsiteX1" fmla="*/ 183242 w 274335"/>
              <a:gd name="connsiteY1" fmla="*/ 330730 h 352426"/>
              <a:gd name="connsiteX2" fmla="*/ 182033 w 274335"/>
              <a:gd name="connsiteY2" fmla="*/ 334358 h 352426"/>
              <a:gd name="connsiteX3" fmla="*/ 178102 w 274335"/>
              <a:gd name="connsiteY3" fmla="*/ 332847 h 352426"/>
              <a:gd name="connsiteX4" fmla="*/ 179614 w 274335"/>
              <a:gd name="connsiteY4" fmla="*/ 329218 h 352426"/>
              <a:gd name="connsiteX5" fmla="*/ 121935 w 274335"/>
              <a:gd name="connsiteY5" fmla="*/ 325438 h 352426"/>
              <a:gd name="connsiteX6" fmla="*/ 126698 w 274335"/>
              <a:gd name="connsiteY6" fmla="*/ 327026 h 352426"/>
              <a:gd name="connsiteX7" fmla="*/ 140985 w 274335"/>
              <a:gd name="connsiteY7" fmla="*/ 344489 h 352426"/>
              <a:gd name="connsiteX8" fmla="*/ 139398 w 274335"/>
              <a:gd name="connsiteY8" fmla="*/ 330201 h 352426"/>
              <a:gd name="connsiteX9" fmla="*/ 137810 w 274335"/>
              <a:gd name="connsiteY9" fmla="*/ 328613 h 352426"/>
              <a:gd name="connsiteX10" fmla="*/ 137810 w 274335"/>
              <a:gd name="connsiteY10" fmla="*/ 327026 h 352426"/>
              <a:gd name="connsiteX11" fmla="*/ 142573 w 274335"/>
              <a:gd name="connsiteY11" fmla="*/ 327026 h 352426"/>
              <a:gd name="connsiteX12" fmla="*/ 142573 w 274335"/>
              <a:gd name="connsiteY12" fmla="*/ 328613 h 352426"/>
              <a:gd name="connsiteX13" fmla="*/ 142573 w 274335"/>
              <a:gd name="connsiteY13" fmla="*/ 330201 h 352426"/>
              <a:gd name="connsiteX14" fmla="*/ 144160 w 274335"/>
              <a:gd name="connsiteY14" fmla="*/ 352426 h 352426"/>
              <a:gd name="connsiteX15" fmla="*/ 140985 w 274335"/>
              <a:gd name="connsiteY15" fmla="*/ 352426 h 352426"/>
              <a:gd name="connsiteX16" fmla="*/ 126698 w 274335"/>
              <a:gd name="connsiteY16" fmla="*/ 334963 h 352426"/>
              <a:gd name="connsiteX17" fmla="*/ 125110 w 274335"/>
              <a:gd name="connsiteY17" fmla="*/ 349251 h 352426"/>
              <a:gd name="connsiteX18" fmla="*/ 126698 w 274335"/>
              <a:gd name="connsiteY18" fmla="*/ 350839 h 352426"/>
              <a:gd name="connsiteX19" fmla="*/ 126698 w 274335"/>
              <a:gd name="connsiteY19" fmla="*/ 352426 h 352426"/>
              <a:gd name="connsiteX20" fmla="*/ 118760 w 274335"/>
              <a:gd name="connsiteY20" fmla="*/ 352426 h 352426"/>
              <a:gd name="connsiteX21" fmla="*/ 118760 w 274335"/>
              <a:gd name="connsiteY21" fmla="*/ 350839 h 352426"/>
              <a:gd name="connsiteX22" fmla="*/ 120348 w 274335"/>
              <a:gd name="connsiteY22" fmla="*/ 349251 h 352426"/>
              <a:gd name="connsiteX23" fmla="*/ 123523 w 274335"/>
              <a:gd name="connsiteY23" fmla="*/ 328613 h 352426"/>
              <a:gd name="connsiteX24" fmla="*/ 121935 w 274335"/>
              <a:gd name="connsiteY24" fmla="*/ 327026 h 352426"/>
              <a:gd name="connsiteX25" fmla="*/ 166854 w 274335"/>
              <a:gd name="connsiteY25" fmla="*/ 323850 h 352426"/>
              <a:gd name="connsiteX26" fmla="*/ 168153 w 274335"/>
              <a:gd name="connsiteY26" fmla="*/ 329248 h 352426"/>
              <a:gd name="connsiteX27" fmla="*/ 167178 w 274335"/>
              <a:gd name="connsiteY27" fmla="*/ 329883 h 352426"/>
              <a:gd name="connsiteX28" fmla="*/ 159385 w 274335"/>
              <a:gd name="connsiteY28" fmla="*/ 327660 h 352426"/>
              <a:gd name="connsiteX29" fmla="*/ 154190 w 274335"/>
              <a:gd name="connsiteY29" fmla="*/ 337503 h 352426"/>
              <a:gd name="connsiteX30" fmla="*/ 166529 w 274335"/>
              <a:gd name="connsiteY30" fmla="*/ 334963 h 352426"/>
              <a:gd name="connsiteX31" fmla="*/ 167503 w 274335"/>
              <a:gd name="connsiteY31" fmla="*/ 332740 h 352426"/>
              <a:gd name="connsiteX32" fmla="*/ 168802 w 274335"/>
              <a:gd name="connsiteY32" fmla="*/ 332423 h 352426"/>
              <a:gd name="connsiteX33" fmla="*/ 170426 w 274335"/>
              <a:gd name="connsiteY33" fmla="*/ 338138 h 352426"/>
              <a:gd name="connsiteX34" fmla="*/ 169127 w 274335"/>
              <a:gd name="connsiteY34" fmla="*/ 338455 h 352426"/>
              <a:gd name="connsiteX35" fmla="*/ 167828 w 274335"/>
              <a:gd name="connsiteY35" fmla="*/ 337503 h 352426"/>
              <a:gd name="connsiteX36" fmla="*/ 155164 w 274335"/>
              <a:gd name="connsiteY36" fmla="*/ 340360 h 352426"/>
              <a:gd name="connsiteX37" fmla="*/ 165230 w 274335"/>
              <a:gd name="connsiteY37" fmla="*/ 347663 h 352426"/>
              <a:gd name="connsiteX38" fmla="*/ 171725 w 274335"/>
              <a:gd name="connsiteY38" fmla="*/ 339725 h 352426"/>
              <a:gd name="connsiteX39" fmla="*/ 172374 w 274335"/>
              <a:gd name="connsiteY39" fmla="*/ 339725 h 352426"/>
              <a:gd name="connsiteX40" fmla="*/ 174322 w 274335"/>
              <a:gd name="connsiteY40" fmla="*/ 345440 h 352426"/>
              <a:gd name="connsiteX41" fmla="*/ 165880 w 274335"/>
              <a:gd name="connsiteY41" fmla="*/ 350838 h 352426"/>
              <a:gd name="connsiteX42" fmla="*/ 148994 w 274335"/>
              <a:gd name="connsiteY42" fmla="*/ 341313 h 352426"/>
              <a:gd name="connsiteX43" fmla="*/ 160035 w 274335"/>
              <a:gd name="connsiteY43" fmla="*/ 324803 h 352426"/>
              <a:gd name="connsiteX44" fmla="*/ 166854 w 274335"/>
              <a:gd name="connsiteY44" fmla="*/ 323850 h 352426"/>
              <a:gd name="connsiteX45" fmla="*/ 109235 w 274335"/>
              <a:gd name="connsiteY45" fmla="*/ 323850 h 352426"/>
              <a:gd name="connsiteX46" fmla="*/ 117173 w 274335"/>
              <a:gd name="connsiteY46" fmla="*/ 325438 h 352426"/>
              <a:gd name="connsiteX47" fmla="*/ 117173 w 274335"/>
              <a:gd name="connsiteY47" fmla="*/ 327025 h 352426"/>
              <a:gd name="connsiteX48" fmla="*/ 115586 w 274335"/>
              <a:gd name="connsiteY48" fmla="*/ 327025 h 352426"/>
              <a:gd name="connsiteX49" fmla="*/ 110823 w 274335"/>
              <a:gd name="connsiteY49" fmla="*/ 347663 h 352426"/>
              <a:gd name="connsiteX50" fmla="*/ 112411 w 274335"/>
              <a:gd name="connsiteY50" fmla="*/ 349251 h 352426"/>
              <a:gd name="connsiteX51" fmla="*/ 112411 w 274335"/>
              <a:gd name="connsiteY51" fmla="*/ 350838 h 352426"/>
              <a:gd name="connsiteX52" fmla="*/ 102885 w 274335"/>
              <a:gd name="connsiteY52" fmla="*/ 349251 h 352426"/>
              <a:gd name="connsiteX53" fmla="*/ 104473 w 274335"/>
              <a:gd name="connsiteY53" fmla="*/ 347663 h 352426"/>
              <a:gd name="connsiteX54" fmla="*/ 106060 w 274335"/>
              <a:gd name="connsiteY54" fmla="*/ 347663 h 352426"/>
              <a:gd name="connsiteX55" fmla="*/ 110823 w 274335"/>
              <a:gd name="connsiteY55" fmla="*/ 327025 h 352426"/>
              <a:gd name="connsiteX56" fmla="*/ 109235 w 274335"/>
              <a:gd name="connsiteY56" fmla="*/ 325438 h 352426"/>
              <a:gd name="connsiteX57" fmla="*/ 82248 w 274335"/>
              <a:gd name="connsiteY57" fmla="*/ 312738 h 352426"/>
              <a:gd name="connsiteX58" fmla="*/ 85423 w 274335"/>
              <a:gd name="connsiteY58" fmla="*/ 314326 h 352426"/>
              <a:gd name="connsiteX59" fmla="*/ 85423 w 274335"/>
              <a:gd name="connsiteY59" fmla="*/ 330201 h 352426"/>
              <a:gd name="connsiteX60" fmla="*/ 94948 w 274335"/>
              <a:gd name="connsiteY60" fmla="*/ 319088 h 352426"/>
              <a:gd name="connsiteX61" fmla="*/ 101298 w 274335"/>
              <a:gd name="connsiteY61" fmla="*/ 320676 h 352426"/>
              <a:gd name="connsiteX62" fmla="*/ 101298 w 274335"/>
              <a:gd name="connsiteY62" fmla="*/ 322263 h 352426"/>
              <a:gd name="connsiteX63" fmla="*/ 99711 w 274335"/>
              <a:gd name="connsiteY63" fmla="*/ 323851 h 352426"/>
              <a:gd name="connsiteX64" fmla="*/ 96536 w 274335"/>
              <a:gd name="connsiteY64" fmla="*/ 344488 h 352426"/>
              <a:gd name="connsiteX65" fmla="*/ 98123 w 274335"/>
              <a:gd name="connsiteY65" fmla="*/ 346076 h 352426"/>
              <a:gd name="connsiteX66" fmla="*/ 98123 w 274335"/>
              <a:gd name="connsiteY66" fmla="*/ 347663 h 352426"/>
              <a:gd name="connsiteX67" fmla="*/ 90186 w 274335"/>
              <a:gd name="connsiteY67" fmla="*/ 344488 h 352426"/>
              <a:gd name="connsiteX68" fmla="*/ 91773 w 274335"/>
              <a:gd name="connsiteY68" fmla="*/ 342901 h 352426"/>
              <a:gd name="connsiteX69" fmla="*/ 94948 w 274335"/>
              <a:gd name="connsiteY69" fmla="*/ 325438 h 352426"/>
              <a:gd name="connsiteX70" fmla="*/ 82248 w 274335"/>
              <a:gd name="connsiteY70" fmla="*/ 341313 h 352426"/>
              <a:gd name="connsiteX71" fmla="*/ 79073 w 274335"/>
              <a:gd name="connsiteY71" fmla="*/ 339726 h 352426"/>
              <a:gd name="connsiteX72" fmla="*/ 80660 w 274335"/>
              <a:gd name="connsiteY72" fmla="*/ 320676 h 352426"/>
              <a:gd name="connsiteX73" fmla="*/ 69548 w 274335"/>
              <a:gd name="connsiteY73" fmla="*/ 333376 h 352426"/>
              <a:gd name="connsiteX74" fmla="*/ 71135 w 274335"/>
              <a:gd name="connsiteY74" fmla="*/ 334963 h 352426"/>
              <a:gd name="connsiteX75" fmla="*/ 71135 w 274335"/>
              <a:gd name="connsiteY75" fmla="*/ 336551 h 352426"/>
              <a:gd name="connsiteX76" fmla="*/ 64785 w 274335"/>
              <a:gd name="connsiteY76" fmla="*/ 331788 h 352426"/>
              <a:gd name="connsiteX77" fmla="*/ 66373 w 274335"/>
              <a:gd name="connsiteY77" fmla="*/ 331788 h 352426"/>
              <a:gd name="connsiteX78" fmla="*/ 67960 w 274335"/>
              <a:gd name="connsiteY78" fmla="*/ 331788 h 352426"/>
              <a:gd name="connsiteX79" fmla="*/ 82248 w 274335"/>
              <a:gd name="connsiteY79" fmla="*/ 315913 h 352426"/>
              <a:gd name="connsiteX80" fmla="*/ 80660 w 274335"/>
              <a:gd name="connsiteY80" fmla="*/ 314326 h 352426"/>
              <a:gd name="connsiteX81" fmla="*/ 59506 w 274335"/>
              <a:gd name="connsiteY81" fmla="*/ 305157 h 352426"/>
              <a:gd name="connsiteX82" fmla="*/ 54756 w 274335"/>
              <a:gd name="connsiteY82" fmla="*/ 308928 h 352426"/>
              <a:gd name="connsiteX83" fmla="*/ 50497 w 274335"/>
              <a:gd name="connsiteY83" fmla="*/ 317183 h 352426"/>
              <a:gd name="connsiteX84" fmla="*/ 52463 w 274335"/>
              <a:gd name="connsiteY84" fmla="*/ 320358 h 352426"/>
              <a:gd name="connsiteX85" fmla="*/ 52790 w 274335"/>
              <a:gd name="connsiteY85" fmla="*/ 320676 h 352426"/>
              <a:gd name="connsiteX86" fmla="*/ 56721 w 274335"/>
              <a:gd name="connsiteY86" fmla="*/ 322263 h 352426"/>
              <a:gd name="connsiteX87" fmla="*/ 64256 w 274335"/>
              <a:gd name="connsiteY87" fmla="*/ 318453 h 352426"/>
              <a:gd name="connsiteX88" fmla="*/ 66877 w 274335"/>
              <a:gd name="connsiteY88" fmla="*/ 306070 h 352426"/>
              <a:gd name="connsiteX89" fmla="*/ 66221 w 274335"/>
              <a:gd name="connsiteY89" fmla="*/ 305435 h 352426"/>
              <a:gd name="connsiteX90" fmla="*/ 59506 w 274335"/>
              <a:gd name="connsiteY90" fmla="*/ 305157 h 352426"/>
              <a:gd name="connsiteX91" fmla="*/ 202691 w 274335"/>
              <a:gd name="connsiteY91" fmla="*/ 304800 h 352426"/>
              <a:gd name="connsiteX92" fmla="*/ 201195 w 274335"/>
              <a:gd name="connsiteY92" fmla="*/ 307947 h 352426"/>
              <a:gd name="connsiteX93" fmla="*/ 200896 w 274335"/>
              <a:gd name="connsiteY93" fmla="*/ 310149 h 352426"/>
              <a:gd name="connsiteX94" fmla="*/ 197905 w 274335"/>
              <a:gd name="connsiteY94" fmla="*/ 310778 h 352426"/>
              <a:gd name="connsiteX95" fmla="*/ 190427 w 274335"/>
              <a:gd name="connsiteY95" fmla="*/ 315183 h 352426"/>
              <a:gd name="connsiteX96" fmla="*/ 193718 w 274335"/>
              <a:gd name="connsiteY96" fmla="*/ 322420 h 352426"/>
              <a:gd name="connsiteX97" fmla="*/ 200298 w 274335"/>
              <a:gd name="connsiteY97" fmla="*/ 318644 h 352426"/>
              <a:gd name="connsiteX98" fmla="*/ 202092 w 274335"/>
              <a:gd name="connsiteY98" fmla="*/ 316442 h 352426"/>
              <a:gd name="connsiteX99" fmla="*/ 204485 w 274335"/>
              <a:gd name="connsiteY99" fmla="*/ 321476 h 352426"/>
              <a:gd name="connsiteX100" fmla="*/ 201494 w 274335"/>
              <a:gd name="connsiteY100" fmla="*/ 321476 h 352426"/>
              <a:gd name="connsiteX101" fmla="*/ 195213 w 274335"/>
              <a:gd name="connsiteY101" fmla="*/ 324937 h 352426"/>
              <a:gd name="connsiteX102" fmla="*/ 199700 w 274335"/>
              <a:gd name="connsiteY102" fmla="*/ 335006 h 352426"/>
              <a:gd name="connsiteX103" fmla="*/ 201494 w 274335"/>
              <a:gd name="connsiteY103" fmla="*/ 335320 h 352426"/>
              <a:gd name="connsiteX104" fmla="*/ 202092 w 274335"/>
              <a:gd name="connsiteY104" fmla="*/ 335950 h 352426"/>
              <a:gd name="connsiteX105" fmla="*/ 195512 w 274335"/>
              <a:gd name="connsiteY105" fmla="*/ 339725 h 352426"/>
              <a:gd name="connsiteX106" fmla="*/ 194914 w 274335"/>
              <a:gd name="connsiteY106" fmla="*/ 338467 h 352426"/>
              <a:gd name="connsiteX107" fmla="*/ 195213 w 274335"/>
              <a:gd name="connsiteY107" fmla="*/ 336893 h 352426"/>
              <a:gd name="connsiteX108" fmla="*/ 186240 w 274335"/>
              <a:gd name="connsiteY108" fmla="*/ 317700 h 352426"/>
              <a:gd name="connsiteX109" fmla="*/ 184146 w 274335"/>
              <a:gd name="connsiteY109" fmla="*/ 317700 h 352426"/>
              <a:gd name="connsiteX110" fmla="*/ 183847 w 274335"/>
              <a:gd name="connsiteY110" fmla="*/ 316442 h 352426"/>
              <a:gd name="connsiteX111" fmla="*/ 202691 w 274335"/>
              <a:gd name="connsiteY111" fmla="*/ 304800 h 352426"/>
              <a:gd name="connsiteX112" fmla="*/ 59543 w 274335"/>
              <a:gd name="connsiteY112" fmla="*/ 300352 h 352426"/>
              <a:gd name="connsiteX113" fmla="*/ 68644 w 274335"/>
              <a:gd name="connsiteY113" fmla="*/ 302863 h 352426"/>
              <a:gd name="connsiteX114" fmla="*/ 68957 w 274335"/>
              <a:gd name="connsiteY114" fmla="*/ 303176 h 352426"/>
              <a:gd name="connsiteX115" fmla="*/ 69271 w 274335"/>
              <a:gd name="connsiteY115" fmla="*/ 303490 h 352426"/>
              <a:gd name="connsiteX116" fmla="*/ 69585 w 274335"/>
              <a:gd name="connsiteY116" fmla="*/ 304118 h 352426"/>
              <a:gd name="connsiteX117" fmla="*/ 72409 w 274335"/>
              <a:gd name="connsiteY117" fmla="*/ 312905 h 352426"/>
              <a:gd name="connsiteX118" fmla="*/ 67388 w 274335"/>
              <a:gd name="connsiteY118" fmla="*/ 322633 h 352426"/>
              <a:gd name="connsiteX119" fmla="*/ 50756 w 274335"/>
              <a:gd name="connsiteY119" fmla="*/ 322947 h 352426"/>
              <a:gd name="connsiteX120" fmla="*/ 50442 w 274335"/>
              <a:gd name="connsiteY120" fmla="*/ 322633 h 352426"/>
              <a:gd name="connsiteX121" fmla="*/ 49815 w 274335"/>
              <a:gd name="connsiteY121" fmla="*/ 306315 h 352426"/>
              <a:gd name="connsiteX122" fmla="*/ 59543 w 274335"/>
              <a:gd name="connsiteY122" fmla="*/ 300352 h 352426"/>
              <a:gd name="connsiteX123" fmla="*/ 216912 w 274335"/>
              <a:gd name="connsiteY123" fmla="*/ 293688 h 352426"/>
              <a:gd name="connsiteX124" fmla="*/ 220873 w 274335"/>
              <a:gd name="connsiteY124" fmla="*/ 297857 h 352426"/>
              <a:gd name="connsiteX125" fmla="*/ 220264 w 274335"/>
              <a:gd name="connsiteY125" fmla="*/ 299140 h 352426"/>
              <a:gd name="connsiteX126" fmla="*/ 212952 w 274335"/>
              <a:gd name="connsiteY126" fmla="*/ 300744 h 352426"/>
              <a:gd name="connsiteX127" fmla="*/ 212952 w 274335"/>
              <a:gd name="connsiteY127" fmla="*/ 311969 h 352426"/>
              <a:gd name="connsiteX128" fmla="*/ 222092 w 274335"/>
              <a:gd name="connsiteY128" fmla="*/ 303630 h 352426"/>
              <a:gd name="connsiteX129" fmla="*/ 222092 w 274335"/>
              <a:gd name="connsiteY129" fmla="*/ 301065 h 352426"/>
              <a:gd name="connsiteX130" fmla="*/ 222701 w 274335"/>
              <a:gd name="connsiteY130" fmla="*/ 300102 h 352426"/>
              <a:gd name="connsiteX131" fmla="*/ 226662 w 274335"/>
              <a:gd name="connsiteY131" fmla="*/ 304272 h 352426"/>
              <a:gd name="connsiteX132" fmla="*/ 225748 w 274335"/>
              <a:gd name="connsiteY132" fmla="*/ 305234 h 352426"/>
              <a:gd name="connsiteX133" fmla="*/ 224225 w 274335"/>
              <a:gd name="connsiteY133" fmla="*/ 304913 h 352426"/>
              <a:gd name="connsiteX134" fmla="*/ 215084 w 274335"/>
              <a:gd name="connsiteY134" fmla="*/ 314214 h 352426"/>
              <a:gd name="connsiteX135" fmla="*/ 226662 w 274335"/>
              <a:gd name="connsiteY135" fmla="*/ 315496 h 352426"/>
              <a:gd name="connsiteX136" fmla="*/ 228490 w 274335"/>
              <a:gd name="connsiteY136" fmla="*/ 305234 h 352426"/>
              <a:gd name="connsiteX137" fmla="*/ 229404 w 274335"/>
              <a:gd name="connsiteY137" fmla="*/ 304592 h 352426"/>
              <a:gd name="connsiteX138" fmla="*/ 233060 w 274335"/>
              <a:gd name="connsiteY138" fmla="*/ 309082 h 352426"/>
              <a:gd name="connsiteX139" fmla="*/ 228490 w 274335"/>
              <a:gd name="connsiteY139" fmla="*/ 318062 h 352426"/>
              <a:gd name="connsiteX140" fmla="*/ 209905 w 274335"/>
              <a:gd name="connsiteY140" fmla="*/ 318062 h 352426"/>
              <a:gd name="connsiteX141" fmla="*/ 212038 w 274335"/>
              <a:gd name="connsiteY141" fmla="*/ 297857 h 352426"/>
              <a:gd name="connsiteX142" fmla="*/ 216912 w 274335"/>
              <a:gd name="connsiteY142" fmla="*/ 293688 h 352426"/>
              <a:gd name="connsiteX143" fmla="*/ 225963 w 274335"/>
              <a:gd name="connsiteY143" fmla="*/ 282575 h 352426"/>
              <a:gd name="connsiteX144" fmla="*/ 227208 w 274335"/>
              <a:gd name="connsiteY144" fmla="*/ 283528 h 352426"/>
              <a:gd name="connsiteX145" fmla="*/ 226586 w 274335"/>
              <a:gd name="connsiteY145" fmla="*/ 285433 h 352426"/>
              <a:gd name="connsiteX146" fmla="*/ 242772 w 274335"/>
              <a:gd name="connsiteY146" fmla="*/ 299086 h 352426"/>
              <a:gd name="connsiteX147" fmla="*/ 248064 w 274335"/>
              <a:gd name="connsiteY147" fmla="*/ 291148 h 352426"/>
              <a:gd name="connsiteX148" fmla="*/ 247752 w 274335"/>
              <a:gd name="connsiteY148" fmla="*/ 286703 h 352426"/>
              <a:gd name="connsiteX149" fmla="*/ 249309 w 274335"/>
              <a:gd name="connsiteY149" fmla="*/ 284798 h 352426"/>
              <a:gd name="connsiteX150" fmla="*/ 252110 w 274335"/>
              <a:gd name="connsiteY150" fmla="*/ 291783 h 352426"/>
              <a:gd name="connsiteX151" fmla="*/ 239659 w 274335"/>
              <a:gd name="connsiteY151" fmla="*/ 306388 h 352426"/>
              <a:gd name="connsiteX152" fmla="*/ 239037 w 274335"/>
              <a:gd name="connsiteY152" fmla="*/ 305118 h 352426"/>
              <a:gd name="connsiteX153" fmla="*/ 239348 w 274335"/>
              <a:gd name="connsiteY153" fmla="*/ 303213 h 352426"/>
              <a:gd name="connsiteX154" fmla="*/ 223473 w 274335"/>
              <a:gd name="connsiteY154" fmla="*/ 289878 h 352426"/>
              <a:gd name="connsiteX155" fmla="*/ 221917 w 274335"/>
              <a:gd name="connsiteY155" fmla="*/ 290830 h 352426"/>
              <a:gd name="connsiteX156" fmla="*/ 220360 w 274335"/>
              <a:gd name="connsiteY156" fmla="*/ 289878 h 352426"/>
              <a:gd name="connsiteX157" fmla="*/ 225963 w 274335"/>
              <a:gd name="connsiteY157" fmla="*/ 282575 h 352426"/>
              <a:gd name="connsiteX158" fmla="*/ 42559 w 274335"/>
              <a:gd name="connsiteY158" fmla="*/ 276225 h 352426"/>
              <a:gd name="connsiteX159" fmla="*/ 45734 w 274335"/>
              <a:gd name="connsiteY159" fmla="*/ 279400 h 352426"/>
              <a:gd name="connsiteX160" fmla="*/ 40972 w 274335"/>
              <a:gd name="connsiteY160" fmla="*/ 301626 h 352426"/>
              <a:gd name="connsiteX161" fmla="*/ 52084 w 274335"/>
              <a:gd name="connsiteY161" fmla="*/ 290513 h 352426"/>
              <a:gd name="connsiteX162" fmla="*/ 52084 w 274335"/>
              <a:gd name="connsiteY162" fmla="*/ 288925 h 352426"/>
              <a:gd name="connsiteX163" fmla="*/ 56847 w 274335"/>
              <a:gd name="connsiteY163" fmla="*/ 292100 h 352426"/>
              <a:gd name="connsiteX164" fmla="*/ 55260 w 274335"/>
              <a:gd name="connsiteY164" fmla="*/ 293688 h 352426"/>
              <a:gd name="connsiteX165" fmla="*/ 53672 w 274335"/>
              <a:gd name="connsiteY165" fmla="*/ 293688 h 352426"/>
              <a:gd name="connsiteX166" fmla="*/ 37797 w 274335"/>
              <a:gd name="connsiteY166" fmla="*/ 309563 h 352426"/>
              <a:gd name="connsiteX167" fmla="*/ 34622 w 274335"/>
              <a:gd name="connsiteY167" fmla="*/ 307976 h 352426"/>
              <a:gd name="connsiteX168" fmla="*/ 39384 w 274335"/>
              <a:gd name="connsiteY168" fmla="*/ 284163 h 352426"/>
              <a:gd name="connsiteX169" fmla="*/ 28272 w 274335"/>
              <a:gd name="connsiteY169" fmla="*/ 293688 h 352426"/>
              <a:gd name="connsiteX170" fmla="*/ 28272 w 274335"/>
              <a:gd name="connsiteY170" fmla="*/ 295276 h 352426"/>
              <a:gd name="connsiteX171" fmla="*/ 26684 w 274335"/>
              <a:gd name="connsiteY171" fmla="*/ 296863 h 352426"/>
              <a:gd name="connsiteX172" fmla="*/ 21922 w 274335"/>
              <a:gd name="connsiteY172" fmla="*/ 290513 h 352426"/>
              <a:gd name="connsiteX173" fmla="*/ 23509 w 274335"/>
              <a:gd name="connsiteY173" fmla="*/ 288925 h 352426"/>
              <a:gd name="connsiteX174" fmla="*/ 25097 w 274335"/>
              <a:gd name="connsiteY174" fmla="*/ 290513 h 352426"/>
              <a:gd name="connsiteX175" fmla="*/ 42559 w 274335"/>
              <a:gd name="connsiteY175" fmla="*/ 277813 h 352426"/>
              <a:gd name="connsiteX176" fmla="*/ 28489 w 274335"/>
              <a:gd name="connsiteY176" fmla="*/ 272068 h 352426"/>
              <a:gd name="connsiteX177" fmla="*/ 33901 w 274335"/>
              <a:gd name="connsiteY177" fmla="*/ 273580 h 352426"/>
              <a:gd name="connsiteX178" fmla="*/ 32097 w 274335"/>
              <a:gd name="connsiteY178" fmla="*/ 277208 h 352426"/>
              <a:gd name="connsiteX179" fmla="*/ 27406 w 274335"/>
              <a:gd name="connsiteY179" fmla="*/ 275697 h 352426"/>
              <a:gd name="connsiteX180" fmla="*/ 28489 w 274335"/>
              <a:gd name="connsiteY180" fmla="*/ 272068 h 352426"/>
              <a:gd name="connsiteX181" fmla="*/ 236235 w 274335"/>
              <a:gd name="connsiteY181" fmla="*/ 266700 h 352426"/>
              <a:gd name="connsiteX182" fmla="*/ 237823 w 274335"/>
              <a:gd name="connsiteY182" fmla="*/ 268288 h 352426"/>
              <a:gd name="connsiteX183" fmla="*/ 236235 w 274335"/>
              <a:gd name="connsiteY183" fmla="*/ 268288 h 352426"/>
              <a:gd name="connsiteX184" fmla="*/ 256873 w 274335"/>
              <a:gd name="connsiteY184" fmla="*/ 279401 h 352426"/>
              <a:gd name="connsiteX185" fmla="*/ 258461 w 274335"/>
              <a:gd name="connsiteY185" fmla="*/ 279401 h 352426"/>
              <a:gd name="connsiteX186" fmla="*/ 260048 w 274335"/>
              <a:gd name="connsiteY186" fmla="*/ 279401 h 352426"/>
              <a:gd name="connsiteX187" fmla="*/ 255286 w 274335"/>
              <a:gd name="connsiteY187" fmla="*/ 287338 h 352426"/>
              <a:gd name="connsiteX188" fmla="*/ 253698 w 274335"/>
              <a:gd name="connsiteY188" fmla="*/ 285751 h 352426"/>
              <a:gd name="connsiteX189" fmla="*/ 253698 w 274335"/>
              <a:gd name="connsiteY189" fmla="*/ 284163 h 352426"/>
              <a:gd name="connsiteX190" fmla="*/ 236235 w 274335"/>
              <a:gd name="connsiteY190" fmla="*/ 273050 h 352426"/>
              <a:gd name="connsiteX191" fmla="*/ 233060 w 274335"/>
              <a:gd name="connsiteY191" fmla="*/ 274638 h 352426"/>
              <a:gd name="connsiteX192" fmla="*/ 31447 w 274335"/>
              <a:gd name="connsiteY192" fmla="*/ 255588 h 352426"/>
              <a:gd name="connsiteX193" fmla="*/ 36210 w 274335"/>
              <a:gd name="connsiteY193" fmla="*/ 263526 h 352426"/>
              <a:gd name="connsiteX194" fmla="*/ 34622 w 274335"/>
              <a:gd name="connsiteY194" fmla="*/ 263526 h 352426"/>
              <a:gd name="connsiteX195" fmla="*/ 33035 w 274335"/>
              <a:gd name="connsiteY195" fmla="*/ 261938 h 352426"/>
              <a:gd name="connsiteX196" fmla="*/ 13984 w 274335"/>
              <a:gd name="connsiteY196" fmla="*/ 271463 h 352426"/>
              <a:gd name="connsiteX197" fmla="*/ 13984 w 274335"/>
              <a:gd name="connsiteY197" fmla="*/ 273051 h 352426"/>
              <a:gd name="connsiteX198" fmla="*/ 12397 w 274335"/>
              <a:gd name="connsiteY198" fmla="*/ 274638 h 352426"/>
              <a:gd name="connsiteX199" fmla="*/ 9222 w 274335"/>
              <a:gd name="connsiteY199" fmla="*/ 265113 h 352426"/>
              <a:gd name="connsiteX200" fmla="*/ 10809 w 274335"/>
              <a:gd name="connsiteY200" fmla="*/ 266701 h 352426"/>
              <a:gd name="connsiteX201" fmla="*/ 31447 w 274335"/>
              <a:gd name="connsiteY201" fmla="*/ 258763 h 352426"/>
              <a:gd name="connsiteX202" fmla="*/ 247030 w 274335"/>
              <a:gd name="connsiteY202" fmla="*/ 242888 h 352426"/>
              <a:gd name="connsiteX203" fmla="*/ 252428 w 274335"/>
              <a:gd name="connsiteY203" fmla="*/ 244855 h 352426"/>
              <a:gd name="connsiteX204" fmla="*/ 252110 w 274335"/>
              <a:gd name="connsiteY204" fmla="*/ 246495 h 352426"/>
              <a:gd name="connsiteX205" fmla="*/ 245760 w 274335"/>
              <a:gd name="connsiteY205" fmla="*/ 250757 h 352426"/>
              <a:gd name="connsiteX206" fmla="*/ 250840 w 274335"/>
              <a:gd name="connsiteY206" fmla="*/ 261576 h 352426"/>
              <a:gd name="connsiteX207" fmla="*/ 264811 w 274335"/>
              <a:gd name="connsiteY207" fmla="*/ 258953 h 352426"/>
              <a:gd name="connsiteX208" fmla="*/ 262588 w 274335"/>
              <a:gd name="connsiteY208" fmla="*/ 248790 h 352426"/>
              <a:gd name="connsiteX209" fmla="*/ 263541 w 274335"/>
              <a:gd name="connsiteY209" fmla="*/ 247806 h 352426"/>
              <a:gd name="connsiteX210" fmla="*/ 268621 w 274335"/>
              <a:gd name="connsiteY210" fmla="*/ 250101 h 352426"/>
              <a:gd name="connsiteX211" fmla="*/ 267668 w 274335"/>
              <a:gd name="connsiteY211" fmla="*/ 261248 h 352426"/>
              <a:gd name="connsiteX212" fmla="*/ 248935 w 274335"/>
              <a:gd name="connsiteY212" fmla="*/ 268789 h 352426"/>
              <a:gd name="connsiteX213" fmla="*/ 243855 w 274335"/>
              <a:gd name="connsiteY213" fmla="*/ 248790 h 352426"/>
              <a:gd name="connsiteX214" fmla="*/ 247030 w 274335"/>
              <a:gd name="connsiteY214" fmla="*/ 242888 h 352426"/>
              <a:gd name="connsiteX215" fmla="*/ 158446 w 274335"/>
              <a:gd name="connsiteY215" fmla="*/ 239713 h 352426"/>
              <a:gd name="connsiteX216" fmla="*/ 158446 w 274335"/>
              <a:gd name="connsiteY216" fmla="*/ 280988 h 352426"/>
              <a:gd name="connsiteX217" fmla="*/ 179084 w 274335"/>
              <a:gd name="connsiteY217" fmla="*/ 239713 h 352426"/>
              <a:gd name="connsiteX218" fmla="*/ 158446 w 274335"/>
              <a:gd name="connsiteY218" fmla="*/ 239713 h 352426"/>
              <a:gd name="connsiteX219" fmla="*/ 94946 w 274335"/>
              <a:gd name="connsiteY219" fmla="*/ 239713 h 352426"/>
              <a:gd name="connsiteX220" fmla="*/ 117171 w 274335"/>
              <a:gd name="connsiteY220" fmla="*/ 280988 h 352426"/>
              <a:gd name="connsiteX221" fmla="*/ 117171 w 274335"/>
              <a:gd name="connsiteY221" fmla="*/ 239713 h 352426"/>
              <a:gd name="connsiteX222" fmla="*/ 94946 w 274335"/>
              <a:gd name="connsiteY222" fmla="*/ 239713 h 352426"/>
              <a:gd name="connsiteX223" fmla="*/ 13217 w 274335"/>
              <a:gd name="connsiteY223" fmla="*/ 233399 h 352426"/>
              <a:gd name="connsiteX224" fmla="*/ 30453 w 274335"/>
              <a:gd name="connsiteY224" fmla="*/ 244636 h 352426"/>
              <a:gd name="connsiteX225" fmla="*/ 31448 w 274335"/>
              <a:gd name="connsiteY225" fmla="*/ 250737 h 352426"/>
              <a:gd name="connsiteX226" fmla="*/ 25813 w 274335"/>
              <a:gd name="connsiteY226" fmla="*/ 252342 h 352426"/>
              <a:gd name="connsiteX227" fmla="*/ 25150 w 274335"/>
              <a:gd name="connsiteY227" fmla="*/ 251379 h 352426"/>
              <a:gd name="connsiteX228" fmla="*/ 27139 w 274335"/>
              <a:gd name="connsiteY228" fmla="*/ 243673 h 352426"/>
              <a:gd name="connsiteX229" fmla="*/ 17195 w 274335"/>
              <a:gd name="connsiteY229" fmla="*/ 238857 h 352426"/>
              <a:gd name="connsiteX230" fmla="*/ 20178 w 274335"/>
              <a:gd name="connsiteY230" fmla="*/ 251058 h 352426"/>
              <a:gd name="connsiteX231" fmla="*/ 22167 w 274335"/>
              <a:gd name="connsiteY231" fmla="*/ 252021 h 352426"/>
              <a:gd name="connsiteX232" fmla="*/ 22830 w 274335"/>
              <a:gd name="connsiteY232" fmla="*/ 253305 h 352426"/>
              <a:gd name="connsiteX233" fmla="*/ 16863 w 274335"/>
              <a:gd name="connsiteY233" fmla="*/ 254910 h 352426"/>
              <a:gd name="connsiteX234" fmla="*/ 16201 w 274335"/>
              <a:gd name="connsiteY234" fmla="*/ 253626 h 352426"/>
              <a:gd name="connsiteX235" fmla="*/ 17195 w 274335"/>
              <a:gd name="connsiteY235" fmla="*/ 252342 h 352426"/>
              <a:gd name="connsiteX236" fmla="*/ 13880 w 274335"/>
              <a:gd name="connsiteY236" fmla="*/ 239820 h 352426"/>
              <a:gd name="connsiteX237" fmla="*/ 6257 w 274335"/>
              <a:gd name="connsiteY237" fmla="*/ 249773 h 352426"/>
              <a:gd name="connsiteX238" fmla="*/ 14875 w 274335"/>
              <a:gd name="connsiteY238" fmla="*/ 256516 h 352426"/>
              <a:gd name="connsiteX239" fmla="*/ 14875 w 274335"/>
              <a:gd name="connsiteY239" fmla="*/ 257479 h 352426"/>
              <a:gd name="connsiteX240" fmla="*/ 8908 w 274335"/>
              <a:gd name="connsiteY240" fmla="*/ 258763 h 352426"/>
              <a:gd name="connsiteX241" fmla="*/ 3274 w 274335"/>
              <a:gd name="connsiteY241" fmla="*/ 250415 h 352426"/>
              <a:gd name="connsiteX242" fmla="*/ 13217 w 274335"/>
              <a:gd name="connsiteY242" fmla="*/ 233399 h 352426"/>
              <a:gd name="connsiteX243" fmla="*/ 247348 w 274335"/>
              <a:gd name="connsiteY243" fmla="*/ 231775 h 352426"/>
              <a:gd name="connsiteX244" fmla="*/ 248935 w 274335"/>
              <a:gd name="connsiteY244" fmla="*/ 231775 h 352426"/>
              <a:gd name="connsiteX245" fmla="*/ 248935 w 274335"/>
              <a:gd name="connsiteY245" fmla="*/ 233363 h 352426"/>
              <a:gd name="connsiteX246" fmla="*/ 271161 w 274335"/>
              <a:gd name="connsiteY246" fmla="*/ 236538 h 352426"/>
              <a:gd name="connsiteX247" fmla="*/ 272748 w 274335"/>
              <a:gd name="connsiteY247" fmla="*/ 234950 h 352426"/>
              <a:gd name="connsiteX248" fmla="*/ 271161 w 274335"/>
              <a:gd name="connsiteY248" fmla="*/ 244475 h 352426"/>
              <a:gd name="connsiteX249" fmla="*/ 269573 w 274335"/>
              <a:gd name="connsiteY249" fmla="*/ 244475 h 352426"/>
              <a:gd name="connsiteX250" fmla="*/ 269573 w 274335"/>
              <a:gd name="connsiteY250" fmla="*/ 241300 h 352426"/>
              <a:gd name="connsiteX251" fmla="*/ 248935 w 274335"/>
              <a:gd name="connsiteY251" fmla="*/ 238125 h 352426"/>
              <a:gd name="connsiteX252" fmla="*/ 247348 w 274335"/>
              <a:gd name="connsiteY252" fmla="*/ 239713 h 352426"/>
              <a:gd name="connsiteX253" fmla="*/ 245760 w 274335"/>
              <a:gd name="connsiteY253" fmla="*/ 239713 h 352426"/>
              <a:gd name="connsiteX254" fmla="*/ 3170 w 274335"/>
              <a:gd name="connsiteY254" fmla="*/ 209550 h 352426"/>
              <a:gd name="connsiteX255" fmla="*/ 3170 w 274335"/>
              <a:gd name="connsiteY255" fmla="*/ 214746 h 352426"/>
              <a:gd name="connsiteX256" fmla="*/ 13588 w 274335"/>
              <a:gd name="connsiteY256" fmla="*/ 223514 h 352426"/>
              <a:gd name="connsiteX257" fmla="*/ 21327 w 274335"/>
              <a:gd name="connsiteY257" fmla="*/ 216045 h 352426"/>
              <a:gd name="connsiteX258" fmla="*/ 21922 w 274335"/>
              <a:gd name="connsiteY258" fmla="*/ 210200 h 352426"/>
              <a:gd name="connsiteX259" fmla="*/ 3170 w 274335"/>
              <a:gd name="connsiteY259" fmla="*/ 209550 h 352426"/>
              <a:gd name="connsiteX260" fmla="*/ 11 w 274335"/>
              <a:gd name="connsiteY260" fmla="*/ 201613 h 352426"/>
              <a:gd name="connsiteX261" fmla="*/ 1580 w 274335"/>
              <a:gd name="connsiteY261" fmla="*/ 201613 h 352426"/>
              <a:gd name="connsiteX262" fmla="*/ 2835 w 274335"/>
              <a:gd name="connsiteY262" fmla="*/ 203541 h 352426"/>
              <a:gd name="connsiteX263" fmla="*/ 24175 w 274335"/>
              <a:gd name="connsiteY263" fmla="*/ 203862 h 352426"/>
              <a:gd name="connsiteX264" fmla="*/ 25116 w 274335"/>
              <a:gd name="connsiteY264" fmla="*/ 202256 h 352426"/>
              <a:gd name="connsiteX265" fmla="*/ 26685 w 274335"/>
              <a:gd name="connsiteY265" fmla="*/ 202256 h 352426"/>
              <a:gd name="connsiteX266" fmla="*/ 26058 w 274335"/>
              <a:gd name="connsiteY266" fmla="*/ 213822 h 352426"/>
              <a:gd name="connsiteX267" fmla="*/ 14133 w 274335"/>
              <a:gd name="connsiteY267" fmla="*/ 228601 h 352426"/>
              <a:gd name="connsiteX268" fmla="*/ 11 w 274335"/>
              <a:gd name="connsiteY268" fmla="*/ 215107 h 352426"/>
              <a:gd name="connsiteX269" fmla="*/ 11 w 274335"/>
              <a:gd name="connsiteY269" fmla="*/ 201613 h 352426"/>
              <a:gd name="connsiteX270" fmla="*/ 247347 w 274335"/>
              <a:gd name="connsiteY270" fmla="*/ 200025 h 352426"/>
              <a:gd name="connsiteX271" fmla="*/ 253862 w 274335"/>
              <a:gd name="connsiteY271" fmla="*/ 204374 h 352426"/>
              <a:gd name="connsiteX272" fmla="*/ 252311 w 274335"/>
              <a:gd name="connsiteY272" fmla="*/ 204995 h 352426"/>
              <a:gd name="connsiteX273" fmla="*/ 251380 w 274335"/>
              <a:gd name="connsiteY273" fmla="*/ 213070 h 352426"/>
              <a:gd name="connsiteX274" fmla="*/ 272784 w 274335"/>
              <a:gd name="connsiteY274" fmla="*/ 212760 h 352426"/>
              <a:gd name="connsiteX275" fmla="*/ 273094 w 274335"/>
              <a:gd name="connsiteY275" fmla="*/ 211828 h 352426"/>
              <a:gd name="connsiteX276" fmla="*/ 274335 w 274335"/>
              <a:gd name="connsiteY276" fmla="*/ 211828 h 352426"/>
              <a:gd name="connsiteX277" fmla="*/ 274335 w 274335"/>
              <a:gd name="connsiteY277" fmla="*/ 219593 h 352426"/>
              <a:gd name="connsiteX278" fmla="*/ 273715 w 274335"/>
              <a:gd name="connsiteY278" fmla="*/ 219593 h 352426"/>
              <a:gd name="connsiteX279" fmla="*/ 272784 w 274335"/>
              <a:gd name="connsiteY279" fmla="*/ 217729 h 352426"/>
              <a:gd name="connsiteX280" fmla="*/ 251690 w 274335"/>
              <a:gd name="connsiteY280" fmla="*/ 218040 h 352426"/>
              <a:gd name="connsiteX281" fmla="*/ 252000 w 274335"/>
              <a:gd name="connsiteY281" fmla="*/ 224252 h 352426"/>
              <a:gd name="connsiteX282" fmla="*/ 253241 w 274335"/>
              <a:gd name="connsiteY282" fmla="*/ 224873 h 352426"/>
              <a:gd name="connsiteX283" fmla="*/ 247657 w 274335"/>
              <a:gd name="connsiteY283" fmla="*/ 228600 h 352426"/>
              <a:gd name="connsiteX284" fmla="*/ 248588 w 274335"/>
              <a:gd name="connsiteY284" fmla="*/ 224873 h 352426"/>
              <a:gd name="connsiteX285" fmla="*/ 248898 w 274335"/>
              <a:gd name="connsiteY285" fmla="*/ 205305 h 352426"/>
              <a:gd name="connsiteX286" fmla="*/ 247347 w 274335"/>
              <a:gd name="connsiteY286" fmla="*/ 200025 h 352426"/>
              <a:gd name="connsiteX287" fmla="*/ 12926 w 274335"/>
              <a:gd name="connsiteY287" fmla="*/ 192844 h 352426"/>
              <a:gd name="connsiteX288" fmla="*/ 16555 w 274335"/>
              <a:gd name="connsiteY288" fmla="*/ 193978 h 352426"/>
              <a:gd name="connsiteX289" fmla="*/ 15043 w 274335"/>
              <a:gd name="connsiteY289" fmla="*/ 199270 h 352426"/>
              <a:gd name="connsiteX290" fmla="*/ 11415 w 274335"/>
              <a:gd name="connsiteY290" fmla="*/ 197380 h 352426"/>
              <a:gd name="connsiteX291" fmla="*/ 12926 w 274335"/>
              <a:gd name="connsiteY291" fmla="*/ 192844 h 352426"/>
              <a:gd name="connsiteX292" fmla="*/ 158446 w 274335"/>
              <a:gd name="connsiteY292" fmla="*/ 177800 h 352426"/>
              <a:gd name="connsiteX293" fmla="*/ 158446 w 274335"/>
              <a:gd name="connsiteY293" fmla="*/ 200025 h 352426"/>
              <a:gd name="connsiteX294" fmla="*/ 195747 w 274335"/>
              <a:gd name="connsiteY294" fmla="*/ 200025 h 352426"/>
              <a:gd name="connsiteX295" fmla="*/ 202896 w 274335"/>
              <a:gd name="connsiteY295" fmla="*/ 177800 h 352426"/>
              <a:gd name="connsiteX296" fmla="*/ 158446 w 274335"/>
              <a:gd name="connsiteY296" fmla="*/ 177800 h 352426"/>
              <a:gd name="connsiteX297" fmla="*/ 125369 w 274335"/>
              <a:gd name="connsiteY297" fmla="*/ 177800 h 352426"/>
              <a:gd name="connsiteX298" fmla="*/ 125369 w 274335"/>
              <a:gd name="connsiteY298" fmla="*/ 208990 h 352426"/>
              <a:gd name="connsiteX299" fmla="*/ 82246 w 274335"/>
              <a:gd name="connsiteY299" fmla="*/ 208990 h 352426"/>
              <a:gd name="connsiteX300" fmla="*/ 83820 w 274335"/>
              <a:gd name="connsiteY300" fmla="*/ 212491 h 352426"/>
              <a:gd name="connsiteX301" fmla="*/ 91374 w 274335"/>
              <a:gd name="connsiteY301" fmla="*/ 230632 h 352426"/>
              <a:gd name="connsiteX302" fmla="*/ 120962 w 274335"/>
              <a:gd name="connsiteY302" fmla="*/ 230632 h 352426"/>
              <a:gd name="connsiteX303" fmla="*/ 125369 w 274335"/>
              <a:gd name="connsiteY303" fmla="*/ 230632 h 352426"/>
              <a:gd name="connsiteX304" fmla="*/ 125369 w 274335"/>
              <a:gd name="connsiteY304" fmla="*/ 295559 h 352426"/>
              <a:gd name="connsiteX305" fmla="*/ 134182 w 274335"/>
              <a:gd name="connsiteY305" fmla="*/ 307017 h 352426"/>
              <a:gd name="connsiteX306" fmla="*/ 136700 w 274335"/>
              <a:gd name="connsiteY306" fmla="*/ 309563 h 352426"/>
              <a:gd name="connsiteX307" fmla="*/ 139219 w 274335"/>
              <a:gd name="connsiteY307" fmla="*/ 307017 h 352426"/>
              <a:gd name="connsiteX308" fmla="*/ 148347 w 274335"/>
              <a:gd name="connsiteY308" fmla="*/ 295559 h 352426"/>
              <a:gd name="connsiteX309" fmla="*/ 148347 w 274335"/>
              <a:gd name="connsiteY309" fmla="*/ 230632 h 352426"/>
              <a:gd name="connsiteX310" fmla="*/ 152753 w 274335"/>
              <a:gd name="connsiteY310" fmla="*/ 230632 h 352426"/>
              <a:gd name="connsiteX311" fmla="*/ 182656 w 274335"/>
              <a:gd name="connsiteY311" fmla="*/ 230632 h 352426"/>
              <a:gd name="connsiteX312" fmla="*/ 190525 w 274335"/>
              <a:gd name="connsiteY312" fmla="*/ 212491 h 352426"/>
              <a:gd name="connsiteX313" fmla="*/ 191784 w 274335"/>
              <a:gd name="connsiteY313" fmla="*/ 208990 h 352426"/>
              <a:gd name="connsiteX314" fmla="*/ 148347 w 274335"/>
              <a:gd name="connsiteY314" fmla="*/ 208990 h 352426"/>
              <a:gd name="connsiteX315" fmla="*/ 148347 w 274335"/>
              <a:gd name="connsiteY315" fmla="*/ 177800 h 352426"/>
              <a:gd name="connsiteX316" fmla="*/ 136700 w 274335"/>
              <a:gd name="connsiteY316" fmla="*/ 177800 h 352426"/>
              <a:gd name="connsiteX317" fmla="*/ 125369 w 274335"/>
              <a:gd name="connsiteY317" fmla="*/ 177800 h 352426"/>
              <a:gd name="connsiteX318" fmla="*/ 71134 w 274335"/>
              <a:gd name="connsiteY318" fmla="*/ 177800 h 352426"/>
              <a:gd name="connsiteX319" fmla="*/ 78266 w 274335"/>
              <a:gd name="connsiteY319" fmla="*/ 200025 h 352426"/>
              <a:gd name="connsiteX320" fmla="*/ 117172 w 274335"/>
              <a:gd name="connsiteY320" fmla="*/ 200025 h 352426"/>
              <a:gd name="connsiteX321" fmla="*/ 117172 w 274335"/>
              <a:gd name="connsiteY321" fmla="*/ 177800 h 352426"/>
              <a:gd name="connsiteX322" fmla="*/ 71134 w 274335"/>
              <a:gd name="connsiteY322" fmla="*/ 177800 h 352426"/>
              <a:gd name="connsiteX323" fmla="*/ 265125 w 274335"/>
              <a:gd name="connsiteY323" fmla="*/ 173038 h 352426"/>
              <a:gd name="connsiteX324" fmla="*/ 271091 w 274335"/>
              <a:gd name="connsiteY324" fmla="*/ 181707 h 352426"/>
              <a:gd name="connsiteX325" fmla="*/ 260816 w 274335"/>
              <a:gd name="connsiteY325" fmla="*/ 198724 h 352426"/>
              <a:gd name="connsiteX326" fmla="*/ 243911 w 274335"/>
              <a:gd name="connsiteY326" fmla="*/ 187486 h 352426"/>
              <a:gd name="connsiteX327" fmla="*/ 242585 w 274335"/>
              <a:gd name="connsiteY327" fmla="*/ 180744 h 352426"/>
              <a:gd name="connsiteX328" fmla="*/ 248220 w 274335"/>
              <a:gd name="connsiteY328" fmla="*/ 179460 h 352426"/>
              <a:gd name="connsiteX329" fmla="*/ 249214 w 274335"/>
              <a:gd name="connsiteY329" fmla="*/ 180423 h 352426"/>
              <a:gd name="connsiteX330" fmla="*/ 246894 w 274335"/>
              <a:gd name="connsiteY330" fmla="*/ 188128 h 352426"/>
              <a:gd name="connsiteX331" fmla="*/ 257170 w 274335"/>
              <a:gd name="connsiteY331" fmla="*/ 193265 h 352426"/>
              <a:gd name="connsiteX332" fmla="*/ 254186 w 274335"/>
              <a:gd name="connsiteY332" fmla="*/ 180744 h 352426"/>
              <a:gd name="connsiteX333" fmla="*/ 251866 w 274335"/>
              <a:gd name="connsiteY333" fmla="*/ 179781 h 352426"/>
              <a:gd name="connsiteX334" fmla="*/ 251535 w 274335"/>
              <a:gd name="connsiteY334" fmla="*/ 178496 h 352426"/>
              <a:gd name="connsiteX335" fmla="*/ 257501 w 274335"/>
              <a:gd name="connsiteY335" fmla="*/ 176891 h 352426"/>
              <a:gd name="connsiteX336" fmla="*/ 257832 w 274335"/>
              <a:gd name="connsiteY336" fmla="*/ 177854 h 352426"/>
              <a:gd name="connsiteX337" fmla="*/ 256838 w 274335"/>
              <a:gd name="connsiteY337" fmla="*/ 179460 h 352426"/>
              <a:gd name="connsiteX338" fmla="*/ 260153 w 274335"/>
              <a:gd name="connsiteY338" fmla="*/ 192302 h 352426"/>
              <a:gd name="connsiteX339" fmla="*/ 267776 w 274335"/>
              <a:gd name="connsiteY339" fmla="*/ 182349 h 352426"/>
              <a:gd name="connsiteX340" fmla="*/ 259158 w 274335"/>
              <a:gd name="connsiteY340" fmla="*/ 175286 h 352426"/>
              <a:gd name="connsiteX341" fmla="*/ 259158 w 274335"/>
              <a:gd name="connsiteY341" fmla="*/ 174323 h 352426"/>
              <a:gd name="connsiteX342" fmla="*/ 265125 w 274335"/>
              <a:gd name="connsiteY342" fmla="*/ 173038 h 352426"/>
              <a:gd name="connsiteX343" fmla="*/ 10809 w 274335"/>
              <a:gd name="connsiteY343" fmla="*/ 160338 h 352426"/>
              <a:gd name="connsiteX344" fmla="*/ 12397 w 274335"/>
              <a:gd name="connsiteY344" fmla="*/ 160338 h 352426"/>
              <a:gd name="connsiteX345" fmla="*/ 12397 w 274335"/>
              <a:gd name="connsiteY345" fmla="*/ 161926 h 352426"/>
              <a:gd name="connsiteX346" fmla="*/ 31447 w 274335"/>
              <a:gd name="connsiteY346" fmla="*/ 169863 h 352426"/>
              <a:gd name="connsiteX347" fmla="*/ 33034 w 274335"/>
              <a:gd name="connsiteY347" fmla="*/ 169863 h 352426"/>
              <a:gd name="connsiteX348" fmla="*/ 34622 w 274335"/>
              <a:gd name="connsiteY348" fmla="*/ 169863 h 352426"/>
              <a:gd name="connsiteX349" fmla="*/ 33034 w 274335"/>
              <a:gd name="connsiteY349" fmla="*/ 174626 h 352426"/>
              <a:gd name="connsiteX350" fmla="*/ 12397 w 274335"/>
              <a:gd name="connsiteY350" fmla="*/ 182564 h 352426"/>
              <a:gd name="connsiteX351" fmla="*/ 26684 w 274335"/>
              <a:gd name="connsiteY351" fmla="*/ 185739 h 352426"/>
              <a:gd name="connsiteX352" fmla="*/ 28272 w 274335"/>
              <a:gd name="connsiteY352" fmla="*/ 184151 h 352426"/>
              <a:gd name="connsiteX353" fmla="*/ 28272 w 274335"/>
              <a:gd name="connsiteY353" fmla="*/ 185739 h 352426"/>
              <a:gd name="connsiteX354" fmla="*/ 26684 w 274335"/>
              <a:gd name="connsiteY354" fmla="*/ 190501 h 352426"/>
              <a:gd name="connsiteX355" fmla="*/ 25097 w 274335"/>
              <a:gd name="connsiteY355" fmla="*/ 188914 h 352426"/>
              <a:gd name="connsiteX356" fmla="*/ 2872 w 274335"/>
              <a:gd name="connsiteY356" fmla="*/ 184151 h 352426"/>
              <a:gd name="connsiteX357" fmla="*/ 4459 w 274335"/>
              <a:gd name="connsiteY357" fmla="*/ 180976 h 352426"/>
              <a:gd name="connsiteX358" fmla="*/ 25097 w 274335"/>
              <a:gd name="connsiteY358" fmla="*/ 171451 h 352426"/>
              <a:gd name="connsiteX359" fmla="*/ 12397 w 274335"/>
              <a:gd name="connsiteY359" fmla="*/ 166688 h 352426"/>
              <a:gd name="connsiteX360" fmla="*/ 10809 w 274335"/>
              <a:gd name="connsiteY360" fmla="*/ 168276 h 352426"/>
              <a:gd name="connsiteX361" fmla="*/ 9222 w 274335"/>
              <a:gd name="connsiteY361" fmla="*/ 166688 h 352426"/>
              <a:gd name="connsiteX362" fmla="*/ 140984 w 274335"/>
              <a:gd name="connsiteY362" fmla="*/ 157163 h 352426"/>
              <a:gd name="connsiteX363" fmla="*/ 140984 w 274335"/>
              <a:gd name="connsiteY363" fmla="*/ 168276 h 352426"/>
              <a:gd name="connsiteX364" fmla="*/ 148922 w 274335"/>
              <a:gd name="connsiteY364" fmla="*/ 168276 h 352426"/>
              <a:gd name="connsiteX365" fmla="*/ 133047 w 274335"/>
              <a:gd name="connsiteY365" fmla="*/ 157163 h 352426"/>
              <a:gd name="connsiteX366" fmla="*/ 125109 w 274335"/>
              <a:gd name="connsiteY366" fmla="*/ 168276 h 352426"/>
              <a:gd name="connsiteX367" fmla="*/ 133047 w 274335"/>
              <a:gd name="connsiteY367" fmla="*/ 168276 h 352426"/>
              <a:gd name="connsiteX368" fmla="*/ 243426 w 274335"/>
              <a:gd name="connsiteY368" fmla="*/ 155576 h 352426"/>
              <a:gd name="connsiteX369" fmla="*/ 240344 w 274335"/>
              <a:gd name="connsiteY369" fmla="*/ 169863 h 352426"/>
              <a:gd name="connsiteX370" fmla="*/ 253698 w 274335"/>
              <a:gd name="connsiteY370" fmla="*/ 163513 h 352426"/>
              <a:gd name="connsiteX371" fmla="*/ 243426 w 274335"/>
              <a:gd name="connsiteY371" fmla="*/ 155576 h 352426"/>
              <a:gd name="connsiteX372" fmla="*/ 150509 w 274335"/>
              <a:gd name="connsiteY372" fmla="*/ 153988 h 352426"/>
              <a:gd name="connsiteX373" fmla="*/ 160034 w 274335"/>
              <a:gd name="connsiteY373" fmla="*/ 168276 h 352426"/>
              <a:gd name="connsiteX374" fmla="*/ 182259 w 274335"/>
              <a:gd name="connsiteY374" fmla="*/ 168276 h 352426"/>
              <a:gd name="connsiteX375" fmla="*/ 123521 w 274335"/>
              <a:gd name="connsiteY375" fmla="*/ 153988 h 352426"/>
              <a:gd name="connsiteX376" fmla="*/ 91771 w 274335"/>
              <a:gd name="connsiteY376" fmla="*/ 168276 h 352426"/>
              <a:gd name="connsiteX377" fmla="*/ 113996 w 274335"/>
              <a:gd name="connsiteY377" fmla="*/ 168276 h 352426"/>
              <a:gd name="connsiteX378" fmla="*/ 17159 w 274335"/>
              <a:gd name="connsiteY378" fmla="*/ 147638 h 352426"/>
              <a:gd name="connsiteX379" fmla="*/ 17159 w 274335"/>
              <a:gd name="connsiteY379" fmla="*/ 149226 h 352426"/>
              <a:gd name="connsiteX380" fmla="*/ 18747 w 274335"/>
              <a:gd name="connsiteY380" fmla="*/ 150813 h 352426"/>
              <a:gd name="connsiteX381" fmla="*/ 36210 w 274335"/>
              <a:gd name="connsiteY381" fmla="*/ 160339 h 352426"/>
              <a:gd name="connsiteX382" fmla="*/ 37797 w 274335"/>
              <a:gd name="connsiteY382" fmla="*/ 158751 h 352426"/>
              <a:gd name="connsiteX383" fmla="*/ 39385 w 274335"/>
              <a:gd name="connsiteY383" fmla="*/ 160339 h 352426"/>
              <a:gd name="connsiteX384" fmla="*/ 36210 w 274335"/>
              <a:gd name="connsiteY384" fmla="*/ 168276 h 352426"/>
              <a:gd name="connsiteX385" fmla="*/ 34622 w 274335"/>
              <a:gd name="connsiteY385" fmla="*/ 166689 h 352426"/>
              <a:gd name="connsiteX386" fmla="*/ 34622 w 274335"/>
              <a:gd name="connsiteY386" fmla="*/ 165101 h 352426"/>
              <a:gd name="connsiteX387" fmla="*/ 15572 w 274335"/>
              <a:gd name="connsiteY387" fmla="*/ 155576 h 352426"/>
              <a:gd name="connsiteX388" fmla="*/ 13984 w 274335"/>
              <a:gd name="connsiteY388" fmla="*/ 157163 h 352426"/>
              <a:gd name="connsiteX389" fmla="*/ 12397 w 274335"/>
              <a:gd name="connsiteY389" fmla="*/ 157163 h 352426"/>
              <a:gd name="connsiteX390" fmla="*/ 155271 w 274335"/>
              <a:gd name="connsiteY390" fmla="*/ 146050 h 352426"/>
              <a:gd name="connsiteX391" fmla="*/ 205733 w 274335"/>
              <a:gd name="connsiteY391" fmla="*/ 168275 h 352426"/>
              <a:gd name="connsiteX392" fmla="*/ 209246 w 274335"/>
              <a:gd name="connsiteY392" fmla="*/ 154075 h 352426"/>
              <a:gd name="connsiteX393" fmla="*/ 155271 w 274335"/>
              <a:gd name="connsiteY393" fmla="*/ 146050 h 352426"/>
              <a:gd name="connsiteX394" fmla="*/ 118759 w 274335"/>
              <a:gd name="connsiteY394" fmla="*/ 146050 h 352426"/>
              <a:gd name="connsiteX395" fmla="*/ 64784 w 274335"/>
              <a:gd name="connsiteY395" fmla="*/ 154075 h 352426"/>
              <a:gd name="connsiteX396" fmla="*/ 68297 w 274335"/>
              <a:gd name="connsiteY396" fmla="*/ 168275 h 352426"/>
              <a:gd name="connsiteX397" fmla="*/ 118759 w 274335"/>
              <a:gd name="connsiteY397" fmla="*/ 146050 h 352426"/>
              <a:gd name="connsiteX398" fmla="*/ 251158 w 274335"/>
              <a:gd name="connsiteY398" fmla="*/ 141288 h 352426"/>
              <a:gd name="connsiteX399" fmla="*/ 256238 w 274335"/>
              <a:gd name="connsiteY399" fmla="*/ 149226 h 352426"/>
              <a:gd name="connsiteX400" fmla="*/ 255603 w 274335"/>
              <a:gd name="connsiteY400" fmla="*/ 162243 h 352426"/>
              <a:gd name="connsiteX401" fmla="*/ 261953 w 274335"/>
              <a:gd name="connsiteY401" fmla="*/ 159068 h 352426"/>
              <a:gd name="connsiteX402" fmla="*/ 264810 w 274335"/>
              <a:gd name="connsiteY402" fmla="*/ 164783 h 352426"/>
              <a:gd name="connsiteX403" fmla="*/ 263858 w 274335"/>
              <a:gd name="connsiteY403" fmla="*/ 165101 h 352426"/>
              <a:gd name="connsiteX404" fmla="*/ 262270 w 274335"/>
              <a:gd name="connsiteY404" fmla="*/ 164148 h 352426"/>
              <a:gd name="connsiteX405" fmla="*/ 243220 w 274335"/>
              <a:gd name="connsiteY405" fmla="*/ 173991 h 352426"/>
              <a:gd name="connsiteX406" fmla="*/ 242903 w 274335"/>
              <a:gd name="connsiteY406" fmla="*/ 175261 h 352426"/>
              <a:gd name="connsiteX407" fmla="*/ 240998 w 274335"/>
              <a:gd name="connsiteY407" fmla="*/ 176213 h 352426"/>
              <a:gd name="connsiteX408" fmla="*/ 235600 w 274335"/>
              <a:gd name="connsiteY408" fmla="*/ 163831 h 352426"/>
              <a:gd name="connsiteX409" fmla="*/ 241633 w 274335"/>
              <a:gd name="connsiteY409" fmla="*/ 151448 h 352426"/>
              <a:gd name="connsiteX410" fmla="*/ 251793 w 274335"/>
              <a:gd name="connsiteY410" fmla="*/ 155258 h 352426"/>
              <a:gd name="connsiteX411" fmla="*/ 252110 w 274335"/>
              <a:gd name="connsiteY411" fmla="*/ 146051 h 352426"/>
              <a:gd name="connsiteX412" fmla="*/ 250205 w 274335"/>
              <a:gd name="connsiteY412" fmla="*/ 142241 h 352426"/>
              <a:gd name="connsiteX413" fmla="*/ 251158 w 274335"/>
              <a:gd name="connsiteY413" fmla="*/ 141288 h 352426"/>
              <a:gd name="connsiteX414" fmla="*/ 60660 w 274335"/>
              <a:gd name="connsiteY414" fmla="*/ 107950 h 352426"/>
              <a:gd name="connsiteX415" fmla="*/ 60021 w 274335"/>
              <a:gd name="connsiteY415" fmla="*/ 116956 h 352426"/>
              <a:gd name="connsiteX416" fmla="*/ 62577 w 274335"/>
              <a:gd name="connsiteY416" fmla="*/ 144940 h 352426"/>
              <a:gd name="connsiteX417" fmla="*/ 122319 w 274335"/>
              <a:gd name="connsiteY417" fmla="*/ 135612 h 352426"/>
              <a:gd name="connsiteX418" fmla="*/ 121041 w 274335"/>
              <a:gd name="connsiteY418" fmla="*/ 141402 h 352426"/>
              <a:gd name="connsiteX419" fmla="*/ 136376 w 274335"/>
              <a:gd name="connsiteY419" fmla="*/ 157163 h 352426"/>
              <a:gd name="connsiteX420" fmla="*/ 136696 w 274335"/>
              <a:gd name="connsiteY420" fmla="*/ 157163 h 352426"/>
              <a:gd name="connsiteX421" fmla="*/ 137335 w 274335"/>
              <a:gd name="connsiteY421" fmla="*/ 157163 h 352426"/>
              <a:gd name="connsiteX422" fmla="*/ 152670 w 274335"/>
              <a:gd name="connsiteY422" fmla="*/ 141402 h 352426"/>
              <a:gd name="connsiteX423" fmla="*/ 151711 w 274335"/>
              <a:gd name="connsiteY423" fmla="*/ 135612 h 352426"/>
              <a:gd name="connsiteX424" fmla="*/ 211453 w 274335"/>
              <a:gd name="connsiteY424" fmla="*/ 144940 h 352426"/>
              <a:gd name="connsiteX425" fmla="*/ 214009 w 274335"/>
              <a:gd name="connsiteY425" fmla="*/ 116956 h 352426"/>
              <a:gd name="connsiteX426" fmla="*/ 213690 w 274335"/>
              <a:gd name="connsiteY426" fmla="*/ 107950 h 352426"/>
              <a:gd name="connsiteX427" fmla="*/ 177269 w 274335"/>
              <a:gd name="connsiteY427" fmla="*/ 107950 h 352426"/>
              <a:gd name="connsiteX428" fmla="*/ 166407 w 274335"/>
              <a:gd name="connsiteY428" fmla="*/ 109558 h 352426"/>
              <a:gd name="connsiteX429" fmla="*/ 166407 w 274335"/>
              <a:gd name="connsiteY429" fmla="*/ 112453 h 352426"/>
              <a:gd name="connsiteX430" fmla="*/ 171838 w 274335"/>
              <a:gd name="connsiteY430" fmla="*/ 120173 h 352426"/>
              <a:gd name="connsiteX431" fmla="*/ 171838 w 274335"/>
              <a:gd name="connsiteY431" fmla="*/ 120494 h 352426"/>
              <a:gd name="connsiteX432" fmla="*/ 160337 w 274335"/>
              <a:gd name="connsiteY432" fmla="*/ 129179 h 352426"/>
              <a:gd name="connsiteX433" fmla="*/ 149475 w 274335"/>
              <a:gd name="connsiteY433" fmla="*/ 133360 h 352426"/>
              <a:gd name="connsiteX434" fmla="*/ 147877 w 274335"/>
              <a:gd name="connsiteY434" fmla="*/ 132074 h 352426"/>
              <a:gd name="connsiteX435" fmla="*/ 138932 w 274335"/>
              <a:gd name="connsiteY435" fmla="*/ 119529 h 352426"/>
              <a:gd name="connsiteX436" fmla="*/ 140849 w 274335"/>
              <a:gd name="connsiteY436" fmla="*/ 112131 h 352426"/>
              <a:gd name="connsiteX437" fmla="*/ 136696 w 274335"/>
              <a:gd name="connsiteY437" fmla="*/ 107950 h 352426"/>
              <a:gd name="connsiteX438" fmla="*/ 136376 w 274335"/>
              <a:gd name="connsiteY438" fmla="*/ 107950 h 352426"/>
              <a:gd name="connsiteX439" fmla="*/ 135737 w 274335"/>
              <a:gd name="connsiteY439" fmla="*/ 107950 h 352426"/>
              <a:gd name="connsiteX440" fmla="*/ 130306 w 274335"/>
              <a:gd name="connsiteY440" fmla="*/ 111810 h 352426"/>
              <a:gd name="connsiteX441" fmla="*/ 133182 w 274335"/>
              <a:gd name="connsiteY441" fmla="*/ 114704 h 352426"/>
              <a:gd name="connsiteX442" fmla="*/ 133182 w 274335"/>
              <a:gd name="connsiteY442" fmla="*/ 115026 h 352426"/>
              <a:gd name="connsiteX443" fmla="*/ 134140 w 274335"/>
              <a:gd name="connsiteY443" fmla="*/ 117278 h 352426"/>
              <a:gd name="connsiteX444" fmla="*/ 134459 w 274335"/>
              <a:gd name="connsiteY444" fmla="*/ 119529 h 352426"/>
              <a:gd name="connsiteX445" fmla="*/ 125514 w 274335"/>
              <a:gd name="connsiteY445" fmla="*/ 132074 h 352426"/>
              <a:gd name="connsiteX446" fmla="*/ 123597 w 274335"/>
              <a:gd name="connsiteY446" fmla="*/ 133360 h 352426"/>
              <a:gd name="connsiteX447" fmla="*/ 113054 w 274335"/>
              <a:gd name="connsiteY447" fmla="*/ 129179 h 352426"/>
              <a:gd name="connsiteX448" fmla="*/ 101553 w 274335"/>
              <a:gd name="connsiteY448" fmla="*/ 120494 h 352426"/>
              <a:gd name="connsiteX449" fmla="*/ 101553 w 274335"/>
              <a:gd name="connsiteY449" fmla="*/ 120173 h 352426"/>
              <a:gd name="connsiteX450" fmla="*/ 106984 w 274335"/>
              <a:gd name="connsiteY450" fmla="*/ 112453 h 352426"/>
              <a:gd name="connsiteX451" fmla="*/ 107304 w 274335"/>
              <a:gd name="connsiteY451" fmla="*/ 109558 h 352426"/>
              <a:gd name="connsiteX452" fmla="*/ 96122 w 274335"/>
              <a:gd name="connsiteY452" fmla="*/ 107950 h 352426"/>
              <a:gd name="connsiteX453" fmla="*/ 60660 w 274335"/>
              <a:gd name="connsiteY453" fmla="*/ 107950 h 352426"/>
              <a:gd name="connsiteX454" fmla="*/ 62567 w 274335"/>
              <a:gd name="connsiteY454" fmla="*/ 95250 h 352426"/>
              <a:gd name="connsiteX455" fmla="*/ 61609 w 274335"/>
              <a:gd name="connsiteY455" fmla="*/ 99796 h 352426"/>
              <a:gd name="connsiteX456" fmla="*/ 96117 w 274335"/>
              <a:gd name="connsiteY456" fmla="*/ 99796 h 352426"/>
              <a:gd name="connsiteX457" fmla="*/ 117525 w 274335"/>
              <a:gd name="connsiteY457" fmla="*/ 112135 h 352426"/>
              <a:gd name="connsiteX458" fmla="*/ 113371 w 274335"/>
              <a:gd name="connsiteY458" fmla="*/ 119928 h 352426"/>
              <a:gd name="connsiteX459" fmla="*/ 123276 w 274335"/>
              <a:gd name="connsiteY459" fmla="*/ 123825 h 352426"/>
              <a:gd name="connsiteX460" fmla="*/ 125513 w 274335"/>
              <a:gd name="connsiteY460" fmla="*/ 117655 h 352426"/>
              <a:gd name="connsiteX461" fmla="*/ 123276 w 274335"/>
              <a:gd name="connsiteY461" fmla="*/ 116032 h 352426"/>
              <a:gd name="connsiteX462" fmla="*/ 120720 w 274335"/>
              <a:gd name="connsiteY462" fmla="*/ 115382 h 352426"/>
              <a:gd name="connsiteX463" fmla="*/ 120720 w 274335"/>
              <a:gd name="connsiteY463" fmla="*/ 111486 h 352426"/>
              <a:gd name="connsiteX464" fmla="*/ 126791 w 274335"/>
              <a:gd name="connsiteY464" fmla="*/ 104342 h 352426"/>
              <a:gd name="connsiteX465" fmla="*/ 127430 w 274335"/>
              <a:gd name="connsiteY465" fmla="*/ 103692 h 352426"/>
              <a:gd name="connsiteX466" fmla="*/ 136696 w 274335"/>
              <a:gd name="connsiteY466" fmla="*/ 100445 h 352426"/>
              <a:gd name="connsiteX467" fmla="*/ 149477 w 274335"/>
              <a:gd name="connsiteY467" fmla="*/ 111810 h 352426"/>
              <a:gd name="connsiteX468" fmla="*/ 147240 w 274335"/>
              <a:gd name="connsiteY468" fmla="*/ 118954 h 352426"/>
              <a:gd name="connsiteX469" fmla="*/ 150116 w 274335"/>
              <a:gd name="connsiteY469" fmla="*/ 123825 h 352426"/>
              <a:gd name="connsiteX470" fmla="*/ 160021 w 274335"/>
              <a:gd name="connsiteY470" fmla="*/ 119928 h 352426"/>
              <a:gd name="connsiteX471" fmla="*/ 155867 w 274335"/>
              <a:gd name="connsiteY471" fmla="*/ 112135 h 352426"/>
              <a:gd name="connsiteX472" fmla="*/ 177275 w 274335"/>
              <a:gd name="connsiteY472" fmla="*/ 99796 h 352426"/>
              <a:gd name="connsiteX473" fmla="*/ 212422 w 274335"/>
              <a:gd name="connsiteY473" fmla="*/ 99796 h 352426"/>
              <a:gd name="connsiteX474" fmla="*/ 211464 w 274335"/>
              <a:gd name="connsiteY474" fmla="*/ 95250 h 352426"/>
              <a:gd name="connsiteX475" fmla="*/ 136696 w 274335"/>
              <a:gd name="connsiteY475" fmla="*/ 95250 h 352426"/>
              <a:gd name="connsiteX476" fmla="*/ 62567 w 274335"/>
              <a:gd name="connsiteY476" fmla="*/ 95250 h 352426"/>
              <a:gd name="connsiteX477" fmla="*/ 175483 w 274335"/>
              <a:gd name="connsiteY477" fmla="*/ 57150 h 352426"/>
              <a:gd name="connsiteX478" fmla="*/ 164536 w 274335"/>
              <a:gd name="connsiteY478" fmla="*/ 59076 h 352426"/>
              <a:gd name="connsiteX479" fmla="*/ 163209 w 274335"/>
              <a:gd name="connsiteY479" fmla="*/ 62929 h 352426"/>
              <a:gd name="connsiteX480" fmla="*/ 163209 w 274335"/>
              <a:gd name="connsiteY480" fmla="*/ 85725 h 352426"/>
              <a:gd name="connsiteX481" fmla="*/ 185434 w 274335"/>
              <a:gd name="connsiteY481" fmla="*/ 85725 h 352426"/>
              <a:gd name="connsiteX482" fmla="*/ 185434 w 274335"/>
              <a:gd name="connsiteY482" fmla="*/ 63892 h 352426"/>
              <a:gd name="connsiteX483" fmla="*/ 175483 w 274335"/>
              <a:gd name="connsiteY483" fmla="*/ 57150 h 352426"/>
              <a:gd name="connsiteX484" fmla="*/ 98940 w 274335"/>
              <a:gd name="connsiteY484" fmla="*/ 57150 h 352426"/>
              <a:gd name="connsiteX485" fmla="*/ 90184 w 274335"/>
              <a:gd name="connsiteY485" fmla="*/ 63892 h 352426"/>
              <a:gd name="connsiteX486" fmla="*/ 90184 w 274335"/>
              <a:gd name="connsiteY486" fmla="*/ 85725 h 352426"/>
              <a:gd name="connsiteX487" fmla="*/ 110822 w 274335"/>
              <a:gd name="connsiteY487" fmla="*/ 85725 h 352426"/>
              <a:gd name="connsiteX488" fmla="*/ 110822 w 274335"/>
              <a:gd name="connsiteY488" fmla="*/ 62929 h 352426"/>
              <a:gd name="connsiteX489" fmla="*/ 109571 w 274335"/>
              <a:gd name="connsiteY489" fmla="*/ 59076 h 352426"/>
              <a:gd name="connsiteX490" fmla="*/ 98940 w 274335"/>
              <a:gd name="connsiteY490" fmla="*/ 57150 h 352426"/>
              <a:gd name="connsiteX491" fmla="*/ 136862 w 274335"/>
              <a:gd name="connsiteY491" fmla="*/ 49213 h 352426"/>
              <a:gd name="connsiteX492" fmla="*/ 120346 w 274335"/>
              <a:gd name="connsiteY492" fmla="*/ 63183 h 352426"/>
              <a:gd name="connsiteX493" fmla="*/ 120346 w 274335"/>
              <a:gd name="connsiteY493" fmla="*/ 85726 h 352426"/>
              <a:gd name="connsiteX494" fmla="*/ 136862 w 274335"/>
              <a:gd name="connsiteY494" fmla="*/ 85726 h 352426"/>
              <a:gd name="connsiteX495" fmla="*/ 153684 w 274335"/>
              <a:gd name="connsiteY495" fmla="*/ 85726 h 352426"/>
              <a:gd name="connsiteX496" fmla="*/ 153684 w 274335"/>
              <a:gd name="connsiteY496" fmla="*/ 63183 h 352426"/>
              <a:gd name="connsiteX497" fmla="*/ 136862 w 274335"/>
              <a:gd name="connsiteY497" fmla="*/ 49213 h 352426"/>
              <a:gd name="connsiteX498" fmla="*/ 147334 w 274335"/>
              <a:gd name="connsiteY498" fmla="*/ 38100 h 352426"/>
              <a:gd name="connsiteX499" fmla="*/ 147334 w 274335"/>
              <a:gd name="connsiteY499" fmla="*/ 40957 h 352426"/>
              <a:gd name="connsiteX500" fmla="*/ 160794 w 274335"/>
              <a:gd name="connsiteY500" fmla="*/ 50800 h 352426"/>
              <a:gd name="connsiteX501" fmla="*/ 169559 w 274335"/>
              <a:gd name="connsiteY501" fmla="*/ 48260 h 352426"/>
              <a:gd name="connsiteX502" fmla="*/ 147334 w 274335"/>
              <a:gd name="connsiteY502" fmla="*/ 38100 h 352426"/>
              <a:gd name="connsiteX503" fmla="*/ 126696 w 274335"/>
              <a:gd name="connsiteY503" fmla="*/ 38100 h 352426"/>
              <a:gd name="connsiteX504" fmla="*/ 104471 w 274335"/>
              <a:gd name="connsiteY504" fmla="*/ 48260 h 352426"/>
              <a:gd name="connsiteX505" fmla="*/ 113361 w 274335"/>
              <a:gd name="connsiteY505" fmla="*/ 50800 h 352426"/>
              <a:gd name="connsiteX506" fmla="*/ 126696 w 274335"/>
              <a:gd name="connsiteY506" fmla="*/ 40957 h 352426"/>
              <a:gd name="connsiteX507" fmla="*/ 126696 w 274335"/>
              <a:gd name="connsiteY507" fmla="*/ 38100 h 352426"/>
              <a:gd name="connsiteX508" fmla="*/ 134634 w 274335"/>
              <a:gd name="connsiteY508" fmla="*/ 6350 h 352426"/>
              <a:gd name="connsiteX509" fmla="*/ 134634 w 274335"/>
              <a:gd name="connsiteY509" fmla="*/ 20637 h 352426"/>
              <a:gd name="connsiteX510" fmla="*/ 120346 w 274335"/>
              <a:gd name="connsiteY510" fmla="*/ 20637 h 352426"/>
              <a:gd name="connsiteX511" fmla="*/ 120346 w 274335"/>
              <a:gd name="connsiteY511" fmla="*/ 26988 h 352426"/>
              <a:gd name="connsiteX512" fmla="*/ 134634 w 274335"/>
              <a:gd name="connsiteY512" fmla="*/ 26988 h 352426"/>
              <a:gd name="connsiteX513" fmla="*/ 134634 w 274335"/>
              <a:gd name="connsiteY513" fmla="*/ 39688 h 352426"/>
              <a:gd name="connsiteX514" fmla="*/ 136221 w 274335"/>
              <a:gd name="connsiteY514" fmla="*/ 39688 h 352426"/>
              <a:gd name="connsiteX515" fmla="*/ 139397 w 274335"/>
              <a:gd name="connsiteY515" fmla="*/ 39688 h 352426"/>
              <a:gd name="connsiteX516" fmla="*/ 139397 w 274335"/>
              <a:gd name="connsiteY516" fmla="*/ 26988 h 352426"/>
              <a:gd name="connsiteX517" fmla="*/ 153684 w 274335"/>
              <a:gd name="connsiteY517" fmla="*/ 26988 h 352426"/>
              <a:gd name="connsiteX518" fmla="*/ 153684 w 274335"/>
              <a:gd name="connsiteY518" fmla="*/ 20637 h 352426"/>
              <a:gd name="connsiteX519" fmla="*/ 139397 w 274335"/>
              <a:gd name="connsiteY519" fmla="*/ 20637 h 352426"/>
              <a:gd name="connsiteX520" fmla="*/ 139397 w 274335"/>
              <a:gd name="connsiteY520" fmla="*/ 6350 h 352426"/>
              <a:gd name="connsiteX521" fmla="*/ 136221 w 274335"/>
              <a:gd name="connsiteY521" fmla="*/ 6350 h 352426"/>
              <a:gd name="connsiteX522" fmla="*/ 127511 w 274335"/>
              <a:gd name="connsiteY522" fmla="*/ 0 h 352426"/>
              <a:gd name="connsiteX523" fmla="*/ 137335 w 274335"/>
              <a:gd name="connsiteY523" fmla="*/ 0 h 352426"/>
              <a:gd name="connsiteX524" fmla="*/ 147476 w 274335"/>
              <a:gd name="connsiteY524" fmla="*/ 0 h 352426"/>
              <a:gd name="connsiteX525" fmla="*/ 147476 w 274335"/>
              <a:gd name="connsiteY525" fmla="*/ 13309 h 352426"/>
              <a:gd name="connsiteX526" fmla="*/ 161103 w 274335"/>
              <a:gd name="connsiteY526" fmla="*/ 13309 h 352426"/>
              <a:gd name="connsiteX527" fmla="*/ 161103 w 274335"/>
              <a:gd name="connsiteY527" fmla="*/ 33272 h 352426"/>
              <a:gd name="connsiteX528" fmla="*/ 183604 w 274335"/>
              <a:gd name="connsiteY528" fmla="*/ 49749 h 352426"/>
              <a:gd name="connsiteX529" fmla="*/ 194696 w 274335"/>
              <a:gd name="connsiteY529" fmla="*/ 64642 h 352426"/>
              <a:gd name="connsiteX530" fmla="*/ 194696 w 274335"/>
              <a:gd name="connsiteY530" fmla="*/ 86189 h 352426"/>
              <a:gd name="connsiteX531" fmla="*/ 218465 w 274335"/>
              <a:gd name="connsiteY531" fmla="*/ 86189 h 352426"/>
              <a:gd name="connsiteX532" fmla="*/ 219415 w 274335"/>
              <a:gd name="connsiteY532" fmla="*/ 89674 h 352426"/>
              <a:gd name="connsiteX533" fmla="*/ 223535 w 274335"/>
              <a:gd name="connsiteY533" fmla="*/ 117876 h 352426"/>
              <a:gd name="connsiteX534" fmla="*/ 200084 w 274335"/>
              <a:gd name="connsiteY534" fmla="*/ 216422 h 352426"/>
              <a:gd name="connsiteX535" fmla="*/ 146842 w 274335"/>
              <a:gd name="connsiteY535" fmla="*/ 313701 h 352426"/>
              <a:gd name="connsiteX536" fmla="*/ 137652 w 274335"/>
              <a:gd name="connsiteY536" fmla="*/ 319088 h 352426"/>
              <a:gd name="connsiteX537" fmla="*/ 137335 w 274335"/>
              <a:gd name="connsiteY537" fmla="*/ 319088 h 352426"/>
              <a:gd name="connsiteX538" fmla="*/ 137018 w 274335"/>
              <a:gd name="connsiteY538" fmla="*/ 319088 h 352426"/>
              <a:gd name="connsiteX539" fmla="*/ 128144 w 274335"/>
              <a:gd name="connsiteY539" fmla="*/ 313701 h 352426"/>
              <a:gd name="connsiteX540" fmla="*/ 75220 w 274335"/>
              <a:gd name="connsiteY540" fmla="*/ 216422 h 352426"/>
              <a:gd name="connsiteX541" fmla="*/ 52085 w 274335"/>
              <a:gd name="connsiteY541" fmla="*/ 117876 h 352426"/>
              <a:gd name="connsiteX542" fmla="*/ 56205 w 274335"/>
              <a:gd name="connsiteY542" fmla="*/ 89674 h 352426"/>
              <a:gd name="connsiteX543" fmla="*/ 57156 w 274335"/>
              <a:gd name="connsiteY543" fmla="*/ 86189 h 352426"/>
              <a:gd name="connsiteX544" fmla="*/ 80607 w 274335"/>
              <a:gd name="connsiteY544" fmla="*/ 86189 h 352426"/>
              <a:gd name="connsiteX545" fmla="*/ 80607 w 274335"/>
              <a:gd name="connsiteY545" fmla="*/ 64642 h 352426"/>
              <a:gd name="connsiteX546" fmla="*/ 91382 w 274335"/>
              <a:gd name="connsiteY546" fmla="*/ 49749 h 352426"/>
              <a:gd name="connsiteX547" fmla="*/ 114200 w 274335"/>
              <a:gd name="connsiteY547" fmla="*/ 33272 h 352426"/>
              <a:gd name="connsiteX548" fmla="*/ 114200 w 274335"/>
              <a:gd name="connsiteY548" fmla="*/ 13309 h 352426"/>
              <a:gd name="connsiteX549" fmla="*/ 127511 w 274335"/>
              <a:gd name="connsiteY549" fmla="*/ 13309 h 352426"/>
              <a:gd name="connsiteX550" fmla="*/ 127511 w 274335"/>
              <a:gd name="connsiteY550"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Lst>
            <a:rect l="l" t="t" r="r" b="b"/>
            <a:pathLst>
              <a:path w="274335" h="352426">
                <a:moveTo>
                  <a:pt x="179614" y="329218"/>
                </a:moveTo>
                <a:cubicBezTo>
                  <a:pt x="181126" y="328613"/>
                  <a:pt x="182638" y="329218"/>
                  <a:pt x="183242" y="330730"/>
                </a:cubicBezTo>
                <a:cubicBezTo>
                  <a:pt x="183847" y="331939"/>
                  <a:pt x="183545" y="333754"/>
                  <a:pt x="182033" y="334358"/>
                </a:cubicBezTo>
                <a:cubicBezTo>
                  <a:pt x="180521" y="334963"/>
                  <a:pt x="178707" y="334358"/>
                  <a:pt x="178102" y="332847"/>
                </a:cubicBezTo>
                <a:cubicBezTo>
                  <a:pt x="177497" y="331637"/>
                  <a:pt x="178102" y="329823"/>
                  <a:pt x="179614" y="329218"/>
                </a:cubicBezTo>
                <a:close/>
                <a:moveTo>
                  <a:pt x="121935" y="325438"/>
                </a:moveTo>
                <a:lnTo>
                  <a:pt x="126698" y="327026"/>
                </a:lnTo>
                <a:lnTo>
                  <a:pt x="140985" y="344489"/>
                </a:lnTo>
                <a:lnTo>
                  <a:pt x="139398" y="330201"/>
                </a:lnTo>
                <a:lnTo>
                  <a:pt x="137810" y="328613"/>
                </a:lnTo>
                <a:lnTo>
                  <a:pt x="137810" y="327026"/>
                </a:lnTo>
                <a:lnTo>
                  <a:pt x="142573" y="327026"/>
                </a:lnTo>
                <a:lnTo>
                  <a:pt x="142573" y="328613"/>
                </a:lnTo>
                <a:lnTo>
                  <a:pt x="142573" y="330201"/>
                </a:lnTo>
                <a:lnTo>
                  <a:pt x="144160" y="352426"/>
                </a:lnTo>
                <a:lnTo>
                  <a:pt x="140985" y="352426"/>
                </a:lnTo>
                <a:lnTo>
                  <a:pt x="126698" y="334963"/>
                </a:lnTo>
                <a:lnTo>
                  <a:pt x="125110" y="349251"/>
                </a:lnTo>
                <a:lnTo>
                  <a:pt x="126698" y="350839"/>
                </a:lnTo>
                <a:lnTo>
                  <a:pt x="126698" y="352426"/>
                </a:lnTo>
                <a:lnTo>
                  <a:pt x="118760" y="352426"/>
                </a:lnTo>
                <a:lnTo>
                  <a:pt x="118760" y="350839"/>
                </a:lnTo>
                <a:lnTo>
                  <a:pt x="120348" y="349251"/>
                </a:lnTo>
                <a:lnTo>
                  <a:pt x="123523" y="328613"/>
                </a:lnTo>
                <a:lnTo>
                  <a:pt x="121935" y="327026"/>
                </a:lnTo>
                <a:close/>
                <a:moveTo>
                  <a:pt x="166854" y="323850"/>
                </a:moveTo>
                <a:cubicBezTo>
                  <a:pt x="168153" y="329248"/>
                  <a:pt x="168153" y="329248"/>
                  <a:pt x="168153" y="329248"/>
                </a:cubicBezTo>
                <a:cubicBezTo>
                  <a:pt x="167178" y="329883"/>
                  <a:pt x="167178" y="329883"/>
                  <a:pt x="167178" y="329883"/>
                </a:cubicBezTo>
                <a:cubicBezTo>
                  <a:pt x="165230" y="327660"/>
                  <a:pt x="162308" y="327025"/>
                  <a:pt x="159385" y="327660"/>
                </a:cubicBezTo>
                <a:cubicBezTo>
                  <a:pt x="155164" y="328613"/>
                  <a:pt x="152566" y="333693"/>
                  <a:pt x="154190" y="337503"/>
                </a:cubicBezTo>
                <a:cubicBezTo>
                  <a:pt x="166529" y="334963"/>
                  <a:pt x="166529" y="334963"/>
                  <a:pt x="166529" y="334963"/>
                </a:cubicBezTo>
                <a:cubicBezTo>
                  <a:pt x="167503" y="332740"/>
                  <a:pt x="167503" y="332740"/>
                  <a:pt x="167503" y="332740"/>
                </a:cubicBezTo>
                <a:cubicBezTo>
                  <a:pt x="168802" y="332423"/>
                  <a:pt x="168802" y="332423"/>
                  <a:pt x="168802" y="332423"/>
                </a:cubicBezTo>
                <a:cubicBezTo>
                  <a:pt x="170426" y="338138"/>
                  <a:pt x="170426" y="338138"/>
                  <a:pt x="170426" y="338138"/>
                </a:cubicBezTo>
                <a:cubicBezTo>
                  <a:pt x="169127" y="338455"/>
                  <a:pt x="169127" y="338455"/>
                  <a:pt x="169127" y="338455"/>
                </a:cubicBezTo>
                <a:cubicBezTo>
                  <a:pt x="167828" y="337503"/>
                  <a:pt x="167828" y="337503"/>
                  <a:pt x="167828" y="337503"/>
                </a:cubicBezTo>
                <a:cubicBezTo>
                  <a:pt x="155164" y="340360"/>
                  <a:pt x="155164" y="340360"/>
                  <a:pt x="155164" y="340360"/>
                </a:cubicBezTo>
                <a:cubicBezTo>
                  <a:pt x="155489" y="345123"/>
                  <a:pt x="160359" y="348615"/>
                  <a:pt x="165230" y="347663"/>
                </a:cubicBezTo>
                <a:cubicBezTo>
                  <a:pt x="168153" y="347028"/>
                  <a:pt x="171725" y="343535"/>
                  <a:pt x="171725" y="339725"/>
                </a:cubicBezTo>
                <a:cubicBezTo>
                  <a:pt x="172374" y="339725"/>
                  <a:pt x="172374" y="339725"/>
                  <a:pt x="172374" y="339725"/>
                </a:cubicBezTo>
                <a:cubicBezTo>
                  <a:pt x="174322" y="345440"/>
                  <a:pt x="174322" y="345440"/>
                  <a:pt x="174322" y="345440"/>
                </a:cubicBezTo>
                <a:cubicBezTo>
                  <a:pt x="172049" y="348298"/>
                  <a:pt x="169776" y="349885"/>
                  <a:pt x="165880" y="350838"/>
                </a:cubicBezTo>
                <a:cubicBezTo>
                  <a:pt x="158086" y="352425"/>
                  <a:pt x="151267" y="350520"/>
                  <a:pt x="148994" y="341313"/>
                </a:cubicBezTo>
                <a:cubicBezTo>
                  <a:pt x="145747" y="331153"/>
                  <a:pt x="152242" y="327025"/>
                  <a:pt x="160035" y="324803"/>
                </a:cubicBezTo>
                <a:cubicBezTo>
                  <a:pt x="162632" y="324168"/>
                  <a:pt x="164256" y="324168"/>
                  <a:pt x="166854" y="323850"/>
                </a:cubicBezTo>
                <a:close/>
                <a:moveTo>
                  <a:pt x="109235" y="323850"/>
                </a:moveTo>
                <a:lnTo>
                  <a:pt x="117173" y="325438"/>
                </a:lnTo>
                <a:lnTo>
                  <a:pt x="117173" y="327025"/>
                </a:lnTo>
                <a:lnTo>
                  <a:pt x="115586" y="327025"/>
                </a:lnTo>
                <a:lnTo>
                  <a:pt x="110823" y="347663"/>
                </a:lnTo>
                <a:lnTo>
                  <a:pt x="112411" y="349251"/>
                </a:lnTo>
                <a:lnTo>
                  <a:pt x="112411" y="350838"/>
                </a:lnTo>
                <a:lnTo>
                  <a:pt x="102885" y="349251"/>
                </a:lnTo>
                <a:lnTo>
                  <a:pt x="104473" y="347663"/>
                </a:lnTo>
                <a:lnTo>
                  <a:pt x="106060" y="347663"/>
                </a:lnTo>
                <a:lnTo>
                  <a:pt x="110823" y="327025"/>
                </a:lnTo>
                <a:lnTo>
                  <a:pt x="109235" y="325438"/>
                </a:lnTo>
                <a:close/>
                <a:moveTo>
                  <a:pt x="82248" y="312738"/>
                </a:moveTo>
                <a:lnTo>
                  <a:pt x="85423" y="314326"/>
                </a:lnTo>
                <a:lnTo>
                  <a:pt x="85423" y="330201"/>
                </a:lnTo>
                <a:lnTo>
                  <a:pt x="94948" y="319088"/>
                </a:lnTo>
                <a:lnTo>
                  <a:pt x="101298" y="320676"/>
                </a:lnTo>
                <a:lnTo>
                  <a:pt x="101298" y="322263"/>
                </a:lnTo>
                <a:lnTo>
                  <a:pt x="99711" y="323851"/>
                </a:lnTo>
                <a:lnTo>
                  <a:pt x="96536" y="344488"/>
                </a:lnTo>
                <a:lnTo>
                  <a:pt x="98123" y="346076"/>
                </a:lnTo>
                <a:lnTo>
                  <a:pt x="98123" y="347663"/>
                </a:lnTo>
                <a:lnTo>
                  <a:pt x="90186" y="344488"/>
                </a:lnTo>
                <a:lnTo>
                  <a:pt x="91773" y="342901"/>
                </a:lnTo>
                <a:lnTo>
                  <a:pt x="94948" y="325438"/>
                </a:lnTo>
                <a:lnTo>
                  <a:pt x="82248" y="341313"/>
                </a:lnTo>
                <a:lnTo>
                  <a:pt x="79073" y="339726"/>
                </a:lnTo>
                <a:lnTo>
                  <a:pt x="80660" y="320676"/>
                </a:lnTo>
                <a:lnTo>
                  <a:pt x="69548" y="333376"/>
                </a:lnTo>
                <a:lnTo>
                  <a:pt x="71135" y="334963"/>
                </a:lnTo>
                <a:lnTo>
                  <a:pt x="71135" y="336551"/>
                </a:lnTo>
                <a:lnTo>
                  <a:pt x="64785" y="331788"/>
                </a:lnTo>
                <a:lnTo>
                  <a:pt x="66373" y="331788"/>
                </a:lnTo>
                <a:lnTo>
                  <a:pt x="67960" y="331788"/>
                </a:lnTo>
                <a:lnTo>
                  <a:pt x="82248" y="315913"/>
                </a:lnTo>
                <a:lnTo>
                  <a:pt x="80660" y="314326"/>
                </a:lnTo>
                <a:close/>
                <a:moveTo>
                  <a:pt x="59506" y="305157"/>
                </a:moveTo>
                <a:cubicBezTo>
                  <a:pt x="57377" y="306308"/>
                  <a:pt x="55575" y="308134"/>
                  <a:pt x="54756" y="308928"/>
                </a:cubicBezTo>
                <a:cubicBezTo>
                  <a:pt x="53118" y="310833"/>
                  <a:pt x="50497" y="314326"/>
                  <a:pt x="50497" y="317183"/>
                </a:cubicBezTo>
                <a:cubicBezTo>
                  <a:pt x="50825" y="318453"/>
                  <a:pt x="51152" y="319406"/>
                  <a:pt x="52463" y="320358"/>
                </a:cubicBezTo>
                <a:cubicBezTo>
                  <a:pt x="52463" y="320358"/>
                  <a:pt x="52463" y="320358"/>
                  <a:pt x="52790" y="320676"/>
                </a:cubicBezTo>
                <a:cubicBezTo>
                  <a:pt x="53773" y="321946"/>
                  <a:pt x="55083" y="322263"/>
                  <a:pt x="56721" y="322263"/>
                </a:cubicBezTo>
                <a:cubicBezTo>
                  <a:pt x="59997" y="322263"/>
                  <a:pt x="63273" y="319088"/>
                  <a:pt x="64256" y="318453"/>
                </a:cubicBezTo>
                <a:cubicBezTo>
                  <a:pt x="65566" y="317183"/>
                  <a:pt x="71135" y="310198"/>
                  <a:pt x="66877" y="306070"/>
                </a:cubicBezTo>
                <a:cubicBezTo>
                  <a:pt x="66877" y="306070"/>
                  <a:pt x="66877" y="306070"/>
                  <a:pt x="66221" y="305435"/>
                </a:cubicBezTo>
                <a:cubicBezTo>
                  <a:pt x="64092" y="303530"/>
                  <a:pt x="61635" y="304007"/>
                  <a:pt x="59506" y="305157"/>
                </a:cubicBezTo>
                <a:close/>
                <a:moveTo>
                  <a:pt x="202691" y="304800"/>
                </a:moveTo>
                <a:cubicBezTo>
                  <a:pt x="202691" y="304800"/>
                  <a:pt x="201494" y="306688"/>
                  <a:pt x="201195" y="307947"/>
                </a:cubicBezTo>
                <a:cubicBezTo>
                  <a:pt x="200896" y="308576"/>
                  <a:pt x="200896" y="310149"/>
                  <a:pt x="200896" y="310149"/>
                </a:cubicBezTo>
                <a:cubicBezTo>
                  <a:pt x="200896" y="310149"/>
                  <a:pt x="198802" y="310464"/>
                  <a:pt x="197905" y="310778"/>
                </a:cubicBezTo>
                <a:cubicBezTo>
                  <a:pt x="195213" y="311722"/>
                  <a:pt x="190427" y="315183"/>
                  <a:pt x="190427" y="315183"/>
                </a:cubicBezTo>
                <a:cubicBezTo>
                  <a:pt x="190427" y="315183"/>
                  <a:pt x="190427" y="315183"/>
                  <a:pt x="193718" y="322420"/>
                </a:cubicBezTo>
                <a:cubicBezTo>
                  <a:pt x="193718" y="322420"/>
                  <a:pt x="198503" y="320532"/>
                  <a:pt x="200298" y="318644"/>
                </a:cubicBezTo>
                <a:cubicBezTo>
                  <a:pt x="201195" y="318015"/>
                  <a:pt x="202092" y="316442"/>
                  <a:pt x="202092" y="316442"/>
                </a:cubicBezTo>
                <a:cubicBezTo>
                  <a:pt x="202092" y="316442"/>
                  <a:pt x="202092" y="316442"/>
                  <a:pt x="204485" y="321476"/>
                </a:cubicBezTo>
                <a:cubicBezTo>
                  <a:pt x="204485" y="321476"/>
                  <a:pt x="202691" y="321476"/>
                  <a:pt x="201494" y="321476"/>
                </a:cubicBezTo>
                <a:cubicBezTo>
                  <a:pt x="198802" y="322105"/>
                  <a:pt x="195213" y="324937"/>
                  <a:pt x="195213" y="324937"/>
                </a:cubicBezTo>
                <a:cubicBezTo>
                  <a:pt x="195213" y="324937"/>
                  <a:pt x="195213" y="324937"/>
                  <a:pt x="199700" y="335006"/>
                </a:cubicBezTo>
                <a:cubicBezTo>
                  <a:pt x="199700" y="335006"/>
                  <a:pt x="199700" y="335006"/>
                  <a:pt x="201494" y="335320"/>
                </a:cubicBezTo>
                <a:cubicBezTo>
                  <a:pt x="201494" y="335320"/>
                  <a:pt x="201494" y="335320"/>
                  <a:pt x="202092" y="335950"/>
                </a:cubicBezTo>
                <a:cubicBezTo>
                  <a:pt x="202092" y="335950"/>
                  <a:pt x="202092" y="335950"/>
                  <a:pt x="195512" y="339725"/>
                </a:cubicBezTo>
                <a:lnTo>
                  <a:pt x="194914" y="338467"/>
                </a:lnTo>
                <a:cubicBezTo>
                  <a:pt x="194914" y="338467"/>
                  <a:pt x="194914" y="338467"/>
                  <a:pt x="195213" y="336893"/>
                </a:cubicBezTo>
                <a:cubicBezTo>
                  <a:pt x="195213" y="336893"/>
                  <a:pt x="195213" y="336893"/>
                  <a:pt x="186240" y="317700"/>
                </a:cubicBezTo>
                <a:cubicBezTo>
                  <a:pt x="186240" y="317700"/>
                  <a:pt x="186240" y="317700"/>
                  <a:pt x="184146" y="317700"/>
                </a:cubicBezTo>
                <a:cubicBezTo>
                  <a:pt x="184146" y="317700"/>
                  <a:pt x="184146" y="317700"/>
                  <a:pt x="183847" y="316442"/>
                </a:cubicBezTo>
                <a:cubicBezTo>
                  <a:pt x="183847" y="316442"/>
                  <a:pt x="183847" y="316442"/>
                  <a:pt x="202691" y="304800"/>
                </a:cubicBezTo>
                <a:close/>
                <a:moveTo>
                  <a:pt x="59543" y="300352"/>
                </a:moveTo>
                <a:cubicBezTo>
                  <a:pt x="62995" y="300038"/>
                  <a:pt x="66133" y="300666"/>
                  <a:pt x="68644" y="302863"/>
                </a:cubicBezTo>
                <a:cubicBezTo>
                  <a:pt x="68644" y="302863"/>
                  <a:pt x="68644" y="302863"/>
                  <a:pt x="68957" y="303176"/>
                </a:cubicBezTo>
                <a:cubicBezTo>
                  <a:pt x="68957" y="303176"/>
                  <a:pt x="68957" y="303176"/>
                  <a:pt x="69271" y="303490"/>
                </a:cubicBezTo>
                <a:cubicBezTo>
                  <a:pt x="69271" y="303490"/>
                  <a:pt x="69271" y="303490"/>
                  <a:pt x="69585" y="304118"/>
                </a:cubicBezTo>
                <a:cubicBezTo>
                  <a:pt x="72096" y="306315"/>
                  <a:pt x="72723" y="309453"/>
                  <a:pt x="72409" y="312905"/>
                </a:cubicBezTo>
                <a:cubicBezTo>
                  <a:pt x="72409" y="316670"/>
                  <a:pt x="70527" y="320122"/>
                  <a:pt x="67388" y="322633"/>
                </a:cubicBezTo>
                <a:cubicBezTo>
                  <a:pt x="62367" y="327026"/>
                  <a:pt x="55777" y="327026"/>
                  <a:pt x="50756" y="322947"/>
                </a:cubicBezTo>
                <a:cubicBezTo>
                  <a:pt x="50756" y="322947"/>
                  <a:pt x="50756" y="322947"/>
                  <a:pt x="50442" y="322633"/>
                </a:cubicBezTo>
                <a:cubicBezTo>
                  <a:pt x="45735" y="317926"/>
                  <a:pt x="45735" y="311336"/>
                  <a:pt x="49815" y="306315"/>
                </a:cubicBezTo>
                <a:cubicBezTo>
                  <a:pt x="52012" y="302863"/>
                  <a:pt x="55777" y="300666"/>
                  <a:pt x="59543" y="300352"/>
                </a:cubicBezTo>
                <a:close/>
                <a:moveTo>
                  <a:pt x="216912" y="293688"/>
                </a:moveTo>
                <a:cubicBezTo>
                  <a:pt x="220873" y="297857"/>
                  <a:pt x="220873" y="297857"/>
                  <a:pt x="220873" y="297857"/>
                </a:cubicBezTo>
                <a:cubicBezTo>
                  <a:pt x="220264" y="299140"/>
                  <a:pt x="220264" y="299140"/>
                  <a:pt x="220264" y="299140"/>
                </a:cubicBezTo>
                <a:cubicBezTo>
                  <a:pt x="217522" y="298178"/>
                  <a:pt x="214780" y="298820"/>
                  <a:pt x="212952" y="300744"/>
                </a:cubicBezTo>
                <a:cubicBezTo>
                  <a:pt x="209600" y="303630"/>
                  <a:pt x="209905" y="309082"/>
                  <a:pt x="212952" y="311969"/>
                </a:cubicBezTo>
                <a:cubicBezTo>
                  <a:pt x="222092" y="303630"/>
                  <a:pt x="222092" y="303630"/>
                  <a:pt x="222092" y="303630"/>
                </a:cubicBezTo>
                <a:cubicBezTo>
                  <a:pt x="222092" y="301065"/>
                  <a:pt x="222092" y="301065"/>
                  <a:pt x="222092" y="301065"/>
                </a:cubicBezTo>
                <a:cubicBezTo>
                  <a:pt x="222701" y="300102"/>
                  <a:pt x="222701" y="300102"/>
                  <a:pt x="222701" y="300102"/>
                </a:cubicBezTo>
                <a:cubicBezTo>
                  <a:pt x="226662" y="304272"/>
                  <a:pt x="226662" y="304272"/>
                  <a:pt x="226662" y="304272"/>
                </a:cubicBezTo>
                <a:cubicBezTo>
                  <a:pt x="225748" y="305234"/>
                  <a:pt x="225748" y="305234"/>
                  <a:pt x="225748" y="305234"/>
                </a:cubicBezTo>
                <a:cubicBezTo>
                  <a:pt x="224225" y="304913"/>
                  <a:pt x="224225" y="304913"/>
                  <a:pt x="224225" y="304913"/>
                </a:cubicBezTo>
                <a:cubicBezTo>
                  <a:pt x="215084" y="314214"/>
                  <a:pt x="215084" y="314214"/>
                  <a:pt x="215084" y="314214"/>
                </a:cubicBezTo>
                <a:cubicBezTo>
                  <a:pt x="217217" y="318383"/>
                  <a:pt x="223006" y="319345"/>
                  <a:pt x="226662" y="315496"/>
                </a:cubicBezTo>
                <a:cubicBezTo>
                  <a:pt x="228795" y="313572"/>
                  <a:pt x="230013" y="308761"/>
                  <a:pt x="228490" y="305234"/>
                </a:cubicBezTo>
                <a:cubicBezTo>
                  <a:pt x="229404" y="304592"/>
                  <a:pt x="229404" y="304592"/>
                  <a:pt x="229404" y="304592"/>
                </a:cubicBezTo>
                <a:cubicBezTo>
                  <a:pt x="233060" y="309082"/>
                  <a:pt x="233060" y="309082"/>
                  <a:pt x="233060" y="309082"/>
                </a:cubicBezTo>
                <a:cubicBezTo>
                  <a:pt x="232451" y="313251"/>
                  <a:pt x="231232" y="315496"/>
                  <a:pt x="228490" y="318062"/>
                </a:cubicBezTo>
                <a:cubicBezTo>
                  <a:pt x="223006" y="323835"/>
                  <a:pt x="216303" y="325438"/>
                  <a:pt x="209905" y="318062"/>
                </a:cubicBezTo>
                <a:cubicBezTo>
                  <a:pt x="202897" y="310365"/>
                  <a:pt x="206553" y="303309"/>
                  <a:pt x="212038" y="297857"/>
                </a:cubicBezTo>
                <a:cubicBezTo>
                  <a:pt x="213561" y="296254"/>
                  <a:pt x="215084" y="295292"/>
                  <a:pt x="216912" y="293688"/>
                </a:cubicBezTo>
                <a:close/>
                <a:moveTo>
                  <a:pt x="225963" y="282575"/>
                </a:moveTo>
                <a:cubicBezTo>
                  <a:pt x="225963" y="282575"/>
                  <a:pt x="225963" y="282575"/>
                  <a:pt x="227208" y="283528"/>
                </a:cubicBezTo>
                <a:cubicBezTo>
                  <a:pt x="227208" y="283528"/>
                  <a:pt x="227208" y="283528"/>
                  <a:pt x="226586" y="285433"/>
                </a:cubicBezTo>
                <a:cubicBezTo>
                  <a:pt x="226586" y="285433"/>
                  <a:pt x="226586" y="285433"/>
                  <a:pt x="242772" y="299086"/>
                </a:cubicBezTo>
                <a:cubicBezTo>
                  <a:pt x="242772" y="299086"/>
                  <a:pt x="247441" y="294641"/>
                  <a:pt x="248064" y="291148"/>
                </a:cubicBezTo>
                <a:cubicBezTo>
                  <a:pt x="248375" y="289560"/>
                  <a:pt x="247752" y="286703"/>
                  <a:pt x="247752" y="286703"/>
                </a:cubicBezTo>
                <a:cubicBezTo>
                  <a:pt x="247752" y="286703"/>
                  <a:pt x="247752" y="286703"/>
                  <a:pt x="249309" y="284798"/>
                </a:cubicBezTo>
                <a:cubicBezTo>
                  <a:pt x="249309" y="284798"/>
                  <a:pt x="249309" y="284798"/>
                  <a:pt x="252110" y="291783"/>
                </a:cubicBezTo>
                <a:cubicBezTo>
                  <a:pt x="252110" y="291783"/>
                  <a:pt x="252110" y="291783"/>
                  <a:pt x="239659" y="306388"/>
                </a:cubicBezTo>
                <a:lnTo>
                  <a:pt x="239037" y="305118"/>
                </a:lnTo>
                <a:cubicBezTo>
                  <a:pt x="239037" y="305118"/>
                  <a:pt x="239037" y="305118"/>
                  <a:pt x="239348" y="303213"/>
                </a:cubicBezTo>
                <a:cubicBezTo>
                  <a:pt x="239348" y="303213"/>
                  <a:pt x="239348" y="303213"/>
                  <a:pt x="223473" y="289878"/>
                </a:cubicBezTo>
                <a:cubicBezTo>
                  <a:pt x="223473" y="289878"/>
                  <a:pt x="223473" y="289878"/>
                  <a:pt x="221917" y="290830"/>
                </a:cubicBezTo>
                <a:cubicBezTo>
                  <a:pt x="221917" y="290830"/>
                  <a:pt x="221917" y="290830"/>
                  <a:pt x="220360" y="289878"/>
                </a:cubicBezTo>
                <a:cubicBezTo>
                  <a:pt x="220360" y="289878"/>
                  <a:pt x="220360" y="289878"/>
                  <a:pt x="225963" y="282575"/>
                </a:cubicBezTo>
                <a:close/>
                <a:moveTo>
                  <a:pt x="42559" y="276225"/>
                </a:moveTo>
                <a:lnTo>
                  <a:pt x="45734" y="279400"/>
                </a:lnTo>
                <a:lnTo>
                  <a:pt x="40972" y="301626"/>
                </a:lnTo>
                <a:lnTo>
                  <a:pt x="52084" y="290513"/>
                </a:lnTo>
                <a:lnTo>
                  <a:pt x="52084" y="288925"/>
                </a:lnTo>
                <a:lnTo>
                  <a:pt x="56847" y="292100"/>
                </a:lnTo>
                <a:lnTo>
                  <a:pt x="55260" y="293688"/>
                </a:lnTo>
                <a:lnTo>
                  <a:pt x="53672" y="293688"/>
                </a:lnTo>
                <a:lnTo>
                  <a:pt x="37797" y="309563"/>
                </a:lnTo>
                <a:lnTo>
                  <a:pt x="34622" y="307976"/>
                </a:lnTo>
                <a:lnTo>
                  <a:pt x="39384" y="284163"/>
                </a:lnTo>
                <a:lnTo>
                  <a:pt x="28272" y="293688"/>
                </a:lnTo>
                <a:lnTo>
                  <a:pt x="28272" y="295276"/>
                </a:lnTo>
                <a:lnTo>
                  <a:pt x="26684" y="296863"/>
                </a:lnTo>
                <a:lnTo>
                  <a:pt x="21922" y="290513"/>
                </a:lnTo>
                <a:lnTo>
                  <a:pt x="23509" y="288925"/>
                </a:lnTo>
                <a:lnTo>
                  <a:pt x="25097" y="290513"/>
                </a:lnTo>
                <a:lnTo>
                  <a:pt x="42559" y="277813"/>
                </a:lnTo>
                <a:close/>
                <a:moveTo>
                  <a:pt x="28489" y="272068"/>
                </a:moveTo>
                <a:cubicBezTo>
                  <a:pt x="30293" y="271463"/>
                  <a:pt x="32458" y="272068"/>
                  <a:pt x="33901" y="273580"/>
                </a:cubicBezTo>
                <a:cubicBezTo>
                  <a:pt x="34623" y="274789"/>
                  <a:pt x="33540" y="276604"/>
                  <a:pt x="32097" y="277208"/>
                </a:cubicBezTo>
                <a:cubicBezTo>
                  <a:pt x="30293" y="277813"/>
                  <a:pt x="28128" y="277208"/>
                  <a:pt x="27406" y="275697"/>
                </a:cubicBezTo>
                <a:cubicBezTo>
                  <a:pt x="26685" y="274185"/>
                  <a:pt x="27406" y="272673"/>
                  <a:pt x="28489" y="272068"/>
                </a:cubicBezTo>
                <a:close/>
                <a:moveTo>
                  <a:pt x="236235" y="266700"/>
                </a:moveTo>
                <a:lnTo>
                  <a:pt x="237823" y="268288"/>
                </a:lnTo>
                <a:lnTo>
                  <a:pt x="236235" y="268288"/>
                </a:lnTo>
                <a:lnTo>
                  <a:pt x="256873" y="279401"/>
                </a:lnTo>
                <a:lnTo>
                  <a:pt x="258461" y="279401"/>
                </a:lnTo>
                <a:lnTo>
                  <a:pt x="260048" y="279401"/>
                </a:lnTo>
                <a:lnTo>
                  <a:pt x="255286" y="287338"/>
                </a:lnTo>
                <a:lnTo>
                  <a:pt x="253698" y="285751"/>
                </a:lnTo>
                <a:lnTo>
                  <a:pt x="253698" y="284163"/>
                </a:lnTo>
                <a:lnTo>
                  <a:pt x="236235" y="273050"/>
                </a:lnTo>
                <a:lnTo>
                  <a:pt x="233060" y="274638"/>
                </a:lnTo>
                <a:close/>
                <a:moveTo>
                  <a:pt x="31447" y="255588"/>
                </a:moveTo>
                <a:lnTo>
                  <a:pt x="36210" y="263526"/>
                </a:lnTo>
                <a:lnTo>
                  <a:pt x="34622" y="263526"/>
                </a:lnTo>
                <a:lnTo>
                  <a:pt x="33035" y="261938"/>
                </a:lnTo>
                <a:lnTo>
                  <a:pt x="13984" y="271463"/>
                </a:lnTo>
                <a:lnTo>
                  <a:pt x="13984" y="273051"/>
                </a:lnTo>
                <a:lnTo>
                  <a:pt x="12397" y="274638"/>
                </a:lnTo>
                <a:lnTo>
                  <a:pt x="9222" y="265113"/>
                </a:lnTo>
                <a:lnTo>
                  <a:pt x="10809" y="266701"/>
                </a:lnTo>
                <a:lnTo>
                  <a:pt x="31447" y="258763"/>
                </a:lnTo>
                <a:close/>
                <a:moveTo>
                  <a:pt x="247030" y="242888"/>
                </a:moveTo>
                <a:cubicBezTo>
                  <a:pt x="252428" y="244855"/>
                  <a:pt x="252428" y="244855"/>
                  <a:pt x="252428" y="244855"/>
                </a:cubicBezTo>
                <a:cubicBezTo>
                  <a:pt x="252110" y="246495"/>
                  <a:pt x="252110" y="246495"/>
                  <a:pt x="252110" y="246495"/>
                </a:cubicBezTo>
                <a:cubicBezTo>
                  <a:pt x="249253" y="246495"/>
                  <a:pt x="247030" y="248134"/>
                  <a:pt x="245760" y="250757"/>
                </a:cubicBezTo>
                <a:cubicBezTo>
                  <a:pt x="243855" y="255019"/>
                  <a:pt x="247030" y="258625"/>
                  <a:pt x="250840" y="261576"/>
                </a:cubicBezTo>
                <a:cubicBezTo>
                  <a:pt x="254651" y="264527"/>
                  <a:pt x="262588" y="263543"/>
                  <a:pt x="264811" y="258953"/>
                </a:cubicBezTo>
                <a:cubicBezTo>
                  <a:pt x="266081" y="256003"/>
                  <a:pt x="265446" y="251740"/>
                  <a:pt x="262588" y="248790"/>
                </a:cubicBezTo>
                <a:cubicBezTo>
                  <a:pt x="263541" y="247806"/>
                  <a:pt x="263541" y="247806"/>
                  <a:pt x="263541" y="247806"/>
                </a:cubicBezTo>
                <a:cubicBezTo>
                  <a:pt x="268621" y="250101"/>
                  <a:pt x="268621" y="250101"/>
                  <a:pt x="268621" y="250101"/>
                </a:cubicBezTo>
                <a:cubicBezTo>
                  <a:pt x="269573" y="254363"/>
                  <a:pt x="269256" y="257314"/>
                  <a:pt x="267668" y="261248"/>
                </a:cubicBezTo>
                <a:cubicBezTo>
                  <a:pt x="264176" y="268133"/>
                  <a:pt x="258778" y="273051"/>
                  <a:pt x="248935" y="268789"/>
                </a:cubicBezTo>
                <a:cubicBezTo>
                  <a:pt x="239410" y="264527"/>
                  <a:pt x="240680" y="256330"/>
                  <a:pt x="243855" y="248790"/>
                </a:cubicBezTo>
                <a:cubicBezTo>
                  <a:pt x="244808" y="246167"/>
                  <a:pt x="245760" y="245183"/>
                  <a:pt x="247030" y="242888"/>
                </a:cubicBezTo>
                <a:close/>
                <a:moveTo>
                  <a:pt x="158446" y="239713"/>
                </a:moveTo>
                <a:lnTo>
                  <a:pt x="158446" y="280988"/>
                </a:lnTo>
                <a:cubicBezTo>
                  <a:pt x="164915" y="269380"/>
                  <a:pt x="172000" y="255191"/>
                  <a:pt x="179084" y="239713"/>
                </a:cubicBezTo>
                <a:cubicBezTo>
                  <a:pt x="158446" y="239713"/>
                  <a:pt x="158446" y="239713"/>
                  <a:pt x="158446" y="239713"/>
                </a:cubicBezTo>
                <a:close/>
                <a:moveTo>
                  <a:pt x="94946" y="239713"/>
                </a:moveTo>
                <a:cubicBezTo>
                  <a:pt x="102244" y="255191"/>
                  <a:pt x="109873" y="269380"/>
                  <a:pt x="117171" y="280988"/>
                </a:cubicBezTo>
                <a:cubicBezTo>
                  <a:pt x="117171" y="239713"/>
                  <a:pt x="117171" y="239713"/>
                  <a:pt x="117171" y="239713"/>
                </a:cubicBezTo>
                <a:cubicBezTo>
                  <a:pt x="94946" y="239713"/>
                  <a:pt x="94946" y="239713"/>
                  <a:pt x="94946" y="239713"/>
                </a:cubicBezTo>
                <a:close/>
                <a:moveTo>
                  <a:pt x="13217" y="233399"/>
                </a:moveTo>
                <a:cubicBezTo>
                  <a:pt x="23824" y="230188"/>
                  <a:pt x="28133" y="236610"/>
                  <a:pt x="30453" y="244636"/>
                </a:cubicBezTo>
                <a:cubicBezTo>
                  <a:pt x="31116" y="246884"/>
                  <a:pt x="31116" y="248489"/>
                  <a:pt x="31448" y="250737"/>
                </a:cubicBezTo>
                <a:cubicBezTo>
                  <a:pt x="25813" y="252342"/>
                  <a:pt x="25813" y="252342"/>
                  <a:pt x="25813" y="252342"/>
                </a:cubicBezTo>
                <a:cubicBezTo>
                  <a:pt x="25150" y="251379"/>
                  <a:pt x="25150" y="251379"/>
                  <a:pt x="25150" y="251379"/>
                </a:cubicBezTo>
                <a:cubicBezTo>
                  <a:pt x="27139" y="249452"/>
                  <a:pt x="28133" y="246563"/>
                  <a:pt x="27139" y="243673"/>
                </a:cubicBezTo>
                <a:cubicBezTo>
                  <a:pt x="26144" y="239499"/>
                  <a:pt x="21172" y="237252"/>
                  <a:pt x="17195" y="238857"/>
                </a:cubicBezTo>
                <a:cubicBezTo>
                  <a:pt x="20178" y="251058"/>
                  <a:pt x="20178" y="251058"/>
                  <a:pt x="20178" y="251058"/>
                </a:cubicBezTo>
                <a:cubicBezTo>
                  <a:pt x="22167" y="252021"/>
                  <a:pt x="22167" y="252021"/>
                  <a:pt x="22167" y="252021"/>
                </a:cubicBezTo>
                <a:cubicBezTo>
                  <a:pt x="22830" y="253305"/>
                  <a:pt x="22830" y="253305"/>
                  <a:pt x="22830" y="253305"/>
                </a:cubicBezTo>
                <a:cubicBezTo>
                  <a:pt x="16863" y="254910"/>
                  <a:pt x="16863" y="254910"/>
                  <a:pt x="16863" y="254910"/>
                </a:cubicBezTo>
                <a:cubicBezTo>
                  <a:pt x="16201" y="253626"/>
                  <a:pt x="16201" y="253626"/>
                  <a:pt x="16201" y="253626"/>
                </a:cubicBezTo>
                <a:cubicBezTo>
                  <a:pt x="17195" y="252342"/>
                  <a:pt x="17195" y="252342"/>
                  <a:pt x="17195" y="252342"/>
                </a:cubicBezTo>
                <a:cubicBezTo>
                  <a:pt x="13880" y="239820"/>
                  <a:pt x="13880" y="239820"/>
                  <a:pt x="13880" y="239820"/>
                </a:cubicBezTo>
                <a:cubicBezTo>
                  <a:pt x="8908" y="240141"/>
                  <a:pt x="5262" y="244957"/>
                  <a:pt x="6257" y="249773"/>
                </a:cubicBezTo>
                <a:cubicBezTo>
                  <a:pt x="7251" y="252663"/>
                  <a:pt x="10897" y="256195"/>
                  <a:pt x="14875" y="256516"/>
                </a:cubicBezTo>
                <a:cubicBezTo>
                  <a:pt x="14875" y="257479"/>
                  <a:pt x="14875" y="257479"/>
                  <a:pt x="14875" y="257479"/>
                </a:cubicBezTo>
                <a:cubicBezTo>
                  <a:pt x="8908" y="258763"/>
                  <a:pt x="8908" y="258763"/>
                  <a:pt x="8908" y="258763"/>
                </a:cubicBezTo>
                <a:cubicBezTo>
                  <a:pt x="5594" y="256516"/>
                  <a:pt x="4268" y="254268"/>
                  <a:pt x="3274" y="250415"/>
                </a:cubicBezTo>
                <a:cubicBezTo>
                  <a:pt x="1285" y="243031"/>
                  <a:pt x="3274" y="235967"/>
                  <a:pt x="13217" y="233399"/>
                </a:cubicBezTo>
                <a:close/>
                <a:moveTo>
                  <a:pt x="247348" y="231775"/>
                </a:moveTo>
                <a:lnTo>
                  <a:pt x="248935" y="231775"/>
                </a:lnTo>
                <a:lnTo>
                  <a:pt x="248935" y="233363"/>
                </a:lnTo>
                <a:lnTo>
                  <a:pt x="271161" y="236538"/>
                </a:lnTo>
                <a:lnTo>
                  <a:pt x="272748" y="234950"/>
                </a:lnTo>
                <a:lnTo>
                  <a:pt x="271161" y="244475"/>
                </a:lnTo>
                <a:lnTo>
                  <a:pt x="269573" y="244475"/>
                </a:lnTo>
                <a:lnTo>
                  <a:pt x="269573" y="241300"/>
                </a:lnTo>
                <a:lnTo>
                  <a:pt x="248935" y="238125"/>
                </a:lnTo>
                <a:lnTo>
                  <a:pt x="247348" y="239713"/>
                </a:lnTo>
                <a:lnTo>
                  <a:pt x="245760" y="239713"/>
                </a:lnTo>
                <a:close/>
                <a:moveTo>
                  <a:pt x="3170" y="209550"/>
                </a:moveTo>
                <a:cubicBezTo>
                  <a:pt x="3170" y="209550"/>
                  <a:pt x="2872" y="210524"/>
                  <a:pt x="3170" y="214746"/>
                </a:cubicBezTo>
                <a:cubicBezTo>
                  <a:pt x="3468" y="218643"/>
                  <a:pt x="8230" y="223838"/>
                  <a:pt x="13588" y="223514"/>
                </a:cubicBezTo>
                <a:cubicBezTo>
                  <a:pt x="17457" y="223189"/>
                  <a:pt x="21029" y="219292"/>
                  <a:pt x="21327" y="216045"/>
                </a:cubicBezTo>
                <a:cubicBezTo>
                  <a:pt x="21922" y="213772"/>
                  <a:pt x="21922" y="212473"/>
                  <a:pt x="21922" y="210200"/>
                </a:cubicBezTo>
                <a:cubicBezTo>
                  <a:pt x="21922" y="210200"/>
                  <a:pt x="21922" y="210200"/>
                  <a:pt x="3170" y="209550"/>
                </a:cubicBezTo>
                <a:close/>
                <a:moveTo>
                  <a:pt x="11" y="201613"/>
                </a:moveTo>
                <a:cubicBezTo>
                  <a:pt x="11" y="201613"/>
                  <a:pt x="11" y="201613"/>
                  <a:pt x="1580" y="201613"/>
                </a:cubicBezTo>
                <a:cubicBezTo>
                  <a:pt x="1580" y="201613"/>
                  <a:pt x="1580" y="201613"/>
                  <a:pt x="2835" y="203541"/>
                </a:cubicBezTo>
                <a:cubicBezTo>
                  <a:pt x="2835" y="203541"/>
                  <a:pt x="2835" y="203541"/>
                  <a:pt x="24175" y="203862"/>
                </a:cubicBezTo>
                <a:cubicBezTo>
                  <a:pt x="24175" y="203862"/>
                  <a:pt x="24175" y="203862"/>
                  <a:pt x="25116" y="202256"/>
                </a:cubicBezTo>
                <a:lnTo>
                  <a:pt x="26685" y="202256"/>
                </a:lnTo>
                <a:cubicBezTo>
                  <a:pt x="26685" y="202256"/>
                  <a:pt x="26685" y="202256"/>
                  <a:pt x="26058" y="213822"/>
                </a:cubicBezTo>
                <a:cubicBezTo>
                  <a:pt x="25430" y="220569"/>
                  <a:pt x="21664" y="227959"/>
                  <a:pt x="14133" y="228601"/>
                </a:cubicBezTo>
                <a:cubicBezTo>
                  <a:pt x="5974" y="228601"/>
                  <a:pt x="-303" y="221212"/>
                  <a:pt x="11" y="215107"/>
                </a:cubicBezTo>
                <a:cubicBezTo>
                  <a:pt x="11" y="215107"/>
                  <a:pt x="11" y="215107"/>
                  <a:pt x="11" y="201613"/>
                </a:cubicBezTo>
                <a:close/>
                <a:moveTo>
                  <a:pt x="247347" y="200025"/>
                </a:moveTo>
                <a:cubicBezTo>
                  <a:pt x="253862" y="204374"/>
                  <a:pt x="253862" y="204374"/>
                  <a:pt x="253862" y="204374"/>
                </a:cubicBezTo>
                <a:cubicBezTo>
                  <a:pt x="253241" y="204374"/>
                  <a:pt x="252621" y="204684"/>
                  <a:pt x="252311" y="204995"/>
                </a:cubicBezTo>
                <a:cubicBezTo>
                  <a:pt x="251380" y="205616"/>
                  <a:pt x="251380" y="208722"/>
                  <a:pt x="251380" y="213070"/>
                </a:cubicBezTo>
                <a:cubicBezTo>
                  <a:pt x="272784" y="212760"/>
                  <a:pt x="272784" y="212760"/>
                  <a:pt x="272784" y="212760"/>
                </a:cubicBezTo>
                <a:cubicBezTo>
                  <a:pt x="273094" y="211828"/>
                  <a:pt x="273094" y="211828"/>
                  <a:pt x="273094" y="211828"/>
                </a:cubicBezTo>
                <a:cubicBezTo>
                  <a:pt x="274335" y="211828"/>
                  <a:pt x="274335" y="211828"/>
                  <a:pt x="274335" y="211828"/>
                </a:cubicBezTo>
                <a:cubicBezTo>
                  <a:pt x="274335" y="219593"/>
                  <a:pt x="274335" y="219593"/>
                  <a:pt x="274335" y="219593"/>
                </a:cubicBezTo>
                <a:cubicBezTo>
                  <a:pt x="273715" y="219593"/>
                  <a:pt x="273715" y="219593"/>
                  <a:pt x="273715" y="219593"/>
                </a:cubicBezTo>
                <a:cubicBezTo>
                  <a:pt x="272784" y="217729"/>
                  <a:pt x="272784" y="217729"/>
                  <a:pt x="272784" y="217729"/>
                </a:cubicBezTo>
                <a:cubicBezTo>
                  <a:pt x="251690" y="218040"/>
                  <a:pt x="251690" y="218040"/>
                  <a:pt x="251690" y="218040"/>
                </a:cubicBezTo>
                <a:cubicBezTo>
                  <a:pt x="251690" y="220214"/>
                  <a:pt x="251380" y="223631"/>
                  <a:pt x="252000" y="224252"/>
                </a:cubicBezTo>
                <a:cubicBezTo>
                  <a:pt x="252000" y="224562"/>
                  <a:pt x="252621" y="224873"/>
                  <a:pt x="253241" y="224873"/>
                </a:cubicBezTo>
                <a:cubicBezTo>
                  <a:pt x="247657" y="228600"/>
                  <a:pt x="247657" y="228600"/>
                  <a:pt x="247657" y="228600"/>
                </a:cubicBezTo>
                <a:lnTo>
                  <a:pt x="248588" y="224873"/>
                </a:lnTo>
                <a:cubicBezTo>
                  <a:pt x="248898" y="205305"/>
                  <a:pt x="248898" y="205305"/>
                  <a:pt x="248898" y="205305"/>
                </a:cubicBezTo>
                <a:cubicBezTo>
                  <a:pt x="247347" y="200025"/>
                  <a:pt x="247347" y="200025"/>
                  <a:pt x="247347" y="200025"/>
                </a:cubicBezTo>
                <a:close/>
                <a:moveTo>
                  <a:pt x="12926" y="192844"/>
                </a:moveTo>
                <a:cubicBezTo>
                  <a:pt x="14136" y="192088"/>
                  <a:pt x="15950" y="192466"/>
                  <a:pt x="16555" y="193978"/>
                </a:cubicBezTo>
                <a:cubicBezTo>
                  <a:pt x="17160" y="195868"/>
                  <a:pt x="16555" y="197758"/>
                  <a:pt x="15043" y="199270"/>
                </a:cubicBezTo>
                <a:cubicBezTo>
                  <a:pt x="13834" y="200026"/>
                  <a:pt x="12019" y="199270"/>
                  <a:pt x="11415" y="197380"/>
                </a:cubicBezTo>
                <a:cubicBezTo>
                  <a:pt x="10810" y="195490"/>
                  <a:pt x="11415" y="193600"/>
                  <a:pt x="12926" y="192844"/>
                </a:cubicBezTo>
                <a:close/>
                <a:moveTo>
                  <a:pt x="158446" y="177800"/>
                </a:moveTo>
                <a:lnTo>
                  <a:pt x="158446" y="200025"/>
                </a:lnTo>
                <a:cubicBezTo>
                  <a:pt x="195747" y="200025"/>
                  <a:pt x="195747" y="200025"/>
                  <a:pt x="195747" y="200025"/>
                </a:cubicBezTo>
                <a:cubicBezTo>
                  <a:pt x="198544" y="192507"/>
                  <a:pt x="200720" y="184990"/>
                  <a:pt x="202896" y="177800"/>
                </a:cubicBezTo>
                <a:cubicBezTo>
                  <a:pt x="158446" y="177800"/>
                  <a:pt x="158446" y="177800"/>
                  <a:pt x="158446" y="177800"/>
                </a:cubicBezTo>
                <a:close/>
                <a:moveTo>
                  <a:pt x="125369" y="177800"/>
                </a:moveTo>
                <a:cubicBezTo>
                  <a:pt x="125369" y="208990"/>
                  <a:pt x="125369" y="208990"/>
                  <a:pt x="125369" y="208990"/>
                </a:cubicBezTo>
                <a:cubicBezTo>
                  <a:pt x="82246" y="208990"/>
                  <a:pt x="82246" y="208990"/>
                  <a:pt x="82246" y="208990"/>
                </a:cubicBezTo>
                <a:cubicBezTo>
                  <a:pt x="82875" y="209945"/>
                  <a:pt x="83190" y="211218"/>
                  <a:pt x="83820" y="212491"/>
                </a:cubicBezTo>
                <a:cubicBezTo>
                  <a:pt x="86023" y="218538"/>
                  <a:pt x="88541" y="224585"/>
                  <a:pt x="91374" y="230632"/>
                </a:cubicBezTo>
                <a:cubicBezTo>
                  <a:pt x="120962" y="230632"/>
                  <a:pt x="120962" y="230632"/>
                  <a:pt x="120962" y="230632"/>
                </a:cubicBezTo>
                <a:cubicBezTo>
                  <a:pt x="125369" y="230632"/>
                  <a:pt x="125369" y="230632"/>
                  <a:pt x="125369" y="230632"/>
                </a:cubicBezTo>
                <a:cubicBezTo>
                  <a:pt x="125369" y="295559"/>
                  <a:pt x="125369" y="295559"/>
                  <a:pt x="125369" y="295559"/>
                </a:cubicBezTo>
                <a:cubicBezTo>
                  <a:pt x="128831" y="300333"/>
                  <a:pt x="131664" y="304471"/>
                  <a:pt x="134182" y="307017"/>
                </a:cubicBezTo>
                <a:cubicBezTo>
                  <a:pt x="135127" y="307972"/>
                  <a:pt x="136071" y="308927"/>
                  <a:pt x="136700" y="309563"/>
                </a:cubicBezTo>
                <a:cubicBezTo>
                  <a:pt x="137645" y="308927"/>
                  <a:pt x="138589" y="307972"/>
                  <a:pt x="139219" y="307017"/>
                </a:cubicBezTo>
                <a:cubicBezTo>
                  <a:pt x="141737" y="304471"/>
                  <a:pt x="144884" y="300333"/>
                  <a:pt x="148347" y="295559"/>
                </a:cubicBezTo>
                <a:cubicBezTo>
                  <a:pt x="148347" y="230632"/>
                  <a:pt x="148347" y="230632"/>
                  <a:pt x="148347" y="230632"/>
                </a:cubicBezTo>
                <a:cubicBezTo>
                  <a:pt x="152753" y="230632"/>
                  <a:pt x="152753" y="230632"/>
                  <a:pt x="152753" y="230632"/>
                </a:cubicBezTo>
                <a:cubicBezTo>
                  <a:pt x="182656" y="230632"/>
                  <a:pt x="182656" y="230632"/>
                  <a:pt x="182656" y="230632"/>
                </a:cubicBezTo>
                <a:cubicBezTo>
                  <a:pt x="185489" y="224585"/>
                  <a:pt x="188007" y="218538"/>
                  <a:pt x="190525" y="212491"/>
                </a:cubicBezTo>
                <a:cubicBezTo>
                  <a:pt x="190840" y="211218"/>
                  <a:pt x="191469" y="209945"/>
                  <a:pt x="191784" y="208990"/>
                </a:cubicBezTo>
                <a:cubicBezTo>
                  <a:pt x="148347" y="208990"/>
                  <a:pt x="148347" y="208990"/>
                  <a:pt x="148347" y="208990"/>
                </a:cubicBezTo>
                <a:lnTo>
                  <a:pt x="148347" y="177800"/>
                </a:lnTo>
                <a:cubicBezTo>
                  <a:pt x="136700" y="177800"/>
                  <a:pt x="136700" y="177800"/>
                  <a:pt x="136700" y="177800"/>
                </a:cubicBezTo>
                <a:cubicBezTo>
                  <a:pt x="125369" y="177800"/>
                  <a:pt x="125369" y="177800"/>
                  <a:pt x="125369" y="177800"/>
                </a:cubicBezTo>
                <a:close/>
                <a:moveTo>
                  <a:pt x="71134" y="177800"/>
                </a:moveTo>
                <a:cubicBezTo>
                  <a:pt x="73079" y="184990"/>
                  <a:pt x="75673" y="192507"/>
                  <a:pt x="78266" y="200025"/>
                </a:cubicBezTo>
                <a:cubicBezTo>
                  <a:pt x="117172" y="200025"/>
                  <a:pt x="117172" y="200025"/>
                  <a:pt x="117172" y="200025"/>
                </a:cubicBezTo>
                <a:lnTo>
                  <a:pt x="117172" y="177800"/>
                </a:lnTo>
                <a:cubicBezTo>
                  <a:pt x="71134" y="177800"/>
                  <a:pt x="71134" y="177800"/>
                  <a:pt x="71134" y="177800"/>
                </a:cubicBezTo>
                <a:close/>
                <a:moveTo>
                  <a:pt x="265125" y="173038"/>
                </a:moveTo>
                <a:cubicBezTo>
                  <a:pt x="268439" y="175607"/>
                  <a:pt x="270097" y="177854"/>
                  <a:pt x="271091" y="181707"/>
                </a:cubicBezTo>
                <a:cubicBezTo>
                  <a:pt x="272748" y="189092"/>
                  <a:pt x="270759" y="196155"/>
                  <a:pt x="260816" y="198724"/>
                </a:cubicBezTo>
                <a:cubicBezTo>
                  <a:pt x="250540" y="201613"/>
                  <a:pt x="245900" y="195192"/>
                  <a:pt x="243911" y="187486"/>
                </a:cubicBezTo>
                <a:cubicBezTo>
                  <a:pt x="243248" y="184918"/>
                  <a:pt x="243248" y="183312"/>
                  <a:pt x="242585" y="180744"/>
                </a:cubicBezTo>
                <a:cubicBezTo>
                  <a:pt x="248220" y="179460"/>
                  <a:pt x="248220" y="179460"/>
                  <a:pt x="248220" y="179460"/>
                </a:cubicBezTo>
                <a:cubicBezTo>
                  <a:pt x="249214" y="180423"/>
                  <a:pt x="249214" y="180423"/>
                  <a:pt x="249214" y="180423"/>
                </a:cubicBezTo>
                <a:cubicBezTo>
                  <a:pt x="246894" y="182349"/>
                  <a:pt x="246231" y="185239"/>
                  <a:pt x="246894" y="188128"/>
                </a:cubicBezTo>
                <a:cubicBezTo>
                  <a:pt x="247889" y="192302"/>
                  <a:pt x="252861" y="194871"/>
                  <a:pt x="257170" y="193265"/>
                </a:cubicBezTo>
                <a:cubicBezTo>
                  <a:pt x="254186" y="180744"/>
                  <a:pt x="254186" y="180744"/>
                  <a:pt x="254186" y="180744"/>
                </a:cubicBezTo>
                <a:cubicBezTo>
                  <a:pt x="251866" y="179781"/>
                  <a:pt x="251866" y="179781"/>
                  <a:pt x="251866" y="179781"/>
                </a:cubicBezTo>
                <a:cubicBezTo>
                  <a:pt x="251535" y="178496"/>
                  <a:pt x="251535" y="178496"/>
                  <a:pt x="251535" y="178496"/>
                </a:cubicBezTo>
                <a:cubicBezTo>
                  <a:pt x="257501" y="176891"/>
                  <a:pt x="257501" y="176891"/>
                  <a:pt x="257501" y="176891"/>
                </a:cubicBezTo>
                <a:cubicBezTo>
                  <a:pt x="257832" y="177854"/>
                  <a:pt x="257832" y="177854"/>
                  <a:pt x="257832" y="177854"/>
                </a:cubicBezTo>
                <a:cubicBezTo>
                  <a:pt x="256838" y="179460"/>
                  <a:pt x="256838" y="179460"/>
                  <a:pt x="256838" y="179460"/>
                </a:cubicBezTo>
                <a:cubicBezTo>
                  <a:pt x="260153" y="192302"/>
                  <a:pt x="260153" y="192302"/>
                  <a:pt x="260153" y="192302"/>
                </a:cubicBezTo>
                <a:cubicBezTo>
                  <a:pt x="265125" y="191981"/>
                  <a:pt x="268771" y="186844"/>
                  <a:pt x="267776" y="182349"/>
                </a:cubicBezTo>
                <a:cubicBezTo>
                  <a:pt x="267113" y="179139"/>
                  <a:pt x="263467" y="175928"/>
                  <a:pt x="259158" y="175286"/>
                </a:cubicBezTo>
                <a:cubicBezTo>
                  <a:pt x="259158" y="174323"/>
                  <a:pt x="259158" y="174323"/>
                  <a:pt x="259158" y="174323"/>
                </a:cubicBezTo>
                <a:cubicBezTo>
                  <a:pt x="265125" y="173038"/>
                  <a:pt x="265125" y="173038"/>
                  <a:pt x="265125" y="173038"/>
                </a:cubicBezTo>
                <a:close/>
                <a:moveTo>
                  <a:pt x="10809" y="160338"/>
                </a:moveTo>
                <a:lnTo>
                  <a:pt x="12397" y="160338"/>
                </a:lnTo>
                <a:lnTo>
                  <a:pt x="12397" y="161926"/>
                </a:lnTo>
                <a:lnTo>
                  <a:pt x="31447" y="169863"/>
                </a:lnTo>
                <a:lnTo>
                  <a:pt x="33034" y="169863"/>
                </a:lnTo>
                <a:lnTo>
                  <a:pt x="34622" y="169863"/>
                </a:lnTo>
                <a:lnTo>
                  <a:pt x="33034" y="174626"/>
                </a:lnTo>
                <a:lnTo>
                  <a:pt x="12397" y="182564"/>
                </a:lnTo>
                <a:lnTo>
                  <a:pt x="26684" y="185739"/>
                </a:lnTo>
                <a:lnTo>
                  <a:pt x="28272" y="184151"/>
                </a:lnTo>
                <a:lnTo>
                  <a:pt x="28272" y="185739"/>
                </a:lnTo>
                <a:lnTo>
                  <a:pt x="26684" y="190501"/>
                </a:lnTo>
                <a:lnTo>
                  <a:pt x="25097" y="188914"/>
                </a:lnTo>
                <a:lnTo>
                  <a:pt x="2872" y="184151"/>
                </a:lnTo>
                <a:lnTo>
                  <a:pt x="4459" y="180976"/>
                </a:lnTo>
                <a:lnTo>
                  <a:pt x="25097" y="171451"/>
                </a:lnTo>
                <a:lnTo>
                  <a:pt x="12397" y="166688"/>
                </a:lnTo>
                <a:lnTo>
                  <a:pt x="10809" y="168276"/>
                </a:lnTo>
                <a:lnTo>
                  <a:pt x="9222" y="166688"/>
                </a:lnTo>
                <a:close/>
                <a:moveTo>
                  <a:pt x="140984" y="157163"/>
                </a:moveTo>
                <a:lnTo>
                  <a:pt x="140984" y="168276"/>
                </a:lnTo>
                <a:lnTo>
                  <a:pt x="148922" y="168276"/>
                </a:lnTo>
                <a:close/>
                <a:moveTo>
                  <a:pt x="133047" y="157163"/>
                </a:moveTo>
                <a:lnTo>
                  <a:pt x="125109" y="168276"/>
                </a:lnTo>
                <a:lnTo>
                  <a:pt x="133047" y="168276"/>
                </a:lnTo>
                <a:close/>
                <a:moveTo>
                  <a:pt x="243426" y="155576"/>
                </a:moveTo>
                <a:cubicBezTo>
                  <a:pt x="236235" y="157163"/>
                  <a:pt x="237947" y="164783"/>
                  <a:pt x="240344" y="169863"/>
                </a:cubicBezTo>
                <a:lnTo>
                  <a:pt x="253698" y="163513"/>
                </a:lnTo>
                <a:cubicBezTo>
                  <a:pt x="253013" y="159386"/>
                  <a:pt x="249589" y="153988"/>
                  <a:pt x="243426" y="155576"/>
                </a:cubicBezTo>
                <a:close/>
                <a:moveTo>
                  <a:pt x="150509" y="153988"/>
                </a:moveTo>
                <a:lnTo>
                  <a:pt x="160034" y="168276"/>
                </a:lnTo>
                <a:lnTo>
                  <a:pt x="182259" y="168276"/>
                </a:lnTo>
                <a:close/>
                <a:moveTo>
                  <a:pt x="123521" y="153988"/>
                </a:moveTo>
                <a:lnTo>
                  <a:pt x="91771" y="168276"/>
                </a:lnTo>
                <a:lnTo>
                  <a:pt x="113996" y="168276"/>
                </a:lnTo>
                <a:close/>
                <a:moveTo>
                  <a:pt x="17159" y="147638"/>
                </a:moveTo>
                <a:lnTo>
                  <a:pt x="17159" y="149226"/>
                </a:lnTo>
                <a:lnTo>
                  <a:pt x="18747" y="150813"/>
                </a:lnTo>
                <a:lnTo>
                  <a:pt x="36210" y="160339"/>
                </a:lnTo>
                <a:lnTo>
                  <a:pt x="37797" y="158751"/>
                </a:lnTo>
                <a:lnTo>
                  <a:pt x="39385" y="160339"/>
                </a:lnTo>
                <a:lnTo>
                  <a:pt x="36210" y="168276"/>
                </a:lnTo>
                <a:lnTo>
                  <a:pt x="34622" y="166689"/>
                </a:lnTo>
                <a:lnTo>
                  <a:pt x="34622" y="165101"/>
                </a:lnTo>
                <a:lnTo>
                  <a:pt x="15572" y="155576"/>
                </a:lnTo>
                <a:lnTo>
                  <a:pt x="13984" y="157163"/>
                </a:lnTo>
                <a:lnTo>
                  <a:pt x="12397" y="157163"/>
                </a:lnTo>
                <a:close/>
                <a:moveTo>
                  <a:pt x="155271" y="146050"/>
                </a:moveTo>
                <a:lnTo>
                  <a:pt x="205733" y="168275"/>
                </a:lnTo>
                <a:cubicBezTo>
                  <a:pt x="207011" y="163336"/>
                  <a:pt x="208288" y="158706"/>
                  <a:pt x="209246" y="154075"/>
                </a:cubicBezTo>
                <a:cubicBezTo>
                  <a:pt x="198707" y="152532"/>
                  <a:pt x="173156" y="148519"/>
                  <a:pt x="155271" y="146050"/>
                </a:cubicBezTo>
                <a:close/>
                <a:moveTo>
                  <a:pt x="118759" y="146050"/>
                </a:moveTo>
                <a:cubicBezTo>
                  <a:pt x="100874" y="148519"/>
                  <a:pt x="75323" y="152532"/>
                  <a:pt x="64784" y="154075"/>
                </a:cubicBezTo>
                <a:cubicBezTo>
                  <a:pt x="65742" y="158706"/>
                  <a:pt x="67019" y="163336"/>
                  <a:pt x="68297" y="168275"/>
                </a:cubicBezTo>
                <a:cubicBezTo>
                  <a:pt x="118759" y="146050"/>
                  <a:pt x="118759" y="146050"/>
                  <a:pt x="118759" y="146050"/>
                </a:cubicBezTo>
                <a:close/>
                <a:moveTo>
                  <a:pt x="251158" y="141288"/>
                </a:moveTo>
                <a:cubicBezTo>
                  <a:pt x="254333" y="144146"/>
                  <a:pt x="255603" y="145098"/>
                  <a:pt x="256238" y="149226"/>
                </a:cubicBezTo>
                <a:cubicBezTo>
                  <a:pt x="256873" y="152083"/>
                  <a:pt x="255603" y="157481"/>
                  <a:pt x="255603" y="162243"/>
                </a:cubicBezTo>
                <a:cubicBezTo>
                  <a:pt x="255603" y="162243"/>
                  <a:pt x="255603" y="162243"/>
                  <a:pt x="261953" y="159068"/>
                </a:cubicBezTo>
                <a:lnTo>
                  <a:pt x="264810" y="164783"/>
                </a:lnTo>
                <a:cubicBezTo>
                  <a:pt x="264810" y="164783"/>
                  <a:pt x="264810" y="164783"/>
                  <a:pt x="263858" y="165101"/>
                </a:cubicBezTo>
                <a:cubicBezTo>
                  <a:pt x="263858" y="165101"/>
                  <a:pt x="263858" y="165101"/>
                  <a:pt x="262270" y="164148"/>
                </a:cubicBezTo>
                <a:cubicBezTo>
                  <a:pt x="262270" y="164148"/>
                  <a:pt x="262270" y="164148"/>
                  <a:pt x="243220" y="173991"/>
                </a:cubicBezTo>
                <a:cubicBezTo>
                  <a:pt x="243220" y="173991"/>
                  <a:pt x="243220" y="173991"/>
                  <a:pt x="242903" y="175261"/>
                </a:cubicBezTo>
                <a:cubicBezTo>
                  <a:pt x="242903" y="175261"/>
                  <a:pt x="242903" y="175261"/>
                  <a:pt x="240998" y="176213"/>
                </a:cubicBezTo>
                <a:cubicBezTo>
                  <a:pt x="240998" y="176213"/>
                  <a:pt x="240998" y="176213"/>
                  <a:pt x="235600" y="163831"/>
                </a:cubicBezTo>
                <a:cubicBezTo>
                  <a:pt x="233060" y="158751"/>
                  <a:pt x="236235" y="153036"/>
                  <a:pt x="241633" y="151448"/>
                </a:cubicBezTo>
                <a:cubicBezTo>
                  <a:pt x="246078" y="150178"/>
                  <a:pt x="250205" y="151766"/>
                  <a:pt x="251793" y="155258"/>
                </a:cubicBezTo>
                <a:cubicBezTo>
                  <a:pt x="252745" y="151766"/>
                  <a:pt x="252745" y="149543"/>
                  <a:pt x="252110" y="146051"/>
                </a:cubicBezTo>
                <a:cubicBezTo>
                  <a:pt x="251475" y="143828"/>
                  <a:pt x="251158" y="143828"/>
                  <a:pt x="250205" y="142241"/>
                </a:cubicBezTo>
                <a:cubicBezTo>
                  <a:pt x="250205" y="142241"/>
                  <a:pt x="250205" y="142241"/>
                  <a:pt x="251158" y="141288"/>
                </a:cubicBezTo>
                <a:close/>
                <a:moveTo>
                  <a:pt x="60660" y="107950"/>
                </a:moveTo>
                <a:cubicBezTo>
                  <a:pt x="60340" y="110845"/>
                  <a:pt x="60021" y="113740"/>
                  <a:pt x="60021" y="116956"/>
                </a:cubicBezTo>
                <a:cubicBezTo>
                  <a:pt x="60021" y="125319"/>
                  <a:pt x="60979" y="134647"/>
                  <a:pt x="62577" y="144940"/>
                </a:cubicBezTo>
                <a:cubicBezTo>
                  <a:pt x="122319" y="135612"/>
                  <a:pt x="122319" y="135612"/>
                  <a:pt x="122319" y="135612"/>
                </a:cubicBezTo>
                <a:cubicBezTo>
                  <a:pt x="121680" y="137220"/>
                  <a:pt x="121041" y="139472"/>
                  <a:pt x="121041" y="141402"/>
                </a:cubicBezTo>
                <a:cubicBezTo>
                  <a:pt x="121041" y="150086"/>
                  <a:pt x="127750" y="157163"/>
                  <a:pt x="136376" y="157163"/>
                </a:cubicBezTo>
                <a:cubicBezTo>
                  <a:pt x="136376" y="157163"/>
                  <a:pt x="136696" y="157163"/>
                  <a:pt x="136696" y="157163"/>
                </a:cubicBezTo>
                <a:cubicBezTo>
                  <a:pt x="137015" y="157163"/>
                  <a:pt x="137015" y="157163"/>
                  <a:pt x="137335" y="157163"/>
                </a:cubicBezTo>
                <a:cubicBezTo>
                  <a:pt x="145961" y="157163"/>
                  <a:pt x="152670" y="150086"/>
                  <a:pt x="152670" y="141402"/>
                </a:cubicBezTo>
                <a:cubicBezTo>
                  <a:pt x="152670" y="139472"/>
                  <a:pt x="152350" y="137220"/>
                  <a:pt x="151711" y="135612"/>
                </a:cubicBezTo>
                <a:cubicBezTo>
                  <a:pt x="211453" y="144940"/>
                  <a:pt x="211453" y="144940"/>
                  <a:pt x="211453" y="144940"/>
                </a:cubicBezTo>
                <a:cubicBezTo>
                  <a:pt x="213051" y="134647"/>
                  <a:pt x="214009" y="125319"/>
                  <a:pt x="214009" y="116956"/>
                </a:cubicBezTo>
                <a:cubicBezTo>
                  <a:pt x="214009" y="113740"/>
                  <a:pt x="214009" y="110845"/>
                  <a:pt x="213690" y="107950"/>
                </a:cubicBezTo>
                <a:cubicBezTo>
                  <a:pt x="177269" y="107950"/>
                  <a:pt x="177269" y="107950"/>
                  <a:pt x="177269" y="107950"/>
                </a:cubicBezTo>
                <a:cubicBezTo>
                  <a:pt x="167685" y="107950"/>
                  <a:pt x="166727" y="109236"/>
                  <a:pt x="166407" y="109558"/>
                </a:cubicBezTo>
                <a:cubicBezTo>
                  <a:pt x="165449" y="110201"/>
                  <a:pt x="165449" y="111810"/>
                  <a:pt x="166407" y="112453"/>
                </a:cubicBezTo>
                <a:cubicBezTo>
                  <a:pt x="168643" y="113740"/>
                  <a:pt x="171838" y="115348"/>
                  <a:pt x="171838" y="120173"/>
                </a:cubicBezTo>
                <a:cubicBezTo>
                  <a:pt x="171838" y="120494"/>
                  <a:pt x="171838" y="120494"/>
                  <a:pt x="171838" y="120494"/>
                </a:cubicBezTo>
                <a:cubicBezTo>
                  <a:pt x="171838" y="124354"/>
                  <a:pt x="168324" y="125962"/>
                  <a:pt x="160337" y="129179"/>
                </a:cubicBezTo>
                <a:cubicBezTo>
                  <a:pt x="157781" y="129822"/>
                  <a:pt x="149475" y="133360"/>
                  <a:pt x="149475" y="133360"/>
                </a:cubicBezTo>
                <a:cubicBezTo>
                  <a:pt x="147877" y="132074"/>
                  <a:pt x="147877" y="132074"/>
                  <a:pt x="147877" y="132074"/>
                </a:cubicBezTo>
                <a:cubicBezTo>
                  <a:pt x="145002" y="130787"/>
                  <a:pt x="138932" y="126606"/>
                  <a:pt x="138932" y="119529"/>
                </a:cubicBezTo>
                <a:cubicBezTo>
                  <a:pt x="138932" y="115669"/>
                  <a:pt x="140849" y="115026"/>
                  <a:pt x="140849" y="112131"/>
                </a:cubicBezTo>
                <a:cubicBezTo>
                  <a:pt x="140849" y="109880"/>
                  <a:pt x="139252" y="107950"/>
                  <a:pt x="136696" y="107950"/>
                </a:cubicBezTo>
                <a:cubicBezTo>
                  <a:pt x="136376" y="107950"/>
                  <a:pt x="136376" y="107950"/>
                  <a:pt x="136376" y="107950"/>
                </a:cubicBezTo>
                <a:cubicBezTo>
                  <a:pt x="136057" y="107950"/>
                  <a:pt x="136057" y="107950"/>
                  <a:pt x="135737" y="107950"/>
                </a:cubicBezTo>
                <a:cubicBezTo>
                  <a:pt x="130945" y="108271"/>
                  <a:pt x="130306" y="111810"/>
                  <a:pt x="130306" y="111810"/>
                </a:cubicBezTo>
                <a:cubicBezTo>
                  <a:pt x="130306" y="111810"/>
                  <a:pt x="131904" y="112453"/>
                  <a:pt x="133182" y="114704"/>
                </a:cubicBezTo>
                <a:cubicBezTo>
                  <a:pt x="133182" y="115026"/>
                  <a:pt x="133182" y="115026"/>
                  <a:pt x="133182" y="115026"/>
                </a:cubicBezTo>
                <a:cubicBezTo>
                  <a:pt x="133501" y="115669"/>
                  <a:pt x="133820" y="116313"/>
                  <a:pt x="134140" y="117278"/>
                </a:cubicBezTo>
                <a:cubicBezTo>
                  <a:pt x="134140" y="117921"/>
                  <a:pt x="134459" y="118564"/>
                  <a:pt x="134459" y="119529"/>
                </a:cubicBezTo>
                <a:cubicBezTo>
                  <a:pt x="134459" y="126606"/>
                  <a:pt x="128389" y="130787"/>
                  <a:pt x="125514" y="132074"/>
                </a:cubicBezTo>
                <a:cubicBezTo>
                  <a:pt x="123597" y="133360"/>
                  <a:pt x="123597" y="133360"/>
                  <a:pt x="123597" y="133360"/>
                </a:cubicBezTo>
                <a:cubicBezTo>
                  <a:pt x="123597" y="133360"/>
                  <a:pt x="115610" y="129822"/>
                  <a:pt x="113054" y="129179"/>
                </a:cubicBezTo>
                <a:cubicBezTo>
                  <a:pt x="105068" y="125962"/>
                  <a:pt x="101553" y="124354"/>
                  <a:pt x="101553" y="120494"/>
                </a:cubicBezTo>
                <a:cubicBezTo>
                  <a:pt x="101553" y="120173"/>
                  <a:pt x="101553" y="120173"/>
                  <a:pt x="101553" y="120173"/>
                </a:cubicBezTo>
                <a:cubicBezTo>
                  <a:pt x="101553" y="115348"/>
                  <a:pt x="105068" y="113740"/>
                  <a:pt x="106984" y="112453"/>
                </a:cubicBezTo>
                <a:cubicBezTo>
                  <a:pt x="107943" y="111810"/>
                  <a:pt x="107943" y="110201"/>
                  <a:pt x="107304" y="109558"/>
                </a:cubicBezTo>
                <a:cubicBezTo>
                  <a:pt x="106665" y="109236"/>
                  <a:pt x="106026" y="107950"/>
                  <a:pt x="96122" y="107950"/>
                </a:cubicBezTo>
                <a:cubicBezTo>
                  <a:pt x="60660" y="107950"/>
                  <a:pt x="60660" y="107950"/>
                  <a:pt x="60660" y="107950"/>
                </a:cubicBezTo>
                <a:close/>
                <a:moveTo>
                  <a:pt x="62567" y="95250"/>
                </a:moveTo>
                <a:cubicBezTo>
                  <a:pt x="62248" y="96549"/>
                  <a:pt x="61928" y="98172"/>
                  <a:pt x="61609" y="99796"/>
                </a:cubicBezTo>
                <a:cubicBezTo>
                  <a:pt x="96117" y="99796"/>
                  <a:pt x="96117" y="99796"/>
                  <a:pt x="96117" y="99796"/>
                </a:cubicBezTo>
                <a:cubicBezTo>
                  <a:pt x="111135" y="99796"/>
                  <a:pt x="117525" y="103368"/>
                  <a:pt x="117525" y="112135"/>
                </a:cubicBezTo>
                <a:cubicBezTo>
                  <a:pt x="117525" y="115057"/>
                  <a:pt x="115927" y="117980"/>
                  <a:pt x="113371" y="119928"/>
                </a:cubicBezTo>
                <a:cubicBezTo>
                  <a:pt x="115288" y="120578"/>
                  <a:pt x="122318" y="123175"/>
                  <a:pt x="123276" y="123825"/>
                </a:cubicBezTo>
                <a:cubicBezTo>
                  <a:pt x="125513" y="122526"/>
                  <a:pt x="126472" y="119279"/>
                  <a:pt x="125513" y="117655"/>
                </a:cubicBezTo>
                <a:cubicBezTo>
                  <a:pt x="124874" y="117006"/>
                  <a:pt x="124555" y="116356"/>
                  <a:pt x="123276" y="116032"/>
                </a:cubicBezTo>
                <a:cubicBezTo>
                  <a:pt x="122318" y="115382"/>
                  <a:pt x="120720" y="115382"/>
                  <a:pt x="120720" y="115382"/>
                </a:cubicBezTo>
                <a:cubicBezTo>
                  <a:pt x="120720" y="111486"/>
                  <a:pt x="120720" y="111486"/>
                  <a:pt x="120720" y="111486"/>
                </a:cubicBezTo>
                <a:cubicBezTo>
                  <a:pt x="120720" y="107914"/>
                  <a:pt x="122957" y="105316"/>
                  <a:pt x="126791" y="104342"/>
                </a:cubicBezTo>
                <a:cubicBezTo>
                  <a:pt x="127111" y="104017"/>
                  <a:pt x="127111" y="104017"/>
                  <a:pt x="127430" y="103692"/>
                </a:cubicBezTo>
                <a:cubicBezTo>
                  <a:pt x="129347" y="102069"/>
                  <a:pt x="132223" y="100770"/>
                  <a:pt x="136696" y="100445"/>
                </a:cubicBezTo>
                <a:cubicBezTo>
                  <a:pt x="145962" y="100770"/>
                  <a:pt x="149477" y="106290"/>
                  <a:pt x="149477" y="111810"/>
                </a:cubicBezTo>
                <a:cubicBezTo>
                  <a:pt x="149477" y="115382"/>
                  <a:pt x="148199" y="117655"/>
                  <a:pt x="147240" y="118954"/>
                </a:cubicBezTo>
                <a:cubicBezTo>
                  <a:pt x="147560" y="121227"/>
                  <a:pt x="149157" y="122851"/>
                  <a:pt x="150116" y="123825"/>
                </a:cubicBezTo>
                <a:cubicBezTo>
                  <a:pt x="151075" y="123175"/>
                  <a:pt x="158104" y="120578"/>
                  <a:pt x="160021" y="119928"/>
                </a:cubicBezTo>
                <a:cubicBezTo>
                  <a:pt x="157465" y="117980"/>
                  <a:pt x="155867" y="115057"/>
                  <a:pt x="155867" y="112135"/>
                </a:cubicBezTo>
                <a:cubicBezTo>
                  <a:pt x="155867" y="103368"/>
                  <a:pt x="162258" y="99796"/>
                  <a:pt x="177275" y="99796"/>
                </a:cubicBezTo>
                <a:cubicBezTo>
                  <a:pt x="212422" y="99796"/>
                  <a:pt x="212422" y="99796"/>
                  <a:pt x="212422" y="99796"/>
                </a:cubicBezTo>
                <a:cubicBezTo>
                  <a:pt x="212103" y="98172"/>
                  <a:pt x="211783" y="96549"/>
                  <a:pt x="211464" y="95250"/>
                </a:cubicBezTo>
                <a:cubicBezTo>
                  <a:pt x="136696" y="95250"/>
                  <a:pt x="136696" y="95250"/>
                  <a:pt x="136696" y="95250"/>
                </a:cubicBezTo>
                <a:cubicBezTo>
                  <a:pt x="62567" y="95250"/>
                  <a:pt x="62567" y="95250"/>
                  <a:pt x="62567" y="95250"/>
                </a:cubicBezTo>
                <a:close/>
                <a:moveTo>
                  <a:pt x="175483" y="57150"/>
                </a:moveTo>
                <a:cubicBezTo>
                  <a:pt x="168517" y="57150"/>
                  <a:pt x="165531" y="58113"/>
                  <a:pt x="164536" y="59076"/>
                </a:cubicBezTo>
                <a:cubicBezTo>
                  <a:pt x="163873" y="59397"/>
                  <a:pt x="163209" y="60039"/>
                  <a:pt x="163209" y="62929"/>
                </a:cubicBezTo>
                <a:cubicBezTo>
                  <a:pt x="163209" y="85725"/>
                  <a:pt x="163209" y="85725"/>
                  <a:pt x="163209" y="85725"/>
                </a:cubicBezTo>
                <a:cubicBezTo>
                  <a:pt x="185434" y="85725"/>
                  <a:pt x="185434" y="85725"/>
                  <a:pt x="185434" y="85725"/>
                </a:cubicBezTo>
                <a:cubicBezTo>
                  <a:pt x="185434" y="63892"/>
                  <a:pt x="185434" y="63892"/>
                  <a:pt x="185434" y="63892"/>
                </a:cubicBezTo>
                <a:cubicBezTo>
                  <a:pt x="185434" y="61003"/>
                  <a:pt x="184439" y="57150"/>
                  <a:pt x="175483" y="57150"/>
                </a:cubicBezTo>
                <a:close/>
                <a:moveTo>
                  <a:pt x="98940" y="57150"/>
                </a:moveTo>
                <a:cubicBezTo>
                  <a:pt x="90809" y="57150"/>
                  <a:pt x="90184" y="61003"/>
                  <a:pt x="90184" y="63892"/>
                </a:cubicBezTo>
                <a:cubicBezTo>
                  <a:pt x="90184" y="85725"/>
                  <a:pt x="90184" y="85725"/>
                  <a:pt x="90184" y="85725"/>
                </a:cubicBezTo>
                <a:cubicBezTo>
                  <a:pt x="110822" y="85725"/>
                  <a:pt x="110822" y="85725"/>
                  <a:pt x="110822" y="85725"/>
                </a:cubicBezTo>
                <a:cubicBezTo>
                  <a:pt x="110822" y="78019"/>
                  <a:pt x="110822" y="62929"/>
                  <a:pt x="110822" y="62929"/>
                </a:cubicBezTo>
                <a:cubicBezTo>
                  <a:pt x="110822" y="60039"/>
                  <a:pt x="110197" y="59397"/>
                  <a:pt x="109571" y="59076"/>
                </a:cubicBezTo>
                <a:cubicBezTo>
                  <a:pt x="108321" y="58113"/>
                  <a:pt x="105819" y="57150"/>
                  <a:pt x="98940" y="57150"/>
                </a:cubicBezTo>
                <a:close/>
                <a:moveTo>
                  <a:pt x="136862" y="49213"/>
                </a:moveTo>
                <a:cubicBezTo>
                  <a:pt x="124628" y="49213"/>
                  <a:pt x="120346" y="56515"/>
                  <a:pt x="120346" y="63183"/>
                </a:cubicBezTo>
                <a:cubicBezTo>
                  <a:pt x="120346" y="85726"/>
                  <a:pt x="120346" y="85726"/>
                  <a:pt x="120346" y="85726"/>
                </a:cubicBezTo>
                <a:cubicBezTo>
                  <a:pt x="136862" y="85726"/>
                  <a:pt x="136862" y="85726"/>
                  <a:pt x="136862" y="85726"/>
                </a:cubicBezTo>
                <a:cubicBezTo>
                  <a:pt x="153684" y="85726"/>
                  <a:pt x="153684" y="85726"/>
                  <a:pt x="153684" y="85726"/>
                </a:cubicBezTo>
                <a:cubicBezTo>
                  <a:pt x="153684" y="63183"/>
                  <a:pt x="153684" y="63183"/>
                  <a:pt x="153684" y="63183"/>
                </a:cubicBezTo>
                <a:cubicBezTo>
                  <a:pt x="153684" y="56515"/>
                  <a:pt x="149402" y="49213"/>
                  <a:pt x="136862" y="49213"/>
                </a:cubicBezTo>
                <a:close/>
                <a:moveTo>
                  <a:pt x="147334" y="38100"/>
                </a:moveTo>
                <a:lnTo>
                  <a:pt x="147334" y="40957"/>
                </a:lnTo>
                <a:cubicBezTo>
                  <a:pt x="152969" y="42862"/>
                  <a:pt x="157664" y="46037"/>
                  <a:pt x="160794" y="50800"/>
                </a:cubicBezTo>
                <a:cubicBezTo>
                  <a:pt x="163299" y="49212"/>
                  <a:pt x="166429" y="48577"/>
                  <a:pt x="169559" y="48260"/>
                </a:cubicBezTo>
                <a:cubicBezTo>
                  <a:pt x="163299" y="43180"/>
                  <a:pt x="155473" y="39687"/>
                  <a:pt x="147334" y="38100"/>
                </a:cubicBezTo>
                <a:close/>
                <a:moveTo>
                  <a:pt x="126696" y="38100"/>
                </a:moveTo>
                <a:cubicBezTo>
                  <a:pt x="118441" y="39687"/>
                  <a:pt x="110821" y="43180"/>
                  <a:pt x="104471" y="48260"/>
                </a:cubicBezTo>
                <a:cubicBezTo>
                  <a:pt x="107646" y="48577"/>
                  <a:pt x="110821" y="49212"/>
                  <a:pt x="113361" y="50800"/>
                </a:cubicBezTo>
                <a:cubicBezTo>
                  <a:pt x="116536" y="46037"/>
                  <a:pt x="120981" y="42862"/>
                  <a:pt x="126696" y="40957"/>
                </a:cubicBezTo>
                <a:cubicBezTo>
                  <a:pt x="126696" y="38100"/>
                  <a:pt x="126696" y="38100"/>
                  <a:pt x="126696" y="38100"/>
                </a:cubicBezTo>
                <a:close/>
                <a:moveTo>
                  <a:pt x="134634" y="6350"/>
                </a:moveTo>
                <a:lnTo>
                  <a:pt x="134634" y="20637"/>
                </a:lnTo>
                <a:lnTo>
                  <a:pt x="120346" y="20637"/>
                </a:lnTo>
                <a:lnTo>
                  <a:pt x="120346" y="26988"/>
                </a:lnTo>
                <a:lnTo>
                  <a:pt x="134634" y="26988"/>
                </a:lnTo>
                <a:lnTo>
                  <a:pt x="134634" y="39688"/>
                </a:lnTo>
                <a:lnTo>
                  <a:pt x="136221" y="39688"/>
                </a:lnTo>
                <a:lnTo>
                  <a:pt x="139397" y="39688"/>
                </a:lnTo>
                <a:lnTo>
                  <a:pt x="139397" y="26988"/>
                </a:lnTo>
                <a:lnTo>
                  <a:pt x="153684" y="26988"/>
                </a:lnTo>
                <a:lnTo>
                  <a:pt x="153684" y="20637"/>
                </a:lnTo>
                <a:lnTo>
                  <a:pt x="139397" y="20637"/>
                </a:lnTo>
                <a:lnTo>
                  <a:pt x="139397" y="6350"/>
                </a:lnTo>
                <a:lnTo>
                  <a:pt x="136221" y="6350"/>
                </a:lnTo>
                <a:close/>
                <a:moveTo>
                  <a:pt x="127511" y="0"/>
                </a:moveTo>
                <a:cubicBezTo>
                  <a:pt x="127511" y="0"/>
                  <a:pt x="127511" y="0"/>
                  <a:pt x="137335" y="0"/>
                </a:cubicBezTo>
                <a:cubicBezTo>
                  <a:pt x="137335" y="0"/>
                  <a:pt x="137335" y="0"/>
                  <a:pt x="147476" y="0"/>
                </a:cubicBezTo>
                <a:cubicBezTo>
                  <a:pt x="147476" y="0"/>
                  <a:pt x="147476" y="0"/>
                  <a:pt x="147476" y="13309"/>
                </a:cubicBezTo>
                <a:cubicBezTo>
                  <a:pt x="147476" y="13309"/>
                  <a:pt x="147476" y="13309"/>
                  <a:pt x="161103" y="13309"/>
                </a:cubicBezTo>
                <a:cubicBezTo>
                  <a:pt x="161103" y="13309"/>
                  <a:pt x="161103" y="13309"/>
                  <a:pt x="161103" y="33272"/>
                </a:cubicBezTo>
                <a:cubicBezTo>
                  <a:pt x="169977" y="37074"/>
                  <a:pt x="177900" y="42778"/>
                  <a:pt x="183604" y="49749"/>
                </a:cubicBezTo>
                <a:cubicBezTo>
                  <a:pt x="191844" y="52284"/>
                  <a:pt x="194696" y="58621"/>
                  <a:pt x="194696" y="64642"/>
                </a:cubicBezTo>
                <a:cubicBezTo>
                  <a:pt x="194696" y="64642"/>
                  <a:pt x="194696" y="64642"/>
                  <a:pt x="194696" y="86189"/>
                </a:cubicBezTo>
                <a:cubicBezTo>
                  <a:pt x="194696" y="86189"/>
                  <a:pt x="194696" y="86189"/>
                  <a:pt x="218465" y="86189"/>
                </a:cubicBezTo>
                <a:cubicBezTo>
                  <a:pt x="218465" y="86189"/>
                  <a:pt x="218465" y="86189"/>
                  <a:pt x="219415" y="89674"/>
                </a:cubicBezTo>
                <a:cubicBezTo>
                  <a:pt x="222268" y="98230"/>
                  <a:pt x="223535" y="107736"/>
                  <a:pt x="223535" y="117876"/>
                </a:cubicBezTo>
                <a:cubicBezTo>
                  <a:pt x="223535" y="149880"/>
                  <a:pt x="211809" y="187270"/>
                  <a:pt x="200084" y="216422"/>
                </a:cubicBezTo>
                <a:cubicBezTo>
                  <a:pt x="182337" y="260467"/>
                  <a:pt x="159202" y="300393"/>
                  <a:pt x="146842" y="313701"/>
                </a:cubicBezTo>
                <a:cubicBezTo>
                  <a:pt x="143990" y="316553"/>
                  <a:pt x="141455" y="319088"/>
                  <a:pt x="137652" y="319088"/>
                </a:cubicBezTo>
                <a:cubicBezTo>
                  <a:pt x="137652" y="319088"/>
                  <a:pt x="137652" y="319088"/>
                  <a:pt x="137335" y="319088"/>
                </a:cubicBezTo>
                <a:cubicBezTo>
                  <a:pt x="137335" y="319088"/>
                  <a:pt x="137335" y="319088"/>
                  <a:pt x="137018" y="319088"/>
                </a:cubicBezTo>
                <a:cubicBezTo>
                  <a:pt x="133215" y="319088"/>
                  <a:pt x="130997" y="316553"/>
                  <a:pt x="128144" y="313701"/>
                </a:cubicBezTo>
                <a:cubicBezTo>
                  <a:pt x="116102" y="300393"/>
                  <a:pt x="92967" y="260467"/>
                  <a:pt x="75220" y="216422"/>
                </a:cubicBezTo>
                <a:cubicBezTo>
                  <a:pt x="63811" y="187270"/>
                  <a:pt x="52085" y="149880"/>
                  <a:pt x="52085" y="117876"/>
                </a:cubicBezTo>
                <a:cubicBezTo>
                  <a:pt x="52085" y="107736"/>
                  <a:pt x="53353" y="98230"/>
                  <a:pt x="56205" y="89674"/>
                </a:cubicBezTo>
                <a:cubicBezTo>
                  <a:pt x="56205" y="89674"/>
                  <a:pt x="56205" y="89674"/>
                  <a:pt x="57156" y="86189"/>
                </a:cubicBezTo>
                <a:cubicBezTo>
                  <a:pt x="57156" y="86189"/>
                  <a:pt x="57156" y="86189"/>
                  <a:pt x="80607" y="86189"/>
                </a:cubicBezTo>
                <a:cubicBezTo>
                  <a:pt x="80607" y="86189"/>
                  <a:pt x="80607" y="86189"/>
                  <a:pt x="80607" y="64642"/>
                </a:cubicBezTo>
                <a:cubicBezTo>
                  <a:pt x="80607" y="58621"/>
                  <a:pt x="83777" y="52284"/>
                  <a:pt x="91382" y="49749"/>
                </a:cubicBezTo>
                <a:cubicBezTo>
                  <a:pt x="97087" y="42778"/>
                  <a:pt x="105327" y="37074"/>
                  <a:pt x="114200" y="33272"/>
                </a:cubicBezTo>
                <a:cubicBezTo>
                  <a:pt x="114200" y="33272"/>
                  <a:pt x="114200" y="33272"/>
                  <a:pt x="114200" y="13309"/>
                </a:cubicBezTo>
                <a:cubicBezTo>
                  <a:pt x="114200" y="13309"/>
                  <a:pt x="114200" y="13309"/>
                  <a:pt x="127511" y="13309"/>
                </a:cubicBezTo>
                <a:cubicBezTo>
                  <a:pt x="127511" y="13309"/>
                  <a:pt x="127511" y="13309"/>
                  <a:pt x="127511" y="0"/>
                </a:cubicBezTo>
                <a:close/>
              </a:path>
            </a:pathLst>
          </a:custGeom>
          <a:solidFill>
            <a:srgbClr val="000000"/>
          </a:solidFill>
          <a:ln>
            <a:noFill/>
          </a:ln>
        </p:spPr>
        <p:txBody>
          <a:bodyPr vert="horz" wrap="square" lIns="130090" tIns="65045" rIns="130090" bIns="65045" numCol="1" anchor="t" anchorCtr="0" compatLnSpc="1">
            <a:prstTxWarp prst="textNoShape">
              <a:avLst/>
            </a:prstTxWarp>
            <a:noAutofit/>
          </a:bodyPr>
          <a:lstStyle/>
          <a:p>
            <a:endParaRPr lang="nl-NL" sz="3699"/>
          </a:p>
        </p:txBody>
      </p:sp>
      <p:sp>
        <p:nvSpPr>
          <p:cNvPr id="2" name="Titel 1"/>
          <p:cNvSpPr>
            <a:spLocks noGrp="1" noSelect="1"/>
          </p:cNvSpPr>
          <p:nvPr>
            <p:ph type="title" hasCustomPrompt="1"/>
          </p:nvPr>
        </p:nvSpPr>
        <p:spPr>
          <a:xfrm>
            <a:off x="0" y="4161462"/>
            <a:ext cx="17365275" cy="1690150"/>
          </a:xfrm>
        </p:spPr>
        <p:txBody>
          <a:bodyPr/>
          <a:lstStyle>
            <a:lvl1pPr algn="ctr">
              <a:defRPr sz="9674" b="1" cap="none" baseline="0">
                <a:solidFill>
                  <a:schemeClr val="accent1"/>
                </a:solidFill>
                <a:latin typeface="+mn-lt"/>
              </a:defRPr>
            </a:lvl1pPr>
          </a:lstStyle>
          <a:p>
            <a:r>
              <a:rPr lang="nl-NL"/>
              <a:t>[Tekst]</a:t>
            </a:r>
          </a:p>
        </p:txBody>
      </p:sp>
      <p:sp>
        <p:nvSpPr>
          <p:cNvPr id="8" name="Rechthoek: afgeronde hoeken 7">
            <a:extLst>
              <a:ext uri="{FF2B5EF4-FFF2-40B4-BE49-F238E27FC236}">
                <a16:creationId xmlns:a16="http://schemas.microsoft.com/office/drawing/2014/main" id="{3ED40BA7-74AB-43EA-AF96-AC34C7F24EB5}"/>
              </a:ext>
            </a:extLst>
          </p:cNvPr>
          <p:cNvSpPr>
            <a:spLocks noSelect="1"/>
          </p:cNvSpPr>
          <p:nvPr userDrawn="1"/>
        </p:nvSpPr>
        <p:spPr>
          <a:xfrm>
            <a:off x="-3416343" y="0"/>
            <a:ext cx="2868919" cy="3597829"/>
          </a:xfrm>
          <a:prstGeom prst="roundRect">
            <a:avLst/>
          </a:prstGeom>
          <a:ln/>
        </p:spPr>
        <p:style>
          <a:lnRef idx="2">
            <a:schemeClr val="accent1"/>
          </a:lnRef>
          <a:fillRef idx="1">
            <a:schemeClr val="lt1"/>
          </a:fillRef>
          <a:effectRef idx="0">
            <a:schemeClr val="accent1"/>
          </a:effectRef>
          <a:fontRef idx="minor">
            <a:schemeClr val="dk1"/>
          </a:fontRef>
        </p:style>
        <p:txBody>
          <a:bodyPr lIns="51217" tIns="51217" rIns="51217" bIns="51217" rtlCol="0" anchor="t" anchorCtr="0"/>
          <a:lstStyle/>
          <a:p>
            <a:pPr algn="l"/>
            <a:r>
              <a:rPr lang="nl-NL" sz="1423" kern="1200" noProof="0">
                <a:solidFill>
                  <a:schemeClr val="dk1"/>
                </a:solidFill>
                <a:effectLst/>
                <a:latin typeface="+mn-lt"/>
                <a:ea typeface="+mn-ea"/>
                <a:cs typeface="+mn-cs"/>
              </a:rPr>
              <a:t>U kunt zelf een afbeelding plaatsen in het afbeeldingsvak. Wilt u bij nader inzien toch een andere afbeelding? Klik dan in de rand van de afbeelding en druk op delete. U krijgt nu weer het fotovak te zien met een pictogram. Klik boven in het scherm op het tabblad Start op Opnieuw instellen. De dia heeft nu de originele indeling. Voeg opnieuw een afbeelding in.</a:t>
            </a:r>
            <a:endParaRPr lang="nl-NL" sz="1423" noProof="0"/>
          </a:p>
        </p:txBody>
      </p:sp>
    </p:spTree>
    <p:extLst>
      <p:ext uri="{BB962C8B-B14F-4D97-AF65-F5344CB8AC3E}">
        <p14:creationId xmlns:p14="http://schemas.microsoft.com/office/powerpoint/2010/main" val="71218367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noSelect="1"/>
          </p:cNvSpPr>
          <p:nvPr>
            <p:ph type="title" hasCustomPrompt="1"/>
          </p:nvPr>
        </p:nvSpPr>
        <p:spPr bwMode="gray"/>
        <p:txBody>
          <a:bodyPr/>
          <a:lstStyle/>
          <a:p>
            <a:r>
              <a:rPr lang="nl-NL" noProof="1"/>
              <a:t>[Titel]</a:t>
            </a:r>
          </a:p>
        </p:txBody>
      </p:sp>
      <p:sp>
        <p:nvSpPr>
          <p:cNvPr id="6" name="Tijdelijke aanduiding voor datum 5"/>
          <p:cNvSpPr>
            <a:spLocks noGrp="1" noSelect="1"/>
          </p:cNvSpPr>
          <p:nvPr>
            <p:ph type="dt" sz="half" idx="10"/>
          </p:nvPr>
        </p:nvSpPr>
        <p:spPr/>
        <p:txBody>
          <a:bodyPr/>
          <a:lstStyle/>
          <a:p>
            <a:fld id="{7A23B8B8-51B2-4010-9B61-D29133EC214A}" type="datetime1">
              <a:rPr lang="nl-NL" noProof="1" smtClean="0"/>
              <a:t>18-6-2024</a:t>
            </a:fld>
            <a:endParaRPr lang="nl-NL" noProof="1"/>
          </a:p>
        </p:txBody>
      </p:sp>
      <p:sp>
        <p:nvSpPr>
          <p:cNvPr id="7" name="Tijdelijke aanduiding voor voettekst 6"/>
          <p:cNvSpPr>
            <a:spLocks noGrp="1" noSelect="1"/>
          </p:cNvSpPr>
          <p:nvPr>
            <p:ph type="ftr" sz="quarter" idx="11"/>
          </p:nvPr>
        </p:nvSpPr>
        <p:spPr/>
        <p:txBody>
          <a:bodyPr/>
          <a:lstStyle/>
          <a:p>
            <a:endParaRPr lang="nl-NL" noProof="1"/>
          </a:p>
        </p:txBody>
      </p:sp>
      <p:sp>
        <p:nvSpPr>
          <p:cNvPr id="8" name="Tijdelijke aanduiding voor dianummer 7"/>
          <p:cNvSpPr>
            <a:spLocks noGrp="1" noSelect="1"/>
          </p:cNvSpPr>
          <p:nvPr>
            <p:ph type="sldNum" sz="quarter" idx="12"/>
          </p:nvPr>
        </p:nvSpPr>
        <p:spPr/>
        <p:txBody>
          <a:bodyPr/>
          <a:lstStyle/>
          <a:p>
            <a:r>
              <a:rPr lang="nl-NL" noProof="1"/>
              <a:t>| </a:t>
            </a:r>
            <a:fld id="{1336C48C-F87C-4E4B-81EF-5027B17D1F61}" type="slidenum">
              <a:rPr lang="nl-NL" noProof="1" smtClean="0"/>
              <a:pPr/>
              <a:t>‹#›</a:t>
            </a:fld>
            <a:endParaRPr lang="nl-NL" noProof="1"/>
          </a:p>
        </p:txBody>
      </p:sp>
    </p:spTree>
    <p:extLst>
      <p:ext uri="{BB962C8B-B14F-4D97-AF65-F5344CB8AC3E}">
        <p14:creationId xmlns:p14="http://schemas.microsoft.com/office/powerpoint/2010/main" val="351268208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Slide for title">
    <p:bg>
      <p:bgPr>
        <a:solidFill>
          <a:srgbClr val="E3000B"/>
        </a:solidFill>
        <a:effectLst/>
      </p:bgPr>
    </p:bg>
    <p:spTree>
      <p:nvGrpSpPr>
        <p:cNvPr id="1" name=""/>
        <p:cNvGrpSpPr/>
        <p:nvPr/>
      </p:nvGrpSpPr>
      <p:grpSpPr>
        <a:xfrm>
          <a:off x="0" y="0"/>
          <a:ext cx="0" cy="0"/>
          <a:chOff x="0" y="0"/>
          <a:chExt cx="0" cy="0"/>
        </a:xfrm>
      </p:grpSpPr>
      <p:sp>
        <p:nvSpPr>
          <p:cNvPr id="13" name="Vrije tekstregel voor toelichting 1 (JU-Free)"/>
          <p:cNvSpPr>
            <a:spLocks noGrp="1"/>
          </p:cNvSpPr>
          <p:nvPr>
            <p:ph type="body" sz="quarter" idx="16" hasCustomPrompt="1"/>
          </p:nvPr>
        </p:nvSpPr>
        <p:spPr>
          <a:xfrm>
            <a:off x="1336991" y="7139603"/>
            <a:ext cx="14086875" cy="307300"/>
          </a:xfrm>
        </p:spPr>
        <p:txBody>
          <a:bodyPr/>
          <a:lstStyle>
            <a:lvl1pPr marL="0" indent="0">
              <a:spcBef>
                <a:spcPts val="0"/>
              </a:spcBef>
              <a:buNone/>
              <a:defRPr b="0" baseline="0">
                <a:solidFill>
                  <a:srgbClr val="8C201B"/>
                </a:solidFill>
              </a:defRPr>
            </a:lvl1pPr>
            <a:lvl2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2pPr>
            <a:lvl3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3pPr>
            <a:lvl4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4pPr>
            <a:lvl5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5pPr>
            <a:lvl6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6pPr>
            <a:lvl7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7pPr>
            <a:lvl8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8pPr>
            <a:lvl9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9pPr>
          </a:lstStyle>
          <a:p>
            <a:pPr lvl="0"/>
            <a:r>
              <a:rPr lang="en-GB"/>
              <a:t>[Explanation (optional)]</a:t>
            </a:r>
          </a:p>
          <a:p>
            <a:pPr lvl="0"/>
            <a:r>
              <a:rPr lang="en-GB"/>
              <a:t>JU-LEVEL1=Standard</a:t>
            </a:r>
          </a:p>
        </p:txBody>
      </p:sp>
      <p:sp>
        <p:nvSpPr>
          <p:cNvPr id="12" name="Naam van presentator 2 (JU-Free)"/>
          <p:cNvSpPr>
            <a:spLocks noGrp="1"/>
          </p:cNvSpPr>
          <p:nvPr>
            <p:ph type="body" sz="quarter" idx="15" hasCustomPrompt="1"/>
          </p:nvPr>
        </p:nvSpPr>
        <p:spPr>
          <a:xfrm>
            <a:off x="1336991" y="6792605"/>
            <a:ext cx="14086875" cy="307300"/>
          </a:xfrm>
        </p:spPr>
        <p:txBody>
          <a:bodyPr/>
          <a:lstStyle>
            <a:lvl1pPr marL="0" indent="0">
              <a:spcBef>
                <a:spcPts val="0"/>
              </a:spcBef>
              <a:buNone/>
              <a:defRPr b="0" baseline="0">
                <a:solidFill>
                  <a:srgbClr val="8C201B"/>
                </a:solidFill>
              </a:defRPr>
            </a:lvl1pPr>
            <a:lvl2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2pPr>
            <a:lvl3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3pPr>
            <a:lvl4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4pPr>
            <a:lvl5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5pPr>
            <a:lvl6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6pPr>
            <a:lvl7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7pPr>
            <a:lvl8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8pPr>
            <a:lvl9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9pPr>
          </a:lstStyle>
          <a:p>
            <a:pPr lvl="0"/>
            <a:r>
              <a:rPr lang="en-GB"/>
              <a:t>[Name presentor (optional)]</a:t>
            </a:r>
          </a:p>
          <a:p>
            <a:pPr lvl="0"/>
            <a:r>
              <a:rPr lang="en-GB"/>
              <a:t>JU-LEVEL1=Standard</a:t>
            </a:r>
          </a:p>
        </p:txBody>
      </p:sp>
      <p:sp>
        <p:nvSpPr>
          <p:cNvPr id="11" name="date 3 (JU-Free)"/>
          <p:cNvSpPr>
            <a:spLocks noGrp="1"/>
          </p:cNvSpPr>
          <p:nvPr>
            <p:ph type="body" sz="quarter" idx="14" hasCustomPrompt="1"/>
          </p:nvPr>
        </p:nvSpPr>
        <p:spPr>
          <a:xfrm>
            <a:off x="1336991" y="6442071"/>
            <a:ext cx="14086875" cy="307300"/>
          </a:xfrm>
        </p:spPr>
        <p:txBody>
          <a:bodyPr/>
          <a:lstStyle>
            <a:lvl1pPr marL="0" indent="0">
              <a:spcBef>
                <a:spcPts val="0"/>
              </a:spcBef>
              <a:buNone/>
              <a:defRPr b="0" baseline="0">
                <a:solidFill>
                  <a:srgbClr val="8C201B"/>
                </a:solidFill>
              </a:defRPr>
            </a:lvl1pPr>
            <a:lvl2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2pPr>
            <a:lvl3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3pPr>
            <a:lvl4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4pPr>
            <a:lvl5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5pPr>
            <a:lvl6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6pPr>
            <a:lvl7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7pPr>
            <a:lvl8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8pPr>
            <a:lvl9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9pPr>
          </a:lstStyle>
          <a:p>
            <a:pPr lvl="0"/>
            <a:r>
              <a:rPr lang="en-GB"/>
              <a:t>[Date presentation]</a:t>
            </a:r>
          </a:p>
          <a:p>
            <a:pPr lvl="0"/>
            <a:r>
              <a:rPr lang="en-GB"/>
              <a:t>JU-LEVEL1=Standard</a:t>
            </a:r>
          </a:p>
        </p:txBody>
      </p:sp>
      <p:sp>
        <p:nvSpPr>
          <p:cNvPr id="6" name="Title 4 (JU-Free)"/>
          <p:cNvSpPr>
            <a:spLocks noGrp="1"/>
          </p:cNvSpPr>
          <p:nvPr>
            <p:ph type="body" sz="quarter" idx="13" hasCustomPrompt="1"/>
          </p:nvPr>
        </p:nvSpPr>
        <p:spPr>
          <a:xfrm>
            <a:off x="1228753" y="729378"/>
            <a:ext cx="14343000" cy="5189813"/>
          </a:xfrm>
        </p:spPr>
        <p:txBody>
          <a:bodyPr anchor="b"/>
          <a:lstStyle>
            <a:lvl1pPr marL="0" indent="0">
              <a:lnSpc>
                <a:spcPct val="85000"/>
              </a:lnSpc>
              <a:spcBef>
                <a:spcPts val="0"/>
              </a:spcBef>
              <a:buNone/>
              <a:defRPr sz="9674" b="0">
                <a:solidFill>
                  <a:schemeClr val="bg1"/>
                </a:solidFill>
                <a:latin typeface="+mj-lt"/>
              </a:defRPr>
            </a:lvl1pPr>
            <a:lvl2pPr marL="0" indent="0">
              <a:lnSpc>
                <a:spcPct val="85000"/>
              </a:lnSpc>
              <a:spcBef>
                <a:spcPts val="0"/>
              </a:spcBef>
              <a:buNone/>
              <a:defRPr sz="9674" b="0" baseline="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3pPr>
            <a:lvl4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4pPr>
            <a:lvl5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5pPr>
            <a:lvl6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6pPr>
            <a:lvl7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7pPr>
            <a:lvl8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8pPr>
            <a:lvl9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9pPr>
          </a:lstStyle>
          <a:p>
            <a:pPr lvl="0"/>
            <a:r>
              <a:rPr lang="en-GB"/>
              <a:t>[Title]</a:t>
            </a:r>
          </a:p>
          <a:p>
            <a:pPr lvl="0"/>
            <a:r>
              <a:rPr lang="en-GB"/>
              <a:t>JU-LEVEL1=Standard</a:t>
            </a:r>
          </a:p>
          <a:p>
            <a:pPr lvl="1"/>
            <a:r>
              <a:rPr lang="en-GB"/>
              <a:t>JU-LEVEL2=Title light</a:t>
            </a:r>
          </a:p>
        </p:txBody>
      </p:sp>
      <p:sp>
        <p:nvSpPr>
          <p:cNvPr id="9" name="Frame 5"/>
          <p:cNvSpPr>
            <a:spLocks noSelect="1"/>
          </p:cNvSpPr>
          <p:nvPr userDrawn="1"/>
        </p:nvSpPr>
        <p:spPr bwMode="auto">
          <a:xfrm>
            <a:off x="6670474" y="9246353"/>
            <a:ext cx="1725784" cy="17842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
        <p:nvSpPr>
          <p:cNvPr id="10" name="Frame 6"/>
          <p:cNvSpPr>
            <a:spLocks noSelect="1"/>
          </p:cNvSpPr>
          <p:nvPr userDrawn="1"/>
        </p:nvSpPr>
        <p:spPr bwMode="auto">
          <a:xfrm>
            <a:off x="8495649" y="9047604"/>
            <a:ext cx="390787" cy="501390"/>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Tree>
    <p:extLst>
      <p:ext uri="{BB962C8B-B14F-4D97-AF65-F5344CB8AC3E}">
        <p14:creationId xmlns:p14="http://schemas.microsoft.com/office/powerpoint/2010/main" val="387067088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Highlights (1)">
    <p:spTree>
      <p:nvGrpSpPr>
        <p:cNvPr id="1" name=""/>
        <p:cNvGrpSpPr/>
        <p:nvPr/>
      </p:nvGrpSpPr>
      <p:grpSpPr>
        <a:xfrm>
          <a:off x="0" y="0"/>
          <a:ext cx="0" cy="0"/>
          <a:chOff x="0" y="0"/>
          <a:chExt cx="0" cy="0"/>
        </a:xfrm>
      </p:grpSpPr>
      <p:sp>
        <p:nvSpPr>
          <p:cNvPr id="3" name="Date Placeholder 1"/>
          <p:cNvSpPr>
            <a:spLocks noGrp="1" noSelect="1"/>
          </p:cNvSpPr>
          <p:nvPr>
            <p:ph type="dt" sz="half" idx="10"/>
          </p:nvPr>
        </p:nvSpPr>
        <p:spPr/>
        <p:txBody>
          <a:bodyPr/>
          <a:lstStyle/>
          <a:p>
            <a:fld id="{2923B9C5-BE15-4844-92EA-6B5A4B794705}" type="datetime4">
              <a:rPr lang="en-GB" noProof="1" smtClean="0"/>
              <a:t>18 June 2024</a:t>
            </a:fld>
            <a:endParaRPr lang="en-GB" noProof="1"/>
          </a:p>
        </p:txBody>
      </p:sp>
      <p:sp>
        <p:nvSpPr>
          <p:cNvPr id="4" name="Footer Placeholder 2"/>
          <p:cNvSpPr>
            <a:spLocks noGrp="1" noSelect="1"/>
          </p:cNvSpPr>
          <p:nvPr>
            <p:ph type="ftr" sz="quarter" idx="11"/>
          </p:nvPr>
        </p:nvSpPr>
        <p:spPr/>
        <p:txBody>
          <a:bodyPr/>
          <a:lstStyle/>
          <a:p>
            <a:r>
              <a:rPr lang="en-GB" noProof="1"/>
              <a:t>[Voettekst]</a:t>
            </a:r>
          </a:p>
        </p:txBody>
      </p:sp>
      <p:sp>
        <p:nvSpPr>
          <p:cNvPr id="5" name="Slide Number Placeholder 3"/>
          <p:cNvSpPr>
            <a:spLocks noGrp="1" noSelect="1"/>
          </p:cNvSpPr>
          <p:nvPr>
            <p:ph type="sldNum" sz="quarter" idx="12"/>
          </p:nvPr>
        </p:nvSpPr>
        <p:spPr/>
        <p:txBody>
          <a:bodyPr/>
          <a:lstStyle/>
          <a:p>
            <a:r>
              <a:rPr lang="en-GB" noProof="1">
                <a:solidFill>
                  <a:schemeClr val="accent1"/>
                </a:solidFill>
              </a:rPr>
              <a:t>|</a:t>
            </a:r>
            <a:r>
              <a:rPr lang="en-GB" noProof="1"/>
              <a:t> </a:t>
            </a:r>
            <a:fld id="{1336C48C-F87C-4E4B-81EF-5027B17D1F61}" type="slidenum">
              <a:rPr lang="en-GB" noProof="1" smtClean="0"/>
              <a:pPr/>
              <a:t>‹#›</a:t>
            </a:fld>
            <a:endParaRPr lang="en-GB" noProof="1"/>
          </a:p>
        </p:txBody>
      </p:sp>
      <p:sp>
        <p:nvSpPr>
          <p:cNvPr id="13" name="Frame text 4 (JU-Free)"/>
          <p:cNvSpPr>
            <a:spLocks noGrp="1"/>
          </p:cNvSpPr>
          <p:nvPr>
            <p:ph type="body" sz="quarter" idx="13" hasCustomPrompt="1"/>
          </p:nvPr>
        </p:nvSpPr>
        <p:spPr>
          <a:xfrm>
            <a:off x="1448120" y="3152440"/>
            <a:ext cx="14654590" cy="4557679"/>
          </a:xfrm>
        </p:spPr>
        <p:txBody>
          <a:bodyPr/>
          <a:lstStyle>
            <a:lvl1pPr marL="0" indent="0">
              <a:spcBef>
                <a:spcPts val="0"/>
              </a:spcBef>
              <a:spcAft>
                <a:spcPts val="427"/>
              </a:spcAft>
              <a:buNone/>
              <a:defRPr sz="2419" b="0" baseline="0">
                <a:solidFill>
                  <a:schemeClr val="accent5"/>
                </a:solidFill>
                <a:latin typeface="+mj-lt"/>
              </a:defRPr>
            </a:lvl1pPr>
            <a:lvl2pPr marL="0" indent="0">
              <a:lnSpc>
                <a:spcPct val="95000"/>
              </a:lnSpc>
              <a:spcBef>
                <a:spcPts val="0"/>
              </a:spcBef>
              <a:buNone/>
              <a:defRPr sz="3984" b="0" spc="-156" baseline="0">
                <a:solidFill>
                  <a:schemeClr val="accent5"/>
                </a:solidFill>
              </a:defRPr>
            </a:lvl2pPr>
            <a:lvl3pPr marL="460955" indent="-460955">
              <a:lnSpc>
                <a:spcPct val="90000"/>
              </a:lnSpc>
              <a:spcBef>
                <a:spcPts val="0"/>
              </a:spcBef>
              <a:buFontTx/>
              <a:buChar char="–"/>
              <a:defRPr sz="3984" b="0" spc="-156" baseline="0">
                <a:solidFill>
                  <a:schemeClr val="accent5"/>
                </a:solidFill>
              </a:defRPr>
            </a:lvl3pPr>
            <a:lvl4pPr marL="460955" indent="0">
              <a:lnSpc>
                <a:spcPct val="90000"/>
              </a:lnSpc>
              <a:spcBef>
                <a:spcPts val="0"/>
              </a:spcBef>
              <a:buFont typeface="Arial" panose="020B0604020202020204" pitchFamily="34" charset="0"/>
              <a:buNone/>
              <a:defRPr sz="3984" b="0" spc="-156" baseline="0">
                <a:solidFill>
                  <a:schemeClr val="accent5"/>
                </a:solidFill>
                <a:latin typeface="+mn-lt"/>
              </a:defRPr>
            </a:lvl4pPr>
            <a:lvl5pPr marL="0" indent="0">
              <a:lnSpc>
                <a:spcPct val="90000"/>
              </a:lnSpc>
              <a:spcBef>
                <a:spcPts val="0"/>
              </a:spcBef>
              <a:buFont typeface="Arial" panose="020B0604020202020204" pitchFamily="34" charset="0"/>
              <a:buNone/>
              <a:defRPr sz="3984" b="0" spc="-156" baseline="0">
                <a:solidFill>
                  <a:schemeClr val="accent5"/>
                </a:solidFill>
              </a:defRPr>
            </a:lvl5pPr>
            <a:lvl6pPr marL="0" indent="0">
              <a:lnSpc>
                <a:spcPct val="90000"/>
              </a:lnSpc>
              <a:spcBef>
                <a:spcPts val="0"/>
              </a:spcBef>
              <a:buFont typeface="Arial" panose="020B0604020202020204" pitchFamily="34" charset="0"/>
              <a:buNone/>
              <a:defRPr sz="3984" b="0" spc="-156" baseline="0">
                <a:solidFill>
                  <a:schemeClr val="accent5"/>
                </a:solidFill>
              </a:defRPr>
            </a:lvl6pPr>
            <a:lvl7pPr marL="0" indent="0">
              <a:lnSpc>
                <a:spcPct val="90000"/>
              </a:lnSpc>
              <a:spcBef>
                <a:spcPts val="0"/>
              </a:spcBef>
              <a:buFont typeface="Arial" panose="020B0604020202020204" pitchFamily="34" charset="0"/>
              <a:buNone/>
              <a:defRPr sz="3984" b="0" spc="-156" baseline="0">
                <a:solidFill>
                  <a:schemeClr val="accent5"/>
                </a:solidFill>
              </a:defRPr>
            </a:lvl7pPr>
            <a:lvl8pPr marL="0" indent="0">
              <a:lnSpc>
                <a:spcPct val="90000"/>
              </a:lnSpc>
              <a:spcBef>
                <a:spcPts val="0"/>
              </a:spcBef>
              <a:buFont typeface="Arial" panose="020B0604020202020204" pitchFamily="34" charset="0"/>
              <a:buNone/>
              <a:defRPr sz="3984" b="0" spc="-156" baseline="0">
                <a:solidFill>
                  <a:schemeClr val="accent5"/>
                </a:solidFill>
              </a:defRPr>
            </a:lvl8pPr>
            <a:lvl9pPr marL="0" indent="0">
              <a:lnSpc>
                <a:spcPct val="90000"/>
              </a:lnSpc>
              <a:spcBef>
                <a:spcPts val="0"/>
              </a:spcBef>
              <a:buFont typeface="Arial" panose="020B0604020202020204" pitchFamily="34" charset="0"/>
              <a:buNone/>
              <a:defRPr sz="3984" b="0" spc="-156" baseline="0">
                <a:solidFill>
                  <a:schemeClr val="accent5"/>
                </a:solidFill>
              </a:defRPr>
            </a:lvl9pPr>
          </a:lstStyle>
          <a:p>
            <a:pPr lvl="0"/>
            <a:r>
              <a:rPr lang="en-GB"/>
              <a:t>[Heading]</a:t>
            </a:r>
          </a:p>
          <a:p>
            <a:pPr lvl="0"/>
            <a:r>
              <a:rPr lang="en-GB"/>
              <a:t>JU-LEVEL1=Heading</a:t>
            </a:r>
          </a:p>
          <a:p>
            <a:pPr lvl="1"/>
            <a:r>
              <a:rPr lang="en-GB"/>
              <a:t>JU-LEVEL2=Plain text</a:t>
            </a:r>
          </a:p>
          <a:p>
            <a:pPr lvl="2"/>
            <a:r>
              <a:rPr lang="en-GB"/>
              <a:t>JU-LEVEL3=List 1st level</a:t>
            </a:r>
          </a:p>
          <a:p>
            <a:pPr lvl="3"/>
            <a:r>
              <a:rPr lang="en-GB"/>
              <a:t>JU-LEVEL4=Indent </a:t>
            </a:r>
          </a:p>
        </p:txBody>
      </p:sp>
      <p:sp>
        <p:nvSpPr>
          <p:cNvPr id="2" name="***Titel 5"/>
          <p:cNvSpPr>
            <a:spLocks noGrp="1" noSelect="1"/>
          </p:cNvSpPr>
          <p:nvPr>
            <p:ph type="title" hasCustomPrompt="1"/>
          </p:nvPr>
        </p:nvSpPr>
        <p:spPr>
          <a:xfrm>
            <a:off x="1247460" y="1325108"/>
            <a:ext cx="14855250" cy="1024333"/>
          </a:xfrm>
        </p:spPr>
        <p:txBody>
          <a:bodyPr/>
          <a:lstStyle>
            <a:lvl1pPr>
              <a:defRPr sz="6260" b="0" cap="none" spc="-299" baseline="0">
                <a:solidFill>
                  <a:schemeClr val="accent1"/>
                </a:solidFill>
              </a:defRPr>
            </a:lvl1pPr>
          </a:lstStyle>
          <a:p>
            <a:r>
              <a:rPr lang="en-GB"/>
              <a:t>[Highlights]</a:t>
            </a:r>
          </a:p>
        </p:txBody>
      </p:sp>
      <p:sp>
        <p:nvSpPr>
          <p:cNvPr id="10" name="Kopregel 6 (JU-Free)"/>
          <p:cNvSpPr>
            <a:spLocks noGrp="1"/>
          </p:cNvSpPr>
          <p:nvPr>
            <p:ph type="body" sz="quarter" idx="1002" hasCustomPrompt="1"/>
          </p:nvPr>
        </p:nvSpPr>
        <p:spPr>
          <a:xfrm>
            <a:off x="1215278" y="867225"/>
            <a:ext cx="14855250" cy="409733"/>
          </a:xfrm>
        </p:spPr>
        <p:txBody>
          <a:bodyPr/>
          <a:lstStyle>
            <a:lvl1pPr marL="0" indent="0">
              <a:spcBef>
                <a:spcPts val="0"/>
              </a:spcBef>
              <a:buNone/>
              <a:defRPr cap="all">
                <a:solidFill>
                  <a:schemeClr val="accent5"/>
                </a:solidFill>
              </a:defRPr>
            </a:lvl1pPr>
            <a:lvl2pPr marL="0" marR="0" indent="0" algn="l" fontAlgn="auto">
              <a:lnSpc>
                <a:spcPct val="100000"/>
              </a:lnSpc>
              <a:spcBef>
                <a:spcPts val="0"/>
              </a:spcBef>
              <a:spcAft>
                <a:spcPts val="0"/>
              </a:spcAft>
              <a:buFontTx/>
              <a:buNone/>
              <a:defRPr kumimoji="0" sz="2276" b="0" i="0" u="none" cap="all" baseline="0">
                <a:solidFill>
                  <a:schemeClr val="accent5">
                    <a:lumMod val="100000"/>
                  </a:schemeClr>
                </a:solidFill>
                <a:latin typeface="Open Sans" panose="020B0606030504020204" pitchFamily="34" charset="0"/>
              </a:defRPr>
            </a:lvl2pPr>
            <a:lvl3pPr marL="0" marR="0" indent="0" algn="l" fontAlgn="auto">
              <a:lnSpc>
                <a:spcPct val="100000"/>
              </a:lnSpc>
              <a:spcBef>
                <a:spcPts val="0"/>
              </a:spcBef>
              <a:spcAft>
                <a:spcPts val="0"/>
              </a:spcAft>
              <a:buFontTx/>
              <a:buNone/>
              <a:defRPr kumimoji="0" sz="2276" b="0" i="0" u="none" cap="all" baseline="0">
                <a:solidFill>
                  <a:schemeClr val="accent5">
                    <a:lumMod val="100000"/>
                  </a:schemeClr>
                </a:solidFill>
                <a:latin typeface="Open Sans" panose="020B0606030504020204" pitchFamily="34" charset="0"/>
              </a:defRPr>
            </a:lvl3pPr>
            <a:lvl4pPr marL="0" marR="0" indent="0" algn="l" fontAlgn="auto">
              <a:lnSpc>
                <a:spcPct val="100000"/>
              </a:lnSpc>
              <a:spcBef>
                <a:spcPts val="0"/>
              </a:spcBef>
              <a:spcAft>
                <a:spcPts val="0"/>
              </a:spcAft>
              <a:buFontTx/>
              <a:buNone/>
              <a:defRPr kumimoji="0" sz="2276" b="0" i="0" u="none" cap="all" baseline="0">
                <a:solidFill>
                  <a:schemeClr val="accent5">
                    <a:lumMod val="100000"/>
                  </a:schemeClr>
                </a:solidFill>
                <a:latin typeface="Open Sans" panose="020B0606030504020204" pitchFamily="34" charset="0"/>
              </a:defRPr>
            </a:lvl4pPr>
            <a:lvl5pPr marL="0" marR="0" indent="0" algn="l" fontAlgn="auto">
              <a:lnSpc>
                <a:spcPct val="100000"/>
              </a:lnSpc>
              <a:spcBef>
                <a:spcPts val="0"/>
              </a:spcBef>
              <a:spcAft>
                <a:spcPts val="0"/>
              </a:spcAft>
              <a:buFontTx/>
              <a:buNone/>
              <a:defRPr kumimoji="0" sz="2276" b="0" i="0" u="none" cap="all" baseline="0">
                <a:solidFill>
                  <a:schemeClr val="accent5">
                    <a:lumMod val="100000"/>
                  </a:schemeClr>
                </a:solidFill>
                <a:latin typeface="Open Sans" panose="020B0606030504020204" pitchFamily="34" charset="0"/>
              </a:defRPr>
            </a:lvl5pPr>
            <a:lvl6pPr marL="0" marR="0" indent="0" algn="l" fontAlgn="auto">
              <a:lnSpc>
                <a:spcPct val="100000"/>
              </a:lnSpc>
              <a:spcBef>
                <a:spcPts val="0"/>
              </a:spcBef>
              <a:spcAft>
                <a:spcPts val="0"/>
              </a:spcAft>
              <a:buFontTx/>
              <a:buNone/>
              <a:defRPr kumimoji="0" sz="2276" b="0" i="0" u="none" cap="all" baseline="0">
                <a:solidFill>
                  <a:schemeClr val="accent5">
                    <a:lumMod val="100000"/>
                  </a:schemeClr>
                </a:solidFill>
                <a:latin typeface="Open Sans" panose="020B0606030504020204" pitchFamily="34" charset="0"/>
              </a:defRPr>
            </a:lvl6pPr>
            <a:lvl7pPr marL="0" marR="0" indent="0" algn="l" fontAlgn="auto">
              <a:lnSpc>
                <a:spcPct val="100000"/>
              </a:lnSpc>
              <a:spcBef>
                <a:spcPts val="0"/>
              </a:spcBef>
              <a:spcAft>
                <a:spcPts val="0"/>
              </a:spcAft>
              <a:buFontTx/>
              <a:buNone/>
              <a:defRPr kumimoji="0" sz="2276" b="0" i="0" u="none" cap="all" baseline="0">
                <a:solidFill>
                  <a:schemeClr val="accent5">
                    <a:lumMod val="100000"/>
                  </a:schemeClr>
                </a:solidFill>
                <a:latin typeface="Open Sans" panose="020B0606030504020204" pitchFamily="34" charset="0"/>
              </a:defRPr>
            </a:lvl7pPr>
            <a:lvl8pPr marL="0" marR="0" indent="0" algn="l" fontAlgn="auto">
              <a:lnSpc>
                <a:spcPct val="100000"/>
              </a:lnSpc>
              <a:spcBef>
                <a:spcPts val="0"/>
              </a:spcBef>
              <a:spcAft>
                <a:spcPts val="0"/>
              </a:spcAft>
              <a:buFontTx/>
              <a:buNone/>
              <a:defRPr kumimoji="0" sz="2276" b="0" i="0" u="none" cap="all" baseline="0">
                <a:solidFill>
                  <a:schemeClr val="accent5">
                    <a:lumMod val="100000"/>
                  </a:schemeClr>
                </a:solidFill>
                <a:latin typeface="Open Sans" panose="020B0606030504020204" pitchFamily="34" charset="0"/>
              </a:defRPr>
            </a:lvl8pPr>
            <a:lvl9pPr marL="0" marR="0" indent="0" algn="l" fontAlgn="auto">
              <a:lnSpc>
                <a:spcPct val="100000"/>
              </a:lnSpc>
              <a:spcBef>
                <a:spcPts val="0"/>
              </a:spcBef>
              <a:spcAft>
                <a:spcPts val="0"/>
              </a:spcAft>
              <a:buFontTx/>
              <a:buNone/>
              <a:defRPr kumimoji="0" sz="2276" b="0" i="0" u="none" cap="all" baseline="0">
                <a:solidFill>
                  <a:schemeClr val="accent5">
                    <a:lumMod val="100000"/>
                  </a:schemeClr>
                </a:solidFill>
                <a:latin typeface="Open Sans" panose="020B0606030504020204" pitchFamily="34" charset="0"/>
              </a:defRPr>
            </a:lvl9pPr>
          </a:lstStyle>
          <a:p>
            <a:pPr lvl="0"/>
            <a:r>
              <a:rPr lang="en-GB"/>
              <a:t>[header line]</a:t>
            </a:r>
          </a:p>
          <a:p>
            <a:pPr lvl="0"/>
            <a:r>
              <a:rPr lang="en-GB"/>
              <a:t>JU-LEVEL1=Header line</a:t>
            </a:r>
          </a:p>
        </p:txBody>
      </p:sp>
    </p:spTree>
    <p:extLst>
      <p:ext uri="{BB962C8B-B14F-4D97-AF65-F5344CB8AC3E}">
        <p14:creationId xmlns:p14="http://schemas.microsoft.com/office/powerpoint/2010/main" val="417033274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Intermediate slide Maroon">
    <p:bg>
      <p:bgPr>
        <a:solidFill>
          <a:srgbClr val="730E04"/>
        </a:solidFill>
        <a:effectLst/>
      </p:bgPr>
    </p:bg>
    <p:spTree>
      <p:nvGrpSpPr>
        <p:cNvPr id="1" name=""/>
        <p:cNvGrpSpPr/>
        <p:nvPr/>
      </p:nvGrpSpPr>
      <p:grpSpPr>
        <a:xfrm>
          <a:off x="0" y="0"/>
          <a:ext cx="0" cy="0"/>
          <a:chOff x="0" y="0"/>
          <a:chExt cx="0" cy="0"/>
        </a:xfrm>
      </p:grpSpPr>
      <p:sp>
        <p:nvSpPr>
          <p:cNvPr id="5" name="Frame text 1 (JU-Free)">
            <a:extLst>
              <a:ext uri="{FF2B5EF4-FFF2-40B4-BE49-F238E27FC236}">
                <a16:creationId xmlns:a16="http://schemas.microsoft.com/office/drawing/2014/main" id="{FE10598B-5335-4C41-B925-F9DA24742C91}"/>
              </a:ext>
            </a:extLst>
          </p:cNvPr>
          <p:cNvSpPr>
            <a:spLocks noGrp="1"/>
          </p:cNvSpPr>
          <p:nvPr>
            <p:ph type="body" sz="quarter" idx="10" hasCustomPrompt="1"/>
          </p:nvPr>
        </p:nvSpPr>
        <p:spPr>
          <a:xfrm>
            <a:off x="1230423" y="3994900"/>
            <a:ext cx="14855250" cy="3073000"/>
          </a:xfrm>
        </p:spPr>
        <p:txBody>
          <a:bodyPr/>
          <a:lstStyle>
            <a:lvl1pPr marL="0" indent="0" algn="ctr">
              <a:spcBef>
                <a:spcPts val="0"/>
              </a:spcBef>
              <a:buFontTx/>
              <a:buNone/>
              <a:defRPr sz="9674" cap="all" baseline="0">
                <a:solidFill>
                  <a:srgbClr val="EE1C25"/>
                </a:solidFill>
                <a:latin typeface="+mj-lt"/>
              </a:defRPr>
            </a:lvl1pPr>
            <a:lvl2pPr marL="0" indent="0" algn="ctr">
              <a:spcBef>
                <a:spcPts val="0"/>
              </a:spcBef>
              <a:buFontTx/>
              <a:buNone/>
              <a:defRPr sz="5122" i="0" cap="all" baseline="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0" indent="0" algn="ctr">
              <a:buFontTx/>
              <a:buNone/>
              <a:defRPr/>
            </a:lvl3pPr>
            <a:lvl4pPr algn="ctr">
              <a:spcBef>
                <a:spcPts val="0"/>
              </a:spcBef>
              <a:defRPr>
                <a:solidFill>
                  <a:schemeClr val="tx1"/>
                </a:solidFill>
                <a:latin typeface="+mn-lt"/>
              </a:defRPr>
            </a:lvl4pPr>
            <a:lvl5pPr algn="ctr">
              <a:defRPr/>
            </a:lvl5pPr>
            <a:lvl6pPr marL="0" algn="ctr">
              <a:defRPr/>
            </a:lvl6pPr>
            <a:lvl7pPr marL="0" algn="ctr">
              <a:defRPr/>
            </a:lvl7pPr>
            <a:lvl8pPr marL="0" algn="ctr">
              <a:defRPr/>
            </a:lvl8pPr>
            <a:lvl9pPr algn="ctr">
              <a:defRPr/>
            </a:lvl9pPr>
          </a:lstStyle>
          <a:p>
            <a:pPr lvl="0"/>
            <a:r>
              <a:rPr lang="en-GB"/>
              <a:t>[Title]</a:t>
            </a:r>
          </a:p>
          <a:p>
            <a:pPr lvl="0"/>
            <a:r>
              <a:rPr lang="en-GB"/>
              <a:t>JU-LEVEL1=Standard</a:t>
            </a:r>
          </a:p>
          <a:p>
            <a:pPr lvl="1"/>
            <a:r>
              <a:rPr lang="en-GB"/>
              <a:t>JU-LEVEL2=Title light</a:t>
            </a:r>
          </a:p>
        </p:txBody>
      </p:sp>
      <p:sp>
        <p:nvSpPr>
          <p:cNvPr id="8" name="Frame 2"/>
          <p:cNvSpPr>
            <a:spLocks noSelect="1"/>
          </p:cNvSpPr>
          <p:nvPr userDrawn="1"/>
        </p:nvSpPr>
        <p:spPr bwMode="auto">
          <a:xfrm>
            <a:off x="6670474" y="9246353"/>
            <a:ext cx="1725784" cy="17842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
        <p:nvSpPr>
          <p:cNvPr id="9" name="Frame 3"/>
          <p:cNvSpPr>
            <a:spLocks noSelect="1"/>
          </p:cNvSpPr>
          <p:nvPr userDrawn="1"/>
        </p:nvSpPr>
        <p:spPr bwMode="auto">
          <a:xfrm>
            <a:off x="8495649" y="9047604"/>
            <a:ext cx="390787" cy="501390"/>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Tree>
    <p:extLst>
      <p:ext uri="{BB962C8B-B14F-4D97-AF65-F5344CB8AC3E}">
        <p14:creationId xmlns:p14="http://schemas.microsoft.com/office/powerpoint/2010/main" val="32154255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el 1">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l">
              <a:defRPr>
                <a:solidFill>
                  <a:schemeClr val="bg1"/>
                </a:solidFill>
              </a:defRPr>
            </a:lvl1pPr>
          </a:lstStyle>
          <a:p>
            <a:endParaRPr lang="nl-NL"/>
          </a:p>
        </p:txBody>
      </p:sp>
      <p:sp>
        <p:nvSpPr>
          <p:cNvPr id="5" name="Tijdelijke aanduiding voor dianummer 5"/>
          <p:cNvSpPr>
            <a:spLocks noGrp="1"/>
          </p:cNvSpPr>
          <p:nvPr>
            <p:ph type="sldNum" sz="quarter" idx="10"/>
          </p:nvPr>
        </p:nvSpPr>
        <p:spPr>
          <a:xfrm>
            <a:off x="5398072" y="9172347"/>
            <a:ext cx="836593" cy="519112"/>
          </a:xfrm>
          <a:prstGeom prst="rect">
            <a:avLst/>
          </a:prstGeom>
        </p:spPr>
        <p:txBody>
          <a:bodyPr/>
          <a:lstStyle>
            <a:lvl1pPr>
              <a:defRPr/>
            </a:lvl1pPr>
          </a:lstStyle>
          <a:p>
            <a:fld id="{2A504CAB-574E-5F4F-9159-E27A716A9038}" type="slidenum">
              <a:rPr lang="nl-NL" altLang="nl-NL"/>
              <a:pPr/>
              <a:t>‹#›</a:t>
            </a:fld>
            <a:endParaRPr lang="nl-NL" altLang="nl-NL"/>
          </a:p>
        </p:txBody>
      </p:sp>
      <p:sp>
        <p:nvSpPr>
          <p:cNvPr id="7" name="Tijdelijke aanduiding voor voettekst 4"/>
          <p:cNvSpPr>
            <a:spLocks noGrp="1"/>
          </p:cNvSpPr>
          <p:nvPr>
            <p:ph type="ftr" sz="quarter" idx="11"/>
          </p:nvPr>
        </p:nvSpPr>
        <p:spPr>
          <a:xfrm>
            <a:off x="6353270" y="9172347"/>
            <a:ext cx="3376460" cy="519112"/>
          </a:xfrm>
          <a:prstGeom prst="rect">
            <a:avLst/>
          </a:prstGeom>
        </p:spPr>
        <p:txBody>
          <a:bodyPr/>
          <a:lstStyle>
            <a:lvl1pPr>
              <a:defRPr/>
            </a:lvl1pPr>
          </a:lstStyle>
          <a:p>
            <a:pPr>
              <a:defRPr/>
            </a:pPr>
            <a:endParaRPr lang="nl-NL"/>
          </a:p>
        </p:txBody>
      </p:sp>
      <p:sp>
        <p:nvSpPr>
          <p:cNvPr id="8" name="Tijdelijke aanduiding voor datum 3"/>
          <p:cNvSpPr>
            <a:spLocks noGrp="1"/>
          </p:cNvSpPr>
          <p:nvPr>
            <p:ph type="dt" sz="half" idx="12"/>
          </p:nvPr>
        </p:nvSpPr>
        <p:spPr>
          <a:xfrm>
            <a:off x="9846006" y="9172347"/>
            <a:ext cx="1230535" cy="519112"/>
          </a:xfrm>
          <a:prstGeom prst="rect">
            <a:avLst/>
          </a:prstGeom>
        </p:spPr>
        <p:txBody>
          <a:bodyPr/>
          <a:lstStyle>
            <a:lvl1pPr>
              <a:defRPr/>
            </a:lvl1pPr>
          </a:lstStyle>
          <a:p>
            <a:fld id="{0511D1EB-F03A-439F-A25E-9F3A47D59CDC}" type="datetime1">
              <a:rPr lang="nl-NL" altLang="nl-NL" smtClean="0"/>
              <a:t>18-6-2024</a:t>
            </a:fld>
            <a:endParaRPr lang="nl-NL" altLang="nl-NL"/>
          </a:p>
        </p:txBody>
      </p:sp>
      <p:sp>
        <p:nvSpPr>
          <p:cNvPr id="10" name="Tijdelijke aanduiding voor inhoud 3"/>
          <p:cNvSpPr>
            <a:spLocks noGrp="1"/>
          </p:cNvSpPr>
          <p:nvPr>
            <p:ph sz="half" idx="2"/>
          </p:nvPr>
        </p:nvSpPr>
        <p:spPr>
          <a:xfrm>
            <a:off x="1200884" y="3318318"/>
            <a:ext cx="14889249" cy="5085455"/>
          </a:xfrm>
        </p:spPr>
        <p:txBody>
          <a:bodyPr/>
          <a:lstStyle>
            <a:lvl1pPr algn="l">
              <a:defRPr baseline="0">
                <a:solidFill>
                  <a:schemeClr val="bg1"/>
                </a:solidFill>
              </a:defRPr>
            </a:lvl1pPr>
            <a:lvl2pPr algn="l">
              <a:defRPr/>
            </a:lvl2pPr>
            <a:lvl3pPr algn="l">
              <a:defRPr/>
            </a:lvl3pPr>
            <a:lvl4pPr algn="l">
              <a:defRPr/>
            </a:lvl4pPr>
            <a:lvl5pPr algn="l">
              <a:defRPr/>
            </a:lvl5pPr>
          </a:lstStyle>
          <a:p>
            <a:pPr lvl="0"/>
            <a:endParaRPr lang="nl-NL"/>
          </a:p>
        </p:txBody>
      </p:sp>
      <p:cxnSp>
        <p:nvCxnSpPr>
          <p:cNvPr id="12" name="Rechte verbindingslijn 11"/>
          <p:cNvCxnSpPr/>
          <p:nvPr userDrawn="1"/>
        </p:nvCxnSpPr>
        <p:spPr>
          <a:xfrm>
            <a:off x="1200884" y="8980714"/>
            <a:ext cx="14889249" cy="0"/>
          </a:xfrm>
          <a:prstGeom prst="line">
            <a:avLst/>
          </a:prstGeom>
          <a:ln w="1905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9" name="Tijdelijke aanduiding voor inhoud 2"/>
          <p:cNvSpPr>
            <a:spLocks noGrp="1"/>
          </p:cNvSpPr>
          <p:nvPr>
            <p:ph sz="half" idx="13"/>
          </p:nvPr>
        </p:nvSpPr>
        <p:spPr>
          <a:xfrm>
            <a:off x="1200884" y="2157048"/>
            <a:ext cx="14889249" cy="973015"/>
          </a:xfrm>
        </p:spPr>
        <p:txBody>
          <a:bodyPr/>
          <a:lstStyle>
            <a:lvl1pPr algn="l">
              <a:defRPr baseline="0">
                <a:solidFill>
                  <a:schemeClr val="bg1"/>
                </a:solidFill>
              </a:defRPr>
            </a:lvl1pPr>
            <a:lvl2pPr algn="l">
              <a:defRPr>
                <a:solidFill>
                  <a:schemeClr val="bg1"/>
                </a:solidFill>
              </a:defRPr>
            </a:lvl2pPr>
            <a:lvl3pPr algn="l">
              <a:defRPr>
                <a:solidFill>
                  <a:schemeClr val="bg1"/>
                </a:solidFill>
              </a:defRPr>
            </a:lvl3pPr>
            <a:lvl4pPr algn="l">
              <a:defRPr>
                <a:solidFill>
                  <a:schemeClr val="bg1"/>
                </a:solidFill>
              </a:defRPr>
            </a:lvl4pPr>
            <a:lvl5pPr algn="l">
              <a:defRPr>
                <a:solidFill>
                  <a:schemeClr val="bg1"/>
                </a:solidFill>
              </a:defRPr>
            </a:lvl5pPr>
          </a:lstStyle>
          <a:p>
            <a:pPr lvl="0"/>
            <a:endParaRPr lang="nl-NL"/>
          </a:p>
        </p:txBody>
      </p:sp>
      <p:pic>
        <p:nvPicPr>
          <p:cNvPr id="13" name="Afbeelding 12"/>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3860292" y="9147198"/>
            <a:ext cx="2229523" cy="507738"/>
          </a:xfrm>
          <a:prstGeom prst="rect">
            <a:avLst/>
          </a:prstGeom>
        </p:spPr>
      </p:pic>
    </p:spTree>
    <p:extLst>
      <p:ext uri="{BB962C8B-B14F-4D97-AF65-F5344CB8AC3E}">
        <p14:creationId xmlns:p14="http://schemas.microsoft.com/office/powerpoint/2010/main" val="554233673"/>
      </p:ext>
    </p:extLst>
  </p:cSld>
  <p:clrMapOvr>
    <a:masterClrMapping/>
  </p:clrMapOvr>
  <p:transition spd="med">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Standard">
    <p:bg>
      <p:bgPr>
        <a:solidFill>
          <a:srgbClr val="F2F2F2"/>
        </a:solidFill>
        <a:effectLst/>
      </p:bgPr>
    </p:bg>
    <p:spTree>
      <p:nvGrpSpPr>
        <p:cNvPr id="1" name=""/>
        <p:cNvGrpSpPr/>
        <p:nvPr/>
      </p:nvGrpSpPr>
      <p:grpSpPr>
        <a:xfrm>
          <a:off x="0" y="0"/>
          <a:ext cx="0" cy="0"/>
          <a:chOff x="0" y="0"/>
          <a:chExt cx="0" cy="0"/>
        </a:xfrm>
      </p:grpSpPr>
      <p:sp>
        <p:nvSpPr>
          <p:cNvPr id="11" name="Achtergrondvlak 1"/>
          <p:cNvSpPr>
            <a:spLocks noSelect="1"/>
          </p:cNvSpPr>
          <p:nvPr userDrawn="1"/>
        </p:nvSpPr>
        <p:spPr>
          <a:xfrm>
            <a:off x="1229400" y="2112380"/>
            <a:ext cx="14855250" cy="6709383"/>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699"/>
          </a:p>
        </p:txBody>
      </p:sp>
      <p:sp>
        <p:nvSpPr>
          <p:cNvPr id="3" name="Frame content 2 (JU-Free)"/>
          <p:cNvSpPr>
            <a:spLocks noGrp="1"/>
          </p:cNvSpPr>
          <p:nvPr>
            <p:ph idx="1" hasCustomPrompt="1"/>
          </p:nvPr>
        </p:nvSpPr>
        <p:spPr bwMode="gray">
          <a:xfrm>
            <a:off x="1516867" y="2523744"/>
            <a:ext cx="14317388" cy="5992350"/>
          </a:xfrm>
        </p:spPr>
        <p:txBody>
          <a:bodyPr/>
          <a:lstStyle>
            <a:lvl1pPr>
              <a:defRPr baseline="0"/>
            </a:lvl1pPr>
            <a:lvl2pPr>
              <a:defRPr/>
            </a:lvl2pPr>
            <a:lvl3pPr>
              <a:defRPr/>
            </a:lvl3pPr>
            <a:lvl4pPr>
              <a:defRPr/>
            </a:lvl4pPr>
            <a:lvl6pPr>
              <a:defRPr/>
            </a:lvl6pPr>
            <a:lvl7pPr>
              <a:defRPr/>
            </a:lvl7pPr>
          </a:lstStyle>
          <a:p>
            <a:pPr lvl="0"/>
            <a:r>
              <a:rPr lang="en-GB"/>
              <a:t>[Text 2-columns]</a:t>
            </a:r>
          </a:p>
          <a:p>
            <a:pPr lvl="0"/>
            <a:r>
              <a:rPr lang="en-GB"/>
              <a:t>JU-LEVEL1=List 1st level</a:t>
            </a:r>
          </a:p>
          <a:p>
            <a:pPr lvl="1"/>
            <a:r>
              <a:rPr lang="en-GB"/>
              <a:t>JU-LEVEL2=</a:t>
            </a:r>
            <a:r>
              <a:rPr lang="en-GB" noProof="1"/>
              <a:t>List 2nd level</a:t>
            </a:r>
            <a:endParaRPr lang="en-GB"/>
          </a:p>
          <a:p>
            <a:pPr lvl="2"/>
            <a:r>
              <a:rPr lang="en-GB"/>
              <a:t>JU-LEVEL3=</a:t>
            </a:r>
            <a:r>
              <a:rPr lang="en-GB" noProof="1"/>
              <a:t>List number 1st level</a:t>
            </a:r>
            <a:endParaRPr lang="en-GB"/>
          </a:p>
          <a:p>
            <a:pPr lvl="3"/>
            <a:r>
              <a:rPr lang="en-GB"/>
              <a:t>JU-LEVEL4=Heading</a:t>
            </a:r>
          </a:p>
          <a:p>
            <a:pPr lvl="4"/>
            <a:r>
              <a:rPr lang="en-GB"/>
              <a:t>JU-LEVEL5=Plain text</a:t>
            </a:r>
          </a:p>
          <a:p>
            <a:pPr lvl="5"/>
            <a:r>
              <a:rPr lang="en-GB"/>
              <a:t>JU-LEVEL6=Indent 1st level</a:t>
            </a:r>
          </a:p>
          <a:p>
            <a:pPr lvl="6"/>
            <a:r>
              <a:rPr lang="en-GB"/>
              <a:t>JU-LEVEL7=Indent 2nd level</a:t>
            </a:r>
          </a:p>
          <a:p>
            <a:pPr lvl="0"/>
            <a:endParaRPr lang="en-GB" noProof="1"/>
          </a:p>
        </p:txBody>
      </p:sp>
      <p:sp>
        <p:nvSpPr>
          <p:cNvPr id="7" name="Date Placeholder 3"/>
          <p:cNvSpPr>
            <a:spLocks noGrp="1" noSelect="1"/>
          </p:cNvSpPr>
          <p:nvPr>
            <p:ph type="dt" sz="half" idx="10"/>
          </p:nvPr>
        </p:nvSpPr>
        <p:spPr/>
        <p:txBody>
          <a:bodyPr/>
          <a:lstStyle/>
          <a:p>
            <a:fld id="{3173DE11-90EF-4400-A6F5-8A2DCCBD9698}" type="datetime4">
              <a:rPr lang="en-GB" noProof="1" smtClean="0"/>
              <a:t>18 June 2024</a:t>
            </a:fld>
            <a:endParaRPr lang="en-GB" noProof="1"/>
          </a:p>
        </p:txBody>
      </p:sp>
      <p:sp>
        <p:nvSpPr>
          <p:cNvPr id="8" name="Footer Placeholder 4"/>
          <p:cNvSpPr>
            <a:spLocks noGrp="1" noSelect="1"/>
          </p:cNvSpPr>
          <p:nvPr>
            <p:ph type="ftr" sz="quarter" idx="11"/>
          </p:nvPr>
        </p:nvSpPr>
        <p:spPr/>
        <p:txBody>
          <a:bodyPr/>
          <a:lstStyle/>
          <a:p>
            <a:r>
              <a:rPr lang="en-GB" noProof="1"/>
              <a:t>[Voettekst]</a:t>
            </a:r>
          </a:p>
        </p:txBody>
      </p:sp>
      <p:sp>
        <p:nvSpPr>
          <p:cNvPr id="9" name="Slide Number Placeholder 5"/>
          <p:cNvSpPr>
            <a:spLocks noGrp="1" noSelect="1"/>
          </p:cNvSpPr>
          <p:nvPr>
            <p:ph type="sldNum" sz="quarter" idx="12"/>
          </p:nvPr>
        </p:nvSpPr>
        <p:spPr/>
        <p:txBody>
          <a:bodyPr/>
          <a:lstStyle/>
          <a:p>
            <a:r>
              <a:rPr lang="en-GB" noProof="1"/>
              <a:t>| </a:t>
            </a:r>
            <a:fld id="{1336C48C-F87C-4E4B-81EF-5027B17D1F61}" type="slidenum">
              <a:rPr lang="en-GB" noProof="1" smtClean="0"/>
              <a:pPr/>
              <a:t>‹#›</a:t>
            </a:fld>
            <a:endParaRPr lang="en-GB" noProof="1"/>
          </a:p>
        </p:txBody>
      </p:sp>
      <p:sp>
        <p:nvSpPr>
          <p:cNvPr id="2" name="Title 6"/>
          <p:cNvSpPr>
            <a:spLocks noGrp="1" noSelect="1"/>
          </p:cNvSpPr>
          <p:nvPr>
            <p:ph type="title" hasCustomPrompt="1"/>
          </p:nvPr>
        </p:nvSpPr>
        <p:spPr bwMode="gray">
          <a:xfrm>
            <a:off x="1229400" y="1274356"/>
            <a:ext cx="14855250" cy="409733"/>
          </a:xfrm>
        </p:spPr>
        <p:txBody>
          <a:bodyPr/>
          <a:lstStyle>
            <a:lvl1pPr>
              <a:defRPr sz="2845"/>
            </a:lvl1pPr>
          </a:lstStyle>
          <a:p>
            <a:r>
              <a:rPr lang="en-GB" noProof="1"/>
              <a:t>[Title]</a:t>
            </a:r>
          </a:p>
        </p:txBody>
      </p:sp>
      <p:sp>
        <p:nvSpPr>
          <p:cNvPr id="10" name="Kopregel 7 (JU-Free)"/>
          <p:cNvSpPr>
            <a:spLocks noGrp="1"/>
          </p:cNvSpPr>
          <p:nvPr>
            <p:ph type="body" sz="quarter" idx="1002" hasCustomPrompt="1"/>
          </p:nvPr>
        </p:nvSpPr>
        <p:spPr>
          <a:xfrm>
            <a:off x="1229401" y="967995"/>
            <a:ext cx="14888280" cy="307300"/>
          </a:xfrm>
        </p:spPr>
        <p:txBody>
          <a:bodyPr/>
          <a:lstStyle>
            <a:lvl1pPr marL="0" indent="0">
              <a:spcBef>
                <a:spcPts val="0"/>
              </a:spcBef>
              <a:buNone/>
              <a:defRPr cap="all">
                <a:solidFill>
                  <a:schemeClr val="accent5"/>
                </a:solidFill>
              </a:defRPr>
            </a:lvl1pPr>
            <a:lvl2pPr marL="0" marR="0" indent="0" algn="l" fontAlgn="auto">
              <a:lnSpc>
                <a:spcPct val="100000"/>
              </a:lnSpc>
              <a:spcBef>
                <a:spcPts val="0"/>
              </a:spcBef>
              <a:spcAft>
                <a:spcPts val="0"/>
              </a:spcAft>
              <a:buFontTx/>
              <a:buNone/>
              <a:defRPr kumimoji="0" sz="2276" b="0" i="0" u="none" cap="all" baseline="0">
                <a:solidFill>
                  <a:schemeClr val="accent5">
                    <a:lumMod val="100000"/>
                  </a:schemeClr>
                </a:solidFill>
                <a:latin typeface="Open Sans" panose="020B0606030504020204" pitchFamily="34" charset="0"/>
              </a:defRPr>
            </a:lvl2pPr>
            <a:lvl3pPr marL="0" marR="0" indent="0" algn="l" fontAlgn="auto">
              <a:lnSpc>
                <a:spcPct val="100000"/>
              </a:lnSpc>
              <a:spcBef>
                <a:spcPts val="0"/>
              </a:spcBef>
              <a:spcAft>
                <a:spcPts val="0"/>
              </a:spcAft>
              <a:buFontTx/>
              <a:buNone/>
              <a:defRPr kumimoji="0" sz="2276" b="0" i="0" u="none" cap="all" baseline="0">
                <a:solidFill>
                  <a:schemeClr val="accent5">
                    <a:lumMod val="100000"/>
                  </a:schemeClr>
                </a:solidFill>
                <a:latin typeface="Open Sans" panose="020B0606030504020204" pitchFamily="34" charset="0"/>
              </a:defRPr>
            </a:lvl3pPr>
            <a:lvl4pPr marL="0" marR="0" indent="0" algn="l" fontAlgn="auto">
              <a:lnSpc>
                <a:spcPct val="100000"/>
              </a:lnSpc>
              <a:spcBef>
                <a:spcPts val="0"/>
              </a:spcBef>
              <a:spcAft>
                <a:spcPts val="0"/>
              </a:spcAft>
              <a:buFontTx/>
              <a:buNone/>
              <a:defRPr kumimoji="0" sz="2276" b="0" i="0" u="none" cap="all" baseline="0">
                <a:solidFill>
                  <a:schemeClr val="accent5">
                    <a:lumMod val="100000"/>
                  </a:schemeClr>
                </a:solidFill>
                <a:latin typeface="Open Sans" panose="020B0606030504020204" pitchFamily="34" charset="0"/>
              </a:defRPr>
            </a:lvl4pPr>
            <a:lvl5pPr marL="0" marR="0" indent="0" algn="l" fontAlgn="auto">
              <a:lnSpc>
                <a:spcPct val="100000"/>
              </a:lnSpc>
              <a:spcBef>
                <a:spcPts val="0"/>
              </a:spcBef>
              <a:spcAft>
                <a:spcPts val="0"/>
              </a:spcAft>
              <a:buFontTx/>
              <a:buNone/>
              <a:defRPr kumimoji="0" sz="2276" b="0" i="0" u="none" cap="all" baseline="0">
                <a:solidFill>
                  <a:schemeClr val="accent5">
                    <a:lumMod val="100000"/>
                  </a:schemeClr>
                </a:solidFill>
                <a:latin typeface="Open Sans" panose="020B0606030504020204" pitchFamily="34" charset="0"/>
              </a:defRPr>
            </a:lvl5pPr>
            <a:lvl6pPr marL="0" marR="0" indent="0" algn="l" fontAlgn="auto">
              <a:lnSpc>
                <a:spcPct val="100000"/>
              </a:lnSpc>
              <a:spcBef>
                <a:spcPts val="0"/>
              </a:spcBef>
              <a:spcAft>
                <a:spcPts val="0"/>
              </a:spcAft>
              <a:buFontTx/>
              <a:buNone/>
              <a:defRPr kumimoji="0" sz="2276" b="0" i="0" u="none" cap="all" baseline="0">
                <a:solidFill>
                  <a:schemeClr val="accent5">
                    <a:lumMod val="100000"/>
                  </a:schemeClr>
                </a:solidFill>
                <a:latin typeface="Open Sans" panose="020B0606030504020204" pitchFamily="34" charset="0"/>
              </a:defRPr>
            </a:lvl6pPr>
            <a:lvl7pPr marL="0" marR="0" indent="0" algn="l" fontAlgn="auto">
              <a:lnSpc>
                <a:spcPct val="100000"/>
              </a:lnSpc>
              <a:spcBef>
                <a:spcPts val="0"/>
              </a:spcBef>
              <a:spcAft>
                <a:spcPts val="0"/>
              </a:spcAft>
              <a:buFontTx/>
              <a:buNone/>
              <a:defRPr kumimoji="0" sz="2276" b="0" i="0" u="none" cap="all" baseline="0">
                <a:solidFill>
                  <a:schemeClr val="accent5">
                    <a:lumMod val="100000"/>
                  </a:schemeClr>
                </a:solidFill>
                <a:latin typeface="Open Sans" panose="020B0606030504020204" pitchFamily="34" charset="0"/>
              </a:defRPr>
            </a:lvl7pPr>
            <a:lvl8pPr marL="0" marR="0" indent="0" algn="l" fontAlgn="auto">
              <a:lnSpc>
                <a:spcPct val="100000"/>
              </a:lnSpc>
              <a:spcBef>
                <a:spcPts val="0"/>
              </a:spcBef>
              <a:spcAft>
                <a:spcPts val="0"/>
              </a:spcAft>
              <a:buFontTx/>
              <a:buNone/>
              <a:defRPr kumimoji="0" sz="2276" b="0" i="0" u="none" cap="all" baseline="0">
                <a:solidFill>
                  <a:schemeClr val="accent5">
                    <a:lumMod val="100000"/>
                  </a:schemeClr>
                </a:solidFill>
                <a:latin typeface="Open Sans" panose="020B0606030504020204" pitchFamily="34" charset="0"/>
              </a:defRPr>
            </a:lvl8pPr>
            <a:lvl9pPr marL="0" marR="0" indent="0" algn="l" fontAlgn="auto">
              <a:lnSpc>
                <a:spcPct val="100000"/>
              </a:lnSpc>
              <a:spcBef>
                <a:spcPts val="0"/>
              </a:spcBef>
              <a:spcAft>
                <a:spcPts val="0"/>
              </a:spcAft>
              <a:buFontTx/>
              <a:buNone/>
              <a:defRPr kumimoji="0" sz="2276" b="0" i="0" u="none" cap="all" baseline="0">
                <a:solidFill>
                  <a:schemeClr val="accent5">
                    <a:lumMod val="100000"/>
                  </a:schemeClr>
                </a:solidFill>
                <a:latin typeface="Open Sans" panose="020B0606030504020204" pitchFamily="34" charset="0"/>
              </a:defRPr>
            </a:lvl9pPr>
          </a:lstStyle>
          <a:p>
            <a:pPr lvl="0"/>
            <a:r>
              <a:rPr lang="en-GB"/>
              <a:t>[Header line]</a:t>
            </a:r>
          </a:p>
          <a:p>
            <a:pPr lvl="0"/>
            <a:r>
              <a:rPr lang="en-GB"/>
              <a:t>JU-LEVEL1=Header line</a:t>
            </a:r>
          </a:p>
        </p:txBody>
      </p:sp>
    </p:spTree>
    <p:extLst>
      <p:ext uri="{BB962C8B-B14F-4D97-AF65-F5344CB8AC3E}">
        <p14:creationId xmlns:p14="http://schemas.microsoft.com/office/powerpoint/2010/main" val="328219969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Picture red box">
    <p:bg>
      <p:bgPr>
        <a:solidFill>
          <a:srgbClr val="FFFFFF"/>
        </a:solidFill>
        <a:effectLst/>
      </p:bgPr>
    </p:bg>
    <p:spTree>
      <p:nvGrpSpPr>
        <p:cNvPr id="1" name=""/>
        <p:cNvGrpSpPr/>
        <p:nvPr/>
      </p:nvGrpSpPr>
      <p:grpSpPr>
        <a:xfrm>
          <a:off x="0" y="0"/>
          <a:ext cx="0" cy="0"/>
          <a:chOff x="0" y="0"/>
          <a:chExt cx="0" cy="0"/>
        </a:xfrm>
      </p:grpSpPr>
      <p:sp>
        <p:nvSpPr>
          <p:cNvPr id="8" name="Frame 4"/>
          <p:cNvSpPr>
            <a:spLocks noSelect="1"/>
          </p:cNvSpPr>
          <p:nvPr userDrawn="1"/>
        </p:nvSpPr>
        <p:spPr bwMode="auto">
          <a:xfrm>
            <a:off x="6670474" y="9246353"/>
            <a:ext cx="1725784" cy="17842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
        <p:nvSpPr>
          <p:cNvPr id="10" name="Frame 5"/>
          <p:cNvSpPr>
            <a:spLocks noSelect="1"/>
          </p:cNvSpPr>
          <p:nvPr userDrawn="1"/>
        </p:nvSpPr>
        <p:spPr bwMode="auto">
          <a:xfrm>
            <a:off x="8495649" y="9047604"/>
            <a:ext cx="390787" cy="501390"/>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
        <p:nvSpPr>
          <p:cNvPr id="11" name="Vrije vorm 6"/>
          <p:cNvSpPr>
            <a:spLocks noGrp="1" noSelect="1"/>
          </p:cNvSpPr>
          <p:nvPr>
            <p:ph type="pic" sz="quarter" idx="1001" hasCustomPrompt="1"/>
          </p:nvPr>
        </p:nvSpPr>
        <p:spPr>
          <a:xfrm>
            <a:off x="12" y="7"/>
            <a:ext cx="17348190" cy="9756769"/>
          </a:xfrm>
          <a:custGeom>
            <a:avLst/>
            <a:gdLst>
              <a:gd name="connsiteX0" fmla="*/ 6150497 w 12191993"/>
              <a:gd name="connsiteY0" fmla="*/ 6688738 h 6857996"/>
              <a:gd name="connsiteX1" fmla="*/ 6148985 w 12191993"/>
              <a:gd name="connsiteY1" fmla="*/ 6692367 h 6857996"/>
              <a:gd name="connsiteX2" fmla="*/ 6152916 w 12191993"/>
              <a:gd name="connsiteY2" fmla="*/ 6693878 h 6857996"/>
              <a:gd name="connsiteX3" fmla="*/ 6154125 w 12191993"/>
              <a:gd name="connsiteY3" fmla="*/ 6690250 h 6857996"/>
              <a:gd name="connsiteX4" fmla="*/ 6150497 w 12191993"/>
              <a:gd name="connsiteY4" fmla="*/ 6688738 h 6857996"/>
              <a:gd name="connsiteX5" fmla="*/ 6092818 w 12191993"/>
              <a:gd name="connsiteY5" fmla="*/ 6684958 h 6857996"/>
              <a:gd name="connsiteX6" fmla="*/ 6092818 w 12191993"/>
              <a:gd name="connsiteY6" fmla="*/ 6686546 h 6857996"/>
              <a:gd name="connsiteX7" fmla="*/ 6094405 w 12191993"/>
              <a:gd name="connsiteY7" fmla="*/ 6688133 h 6857996"/>
              <a:gd name="connsiteX8" fmla="*/ 6092818 w 12191993"/>
              <a:gd name="connsiteY8" fmla="*/ 6708771 h 6857996"/>
              <a:gd name="connsiteX9" fmla="*/ 6091231 w 12191993"/>
              <a:gd name="connsiteY9" fmla="*/ 6710359 h 6857996"/>
              <a:gd name="connsiteX10" fmla="*/ 6097580 w 12191993"/>
              <a:gd name="connsiteY10" fmla="*/ 6711946 h 6857996"/>
              <a:gd name="connsiteX11" fmla="*/ 6097580 w 12191993"/>
              <a:gd name="connsiteY11" fmla="*/ 6708771 h 6857996"/>
              <a:gd name="connsiteX12" fmla="*/ 6095993 w 12191993"/>
              <a:gd name="connsiteY12" fmla="*/ 6708771 h 6857996"/>
              <a:gd name="connsiteX13" fmla="*/ 6097580 w 12191993"/>
              <a:gd name="connsiteY13" fmla="*/ 6692896 h 6857996"/>
              <a:gd name="connsiteX14" fmla="*/ 6111868 w 12191993"/>
              <a:gd name="connsiteY14" fmla="*/ 6711946 h 6857996"/>
              <a:gd name="connsiteX15" fmla="*/ 6115043 w 12191993"/>
              <a:gd name="connsiteY15" fmla="*/ 6711946 h 6857996"/>
              <a:gd name="connsiteX16" fmla="*/ 6113456 w 12191993"/>
              <a:gd name="connsiteY16" fmla="*/ 6688133 h 6857996"/>
              <a:gd name="connsiteX17" fmla="*/ 6113456 w 12191993"/>
              <a:gd name="connsiteY17" fmla="*/ 6686546 h 6857996"/>
              <a:gd name="connsiteX18" fmla="*/ 6108693 w 12191993"/>
              <a:gd name="connsiteY18" fmla="*/ 6686546 h 6857996"/>
              <a:gd name="connsiteX19" fmla="*/ 6108693 w 12191993"/>
              <a:gd name="connsiteY19" fmla="*/ 6688133 h 6857996"/>
              <a:gd name="connsiteX20" fmla="*/ 6110281 w 12191993"/>
              <a:gd name="connsiteY20" fmla="*/ 6688133 h 6857996"/>
              <a:gd name="connsiteX21" fmla="*/ 6111868 w 12191993"/>
              <a:gd name="connsiteY21" fmla="*/ 6704009 h 6857996"/>
              <a:gd name="connsiteX22" fmla="*/ 6097580 w 12191993"/>
              <a:gd name="connsiteY22" fmla="*/ 6686546 h 6857996"/>
              <a:gd name="connsiteX23" fmla="*/ 6080118 w 12191993"/>
              <a:gd name="connsiteY23" fmla="*/ 6683371 h 6857996"/>
              <a:gd name="connsiteX24" fmla="*/ 6080118 w 12191993"/>
              <a:gd name="connsiteY24" fmla="*/ 6684959 h 6857996"/>
              <a:gd name="connsiteX25" fmla="*/ 6081705 w 12191993"/>
              <a:gd name="connsiteY25" fmla="*/ 6686546 h 6857996"/>
              <a:gd name="connsiteX26" fmla="*/ 6076943 w 12191993"/>
              <a:gd name="connsiteY26" fmla="*/ 6705597 h 6857996"/>
              <a:gd name="connsiteX27" fmla="*/ 6075355 w 12191993"/>
              <a:gd name="connsiteY27" fmla="*/ 6707184 h 6857996"/>
              <a:gd name="connsiteX28" fmla="*/ 6083293 w 12191993"/>
              <a:gd name="connsiteY28" fmla="*/ 6710359 h 6857996"/>
              <a:gd name="connsiteX29" fmla="*/ 6083293 w 12191993"/>
              <a:gd name="connsiteY29" fmla="*/ 6708772 h 6857996"/>
              <a:gd name="connsiteX30" fmla="*/ 6081705 w 12191993"/>
              <a:gd name="connsiteY30" fmla="*/ 6707184 h 6857996"/>
              <a:gd name="connsiteX31" fmla="*/ 6086468 w 12191993"/>
              <a:gd name="connsiteY31" fmla="*/ 6686546 h 6857996"/>
              <a:gd name="connsiteX32" fmla="*/ 6088055 w 12191993"/>
              <a:gd name="connsiteY32" fmla="*/ 6686546 h 6857996"/>
              <a:gd name="connsiteX33" fmla="*/ 6088055 w 12191993"/>
              <a:gd name="connsiteY33" fmla="*/ 6684959 h 6857996"/>
              <a:gd name="connsiteX34" fmla="*/ 6137500 w 12191993"/>
              <a:gd name="connsiteY34" fmla="*/ 6681783 h 6857996"/>
              <a:gd name="connsiteX35" fmla="*/ 6131078 w 12191993"/>
              <a:gd name="connsiteY35" fmla="*/ 6682736 h 6857996"/>
              <a:gd name="connsiteX36" fmla="*/ 6120162 w 12191993"/>
              <a:gd name="connsiteY36" fmla="*/ 6699246 h 6857996"/>
              <a:gd name="connsiteX37" fmla="*/ 6136536 w 12191993"/>
              <a:gd name="connsiteY37" fmla="*/ 6708771 h 6857996"/>
              <a:gd name="connsiteX38" fmla="*/ 6145205 w 12191993"/>
              <a:gd name="connsiteY38" fmla="*/ 6703373 h 6857996"/>
              <a:gd name="connsiteX39" fmla="*/ 6143279 w 12191993"/>
              <a:gd name="connsiteY39" fmla="*/ 6697658 h 6857996"/>
              <a:gd name="connsiteX40" fmla="*/ 6142316 w 12191993"/>
              <a:gd name="connsiteY40" fmla="*/ 6697658 h 6857996"/>
              <a:gd name="connsiteX41" fmla="*/ 6136215 w 12191993"/>
              <a:gd name="connsiteY41" fmla="*/ 6705596 h 6857996"/>
              <a:gd name="connsiteX42" fmla="*/ 6126262 w 12191993"/>
              <a:gd name="connsiteY42" fmla="*/ 6698293 h 6857996"/>
              <a:gd name="connsiteX43" fmla="*/ 6138784 w 12191993"/>
              <a:gd name="connsiteY43" fmla="*/ 6695436 h 6857996"/>
              <a:gd name="connsiteX44" fmla="*/ 6139747 w 12191993"/>
              <a:gd name="connsiteY44" fmla="*/ 6696388 h 6857996"/>
              <a:gd name="connsiteX45" fmla="*/ 6141031 w 12191993"/>
              <a:gd name="connsiteY45" fmla="*/ 6696071 h 6857996"/>
              <a:gd name="connsiteX46" fmla="*/ 6139747 w 12191993"/>
              <a:gd name="connsiteY46" fmla="*/ 6690356 h 6857996"/>
              <a:gd name="connsiteX47" fmla="*/ 6138463 w 12191993"/>
              <a:gd name="connsiteY47" fmla="*/ 6690673 h 6857996"/>
              <a:gd name="connsiteX48" fmla="*/ 6137500 w 12191993"/>
              <a:gd name="connsiteY48" fmla="*/ 6692896 h 6857996"/>
              <a:gd name="connsiteX49" fmla="*/ 6124978 w 12191993"/>
              <a:gd name="connsiteY49" fmla="*/ 6695436 h 6857996"/>
              <a:gd name="connsiteX50" fmla="*/ 6130436 w 12191993"/>
              <a:gd name="connsiteY50" fmla="*/ 6685593 h 6857996"/>
              <a:gd name="connsiteX51" fmla="*/ 6137821 w 12191993"/>
              <a:gd name="connsiteY51" fmla="*/ 6687816 h 6857996"/>
              <a:gd name="connsiteX52" fmla="*/ 6139105 w 12191993"/>
              <a:gd name="connsiteY52" fmla="*/ 6687181 h 6857996"/>
              <a:gd name="connsiteX53" fmla="*/ 6137500 w 12191993"/>
              <a:gd name="connsiteY53" fmla="*/ 6681783 h 6857996"/>
              <a:gd name="connsiteX54" fmla="*/ 6053130 w 12191993"/>
              <a:gd name="connsiteY54" fmla="*/ 6672258 h 6857996"/>
              <a:gd name="connsiteX55" fmla="*/ 6051542 w 12191993"/>
              <a:gd name="connsiteY55" fmla="*/ 6673846 h 6857996"/>
              <a:gd name="connsiteX56" fmla="*/ 6053130 w 12191993"/>
              <a:gd name="connsiteY56" fmla="*/ 6675433 h 6857996"/>
              <a:gd name="connsiteX57" fmla="*/ 6038842 w 12191993"/>
              <a:gd name="connsiteY57" fmla="*/ 6691308 h 6857996"/>
              <a:gd name="connsiteX58" fmla="*/ 6037255 w 12191993"/>
              <a:gd name="connsiteY58" fmla="*/ 6689721 h 6857996"/>
              <a:gd name="connsiteX59" fmla="*/ 6035668 w 12191993"/>
              <a:gd name="connsiteY59" fmla="*/ 6691308 h 6857996"/>
              <a:gd name="connsiteX60" fmla="*/ 6042018 w 12191993"/>
              <a:gd name="connsiteY60" fmla="*/ 6694483 h 6857996"/>
              <a:gd name="connsiteX61" fmla="*/ 6042018 w 12191993"/>
              <a:gd name="connsiteY61" fmla="*/ 6692896 h 6857996"/>
              <a:gd name="connsiteX62" fmla="*/ 6051542 w 12191993"/>
              <a:gd name="connsiteY62" fmla="*/ 6680196 h 6857996"/>
              <a:gd name="connsiteX63" fmla="*/ 6049955 w 12191993"/>
              <a:gd name="connsiteY63" fmla="*/ 6699246 h 6857996"/>
              <a:gd name="connsiteX64" fmla="*/ 6053130 w 12191993"/>
              <a:gd name="connsiteY64" fmla="*/ 6700833 h 6857996"/>
              <a:gd name="connsiteX65" fmla="*/ 6065830 w 12191993"/>
              <a:gd name="connsiteY65" fmla="*/ 6684958 h 6857996"/>
              <a:gd name="connsiteX66" fmla="*/ 6064243 w 12191993"/>
              <a:gd name="connsiteY66" fmla="*/ 6700833 h 6857996"/>
              <a:gd name="connsiteX67" fmla="*/ 6062656 w 12191993"/>
              <a:gd name="connsiteY67" fmla="*/ 6702421 h 6857996"/>
              <a:gd name="connsiteX68" fmla="*/ 6061068 w 12191993"/>
              <a:gd name="connsiteY68" fmla="*/ 6704008 h 6857996"/>
              <a:gd name="connsiteX69" fmla="*/ 6069005 w 12191993"/>
              <a:gd name="connsiteY69" fmla="*/ 6707183 h 6857996"/>
              <a:gd name="connsiteX70" fmla="*/ 6069005 w 12191993"/>
              <a:gd name="connsiteY70" fmla="*/ 6705596 h 6857996"/>
              <a:gd name="connsiteX71" fmla="*/ 6067418 w 12191993"/>
              <a:gd name="connsiteY71" fmla="*/ 6704008 h 6857996"/>
              <a:gd name="connsiteX72" fmla="*/ 6070593 w 12191993"/>
              <a:gd name="connsiteY72" fmla="*/ 6681783 h 6857996"/>
              <a:gd name="connsiteX73" fmla="*/ 6072180 w 12191993"/>
              <a:gd name="connsiteY73" fmla="*/ 6681783 h 6857996"/>
              <a:gd name="connsiteX74" fmla="*/ 6072180 w 12191993"/>
              <a:gd name="connsiteY74" fmla="*/ 6680196 h 6857996"/>
              <a:gd name="connsiteX75" fmla="*/ 6065830 w 12191993"/>
              <a:gd name="connsiteY75" fmla="*/ 6677021 h 6857996"/>
              <a:gd name="connsiteX76" fmla="*/ 6064243 w 12191993"/>
              <a:gd name="connsiteY76" fmla="*/ 6678608 h 6857996"/>
              <a:gd name="connsiteX77" fmla="*/ 6065830 w 12191993"/>
              <a:gd name="connsiteY77" fmla="*/ 6678608 h 6857996"/>
              <a:gd name="connsiteX78" fmla="*/ 6056306 w 12191993"/>
              <a:gd name="connsiteY78" fmla="*/ 6689721 h 6857996"/>
              <a:gd name="connsiteX79" fmla="*/ 6057893 w 12191993"/>
              <a:gd name="connsiteY79" fmla="*/ 6673846 h 6857996"/>
              <a:gd name="connsiteX80" fmla="*/ 6175023 w 12191993"/>
              <a:gd name="connsiteY80" fmla="*/ 6664321 h 6857996"/>
              <a:gd name="connsiteX81" fmla="*/ 6154730 w 12191993"/>
              <a:gd name="connsiteY81" fmla="*/ 6675963 h 6857996"/>
              <a:gd name="connsiteX82" fmla="*/ 6155052 w 12191993"/>
              <a:gd name="connsiteY82" fmla="*/ 6677221 h 6857996"/>
              <a:gd name="connsiteX83" fmla="*/ 6156985 w 12191993"/>
              <a:gd name="connsiteY83" fmla="*/ 6677221 h 6857996"/>
              <a:gd name="connsiteX84" fmla="*/ 6166970 w 12191993"/>
              <a:gd name="connsiteY84" fmla="*/ 6696414 h 6857996"/>
              <a:gd name="connsiteX85" fmla="*/ 6166326 w 12191993"/>
              <a:gd name="connsiteY85" fmla="*/ 6697988 h 6857996"/>
              <a:gd name="connsiteX86" fmla="*/ 6167292 w 12191993"/>
              <a:gd name="connsiteY86" fmla="*/ 6699246 h 6857996"/>
              <a:gd name="connsiteX87" fmla="*/ 6174378 w 12191993"/>
              <a:gd name="connsiteY87" fmla="*/ 6695471 h 6857996"/>
              <a:gd name="connsiteX88" fmla="*/ 6173734 w 12191993"/>
              <a:gd name="connsiteY88" fmla="*/ 6694841 h 6857996"/>
              <a:gd name="connsiteX89" fmla="*/ 6171802 w 12191993"/>
              <a:gd name="connsiteY89" fmla="*/ 6694527 h 6857996"/>
              <a:gd name="connsiteX90" fmla="*/ 6166970 w 12191993"/>
              <a:gd name="connsiteY90" fmla="*/ 6684458 h 6857996"/>
              <a:gd name="connsiteX91" fmla="*/ 6173734 w 12191993"/>
              <a:gd name="connsiteY91" fmla="*/ 6680997 h 6857996"/>
              <a:gd name="connsiteX92" fmla="*/ 6176955 w 12191993"/>
              <a:gd name="connsiteY92" fmla="*/ 6680997 h 6857996"/>
              <a:gd name="connsiteX93" fmla="*/ 6174378 w 12191993"/>
              <a:gd name="connsiteY93" fmla="*/ 6675963 h 6857996"/>
              <a:gd name="connsiteX94" fmla="*/ 6172446 w 12191993"/>
              <a:gd name="connsiteY94" fmla="*/ 6678165 h 6857996"/>
              <a:gd name="connsiteX95" fmla="*/ 6165360 w 12191993"/>
              <a:gd name="connsiteY95" fmla="*/ 6681626 h 6857996"/>
              <a:gd name="connsiteX96" fmla="*/ 6161816 w 12191993"/>
              <a:gd name="connsiteY96" fmla="*/ 6674704 h 6857996"/>
              <a:gd name="connsiteX97" fmla="*/ 6169869 w 12191993"/>
              <a:gd name="connsiteY97" fmla="*/ 6670299 h 6857996"/>
              <a:gd name="connsiteX98" fmla="*/ 6173090 w 12191993"/>
              <a:gd name="connsiteY98" fmla="*/ 6669670 h 6857996"/>
              <a:gd name="connsiteX99" fmla="*/ 6173412 w 12191993"/>
              <a:gd name="connsiteY99" fmla="*/ 6667468 h 6857996"/>
              <a:gd name="connsiteX100" fmla="*/ 6175023 w 12191993"/>
              <a:gd name="connsiteY100" fmla="*/ 6664321 h 6857996"/>
              <a:gd name="connsiteX101" fmla="*/ 6030390 w 12191993"/>
              <a:gd name="connsiteY101" fmla="*/ 6663090 h 6857996"/>
              <a:gd name="connsiteX102" fmla="*/ 6037104 w 12191993"/>
              <a:gd name="connsiteY102" fmla="*/ 6663368 h 6857996"/>
              <a:gd name="connsiteX103" fmla="*/ 6037761 w 12191993"/>
              <a:gd name="connsiteY103" fmla="*/ 6664003 h 6857996"/>
              <a:gd name="connsiteX104" fmla="*/ 6035139 w 12191993"/>
              <a:gd name="connsiteY104" fmla="*/ 6676386 h 6857996"/>
              <a:gd name="connsiteX105" fmla="*/ 6027605 w 12191993"/>
              <a:gd name="connsiteY105" fmla="*/ 6680196 h 6857996"/>
              <a:gd name="connsiteX106" fmla="*/ 6023674 w 12191993"/>
              <a:gd name="connsiteY106" fmla="*/ 6678609 h 6857996"/>
              <a:gd name="connsiteX107" fmla="*/ 6023347 w 12191993"/>
              <a:gd name="connsiteY107" fmla="*/ 6678291 h 6857996"/>
              <a:gd name="connsiteX108" fmla="*/ 6021381 w 12191993"/>
              <a:gd name="connsiteY108" fmla="*/ 6675116 h 6857996"/>
              <a:gd name="connsiteX109" fmla="*/ 6025640 w 12191993"/>
              <a:gd name="connsiteY109" fmla="*/ 6666861 h 6857996"/>
              <a:gd name="connsiteX110" fmla="*/ 6030390 w 12191993"/>
              <a:gd name="connsiteY110" fmla="*/ 6663090 h 6857996"/>
              <a:gd name="connsiteX111" fmla="*/ 6030111 w 12191993"/>
              <a:gd name="connsiteY111" fmla="*/ 6659872 h 6857996"/>
              <a:gd name="connsiteX112" fmla="*/ 6020698 w 12191993"/>
              <a:gd name="connsiteY112" fmla="*/ 6665835 h 6857996"/>
              <a:gd name="connsiteX113" fmla="*/ 6021324 w 12191993"/>
              <a:gd name="connsiteY113" fmla="*/ 6682153 h 6857996"/>
              <a:gd name="connsiteX114" fmla="*/ 6021324 w 12191993"/>
              <a:gd name="connsiteY114" fmla="*/ 6682467 h 6857996"/>
              <a:gd name="connsiteX115" fmla="*/ 6021639 w 12191993"/>
              <a:gd name="connsiteY115" fmla="*/ 6682467 h 6857996"/>
              <a:gd name="connsiteX116" fmla="*/ 6038270 w 12191993"/>
              <a:gd name="connsiteY116" fmla="*/ 6682153 h 6857996"/>
              <a:gd name="connsiteX117" fmla="*/ 6043292 w 12191993"/>
              <a:gd name="connsiteY117" fmla="*/ 6672425 h 6857996"/>
              <a:gd name="connsiteX118" fmla="*/ 6040467 w 12191993"/>
              <a:gd name="connsiteY118" fmla="*/ 6663638 h 6857996"/>
              <a:gd name="connsiteX119" fmla="*/ 6040154 w 12191993"/>
              <a:gd name="connsiteY119" fmla="*/ 6663010 h 6857996"/>
              <a:gd name="connsiteX120" fmla="*/ 6039840 w 12191993"/>
              <a:gd name="connsiteY120" fmla="*/ 6662696 h 6857996"/>
              <a:gd name="connsiteX121" fmla="*/ 6039526 w 12191993"/>
              <a:gd name="connsiteY121" fmla="*/ 6662383 h 6857996"/>
              <a:gd name="connsiteX122" fmla="*/ 6030111 w 12191993"/>
              <a:gd name="connsiteY122" fmla="*/ 6659872 h 6857996"/>
              <a:gd name="connsiteX123" fmla="*/ 6187938 w 12191993"/>
              <a:gd name="connsiteY123" fmla="*/ 6653208 h 6857996"/>
              <a:gd name="connsiteX124" fmla="*/ 6183014 w 12191993"/>
              <a:gd name="connsiteY124" fmla="*/ 6657377 h 6857996"/>
              <a:gd name="connsiteX125" fmla="*/ 6180859 w 12191993"/>
              <a:gd name="connsiteY125" fmla="*/ 6677582 h 6857996"/>
              <a:gd name="connsiteX126" fmla="*/ 6199634 w 12191993"/>
              <a:gd name="connsiteY126" fmla="*/ 6677582 h 6857996"/>
              <a:gd name="connsiteX127" fmla="*/ 6203943 w 12191993"/>
              <a:gd name="connsiteY127" fmla="*/ 6668602 h 6857996"/>
              <a:gd name="connsiteX128" fmla="*/ 6200558 w 12191993"/>
              <a:gd name="connsiteY128" fmla="*/ 6664112 h 6857996"/>
              <a:gd name="connsiteX129" fmla="*/ 6199634 w 12191993"/>
              <a:gd name="connsiteY129" fmla="*/ 6664754 h 6857996"/>
              <a:gd name="connsiteX130" fmla="*/ 6197480 w 12191993"/>
              <a:gd name="connsiteY130" fmla="*/ 6675337 h 6857996"/>
              <a:gd name="connsiteX131" fmla="*/ 6186092 w 12191993"/>
              <a:gd name="connsiteY131" fmla="*/ 6673734 h 6857996"/>
              <a:gd name="connsiteX132" fmla="*/ 6195325 w 12191993"/>
              <a:gd name="connsiteY132" fmla="*/ 6664433 h 6857996"/>
              <a:gd name="connsiteX133" fmla="*/ 6196864 w 12191993"/>
              <a:gd name="connsiteY133" fmla="*/ 6664754 h 6857996"/>
              <a:gd name="connsiteX134" fmla="*/ 6197788 w 12191993"/>
              <a:gd name="connsiteY134" fmla="*/ 6663792 h 6857996"/>
              <a:gd name="connsiteX135" fmla="*/ 6193786 w 12191993"/>
              <a:gd name="connsiteY135" fmla="*/ 6659622 h 6857996"/>
              <a:gd name="connsiteX136" fmla="*/ 6193171 w 12191993"/>
              <a:gd name="connsiteY136" fmla="*/ 6660585 h 6857996"/>
              <a:gd name="connsiteX137" fmla="*/ 6193171 w 12191993"/>
              <a:gd name="connsiteY137" fmla="*/ 6663150 h 6857996"/>
              <a:gd name="connsiteX138" fmla="*/ 6183937 w 12191993"/>
              <a:gd name="connsiteY138" fmla="*/ 6671489 h 6857996"/>
              <a:gd name="connsiteX139" fmla="*/ 6183937 w 12191993"/>
              <a:gd name="connsiteY139" fmla="*/ 6660264 h 6857996"/>
              <a:gd name="connsiteX140" fmla="*/ 6191324 w 12191993"/>
              <a:gd name="connsiteY140" fmla="*/ 6658660 h 6857996"/>
              <a:gd name="connsiteX141" fmla="*/ 6191940 w 12191993"/>
              <a:gd name="connsiteY141" fmla="*/ 6657377 h 6857996"/>
              <a:gd name="connsiteX142" fmla="*/ 6187938 w 12191993"/>
              <a:gd name="connsiteY142" fmla="*/ 6653208 h 6857996"/>
              <a:gd name="connsiteX143" fmla="*/ 6196845 w 12191993"/>
              <a:gd name="connsiteY143" fmla="*/ 6642096 h 6857996"/>
              <a:gd name="connsiteX144" fmla="*/ 6191242 w 12191993"/>
              <a:gd name="connsiteY144" fmla="*/ 6649399 h 6857996"/>
              <a:gd name="connsiteX145" fmla="*/ 6192799 w 12191993"/>
              <a:gd name="connsiteY145" fmla="*/ 6650351 h 6857996"/>
              <a:gd name="connsiteX146" fmla="*/ 6194355 w 12191993"/>
              <a:gd name="connsiteY146" fmla="*/ 6649399 h 6857996"/>
              <a:gd name="connsiteX147" fmla="*/ 6210230 w 12191993"/>
              <a:gd name="connsiteY147" fmla="*/ 6662734 h 6857996"/>
              <a:gd name="connsiteX148" fmla="*/ 6209919 w 12191993"/>
              <a:gd name="connsiteY148" fmla="*/ 6664639 h 6857996"/>
              <a:gd name="connsiteX149" fmla="*/ 6210541 w 12191993"/>
              <a:gd name="connsiteY149" fmla="*/ 6665909 h 6857996"/>
              <a:gd name="connsiteX150" fmla="*/ 6222992 w 12191993"/>
              <a:gd name="connsiteY150" fmla="*/ 6651304 h 6857996"/>
              <a:gd name="connsiteX151" fmla="*/ 6220191 w 12191993"/>
              <a:gd name="connsiteY151" fmla="*/ 6644319 h 6857996"/>
              <a:gd name="connsiteX152" fmla="*/ 6218323 w 12191993"/>
              <a:gd name="connsiteY152" fmla="*/ 6646224 h 6857996"/>
              <a:gd name="connsiteX153" fmla="*/ 6218946 w 12191993"/>
              <a:gd name="connsiteY153" fmla="*/ 6650669 h 6857996"/>
              <a:gd name="connsiteX154" fmla="*/ 6213654 w 12191993"/>
              <a:gd name="connsiteY154" fmla="*/ 6658607 h 6857996"/>
              <a:gd name="connsiteX155" fmla="*/ 6197468 w 12191993"/>
              <a:gd name="connsiteY155" fmla="*/ 6644954 h 6857996"/>
              <a:gd name="connsiteX156" fmla="*/ 6198090 w 12191993"/>
              <a:gd name="connsiteY156" fmla="*/ 6643049 h 6857996"/>
              <a:gd name="connsiteX157" fmla="*/ 6196845 w 12191993"/>
              <a:gd name="connsiteY157" fmla="*/ 6642096 h 6857996"/>
              <a:gd name="connsiteX158" fmla="*/ 6013443 w 12191993"/>
              <a:gd name="connsiteY158" fmla="*/ 6635746 h 6857996"/>
              <a:gd name="connsiteX159" fmla="*/ 6013443 w 12191993"/>
              <a:gd name="connsiteY159" fmla="*/ 6637334 h 6857996"/>
              <a:gd name="connsiteX160" fmla="*/ 5995980 w 12191993"/>
              <a:gd name="connsiteY160" fmla="*/ 6650034 h 6857996"/>
              <a:gd name="connsiteX161" fmla="*/ 5994393 w 12191993"/>
              <a:gd name="connsiteY161" fmla="*/ 6648446 h 6857996"/>
              <a:gd name="connsiteX162" fmla="*/ 5992806 w 12191993"/>
              <a:gd name="connsiteY162" fmla="*/ 6650034 h 6857996"/>
              <a:gd name="connsiteX163" fmla="*/ 5997568 w 12191993"/>
              <a:gd name="connsiteY163" fmla="*/ 6654797 h 6857996"/>
              <a:gd name="connsiteX164" fmla="*/ 5999156 w 12191993"/>
              <a:gd name="connsiteY164" fmla="*/ 6654797 h 6857996"/>
              <a:gd name="connsiteX165" fmla="*/ 5999156 w 12191993"/>
              <a:gd name="connsiteY165" fmla="*/ 6651621 h 6857996"/>
              <a:gd name="connsiteX166" fmla="*/ 6011855 w 12191993"/>
              <a:gd name="connsiteY166" fmla="*/ 6643684 h 6857996"/>
              <a:gd name="connsiteX167" fmla="*/ 6005506 w 12191993"/>
              <a:gd name="connsiteY167" fmla="*/ 6665909 h 6857996"/>
              <a:gd name="connsiteX168" fmla="*/ 6008680 w 12191993"/>
              <a:gd name="connsiteY168" fmla="*/ 6669084 h 6857996"/>
              <a:gd name="connsiteX169" fmla="*/ 6024555 w 12191993"/>
              <a:gd name="connsiteY169" fmla="*/ 6653209 h 6857996"/>
              <a:gd name="connsiteX170" fmla="*/ 6026143 w 12191993"/>
              <a:gd name="connsiteY170" fmla="*/ 6651621 h 6857996"/>
              <a:gd name="connsiteX171" fmla="*/ 6027731 w 12191993"/>
              <a:gd name="connsiteY171" fmla="*/ 6651621 h 6857996"/>
              <a:gd name="connsiteX172" fmla="*/ 6024555 w 12191993"/>
              <a:gd name="connsiteY172" fmla="*/ 6646859 h 6857996"/>
              <a:gd name="connsiteX173" fmla="*/ 6022968 w 12191993"/>
              <a:gd name="connsiteY173" fmla="*/ 6648446 h 6857996"/>
              <a:gd name="connsiteX174" fmla="*/ 6022968 w 12191993"/>
              <a:gd name="connsiteY174" fmla="*/ 6650034 h 6857996"/>
              <a:gd name="connsiteX175" fmla="*/ 6011855 w 12191993"/>
              <a:gd name="connsiteY175" fmla="*/ 6661147 h 6857996"/>
              <a:gd name="connsiteX176" fmla="*/ 6016618 w 12191993"/>
              <a:gd name="connsiteY176" fmla="*/ 6638921 h 6857996"/>
              <a:gd name="connsiteX177" fmla="*/ 6015031 w 12191993"/>
              <a:gd name="connsiteY177" fmla="*/ 6635746 h 6857996"/>
              <a:gd name="connsiteX178" fmla="*/ 5999458 w 12191993"/>
              <a:gd name="connsiteY178" fmla="*/ 6630479 h 6857996"/>
              <a:gd name="connsiteX179" fmla="*/ 5998324 w 12191993"/>
              <a:gd name="connsiteY179" fmla="*/ 6634809 h 6857996"/>
              <a:gd name="connsiteX180" fmla="*/ 6003237 w 12191993"/>
              <a:gd name="connsiteY180" fmla="*/ 6636613 h 6857996"/>
              <a:gd name="connsiteX181" fmla="*/ 6004749 w 12191993"/>
              <a:gd name="connsiteY181" fmla="*/ 6632283 h 6857996"/>
              <a:gd name="connsiteX182" fmla="*/ 5999458 w 12191993"/>
              <a:gd name="connsiteY182" fmla="*/ 6630479 h 6857996"/>
              <a:gd name="connsiteX183" fmla="*/ 6207117 w 12191993"/>
              <a:gd name="connsiteY183" fmla="*/ 6626221 h 6857996"/>
              <a:gd name="connsiteX184" fmla="*/ 6203942 w 12191993"/>
              <a:gd name="connsiteY184" fmla="*/ 6632571 h 6857996"/>
              <a:gd name="connsiteX185" fmla="*/ 6203942 w 12191993"/>
              <a:gd name="connsiteY185" fmla="*/ 6634159 h 6857996"/>
              <a:gd name="connsiteX186" fmla="*/ 6207117 w 12191993"/>
              <a:gd name="connsiteY186" fmla="*/ 6632571 h 6857996"/>
              <a:gd name="connsiteX187" fmla="*/ 6224580 w 12191993"/>
              <a:gd name="connsiteY187" fmla="*/ 6643684 h 6857996"/>
              <a:gd name="connsiteX188" fmla="*/ 6224580 w 12191993"/>
              <a:gd name="connsiteY188" fmla="*/ 6645271 h 6857996"/>
              <a:gd name="connsiteX189" fmla="*/ 6226168 w 12191993"/>
              <a:gd name="connsiteY189" fmla="*/ 6645271 h 6857996"/>
              <a:gd name="connsiteX190" fmla="*/ 6230930 w 12191993"/>
              <a:gd name="connsiteY190" fmla="*/ 6637334 h 6857996"/>
              <a:gd name="connsiteX191" fmla="*/ 6229343 w 12191993"/>
              <a:gd name="connsiteY191" fmla="*/ 6637334 h 6857996"/>
              <a:gd name="connsiteX192" fmla="*/ 6227755 w 12191993"/>
              <a:gd name="connsiteY192" fmla="*/ 6638921 h 6857996"/>
              <a:gd name="connsiteX193" fmla="*/ 6207117 w 12191993"/>
              <a:gd name="connsiteY193" fmla="*/ 6627809 h 6857996"/>
              <a:gd name="connsiteX194" fmla="*/ 6208705 w 12191993"/>
              <a:gd name="connsiteY194" fmla="*/ 6626221 h 6857996"/>
              <a:gd name="connsiteX195" fmla="*/ 6002331 w 12191993"/>
              <a:gd name="connsiteY195" fmla="*/ 6615108 h 6857996"/>
              <a:gd name="connsiteX196" fmla="*/ 6002331 w 12191993"/>
              <a:gd name="connsiteY196" fmla="*/ 6616696 h 6857996"/>
              <a:gd name="connsiteX197" fmla="*/ 5983280 w 12191993"/>
              <a:gd name="connsiteY197" fmla="*/ 6626221 h 6857996"/>
              <a:gd name="connsiteX198" fmla="*/ 5981693 w 12191993"/>
              <a:gd name="connsiteY198" fmla="*/ 6624634 h 6857996"/>
              <a:gd name="connsiteX199" fmla="*/ 5980106 w 12191993"/>
              <a:gd name="connsiteY199" fmla="*/ 6624634 h 6857996"/>
              <a:gd name="connsiteX200" fmla="*/ 5983280 w 12191993"/>
              <a:gd name="connsiteY200" fmla="*/ 6632571 h 6857996"/>
              <a:gd name="connsiteX201" fmla="*/ 5984868 w 12191993"/>
              <a:gd name="connsiteY201" fmla="*/ 6632571 h 6857996"/>
              <a:gd name="connsiteX202" fmla="*/ 5984868 w 12191993"/>
              <a:gd name="connsiteY202" fmla="*/ 6630984 h 6857996"/>
              <a:gd name="connsiteX203" fmla="*/ 6003918 w 12191993"/>
              <a:gd name="connsiteY203" fmla="*/ 6621458 h 6857996"/>
              <a:gd name="connsiteX204" fmla="*/ 6005507 w 12191993"/>
              <a:gd name="connsiteY204" fmla="*/ 6623046 h 6857996"/>
              <a:gd name="connsiteX205" fmla="*/ 6007094 w 12191993"/>
              <a:gd name="connsiteY205" fmla="*/ 6621458 h 6857996"/>
              <a:gd name="connsiteX206" fmla="*/ 6003918 w 12191993"/>
              <a:gd name="connsiteY206" fmla="*/ 6615108 h 6857996"/>
              <a:gd name="connsiteX207" fmla="*/ 6217912 w 12191993"/>
              <a:gd name="connsiteY207" fmla="*/ 6602408 h 6857996"/>
              <a:gd name="connsiteX208" fmla="*/ 6214737 w 12191993"/>
              <a:gd name="connsiteY208" fmla="*/ 6607999 h 6857996"/>
              <a:gd name="connsiteX209" fmla="*/ 6219817 w 12191993"/>
              <a:gd name="connsiteY209" fmla="*/ 6626945 h 6857996"/>
              <a:gd name="connsiteX210" fmla="*/ 6238550 w 12191993"/>
              <a:gd name="connsiteY210" fmla="*/ 6619802 h 6857996"/>
              <a:gd name="connsiteX211" fmla="*/ 6239503 w 12191993"/>
              <a:gd name="connsiteY211" fmla="*/ 6609241 h 6857996"/>
              <a:gd name="connsiteX212" fmla="*/ 6234423 w 12191993"/>
              <a:gd name="connsiteY212" fmla="*/ 6607067 h 6857996"/>
              <a:gd name="connsiteX213" fmla="*/ 6233470 w 12191993"/>
              <a:gd name="connsiteY213" fmla="*/ 6607999 h 6857996"/>
              <a:gd name="connsiteX214" fmla="*/ 6235693 w 12191993"/>
              <a:gd name="connsiteY214" fmla="*/ 6617628 h 6857996"/>
              <a:gd name="connsiteX215" fmla="*/ 6221722 w 12191993"/>
              <a:gd name="connsiteY215" fmla="*/ 6620112 h 6857996"/>
              <a:gd name="connsiteX216" fmla="*/ 6216642 w 12191993"/>
              <a:gd name="connsiteY216" fmla="*/ 6609863 h 6857996"/>
              <a:gd name="connsiteX217" fmla="*/ 6222992 w 12191993"/>
              <a:gd name="connsiteY217" fmla="*/ 6605825 h 6857996"/>
              <a:gd name="connsiteX218" fmla="*/ 6223310 w 12191993"/>
              <a:gd name="connsiteY218" fmla="*/ 6604272 h 6857996"/>
              <a:gd name="connsiteX219" fmla="*/ 6217912 w 12191993"/>
              <a:gd name="connsiteY219" fmla="*/ 6602408 h 6857996"/>
              <a:gd name="connsiteX220" fmla="*/ 6129330 w 12191993"/>
              <a:gd name="connsiteY220" fmla="*/ 6599233 h 6857996"/>
              <a:gd name="connsiteX221" fmla="*/ 6149968 w 12191993"/>
              <a:gd name="connsiteY221" fmla="*/ 6599233 h 6857996"/>
              <a:gd name="connsiteX222" fmla="*/ 6129330 w 12191993"/>
              <a:gd name="connsiteY222" fmla="*/ 6640508 h 6857996"/>
              <a:gd name="connsiteX223" fmla="*/ 6129330 w 12191993"/>
              <a:gd name="connsiteY223" fmla="*/ 6599233 h 6857996"/>
              <a:gd name="connsiteX224" fmla="*/ 6065830 w 12191993"/>
              <a:gd name="connsiteY224" fmla="*/ 6599233 h 6857996"/>
              <a:gd name="connsiteX225" fmla="*/ 6088055 w 12191993"/>
              <a:gd name="connsiteY225" fmla="*/ 6599233 h 6857996"/>
              <a:gd name="connsiteX226" fmla="*/ 6088055 w 12191993"/>
              <a:gd name="connsiteY226" fmla="*/ 6640508 h 6857996"/>
              <a:gd name="connsiteX227" fmla="*/ 6065830 w 12191993"/>
              <a:gd name="connsiteY227" fmla="*/ 6599233 h 6857996"/>
              <a:gd name="connsiteX228" fmla="*/ 5985060 w 12191993"/>
              <a:gd name="connsiteY228" fmla="*/ 6592919 h 6857996"/>
              <a:gd name="connsiteX229" fmla="*/ 5975325 w 12191993"/>
              <a:gd name="connsiteY229" fmla="*/ 6609935 h 6857996"/>
              <a:gd name="connsiteX230" fmla="*/ 5980978 w 12191993"/>
              <a:gd name="connsiteY230" fmla="*/ 6618283 h 6857996"/>
              <a:gd name="connsiteX231" fmla="*/ 5986630 w 12191993"/>
              <a:gd name="connsiteY231" fmla="*/ 6616999 h 6857996"/>
              <a:gd name="connsiteX232" fmla="*/ 5986630 w 12191993"/>
              <a:gd name="connsiteY232" fmla="*/ 6616036 h 6857996"/>
              <a:gd name="connsiteX233" fmla="*/ 5978465 w 12191993"/>
              <a:gd name="connsiteY233" fmla="*/ 6609293 h 6857996"/>
              <a:gd name="connsiteX234" fmla="*/ 5985688 w 12191993"/>
              <a:gd name="connsiteY234" fmla="*/ 6599340 h 6857996"/>
              <a:gd name="connsiteX235" fmla="*/ 5988828 w 12191993"/>
              <a:gd name="connsiteY235" fmla="*/ 6611862 h 6857996"/>
              <a:gd name="connsiteX236" fmla="*/ 5987886 w 12191993"/>
              <a:gd name="connsiteY236" fmla="*/ 6613146 h 6857996"/>
              <a:gd name="connsiteX237" fmla="*/ 5988200 w 12191993"/>
              <a:gd name="connsiteY237" fmla="*/ 6614430 h 6857996"/>
              <a:gd name="connsiteX238" fmla="*/ 5994166 w 12191993"/>
              <a:gd name="connsiteY238" fmla="*/ 6612825 h 6857996"/>
              <a:gd name="connsiteX239" fmla="*/ 5993538 w 12191993"/>
              <a:gd name="connsiteY239" fmla="*/ 6611541 h 6857996"/>
              <a:gd name="connsiteX240" fmla="*/ 5991340 w 12191993"/>
              <a:gd name="connsiteY240" fmla="*/ 6610578 h 6857996"/>
              <a:gd name="connsiteX241" fmla="*/ 5988828 w 12191993"/>
              <a:gd name="connsiteY241" fmla="*/ 6598377 h 6857996"/>
              <a:gd name="connsiteX242" fmla="*/ 5998249 w 12191993"/>
              <a:gd name="connsiteY242" fmla="*/ 6603193 h 6857996"/>
              <a:gd name="connsiteX243" fmla="*/ 5996365 w 12191993"/>
              <a:gd name="connsiteY243" fmla="*/ 6610899 h 6857996"/>
              <a:gd name="connsiteX244" fmla="*/ 5996992 w 12191993"/>
              <a:gd name="connsiteY244" fmla="*/ 6611862 h 6857996"/>
              <a:gd name="connsiteX245" fmla="*/ 6002330 w 12191993"/>
              <a:gd name="connsiteY245" fmla="*/ 6610257 h 6857996"/>
              <a:gd name="connsiteX246" fmla="*/ 6001388 w 12191993"/>
              <a:gd name="connsiteY246" fmla="*/ 6603835 h 6857996"/>
              <a:gd name="connsiteX247" fmla="*/ 5985060 w 12191993"/>
              <a:gd name="connsiteY247" fmla="*/ 6592919 h 6857996"/>
              <a:gd name="connsiteX248" fmla="*/ 6218230 w 12191993"/>
              <a:gd name="connsiteY248" fmla="*/ 6591296 h 6857996"/>
              <a:gd name="connsiteX249" fmla="*/ 6216642 w 12191993"/>
              <a:gd name="connsiteY249" fmla="*/ 6599234 h 6857996"/>
              <a:gd name="connsiteX250" fmla="*/ 6218230 w 12191993"/>
              <a:gd name="connsiteY250" fmla="*/ 6599234 h 6857996"/>
              <a:gd name="connsiteX251" fmla="*/ 6219817 w 12191993"/>
              <a:gd name="connsiteY251" fmla="*/ 6597646 h 6857996"/>
              <a:gd name="connsiteX252" fmla="*/ 6240455 w 12191993"/>
              <a:gd name="connsiteY252" fmla="*/ 6600821 h 6857996"/>
              <a:gd name="connsiteX253" fmla="*/ 6240455 w 12191993"/>
              <a:gd name="connsiteY253" fmla="*/ 6602409 h 6857996"/>
              <a:gd name="connsiteX254" fmla="*/ 6242043 w 12191993"/>
              <a:gd name="connsiteY254" fmla="*/ 6603996 h 6857996"/>
              <a:gd name="connsiteX255" fmla="*/ 6243630 w 12191993"/>
              <a:gd name="connsiteY255" fmla="*/ 6594471 h 6857996"/>
              <a:gd name="connsiteX256" fmla="*/ 6242043 w 12191993"/>
              <a:gd name="connsiteY256" fmla="*/ 6596059 h 6857996"/>
              <a:gd name="connsiteX257" fmla="*/ 6219817 w 12191993"/>
              <a:gd name="connsiteY257" fmla="*/ 6592884 h 6857996"/>
              <a:gd name="connsiteX258" fmla="*/ 6219817 w 12191993"/>
              <a:gd name="connsiteY258" fmla="*/ 6591296 h 6857996"/>
              <a:gd name="connsiteX259" fmla="*/ 4811421 w 12191993"/>
              <a:gd name="connsiteY259" fmla="*/ 6570659 h 6857996"/>
              <a:gd name="connsiteX260" fmla="*/ 4812359 w 12191993"/>
              <a:gd name="connsiteY260" fmla="*/ 6570659 h 6857996"/>
              <a:gd name="connsiteX261" fmla="*/ 4813298 w 12191993"/>
              <a:gd name="connsiteY261" fmla="*/ 6572952 h 6857996"/>
              <a:gd name="connsiteX262" fmla="*/ 4813298 w 12191993"/>
              <a:gd name="connsiteY262" fmla="*/ 6576883 h 6857996"/>
              <a:gd name="connsiteX263" fmla="*/ 4810796 w 12191993"/>
              <a:gd name="connsiteY263" fmla="*/ 6586056 h 6857996"/>
              <a:gd name="connsiteX264" fmla="*/ 4800166 w 12191993"/>
              <a:gd name="connsiteY264" fmla="*/ 6591297 h 6857996"/>
              <a:gd name="connsiteX265" fmla="*/ 4792659 w 12191993"/>
              <a:gd name="connsiteY265" fmla="*/ 6583763 h 6857996"/>
              <a:gd name="connsiteX266" fmla="*/ 4797977 w 12191993"/>
              <a:gd name="connsiteY266" fmla="*/ 6574918 h 6857996"/>
              <a:gd name="connsiteX267" fmla="*/ 4810169 w 12191993"/>
              <a:gd name="connsiteY267" fmla="*/ 6570987 h 6857996"/>
              <a:gd name="connsiteX268" fmla="*/ 4811421 w 12191993"/>
              <a:gd name="connsiteY268" fmla="*/ 6570659 h 6857996"/>
              <a:gd name="connsiteX269" fmla="*/ 5974078 w 12191993"/>
              <a:gd name="connsiteY269" fmla="*/ 6569071 h 6857996"/>
              <a:gd name="connsiteX270" fmla="*/ 5994394 w 12191993"/>
              <a:gd name="connsiteY270" fmla="*/ 6569721 h 6857996"/>
              <a:gd name="connsiteX271" fmla="*/ 5993749 w 12191993"/>
              <a:gd name="connsiteY271" fmla="*/ 6575566 h 6857996"/>
              <a:gd name="connsiteX272" fmla="*/ 5985364 w 12191993"/>
              <a:gd name="connsiteY272" fmla="*/ 6583035 h 6857996"/>
              <a:gd name="connsiteX273" fmla="*/ 5974078 w 12191993"/>
              <a:gd name="connsiteY273" fmla="*/ 6574267 h 6857996"/>
              <a:gd name="connsiteX274" fmla="*/ 5974078 w 12191993"/>
              <a:gd name="connsiteY274" fmla="*/ 6569071 h 6857996"/>
              <a:gd name="connsiteX275" fmla="*/ 5970895 w 12191993"/>
              <a:gd name="connsiteY275" fmla="*/ 6561133 h 6857996"/>
              <a:gd name="connsiteX276" fmla="*/ 5970895 w 12191993"/>
              <a:gd name="connsiteY276" fmla="*/ 6574627 h 6857996"/>
              <a:gd name="connsiteX277" fmla="*/ 5985016 w 12191993"/>
              <a:gd name="connsiteY277" fmla="*/ 6588121 h 6857996"/>
              <a:gd name="connsiteX278" fmla="*/ 5996628 w 12191993"/>
              <a:gd name="connsiteY278" fmla="*/ 6573342 h 6857996"/>
              <a:gd name="connsiteX279" fmla="*/ 5997568 w 12191993"/>
              <a:gd name="connsiteY279" fmla="*/ 6561776 h 6857996"/>
              <a:gd name="connsiteX280" fmla="*/ 5996000 w 12191993"/>
              <a:gd name="connsiteY280" fmla="*/ 6561776 h 6857996"/>
              <a:gd name="connsiteX281" fmla="*/ 5995058 w 12191993"/>
              <a:gd name="connsiteY281" fmla="*/ 6563382 h 6857996"/>
              <a:gd name="connsiteX282" fmla="*/ 5973718 w 12191993"/>
              <a:gd name="connsiteY282" fmla="*/ 6563061 h 6857996"/>
              <a:gd name="connsiteX283" fmla="*/ 5972463 w 12191993"/>
              <a:gd name="connsiteY283" fmla="*/ 6561133 h 6857996"/>
              <a:gd name="connsiteX284" fmla="*/ 5970895 w 12191993"/>
              <a:gd name="connsiteY284" fmla="*/ 6561133 h 6857996"/>
              <a:gd name="connsiteX285" fmla="*/ 6218230 w 12191993"/>
              <a:gd name="connsiteY285" fmla="*/ 6559546 h 6857996"/>
              <a:gd name="connsiteX286" fmla="*/ 6220070 w 12191993"/>
              <a:gd name="connsiteY286" fmla="*/ 6564826 h 6857996"/>
              <a:gd name="connsiteX287" fmla="*/ 6219764 w 12191993"/>
              <a:gd name="connsiteY287" fmla="*/ 6584394 h 6857996"/>
              <a:gd name="connsiteX288" fmla="*/ 6218537 w 12191993"/>
              <a:gd name="connsiteY288" fmla="*/ 6588121 h 6857996"/>
              <a:gd name="connsiteX289" fmla="*/ 6224364 w 12191993"/>
              <a:gd name="connsiteY289" fmla="*/ 6584394 h 6857996"/>
              <a:gd name="connsiteX290" fmla="*/ 6223137 w 12191993"/>
              <a:gd name="connsiteY290" fmla="*/ 6583773 h 6857996"/>
              <a:gd name="connsiteX291" fmla="*/ 6222830 w 12191993"/>
              <a:gd name="connsiteY291" fmla="*/ 6577561 h 6857996"/>
              <a:gd name="connsiteX292" fmla="*/ 6243685 w 12191993"/>
              <a:gd name="connsiteY292" fmla="*/ 6577250 h 6857996"/>
              <a:gd name="connsiteX293" fmla="*/ 6244605 w 12191993"/>
              <a:gd name="connsiteY293" fmla="*/ 6578803 h 6857996"/>
              <a:gd name="connsiteX294" fmla="*/ 6245218 w 12191993"/>
              <a:gd name="connsiteY294" fmla="*/ 6579114 h 6857996"/>
              <a:gd name="connsiteX295" fmla="*/ 6245218 w 12191993"/>
              <a:gd name="connsiteY295" fmla="*/ 6571349 h 6857996"/>
              <a:gd name="connsiteX296" fmla="*/ 6243992 w 12191993"/>
              <a:gd name="connsiteY296" fmla="*/ 6571349 h 6857996"/>
              <a:gd name="connsiteX297" fmla="*/ 6243685 w 12191993"/>
              <a:gd name="connsiteY297" fmla="*/ 6572281 h 6857996"/>
              <a:gd name="connsiteX298" fmla="*/ 6222524 w 12191993"/>
              <a:gd name="connsiteY298" fmla="*/ 6572591 h 6857996"/>
              <a:gd name="connsiteX299" fmla="*/ 6223444 w 12191993"/>
              <a:gd name="connsiteY299" fmla="*/ 6564516 h 6857996"/>
              <a:gd name="connsiteX300" fmla="*/ 6224977 w 12191993"/>
              <a:gd name="connsiteY300" fmla="*/ 6563895 h 6857996"/>
              <a:gd name="connsiteX301" fmla="*/ 6218230 w 12191993"/>
              <a:gd name="connsiteY301" fmla="*/ 6559546 h 6857996"/>
              <a:gd name="connsiteX302" fmla="*/ 5983809 w 12191993"/>
              <a:gd name="connsiteY302" fmla="*/ 6552364 h 6857996"/>
              <a:gd name="connsiteX303" fmla="*/ 5982298 w 12191993"/>
              <a:gd name="connsiteY303" fmla="*/ 6556900 h 6857996"/>
              <a:gd name="connsiteX304" fmla="*/ 5985926 w 12191993"/>
              <a:gd name="connsiteY304" fmla="*/ 6558790 h 6857996"/>
              <a:gd name="connsiteX305" fmla="*/ 5987437 w 12191993"/>
              <a:gd name="connsiteY305" fmla="*/ 6553498 h 6857996"/>
              <a:gd name="connsiteX306" fmla="*/ 5983809 w 12191993"/>
              <a:gd name="connsiteY306" fmla="*/ 6552364 h 6857996"/>
              <a:gd name="connsiteX307" fmla="*/ 5026508 w 12191993"/>
              <a:gd name="connsiteY307" fmla="*/ 6543672 h 6857996"/>
              <a:gd name="connsiteX308" fmla="*/ 5043486 w 12191993"/>
              <a:gd name="connsiteY308" fmla="*/ 6568904 h 6857996"/>
              <a:gd name="connsiteX309" fmla="*/ 5027743 w 12191993"/>
              <a:gd name="connsiteY309" fmla="*/ 6591297 h 6857996"/>
              <a:gd name="connsiteX310" fmla="*/ 5010148 w 12191993"/>
              <a:gd name="connsiteY310" fmla="*/ 6566696 h 6857996"/>
              <a:gd name="connsiteX311" fmla="*/ 5026508 w 12191993"/>
              <a:gd name="connsiteY311" fmla="*/ 6543672 h 6857996"/>
              <a:gd name="connsiteX312" fmla="*/ 4954742 w 12191993"/>
              <a:gd name="connsiteY312" fmla="*/ 6543672 h 6857996"/>
              <a:gd name="connsiteX313" fmla="*/ 4968873 w 12191993"/>
              <a:gd name="connsiteY313" fmla="*/ 6566831 h 6857996"/>
              <a:gd name="connsiteX314" fmla="*/ 4951602 w 12191993"/>
              <a:gd name="connsiteY314" fmla="*/ 6592885 h 6857996"/>
              <a:gd name="connsiteX315" fmla="*/ 4941867 w 12191993"/>
              <a:gd name="connsiteY315" fmla="*/ 6587739 h 6857996"/>
              <a:gd name="connsiteX316" fmla="*/ 4940297 w 12191993"/>
              <a:gd name="connsiteY316" fmla="*/ 6571334 h 6857996"/>
              <a:gd name="connsiteX317" fmla="*/ 4942494 w 12191993"/>
              <a:gd name="connsiteY317" fmla="*/ 6553965 h 6857996"/>
              <a:gd name="connsiteX318" fmla="*/ 4954742 w 12191993"/>
              <a:gd name="connsiteY318" fmla="*/ 6543672 h 6857996"/>
              <a:gd name="connsiteX319" fmla="*/ 5178611 w 12191993"/>
              <a:gd name="connsiteY319" fmla="*/ 6542084 h 6857996"/>
              <a:gd name="connsiteX320" fmla="*/ 5189759 w 12191993"/>
              <a:gd name="connsiteY320" fmla="*/ 6548752 h 6857996"/>
              <a:gd name="connsiteX321" fmla="*/ 5192710 w 12191993"/>
              <a:gd name="connsiteY321" fmla="*/ 6566214 h 6857996"/>
              <a:gd name="connsiteX322" fmla="*/ 5178611 w 12191993"/>
              <a:gd name="connsiteY322" fmla="*/ 6589709 h 6857996"/>
              <a:gd name="connsiteX323" fmla="*/ 5162548 w 12191993"/>
              <a:gd name="connsiteY323" fmla="*/ 6564944 h 6857996"/>
              <a:gd name="connsiteX324" fmla="*/ 5178611 w 12191993"/>
              <a:gd name="connsiteY324" fmla="*/ 6542084 h 6857996"/>
              <a:gd name="connsiteX325" fmla="*/ 4872968 w 12191993"/>
              <a:gd name="connsiteY325" fmla="*/ 6542084 h 6857996"/>
              <a:gd name="connsiteX326" fmla="*/ 4883528 w 12191993"/>
              <a:gd name="connsiteY326" fmla="*/ 6548752 h 6857996"/>
              <a:gd name="connsiteX327" fmla="*/ 4886321 w 12191993"/>
              <a:gd name="connsiteY327" fmla="*/ 6566214 h 6857996"/>
              <a:gd name="connsiteX328" fmla="*/ 4872968 w 12191993"/>
              <a:gd name="connsiteY328" fmla="*/ 6589709 h 6857996"/>
              <a:gd name="connsiteX329" fmla="*/ 4857745 w 12191993"/>
              <a:gd name="connsiteY329" fmla="*/ 6564944 h 6857996"/>
              <a:gd name="connsiteX330" fmla="*/ 4872968 w 12191993"/>
              <a:gd name="connsiteY330" fmla="*/ 6542084 h 6857996"/>
              <a:gd name="connsiteX331" fmla="*/ 5579869 w 12191993"/>
              <a:gd name="connsiteY331" fmla="*/ 6540496 h 6857996"/>
              <a:gd name="connsiteX332" fmla="*/ 5587389 w 12191993"/>
              <a:gd name="connsiteY332" fmla="*/ 6544134 h 6857996"/>
              <a:gd name="connsiteX333" fmla="*/ 5589582 w 12191993"/>
              <a:gd name="connsiteY333" fmla="*/ 6551741 h 6857996"/>
              <a:gd name="connsiteX334" fmla="*/ 5587077 w 12191993"/>
              <a:gd name="connsiteY334" fmla="*/ 6554387 h 6857996"/>
              <a:gd name="connsiteX335" fmla="*/ 5576110 w 12191993"/>
              <a:gd name="connsiteY335" fmla="*/ 6555710 h 6857996"/>
              <a:gd name="connsiteX336" fmla="*/ 5570157 w 12191993"/>
              <a:gd name="connsiteY336" fmla="*/ 6556041 h 6857996"/>
              <a:gd name="connsiteX337" fmla="*/ 5567337 w 12191993"/>
              <a:gd name="connsiteY337" fmla="*/ 6556371 h 6857996"/>
              <a:gd name="connsiteX338" fmla="*/ 5565771 w 12191993"/>
              <a:gd name="connsiteY338" fmla="*/ 6554718 h 6857996"/>
              <a:gd name="connsiteX339" fmla="*/ 5569217 w 12191993"/>
              <a:gd name="connsiteY339" fmla="*/ 6545788 h 6857996"/>
              <a:gd name="connsiteX340" fmla="*/ 5579869 w 12191993"/>
              <a:gd name="connsiteY340" fmla="*/ 6540496 h 6857996"/>
              <a:gd name="connsiteX341" fmla="*/ 6129330 w 12191993"/>
              <a:gd name="connsiteY341" fmla="*/ 6537321 h 6857996"/>
              <a:gd name="connsiteX342" fmla="*/ 6173780 w 12191993"/>
              <a:gd name="connsiteY342" fmla="*/ 6537321 h 6857996"/>
              <a:gd name="connsiteX343" fmla="*/ 6166631 w 12191993"/>
              <a:gd name="connsiteY343" fmla="*/ 6559546 h 6857996"/>
              <a:gd name="connsiteX344" fmla="*/ 6129330 w 12191993"/>
              <a:gd name="connsiteY344" fmla="*/ 6559546 h 6857996"/>
              <a:gd name="connsiteX345" fmla="*/ 6129330 w 12191993"/>
              <a:gd name="connsiteY345" fmla="*/ 6537321 h 6857996"/>
              <a:gd name="connsiteX346" fmla="*/ 6096878 w 12191993"/>
              <a:gd name="connsiteY346" fmla="*/ 6537321 h 6857996"/>
              <a:gd name="connsiteX347" fmla="*/ 6108373 w 12191993"/>
              <a:gd name="connsiteY347" fmla="*/ 6537321 h 6857996"/>
              <a:gd name="connsiteX348" fmla="*/ 6119869 w 12191993"/>
              <a:gd name="connsiteY348" fmla="*/ 6537321 h 6857996"/>
              <a:gd name="connsiteX349" fmla="*/ 6119869 w 12191993"/>
              <a:gd name="connsiteY349" fmla="*/ 6568512 h 6857996"/>
              <a:gd name="connsiteX350" fmla="*/ 6164255 w 12191993"/>
              <a:gd name="connsiteY350" fmla="*/ 6568512 h 6857996"/>
              <a:gd name="connsiteX351" fmla="*/ 6162659 w 12191993"/>
              <a:gd name="connsiteY351" fmla="*/ 6572012 h 6857996"/>
              <a:gd name="connsiteX352" fmla="*/ 6154995 w 12191993"/>
              <a:gd name="connsiteY352" fmla="*/ 6590154 h 6857996"/>
              <a:gd name="connsiteX353" fmla="*/ 6124659 w 12191993"/>
              <a:gd name="connsiteY353" fmla="*/ 6590154 h 6857996"/>
              <a:gd name="connsiteX354" fmla="*/ 6119869 w 12191993"/>
              <a:gd name="connsiteY354" fmla="*/ 6590154 h 6857996"/>
              <a:gd name="connsiteX355" fmla="*/ 6119869 w 12191993"/>
              <a:gd name="connsiteY355" fmla="*/ 6655080 h 6857996"/>
              <a:gd name="connsiteX356" fmla="*/ 6110928 w 12191993"/>
              <a:gd name="connsiteY356" fmla="*/ 6666538 h 6857996"/>
              <a:gd name="connsiteX357" fmla="*/ 6108373 w 12191993"/>
              <a:gd name="connsiteY357" fmla="*/ 6669084 h 6857996"/>
              <a:gd name="connsiteX358" fmla="*/ 6105819 w 12191993"/>
              <a:gd name="connsiteY358" fmla="*/ 6666538 h 6857996"/>
              <a:gd name="connsiteX359" fmla="*/ 6096878 w 12191993"/>
              <a:gd name="connsiteY359" fmla="*/ 6655080 h 6857996"/>
              <a:gd name="connsiteX360" fmla="*/ 6096878 w 12191993"/>
              <a:gd name="connsiteY360" fmla="*/ 6590154 h 6857996"/>
              <a:gd name="connsiteX361" fmla="*/ 6092407 w 12191993"/>
              <a:gd name="connsiteY361" fmla="*/ 6590154 h 6857996"/>
              <a:gd name="connsiteX362" fmla="*/ 6062391 w 12191993"/>
              <a:gd name="connsiteY362" fmla="*/ 6590154 h 6857996"/>
              <a:gd name="connsiteX363" fmla="*/ 6054727 w 12191993"/>
              <a:gd name="connsiteY363" fmla="*/ 6572012 h 6857996"/>
              <a:gd name="connsiteX364" fmla="*/ 6053130 w 12191993"/>
              <a:gd name="connsiteY364" fmla="*/ 6568512 h 6857996"/>
              <a:gd name="connsiteX365" fmla="*/ 6096878 w 12191993"/>
              <a:gd name="connsiteY365" fmla="*/ 6568512 h 6857996"/>
              <a:gd name="connsiteX366" fmla="*/ 6096878 w 12191993"/>
              <a:gd name="connsiteY366" fmla="*/ 6537321 h 6857996"/>
              <a:gd name="connsiteX367" fmla="*/ 6042017 w 12191993"/>
              <a:gd name="connsiteY367" fmla="*/ 6537321 h 6857996"/>
              <a:gd name="connsiteX368" fmla="*/ 6088055 w 12191993"/>
              <a:gd name="connsiteY368" fmla="*/ 6537321 h 6857996"/>
              <a:gd name="connsiteX369" fmla="*/ 6088055 w 12191993"/>
              <a:gd name="connsiteY369" fmla="*/ 6559546 h 6857996"/>
              <a:gd name="connsiteX370" fmla="*/ 6049150 w 12191993"/>
              <a:gd name="connsiteY370" fmla="*/ 6559546 h 6857996"/>
              <a:gd name="connsiteX371" fmla="*/ 6042017 w 12191993"/>
              <a:gd name="connsiteY371" fmla="*/ 6537321 h 6857996"/>
              <a:gd name="connsiteX372" fmla="*/ 5089323 w 12191993"/>
              <a:gd name="connsiteY372" fmla="*/ 6532559 h 6857996"/>
              <a:gd name="connsiteX373" fmla="*/ 5087120 w 12191993"/>
              <a:gd name="connsiteY373" fmla="*/ 6532877 h 6857996"/>
              <a:gd name="connsiteX374" fmla="*/ 5067916 w 12191993"/>
              <a:gd name="connsiteY374" fmla="*/ 6534782 h 6857996"/>
              <a:gd name="connsiteX375" fmla="*/ 5065710 w 12191993"/>
              <a:gd name="connsiteY375" fmla="*/ 6536687 h 6857996"/>
              <a:gd name="connsiteX376" fmla="*/ 5065710 w 12191993"/>
              <a:gd name="connsiteY376" fmla="*/ 6538909 h 6857996"/>
              <a:gd name="connsiteX377" fmla="*/ 5069489 w 12191993"/>
              <a:gd name="connsiteY377" fmla="*/ 6541132 h 6857996"/>
              <a:gd name="connsiteX378" fmla="*/ 5074842 w 12191993"/>
              <a:gd name="connsiteY378" fmla="*/ 6558277 h 6857996"/>
              <a:gd name="connsiteX379" fmla="*/ 5074842 w 12191993"/>
              <a:gd name="connsiteY379" fmla="*/ 6570025 h 6857996"/>
              <a:gd name="connsiteX380" fmla="*/ 5074842 w 12191993"/>
              <a:gd name="connsiteY380" fmla="*/ 6577010 h 6857996"/>
              <a:gd name="connsiteX381" fmla="*/ 5074842 w 12191993"/>
              <a:gd name="connsiteY381" fmla="*/ 6582725 h 6857996"/>
              <a:gd name="connsiteX382" fmla="*/ 5080824 w 12191993"/>
              <a:gd name="connsiteY382" fmla="*/ 6597012 h 6857996"/>
              <a:gd name="connsiteX383" fmla="*/ 5094046 w 12191993"/>
              <a:gd name="connsiteY383" fmla="*/ 6600505 h 6857996"/>
              <a:gd name="connsiteX384" fmla="*/ 5112304 w 12191993"/>
              <a:gd name="connsiteY384" fmla="*/ 6590980 h 6857996"/>
              <a:gd name="connsiteX385" fmla="*/ 5115138 w 12191993"/>
              <a:gd name="connsiteY385" fmla="*/ 6588757 h 6857996"/>
              <a:gd name="connsiteX386" fmla="*/ 5116398 w 12191993"/>
              <a:gd name="connsiteY386" fmla="*/ 6591615 h 6857996"/>
              <a:gd name="connsiteX387" fmla="*/ 5118599 w 12191993"/>
              <a:gd name="connsiteY387" fmla="*/ 6600822 h 6857996"/>
              <a:gd name="connsiteX388" fmla="*/ 5120489 w 12191993"/>
              <a:gd name="connsiteY388" fmla="*/ 6600505 h 6857996"/>
              <a:gd name="connsiteX389" fmla="*/ 5138120 w 12191993"/>
              <a:gd name="connsiteY389" fmla="*/ 6597965 h 6857996"/>
              <a:gd name="connsiteX390" fmla="*/ 5140322 w 12191993"/>
              <a:gd name="connsiteY390" fmla="*/ 6595742 h 6857996"/>
              <a:gd name="connsiteX391" fmla="*/ 5140322 w 12191993"/>
              <a:gd name="connsiteY391" fmla="*/ 6594155 h 6857996"/>
              <a:gd name="connsiteX392" fmla="*/ 5137805 w 12191993"/>
              <a:gd name="connsiteY392" fmla="*/ 6591932 h 6857996"/>
              <a:gd name="connsiteX393" fmla="*/ 5131195 w 12191993"/>
              <a:gd name="connsiteY393" fmla="*/ 6586535 h 6857996"/>
              <a:gd name="connsiteX394" fmla="*/ 5130565 w 12191993"/>
              <a:gd name="connsiteY394" fmla="*/ 6564627 h 6857996"/>
              <a:gd name="connsiteX395" fmla="*/ 5130565 w 12191993"/>
              <a:gd name="connsiteY395" fmla="*/ 6555419 h 6857996"/>
              <a:gd name="connsiteX396" fmla="*/ 5130565 w 12191993"/>
              <a:gd name="connsiteY396" fmla="*/ 6546847 h 6857996"/>
              <a:gd name="connsiteX397" fmla="*/ 5130880 w 12191993"/>
              <a:gd name="connsiteY397" fmla="*/ 6537639 h 6857996"/>
              <a:gd name="connsiteX398" fmla="*/ 5131195 w 12191993"/>
              <a:gd name="connsiteY398" fmla="*/ 6534147 h 6857996"/>
              <a:gd name="connsiteX399" fmla="*/ 5129304 w 12191993"/>
              <a:gd name="connsiteY399" fmla="*/ 6532559 h 6857996"/>
              <a:gd name="connsiteX400" fmla="*/ 5127416 w 12191993"/>
              <a:gd name="connsiteY400" fmla="*/ 6532877 h 6857996"/>
              <a:gd name="connsiteX401" fmla="*/ 5108842 w 12191993"/>
              <a:gd name="connsiteY401" fmla="*/ 6534782 h 6857996"/>
              <a:gd name="connsiteX402" fmla="*/ 5106638 w 12191993"/>
              <a:gd name="connsiteY402" fmla="*/ 6536687 h 6857996"/>
              <a:gd name="connsiteX403" fmla="*/ 5106638 w 12191993"/>
              <a:gd name="connsiteY403" fmla="*/ 6538909 h 6857996"/>
              <a:gd name="connsiteX404" fmla="*/ 5110102 w 12191993"/>
              <a:gd name="connsiteY404" fmla="*/ 6541132 h 6857996"/>
              <a:gd name="connsiteX405" fmla="*/ 5115138 w 12191993"/>
              <a:gd name="connsiteY405" fmla="*/ 6544942 h 6857996"/>
              <a:gd name="connsiteX406" fmla="*/ 5115768 w 12191993"/>
              <a:gd name="connsiteY406" fmla="*/ 6558277 h 6857996"/>
              <a:gd name="connsiteX407" fmla="*/ 5115768 w 12191993"/>
              <a:gd name="connsiteY407" fmla="*/ 6564627 h 6857996"/>
              <a:gd name="connsiteX408" fmla="*/ 5113564 w 12191993"/>
              <a:gd name="connsiteY408" fmla="*/ 6581455 h 6857996"/>
              <a:gd name="connsiteX409" fmla="*/ 5100026 w 12191993"/>
              <a:gd name="connsiteY409" fmla="*/ 6588757 h 6857996"/>
              <a:gd name="connsiteX410" fmla="*/ 5091842 w 12191993"/>
              <a:gd name="connsiteY410" fmla="*/ 6585265 h 6857996"/>
              <a:gd name="connsiteX411" fmla="*/ 5089639 w 12191993"/>
              <a:gd name="connsiteY411" fmla="*/ 6568437 h 6857996"/>
              <a:gd name="connsiteX412" fmla="*/ 5089639 w 12191993"/>
              <a:gd name="connsiteY412" fmla="*/ 6557959 h 6857996"/>
              <a:gd name="connsiteX413" fmla="*/ 5090582 w 12191993"/>
              <a:gd name="connsiteY413" fmla="*/ 6537004 h 6857996"/>
              <a:gd name="connsiteX414" fmla="*/ 5090582 w 12191993"/>
              <a:gd name="connsiteY414" fmla="*/ 6534147 h 6857996"/>
              <a:gd name="connsiteX415" fmla="*/ 5089323 w 12191993"/>
              <a:gd name="connsiteY415" fmla="*/ 6532559 h 6857996"/>
              <a:gd name="connsiteX416" fmla="*/ 5027612 w 12191993"/>
              <a:gd name="connsiteY416" fmla="*/ 6532559 h 6857996"/>
              <a:gd name="connsiteX417" fmla="*/ 5003796 w 12191993"/>
              <a:gd name="connsiteY417" fmla="*/ 6542129 h 6857996"/>
              <a:gd name="connsiteX418" fmla="*/ 4994273 w 12191993"/>
              <a:gd name="connsiteY418" fmla="*/ 6568605 h 6857996"/>
              <a:gd name="connsiteX419" fmla="*/ 5025071 w 12191993"/>
              <a:gd name="connsiteY419" fmla="*/ 6600822 h 6857996"/>
              <a:gd name="connsiteX420" fmla="*/ 5051107 w 12191993"/>
              <a:gd name="connsiteY420" fmla="*/ 6589658 h 6857996"/>
              <a:gd name="connsiteX421" fmla="*/ 5059361 w 12191993"/>
              <a:gd name="connsiteY421" fmla="*/ 6565096 h 6857996"/>
              <a:gd name="connsiteX422" fmla="*/ 5054599 w 12191993"/>
              <a:gd name="connsiteY422" fmla="*/ 6546276 h 6857996"/>
              <a:gd name="connsiteX423" fmla="*/ 5027612 w 12191993"/>
              <a:gd name="connsiteY423" fmla="*/ 6532559 h 6857996"/>
              <a:gd name="connsiteX424" fmla="*/ 4803177 w 12191993"/>
              <a:gd name="connsiteY424" fmla="*/ 6532559 h 6857996"/>
              <a:gd name="connsiteX425" fmla="*/ 4786838 w 12191993"/>
              <a:gd name="connsiteY425" fmla="*/ 6534491 h 6857996"/>
              <a:gd name="connsiteX426" fmla="*/ 4781497 w 12191993"/>
              <a:gd name="connsiteY426" fmla="*/ 6540285 h 6857996"/>
              <a:gd name="connsiteX427" fmla="*/ 4780556 w 12191993"/>
              <a:gd name="connsiteY427" fmla="*/ 6547366 h 6857996"/>
              <a:gd name="connsiteX428" fmla="*/ 4780556 w 12191993"/>
              <a:gd name="connsiteY428" fmla="*/ 6548010 h 6857996"/>
              <a:gd name="connsiteX429" fmla="*/ 4781497 w 12191993"/>
              <a:gd name="connsiteY429" fmla="*/ 6549619 h 6857996"/>
              <a:gd name="connsiteX430" fmla="*/ 4783384 w 12191993"/>
              <a:gd name="connsiteY430" fmla="*/ 6548976 h 6857996"/>
              <a:gd name="connsiteX431" fmla="*/ 4801291 w 12191993"/>
              <a:gd name="connsiteY431" fmla="*/ 6543825 h 6857996"/>
              <a:gd name="connsiteX432" fmla="*/ 4812916 w 12191993"/>
              <a:gd name="connsiteY432" fmla="*/ 6556379 h 6857996"/>
              <a:gd name="connsiteX433" fmla="*/ 4812916 w 12191993"/>
              <a:gd name="connsiteY433" fmla="*/ 6558632 h 6857996"/>
              <a:gd name="connsiteX434" fmla="*/ 4804747 w 12191993"/>
              <a:gd name="connsiteY434" fmla="*/ 6565070 h 6857996"/>
              <a:gd name="connsiteX435" fmla="*/ 4787782 w 12191993"/>
              <a:gd name="connsiteY435" fmla="*/ 6568611 h 6857996"/>
              <a:gd name="connsiteX436" fmla="*/ 4779927 w 12191993"/>
              <a:gd name="connsiteY436" fmla="*/ 6571508 h 6857996"/>
              <a:gd name="connsiteX437" fmla="*/ 4776786 w 12191993"/>
              <a:gd name="connsiteY437" fmla="*/ 6584705 h 6857996"/>
              <a:gd name="connsiteX438" fmla="*/ 4791238 w 12191993"/>
              <a:gd name="connsiteY438" fmla="*/ 6601444 h 6857996"/>
              <a:gd name="connsiteX439" fmla="*/ 4804120 w 12191993"/>
              <a:gd name="connsiteY439" fmla="*/ 6597903 h 6857996"/>
              <a:gd name="connsiteX440" fmla="*/ 4811661 w 12191993"/>
              <a:gd name="connsiteY440" fmla="*/ 6592109 h 6857996"/>
              <a:gd name="connsiteX441" fmla="*/ 4812602 w 12191993"/>
              <a:gd name="connsiteY441" fmla="*/ 6591787 h 6857996"/>
              <a:gd name="connsiteX442" fmla="*/ 4813545 w 12191993"/>
              <a:gd name="connsiteY442" fmla="*/ 6595328 h 6857996"/>
              <a:gd name="connsiteX443" fmla="*/ 4814174 w 12191993"/>
              <a:gd name="connsiteY443" fmla="*/ 6600478 h 6857996"/>
              <a:gd name="connsiteX444" fmla="*/ 4816372 w 12191993"/>
              <a:gd name="connsiteY444" fmla="*/ 6602409 h 6857996"/>
              <a:gd name="connsiteX445" fmla="*/ 4819200 w 12191993"/>
              <a:gd name="connsiteY445" fmla="*/ 6602409 h 6857996"/>
              <a:gd name="connsiteX446" fmla="*/ 4834596 w 12191993"/>
              <a:gd name="connsiteY446" fmla="*/ 6599512 h 6857996"/>
              <a:gd name="connsiteX447" fmla="*/ 4837109 w 12191993"/>
              <a:gd name="connsiteY447" fmla="*/ 6597259 h 6857996"/>
              <a:gd name="connsiteX448" fmla="*/ 4837109 w 12191993"/>
              <a:gd name="connsiteY448" fmla="*/ 6595328 h 6857996"/>
              <a:gd name="connsiteX449" fmla="*/ 4833968 w 12191993"/>
              <a:gd name="connsiteY449" fmla="*/ 6593074 h 6857996"/>
              <a:gd name="connsiteX450" fmla="*/ 4828312 w 12191993"/>
              <a:gd name="connsiteY450" fmla="*/ 6591465 h 6857996"/>
              <a:gd name="connsiteX451" fmla="*/ 4826740 w 12191993"/>
              <a:gd name="connsiteY451" fmla="*/ 6576336 h 6857996"/>
              <a:gd name="connsiteX452" fmla="*/ 4827371 w 12191993"/>
              <a:gd name="connsiteY452" fmla="*/ 6551551 h 6857996"/>
              <a:gd name="connsiteX453" fmla="*/ 4803177 w 12191993"/>
              <a:gd name="connsiteY453" fmla="*/ 6532559 h 6857996"/>
              <a:gd name="connsiteX454" fmla="*/ 6236007 w 12191993"/>
              <a:gd name="connsiteY454" fmla="*/ 6532558 h 6857996"/>
              <a:gd name="connsiteX455" fmla="*/ 6230040 w 12191993"/>
              <a:gd name="connsiteY455" fmla="*/ 6533843 h 6857996"/>
              <a:gd name="connsiteX456" fmla="*/ 6230040 w 12191993"/>
              <a:gd name="connsiteY456" fmla="*/ 6534806 h 6857996"/>
              <a:gd name="connsiteX457" fmla="*/ 6238658 w 12191993"/>
              <a:gd name="connsiteY457" fmla="*/ 6541869 h 6857996"/>
              <a:gd name="connsiteX458" fmla="*/ 6231035 w 12191993"/>
              <a:gd name="connsiteY458" fmla="*/ 6551822 h 6857996"/>
              <a:gd name="connsiteX459" fmla="*/ 6227720 w 12191993"/>
              <a:gd name="connsiteY459" fmla="*/ 6538980 h 6857996"/>
              <a:gd name="connsiteX460" fmla="*/ 6228714 w 12191993"/>
              <a:gd name="connsiteY460" fmla="*/ 6537374 h 6857996"/>
              <a:gd name="connsiteX461" fmla="*/ 6228383 w 12191993"/>
              <a:gd name="connsiteY461" fmla="*/ 6536411 h 6857996"/>
              <a:gd name="connsiteX462" fmla="*/ 6222417 w 12191993"/>
              <a:gd name="connsiteY462" fmla="*/ 6538016 h 6857996"/>
              <a:gd name="connsiteX463" fmla="*/ 6222748 w 12191993"/>
              <a:gd name="connsiteY463" fmla="*/ 6539301 h 6857996"/>
              <a:gd name="connsiteX464" fmla="*/ 6225068 w 12191993"/>
              <a:gd name="connsiteY464" fmla="*/ 6540264 h 6857996"/>
              <a:gd name="connsiteX465" fmla="*/ 6227720 w 12191993"/>
              <a:gd name="connsiteY465" fmla="*/ 6552785 h 6857996"/>
              <a:gd name="connsiteX466" fmla="*/ 6217776 w 12191993"/>
              <a:gd name="connsiteY466" fmla="*/ 6547648 h 6857996"/>
              <a:gd name="connsiteX467" fmla="*/ 6220096 w 12191993"/>
              <a:gd name="connsiteY467" fmla="*/ 6539943 h 6857996"/>
              <a:gd name="connsiteX468" fmla="*/ 6219102 w 12191993"/>
              <a:gd name="connsiteY468" fmla="*/ 6538980 h 6857996"/>
              <a:gd name="connsiteX469" fmla="*/ 6213467 w 12191993"/>
              <a:gd name="connsiteY469" fmla="*/ 6540264 h 6857996"/>
              <a:gd name="connsiteX470" fmla="*/ 6214793 w 12191993"/>
              <a:gd name="connsiteY470" fmla="*/ 6547006 h 6857996"/>
              <a:gd name="connsiteX471" fmla="*/ 6231698 w 12191993"/>
              <a:gd name="connsiteY471" fmla="*/ 6558244 h 6857996"/>
              <a:gd name="connsiteX472" fmla="*/ 6241973 w 12191993"/>
              <a:gd name="connsiteY472" fmla="*/ 6541227 h 6857996"/>
              <a:gd name="connsiteX473" fmla="*/ 6236007 w 12191993"/>
              <a:gd name="connsiteY473" fmla="*/ 6532558 h 6857996"/>
              <a:gd name="connsiteX474" fmla="*/ 5837231 w 12191993"/>
              <a:gd name="connsiteY474" fmla="*/ 6532558 h 6857996"/>
              <a:gd name="connsiteX475" fmla="*/ 5835644 w 12191993"/>
              <a:gd name="connsiteY475" fmla="*/ 6534151 h 6857996"/>
              <a:gd name="connsiteX476" fmla="*/ 5835644 w 12191993"/>
              <a:gd name="connsiteY476" fmla="*/ 6536381 h 6857996"/>
              <a:gd name="connsiteX477" fmla="*/ 5836915 w 12191993"/>
              <a:gd name="connsiteY477" fmla="*/ 6538612 h 6857996"/>
              <a:gd name="connsiteX478" fmla="*/ 5841676 w 12191993"/>
              <a:gd name="connsiteY478" fmla="*/ 6543072 h 6857996"/>
              <a:gd name="connsiteX479" fmla="*/ 5847074 w 12191993"/>
              <a:gd name="connsiteY479" fmla="*/ 6555816 h 6857996"/>
              <a:gd name="connsiteX480" fmla="*/ 5860408 w 12191993"/>
              <a:gd name="connsiteY480" fmla="*/ 6587357 h 6857996"/>
              <a:gd name="connsiteX481" fmla="*/ 5865488 w 12191993"/>
              <a:gd name="connsiteY481" fmla="*/ 6597234 h 6857996"/>
              <a:gd name="connsiteX482" fmla="*/ 5866123 w 12191993"/>
              <a:gd name="connsiteY482" fmla="*/ 6598190 h 6857996"/>
              <a:gd name="connsiteX483" fmla="*/ 5865171 w 12191993"/>
              <a:gd name="connsiteY483" fmla="*/ 6600738 h 6857996"/>
              <a:gd name="connsiteX484" fmla="*/ 5851518 w 12191993"/>
              <a:gd name="connsiteY484" fmla="*/ 6611571 h 6857996"/>
              <a:gd name="connsiteX485" fmla="*/ 5841358 w 12191993"/>
              <a:gd name="connsiteY485" fmla="*/ 6609978 h 6857996"/>
              <a:gd name="connsiteX486" fmla="*/ 5840406 w 12191993"/>
              <a:gd name="connsiteY486" fmla="*/ 6609978 h 6857996"/>
              <a:gd name="connsiteX487" fmla="*/ 5839136 w 12191993"/>
              <a:gd name="connsiteY487" fmla="*/ 6611889 h 6857996"/>
              <a:gd name="connsiteX488" fmla="*/ 5839136 w 12191993"/>
              <a:gd name="connsiteY488" fmla="*/ 6614119 h 6857996"/>
              <a:gd name="connsiteX489" fmla="*/ 5838818 w 12191993"/>
              <a:gd name="connsiteY489" fmla="*/ 6617305 h 6857996"/>
              <a:gd name="connsiteX490" fmla="*/ 5850566 w 12191993"/>
              <a:gd name="connsiteY490" fmla="*/ 6624633 h 6857996"/>
              <a:gd name="connsiteX491" fmla="*/ 5864218 w 12191993"/>
              <a:gd name="connsiteY491" fmla="*/ 6618898 h 6857996"/>
              <a:gd name="connsiteX492" fmla="*/ 5874696 w 12191993"/>
              <a:gd name="connsiteY492" fmla="*/ 6596597 h 6857996"/>
              <a:gd name="connsiteX493" fmla="*/ 5882634 w 12191993"/>
              <a:gd name="connsiteY493" fmla="*/ 6575569 h 6857996"/>
              <a:gd name="connsiteX494" fmla="*/ 5889619 w 12191993"/>
              <a:gd name="connsiteY494" fmla="*/ 6558046 h 6857996"/>
              <a:gd name="connsiteX495" fmla="*/ 5893429 w 12191993"/>
              <a:gd name="connsiteY495" fmla="*/ 6548170 h 6857996"/>
              <a:gd name="connsiteX496" fmla="*/ 5899461 w 12191993"/>
              <a:gd name="connsiteY496" fmla="*/ 6538612 h 6857996"/>
              <a:gd name="connsiteX497" fmla="*/ 5900731 w 12191993"/>
              <a:gd name="connsiteY497" fmla="*/ 6536381 h 6857996"/>
              <a:gd name="connsiteX498" fmla="*/ 5900731 w 12191993"/>
              <a:gd name="connsiteY498" fmla="*/ 6534151 h 6857996"/>
              <a:gd name="connsiteX499" fmla="*/ 5899144 w 12191993"/>
              <a:gd name="connsiteY499" fmla="*/ 6532558 h 6857996"/>
              <a:gd name="connsiteX500" fmla="*/ 5897874 w 12191993"/>
              <a:gd name="connsiteY500" fmla="*/ 6532877 h 6857996"/>
              <a:gd name="connsiteX501" fmla="*/ 5890254 w 12191993"/>
              <a:gd name="connsiteY501" fmla="*/ 6532877 h 6857996"/>
              <a:gd name="connsiteX502" fmla="*/ 5880729 w 12191993"/>
              <a:gd name="connsiteY502" fmla="*/ 6532558 h 6857996"/>
              <a:gd name="connsiteX503" fmla="*/ 5879459 w 12191993"/>
              <a:gd name="connsiteY503" fmla="*/ 6532558 h 6857996"/>
              <a:gd name="connsiteX504" fmla="*/ 5878189 w 12191993"/>
              <a:gd name="connsiteY504" fmla="*/ 6534151 h 6857996"/>
              <a:gd name="connsiteX505" fmla="*/ 5878189 w 12191993"/>
              <a:gd name="connsiteY505" fmla="*/ 6536381 h 6857996"/>
              <a:gd name="connsiteX506" fmla="*/ 5881364 w 12191993"/>
              <a:gd name="connsiteY506" fmla="*/ 6538930 h 6857996"/>
              <a:gd name="connsiteX507" fmla="*/ 5885174 w 12191993"/>
              <a:gd name="connsiteY507" fmla="*/ 6542753 h 6857996"/>
              <a:gd name="connsiteX508" fmla="*/ 5873109 w 12191993"/>
              <a:gd name="connsiteY508" fmla="*/ 6580985 h 6857996"/>
              <a:gd name="connsiteX509" fmla="*/ 5871840 w 12191993"/>
              <a:gd name="connsiteY509" fmla="*/ 6578118 h 6857996"/>
              <a:gd name="connsiteX510" fmla="*/ 5868346 w 12191993"/>
              <a:gd name="connsiteY510" fmla="*/ 6569197 h 6857996"/>
              <a:gd name="connsiteX511" fmla="*/ 5866441 w 12191993"/>
              <a:gd name="connsiteY511" fmla="*/ 6563781 h 6857996"/>
              <a:gd name="connsiteX512" fmla="*/ 5862313 w 12191993"/>
              <a:gd name="connsiteY512" fmla="*/ 6552949 h 6857996"/>
              <a:gd name="connsiteX513" fmla="*/ 5860091 w 12191993"/>
              <a:gd name="connsiteY513" fmla="*/ 6546258 h 6857996"/>
              <a:gd name="connsiteX514" fmla="*/ 5859138 w 12191993"/>
              <a:gd name="connsiteY514" fmla="*/ 6543391 h 6857996"/>
              <a:gd name="connsiteX515" fmla="*/ 5863266 w 12191993"/>
              <a:gd name="connsiteY515" fmla="*/ 6539567 h 6857996"/>
              <a:gd name="connsiteX516" fmla="*/ 5868028 w 12191993"/>
              <a:gd name="connsiteY516" fmla="*/ 6536381 h 6857996"/>
              <a:gd name="connsiteX517" fmla="*/ 5868028 w 12191993"/>
              <a:gd name="connsiteY517" fmla="*/ 6534151 h 6857996"/>
              <a:gd name="connsiteX518" fmla="*/ 5866441 w 12191993"/>
              <a:gd name="connsiteY518" fmla="*/ 6532558 h 6857996"/>
              <a:gd name="connsiteX519" fmla="*/ 5865171 w 12191993"/>
              <a:gd name="connsiteY519" fmla="*/ 6532558 h 6857996"/>
              <a:gd name="connsiteX520" fmla="*/ 5853423 w 12191993"/>
              <a:gd name="connsiteY520" fmla="*/ 6532877 h 6857996"/>
              <a:gd name="connsiteX521" fmla="*/ 5838184 w 12191993"/>
              <a:gd name="connsiteY521" fmla="*/ 6532558 h 6857996"/>
              <a:gd name="connsiteX522" fmla="*/ 5837231 w 12191993"/>
              <a:gd name="connsiteY522" fmla="*/ 6532558 h 6857996"/>
              <a:gd name="connsiteX523" fmla="*/ 5758711 w 12191993"/>
              <a:gd name="connsiteY523" fmla="*/ 6532558 h 6857996"/>
              <a:gd name="connsiteX524" fmla="*/ 5757429 w 12191993"/>
              <a:gd name="connsiteY524" fmla="*/ 6532877 h 6857996"/>
              <a:gd name="connsiteX525" fmla="*/ 5756469 w 12191993"/>
              <a:gd name="connsiteY525" fmla="*/ 6532877 h 6857996"/>
              <a:gd name="connsiteX526" fmla="*/ 5737876 w 12191993"/>
              <a:gd name="connsiteY526" fmla="*/ 6534791 h 6857996"/>
              <a:gd name="connsiteX527" fmla="*/ 5735632 w 12191993"/>
              <a:gd name="connsiteY527" fmla="*/ 6536705 h 6857996"/>
              <a:gd name="connsiteX528" fmla="*/ 5735632 w 12191993"/>
              <a:gd name="connsiteY528" fmla="*/ 6539258 h 6857996"/>
              <a:gd name="connsiteX529" fmla="*/ 5739159 w 12191993"/>
              <a:gd name="connsiteY529" fmla="*/ 6541172 h 6857996"/>
              <a:gd name="connsiteX530" fmla="*/ 5744929 w 12191993"/>
              <a:gd name="connsiteY530" fmla="*/ 6558399 h 6857996"/>
              <a:gd name="connsiteX531" fmla="*/ 5744929 w 12191993"/>
              <a:gd name="connsiteY531" fmla="*/ 6569245 h 6857996"/>
              <a:gd name="connsiteX532" fmla="*/ 5744608 w 12191993"/>
              <a:gd name="connsiteY532" fmla="*/ 6587430 h 6857996"/>
              <a:gd name="connsiteX533" fmla="*/ 5739478 w 12191993"/>
              <a:gd name="connsiteY533" fmla="*/ 6592534 h 6857996"/>
              <a:gd name="connsiteX534" fmla="*/ 5735632 w 12191993"/>
              <a:gd name="connsiteY534" fmla="*/ 6595405 h 6857996"/>
              <a:gd name="connsiteX535" fmla="*/ 5735632 w 12191993"/>
              <a:gd name="connsiteY535" fmla="*/ 6597638 h 6857996"/>
              <a:gd name="connsiteX536" fmla="*/ 5736913 w 12191993"/>
              <a:gd name="connsiteY536" fmla="*/ 6599233 h 6857996"/>
              <a:gd name="connsiteX537" fmla="*/ 5737876 w 12191993"/>
              <a:gd name="connsiteY537" fmla="*/ 6599233 h 6857996"/>
              <a:gd name="connsiteX538" fmla="*/ 5752302 w 12191993"/>
              <a:gd name="connsiteY538" fmla="*/ 6598914 h 6857996"/>
              <a:gd name="connsiteX539" fmla="*/ 5766726 w 12191993"/>
              <a:gd name="connsiteY539" fmla="*/ 6599233 h 6857996"/>
              <a:gd name="connsiteX540" fmla="*/ 5767687 w 12191993"/>
              <a:gd name="connsiteY540" fmla="*/ 6599233 h 6857996"/>
              <a:gd name="connsiteX541" fmla="*/ 5768969 w 12191993"/>
              <a:gd name="connsiteY541" fmla="*/ 6597638 h 6857996"/>
              <a:gd name="connsiteX542" fmla="*/ 5768969 w 12191993"/>
              <a:gd name="connsiteY542" fmla="*/ 6595405 h 6857996"/>
              <a:gd name="connsiteX543" fmla="*/ 5765124 w 12191993"/>
              <a:gd name="connsiteY543" fmla="*/ 6592534 h 6857996"/>
              <a:gd name="connsiteX544" fmla="*/ 5759994 w 12191993"/>
              <a:gd name="connsiteY544" fmla="*/ 6587430 h 6857996"/>
              <a:gd name="connsiteX545" fmla="*/ 5759994 w 12191993"/>
              <a:gd name="connsiteY545" fmla="*/ 6569245 h 6857996"/>
              <a:gd name="connsiteX546" fmla="*/ 5759994 w 12191993"/>
              <a:gd name="connsiteY546" fmla="*/ 6562865 h 6857996"/>
              <a:gd name="connsiteX547" fmla="*/ 5759994 w 12191993"/>
              <a:gd name="connsiteY547" fmla="*/ 6540215 h 6857996"/>
              <a:gd name="connsiteX548" fmla="*/ 5760314 w 12191993"/>
              <a:gd name="connsiteY548" fmla="*/ 6535110 h 6857996"/>
              <a:gd name="connsiteX549" fmla="*/ 5758711 w 12191993"/>
              <a:gd name="connsiteY549" fmla="*/ 6532558 h 6857996"/>
              <a:gd name="connsiteX550" fmla="*/ 5705788 w 12191993"/>
              <a:gd name="connsiteY550" fmla="*/ 6532558 h 6857996"/>
              <a:gd name="connsiteX551" fmla="*/ 5680070 w 12191993"/>
              <a:gd name="connsiteY551" fmla="*/ 6553292 h 6857996"/>
              <a:gd name="connsiteX552" fmla="*/ 5701025 w 12191993"/>
              <a:gd name="connsiteY552" fmla="*/ 6575621 h 6857996"/>
              <a:gd name="connsiteX553" fmla="*/ 5710233 w 12191993"/>
              <a:gd name="connsiteY553" fmla="*/ 6584872 h 6857996"/>
              <a:gd name="connsiteX554" fmla="*/ 5699119 w 12191993"/>
              <a:gd name="connsiteY554" fmla="*/ 6593804 h 6857996"/>
              <a:gd name="connsiteX555" fmla="*/ 5686102 w 12191993"/>
              <a:gd name="connsiteY555" fmla="*/ 6585829 h 6857996"/>
              <a:gd name="connsiteX556" fmla="*/ 5683880 w 12191993"/>
              <a:gd name="connsiteY556" fmla="*/ 6582320 h 6857996"/>
              <a:gd name="connsiteX557" fmla="*/ 5681657 w 12191993"/>
              <a:gd name="connsiteY557" fmla="*/ 6582320 h 6857996"/>
              <a:gd name="connsiteX558" fmla="*/ 5679434 w 12191993"/>
              <a:gd name="connsiteY558" fmla="*/ 6584553 h 6857996"/>
              <a:gd name="connsiteX559" fmla="*/ 5678483 w 12191993"/>
              <a:gd name="connsiteY559" fmla="*/ 6593485 h 6857996"/>
              <a:gd name="connsiteX560" fmla="*/ 5680705 w 12191993"/>
              <a:gd name="connsiteY560" fmla="*/ 6597312 h 6857996"/>
              <a:gd name="connsiteX561" fmla="*/ 5697533 w 12191993"/>
              <a:gd name="connsiteY561" fmla="*/ 6600821 h 6857996"/>
              <a:gd name="connsiteX562" fmla="*/ 5724521 w 12191993"/>
              <a:gd name="connsiteY562" fmla="*/ 6580725 h 6857996"/>
              <a:gd name="connsiteX563" fmla="*/ 5711185 w 12191993"/>
              <a:gd name="connsiteY563" fmla="*/ 6562862 h 6857996"/>
              <a:gd name="connsiteX564" fmla="*/ 5699755 w 12191993"/>
              <a:gd name="connsiteY564" fmla="*/ 6557439 h 6857996"/>
              <a:gd name="connsiteX565" fmla="*/ 5692770 w 12191993"/>
              <a:gd name="connsiteY565" fmla="*/ 6548508 h 6857996"/>
              <a:gd name="connsiteX566" fmla="*/ 5703248 w 12191993"/>
              <a:gd name="connsiteY566" fmla="*/ 6539895 h 6857996"/>
              <a:gd name="connsiteX567" fmla="*/ 5714360 w 12191993"/>
              <a:gd name="connsiteY567" fmla="*/ 6545318 h 6857996"/>
              <a:gd name="connsiteX568" fmla="*/ 5716901 w 12191993"/>
              <a:gd name="connsiteY568" fmla="*/ 6548827 h 6857996"/>
              <a:gd name="connsiteX569" fmla="*/ 5719123 w 12191993"/>
              <a:gd name="connsiteY569" fmla="*/ 6548827 h 6857996"/>
              <a:gd name="connsiteX570" fmla="*/ 5720710 w 12191993"/>
              <a:gd name="connsiteY570" fmla="*/ 6546275 h 6857996"/>
              <a:gd name="connsiteX571" fmla="*/ 5721663 w 12191993"/>
              <a:gd name="connsiteY571" fmla="*/ 6538300 h 6857996"/>
              <a:gd name="connsiteX572" fmla="*/ 5721663 w 12191993"/>
              <a:gd name="connsiteY572" fmla="*/ 6537981 h 6857996"/>
              <a:gd name="connsiteX573" fmla="*/ 5719123 w 12191993"/>
              <a:gd name="connsiteY573" fmla="*/ 6534791 h 6857996"/>
              <a:gd name="connsiteX574" fmla="*/ 5705788 w 12191993"/>
              <a:gd name="connsiteY574" fmla="*/ 6532558 h 6857996"/>
              <a:gd name="connsiteX575" fmla="*/ 5638758 w 12191993"/>
              <a:gd name="connsiteY575" fmla="*/ 6532558 h 6857996"/>
              <a:gd name="connsiteX576" fmla="*/ 5637794 w 12191993"/>
              <a:gd name="connsiteY576" fmla="*/ 6532877 h 6857996"/>
              <a:gd name="connsiteX577" fmla="*/ 5636508 w 12191993"/>
              <a:gd name="connsiteY577" fmla="*/ 6532877 h 6857996"/>
              <a:gd name="connsiteX578" fmla="*/ 5617231 w 12191993"/>
              <a:gd name="connsiteY578" fmla="*/ 6535748 h 6857996"/>
              <a:gd name="connsiteX579" fmla="*/ 5614983 w 12191993"/>
              <a:gd name="connsiteY579" fmla="*/ 6538301 h 6857996"/>
              <a:gd name="connsiteX580" fmla="*/ 5614983 w 12191993"/>
              <a:gd name="connsiteY580" fmla="*/ 6540853 h 6857996"/>
              <a:gd name="connsiteX581" fmla="*/ 5618196 w 12191993"/>
              <a:gd name="connsiteY581" fmla="*/ 6542448 h 6857996"/>
              <a:gd name="connsiteX582" fmla="*/ 5625585 w 12191993"/>
              <a:gd name="connsiteY582" fmla="*/ 6547233 h 6857996"/>
              <a:gd name="connsiteX583" fmla="*/ 5627833 w 12191993"/>
              <a:gd name="connsiteY583" fmla="*/ 6565098 h 6857996"/>
              <a:gd name="connsiteX584" fmla="*/ 5627833 w 12191993"/>
              <a:gd name="connsiteY584" fmla="*/ 6569245 h 6857996"/>
              <a:gd name="connsiteX585" fmla="*/ 5627512 w 12191993"/>
              <a:gd name="connsiteY585" fmla="*/ 6587430 h 6857996"/>
              <a:gd name="connsiteX586" fmla="*/ 5622693 w 12191993"/>
              <a:gd name="connsiteY586" fmla="*/ 6592534 h 6857996"/>
              <a:gd name="connsiteX587" fmla="*/ 5618516 w 12191993"/>
              <a:gd name="connsiteY587" fmla="*/ 6595405 h 6857996"/>
              <a:gd name="connsiteX588" fmla="*/ 5618516 w 12191993"/>
              <a:gd name="connsiteY588" fmla="*/ 6597638 h 6857996"/>
              <a:gd name="connsiteX589" fmla="*/ 5620123 w 12191993"/>
              <a:gd name="connsiteY589" fmla="*/ 6599233 h 6857996"/>
              <a:gd name="connsiteX590" fmla="*/ 5620765 w 12191993"/>
              <a:gd name="connsiteY590" fmla="*/ 6599233 h 6857996"/>
              <a:gd name="connsiteX591" fmla="*/ 5634581 w 12191993"/>
              <a:gd name="connsiteY591" fmla="*/ 6598914 h 6857996"/>
              <a:gd name="connsiteX592" fmla="*/ 5654178 w 12191993"/>
              <a:gd name="connsiteY592" fmla="*/ 6599233 h 6857996"/>
              <a:gd name="connsiteX593" fmla="*/ 5654821 w 12191993"/>
              <a:gd name="connsiteY593" fmla="*/ 6599233 h 6857996"/>
              <a:gd name="connsiteX594" fmla="*/ 5656427 w 12191993"/>
              <a:gd name="connsiteY594" fmla="*/ 6597319 h 6857996"/>
              <a:gd name="connsiteX595" fmla="*/ 5656427 w 12191993"/>
              <a:gd name="connsiteY595" fmla="*/ 6595405 h 6857996"/>
              <a:gd name="connsiteX596" fmla="*/ 5652251 w 12191993"/>
              <a:gd name="connsiteY596" fmla="*/ 6592534 h 6857996"/>
              <a:gd name="connsiteX597" fmla="*/ 5645504 w 12191993"/>
              <a:gd name="connsiteY597" fmla="*/ 6590939 h 6857996"/>
              <a:gd name="connsiteX598" fmla="*/ 5643255 w 12191993"/>
              <a:gd name="connsiteY598" fmla="*/ 6584239 h 6857996"/>
              <a:gd name="connsiteX599" fmla="*/ 5642934 w 12191993"/>
              <a:gd name="connsiteY599" fmla="*/ 6575945 h 6857996"/>
              <a:gd name="connsiteX600" fmla="*/ 5642934 w 12191993"/>
              <a:gd name="connsiteY600" fmla="*/ 6569883 h 6857996"/>
              <a:gd name="connsiteX601" fmla="*/ 5646468 w 12191993"/>
              <a:gd name="connsiteY601" fmla="*/ 6551061 h 6857996"/>
              <a:gd name="connsiteX602" fmla="*/ 5657712 w 12191993"/>
              <a:gd name="connsiteY602" fmla="*/ 6547233 h 6857996"/>
              <a:gd name="connsiteX603" fmla="*/ 5665102 w 12191993"/>
              <a:gd name="connsiteY603" fmla="*/ 6548190 h 6857996"/>
              <a:gd name="connsiteX604" fmla="*/ 5666387 w 12191993"/>
              <a:gd name="connsiteY604" fmla="*/ 6548509 h 6857996"/>
              <a:gd name="connsiteX605" fmla="*/ 5668315 w 12191993"/>
              <a:gd name="connsiteY605" fmla="*/ 6545000 h 6857996"/>
              <a:gd name="connsiteX606" fmla="*/ 5668636 w 12191993"/>
              <a:gd name="connsiteY606" fmla="*/ 6535748 h 6857996"/>
              <a:gd name="connsiteX607" fmla="*/ 5668636 w 12191993"/>
              <a:gd name="connsiteY607" fmla="*/ 6535429 h 6857996"/>
              <a:gd name="connsiteX608" fmla="*/ 5664138 w 12191993"/>
              <a:gd name="connsiteY608" fmla="*/ 6532558 h 6857996"/>
              <a:gd name="connsiteX609" fmla="*/ 5657712 w 12191993"/>
              <a:gd name="connsiteY609" fmla="*/ 6533515 h 6857996"/>
              <a:gd name="connsiteX610" fmla="*/ 5649038 w 12191993"/>
              <a:gd name="connsiteY610" fmla="*/ 6539258 h 6857996"/>
              <a:gd name="connsiteX611" fmla="*/ 5643898 w 12191993"/>
              <a:gd name="connsiteY611" fmla="*/ 6545319 h 6857996"/>
              <a:gd name="connsiteX612" fmla="*/ 5641327 w 12191993"/>
              <a:gd name="connsiteY612" fmla="*/ 6547233 h 6857996"/>
              <a:gd name="connsiteX613" fmla="*/ 5640042 w 12191993"/>
              <a:gd name="connsiteY613" fmla="*/ 6540853 h 6857996"/>
              <a:gd name="connsiteX614" fmla="*/ 5640364 w 12191993"/>
              <a:gd name="connsiteY614" fmla="*/ 6534791 h 6857996"/>
              <a:gd name="connsiteX615" fmla="*/ 5638758 w 12191993"/>
              <a:gd name="connsiteY615" fmla="*/ 6532558 h 6857996"/>
              <a:gd name="connsiteX616" fmla="*/ 5580642 w 12191993"/>
              <a:gd name="connsiteY616" fmla="*/ 6532558 h 6857996"/>
              <a:gd name="connsiteX617" fmla="*/ 5548308 w 12191993"/>
              <a:gd name="connsiteY617" fmla="*/ 6568604 h 6857996"/>
              <a:gd name="connsiteX618" fmla="*/ 5580013 w 12191993"/>
              <a:gd name="connsiteY618" fmla="*/ 6600821 h 6857996"/>
              <a:gd name="connsiteX619" fmla="*/ 5596022 w 12191993"/>
              <a:gd name="connsiteY619" fmla="*/ 6597631 h 6857996"/>
              <a:gd name="connsiteX620" fmla="*/ 5601360 w 12191993"/>
              <a:gd name="connsiteY620" fmla="*/ 6594761 h 6857996"/>
              <a:gd name="connsiteX621" fmla="*/ 5602929 w 12191993"/>
              <a:gd name="connsiteY621" fmla="*/ 6582958 h 6857996"/>
              <a:gd name="connsiteX622" fmla="*/ 5601987 w 12191993"/>
              <a:gd name="connsiteY622" fmla="*/ 6582001 h 6857996"/>
              <a:gd name="connsiteX623" fmla="*/ 5601360 w 12191993"/>
              <a:gd name="connsiteY623" fmla="*/ 6582320 h 6857996"/>
              <a:gd name="connsiteX624" fmla="*/ 5581583 w 12191993"/>
              <a:gd name="connsiteY624" fmla="*/ 6589019 h 6857996"/>
              <a:gd name="connsiteX625" fmla="*/ 5562748 w 12191993"/>
              <a:gd name="connsiteY625" fmla="*/ 6566690 h 6857996"/>
              <a:gd name="connsiteX626" fmla="*/ 5567770 w 12191993"/>
              <a:gd name="connsiteY626" fmla="*/ 6561905 h 6857996"/>
              <a:gd name="connsiteX627" fmla="*/ 5597592 w 12191993"/>
              <a:gd name="connsiteY627" fmla="*/ 6561905 h 6857996"/>
              <a:gd name="connsiteX628" fmla="*/ 5603870 w 12191993"/>
              <a:gd name="connsiteY628" fmla="*/ 6557120 h 6857996"/>
              <a:gd name="connsiteX629" fmla="*/ 5580642 w 12191993"/>
              <a:gd name="connsiteY629" fmla="*/ 6532558 h 6857996"/>
              <a:gd name="connsiteX630" fmla="*/ 5480669 w 12191993"/>
              <a:gd name="connsiteY630" fmla="*/ 6532558 h 6857996"/>
              <a:gd name="connsiteX631" fmla="*/ 5478458 w 12191993"/>
              <a:gd name="connsiteY631" fmla="*/ 6534138 h 6857996"/>
              <a:gd name="connsiteX632" fmla="*/ 5478458 w 12191993"/>
              <a:gd name="connsiteY632" fmla="*/ 6536666 h 6857996"/>
              <a:gd name="connsiteX633" fmla="*/ 5479722 w 12191993"/>
              <a:gd name="connsiteY633" fmla="*/ 6538878 h 6857996"/>
              <a:gd name="connsiteX634" fmla="*/ 5483831 w 12191993"/>
              <a:gd name="connsiteY634" fmla="*/ 6542038 h 6857996"/>
              <a:gd name="connsiteX635" fmla="*/ 5494572 w 12191993"/>
              <a:gd name="connsiteY635" fmla="*/ 6571110 h 6857996"/>
              <a:gd name="connsiteX636" fmla="*/ 5503420 w 12191993"/>
              <a:gd name="connsiteY636" fmla="*/ 6594809 h 6857996"/>
              <a:gd name="connsiteX637" fmla="*/ 5506262 w 12191993"/>
              <a:gd name="connsiteY637" fmla="*/ 6599233 h 6857996"/>
              <a:gd name="connsiteX638" fmla="*/ 5507842 w 12191993"/>
              <a:gd name="connsiteY638" fmla="*/ 6599233 h 6857996"/>
              <a:gd name="connsiteX639" fmla="*/ 5513845 w 12191993"/>
              <a:gd name="connsiteY639" fmla="*/ 6598285 h 6857996"/>
              <a:gd name="connsiteX640" fmla="*/ 5516373 w 12191993"/>
              <a:gd name="connsiteY640" fmla="*/ 6597021 h 6857996"/>
              <a:gd name="connsiteX641" fmla="*/ 5518269 w 12191993"/>
              <a:gd name="connsiteY641" fmla="*/ 6592913 h 6857996"/>
              <a:gd name="connsiteX642" fmla="*/ 5523957 w 12191993"/>
              <a:gd name="connsiteY642" fmla="*/ 6577746 h 6857996"/>
              <a:gd name="connsiteX643" fmla="*/ 5536595 w 12191993"/>
              <a:gd name="connsiteY643" fmla="*/ 6546778 h 6857996"/>
              <a:gd name="connsiteX644" fmla="*/ 5541019 w 12191993"/>
              <a:gd name="connsiteY644" fmla="*/ 6539194 h 6857996"/>
              <a:gd name="connsiteX645" fmla="*/ 5543547 w 12191993"/>
              <a:gd name="connsiteY645" fmla="*/ 6536666 h 6857996"/>
              <a:gd name="connsiteX646" fmla="*/ 5543547 w 12191993"/>
              <a:gd name="connsiteY646" fmla="*/ 6534138 h 6857996"/>
              <a:gd name="connsiteX647" fmla="*/ 5542282 w 12191993"/>
              <a:gd name="connsiteY647" fmla="*/ 6532558 h 6857996"/>
              <a:gd name="connsiteX648" fmla="*/ 5541019 w 12191993"/>
              <a:gd name="connsiteY648" fmla="*/ 6532558 h 6857996"/>
              <a:gd name="connsiteX649" fmla="*/ 5533119 w 12191993"/>
              <a:gd name="connsiteY649" fmla="*/ 6532874 h 6857996"/>
              <a:gd name="connsiteX650" fmla="*/ 5523640 w 12191993"/>
              <a:gd name="connsiteY650" fmla="*/ 6532874 h 6857996"/>
              <a:gd name="connsiteX651" fmla="*/ 5522060 w 12191993"/>
              <a:gd name="connsiteY651" fmla="*/ 6532558 h 6857996"/>
              <a:gd name="connsiteX652" fmla="*/ 5520482 w 12191993"/>
              <a:gd name="connsiteY652" fmla="*/ 6534138 h 6857996"/>
              <a:gd name="connsiteX653" fmla="*/ 5520482 w 12191993"/>
              <a:gd name="connsiteY653" fmla="*/ 6536666 h 6857996"/>
              <a:gd name="connsiteX654" fmla="*/ 5522692 w 12191993"/>
              <a:gd name="connsiteY654" fmla="*/ 6538562 h 6857996"/>
              <a:gd name="connsiteX655" fmla="*/ 5527748 w 12191993"/>
              <a:gd name="connsiteY655" fmla="*/ 6542354 h 6857996"/>
              <a:gd name="connsiteX656" fmla="*/ 5522692 w 12191993"/>
              <a:gd name="connsiteY656" fmla="*/ 6558786 h 6857996"/>
              <a:gd name="connsiteX657" fmla="*/ 5518900 w 12191993"/>
              <a:gd name="connsiteY657" fmla="*/ 6568898 h 6857996"/>
              <a:gd name="connsiteX658" fmla="*/ 5516690 w 12191993"/>
              <a:gd name="connsiteY658" fmla="*/ 6576482 h 6857996"/>
              <a:gd name="connsiteX659" fmla="*/ 5515426 w 12191993"/>
              <a:gd name="connsiteY659" fmla="*/ 6579958 h 6857996"/>
              <a:gd name="connsiteX660" fmla="*/ 5515109 w 12191993"/>
              <a:gd name="connsiteY660" fmla="*/ 6581854 h 6857996"/>
              <a:gd name="connsiteX661" fmla="*/ 5514478 w 12191993"/>
              <a:gd name="connsiteY661" fmla="*/ 6583433 h 6857996"/>
              <a:gd name="connsiteX662" fmla="*/ 5507526 w 12191993"/>
              <a:gd name="connsiteY662" fmla="*/ 6561946 h 6857996"/>
              <a:gd name="connsiteX663" fmla="*/ 5504367 w 12191993"/>
              <a:gd name="connsiteY663" fmla="*/ 6551518 h 6857996"/>
              <a:gd name="connsiteX664" fmla="*/ 5502471 w 12191993"/>
              <a:gd name="connsiteY664" fmla="*/ 6545514 h 6857996"/>
              <a:gd name="connsiteX665" fmla="*/ 5502156 w 12191993"/>
              <a:gd name="connsiteY665" fmla="*/ 6542986 h 6857996"/>
              <a:gd name="connsiteX666" fmla="*/ 5507211 w 12191993"/>
              <a:gd name="connsiteY666" fmla="*/ 6539194 h 6857996"/>
              <a:gd name="connsiteX667" fmla="*/ 5510686 w 12191993"/>
              <a:gd name="connsiteY667" fmla="*/ 6536666 h 6857996"/>
              <a:gd name="connsiteX668" fmla="*/ 5510686 w 12191993"/>
              <a:gd name="connsiteY668" fmla="*/ 6534138 h 6857996"/>
              <a:gd name="connsiteX669" fmla="*/ 5509106 w 12191993"/>
              <a:gd name="connsiteY669" fmla="*/ 6532558 h 6857996"/>
              <a:gd name="connsiteX670" fmla="*/ 5507526 w 12191993"/>
              <a:gd name="connsiteY670" fmla="*/ 6532558 h 6857996"/>
              <a:gd name="connsiteX671" fmla="*/ 5493624 w 12191993"/>
              <a:gd name="connsiteY671" fmla="*/ 6532874 h 6857996"/>
              <a:gd name="connsiteX672" fmla="*/ 5486989 w 12191993"/>
              <a:gd name="connsiteY672" fmla="*/ 6532874 h 6857996"/>
              <a:gd name="connsiteX673" fmla="*/ 5480669 w 12191993"/>
              <a:gd name="connsiteY673" fmla="*/ 6532558 h 6857996"/>
              <a:gd name="connsiteX674" fmla="*/ 5463439 w 12191993"/>
              <a:gd name="connsiteY674" fmla="*/ 6532558 h 6857996"/>
              <a:gd name="connsiteX675" fmla="*/ 5462477 w 12191993"/>
              <a:gd name="connsiteY675" fmla="*/ 6532877 h 6857996"/>
              <a:gd name="connsiteX676" fmla="*/ 5461194 w 12191993"/>
              <a:gd name="connsiteY676" fmla="*/ 6532877 h 6857996"/>
              <a:gd name="connsiteX677" fmla="*/ 5442603 w 12191993"/>
              <a:gd name="connsiteY677" fmla="*/ 6534791 h 6857996"/>
              <a:gd name="connsiteX678" fmla="*/ 5440359 w 12191993"/>
              <a:gd name="connsiteY678" fmla="*/ 6536705 h 6857996"/>
              <a:gd name="connsiteX679" fmla="*/ 5440359 w 12191993"/>
              <a:gd name="connsiteY679" fmla="*/ 6539258 h 6857996"/>
              <a:gd name="connsiteX680" fmla="*/ 5444205 w 12191993"/>
              <a:gd name="connsiteY680" fmla="*/ 6541172 h 6857996"/>
              <a:gd name="connsiteX681" fmla="*/ 5449654 w 12191993"/>
              <a:gd name="connsiteY681" fmla="*/ 6558399 h 6857996"/>
              <a:gd name="connsiteX682" fmla="*/ 5449654 w 12191993"/>
              <a:gd name="connsiteY682" fmla="*/ 6569245 h 6857996"/>
              <a:gd name="connsiteX683" fmla="*/ 5449334 w 12191993"/>
              <a:gd name="connsiteY683" fmla="*/ 6587430 h 6857996"/>
              <a:gd name="connsiteX684" fmla="*/ 5444526 w 12191993"/>
              <a:gd name="connsiteY684" fmla="*/ 6592534 h 6857996"/>
              <a:gd name="connsiteX685" fmla="*/ 5440359 w 12191993"/>
              <a:gd name="connsiteY685" fmla="*/ 6595405 h 6857996"/>
              <a:gd name="connsiteX686" fmla="*/ 5440359 w 12191993"/>
              <a:gd name="connsiteY686" fmla="*/ 6597638 h 6857996"/>
              <a:gd name="connsiteX687" fmla="*/ 5441961 w 12191993"/>
              <a:gd name="connsiteY687" fmla="*/ 6599233 h 6857996"/>
              <a:gd name="connsiteX688" fmla="*/ 5442923 w 12191993"/>
              <a:gd name="connsiteY688" fmla="*/ 6599233 h 6857996"/>
              <a:gd name="connsiteX689" fmla="*/ 5457348 w 12191993"/>
              <a:gd name="connsiteY689" fmla="*/ 6598914 h 6857996"/>
              <a:gd name="connsiteX690" fmla="*/ 5471452 w 12191993"/>
              <a:gd name="connsiteY690" fmla="*/ 6599233 h 6857996"/>
              <a:gd name="connsiteX691" fmla="*/ 5472414 w 12191993"/>
              <a:gd name="connsiteY691" fmla="*/ 6599233 h 6857996"/>
              <a:gd name="connsiteX692" fmla="*/ 5473697 w 12191993"/>
              <a:gd name="connsiteY692" fmla="*/ 6597638 h 6857996"/>
              <a:gd name="connsiteX693" fmla="*/ 5473697 w 12191993"/>
              <a:gd name="connsiteY693" fmla="*/ 6595405 h 6857996"/>
              <a:gd name="connsiteX694" fmla="*/ 5469850 w 12191993"/>
              <a:gd name="connsiteY694" fmla="*/ 6592534 h 6857996"/>
              <a:gd name="connsiteX695" fmla="*/ 5465042 w 12191993"/>
              <a:gd name="connsiteY695" fmla="*/ 6587430 h 6857996"/>
              <a:gd name="connsiteX696" fmla="*/ 5464721 w 12191993"/>
              <a:gd name="connsiteY696" fmla="*/ 6569245 h 6857996"/>
              <a:gd name="connsiteX697" fmla="*/ 5464721 w 12191993"/>
              <a:gd name="connsiteY697" fmla="*/ 6562865 h 6857996"/>
              <a:gd name="connsiteX698" fmla="*/ 5465042 w 12191993"/>
              <a:gd name="connsiteY698" fmla="*/ 6540215 h 6857996"/>
              <a:gd name="connsiteX699" fmla="*/ 5465042 w 12191993"/>
              <a:gd name="connsiteY699" fmla="*/ 6535110 h 6857996"/>
              <a:gd name="connsiteX700" fmla="*/ 5463439 w 12191993"/>
              <a:gd name="connsiteY700" fmla="*/ 6532558 h 6857996"/>
              <a:gd name="connsiteX701" fmla="*/ 5375310 w 12191993"/>
              <a:gd name="connsiteY701" fmla="*/ 6532558 h 6857996"/>
              <a:gd name="connsiteX702" fmla="*/ 5373115 w 12191993"/>
              <a:gd name="connsiteY702" fmla="*/ 6532877 h 6857996"/>
              <a:gd name="connsiteX703" fmla="*/ 5354928 w 12191993"/>
              <a:gd name="connsiteY703" fmla="*/ 6535110 h 6857996"/>
              <a:gd name="connsiteX704" fmla="*/ 5353046 w 12191993"/>
              <a:gd name="connsiteY704" fmla="*/ 6537663 h 6857996"/>
              <a:gd name="connsiteX705" fmla="*/ 5353046 w 12191993"/>
              <a:gd name="connsiteY705" fmla="*/ 6540534 h 6857996"/>
              <a:gd name="connsiteX706" fmla="*/ 5356496 w 12191993"/>
              <a:gd name="connsiteY706" fmla="*/ 6542129 h 6857996"/>
              <a:gd name="connsiteX707" fmla="*/ 5362453 w 12191993"/>
              <a:gd name="connsiteY707" fmla="*/ 6545638 h 6857996"/>
              <a:gd name="connsiteX708" fmla="*/ 5364021 w 12191993"/>
              <a:gd name="connsiteY708" fmla="*/ 6564779 h 6857996"/>
              <a:gd name="connsiteX709" fmla="*/ 5364021 w 12191993"/>
              <a:gd name="connsiteY709" fmla="*/ 6569245 h 6857996"/>
              <a:gd name="connsiteX710" fmla="*/ 5363707 w 12191993"/>
              <a:gd name="connsiteY710" fmla="*/ 6587430 h 6857996"/>
              <a:gd name="connsiteX711" fmla="*/ 5359004 w 12191993"/>
              <a:gd name="connsiteY711" fmla="*/ 6592534 h 6857996"/>
              <a:gd name="connsiteX712" fmla="*/ 5354928 w 12191993"/>
              <a:gd name="connsiteY712" fmla="*/ 6595405 h 6857996"/>
              <a:gd name="connsiteX713" fmla="*/ 5354928 w 12191993"/>
              <a:gd name="connsiteY713" fmla="*/ 6597638 h 6857996"/>
              <a:gd name="connsiteX714" fmla="*/ 5356496 w 12191993"/>
              <a:gd name="connsiteY714" fmla="*/ 6599233 h 6857996"/>
              <a:gd name="connsiteX715" fmla="*/ 5357436 w 12191993"/>
              <a:gd name="connsiteY715" fmla="*/ 6599233 h 6857996"/>
              <a:gd name="connsiteX716" fmla="*/ 5371547 w 12191993"/>
              <a:gd name="connsiteY716" fmla="*/ 6598914 h 6857996"/>
              <a:gd name="connsiteX717" fmla="*/ 5385344 w 12191993"/>
              <a:gd name="connsiteY717" fmla="*/ 6599233 h 6857996"/>
              <a:gd name="connsiteX718" fmla="*/ 5386286 w 12191993"/>
              <a:gd name="connsiteY718" fmla="*/ 6599233 h 6857996"/>
              <a:gd name="connsiteX719" fmla="*/ 5387854 w 12191993"/>
              <a:gd name="connsiteY719" fmla="*/ 6597638 h 6857996"/>
              <a:gd name="connsiteX720" fmla="*/ 5387854 w 12191993"/>
              <a:gd name="connsiteY720" fmla="*/ 6595405 h 6857996"/>
              <a:gd name="connsiteX721" fmla="*/ 5383777 w 12191993"/>
              <a:gd name="connsiteY721" fmla="*/ 6592534 h 6857996"/>
              <a:gd name="connsiteX722" fmla="*/ 5379073 w 12191993"/>
              <a:gd name="connsiteY722" fmla="*/ 6587430 h 6857996"/>
              <a:gd name="connsiteX723" fmla="*/ 5378760 w 12191993"/>
              <a:gd name="connsiteY723" fmla="*/ 6569245 h 6857996"/>
              <a:gd name="connsiteX724" fmla="*/ 5378760 w 12191993"/>
              <a:gd name="connsiteY724" fmla="*/ 6566055 h 6857996"/>
              <a:gd name="connsiteX725" fmla="*/ 5381582 w 12191993"/>
              <a:gd name="connsiteY725" fmla="*/ 6551380 h 6857996"/>
              <a:gd name="connsiteX726" fmla="*/ 5394439 w 12191993"/>
              <a:gd name="connsiteY726" fmla="*/ 6544681 h 6857996"/>
              <a:gd name="connsiteX727" fmla="*/ 5404159 w 12191993"/>
              <a:gd name="connsiteY727" fmla="*/ 6550104 h 6857996"/>
              <a:gd name="connsiteX728" fmla="*/ 5405414 w 12191993"/>
              <a:gd name="connsiteY728" fmla="*/ 6565098 h 6857996"/>
              <a:gd name="connsiteX729" fmla="*/ 5405414 w 12191993"/>
              <a:gd name="connsiteY729" fmla="*/ 6569245 h 6857996"/>
              <a:gd name="connsiteX730" fmla="*/ 5405100 w 12191993"/>
              <a:gd name="connsiteY730" fmla="*/ 6587430 h 6857996"/>
              <a:gd name="connsiteX731" fmla="*/ 5400397 w 12191993"/>
              <a:gd name="connsiteY731" fmla="*/ 6592534 h 6857996"/>
              <a:gd name="connsiteX732" fmla="*/ 5396321 w 12191993"/>
              <a:gd name="connsiteY732" fmla="*/ 6595405 h 6857996"/>
              <a:gd name="connsiteX733" fmla="*/ 5396321 w 12191993"/>
              <a:gd name="connsiteY733" fmla="*/ 6597638 h 6857996"/>
              <a:gd name="connsiteX734" fmla="*/ 5397888 w 12191993"/>
              <a:gd name="connsiteY734" fmla="*/ 6599233 h 6857996"/>
              <a:gd name="connsiteX735" fmla="*/ 5398829 w 12191993"/>
              <a:gd name="connsiteY735" fmla="*/ 6599233 h 6857996"/>
              <a:gd name="connsiteX736" fmla="*/ 5412940 w 12191993"/>
              <a:gd name="connsiteY736" fmla="*/ 6598914 h 6857996"/>
              <a:gd name="connsiteX737" fmla="*/ 5427050 w 12191993"/>
              <a:gd name="connsiteY737" fmla="*/ 6599233 h 6857996"/>
              <a:gd name="connsiteX738" fmla="*/ 5427991 w 12191993"/>
              <a:gd name="connsiteY738" fmla="*/ 6599233 h 6857996"/>
              <a:gd name="connsiteX739" fmla="*/ 5429245 w 12191993"/>
              <a:gd name="connsiteY739" fmla="*/ 6597638 h 6857996"/>
              <a:gd name="connsiteX740" fmla="*/ 5429245 w 12191993"/>
              <a:gd name="connsiteY740" fmla="*/ 6595405 h 6857996"/>
              <a:gd name="connsiteX741" fmla="*/ 5425169 w 12191993"/>
              <a:gd name="connsiteY741" fmla="*/ 6592534 h 6857996"/>
              <a:gd name="connsiteX742" fmla="*/ 5420466 w 12191993"/>
              <a:gd name="connsiteY742" fmla="*/ 6587430 h 6857996"/>
              <a:gd name="connsiteX743" fmla="*/ 5420151 w 12191993"/>
              <a:gd name="connsiteY743" fmla="*/ 6569245 h 6857996"/>
              <a:gd name="connsiteX744" fmla="*/ 5420151 w 12191993"/>
              <a:gd name="connsiteY744" fmla="*/ 6565098 h 6857996"/>
              <a:gd name="connsiteX745" fmla="*/ 5418897 w 12191993"/>
              <a:gd name="connsiteY745" fmla="*/ 6542448 h 6857996"/>
              <a:gd name="connsiteX746" fmla="*/ 5400397 w 12191993"/>
              <a:gd name="connsiteY746" fmla="*/ 6532558 h 6857996"/>
              <a:gd name="connsiteX747" fmla="*/ 5383777 w 12191993"/>
              <a:gd name="connsiteY747" fmla="*/ 6540853 h 6857996"/>
              <a:gd name="connsiteX748" fmla="*/ 5381268 w 12191993"/>
              <a:gd name="connsiteY748" fmla="*/ 6543405 h 6857996"/>
              <a:gd name="connsiteX749" fmla="*/ 5380014 w 12191993"/>
              <a:gd name="connsiteY749" fmla="*/ 6545000 h 6857996"/>
              <a:gd name="connsiteX750" fmla="*/ 5378760 w 12191993"/>
              <a:gd name="connsiteY750" fmla="*/ 6545957 h 6857996"/>
              <a:gd name="connsiteX751" fmla="*/ 5377506 w 12191993"/>
              <a:gd name="connsiteY751" fmla="*/ 6543086 h 6857996"/>
              <a:gd name="connsiteX752" fmla="*/ 5376878 w 12191993"/>
              <a:gd name="connsiteY752" fmla="*/ 6535110 h 6857996"/>
              <a:gd name="connsiteX753" fmla="*/ 5375310 w 12191993"/>
              <a:gd name="connsiteY753" fmla="*/ 6532558 h 6857996"/>
              <a:gd name="connsiteX754" fmla="*/ 5981693 w 12191993"/>
              <a:gd name="connsiteY754" fmla="*/ 6519858 h 6857996"/>
              <a:gd name="connsiteX755" fmla="*/ 5980106 w 12191993"/>
              <a:gd name="connsiteY755" fmla="*/ 6526208 h 6857996"/>
              <a:gd name="connsiteX756" fmla="*/ 5981693 w 12191993"/>
              <a:gd name="connsiteY756" fmla="*/ 6527796 h 6857996"/>
              <a:gd name="connsiteX757" fmla="*/ 5983280 w 12191993"/>
              <a:gd name="connsiteY757" fmla="*/ 6526208 h 6857996"/>
              <a:gd name="connsiteX758" fmla="*/ 5995980 w 12191993"/>
              <a:gd name="connsiteY758" fmla="*/ 6530971 h 6857996"/>
              <a:gd name="connsiteX759" fmla="*/ 5975343 w 12191993"/>
              <a:gd name="connsiteY759" fmla="*/ 6540496 h 6857996"/>
              <a:gd name="connsiteX760" fmla="*/ 5973755 w 12191993"/>
              <a:gd name="connsiteY760" fmla="*/ 6543671 h 6857996"/>
              <a:gd name="connsiteX761" fmla="*/ 5995980 w 12191993"/>
              <a:gd name="connsiteY761" fmla="*/ 6548434 h 6857996"/>
              <a:gd name="connsiteX762" fmla="*/ 5997568 w 12191993"/>
              <a:gd name="connsiteY762" fmla="*/ 6550021 h 6857996"/>
              <a:gd name="connsiteX763" fmla="*/ 5999156 w 12191993"/>
              <a:gd name="connsiteY763" fmla="*/ 6550021 h 6857996"/>
              <a:gd name="connsiteX764" fmla="*/ 5999156 w 12191993"/>
              <a:gd name="connsiteY764" fmla="*/ 6545259 h 6857996"/>
              <a:gd name="connsiteX765" fmla="*/ 5999156 w 12191993"/>
              <a:gd name="connsiteY765" fmla="*/ 6543671 h 6857996"/>
              <a:gd name="connsiteX766" fmla="*/ 5997568 w 12191993"/>
              <a:gd name="connsiteY766" fmla="*/ 6545259 h 6857996"/>
              <a:gd name="connsiteX767" fmla="*/ 5983280 w 12191993"/>
              <a:gd name="connsiteY767" fmla="*/ 6542084 h 6857996"/>
              <a:gd name="connsiteX768" fmla="*/ 6003918 w 12191993"/>
              <a:gd name="connsiteY768" fmla="*/ 6534146 h 6857996"/>
              <a:gd name="connsiteX769" fmla="*/ 6005506 w 12191993"/>
              <a:gd name="connsiteY769" fmla="*/ 6529383 h 6857996"/>
              <a:gd name="connsiteX770" fmla="*/ 6003918 w 12191993"/>
              <a:gd name="connsiteY770" fmla="*/ 6529383 h 6857996"/>
              <a:gd name="connsiteX771" fmla="*/ 6002330 w 12191993"/>
              <a:gd name="connsiteY771" fmla="*/ 6529383 h 6857996"/>
              <a:gd name="connsiteX772" fmla="*/ 5983280 w 12191993"/>
              <a:gd name="connsiteY772" fmla="*/ 6521446 h 6857996"/>
              <a:gd name="connsiteX773" fmla="*/ 5983280 w 12191993"/>
              <a:gd name="connsiteY773" fmla="*/ 6519858 h 6857996"/>
              <a:gd name="connsiteX774" fmla="*/ 6113455 w 12191993"/>
              <a:gd name="connsiteY774" fmla="*/ 6516683 h 6857996"/>
              <a:gd name="connsiteX775" fmla="*/ 6121393 w 12191993"/>
              <a:gd name="connsiteY775" fmla="*/ 6527796 h 6857996"/>
              <a:gd name="connsiteX776" fmla="*/ 6113455 w 12191993"/>
              <a:gd name="connsiteY776" fmla="*/ 6527796 h 6857996"/>
              <a:gd name="connsiteX777" fmla="*/ 6103930 w 12191993"/>
              <a:gd name="connsiteY777" fmla="*/ 6516683 h 6857996"/>
              <a:gd name="connsiteX778" fmla="*/ 6103930 w 12191993"/>
              <a:gd name="connsiteY778" fmla="*/ 6527796 h 6857996"/>
              <a:gd name="connsiteX779" fmla="*/ 6095992 w 12191993"/>
              <a:gd name="connsiteY779" fmla="*/ 6527796 h 6857996"/>
              <a:gd name="connsiteX780" fmla="*/ 4716822 w 12191993"/>
              <a:gd name="connsiteY780" fmla="*/ 6515097 h 6857996"/>
              <a:gd name="connsiteX781" fmla="*/ 4728076 w 12191993"/>
              <a:gd name="connsiteY781" fmla="*/ 6516040 h 6857996"/>
              <a:gd name="connsiteX782" fmla="*/ 4738685 w 12191993"/>
              <a:gd name="connsiteY782" fmla="*/ 6530501 h 6857996"/>
              <a:gd name="connsiteX783" fmla="*/ 4732898 w 12191993"/>
              <a:gd name="connsiteY783" fmla="*/ 6543389 h 6857996"/>
              <a:gd name="connsiteX784" fmla="*/ 4716180 w 12191993"/>
              <a:gd name="connsiteY784" fmla="*/ 6546847 h 6857996"/>
              <a:gd name="connsiteX785" fmla="*/ 4713607 w 12191993"/>
              <a:gd name="connsiteY785" fmla="*/ 6543704 h 6857996"/>
              <a:gd name="connsiteX786" fmla="*/ 4713285 w 12191993"/>
              <a:gd name="connsiteY786" fmla="*/ 6540246 h 6857996"/>
              <a:gd name="connsiteX787" fmla="*/ 4713285 w 12191993"/>
              <a:gd name="connsiteY787" fmla="*/ 6535530 h 6857996"/>
              <a:gd name="connsiteX788" fmla="*/ 4713607 w 12191993"/>
              <a:gd name="connsiteY788" fmla="*/ 6519813 h 6857996"/>
              <a:gd name="connsiteX789" fmla="*/ 4713607 w 12191993"/>
              <a:gd name="connsiteY789" fmla="*/ 6517298 h 6857996"/>
              <a:gd name="connsiteX790" fmla="*/ 4716822 w 12191993"/>
              <a:gd name="connsiteY790" fmla="*/ 6515097 h 6857996"/>
              <a:gd name="connsiteX791" fmla="*/ 6214308 w 12191993"/>
              <a:gd name="connsiteY791" fmla="*/ 6515096 h 6857996"/>
              <a:gd name="connsiteX792" fmla="*/ 6224580 w 12191993"/>
              <a:gd name="connsiteY792" fmla="*/ 6523033 h 6857996"/>
              <a:gd name="connsiteX793" fmla="*/ 6211226 w 12191993"/>
              <a:gd name="connsiteY793" fmla="*/ 6529383 h 6857996"/>
              <a:gd name="connsiteX794" fmla="*/ 6214308 w 12191993"/>
              <a:gd name="connsiteY794" fmla="*/ 6515096 h 6857996"/>
              <a:gd name="connsiteX795" fmla="*/ 6121392 w 12191993"/>
              <a:gd name="connsiteY795" fmla="*/ 6513508 h 6857996"/>
              <a:gd name="connsiteX796" fmla="*/ 6153142 w 12191993"/>
              <a:gd name="connsiteY796" fmla="*/ 6527796 h 6857996"/>
              <a:gd name="connsiteX797" fmla="*/ 6132505 w 12191993"/>
              <a:gd name="connsiteY797" fmla="*/ 6527796 h 6857996"/>
              <a:gd name="connsiteX798" fmla="*/ 6094405 w 12191993"/>
              <a:gd name="connsiteY798" fmla="*/ 6513508 h 6857996"/>
              <a:gd name="connsiteX799" fmla="*/ 6084881 w 12191993"/>
              <a:gd name="connsiteY799" fmla="*/ 6527796 h 6857996"/>
              <a:gd name="connsiteX800" fmla="*/ 6062656 w 12191993"/>
              <a:gd name="connsiteY800" fmla="*/ 6527796 h 6857996"/>
              <a:gd name="connsiteX801" fmla="*/ 5802498 w 12191993"/>
              <a:gd name="connsiteY801" fmla="*/ 6508746 h 6857996"/>
              <a:gd name="connsiteX802" fmla="*/ 5799587 w 12191993"/>
              <a:gd name="connsiteY802" fmla="*/ 6509699 h 6857996"/>
              <a:gd name="connsiteX803" fmla="*/ 5791174 w 12191993"/>
              <a:gd name="connsiteY803" fmla="*/ 6512874 h 6857996"/>
              <a:gd name="connsiteX804" fmla="*/ 5787614 w 12191993"/>
              <a:gd name="connsiteY804" fmla="*/ 6517636 h 6857996"/>
              <a:gd name="connsiteX805" fmla="*/ 5787614 w 12191993"/>
              <a:gd name="connsiteY805" fmla="*/ 6523351 h 6857996"/>
              <a:gd name="connsiteX806" fmla="*/ 5788262 w 12191993"/>
              <a:gd name="connsiteY806" fmla="*/ 6531924 h 6857996"/>
              <a:gd name="connsiteX807" fmla="*/ 5784703 w 12191993"/>
              <a:gd name="connsiteY807" fmla="*/ 6534781 h 6857996"/>
              <a:gd name="connsiteX808" fmla="*/ 5783085 w 12191993"/>
              <a:gd name="connsiteY808" fmla="*/ 6534464 h 6857996"/>
              <a:gd name="connsiteX809" fmla="*/ 5780172 w 12191993"/>
              <a:gd name="connsiteY809" fmla="*/ 6534464 h 6857996"/>
              <a:gd name="connsiteX810" fmla="*/ 5777584 w 12191993"/>
              <a:gd name="connsiteY810" fmla="*/ 6537639 h 6857996"/>
              <a:gd name="connsiteX811" fmla="*/ 5775966 w 12191993"/>
              <a:gd name="connsiteY811" fmla="*/ 6541766 h 6857996"/>
              <a:gd name="connsiteX812" fmla="*/ 5775318 w 12191993"/>
              <a:gd name="connsiteY812" fmla="*/ 6543671 h 6857996"/>
              <a:gd name="connsiteX813" fmla="*/ 5776613 w 12191993"/>
              <a:gd name="connsiteY813" fmla="*/ 6544306 h 6857996"/>
              <a:gd name="connsiteX814" fmla="*/ 5778554 w 12191993"/>
              <a:gd name="connsiteY814" fmla="*/ 6544306 h 6857996"/>
              <a:gd name="connsiteX815" fmla="*/ 5782113 w 12191993"/>
              <a:gd name="connsiteY815" fmla="*/ 6544306 h 6857996"/>
              <a:gd name="connsiteX816" fmla="*/ 5784379 w 12191993"/>
              <a:gd name="connsiteY816" fmla="*/ 6543989 h 6857996"/>
              <a:gd name="connsiteX817" fmla="*/ 5787614 w 12191993"/>
              <a:gd name="connsiteY817" fmla="*/ 6551926 h 6857996"/>
              <a:gd name="connsiteX818" fmla="*/ 5787614 w 12191993"/>
              <a:gd name="connsiteY818" fmla="*/ 6569706 h 6857996"/>
              <a:gd name="connsiteX819" fmla="*/ 5787614 w 12191993"/>
              <a:gd name="connsiteY819" fmla="*/ 6577326 h 6857996"/>
              <a:gd name="connsiteX820" fmla="*/ 5787290 w 12191993"/>
              <a:gd name="connsiteY820" fmla="*/ 6584946 h 6857996"/>
              <a:gd name="connsiteX821" fmla="*/ 5808000 w 12191993"/>
              <a:gd name="connsiteY821" fmla="*/ 6600821 h 6857996"/>
              <a:gd name="connsiteX822" fmla="*/ 5824500 w 12191993"/>
              <a:gd name="connsiteY822" fmla="*/ 6597646 h 6857996"/>
              <a:gd name="connsiteX823" fmla="*/ 5825795 w 12191993"/>
              <a:gd name="connsiteY823" fmla="*/ 6589074 h 6857996"/>
              <a:gd name="connsiteX824" fmla="*/ 5825148 w 12191993"/>
              <a:gd name="connsiteY824" fmla="*/ 6588121 h 6857996"/>
              <a:gd name="connsiteX825" fmla="*/ 5823208 w 12191993"/>
              <a:gd name="connsiteY825" fmla="*/ 6588439 h 6857996"/>
              <a:gd name="connsiteX826" fmla="*/ 5812205 w 12191993"/>
              <a:gd name="connsiteY826" fmla="*/ 6590026 h 6857996"/>
              <a:gd name="connsiteX827" fmla="*/ 5804439 w 12191993"/>
              <a:gd name="connsiteY827" fmla="*/ 6586216 h 6857996"/>
              <a:gd name="connsiteX828" fmla="*/ 5802821 w 12191993"/>
              <a:gd name="connsiteY828" fmla="*/ 6569706 h 6857996"/>
              <a:gd name="connsiteX829" fmla="*/ 5802821 w 12191993"/>
              <a:gd name="connsiteY829" fmla="*/ 6549386 h 6857996"/>
              <a:gd name="connsiteX830" fmla="*/ 5807028 w 12191993"/>
              <a:gd name="connsiteY830" fmla="*/ 6543671 h 6857996"/>
              <a:gd name="connsiteX831" fmla="*/ 5812205 w 12191993"/>
              <a:gd name="connsiteY831" fmla="*/ 6543989 h 6857996"/>
              <a:gd name="connsiteX832" fmla="*/ 5817058 w 12191993"/>
              <a:gd name="connsiteY832" fmla="*/ 6543989 h 6857996"/>
              <a:gd name="connsiteX833" fmla="*/ 5820941 w 12191993"/>
              <a:gd name="connsiteY833" fmla="*/ 6544306 h 6857996"/>
              <a:gd name="connsiteX834" fmla="*/ 5824500 w 12191993"/>
              <a:gd name="connsiteY834" fmla="*/ 6541131 h 6857996"/>
              <a:gd name="connsiteX835" fmla="*/ 5826118 w 12191993"/>
              <a:gd name="connsiteY835" fmla="*/ 6535099 h 6857996"/>
              <a:gd name="connsiteX836" fmla="*/ 5825148 w 12191993"/>
              <a:gd name="connsiteY836" fmla="*/ 6533829 h 6857996"/>
              <a:gd name="connsiteX837" fmla="*/ 5824500 w 12191993"/>
              <a:gd name="connsiteY837" fmla="*/ 6533829 h 6857996"/>
              <a:gd name="connsiteX838" fmla="*/ 5817382 w 12191993"/>
              <a:gd name="connsiteY838" fmla="*/ 6534464 h 6857996"/>
              <a:gd name="connsiteX839" fmla="*/ 5806706 w 12191993"/>
              <a:gd name="connsiteY839" fmla="*/ 6534464 h 6857996"/>
              <a:gd name="connsiteX840" fmla="*/ 5802174 w 12191993"/>
              <a:gd name="connsiteY840" fmla="*/ 6531606 h 6857996"/>
              <a:gd name="connsiteX841" fmla="*/ 5803469 w 12191993"/>
              <a:gd name="connsiteY841" fmla="*/ 6514779 h 6857996"/>
              <a:gd name="connsiteX842" fmla="*/ 5803792 w 12191993"/>
              <a:gd name="connsiteY842" fmla="*/ 6510969 h 6857996"/>
              <a:gd name="connsiteX843" fmla="*/ 5802498 w 12191993"/>
              <a:gd name="connsiteY843" fmla="*/ 6508746 h 6857996"/>
              <a:gd name="connsiteX844" fmla="*/ 5988043 w 12191993"/>
              <a:gd name="connsiteY844" fmla="*/ 6507158 h 6857996"/>
              <a:gd name="connsiteX845" fmla="*/ 5983280 w 12191993"/>
              <a:gd name="connsiteY845" fmla="*/ 6516683 h 6857996"/>
              <a:gd name="connsiteX846" fmla="*/ 5984868 w 12191993"/>
              <a:gd name="connsiteY846" fmla="*/ 6516683 h 6857996"/>
              <a:gd name="connsiteX847" fmla="*/ 5986456 w 12191993"/>
              <a:gd name="connsiteY847" fmla="*/ 6515096 h 6857996"/>
              <a:gd name="connsiteX848" fmla="*/ 6005506 w 12191993"/>
              <a:gd name="connsiteY848" fmla="*/ 6524621 h 6857996"/>
              <a:gd name="connsiteX849" fmla="*/ 6005506 w 12191993"/>
              <a:gd name="connsiteY849" fmla="*/ 6526209 h 6857996"/>
              <a:gd name="connsiteX850" fmla="*/ 6007094 w 12191993"/>
              <a:gd name="connsiteY850" fmla="*/ 6527796 h 6857996"/>
              <a:gd name="connsiteX851" fmla="*/ 6010268 w 12191993"/>
              <a:gd name="connsiteY851" fmla="*/ 6519859 h 6857996"/>
              <a:gd name="connsiteX852" fmla="*/ 6008681 w 12191993"/>
              <a:gd name="connsiteY852" fmla="*/ 6518271 h 6857996"/>
              <a:gd name="connsiteX853" fmla="*/ 6007094 w 12191993"/>
              <a:gd name="connsiteY853" fmla="*/ 6519859 h 6857996"/>
              <a:gd name="connsiteX854" fmla="*/ 5989630 w 12191993"/>
              <a:gd name="connsiteY854" fmla="*/ 6510333 h 6857996"/>
              <a:gd name="connsiteX855" fmla="*/ 5989630 w 12191993"/>
              <a:gd name="connsiteY855" fmla="*/ 6508746 h 6857996"/>
              <a:gd name="connsiteX856" fmla="*/ 4689454 w 12191993"/>
              <a:gd name="connsiteY856" fmla="*/ 6505572 h 6857996"/>
              <a:gd name="connsiteX857" fmla="*/ 4687884 w 12191993"/>
              <a:gd name="connsiteY857" fmla="*/ 6507802 h 6857996"/>
              <a:gd name="connsiteX858" fmla="*/ 4687884 w 12191993"/>
              <a:gd name="connsiteY858" fmla="*/ 6510351 h 6857996"/>
              <a:gd name="connsiteX859" fmla="*/ 4691335 w 12191993"/>
              <a:gd name="connsiteY859" fmla="*/ 6513218 h 6857996"/>
              <a:gd name="connsiteX860" fmla="*/ 4696669 w 12191993"/>
              <a:gd name="connsiteY860" fmla="*/ 6518634 h 6857996"/>
              <a:gd name="connsiteX861" fmla="*/ 4696984 w 12191993"/>
              <a:gd name="connsiteY861" fmla="*/ 6541572 h 6857996"/>
              <a:gd name="connsiteX862" fmla="*/ 4696984 w 12191993"/>
              <a:gd name="connsiteY862" fmla="*/ 6563236 h 6857996"/>
              <a:gd name="connsiteX863" fmla="*/ 4696669 w 12191993"/>
              <a:gd name="connsiteY863" fmla="*/ 6586173 h 6857996"/>
              <a:gd name="connsiteX864" fmla="*/ 4691335 w 12191993"/>
              <a:gd name="connsiteY864" fmla="*/ 6591589 h 6857996"/>
              <a:gd name="connsiteX865" fmla="*/ 4687884 w 12191993"/>
              <a:gd name="connsiteY865" fmla="*/ 6594775 h 6857996"/>
              <a:gd name="connsiteX866" fmla="*/ 4687884 w 12191993"/>
              <a:gd name="connsiteY866" fmla="*/ 6597324 h 6857996"/>
              <a:gd name="connsiteX867" fmla="*/ 4689768 w 12191993"/>
              <a:gd name="connsiteY867" fmla="*/ 6599235 h 6857996"/>
              <a:gd name="connsiteX868" fmla="*/ 4694788 w 12191993"/>
              <a:gd name="connsiteY868" fmla="*/ 6599235 h 6857996"/>
              <a:gd name="connsiteX869" fmla="*/ 4705139 w 12191993"/>
              <a:gd name="connsiteY869" fmla="*/ 6598917 h 6857996"/>
              <a:gd name="connsiteX870" fmla="*/ 4715179 w 12191993"/>
              <a:gd name="connsiteY870" fmla="*/ 6599235 h 6857996"/>
              <a:gd name="connsiteX871" fmla="*/ 4720199 w 12191993"/>
              <a:gd name="connsiteY871" fmla="*/ 6599235 h 6857996"/>
              <a:gd name="connsiteX872" fmla="*/ 4722082 w 12191993"/>
              <a:gd name="connsiteY872" fmla="*/ 6597324 h 6857996"/>
              <a:gd name="connsiteX873" fmla="*/ 4722082 w 12191993"/>
              <a:gd name="connsiteY873" fmla="*/ 6594775 h 6857996"/>
              <a:gd name="connsiteX874" fmla="*/ 4718630 w 12191993"/>
              <a:gd name="connsiteY874" fmla="*/ 6591589 h 6857996"/>
              <a:gd name="connsiteX875" fmla="*/ 4713299 w 12191993"/>
              <a:gd name="connsiteY875" fmla="*/ 6586173 h 6857996"/>
              <a:gd name="connsiteX876" fmla="*/ 4712983 w 12191993"/>
              <a:gd name="connsiteY876" fmla="*/ 6563236 h 6857996"/>
              <a:gd name="connsiteX877" fmla="*/ 4712983 w 12191993"/>
              <a:gd name="connsiteY877" fmla="*/ 6556864 h 6857996"/>
              <a:gd name="connsiteX878" fmla="*/ 4714552 w 12191993"/>
              <a:gd name="connsiteY878" fmla="*/ 6554315 h 6857996"/>
              <a:gd name="connsiteX879" fmla="*/ 4716434 w 12191993"/>
              <a:gd name="connsiteY879" fmla="*/ 6554634 h 6857996"/>
              <a:gd name="connsiteX880" fmla="*/ 4717374 w 12191993"/>
              <a:gd name="connsiteY880" fmla="*/ 6554315 h 6857996"/>
              <a:gd name="connsiteX881" fmla="*/ 4718317 w 12191993"/>
              <a:gd name="connsiteY881" fmla="*/ 6554315 h 6857996"/>
              <a:gd name="connsiteX882" fmla="*/ 4723964 w 12191993"/>
              <a:gd name="connsiteY882" fmla="*/ 6559731 h 6857996"/>
              <a:gd name="connsiteX883" fmla="*/ 4738398 w 12191993"/>
              <a:gd name="connsiteY883" fmla="*/ 6591271 h 6857996"/>
              <a:gd name="connsiteX884" fmla="*/ 4744045 w 12191993"/>
              <a:gd name="connsiteY884" fmla="*/ 6599235 h 6857996"/>
              <a:gd name="connsiteX885" fmla="*/ 4746241 w 12191993"/>
              <a:gd name="connsiteY885" fmla="*/ 6599235 h 6857996"/>
              <a:gd name="connsiteX886" fmla="*/ 4753771 w 12191993"/>
              <a:gd name="connsiteY886" fmla="*/ 6599235 h 6857996"/>
              <a:gd name="connsiteX887" fmla="*/ 4764125 w 12191993"/>
              <a:gd name="connsiteY887" fmla="*/ 6599235 h 6857996"/>
              <a:gd name="connsiteX888" fmla="*/ 4765065 w 12191993"/>
              <a:gd name="connsiteY888" fmla="*/ 6599235 h 6857996"/>
              <a:gd name="connsiteX889" fmla="*/ 4767260 w 12191993"/>
              <a:gd name="connsiteY889" fmla="*/ 6597642 h 6857996"/>
              <a:gd name="connsiteX890" fmla="*/ 4767260 w 12191993"/>
              <a:gd name="connsiteY890" fmla="*/ 6595094 h 6857996"/>
              <a:gd name="connsiteX891" fmla="*/ 4764748 w 12191993"/>
              <a:gd name="connsiteY891" fmla="*/ 6592226 h 6857996"/>
              <a:gd name="connsiteX892" fmla="*/ 4755652 w 12191993"/>
              <a:gd name="connsiteY892" fmla="*/ 6584899 h 6857996"/>
              <a:gd name="connsiteX893" fmla="*/ 4739653 w 12191993"/>
              <a:gd name="connsiteY893" fmla="*/ 6556864 h 6857996"/>
              <a:gd name="connsiteX894" fmla="*/ 4737769 w 12191993"/>
              <a:gd name="connsiteY894" fmla="*/ 6552722 h 6857996"/>
              <a:gd name="connsiteX895" fmla="*/ 4737144 w 12191993"/>
              <a:gd name="connsiteY895" fmla="*/ 6551767 h 6857996"/>
              <a:gd name="connsiteX896" fmla="*/ 4740280 w 12191993"/>
              <a:gd name="connsiteY896" fmla="*/ 6550174 h 6857996"/>
              <a:gd name="connsiteX897" fmla="*/ 4755026 w 12191993"/>
              <a:gd name="connsiteY897" fmla="*/ 6528510 h 6857996"/>
              <a:gd name="connsiteX898" fmla="*/ 4748749 w 12191993"/>
              <a:gd name="connsiteY898" fmla="*/ 6512262 h 6857996"/>
              <a:gd name="connsiteX899" fmla="*/ 4729300 w 12191993"/>
              <a:gd name="connsiteY899" fmla="*/ 6505572 h 6857996"/>
              <a:gd name="connsiteX900" fmla="*/ 4722397 w 12191993"/>
              <a:gd name="connsiteY900" fmla="*/ 6505572 h 6857996"/>
              <a:gd name="connsiteX901" fmla="*/ 4704198 w 12191993"/>
              <a:gd name="connsiteY901" fmla="*/ 6506209 h 6857996"/>
              <a:gd name="connsiteX902" fmla="*/ 4694788 w 12191993"/>
              <a:gd name="connsiteY902" fmla="*/ 6505891 h 6857996"/>
              <a:gd name="connsiteX903" fmla="*/ 4689454 w 12191993"/>
              <a:gd name="connsiteY903" fmla="*/ 6505572 h 6857996"/>
              <a:gd name="connsiteX904" fmla="*/ 6126155 w 12191993"/>
              <a:gd name="connsiteY904" fmla="*/ 6505571 h 6857996"/>
              <a:gd name="connsiteX905" fmla="*/ 6180130 w 12191993"/>
              <a:gd name="connsiteY905" fmla="*/ 6513791 h 6857996"/>
              <a:gd name="connsiteX906" fmla="*/ 6176617 w 12191993"/>
              <a:gd name="connsiteY906" fmla="*/ 6527796 h 6857996"/>
              <a:gd name="connsiteX907" fmla="*/ 6126155 w 12191993"/>
              <a:gd name="connsiteY907" fmla="*/ 6505571 h 6857996"/>
              <a:gd name="connsiteX908" fmla="*/ 6089642 w 12191993"/>
              <a:gd name="connsiteY908" fmla="*/ 6505571 h 6857996"/>
              <a:gd name="connsiteX909" fmla="*/ 6039201 w 12191993"/>
              <a:gd name="connsiteY909" fmla="*/ 6527796 h 6857996"/>
              <a:gd name="connsiteX910" fmla="*/ 6035667 w 12191993"/>
              <a:gd name="connsiteY910" fmla="*/ 6513791 h 6857996"/>
              <a:gd name="connsiteX911" fmla="*/ 6089642 w 12191993"/>
              <a:gd name="connsiteY911" fmla="*/ 6505571 h 6857996"/>
              <a:gd name="connsiteX912" fmla="*/ 5258126 w 12191993"/>
              <a:gd name="connsiteY912" fmla="*/ 6505571 h 6857996"/>
              <a:gd name="connsiteX913" fmla="*/ 5256209 w 12191993"/>
              <a:gd name="connsiteY913" fmla="*/ 6507801 h 6857996"/>
              <a:gd name="connsiteX914" fmla="*/ 5256209 w 12191993"/>
              <a:gd name="connsiteY914" fmla="*/ 6510350 h 6857996"/>
              <a:gd name="connsiteX915" fmla="*/ 5259726 w 12191993"/>
              <a:gd name="connsiteY915" fmla="*/ 6513217 h 6857996"/>
              <a:gd name="connsiteX916" fmla="*/ 5265481 w 12191993"/>
              <a:gd name="connsiteY916" fmla="*/ 6518632 h 6857996"/>
              <a:gd name="connsiteX917" fmla="*/ 5265481 w 12191993"/>
              <a:gd name="connsiteY917" fmla="*/ 6541569 h 6857996"/>
              <a:gd name="connsiteX918" fmla="*/ 5265481 w 12191993"/>
              <a:gd name="connsiteY918" fmla="*/ 6554948 h 6857996"/>
              <a:gd name="connsiteX919" fmla="*/ 5268996 w 12191993"/>
              <a:gd name="connsiteY919" fmla="*/ 6586167 h 6857996"/>
              <a:gd name="connsiteX920" fmla="*/ 5301288 w 12191993"/>
              <a:gd name="connsiteY920" fmla="*/ 6600821 h 6857996"/>
              <a:gd name="connsiteX921" fmla="*/ 5337734 w 12191993"/>
              <a:gd name="connsiteY921" fmla="*/ 6578840 h 6857996"/>
              <a:gd name="connsiteX922" fmla="*/ 5339012 w 12191993"/>
              <a:gd name="connsiteY922" fmla="*/ 6554630 h 6857996"/>
              <a:gd name="connsiteX923" fmla="*/ 5339012 w 12191993"/>
              <a:gd name="connsiteY923" fmla="*/ 6541569 h 6857996"/>
              <a:gd name="connsiteX924" fmla="*/ 5339333 w 12191993"/>
              <a:gd name="connsiteY924" fmla="*/ 6518632 h 6857996"/>
              <a:gd name="connsiteX925" fmla="*/ 5344768 w 12191993"/>
              <a:gd name="connsiteY925" fmla="*/ 6513217 h 6857996"/>
              <a:gd name="connsiteX926" fmla="*/ 5348284 w 12191993"/>
              <a:gd name="connsiteY926" fmla="*/ 6510350 h 6857996"/>
              <a:gd name="connsiteX927" fmla="*/ 5348284 w 12191993"/>
              <a:gd name="connsiteY927" fmla="*/ 6507801 h 6857996"/>
              <a:gd name="connsiteX928" fmla="*/ 5346686 w 12191993"/>
              <a:gd name="connsiteY928" fmla="*/ 6505571 h 6857996"/>
              <a:gd name="connsiteX929" fmla="*/ 5341251 w 12191993"/>
              <a:gd name="connsiteY929" fmla="*/ 6505890 h 6857996"/>
              <a:gd name="connsiteX930" fmla="*/ 5333578 w 12191993"/>
              <a:gd name="connsiteY930" fmla="*/ 6506208 h 6857996"/>
              <a:gd name="connsiteX931" fmla="*/ 5326225 w 12191993"/>
              <a:gd name="connsiteY931" fmla="*/ 6505890 h 6857996"/>
              <a:gd name="connsiteX932" fmla="*/ 5320789 w 12191993"/>
              <a:gd name="connsiteY932" fmla="*/ 6505571 h 6857996"/>
              <a:gd name="connsiteX933" fmla="*/ 5319193 w 12191993"/>
              <a:gd name="connsiteY933" fmla="*/ 6507801 h 6857996"/>
              <a:gd name="connsiteX934" fmla="*/ 5319193 w 12191993"/>
              <a:gd name="connsiteY934" fmla="*/ 6510350 h 6857996"/>
              <a:gd name="connsiteX935" fmla="*/ 5322708 w 12191993"/>
              <a:gd name="connsiteY935" fmla="*/ 6513217 h 6857996"/>
              <a:gd name="connsiteX936" fmla="*/ 5328143 w 12191993"/>
              <a:gd name="connsiteY936" fmla="*/ 6518632 h 6857996"/>
              <a:gd name="connsiteX937" fmla="*/ 5328143 w 12191993"/>
              <a:gd name="connsiteY937" fmla="*/ 6541569 h 6857996"/>
              <a:gd name="connsiteX938" fmla="*/ 5328143 w 12191993"/>
              <a:gd name="connsiteY938" fmla="*/ 6554948 h 6857996"/>
              <a:gd name="connsiteX939" fmla="*/ 5326545 w 12191993"/>
              <a:gd name="connsiteY939" fmla="*/ 6578840 h 6857996"/>
              <a:gd name="connsiteX940" fmla="*/ 5304804 w 12191993"/>
              <a:gd name="connsiteY940" fmla="*/ 6591264 h 6857996"/>
              <a:gd name="connsiteX941" fmla="*/ 5284983 w 12191993"/>
              <a:gd name="connsiteY941" fmla="*/ 6581070 h 6857996"/>
              <a:gd name="connsiteX942" fmla="*/ 5282105 w 12191993"/>
              <a:gd name="connsiteY942" fmla="*/ 6555585 h 6857996"/>
              <a:gd name="connsiteX943" fmla="*/ 5282105 w 12191993"/>
              <a:gd name="connsiteY943" fmla="*/ 6541569 h 6857996"/>
              <a:gd name="connsiteX944" fmla="*/ 5282105 w 12191993"/>
              <a:gd name="connsiteY944" fmla="*/ 6518632 h 6857996"/>
              <a:gd name="connsiteX945" fmla="*/ 5287862 w 12191993"/>
              <a:gd name="connsiteY945" fmla="*/ 6513217 h 6857996"/>
              <a:gd name="connsiteX946" fmla="*/ 5291057 w 12191993"/>
              <a:gd name="connsiteY946" fmla="*/ 6510350 h 6857996"/>
              <a:gd name="connsiteX947" fmla="*/ 5291057 w 12191993"/>
              <a:gd name="connsiteY947" fmla="*/ 6507801 h 6857996"/>
              <a:gd name="connsiteX948" fmla="*/ 5289458 w 12191993"/>
              <a:gd name="connsiteY948" fmla="*/ 6505571 h 6857996"/>
              <a:gd name="connsiteX949" fmla="*/ 5284344 w 12191993"/>
              <a:gd name="connsiteY949" fmla="*/ 6505890 h 6857996"/>
              <a:gd name="connsiteX950" fmla="*/ 5273472 w 12191993"/>
              <a:gd name="connsiteY950" fmla="*/ 6506208 h 6857996"/>
              <a:gd name="connsiteX951" fmla="*/ 5263242 w 12191993"/>
              <a:gd name="connsiteY951" fmla="*/ 6505890 h 6857996"/>
              <a:gd name="connsiteX952" fmla="*/ 5258126 w 12191993"/>
              <a:gd name="connsiteY952" fmla="*/ 6505571 h 6857996"/>
              <a:gd name="connsiteX953" fmla="*/ 5751804 w 12191993"/>
              <a:gd name="connsiteY953" fmla="*/ 6503983 h 6857996"/>
              <a:gd name="connsiteX954" fmla="*/ 5741981 w 12191993"/>
              <a:gd name="connsiteY954" fmla="*/ 6513508 h 6857996"/>
              <a:gd name="connsiteX955" fmla="*/ 5751209 w 12191993"/>
              <a:gd name="connsiteY955" fmla="*/ 6523033 h 6857996"/>
              <a:gd name="connsiteX956" fmla="*/ 5761031 w 12191993"/>
              <a:gd name="connsiteY956" fmla="*/ 6513191 h 6857996"/>
              <a:gd name="connsiteX957" fmla="*/ 5751804 w 12191993"/>
              <a:gd name="connsiteY957" fmla="*/ 6503983 h 6857996"/>
              <a:gd name="connsiteX958" fmla="*/ 5456085 w 12191993"/>
              <a:gd name="connsiteY958" fmla="*/ 6503983 h 6857996"/>
              <a:gd name="connsiteX959" fmla="*/ 5445121 w 12191993"/>
              <a:gd name="connsiteY959" fmla="*/ 6513508 h 6857996"/>
              <a:gd name="connsiteX960" fmla="*/ 5455439 w 12191993"/>
              <a:gd name="connsiteY960" fmla="*/ 6523033 h 6857996"/>
              <a:gd name="connsiteX961" fmla="*/ 5465759 w 12191993"/>
              <a:gd name="connsiteY961" fmla="*/ 6513191 h 6857996"/>
              <a:gd name="connsiteX962" fmla="*/ 5456085 w 12191993"/>
              <a:gd name="connsiteY962" fmla="*/ 6503983 h 6857996"/>
              <a:gd name="connsiteX963" fmla="*/ 6221722 w 12191993"/>
              <a:gd name="connsiteY963" fmla="*/ 6500808 h 6857996"/>
              <a:gd name="connsiteX964" fmla="*/ 6221087 w 12191993"/>
              <a:gd name="connsiteY964" fmla="*/ 6501761 h 6857996"/>
              <a:gd name="connsiteX965" fmla="*/ 6222992 w 12191993"/>
              <a:gd name="connsiteY965" fmla="*/ 6505571 h 6857996"/>
              <a:gd name="connsiteX966" fmla="*/ 6222675 w 12191993"/>
              <a:gd name="connsiteY966" fmla="*/ 6514778 h 6857996"/>
              <a:gd name="connsiteX967" fmla="*/ 6212515 w 12191993"/>
              <a:gd name="connsiteY967" fmla="*/ 6510968 h 6857996"/>
              <a:gd name="connsiteX968" fmla="*/ 6206482 w 12191993"/>
              <a:gd name="connsiteY968" fmla="*/ 6523351 h 6857996"/>
              <a:gd name="connsiteX969" fmla="*/ 6211880 w 12191993"/>
              <a:gd name="connsiteY969" fmla="*/ 6535733 h 6857996"/>
              <a:gd name="connsiteX970" fmla="*/ 6213467 w 12191993"/>
              <a:gd name="connsiteY970" fmla="*/ 6534781 h 6857996"/>
              <a:gd name="connsiteX971" fmla="*/ 6214102 w 12191993"/>
              <a:gd name="connsiteY971" fmla="*/ 6533511 h 6857996"/>
              <a:gd name="connsiteX972" fmla="*/ 6233152 w 12191993"/>
              <a:gd name="connsiteY972" fmla="*/ 6523668 h 6857996"/>
              <a:gd name="connsiteX973" fmla="*/ 6234740 w 12191993"/>
              <a:gd name="connsiteY973" fmla="*/ 6524621 h 6857996"/>
              <a:gd name="connsiteX974" fmla="*/ 6235692 w 12191993"/>
              <a:gd name="connsiteY974" fmla="*/ 6524303 h 6857996"/>
              <a:gd name="connsiteX975" fmla="*/ 6232835 w 12191993"/>
              <a:gd name="connsiteY975" fmla="*/ 6518588 h 6857996"/>
              <a:gd name="connsiteX976" fmla="*/ 6226485 w 12191993"/>
              <a:gd name="connsiteY976" fmla="*/ 6521763 h 6857996"/>
              <a:gd name="connsiteX977" fmla="*/ 6227120 w 12191993"/>
              <a:gd name="connsiteY977" fmla="*/ 6508746 h 6857996"/>
              <a:gd name="connsiteX978" fmla="*/ 6221722 w 12191993"/>
              <a:gd name="connsiteY978" fmla="*/ 6500808 h 6857996"/>
              <a:gd name="connsiteX979" fmla="*/ 5203940 w 12191993"/>
              <a:gd name="connsiteY979" fmla="*/ 6499222 h 6857996"/>
              <a:gd name="connsiteX980" fmla="*/ 5185064 w 12191993"/>
              <a:gd name="connsiteY980" fmla="*/ 6501778 h 6857996"/>
              <a:gd name="connsiteX981" fmla="*/ 5182549 w 12191993"/>
              <a:gd name="connsiteY981" fmla="*/ 6503695 h 6857996"/>
              <a:gd name="connsiteX982" fmla="*/ 5182549 w 12191993"/>
              <a:gd name="connsiteY982" fmla="*/ 6506251 h 6857996"/>
              <a:gd name="connsiteX983" fmla="*/ 5185379 w 12191993"/>
              <a:gd name="connsiteY983" fmla="*/ 6508806 h 6857996"/>
              <a:gd name="connsiteX984" fmla="*/ 5191357 w 12191993"/>
              <a:gd name="connsiteY984" fmla="*/ 6517112 h 6857996"/>
              <a:gd name="connsiteX985" fmla="*/ 5191671 w 12191993"/>
              <a:gd name="connsiteY985" fmla="*/ 6531488 h 6857996"/>
              <a:gd name="connsiteX986" fmla="*/ 5191671 w 12191993"/>
              <a:gd name="connsiteY986" fmla="*/ 6533725 h 6857996"/>
              <a:gd name="connsiteX987" fmla="*/ 5190728 w 12191993"/>
              <a:gd name="connsiteY987" fmla="*/ 6535961 h 6857996"/>
              <a:gd name="connsiteX988" fmla="*/ 5189785 w 12191993"/>
              <a:gd name="connsiteY988" fmla="*/ 6535322 h 6857996"/>
              <a:gd name="connsiteX989" fmla="*/ 5177830 w 12191993"/>
              <a:gd name="connsiteY989" fmla="*/ 6532766 h 6857996"/>
              <a:gd name="connsiteX990" fmla="*/ 5148260 w 12191993"/>
              <a:gd name="connsiteY990" fmla="*/ 6569186 h 6857996"/>
              <a:gd name="connsiteX991" fmla="*/ 5172483 w 12191993"/>
              <a:gd name="connsiteY991" fmla="*/ 6601132 h 6857996"/>
              <a:gd name="connsiteX992" fmla="*/ 5184122 w 12191993"/>
              <a:gd name="connsiteY992" fmla="*/ 6597299 h 6857996"/>
              <a:gd name="connsiteX993" fmla="*/ 5190728 w 12191993"/>
              <a:gd name="connsiteY993" fmla="*/ 6591868 h 6857996"/>
              <a:gd name="connsiteX994" fmla="*/ 5191988 w 12191993"/>
              <a:gd name="connsiteY994" fmla="*/ 6591229 h 6857996"/>
              <a:gd name="connsiteX995" fmla="*/ 5193245 w 12191993"/>
              <a:gd name="connsiteY995" fmla="*/ 6594424 h 6857996"/>
              <a:gd name="connsiteX996" fmla="*/ 5193560 w 12191993"/>
              <a:gd name="connsiteY996" fmla="*/ 6600174 h 6857996"/>
              <a:gd name="connsiteX997" fmla="*/ 5195133 w 12191993"/>
              <a:gd name="connsiteY997" fmla="*/ 6602410 h 6857996"/>
              <a:gd name="connsiteX998" fmla="*/ 5197333 w 12191993"/>
              <a:gd name="connsiteY998" fmla="*/ 6602091 h 6857996"/>
              <a:gd name="connsiteX999" fmla="*/ 5214008 w 12191993"/>
              <a:gd name="connsiteY999" fmla="*/ 6598896 h 6857996"/>
              <a:gd name="connsiteX1000" fmla="*/ 5216522 w 12191993"/>
              <a:gd name="connsiteY1000" fmla="*/ 6596660 h 6857996"/>
              <a:gd name="connsiteX1001" fmla="*/ 5216522 w 12191993"/>
              <a:gd name="connsiteY1001" fmla="*/ 6594424 h 6857996"/>
              <a:gd name="connsiteX1002" fmla="*/ 5214636 w 12191993"/>
              <a:gd name="connsiteY1002" fmla="*/ 6592826 h 6857996"/>
              <a:gd name="connsiteX1003" fmla="*/ 5207399 w 12191993"/>
              <a:gd name="connsiteY1003" fmla="*/ 6589312 h 6857996"/>
              <a:gd name="connsiteX1004" fmla="*/ 5206141 w 12191993"/>
              <a:gd name="connsiteY1004" fmla="*/ 6565671 h 6857996"/>
              <a:gd name="connsiteX1005" fmla="*/ 5206141 w 12191993"/>
              <a:gd name="connsiteY1005" fmla="*/ 6542031 h 6857996"/>
              <a:gd name="connsiteX1006" fmla="*/ 5207085 w 12191993"/>
              <a:gd name="connsiteY1006" fmla="*/ 6501459 h 6857996"/>
              <a:gd name="connsiteX1007" fmla="*/ 5205512 w 12191993"/>
              <a:gd name="connsiteY1007" fmla="*/ 6499222 h 6857996"/>
              <a:gd name="connsiteX1008" fmla="*/ 5203940 w 12191993"/>
              <a:gd name="connsiteY1008" fmla="*/ 6499222 h 6857996"/>
              <a:gd name="connsiteX1009" fmla="*/ 4939540 w 12191993"/>
              <a:gd name="connsiteY1009" fmla="*/ 6499222 h 6857996"/>
              <a:gd name="connsiteX1010" fmla="*/ 4937048 w 12191993"/>
              <a:gd name="connsiteY1010" fmla="*/ 6499540 h 6857996"/>
              <a:gd name="connsiteX1011" fmla="*/ 4918664 w 12191993"/>
              <a:gd name="connsiteY1011" fmla="*/ 6502397 h 6857996"/>
              <a:gd name="connsiteX1012" fmla="*/ 4916484 w 12191993"/>
              <a:gd name="connsiteY1012" fmla="*/ 6504302 h 6857996"/>
              <a:gd name="connsiteX1013" fmla="*/ 4916484 w 12191993"/>
              <a:gd name="connsiteY1013" fmla="*/ 6506525 h 6857996"/>
              <a:gd name="connsiteX1014" fmla="*/ 4920222 w 12191993"/>
              <a:gd name="connsiteY1014" fmla="*/ 6508747 h 6857996"/>
              <a:gd name="connsiteX1015" fmla="*/ 4925520 w 12191993"/>
              <a:gd name="connsiteY1015" fmla="*/ 6513510 h 6857996"/>
              <a:gd name="connsiteX1016" fmla="*/ 4925831 w 12191993"/>
              <a:gd name="connsiteY1016" fmla="*/ 6540497 h 6857996"/>
              <a:gd name="connsiteX1017" fmla="*/ 4925831 w 12191993"/>
              <a:gd name="connsiteY1017" fmla="*/ 6547800 h 6857996"/>
              <a:gd name="connsiteX1018" fmla="*/ 4925520 w 12191993"/>
              <a:gd name="connsiteY1018" fmla="*/ 6589392 h 6857996"/>
              <a:gd name="connsiteX1019" fmla="*/ 4925520 w 12191993"/>
              <a:gd name="connsiteY1019" fmla="*/ 6590980 h 6857996"/>
              <a:gd name="connsiteX1020" fmla="*/ 4927700 w 12191993"/>
              <a:gd name="connsiteY1020" fmla="*/ 6595107 h 6857996"/>
              <a:gd name="connsiteX1021" fmla="*/ 4949199 w 12191993"/>
              <a:gd name="connsiteY1021" fmla="*/ 6600822 h 6857996"/>
              <a:gd name="connsiteX1022" fmla="*/ 4983161 w 12191993"/>
              <a:gd name="connsiteY1022" fmla="*/ 6563675 h 6857996"/>
              <a:gd name="connsiteX1023" fmla="*/ 4959168 w 12191993"/>
              <a:gd name="connsiteY1023" fmla="*/ 6532877 h 6857996"/>
              <a:gd name="connsiteX1024" fmla="*/ 4945770 w 12191993"/>
              <a:gd name="connsiteY1024" fmla="*/ 6538592 h 6857996"/>
              <a:gd name="connsiteX1025" fmla="*/ 4940786 w 12191993"/>
              <a:gd name="connsiteY1025" fmla="*/ 6543355 h 6857996"/>
              <a:gd name="connsiteX1026" fmla="*/ 4940163 w 12191993"/>
              <a:gd name="connsiteY1026" fmla="*/ 6542402 h 6857996"/>
              <a:gd name="connsiteX1027" fmla="*/ 4940163 w 12191993"/>
              <a:gd name="connsiteY1027" fmla="*/ 6541767 h 6857996"/>
              <a:gd name="connsiteX1028" fmla="*/ 4940163 w 12191993"/>
              <a:gd name="connsiteY1028" fmla="*/ 6539227 h 6857996"/>
              <a:gd name="connsiteX1029" fmla="*/ 4940475 w 12191993"/>
              <a:gd name="connsiteY1029" fmla="*/ 6521130 h 6857996"/>
              <a:gd name="connsiteX1030" fmla="*/ 4940786 w 12191993"/>
              <a:gd name="connsiteY1030" fmla="*/ 6503350 h 6857996"/>
              <a:gd name="connsiteX1031" fmla="*/ 4941098 w 12191993"/>
              <a:gd name="connsiteY1031" fmla="*/ 6501445 h 6857996"/>
              <a:gd name="connsiteX1032" fmla="*/ 4939540 w 12191993"/>
              <a:gd name="connsiteY1032" fmla="*/ 6499222 h 6857996"/>
              <a:gd name="connsiteX1033" fmla="*/ 4898522 w 12191993"/>
              <a:gd name="connsiteY1033" fmla="*/ 6499222 h 6857996"/>
              <a:gd name="connsiteX1034" fmla="*/ 4879530 w 12191993"/>
              <a:gd name="connsiteY1034" fmla="*/ 6501778 h 6857996"/>
              <a:gd name="connsiteX1035" fmla="*/ 4876959 w 12191993"/>
              <a:gd name="connsiteY1035" fmla="*/ 6503695 h 6857996"/>
              <a:gd name="connsiteX1036" fmla="*/ 4876959 w 12191993"/>
              <a:gd name="connsiteY1036" fmla="*/ 6506251 h 6857996"/>
              <a:gd name="connsiteX1037" fmla="*/ 4879852 w 12191993"/>
              <a:gd name="connsiteY1037" fmla="*/ 6508806 h 6857996"/>
              <a:gd name="connsiteX1038" fmla="*/ 4885972 w 12191993"/>
              <a:gd name="connsiteY1038" fmla="*/ 6517112 h 6857996"/>
              <a:gd name="connsiteX1039" fmla="*/ 4886292 w 12191993"/>
              <a:gd name="connsiteY1039" fmla="*/ 6531488 h 6857996"/>
              <a:gd name="connsiteX1040" fmla="*/ 4886292 w 12191993"/>
              <a:gd name="connsiteY1040" fmla="*/ 6533725 h 6857996"/>
              <a:gd name="connsiteX1041" fmla="*/ 4885328 w 12191993"/>
              <a:gd name="connsiteY1041" fmla="*/ 6535961 h 6857996"/>
              <a:gd name="connsiteX1042" fmla="*/ 4884360 w 12191993"/>
              <a:gd name="connsiteY1042" fmla="*/ 6535322 h 6857996"/>
              <a:gd name="connsiteX1043" fmla="*/ 4872127 w 12191993"/>
              <a:gd name="connsiteY1043" fmla="*/ 6532766 h 6857996"/>
              <a:gd name="connsiteX1044" fmla="*/ 4841871 w 12191993"/>
              <a:gd name="connsiteY1044" fmla="*/ 6569186 h 6857996"/>
              <a:gd name="connsiteX1045" fmla="*/ 4866980 w 12191993"/>
              <a:gd name="connsiteY1045" fmla="*/ 6601132 h 6857996"/>
              <a:gd name="connsiteX1046" fmla="*/ 4878566 w 12191993"/>
              <a:gd name="connsiteY1046" fmla="*/ 6597299 h 6857996"/>
              <a:gd name="connsiteX1047" fmla="*/ 4885328 w 12191993"/>
              <a:gd name="connsiteY1047" fmla="*/ 6591868 h 6857996"/>
              <a:gd name="connsiteX1048" fmla="*/ 4886614 w 12191993"/>
              <a:gd name="connsiteY1048" fmla="*/ 6591229 h 6857996"/>
              <a:gd name="connsiteX1049" fmla="*/ 4887899 w 12191993"/>
              <a:gd name="connsiteY1049" fmla="*/ 6594424 h 6857996"/>
              <a:gd name="connsiteX1050" fmla="*/ 4888221 w 12191993"/>
              <a:gd name="connsiteY1050" fmla="*/ 6600174 h 6857996"/>
              <a:gd name="connsiteX1051" fmla="*/ 4889831 w 12191993"/>
              <a:gd name="connsiteY1051" fmla="*/ 6602410 h 6857996"/>
              <a:gd name="connsiteX1052" fmla="*/ 4892085 w 12191993"/>
              <a:gd name="connsiteY1052" fmla="*/ 6602091 h 6857996"/>
              <a:gd name="connsiteX1053" fmla="*/ 4909145 w 12191993"/>
              <a:gd name="connsiteY1053" fmla="*/ 6598896 h 6857996"/>
              <a:gd name="connsiteX1054" fmla="*/ 4911721 w 12191993"/>
              <a:gd name="connsiteY1054" fmla="*/ 6596660 h 6857996"/>
              <a:gd name="connsiteX1055" fmla="*/ 4911721 w 12191993"/>
              <a:gd name="connsiteY1055" fmla="*/ 6594424 h 6857996"/>
              <a:gd name="connsiteX1056" fmla="*/ 4910113 w 12191993"/>
              <a:gd name="connsiteY1056" fmla="*/ 6592826 h 6857996"/>
              <a:gd name="connsiteX1057" fmla="*/ 4902066 w 12191993"/>
              <a:gd name="connsiteY1057" fmla="*/ 6589312 h 6857996"/>
              <a:gd name="connsiteX1058" fmla="*/ 4901098 w 12191993"/>
              <a:gd name="connsiteY1058" fmla="*/ 6565671 h 6857996"/>
              <a:gd name="connsiteX1059" fmla="*/ 4901098 w 12191993"/>
              <a:gd name="connsiteY1059" fmla="*/ 6542031 h 6857996"/>
              <a:gd name="connsiteX1060" fmla="*/ 4902066 w 12191993"/>
              <a:gd name="connsiteY1060" fmla="*/ 6501459 h 6857996"/>
              <a:gd name="connsiteX1061" fmla="*/ 4900132 w 12191993"/>
              <a:gd name="connsiteY1061" fmla="*/ 6499222 h 6857996"/>
              <a:gd name="connsiteX1062" fmla="*/ 4898522 w 12191993"/>
              <a:gd name="connsiteY1062" fmla="*/ 6499222 h 6857996"/>
              <a:gd name="connsiteX1063" fmla="*/ 6032809 w 12191993"/>
              <a:gd name="connsiteY1063" fmla="*/ 6467471 h 6857996"/>
              <a:gd name="connsiteX1064" fmla="*/ 6068221 w 12191993"/>
              <a:gd name="connsiteY1064" fmla="*/ 6467471 h 6857996"/>
              <a:gd name="connsiteX1065" fmla="*/ 6078971 w 12191993"/>
              <a:gd name="connsiteY1065" fmla="*/ 6469080 h 6857996"/>
              <a:gd name="connsiteX1066" fmla="*/ 6078971 w 12191993"/>
              <a:gd name="connsiteY1066" fmla="*/ 6471974 h 6857996"/>
              <a:gd name="connsiteX1067" fmla="*/ 6073597 w 12191993"/>
              <a:gd name="connsiteY1067" fmla="*/ 6479694 h 6857996"/>
              <a:gd name="connsiteX1068" fmla="*/ 6073597 w 12191993"/>
              <a:gd name="connsiteY1068" fmla="*/ 6480016 h 6857996"/>
              <a:gd name="connsiteX1069" fmla="*/ 6084979 w 12191993"/>
              <a:gd name="connsiteY1069" fmla="*/ 6488700 h 6857996"/>
              <a:gd name="connsiteX1070" fmla="*/ 6095413 w 12191993"/>
              <a:gd name="connsiteY1070" fmla="*/ 6492560 h 6857996"/>
              <a:gd name="connsiteX1071" fmla="*/ 6097310 w 12191993"/>
              <a:gd name="connsiteY1071" fmla="*/ 6491595 h 6857996"/>
              <a:gd name="connsiteX1072" fmla="*/ 6106163 w 12191993"/>
              <a:gd name="connsiteY1072" fmla="*/ 6479051 h 6857996"/>
              <a:gd name="connsiteX1073" fmla="*/ 6105847 w 12191993"/>
              <a:gd name="connsiteY1073" fmla="*/ 6476799 h 6857996"/>
              <a:gd name="connsiteX1074" fmla="*/ 6104898 w 12191993"/>
              <a:gd name="connsiteY1074" fmla="*/ 6474548 h 6857996"/>
              <a:gd name="connsiteX1075" fmla="*/ 6104898 w 12191993"/>
              <a:gd name="connsiteY1075" fmla="*/ 6474226 h 6857996"/>
              <a:gd name="connsiteX1076" fmla="*/ 6102052 w 12191993"/>
              <a:gd name="connsiteY1076" fmla="*/ 6471331 h 6857996"/>
              <a:gd name="connsiteX1077" fmla="*/ 6107428 w 12191993"/>
              <a:gd name="connsiteY1077" fmla="*/ 6467471 h 6857996"/>
              <a:gd name="connsiteX1078" fmla="*/ 6108060 w 12191993"/>
              <a:gd name="connsiteY1078" fmla="*/ 6467471 h 6857996"/>
              <a:gd name="connsiteX1079" fmla="*/ 6108376 w 12191993"/>
              <a:gd name="connsiteY1079" fmla="*/ 6467471 h 6857996"/>
              <a:gd name="connsiteX1080" fmla="*/ 6112486 w 12191993"/>
              <a:gd name="connsiteY1080" fmla="*/ 6471653 h 6857996"/>
              <a:gd name="connsiteX1081" fmla="*/ 6110589 w 12191993"/>
              <a:gd name="connsiteY1081" fmla="*/ 6479051 h 6857996"/>
              <a:gd name="connsiteX1082" fmla="*/ 6119126 w 12191993"/>
              <a:gd name="connsiteY1082" fmla="*/ 6491595 h 6857996"/>
              <a:gd name="connsiteX1083" fmla="*/ 6121023 w 12191993"/>
              <a:gd name="connsiteY1083" fmla="*/ 6492560 h 6857996"/>
              <a:gd name="connsiteX1084" fmla="*/ 6131774 w 12191993"/>
              <a:gd name="connsiteY1084" fmla="*/ 6488700 h 6857996"/>
              <a:gd name="connsiteX1085" fmla="*/ 6143156 w 12191993"/>
              <a:gd name="connsiteY1085" fmla="*/ 6480016 h 6857996"/>
              <a:gd name="connsiteX1086" fmla="*/ 6143156 w 12191993"/>
              <a:gd name="connsiteY1086" fmla="*/ 6479694 h 6857996"/>
              <a:gd name="connsiteX1087" fmla="*/ 6137781 w 12191993"/>
              <a:gd name="connsiteY1087" fmla="*/ 6471974 h 6857996"/>
              <a:gd name="connsiteX1088" fmla="*/ 6137781 w 12191993"/>
              <a:gd name="connsiteY1088" fmla="*/ 6469080 h 6857996"/>
              <a:gd name="connsiteX1089" fmla="*/ 6148531 w 12191993"/>
              <a:gd name="connsiteY1089" fmla="*/ 6467471 h 6857996"/>
              <a:gd name="connsiteX1090" fmla="*/ 6184576 w 12191993"/>
              <a:gd name="connsiteY1090" fmla="*/ 6467471 h 6857996"/>
              <a:gd name="connsiteX1091" fmla="*/ 6184892 w 12191993"/>
              <a:gd name="connsiteY1091" fmla="*/ 6476478 h 6857996"/>
              <a:gd name="connsiteX1092" fmla="*/ 6182363 w 12191993"/>
              <a:gd name="connsiteY1092" fmla="*/ 6504461 h 6857996"/>
              <a:gd name="connsiteX1093" fmla="*/ 6122920 w 12191993"/>
              <a:gd name="connsiteY1093" fmla="*/ 6495133 h 6857996"/>
              <a:gd name="connsiteX1094" fmla="*/ 6124185 w 12191993"/>
              <a:gd name="connsiteY1094" fmla="*/ 6500923 h 6857996"/>
              <a:gd name="connsiteX1095" fmla="*/ 6109008 w 12191993"/>
              <a:gd name="connsiteY1095" fmla="*/ 6516684 h 6857996"/>
              <a:gd name="connsiteX1096" fmla="*/ 6108376 w 12191993"/>
              <a:gd name="connsiteY1096" fmla="*/ 6516684 h 6857996"/>
              <a:gd name="connsiteX1097" fmla="*/ 6107744 w 12191993"/>
              <a:gd name="connsiteY1097" fmla="*/ 6516684 h 6857996"/>
              <a:gd name="connsiteX1098" fmla="*/ 6092883 w 12191993"/>
              <a:gd name="connsiteY1098" fmla="*/ 6500923 h 6857996"/>
              <a:gd name="connsiteX1099" fmla="*/ 6094148 w 12191993"/>
              <a:gd name="connsiteY1099" fmla="*/ 6495133 h 6857996"/>
              <a:gd name="connsiteX1100" fmla="*/ 6035022 w 12191993"/>
              <a:gd name="connsiteY1100" fmla="*/ 6504461 h 6857996"/>
              <a:gd name="connsiteX1101" fmla="*/ 6032492 w 12191993"/>
              <a:gd name="connsiteY1101" fmla="*/ 6476478 h 6857996"/>
              <a:gd name="connsiteX1102" fmla="*/ 6032809 w 12191993"/>
              <a:gd name="connsiteY1102" fmla="*/ 6467471 h 6857996"/>
              <a:gd name="connsiteX1103" fmla="*/ 6035029 w 12191993"/>
              <a:gd name="connsiteY1103" fmla="*/ 6454771 h 6857996"/>
              <a:gd name="connsiteX1104" fmla="*/ 6108377 w 12191993"/>
              <a:gd name="connsiteY1104" fmla="*/ 6454771 h 6857996"/>
              <a:gd name="connsiteX1105" fmla="*/ 6182357 w 12191993"/>
              <a:gd name="connsiteY1105" fmla="*/ 6454771 h 6857996"/>
              <a:gd name="connsiteX1106" fmla="*/ 6183305 w 12191993"/>
              <a:gd name="connsiteY1106" fmla="*/ 6459317 h 6857996"/>
              <a:gd name="connsiteX1107" fmla="*/ 6148528 w 12191993"/>
              <a:gd name="connsiteY1107" fmla="*/ 6459317 h 6857996"/>
              <a:gd name="connsiteX1108" fmla="*/ 6127346 w 12191993"/>
              <a:gd name="connsiteY1108" fmla="*/ 6471656 h 6857996"/>
              <a:gd name="connsiteX1109" fmla="*/ 6131456 w 12191993"/>
              <a:gd name="connsiteY1109" fmla="*/ 6479450 h 6857996"/>
              <a:gd name="connsiteX1110" fmla="*/ 6121655 w 12191993"/>
              <a:gd name="connsiteY1110" fmla="*/ 6483346 h 6857996"/>
              <a:gd name="connsiteX1111" fmla="*/ 6118810 w 12191993"/>
              <a:gd name="connsiteY1111" fmla="*/ 6478476 h 6857996"/>
              <a:gd name="connsiteX1112" fmla="*/ 6121023 w 12191993"/>
              <a:gd name="connsiteY1112" fmla="*/ 6471332 h 6857996"/>
              <a:gd name="connsiteX1113" fmla="*/ 6108060 w 12191993"/>
              <a:gd name="connsiteY1113" fmla="*/ 6459967 h 6857996"/>
              <a:gd name="connsiteX1114" fmla="*/ 6098892 w 12191993"/>
              <a:gd name="connsiteY1114" fmla="*/ 6463214 h 6857996"/>
              <a:gd name="connsiteX1115" fmla="*/ 6098576 w 12191993"/>
              <a:gd name="connsiteY1115" fmla="*/ 6463863 h 6857996"/>
              <a:gd name="connsiteX1116" fmla="*/ 6092253 w 12191993"/>
              <a:gd name="connsiteY1116" fmla="*/ 6471007 h 6857996"/>
              <a:gd name="connsiteX1117" fmla="*/ 6092253 w 12191993"/>
              <a:gd name="connsiteY1117" fmla="*/ 6474904 h 6857996"/>
              <a:gd name="connsiteX1118" fmla="*/ 6095098 w 12191993"/>
              <a:gd name="connsiteY1118" fmla="*/ 6475553 h 6857996"/>
              <a:gd name="connsiteX1119" fmla="*/ 6096995 w 12191993"/>
              <a:gd name="connsiteY1119" fmla="*/ 6477177 h 6857996"/>
              <a:gd name="connsiteX1120" fmla="*/ 6095098 w 12191993"/>
              <a:gd name="connsiteY1120" fmla="*/ 6483346 h 6857996"/>
              <a:gd name="connsiteX1121" fmla="*/ 6085297 w 12191993"/>
              <a:gd name="connsiteY1121" fmla="*/ 6479450 h 6857996"/>
              <a:gd name="connsiteX1122" fmla="*/ 6089407 w 12191993"/>
              <a:gd name="connsiteY1122" fmla="*/ 6471656 h 6857996"/>
              <a:gd name="connsiteX1123" fmla="*/ 6068225 w 12191993"/>
              <a:gd name="connsiteY1123" fmla="*/ 6459317 h 6857996"/>
              <a:gd name="connsiteX1124" fmla="*/ 6034080 w 12191993"/>
              <a:gd name="connsiteY1124" fmla="*/ 6459317 h 6857996"/>
              <a:gd name="connsiteX1125" fmla="*/ 6035029 w 12191993"/>
              <a:gd name="connsiteY1125" fmla="*/ 6454771 h 6857996"/>
              <a:gd name="connsiteX1126" fmla="*/ 6146512 w 12191993"/>
              <a:gd name="connsiteY1126" fmla="*/ 6416671 h 6857996"/>
              <a:gd name="connsiteX1127" fmla="*/ 6156317 w 12191993"/>
              <a:gd name="connsiteY1127" fmla="*/ 6423414 h 6857996"/>
              <a:gd name="connsiteX1128" fmla="*/ 6156317 w 12191993"/>
              <a:gd name="connsiteY1128" fmla="*/ 6445246 h 6857996"/>
              <a:gd name="connsiteX1129" fmla="*/ 6134092 w 12191993"/>
              <a:gd name="connsiteY1129" fmla="*/ 6445246 h 6857996"/>
              <a:gd name="connsiteX1130" fmla="*/ 6134092 w 12191993"/>
              <a:gd name="connsiteY1130" fmla="*/ 6422450 h 6857996"/>
              <a:gd name="connsiteX1131" fmla="*/ 6135400 w 12191993"/>
              <a:gd name="connsiteY1131" fmla="*/ 6418598 h 6857996"/>
              <a:gd name="connsiteX1132" fmla="*/ 6146512 w 12191993"/>
              <a:gd name="connsiteY1132" fmla="*/ 6416671 h 6857996"/>
              <a:gd name="connsiteX1133" fmla="*/ 6070000 w 12191993"/>
              <a:gd name="connsiteY1133" fmla="*/ 6416671 h 6857996"/>
              <a:gd name="connsiteX1134" fmla="*/ 6080473 w 12191993"/>
              <a:gd name="connsiteY1134" fmla="*/ 6418598 h 6857996"/>
              <a:gd name="connsiteX1135" fmla="*/ 6081705 w 12191993"/>
              <a:gd name="connsiteY1135" fmla="*/ 6422450 h 6857996"/>
              <a:gd name="connsiteX1136" fmla="*/ 6081705 w 12191993"/>
              <a:gd name="connsiteY1136" fmla="*/ 6445246 h 6857996"/>
              <a:gd name="connsiteX1137" fmla="*/ 6061067 w 12191993"/>
              <a:gd name="connsiteY1137" fmla="*/ 6445246 h 6857996"/>
              <a:gd name="connsiteX1138" fmla="*/ 6061067 w 12191993"/>
              <a:gd name="connsiteY1138" fmla="*/ 6423414 h 6857996"/>
              <a:gd name="connsiteX1139" fmla="*/ 6070000 w 12191993"/>
              <a:gd name="connsiteY1139" fmla="*/ 6416671 h 6857996"/>
              <a:gd name="connsiteX1140" fmla="*/ 6108533 w 12191993"/>
              <a:gd name="connsiteY1140" fmla="*/ 6408733 h 6857996"/>
              <a:gd name="connsiteX1141" fmla="*/ 6126155 w 12191993"/>
              <a:gd name="connsiteY1141" fmla="*/ 6422703 h 6857996"/>
              <a:gd name="connsiteX1142" fmla="*/ 6126155 w 12191993"/>
              <a:gd name="connsiteY1142" fmla="*/ 6445246 h 6857996"/>
              <a:gd name="connsiteX1143" fmla="*/ 6108533 w 12191993"/>
              <a:gd name="connsiteY1143" fmla="*/ 6445246 h 6857996"/>
              <a:gd name="connsiteX1144" fmla="*/ 6091230 w 12191993"/>
              <a:gd name="connsiteY1144" fmla="*/ 6445246 h 6857996"/>
              <a:gd name="connsiteX1145" fmla="*/ 6091230 w 12191993"/>
              <a:gd name="connsiteY1145" fmla="*/ 6422703 h 6857996"/>
              <a:gd name="connsiteX1146" fmla="*/ 6108533 w 12191993"/>
              <a:gd name="connsiteY1146" fmla="*/ 6408733 h 6857996"/>
              <a:gd name="connsiteX1147" fmla="*/ 6118217 w 12191993"/>
              <a:gd name="connsiteY1147" fmla="*/ 6397621 h 6857996"/>
              <a:gd name="connsiteX1148" fmla="*/ 6140442 w 12191993"/>
              <a:gd name="connsiteY1148" fmla="*/ 6407781 h 6857996"/>
              <a:gd name="connsiteX1149" fmla="*/ 6131364 w 12191993"/>
              <a:gd name="connsiteY1149" fmla="*/ 6410321 h 6857996"/>
              <a:gd name="connsiteX1150" fmla="*/ 6118217 w 12191993"/>
              <a:gd name="connsiteY1150" fmla="*/ 6400479 h 6857996"/>
              <a:gd name="connsiteX1151" fmla="*/ 6118217 w 12191993"/>
              <a:gd name="connsiteY1151" fmla="*/ 6397621 h 6857996"/>
              <a:gd name="connsiteX1152" fmla="*/ 6097580 w 12191993"/>
              <a:gd name="connsiteY1152" fmla="*/ 6397621 h 6857996"/>
              <a:gd name="connsiteX1153" fmla="*/ 6097580 w 12191993"/>
              <a:gd name="connsiteY1153" fmla="*/ 6400479 h 6857996"/>
              <a:gd name="connsiteX1154" fmla="*/ 6084563 w 12191993"/>
              <a:gd name="connsiteY1154" fmla="*/ 6410321 h 6857996"/>
              <a:gd name="connsiteX1155" fmla="*/ 6075355 w 12191993"/>
              <a:gd name="connsiteY1155" fmla="*/ 6407781 h 6857996"/>
              <a:gd name="connsiteX1156" fmla="*/ 6097580 w 12191993"/>
              <a:gd name="connsiteY1156" fmla="*/ 6397621 h 6857996"/>
              <a:gd name="connsiteX1157" fmla="*/ 6104824 w 12191993"/>
              <a:gd name="connsiteY1157" fmla="*/ 6365871 h 6857996"/>
              <a:gd name="connsiteX1158" fmla="*/ 6107737 w 12191993"/>
              <a:gd name="connsiteY1158" fmla="*/ 6365871 h 6857996"/>
              <a:gd name="connsiteX1159" fmla="*/ 6110650 w 12191993"/>
              <a:gd name="connsiteY1159" fmla="*/ 6365871 h 6857996"/>
              <a:gd name="connsiteX1160" fmla="*/ 6110650 w 12191993"/>
              <a:gd name="connsiteY1160" fmla="*/ 6379335 h 6857996"/>
              <a:gd name="connsiteX1161" fmla="*/ 6124568 w 12191993"/>
              <a:gd name="connsiteY1161" fmla="*/ 6379335 h 6857996"/>
              <a:gd name="connsiteX1162" fmla="*/ 6124568 w 12191993"/>
              <a:gd name="connsiteY1162" fmla="*/ 6385425 h 6857996"/>
              <a:gd name="connsiteX1163" fmla="*/ 6110650 w 12191993"/>
              <a:gd name="connsiteY1163" fmla="*/ 6385425 h 6857996"/>
              <a:gd name="connsiteX1164" fmla="*/ 6110650 w 12191993"/>
              <a:gd name="connsiteY1164" fmla="*/ 6399209 h 6857996"/>
              <a:gd name="connsiteX1165" fmla="*/ 6107737 w 12191993"/>
              <a:gd name="connsiteY1165" fmla="*/ 6399209 h 6857996"/>
              <a:gd name="connsiteX1166" fmla="*/ 6104824 w 12191993"/>
              <a:gd name="connsiteY1166" fmla="*/ 6399209 h 6857996"/>
              <a:gd name="connsiteX1167" fmla="*/ 6104824 w 12191993"/>
              <a:gd name="connsiteY1167" fmla="*/ 6385425 h 6857996"/>
              <a:gd name="connsiteX1168" fmla="*/ 6091230 w 12191993"/>
              <a:gd name="connsiteY1168" fmla="*/ 6385425 h 6857996"/>
              <a:gd name="connsiteX1169" fmla="*/ 6091230 w 12191993"/>
              <a:gd name="connsiteY1169" fmla="*/ 6379335 h 6857996"/>
              <a:gd name="connsiteX1170" fmla="*/ 6104824 w 12191993"/>
              <a:gd name="connsiteY1170" fmla="*/ 6379335 h 6857996"/>
              <a:gd name="connsiteX1171" fmla="*/ 6104824 w 12191993"/>
              <a:gd name="connsiteY1171" fmla="*/ 6365871 h 6857996"/>
              <a:gd name="connsiteX1172" fmla="*/ 6098253 w 12191993"/>
              <a:gd name="connsiteY1172" fmla="*/ 6359521 h 6857996"/>
              <a:gd name="connsiteX1173" fmla="*/ 6098253 w 12191993"/>
              <a:gd name="connsiteY1173" fmla="*/ 6372830 h 6857996"/>
              <a:gd name="connsiteX1174" fmla="*/ 6085284 w 12191993"/>
              <a:gd name="connsiteY1174" fmla="*/ 6372830 h 6857996"/>
              <a:gd name="connsiteX1175" fmla="*/ 6085284 w 12191993"/>
              <a:gd name="connsiteY1175" fmla="*/ 6392793 h 6857996"/>
              <a:gd name="connsiteX1176" fmla="*/ 6062508 w 12191993"/>
              <a:gd name="connsiteY1176" fmla="*/ 6409270 h 6857996"/>
              <a:gd name="connsiteX1177" fmla="*/ 6051753 w 12191993"/>
              <a:gd name="connsiteY1177" fmla="*/ 6424163 h 6857996"/>
              <a:gd name="connsiteX1178" fmla="*/ 6051753 w 12191993"/>
              <a:gd name="connsiteY1178" fmla="*/ 6445710 h 6857996"/>
              <a:gd name="connsiteX1179" fmla="*/ 6028345 w 12191993"/>
              <a:gd name="connsiteY1179" fmla="*/ 6445710 h 6857996"/>
              <a:gd name="connsiteX1180" fmla="*/ 6027080 w 12191993"/>
              <a:gd name="connsiteY1180" fmla="*/ 6449195 h 6857996"/>
              <a:gd name="connsiteX1181" fmla="*/ 6022967 w 12191993"/>
              <a:gd name="connsiteY1181" fmla="*/ 6477397 h 6857996"/>
              <a:gd name="connsiteX1182" fmla="*/ 6046376 w 12191993"/>
              <a:gd name="connsiteY1182" fmla="*/ 6575943 h 6857996"/>
              <a:gd name="connsiteX1183" fmla="*/ 6099202 w 12191993"/>
              <a:gd name="connsiteY1183" fmla="*/ 6673222 h 6857996"/>
              <a:gd name="connsiteX1184" fmla="*/ 6108060 w 12191993"/>
              <a:gd name="connsiteY1184" fmla="*/ 6678609 h 6857996"/>
              <a:gd name="connsiteX1185" fmla="*/ 6108376 w 12191993"/>
              <a:gd name="connsiteY1185" fmla="*/ 6678609 h 6857996"/>
              <a:gd name="connsiteX1186" fmla="*/ 6108692 w 12191993"/>
              <a:gd name="connsiteY1186" fmla="*/ 6678609 h 6857996"/>
              <a:gd name="connsiteX1187" fmla="*/ 6117866 w 12191993"/>
              <a:gd name="connsiteY1187" fmla="*/ 6673222 h 6857996"/>
              <a:gd name="connsiteX1188" fmla="*/ 6171009 w 12191993"/>
              <a:gd name="connsiteY1188" fmla="*/ 6575943 h 6857996"/>
              <a:gd name="connsiteX1189" fmla="*/ 6194417 w 12191993"/>
              <a:gd name="connsiteY1189" fmla="*/ 6477397 h 6857996"/>
              <a:gd name="connsiteX1190" fmla="*/ 6190305 w 12191993"/>
              <a:gd name="connsiteY1190" fmla="*/ 6449195 h 6857996"/>
              <a:gd name="connsiteX1191" fmla="*/ 6189040 w 12191993"/>
              <a:gd name="connsiteY1191" fmla="*/ 6445710 h 6857996"/>
              <a:gd name="connsiteX1192" fmla="*/ 6165631 w 12191993"/>
              <a:gd name="connsiteY1192" fmla="*/ 6445710 h 6857996"/>
              <a:gd name="connsiteX1193" fmla="*/ 6165631 w 12191993"/>
              <a:gd name="connsiteY1193" fmla="*/ 6424163 h 6857996"/>
              <a:gd name="connsiteX1194" fmla="*/ 6154560 w 12191993"/>
              <a:gd name="connsiteY1194" fmla="*/ 6409270 h 6857996"/>
              <a:gd name="connsiteX1195" fmla="*/ 6132101 w 12191993"/>
              <a:gd name="connsiteY1195" fmla="*/ 6392793 h 6857996"/>
              <a:gd name="connsiteX1196" fmla="*/ 6132101 w 12191993"/>
              <a:gd name="connsiteY1196" fmla="*/ 6372830 h 6857996"/>
              <a:gd name="connsiteX1197" fmla="*/ 6118498 w 12191993"/>
              <a:gd name="connsiteY1197" fmla="*/ 6372830 h 6857996"/>
              <a:gd name="connsiteX1198" fmla="*/ 6118498 w 12191993"/>
              <a:gd name="connsiteY1198" fmla="*/ 6359521 h 6857996"/>
              <a:gd name="connsiteX1199" fmla="*/ 6108376 w 12191993"/>
              <a:gd name="connsiteY1199" fmla="*/ 6359521 h 6857996"/>
              <a:gd name="connsiteX1200" fmla="*/ 6098253 w 12191993"/>
              <a:gd name="connsiteY1200" fmla="*/ 6359521 h 6857996"/>
              <a:gd name="connsiteX1201" fmla="*/ 0 w 12191993"/>
              <a:gd name="connsiteY1201" fmla="*/ 0 h 6857996"/>
              <a:gd name="connsiteX1202" fmla="*/ 12191993 w 12191993"/>
              <a:gd name="connsiteY1202" fmla="*/ 0 h 6857996"/>
              <a:gd name="connsiteX1203" fmla="*/ 12191993 w 12191993"/>
              <a:gd name="connsiteY1203" fmla="*/ 6857996 h 6857996"/>
              <a:gd name="connsiteX1204" fmla="*/ 0 w 12191993"/>
              <a:gd name="connsiteY1204" fmla="*/ 6857996 h 6857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Lst>
            <a:rect l="l" t="t" r="r" b="b"/>
            <a:pathLst>
              <a:path w="12191993" h="6857996">
                <a:moveTo>
                  <a:pt x="6150497" y="6688738"/>
                </a:moveTo>
                <a:cubicBezTo>
                  <a:pt x="6148985" y="6689343"/>
                  <a:pt x="6148380" y="6691157"/>
                  <a:pt x="6148985" y="6692367"/>
                </a:cubicBezTo>
                <a:cubicBezTo>
                  <a:pt x="6149590" y="6693878"/>
                  <a:pt x="6151404" y="6694483"/>
                  <a:pt x="6152916" y="6693878"/>
                </a:cubicBezTo>
                <a:cubicBezTo>
                  <a:pt x="6154125" y="6693274"/>
                  <a:pt x="6154730" y="6691459"/>
                  <a:pt x="6154125" y="6690250"/>
                </a:cubicBezTo>
                <a:cubicBezTo>
                  <a:pt x="6153521" y="6688738"/>
                  <a:pt x="6152009" y="6688133"/>
                  <a:pt x="6150497" y="6688738"/>
                </a:cubicBezTo>
                <a:close/>
                <a:moveTo>
                  <a:pt x="6092818" y="6684958"/>
                </a:moveTo>
                <a:lnTo>
                  <a:pt x="6092818" y="6686546"/>
                </a:lnTo>
                <a:lnTo>
                  <a:pt x="6094405" y="6688133"/>
                </a:lnTo>
                <a:lnTo>
                  <a:pt x="6092818" y="6708771"/>
                </a:lnTo>
                <a:lnTo>
                  <a:pt x="6091231" y="6710359"/>
                </a:lnTo>
                <a:lnTo>
                  <a:pt x="6097580" y="6711946"/>
                </a:lnTo>
                <a:lnTo>
                  <a:pt x="6097580" y="6708771"/>
                </a:lnTo>
                <a:lnTo>
                  <a:pt x="6095993" y="6708771"/>
                </a:lnTo>
                <a:lnTo>
                  <a:pt x="6097580" y="6692896"/>
                </a:lnTo>
                <a:lnTo>
                  <a:pt x="6111868" y="6711946"/>
                </a:lnTo>
                <a:lnTo>
                  <a:pt x="6115043" y="6711946"/>
                </a:lnTo>
                <a:lnTo>
                  <a:pt x="6113456" y="6688133"/>
                </a:lnTo>
                <a:lnTo>
                  <a:pt x="6113456" y="6686546"/>
                </a:lnTo>
                <a:lnTo>
                  <a:pt x="6108693" y="6686546"/>
                </a:lnTo>
                <a:lnTo>
                  <a:pt x="6108693" y="6688133"/>
                </a:lnTo>
                <a:lnTo>
                  <a:pt x="6110281" y="6688133"/>
                </a:lnTo>
                <a:lnTo>
                  <a:pt x="6111868" y="6704009"/>
                </a:lnTo>
                <a:lnTo>
                  <a:pt x="6097580" y="6686546"/>
                </a:lnTo>
                <a:close/>
                <a:moveTo>
                  <a:pt x="6080118" y="6683371"/>
                </a:moveTo>
                <a:lnTo>
                  <a:pt x="6080118" y="6684959"/>
                </a:lnTo>
                <a:lnTo>
                  <a:pt x="6081705" y="6686546"/>
                </a:lnTo>
                <a:lnTo>
                  <a:pt x="6076943" y="6705597"/>
                </a:lnTo>
                <a:lnTo>
                  <a:pt x="6075355" y="6707184"/>
                </a:lnTo>
                <a:lnTo>
                  <a:pt x="6083293" y="6710359"/>
                </a:lnTo>
                <a:lnTo>
                  <a:pt x="6083293" y="6708772"/>
                </a:lnTo>
                <a:lnTo>
                  <a:pt x="6081705" y="6707184"/>
                </a:lnTo>
                <a:lnTo>
                  <a:pt x="6086468" y="6686546"/>
                </a:lnTo>
                <a:lnTo>
                  <a:pt x="6088055" y="6686546"/>
                </a:lnTo>
                <a:lnTo>
                  <a:pt x="6088055" y="6684959"/>
                </a:lnTo>
                <a:close/>
                <a:moveTo>
                  <a:pt x="6137500" y="6681783"/>
                </a:moveTo>
                <a:cubicBezTo>
                  <a:pt x="6135252" y="6682101"/>
                  <a:pt x="6133647" y="6682101"/>
                  <a:pt x="6131078" y="6682736"/>
                </a:cubicBezTo>
                <a:cubicBezTo>
                  <a:pt x="6123373" y="6684958"/>
                  <a:pt x="6116630" y="6689086"/>
                  <a:pt x="6120162" y="6699246"/>
                </a:cubicBezTo>
                <a:cubicBezTo>
                  <a:pt x="6122409" y="6708453"/>
                  <a:pt x="6129152" y="6710358"/>
                  <a:pt x="6136536" y="6708771"/>
                </a:cubicBezTo>
                <a:cubicBezTo>
                  <a:pt x="6140389" y="6707818"/>
                  <a:pt x="6142637" y="6706231"/>
                  <a:pt x="6145205" y="6703373"/>
                </a:cubicBezTo>
                <a:cubicBezTo>
                  <a:pt x="6145205" y="6703373"/>
                  <a:pt x="6145205" y="6703373"/>
                  <a:pt x="6143279" y="6697658"/>
                </a:cubicBezTo>
                <a:cubicBezTo>
                  <a:pt x="6143279" y="6697658"/>
                  <a:pt x="6143279" y="6697658"/>
                  <a:pt x="6142316" y="6697658"/>
                </a:cubicBezTo>
                <a:cubicBezTo>
                  <a:pt x="6142637" y="6701468"/>
                  <a:pt x="6139105" y="6704961"/>
                  <a:pt x="6136215" y="6705596"/>
                </a:cubicBezTo>
                <a:cubicBezTo>
                  <a:pt x="6131399" y="6706548"/>
                  <a:pt x="6126583" y="6703056"/>
                  <a:pt x="6126262" y="6698293"/>
                </a:cubicBezTo>
                <a:cubicBezTo>
                  <a:pt x="6126262" y="6698293"/>
                  <a:pt x="6126262" y="6698293"/>
                  <a:pt x="6138784" y="6695436"/>
                </a:cubicBezTo>
                <a:cubicBezTo>
                  <a:pt x="6138784" y="6695436"/>
                  <a:pt x="6138784" y="6695436"/>
                  <a:pt x="6139747" y="6696388"/>
                </a:cubicBezTo>
                <a:cubicBezTo>
                  <a:pt x="6139747" y="6696388"/>
                  <a:pt x="6139747" y="6696388"/>
                  <a:pt x="6141031" y="6696071"/>
                </a:cubicBezTo>
                <a:cubicBezTo>
                  <a:pt x="6141031" y="6696071"/>
                  <a:pt x="6141031" y="6696071"/>
                  <a:pt x="6139747" y="6690356"/>
                </a:cubicBezTo>
                <a:cubicBezTo>
                  <a:pt x="6139747" y="6690356"/>
                  <a:pt x="6139747" y="6690356"/>
                  <a:pt x="6138463" y="6690673"/>
                </a:cubicBezTo>
                <a:cubicBezTo>
                  <a:pt x="6138463" y="6690673"/>
                  <a:pt x="6138463" y="6690673"/>
                  <a:pt x="6137500" y="6692896"/>
                </a:cubicBezTo>
                <a:cubicBezTo>
                  <a:pt x="6137500" y="6692896"/>
                  <a:pt x="6137500" y="6692896"/>
                  <a:pt x="6124978" y="6695436"/>
                </a:cubicBezTo>
                <a:cubicBezTo>
                  <a:pt x="6123694" y="6691626"/>
                  <a:pt x="6126262" y="6686863"/>
                  <a:pt x="6130436" y="6685593"/>
                </a:cubicBezTo>
                <a:cubicBezTo>
                  <a:pt x="6133326" y="6684958"/>
                  <a:pt x="6136215" y="6685593"/>
                  <a:pt x="6137821" y="6687816"/>
                </a:cubicBezTo>
                <a:cubicBezTo>
                  <a:pt x="6137821" y="6687816"/>
                  <a:pt x="6137821" y="6687816"/>
                  <a:pt x="6139105" y="6687181"/>
                </a:cubicBezTo>
                <a:cubicBezTo>
                  <a:pt x="6139105" y="6687181"/>
                  <a:pt x="6139105" y="6687181"/>
                  <a:pt x="6137500" y="6681783"/>
                </a:cubicBezTo>
                <a:close/>
                <a:moveTo>
                  <a:pt x="6053130" y="6672258"/>
                </a:moveTo>
                <a:lnTo>
                  <a:pt x="6051542" y="6673846"/>
                </a:lnTo>
                <a:lnTo>
                  <a:pt x="6053130" y="6675433"/>
                </a:lnTo>
                <a:lnTo>
                  <a:pt x="6038842" y="6691308"/>
                </a:lnTo>
                <a:lnTo>
                  <a:pt x="6037255" y="6689721"/>
                </a:lnTo>
                <a:lnTo>
                  <a:pt x="6035668" y="6691308"/>
                </a:lnTo>
                <a:lnTo>
                  <a:pt x="6042018" y="6694483"/>
                </a:lnTo>
                <a:lnTo>
                  <a:pt x="6042018" y="6692896"/>
                </a:lnTo>
                <a:lnTo>
                  <a:pt x="6051542" y="6680196"/>
                </a:lnTo>
                <a:lnTo>
                  <a:pt x="6049955" y="6699246"/>
                </a:lnTo>
                <a:lnTo>
                  <a:pt x="6053130" y="6700833"/>
                </a:lnTo>
                <a:lnTo>
                  <a:pt x="6065830" y="6684958"/>
                </a:lnTo>
                <a:lnTo>
                  <a:pt x="6064243" y="6700833"/>
                </a:lnTo>
                <a:lnTo>
                  <a:pt x="6062656" y="6702421"/>
                </a:lnTo>
                <a:lnTo>
                  <a:pt x="6061068" y="6704008"/>
                </a:lnTo>
                <a:lnTo>
                  <a:pt x="6069005" y="6707183"/>
                </a:lnTo>
                <a:lnTo>
                  <a:pt x="6069005" y="6705596"/>
                </a:lnTo>
                <a:lnTo>
                  <a:pt x="6067418" y="6704008"/>
                </a:lnTo>
                <a:lnTo>
                  <a:pt x="6070593" y="6681783"/>
                </a:lnTo>
                <a:lnTo>
                  <a:pt x="6072180" y="6681783"/>
                </a:lnTo>
                <a:lnTo>
                  <a:pt x="6072180" y="6680196"/>
                </a:lnTo>
                <a:lnTo>
                  <a:pt x="6065830" y="6677021"/>
                </a:lnTo>
                <a:lnTo>
                  <a:pt x="6064243" y="6678608"/>
                </a:lnTo>
                <a:lnTo>
                  <a:pt x="6065830" y="6678608"/>
                </a:lnTo>
                <a:lnTo>
                  <a:pt x="6056306" y="6689721"/>
                </a:lnTo>
                <a:lnTo>
                  <a:pt x="6057893" y="6673846"/>
                </a:lnTo>
                <a:close/>
                <a:moveTo>
                  <a:pt x="6175023" y="6664321"/>
                </a:moveTo>
                <a:cubicBezTo>
                  <a:pt x="6154730" y="6675963"/>
                  <a:pt x="6154730" y="6675963"/>
                  <a:pt x="6154730" y="6675963"/>
                </a:cubicBezTo>
                <a:cubicBezTo>
                  <a:pt x="6155052" y="6677221"/>
                  <a:pt x="6155052" y="6677221"/>
                  <a:pt x="6155052" y="6677221"/>
                </a:cubicBezTo>
                <a:cubicBezTo>
                  <a:pt x="6156985" y="6677221"/>
                  <a:pt x="6156985" y="6677221"/>
                  <a:pt x="6156985" y="6677221"/>
                </a:cubicBezTo>
                <a:cubicBezTo>
                  <a:pt x="6166970" y="6696414"/>
                  <a:pt x="6166970" y="6696414"/>
                  <a:pt x="6166970" y="6696414"/>
                </a:cubicBezTo>
                <a:cubicBezTo>
                  <a:pt x="6166326" y="6697988"/>
                  <a:pt x="6166326" y="6697988"/>
                  <a:pt x="6166326" y="6697988"/>
                </a:cubicBezTo>
                <a:lnTo>
                  <a:pt x="6167292" y="6699246"/>
                </a:lnTo>
                <a:cubicBezTo>
                  <a:pt x="6174378" y="6695471"/>
                  <a:pt x="6174378" y="6695471"/>
                  <a:pt x="6174378" y="6695471"/>
                </a:cubicBezTo>
                <a:cubicBezTo>
                  <a:pt x="6173734" y="6694841"/>
                  <a:pt x="6173734" y="6694841"/>
                  <a:pt x="6173734" y="6694841"/>
                </a:cubicBezTo>
                <a:cubicBezTo>
                  <a:pt x="6171802" y="6694527"/>
                  <a:pt x="6171802" y="6694527"/>
                  <a:pt x="6171802" y="6694527"/>
                </a:cubicBezTo>
                <a:cubicBezTo>
                  <a:pt x="6166970" y="6684458"/>
                  <a:pt x="6166970" y="6684458"/>
                  <a:pt x="6166970" y="6684458"/>
                </a:cubicBezTo>
                <a:cubicBezTo>
                  <a:pt x="6166970" y="6684458"/>
                  <a:pt x="6170835" y="6681626"/>
                  <a:pt x="6173734" y="6680997"/>
                </a:cubicBezTo>
                <a:cubicBezTo>
                  <a:pt x="6175023" y="6680997"/>
                  <a:pt x="6176955" y="6680997"/>
                  <a:pt x="6176955" y="6680997"/>
                </a:cubicBezTo>
                <a:cubicBezTo>
                  <a:pt x="6174378" y="6675963"/>
                  <a:pt x="6174378" y="6675963"/>
                  <a:pt x="6174378" y="6675963"/>
                </a:cubicBezTo>
                <a:cubicBezTo>
                  <a:pt x="6174378" y="6675963"/>
                  <a:pt x="6173412" y="6677536"/>
                  <a:pt x="6172446" y="6678165"/>
                </a:cubicBezTo>
                <a:cubicBezTo>
                  <a:pt x="6170513" y="6680053"/>
                  <a:pt x="6165360" y="6681626"/>
                  <a:pt x="6165360" y="6681626"/>
                </a:cubicBezTo>
                <a:cubicBezTo>
                  <a:pt x="6161816" y="6674704"/>
                  <a:pt x="6161816" y="6674704"/>
                  <a:pt x="6161816" y="6674704"/>
                </a:cubicBezTo>
                <a:cubicBezTo>
                  <a:pt x="6161816" y="6674704"/>
                  <a:pt x="6166648" y="6671243"/>
                  <a:pt x="6169869" y="6670299"/>
                </a:cubicBezTo>
                <a:cubicBezTo>
                  <a:pt x="6170835" y="6669985"/>
                  <a:pt x="6173090" y="6669670"/>
                  <a:pt x="6173090" y="6669670"/>
                </a:cubicBezTo>
                <a:cubicBezTo>
                  <a:pt x="6173090" y="6669670"/>
                  <a:pt x="6173090" y="6668097"/>
                  <a:pt x="6173412" y="6667468"/>
                </a:cubicBezTo>
                <a:cubicBezTo>
                  <a:pt x="6173734" y="6666209"/>
                  <a:pt x="6175023" y="6664321"/>
                  <a:pt x="6175023" y="6664321"/>
                </a:cubicBezTo>
                <a:close/>
                <a:moveTo>
                  <a:pt x="6030390" y="6663090"/>
                </a:moveTo>
                <a:cubicBezTo>
                  <a:pt x="6032518" y="6661940"/>
                  <a:pt x="6034976" y="6661463"/>
                  <a:pt x="6037104" y="6663368"/>
                </a:cubicBezTo>
                <a:cubicBezTo>
                  <a:pt x="6037761" y="6664003"/>
                  <a:pt x="6037761" y="6664003"/>
                  <a:pt x="6037761" y="6664003"/>
                </a:cubicBezTo>
                <a:cubicBezTo>
                  <a:pt x="6042019" y="6668131"/>
                  <a:pt x="6036449" y="6675116"/>
                  <a:pt x="6035139" y="6676386"/>
                </a:cubicBezTo>
                <a:cubicBezTo>
                  <a:pt x="6034157" y="6677021"/>
                  <a:pt x="6030880" y="6680196"/>
                  <a:pt x="6027605" y="6680196"/>
                </a:cubicBezTo>
                <a:cubicBezTo>
                  <a:pt x="6025966" y="6680196"/>
                  <a:pt x="6024656" y="6679879"/>
                  <a:pt x="6023674" y="6678609"/>
                </a:cubicBezTo>
                <a:cubicBezTo>
                  <a:pt x="6023347" y="6678291"/>
                  <a:pt x="6023347" y="6678291"/>
                  <a:pt x="6023347" y="6678291"/>
                </a:cubicBezTo>
                <a:cubicBezTo>
                  <a:pt x="6022035" y="6677339"/>
                  <a:pt x="6021709" y="6676386"/>
                  <a:pt x="6021381" y="6675116"/>
                </a:cubicBezTo>
                <a:cubicBezTo>
                  <a:pt x="6021381" y="6672259"/>
                  <a:pt x="6024001" y="6668766"/>
                  <a:pt x="6025640" y="6666861"/>
                </a:cubicBezTo>
                <a:cubicBezTo>
                  <a:pt x="6026459" y="6666067"/>
                  <a:pt x="6028260" y="6664241"/>
                  <a:pt x="6030390" y="6663090"/>
                </a:cubicBezTo>
                <a:close/>
                <a:moveTo>
                  <a:pt x="6030111" y="6659872"/>
                </a:moveTo>
                <a:cubicBezTo>
                  <a:pt x="6026346" y="6660186"/>
                  <a:pt x="6022895" y="6662383"/>
                  <a:pt x="6020698" y="6665835"/>
                </a:cubicBezTo>
                <a:cubicBezTo>
                  <a:pt x="6016617" y="6670856"/>
                  <a:pt x="6016617" y="6677446"/>
                  <a:pt x="6021324" y="6682153"/>
                </a:cubicBezTo>
                <a:cubicBezTo>
                  <a:pt x="6021324" y="6682153"/>
                  <a:pt x="6021324" y="6682153"/>
                  <a:pt x="6021324" y="6682467"/>
                </a:cubicBezTo>
                <a:cubicBezTo>
                  <a:pt x="6021324" y="6682467"/>
                  <a:pt x="6021324" y="6682467"/>
                  <a:pt x="6021639" y="6682467"/>
                </a:cubicBezTo>
                <a:cubicBezTo>
                  <a:pt x="6026659" y="6686546"/>
                  <a:pt x="6033250" y="6686546"/>
                  <a:pt x="6038270" y="6682153"/>
                </a:cubicBezTo>
                <a:cubicBezTo>
                  <a:pt x="6041409" y="6679642"/>
                  <a:pt x="6042978" y="6676190"/>
                  <a:pt x="6043292" y="6672425"/>
                </a:cubicBezTo>
                <a:cubicBezTo>
                  <a:pt x="6043605" y="6668973"/>
                  <a:pt x="6042664" y="6665835"/>
                  <a:pt x="6040467" y="6663638"/>
                </a:cubicBezTo>
                <a:cubicBezTo>
                  <a:pt x="6040154" y="6663010"/>
                  <a:pt x="6040154" y="6663010"/>
                  <a:pt x="6040154" y="6663010"/>
                </a:cubicBezTo>
                <a:cubicBezTo>
                  <a:pt x="6039840" y="6662696"/>
                  <a:pt x="6039840" y="6662696"/>
                  <a:pt x="6039840" y="6662696"/>
                </a:cubicBezTo>
                <a:cubicBezTo>
                  <a:pt x="6039526" y="6662383"/>
                  <a:pt x="6039526" y="6662383"/>
                  <a:pt x="6039526" y="6662383"/>
                </a:cubicBezTo>
                <a:cubicBezTo>
                  <a:pt x="6037015" y="6660186"/>
                  <a:pt x="6033877" y="6659558"/>
                  <a:pt x="6030111" y="6659872"/>
                </a:cubicBezTo>
                <a:close/>
                <a:moveTo>
                  <a:pt x="6187938" y="6653208"/>
                </a:moveTo>
                <a:cubicBezTo>
                  <a:pt x="6186092" y="6654812"/>
                  <a:pt x="6184553" y="6655774"/>
                  <a:pt x="6183014" y="6657377"/>
                </a:cubicBezTo>
                <a:cubicBezTo>
                  <a:pt x="6177474" y="6662829"/>
                  <a:pt x="6173780" y="6669885"/>
                  <a:pt x="6180859" y="6677582"/>
                </a:cubicBezTo>
                <a:cubicBezTo>
                  <a:pt x="6187323" y="6684958"/>
                  <a:pt x="6194094" y="6683034"/>
                  <a:pt x="6199634" y="6677582"/>
                </a:cubicBezTo>
                <a:cubicBezTo>
                  <a:pt x="6202404" y="6675016"/>
                  <a:pt x="6203635" y="6672771"/>
                  <a:pt x="6203943" y="6668602"/>
                </a:cubicBezTo>
                <a:cubicBezTo>
                  <a:pt x="6203943" y="6668602"/>
                  <a:pt x="6203943" y="6668602"/>
                  <a:pt x="6200558" y="6664112"/>
                </a:cubicBezTo>
                <a:cubicBezTo>
                  <a:pt x="6200558" y="6664112"/>
                  <a:pt x="6200558" y="6664112"/>
                  <a:pt x="6199634" y="6664754"/>
                </a:cubicBezTo>
                <a:cubicBezTo>
                  <a:pt x="6201173" y="6668281"/>
                  <a:pt x="6199942" y="6673092"/>
                  <a:pt x="6197480" y="6675337"/>
                </a:cubicBezTo>
                <a:cubicBezTo>
                  <a:pt x="6194094" y="6678865"/>
                  <a:pt x="6188246" y="6677903"/>
                  <a:pt x="6186092" y="6673734"/>
                </a:cubicBezTo>
                <a:cubicBezTo>
                  <a:pt x="6186092" y="6673734"/>
                  <a:pt x="6186092" y="6673734"/>
                  <a:pt x="6195325" y="6664433"/>
                </a:cubicBezTo>
                <a:cubicBezTo>
                  <a:pt x="6195325" y="6664433"/>
                  <a:pt x="6195325" y="6664433"/>
                  <a:pt x="6196864" y="6664754"/>
                </a:cubicBezTo>
                <a:cubicBezTo>
                  <a:pt x="6196864" y="6664754"/>
                  <a:pt x="6196864" y="6664754"/>
                  <a:pt x="6197788" y="6663792"/>
                </a:cubicBezTo>
                <a:cubicBezTo>
                  <a:pt x="6197788" y="6663792"/>
                  <a:pt x="6197788" y="6663792"/>
                  <a:pt x="6193786" y="6659622"/>
                </a:cubicBezTo>
                <a:cubicBezTo>
                  <a:pt x="6193786" y="6659622"/>
                  <a:pt x="6193786" y="6659622"/>
                  <a:pt x="6193171" y="6660585"/>
                </a:cubicBezTo>
                <a:cubicBezTo>
                  <a:pt x="6193171" y="6660585"/>
                  <a:pt x="6193171" y="6660585"/>
                  <a:pt x="6193171" y="6663150"/>
                </a:cubicBezTo>
                <a:cubicBezTo>
                  <a:pt x="6193171" y="6663150"/>
                  <a:pt x="6193171" y="6663150"/>
                  <a:pt x="6183937" y="6671489"/>
                </a:cubicBezTo>
                <a:cubicBezTo>
                  <a:pt x="6180859" y="6668602"/>
                  <a:pt x="6180552" y="6663150"/>
                  <a:pt x="6183937" y="6660264"/>
                </a:cubicBezTo>
                <a:cubicBezTo>
                  <a:pt x="6185784" y="6658340"/>
                  <a:pt x="6188554" y="6657698"/>
                  <a:pt x="6191324" y="6658660"/>
                </a:cubicBezTo>
                <a:cubicBezTo>
                  <a:pt x="6191324" y="6658660"/>
                  <a:pt x="6191324" y="6658660"/>
                  <a:pt x="6191940" y="6657377"/>
                </a:cubicBezTo>
                <a:cubicBezTo>
                  <a:pt x="6191940" y="6657377"/>
                  <a:pt x="6191940" y="6657377"/>
                  <a:pt x="6187938" y="6653208"/>
                </a:cubicBezTo>
                <a:close/>
                <a:moveTo>
                  <a:pt x="6196845" y="6642096"/>
                </a:moveTo>
                <a:cubicBezTo>
                  <a:pt x="6191242" y="6649399"/>
                  <a:pt x="6191242" y="6649399"/>
                  <a:pt x="6191242" y="6649399"/>
                </a:cubicBezTo>
                <a:cubicBezTo>
                  <a:pt x="6192799" y="6650351"/>
                  <a:pt x="6192799" y="6650351"/>
                  <a:pt x="6192799" y="6650351"/>
                </a:cubicBezTo>
                <a:cubicBezTo>
                  <a:pt x="6194355" y="6649399"/>
                  <a:pt x="6194355" y="6649399"/>
                  <a:pt x="6194355" y="6649399"/>
                </a:cubicBezTo>
                <a:cubicBezTo>
                  <a:pt x="6210230" y="6662734"/>
                  <a:pt x="6210230" y="6662734"/>
                  <a:pt x="6210230" y="6662734"/>
                </a:cubicBezTo>
                <a:cubicBezTo>
                  <a:pt x="6209919" y="6664639"/>
                  <a:pt x="6209919" y="6664639"/>
                  <a:pt x="6209919" y="6664639"/>
                </a:cubicBezTo>
                <a:lnTo>
                  <a:pt x="6210541" y="6665909"/>
                </a:lnTo>
                <a:cubicBezTo>
                  <a:pt x="6222992" y="6651304"/>
                  <a:pt x="6222992" y="6651304"/>
                  <a:pt x="6222992" y="6651304"/>
                </a:cubicBezTo>
                <a:cubicBezTo>
                  <a:pt x="6220191" y="6644319"/>
                  <a:pt x="6220191" y="6644319"/>
                  <a:pt x="6220191" y="6644319"/>
                </a:cubicBezTo>
                <a:cubicBezTo>
                  <a:pt x="6218323" y="6646224"/>
                  <a:pt x="6218323" y="6646224"/>
                  <a:pt x="6218323" y="6646224"/>
                </a:cubicBezTo>
                <a:cubicBezTo>
                  <a:pt x="6218323" y="6646224"/>
                  <a:pt x="6218946" y="6649081"/>
                  <a:pt x="6218946" y="6650669"/>
                </a:cubicBezTo>
                <a:cubicBezTo>
                  <a:pt x="6218323" y="6654162"/>
                  <a:pt x="6213654" y="6658607"/>
                  <a:pt x="6213654" y="6658607"/>
                </a:cubicBezTo>
                <a:cubicBezTo>
                  <a:pt x="6197468" y="6644954"/>
                  <a:pt x="6197468" y="6644954"/>
                  <a:pt x="6197468" y="6644954"/>
                </a:cubicBezTo>
                <a:cubicBezTo>
                  <a:pt x="6198090" y="6643049"/>
                  <a:pt x="6198090" y="6643049"/>
                  <a:pt x="6198090" y="6643049"/>
                </a:cubicBezTo>
                <a:cubicBezTo>
                  <a:pt x="6196845" y="6642096"/>
                  <a:pt x="6196845" y="6642096"/>
                  <a:pt x="6196845" y="6642096"/>
                </a:cubicBezTo>
                <a:close/>
                <a:moveTo>
                  <a:pt x="6013443" y="6635746"/>
                </a:moveTo>
                <a:lnTo>
                  <a:pt x="6013443" y="6637334"/>
                </a:lnTo>
                <a:lnTo>
                  <a:pt x="5995980" y="6650034"/>
                </a:lnTo>
                <a:lnTo>
                  <a:pt x="5994393" y="6648446"/>
                </a:lnTo>
                <a:lnTo>
                  <a:pt x="5992806" y="6650034"/>
                </a:lnTo>
                <a:lnTo>
                  <a:pt x="5997568" y="6654797"/>
                </a:lnTo>
                <a:lnTo>
                  <a:pt x="5999156" y="6654797"/>
                </a:lnTo>
                <a:lnTo>
                  <a:pt x="5999156" y="6651621"/>
                </a:lnTo>
                <a:lnTo>
                  <a:pt x="6011855" y="6643684"/>
                </a:lnTo>
                <a:lnTo>
                  <a:pt x="6005506" y="6665909"/>
                </a:lnTo>
                <a:lnTo>
                  <a:pt x="6008680" y="6669084"/>
                </a:lnTo>
                <a:lnTo>
                  <a:pt x="6024555" y="6653209"/>
                </a:lnTo>
                <a:lnTo>
                  <a:pt x="6026143" y="6651621"/>
                </a:lnTo>
                <a:lnTo>
                  <a:pt x="6027731" y="6651621"/>
                </a:lnTo>
                <a:lnTo>
                  <a:pt x="6024555" y="6646859"/>
                </a:lnTo>
                <a:lnTo>
                  <a:pt x="6022968" y="6648446"/>
                </a:lnTo>
                <a:lnTo>
                  <a:pt x="6022968" y="6650034"/>
                </a:lnTo>
                <a:lnTo>
                  <a:pt x="6011855" y="6661147"/>
                </a:lnTo>
                <a:lnTo>
                  <a:pt x="6016618" y="6638921"/>
                </a:lnTo>
                <a:lnTo>
                  <a:pt x="6015031" y="6635746"/>
                </a:lnTo>
                <a:close/>
                <a:moveTo>
                  <a:pt x="5999458" y="6630479"/>
                </a:moveTo>
                <a:cubicBezTo>
                  <a:pt x="5998324" y="6631200"/>
                  <a:pt x="5997567" y="6633004"/>
                  <a:pt x="5998324" y="6634809"/>
                </a:cubicBezTo>
                <a:cubicBezTo>
                  <a:pt x="5999079" y="6636613"/>
                  <a:pt x="6001348" y="6637334"/>
                  <a:pt x="6003237" y="6636613"/>
                </a:cubicBezTo>
                <a:cubicBezTo>
                  <a:pt x="6004749" y="6635891"/>
                  <a:pt x="6005506" y="6633726"/>
                  <a:pt x="6004749" y="6632283"/>
                </a:cubicBezTo>
                <a:cubicBezTo>
                  <a:pt x="6003616" y="6630479"/>
                  <a:pt x="6001348" y="6629396"/>
                  <a:pt x="5999458" y="6630479"/>
                </a:cubicBezTo>
                <a:close/>
                <a:moveTo>
                  <a:pt x="6207117" y="6626221"/>
                </a:moveTo>
                <a:lnTo>
                  <a:pt x="6203942" y="6632571"/>
                </a:lnTo>
                <a:lnTo>
                  <a:pt x="6203942" y="6634159"/>
                </a:lnTo>
                <a:lnTo>
                  <a:pt x="6207117" y="6632571"/>
                </a:lnTo>
                <a:lnTo>
                  <a:pt x="6224580" y="6643684"/>
                </a:lnTo>
                <a:lnTo>
                  <a:pt x="6224580" y="6645271"/>
                </a:lnTo>
                <a:lnTo>
                  <a:pt x="6226168" y="6645271"/>
                </a:lnTo>
                <a:lnTo>
                  <a:pt x="6230930" y="6637334"/>
                </a:lnTo>
                <a:lnTo>
                  <a:pt x="6229343" y="6637334"/>
                </a:lnTo>
                <a:lnTo>
                  <a:pt x="6227755" y="6638921"/>
                </a:lnTo>
                <a:lnTo>
                  <a:pt x="6207117" y="6627809"/>
                </a:lnTo>
                <a:lnTo>
                  <a:pt x="6208705" y="6626221"/>
                </a:lnTo>
                <a:close/>
                <a:moveTo>
                  <a:pt x="6002331" y="6615108"/>
                </a:moveTo>
                <a:lnTo>
                  <a:pt x="6002331" y="6616696"/>
                </a:lnTo>
                <a:lnTo>
                  <a:pt x="5983280" y="6626221"/>
                </a:lnTo>
                <a:lnTo>
                  <a:pt x="5981693" y="6624634"/>
                </a:lnTo>
                <a:lnTo>
                  <a:pt x="5980106" y="6624634"/>
                </a:lnTo>
                <a:lnTo>
                  <a:pt x="5983280" y="6632571"/>
                </a:lnTo>
                <a:lnTo>
                  <a:pt x="5984868" y="6632571"/>
                </a:lnTo>
                <a:lnTo>
                  <a:pt x="5984868" y="6630984"/>
                </a:lnTo>
                <a:lnTo>
                  <a:pt x="6003918" y="6621458"/>
                </a:lnTo>
                <a:lnTo>
                  <a:pt x="6005507" y="6623046"/>
                </a:lnTo>
                <a:lnTo>
                  <a:pt x="6007094" y="6621458"/>
                </a:lnTo>
                <a:lnTo>
                  <a:pt x="6003918" y="6615108"/>
                </a:lnTo>
                <a:close/>
                <a:moveTo>
                  <a:pt x="6217912" y="6602408"/>
                </a:moveTo>
                <a:cubicBezTo>
                  <a:pt x="6216642" y="6604272"/>
                  <a:pt x="6215690" y="6605514"/>
                  <a:pt x="6214737" y="6607999"/>
                </a:cubicBezTo>
                <a:cubicBezTo>
                  <a:pt x="6211562" y="6615143"/>
                  <a:pt x="6210292" y="6622908"/>
                  <a:pt x="6219817" y="6626945"/>
                </a:cubicBezTo>
                <a:cubicBezTo>
                  <a:pt x="6229660" y="6630983"/>
                  <a:pt x="6235058" y="6626324"/>
                  <a:pt x="6238550" y="6619802"/>
                </a:cubicBezTo>
                <a:cubicBezTo>
                  <a:pt x="6240138" y="6616075"/>
                  <a:pt x="6240455" y="6613279"/>
                  <a:pt x="6239503" y="6609241"/>
                </a:cubicBezTo>
                <a:cubicBezTo>
                  <a:pt x="6239503" y="6609241"/>
                  <a:pt x="6239503" y="6609241"/>
                  <a:pt x="6234423" y="6607067"/>
                </a:cubicBezTo>
                <a:cubicBezTo>
                  <a:pt x="6234423" y="6607067"/>
                  <a:pt x="6234423" y="6607067"/>
                  <a:pt x="6233470" y="6607999"/>
                </a:cubicBezTo>
                <a:cubicBezTo>
                  <a:pt x="6236328" y="6610794"/>
                  <a:pt x="6236963" y="6614832"/>
                  <a:pt x="6235693" y="6617628"/>
                </a:cubicBezTo>
                <a:cubicBezTo>
                  <a:pt x="6233470" y="6621976"/>
                  <a:pt x="6225215" y="6622908"/>
                  <a:pt x="6221722" y="6620112"/>
                </a:cubicBezTo>
                <a:cubicBezTo>
                  <a:pt x="6217912" y="6617317"/>
                  <a:pt x="6214737" y="6613900"/>
                  <a:pt x="6216642" y="6609863"/>
                </a:cubicBezTo>
                <a:cubicBezTo>
                  <a:pt x="6217912" y="6607378"/>
                  <a:pt x="6220135" y="6605825"/>
                  <a:pt x="6222992" y="6605825"/>
                </a:cubicBezTo>
                <a:cubicBezTo>
                  <a:pt x="6222992" y="6605825"/>
                  <a:pt x="6222992" y="6605825"/>
                  <a:pt x="6223310" y="6604272"/>
                </a:cubicBezTo>
                <a:cubicBezTo>
                  <a:pt x="6223310" y="6604272"/>
                  <a:pt x="6223310" y="6604272"/>
                  <a:pt x="6217912" y="6602408"/>
                </a:cubicBezTo>
                <a:close/>
                <a:moveTo>
                  <a:pt x="6129330" y="6599233"/>
                </a:moveTo>
                <a:cubicBezTo>
                  <a:pt x="6133335" y="6599233"/>
                  <a:pt x="6143192" y="6599233"/>
                  <a:pt x="6149968" y="6599233"/>
                </a:cubicBezTo>
                <a:cubicBezTo>
                  <a:pt x="6142884" y="6614711"/>
                  <a:pt x="6135799" y="6628900"/>
                  <a:pt x="6129330" y="6640508"/>
                </a:cubicBezTo>
                <a:cubicBezTo>
                  <a:pt x="6129330" y="6625353"/>
                  <a:pt x="6129330" y="6604393"/>
                  <a:pt x="6129330" y="6599233"/>
                </a:cubicBezTo>
                <a:close/>
                <a:moveTo>
                  <a:pt x="6065830" y="6599233"/>
                </a:moveTo>
                <a:cubicBezTo>
                  <a:pt x="6073348" y="6599233"/>
                  <a:pt x="6083480" y="6599233"/>
                  <a:pt x="6088055" y="6599233"/>
                </a:cubicBezTo>
                <a:cubicBezTo>
                  <a:pt x="6088055" y="6604393"/>
                  <a:pt x="6088055" y="6625353"/>
                  <a:pt x="6088055" y="6640508"/>
                </a:cubicBezTo>
                <a:cubicBezTo>
                  <a:pt x="6080866" y="6628900"/>
                  <a:pt x="6073348" y="6614711"/>
                  <a:pt x="6065830" y="6599233"/>
                </a:cubicBezTo>
                <a:close/>
                <a:moveTo>
                  <a:pt x="5985060" y="6592919"/>
                </a:moveTo>
                <a:cubicBezTo>
                  <a:pt x="5975325" y="6595487"/>
                  <a:pt x="5973756" y="6602551"/>
                  <a:pt x="5975325" y="6609935"/>
                </a:cubicBezTo>
                <a:cubicBezTo>
                  <a:pt x="5976267" y="6613788"/>
                  <a:pt x="5977838" y="6616036"/>
                  <a:pt x="5980978" y="6618283"/>
                </a:cubicBezTo>
                <a:cubicBezTo>
                  <a:pt x="5980978" y="6618283"/>
                  <a:pt x="5980978" y="6618283"/>
                  <a:pt x="5986630" y="6616999"/>
                </a:cubicBezTo>
                <a:cubicBezTo>
                  <a:pt x="5986630" y="6616999"/>
                  <a:pt x="5986630" y="6616999"/>
                  <a:pt x="5986630" y="6616036"/>
                </a:cubicBezTo>
                <a:cubicBezTo>
                  <a:pt x="5982862" y="6615715"/>
                  <a:pt x="5979094" y="6612183"/>
                  <a:pt x="5978465" y="6609293"/>
                </a:cubicBezTo>
                <a:cubicBezTo>
                  <a:pt x="5977523" y="6604477"/>
                  <a:pt x="5980978" y="6599661"/>
                  <a:pt x="5985688" y="6599340"/>
                </a:cubicBezTo>
                <a:cubicBezTo>
                  <a:pt x="5985688" y="6599340"/>
                  <a:pt x="5985688" y="6599340"/>
                  <a:pt x="5988828" y="6611862"/>
                </a:cubicBezTo>
                <a:cubicBezTo>
                  <a:pt x="5988828" y="6611862"/>
                  <a:pt x="5988828" y="6611862"/>
                  <a:pt x="5987886" y="6613146"/>
                </a:cubicBezTo>
                <a:cubicBezTo>
                  <a:pt x="5987886" y="6613146"/>
                  <a:pt x="5987886" y="6613146"/>
                  <a:pt x="5988200" y="6614430"/>
                </a:cubicBezTo>
                <a:cubicBezTo>
                  <a:pt x="5988200" y="6614430"/>
                  <a:pt x="5988200" y="6614430"/>
                  <a:pt x="5994166" y="6612825"/>
                </a:cubicBezTo>
                <a:cubicBezTo>
                  <a:pt x="5994166" y="6612825"/>
                  <a:pt x="5994166" y="6612825"/>
                  <a:pt x="5993538" y="6611541"/>
                </a:cubicBezTo>
                <a:cubicBezTo>
                  <a:pt x="5993538" y="6611541"/>
                  <a:pt x="5993538" y="6611541"/>
                  <a:pt x="5991340" y="6610578"/>
                </a:cubicBezTo>
                <a:cubicBezTo>
                  <a:pt x="5991340" y="6610578"/>
                  <a:pt x="5991340" y="6610578"/>
                  <a:pt x="5988828" y="6598377"/>
                </a:cubicBezTo>
                <a:cubicBezTo>
                  <a:pt x="5992597" y="6596772"/>
                  <a:pt x="5997307" y="6599019"/>
                  <a:pt x="5998249" y="6603193"/>
                </a:cubicBezTo>
                <a:cubicBezTo>
                  <a:pt x="5998877" y="6606083"/>
                  <a:pt x="5998249" y="6608972"/>
                  <a:pt x="5996365" y="6610899"/>
                </a:cubicBezTo>
                <a:cubicBezTo>
                  <a:pt x="5996365" y="6610899"/>
                  <a:pt x="5996365" y="6610899"/>
                  <a:pt x="5996992" y="6611862"/>
                </a:cubicBezTo>
                <a:cubicBezTo>
                  <a:pt x="5996992" y="6611862"/>
                  <a:pt x="5996992" y="6611862"/>
                  <a:pt x="6002330" y="6610257"/>
                </a:cubicBezTo>
                <a:cubicBezTo>
                  <a:pt x="6002017" y="6608009"/>
                  <a:pt x="6002017" y="6606404"/>
                  <a:pt x="6001388" y="6603835"/>
                </a:cubicBezTo>
                <a:cubicBezTo>
                  <a:pt x="5999190" y="6596130"/>
                  <a:pt x="5994794" y="6589708"/>
                  <a:pt x="5985060" y="6592919"/>
                </a:cubicBezTo>
                <a:close/>
                <a:moveTo>
                  <a:pt x="6218230" y="6591296"/>
                </a:moveTo>
                <a:lnTo>
                  <a:pt x="6216642" y="6599234"/>
                </a:lnTo>
                <a:lnTo>
                  <a:pt x="6218230" y="6599234"/>
                </a:lnTo>
                <a:lnTo>
                  <a:pt x="6219817" y="6597646"/>
                </a:lnTo>
                <a:lnTo>
                  <a:pt x="6240455" y="6600821"/>
                </a:lnTo>
                <a:lnTo>
                  <a:pt x="6240455" y="6602409"/>
                </a:lnTo>
                <a:lnTo>
                  <a:pt x="6242043" y="6603996"/>
                </a:lnTo>
                <a:lnTo>
                  <a:pt x="6243630" y="6594471"/>
                </a:lnTo>
                <a:lnTo>
                  <a:pt x="6242043" y="6596059"/>
                </a:lnTo>
                <a:lnTo>
                  <a:pt x="6219817" y="6592884"/>
                </a:lnTo>
                <a:lnTo>
                  <a:pt x="6219817" y="6591296"/>
                </a:lnTo>
                <a:close/>
                <a:moveTo>
                  <a:pt x="4811421" y="6570659"/>
                </a:moveTo>
                <a:cubicBezTo>
                  <a:pt x="4812046" y="6570659"/>
                  <a:pt x="4812046" y="6570659"/>
                  <a:pt x="4812359" y="6570659"/>
                </a:cubicBezTo>
                <a:cubicBezTo>
                  <a:pt x="4813298" y="6570659"/>
                  <a:pt x="4813298" y="6570987"/>
                  <a:pt x="4813298" y="6572952"/>
                </a:cubicBezTo>
                <a:lnTo>
                  <a:pt x="4813298" y="6576883"/>
                </a:lnTo>
                <a:cubicBezTo>
                  <a:pt x="4813298" y="6581797"/>
                  <a:pt x="4812673" y="6584090"/>
                  <a:pt x="4810796" y="6586056"/>
                </a:cubicBezTo>
                <a:cubicBezTo>
                  <a:pt x="4807980" y="6589332"/>
                  <a:pt x="4803602" y="6591297"/>
                  <a:pt x="4800166" y="6591297"/>
                </a:cubicBezTo>
                <a:cubicBezTo>
                  <a:pt x="4795787" y="6591297"/>
                  <a:pt x="4792659" y="6588349"/>
                  <a:pt x="4792659" y="6583763"/>
                </a:cubicBezTo>
                <a:cubicBezTo>
                  <a:pt x="4792659" y="6579832"/>
                  <a:pt x="4794536" y="6577211"/>
                  <a:pt x="4797977" y="6574918"/>
                </a:cubicBezTo>
                <a:cubicBezTo>
                  <a:pt x="4800789" y="6573280"/>
                  <a:pt x="4802978" y="6572625"/>
                  <a:pt x="4810169" y="6570987"/>
                </a:cubicBezTo>
                <a:cubicBezTo>
                  <a:pt x="4810169" y="6570987"/>
                  <a:pt x="4810169" y="6570987"/>
                  <a:pt x="4811421" y="6570659"/>
                </a:cubicBezTo>
                <a:close/>
                <a:moveTo>
                  <a:pt x="5974078" y="6569071"/>
                </a:moveTo>
                <a:cubicBezTo>
                  <a:pt x="5994394" y="6569721"/>
                  <a:pt x="5994394" y="6569721"/>
                  <a:pt x="5994394" y="6569721"/>
                </a:cubicBezTo>
                <a:cubicBezTo>
                  <a:pt x="5994072" y="6571994"/>
                  <a:pt x="5994394" y="6573293"/>
                  <a:pt x="5993749" y="6575566"/>
                </a:cubicBezTo>
                <a:cubicBezTo>
                  <a:pt x="5993103" y="6578488"/>
                  <a:pt x="5989557" y="6582710"/>
                  <a:pt x="5985364" y="6583035"/>
                </a:cubicBezTo>
                <a:cubicBezTo>
                  <a:pt x="5979237" y="6583359"/>
                  <a:pt x="5974400" y="6578164"/>
                  <a:pt x="5974078" y="6574267"/>
                </a:cubicBezTo>
                <a:cubicBezTo>
                  <a:pt x="5973756" y="6570045"/>
                  <a:pt x="5974078" y="6569071"/>
                  <a:pt x="5974078" y="6569071"/>
                </a:cubicBezTo>
                <a:close/>
                <a:moveTo>
                  <a:pt x="5970895" y="6561133"/>
                </a:moveTo>
                <a:cubicBezTo>
                  <a:pt x="5970895" y="6574627"/>
                  <a:pt x="5970895" y="6574627"/>
                  <a:pt x="5970895" y="6574627"/>
                </a:cubicBezTo>
                <a:cubicBezTo>
                  <a:pt x="5970581" y="6580732"/>
                  <a:pt x="5976858" y="6588121"/>
                  <a:pt x="5985016" y="6588121"/>
                </a:cubicBezTo>
                <a:cubicBezTo>
                  <a:pt x="5992548" y="6587479"/>
                  <a:pt x="5996313" y="6580089"/>
                  <a:pt x="5996628" y="6573342"/>
                </a:cubicBezTo>
                <a:cubicBezTo>
                  <a:pt x="5997568" y="6561776"/>
                  <a:pt x="5997568" y="6561776"/>
                  <a:pt x="5997568" y="6561776"/>
                </a:cubicBezTo>
                <a:lnTo>
                  <a:pt x="5996000" y="6561776"/>
                </a:lnTo>
                <a:cubicBezTo>
                  <a:pt x="5995058" y="6563382"/>
                  <a:pt x="5995058" y="6563382"/>
                  <a:pt x="5995058" y="6563382"/>
                </a:cubicBezTo>
                <a:cubicBezTo>
                  <a:pt x="5973718" y="6563061"/>
                  <a:pt x="5973718" y="6563061"/>
                  <a:pt x="5973718" y="6563061"/>
                </a:cubicBezTo>
                <a:cubicBezTo>
                  <a:pt x="5972463" y="6561133"/>
                  <a:pt x="5972463" y="6561133"/>
                  <a:pt x="5972463" y="6561133"/>
                </a:cubicBezTo>
                <a:cubicBezTo>
                  <a:pt x="5970895" y="6561133"/>
                  <a:pt x="5970895" y="6561133"/>
                  <a:pt x="5970895" y="6561133"/>
                </a:cubicBezTo>
                <a:close/>
                <a:moveTo>
                  <a:pt x="6218230" y="6559546"/>
                </a:moveTo>
                <a:cubicBezTo>
                  <a:pt x="6218230" y="6559546"/>
                  <a:pt x="6218230" y="6559546"/>
                  <a:pt x="6220070" y="6564826"/>
                </a:cubicBezTo>
                <a:cubicBezTo>
                  <a:pt x="6220070" y="6564826"/>
                  <a:pt x="6220070" y="6564826"/>
                  <a:pt x="6219764" y="6584394"/>
                </a:cubicBezTo>
                <a:lnTo>
                  <a:pt x="6218537" y="6588121"/>
                </a:lnTo>
                <a:cubicBezTo>
                  <a:pt x="6218537" y="6588121"/>
                  <a:pt x="6218537" y="6588121"/>
                  <a:pt x="6224364" y="6584394"/>
                </a:cubicBezTo>
                <a:cubicBezTo>
                  <a:pt x="6223751" y="6584394"/>
                  <a:pt x="6223137" y="6584083"/>
                  <a:pt x="6223137" y="6583773"/>
                </a:cubicBezTo>
                <a:cubicBezTo>
                  <a:pt x="6222524" y="6583152"/>
                  <a:pt x="6222830" y="6579735"/>
                  <a:pt x="6222830" y="6577561"/>
                </a:cubicBezTo>
                <a:cubicBezTo>
                  <a:pt x="6222830" y="6577561"/>
                  <a:pt x="6222830" y="6577561"/>
                  <a:pt x="6243685" y="6577250"/>
                </a:cubicBezTo>
                <a:cubicBezTo>
                  <a:pt x="6243685" y="6577250"/>
                  <a:pt x="6243685" y="6577250"/>
                  <a:pt x="6244605" y="6578803"/>
                </a:cubicBezTo>
                <a:cubicBezTo>
                  <a:pt x="6244605" y="6578803"/>
                  <a:pt x="6244605" y="6578803"/>
                  <a:pt x="6245218" y="6579114"/>
                </a:cubicBezTo>
                <a:cubicBezTo>
                  <a:pt x="6245218" y="6579114"/>
                  <a:pt x="6245218" y="6579114"/>
                  <a:pt x="6245218" y="6571349"/>
                </a:cubicBezTo>
                <a:cubicBezTo>
                  <a:pt x="6245218" y="6571349"/>
                  <a:pt x="6245218" y="6571349"/>
                  <a:pt x="6243992" y="6571349"/>
                </a:cubicBezTo>
                <a:cubicBezTo>
                  <a:pt x="6243992" y="6571349"/>
                  <a:pt x="6243992" y="6571349"/>
                  <a:pt x="6243685" y="6572281"/>
                </a:cubicBezTo>
                <a:cubicBezTo>
                  <a:pt x="6243685" y="6572281"/>
                  <a:pt x="6243685" y="6572281"/>
                  <a:pt x="6222524" y="6572591"/>
                </a:cubicBezTo>
                <a:cubicBezTo>
                  <a:pt x="6222524" y="6568243"/>
                  <a:pt x="6222524" y="6565137"/>
                  <a:pt x="6223444" y="6564516"/>
                </a:cubicBezTo>
                <a:cubicBezTo>
                  <a:pt x="6223751" y="6564205"/>
                  <a:pt x="6224364" y="6563895"/>
                  <a:pt x="6224977" y="6563895"/>
                </a:cubicBezTo>
                <a:cubicBezTo>
                  <a:pt x="6224977" y="6563895"/>
                  <a:pt x="6224977" y="6563895"/>
                  <a:pt x="6218230" y="6559546"/>
                </a:cubicBezTo>
                <a:close/>
                <a:moveTo>
                  <a:pt x="5983809" y="6552364"/>
                </a:moveTo>
                <a:cubicBezTo>
                  <a:pt x="5982298" y="6553120"/>
                  <a:pt x="5981692" y="6555010"/>
                  <a:pt x="5982298" y="6556900"/>
                </a:cubicBezTo>
                <a:cubicBezTo>
                  <a:pt x="5982902" y="6558790"/>
                  <a:pt x="5984717" y="6559546"/>
                  <a:pt x="5985926" y="6558790"/>
                </a:cubicBezTo>
                <a:cubicBezTo>
                  <a:pt x="5987437" y="6557278"/>
                  <a:pt x="5988043" y="6555388"/>
                  <a:pt x="5987437" y="6553498"/>
                </a:cubicBezTo>
                <a:cubicBezTo>
                  <a:pt x="5986834" y="6551986"/>
                  <a:pt x="5985018" y="6551608"/>
                  <a:pt x="5983809" y="6552364"/>
                </a:cubicBezTo>
                <a:close/>
                <a:moveTo>
                  <a:pt x="5026508" y="6543672"/>
                </a:moveTo>
                <a:cubicBezTo>
                  <a:pt x="5036386" y="6543672"/>
                  <a:pt x="5043486" y="6554080"/>
                  <a:pt x="5043486" y="6568904"/>
                </a:cubicBezTo>
                <a:cubicBezTo>
                  <a:pt x="5043486" y="6581520"/>
                  <a:pt x="5036696" y="6591297"/>
                  <a:pt x="5027743" y="6591297"/>
                </a:cubicBezTo>
                <a:cubicBezTo>
                  <a:pt x="5017557" y="6591297"/>
                  <a:pt x="5010148" y="6580889"/>
                  <a:pt x="5010148" y="6566696"/>
                </a:cubicBezTo>
                <a:cubicBezTo>
                  <a:pt x="5010148" y="6553450"/>
                  <a:pt x="5017248" y="6543672"/>
                  <a:pt x="5026508" y="6543672"/>
                </a:cubicBezTo>
                <a:close/>
                <a:moveTo>
                  <a:pt x="4954742" y="6543672"/>
                </a:moveTo>
                <a:cubicBezTo>
                  <a:pt x="4963220" y="6543672"/>
                  <a:pt x="4968873" y="6552679"/>
                  <a:pt x="4968873" y="6566831"/>
                </a:cubicBezTo>
                <a:cubicBezTo>
                  <a:pt x="4968873" y="6581627"/>
                  <a:pt x="4961336" y="6592885"/>
                  <a:pt x="4951602" y="6592885"/>
                </a:cubicBezTo>
                <a:cubicBezTo>
                  <a:pt x="4947520" y="6592885"/>
                  <a:pt x="4943121" y="6590312"/>
                  <a:pt x="4941867" y="6587739"/>
                </a:cubicBezTo>
                <a:cubicBezTo>
                  <a:pt x="4940924" y="6585166"/>
                  <a:pt x="4940297" y="6581627"/>
                  <a:pt x="4940297" y="6571334"/>
                </a:cubicBezTo>
                <a:cubicBezTo>
                  <a:pt x="4940297" y="6562971"/>
                  <a:pt x="4940924" y="6557503"/>
                  <a:pt x="4942494" y="6553965"/>
                </a:cubicBezTo>
                <a:cubicBezTo>
                  <a:pt x="4944692" y="6547532"/>
                  <a:pt x="4949718" y="6543672"/>
                  <a:pt x="4954742" y="6543672"/>
                </a:cubicBezTo>
                <a:close/>
                <a:moveTo>
                  <a:pt x="5178611" y="6542084"/>
                </a:moveTo>
                <a:cubicBezTo>
                  <a:pt x="5183202" y="6542084"/>
                  <a:pt x="5187465" y="6544624"/>
                  <a:pt x="5189759" y="6548752"/>
                </a:cubicBezTo>
                <a:cubicBezTo>
                  <a:pt x="5191727" y="6552562"/>
                  <a:pt x="5192710" y="6557959"/>
                  <a:pt x="5192710" y="6566214"/>
                </a:cubicBezTo>
                <a:cubicBezTo>
                  <a:pt x="5192710" y="6582089"/>
                  <a:pt x="5188121" y="6589709"/>
                  <a:pt x="5178611" y="6589709"/>
                </a:cubicBezTo>
                <a:cubicBezTo>
                  <a:pt x="5169104" y="6589709"/>
                  <a:pt x="5162548" y="6579549"/>
                  <a:pt x="5162548" y="6564944"/>
                </a:cubicBezTo>
                <a:cubicBezTo>
                  <a:pt x="5162548" y="6551609"/>
                  <a:pt x="5169104" y="6542084"/>
                  <a:pt x="5178611" y="6542084"/>
                </a:cubicBezTo>
                <a:close/>
                <a:moveTo>
                  <a:pt x="4872968" y="6542084"/>
                </a:moveTo>
                <a:cubicBezTo>
                  <a:pt x="4877312" y="6542084"/>
                  <a:pt x="4881351" y="6544624"/>
                  <a:pt x="4883528" y="6548752"/>
                </a:cubicBezTo>
                <a:cubicBezTo>
                  <a:pt x="4885388" y="6552562"/>
                  <a:pt x="4886321" y="6557959"/>
                  <a:pt x="4886321" y="6566214"/>
                </a:cubicBezTo>
                <a:cubicBezTo>
                  <a:pt x="4886321" y="6582089"/>
                  <a:pt x="4881972" y="6589709"/>
                  <a:pt x="4872968" y="6589709"/>
                </a:cubicBezTo>
                <a:cubicBezTo>
                  <a:pt x="4863959" y="6589709"/>
                  <a:pt x="4857745" y="6579549"/>
                  <a:pt x="4857745" y="6564944"/>
                </a:cubicBezTo>
                <a:cubicBezTo>
                  <a:pt x="4857745" y="6551609"/>
                  <a:pt x="4863959" y="6542084"/>
                  <a:pt x="4872968" y="6542084"/>
                </a:cubicBezTo>
                <a:close/>
                <a:moveTo>
                  <a:pt x="5579869" y="6540496"/>
                </a:moveTo>
                <a:cubicBezTo>
                  <a:pt x="5583002" y="6540496"/>
                  <a:pt x="5585823" y="6541819"/>
                  <a:pt x="5587389" y="6544134"/>
                </a:cubicBezTo>
                <a:cubicBezTo>
                  <a:pt x="5588642" y="6546119"/>
                  <a:pt x="5589582" y="6549426"/>
                  <a:pt x="5589582" y="6551741"/>
                </a:cubicBezTo>
                <a:cubicBezTo>
                  <a:pt x="5589582" y="6553395"/>
                  <a:pt x="5588957" y="6554387"/>
                  <a:pt x="5587077" y="6554387"/>
                </a:cubicBezTo>
                <a:cubicBezTo>
                  <a:pt x="5584571" y="6554718"/>
                  <a:pt x="5578303" y="6555379"/>
                  <a:pt x="5576110" y="6555710"/>
                </a:cubicBezTo>
                <a:cubicBezTo>
                  <a:pt x="5576110" y="6555710"/>
                  <a:pt x="5576110" y="6555710"/>
                  <a:pt x="5570157" y="6556041"/>
                </a:cubicBezTo>
                <a:lnTo>
                  <a:pt x="5567337" y="6556371"/>
                </a:lnTo>
                <a:cubicBezTo>
                  <a:pt x="5566084" y="6556371"/>
                  <a:pt x="5565771" y="6555710"/>
                  <a:pt x="5565771" y="6554718"/>
                </a:cubicBezTo>
                <a:cubicBezTo>
                  <a:pt x="5565771" y="6552402"/>
                  <a:pt x="5567024" y="6548434"/>
                  <a:pt x="5569217" y="6545788"/>
                </a:cubicBezTo>
                <a:cubicBezTo>
                  <a:pt x="5571410" y="6542481"/>
                  <a:pt x="5575482" y="6540496"/>
                  <a:pt x="5579869" y="6540496"/>
                </a:cubicBezTo>
                <a:close/>
                <a:moveTo>
                  <a:pt x="6129330" y="6537321"/>
                </a:moveTo>
                <a:cubicBezTo>
                  <a:pt x="6173780" y="6537321"/>
                  <a:pt x="6173780" y="6537321"/>
                  <a:pt x="6173780" y="6537321"/>
                </a:cubicBezTo>
                <a:cubicBezTo>
                  <a:pt x="6171604" y="6544512"/>
                  <a:pt x="6169428" y="6552029"/>
                  <a:pt x="6166631" y="6559546"/>
                </a:cubicBezTo>
                <a:cubicBezTo>
                  <a:pt x="6158549" y="6559546"/>
                  <a:pt x="6135236" y="6559546"/>
                  <a:pt x="6129330" y="6559546"/>
                </a:cubicBezTo>
                <a:cubicBezTo>
                  <a:pt x="6129330" y="6554971"/>
                  <a:pt x="6129330" y="6543858"/>
                  <a:pt x="6129330" y="6537321"/>
                </a:cubicBezTo>
                <a:close/>
                <a:moveTo>
                  <a:pt x="6096878" y="6537321"/>
                </a:moveTo>
                <a:cubicBezTo>
                  <a:pt x="6108373" y="6537321"/>
                  <a:pt x="6108373" y="6537321"/>
                  <a:pt x="6108373" y="6537321"/>
                </a:cubicBezTo>
                <a:cubicBezTo>
                  <a:pt x="6119869" y="6537321"/>
                  <a:pt x="6119869" y="6537321"/>
                  <a:pt x="6119869" y="6537321"/>
                </a:cubicBezTo>
                <a:cubicBezTo>
                  <a:pt x="6119869" y="6568512"/>
                  <a:pt x="6119869" y="6568512"/>
                  <a:pt x="6119869" y="6568512"/>
                </a:cubicBezTo>
                <a:cubicBezTo>
                  <a:pt x="6164255" y="6568512"/>
                  <a:pt x="6164255" y="6568512"/>
                  <a:pt x="6164255" y="6568512"/>
                </a:cubicBezTo>
                <a:cubicBezTo>
                  <a:pt x="6163936" y="6569466"/>
                  <a:pt x="6163297" y="6570739"/>
                  <a:pt x="6162659" y="6572012"/>
                </a:cubicBezTo>
                <a:cubicBezTo>
                  <a:pt x="6160423" y="6578060"/>
                  <a:pt x="6157549" y="6584107"/>
                  <a:pt x="6154995" y="6590154"/>
                </a:cubicBezTo>
                <a:cubicBezTo>
                  <a:pt x="6124659" y="6590154"/>
                  <a:pt x="6124659" y="6590154"/>
                  <a:pt x="6124659" y="6590154"/>
                </a:cubicBezTo>
                <a:cubicBezTo>
                  <a:pt x="6119869" y="6590154"/>
                  <a:pt x="6119869" y="6590154"/>
                  <a:pt x="6119869" y="6590154"/>
                </a:cubicBezTo>
                <a:cubicBezTo>
                  <a:pt x="6119869" y="6655080"/>
                  <a:pt x="6119869" y="6655080"/>
                  <a:pt x="6119869" y="6655080"/>
                </a:cubicBezTo>
                <a:cubicBezTo>
                  <a:pt x="6116676" y="6659854"/>
                  <a:pt x="6113483" y="6663992"/>
                  <a:pt x="6110928" y="6666538"/>
                </a:cubicBezTo>
                <a:cubicBezTo>
                  <a:pt x="6110289" y="6667493"/>
                  <a:pt x="6109012" y="6668448"/>
                  <a:pt x="6108373" y="6669084"/>
                </a:cubicBezTo>
                <a:cubicBezTo>
                  <a:pt x="6107735" y="6668448"/>
                  <a:pt x="6106777" y="6667493"/>
                  <a:pt x="6105819" y="6666538"/>
                </a:cubicBezTo>
                <a:cubicBezTo>
                  <a:pt x="6103264" y="6663992"/>
                  <a:pt x="6100390" y="6659854"/>
                  <a:pt x="6096878" y="6655080"/>
                </a:cubicBezTo>
                <a:cubicBezTo>
                  <a:pt x="6096878" y="6590154"/>
                  <a:pt x="6096878" y="6590154"/>
                  <a:pt x="6096878" y="6590154"/>
                </a:cubicBezTo>
                <a:cubicBezTo>
                  <a:pt x="6092407" y="6590154"/>
                  <a:pt x="6092407" y="6590154"/>
                  <a:pt x="6092407" y="6590154"/>
                </a:cubicBezTo>
                <a:cubicBezTo>
                  <a:pt x="6062391" y="6590154"/>
                  <a:pt x="6062391" y="6590154"/>
                  <a:pt x="6062391" y="6590154"/>
                </a:cubicBezTo>
                <a:cubicBezTo>
                  <a:pt x="6059517" y="6584107"/>
                  <a:pt x="6056962" y="6578060"/>
                  <a:pt x="6054727" y="6572012"/>
                </a:cubicBezTo>
                <a:cubicBezTo>
                  <a:pt x="6054088" y="6570739"/>
                  <a:pt x="6053769" y="6569466"/>
                  <a:pt x="6053130" y="6568512"/>
                </a:cubicBezTo>
                <a:cubicBezTo>
                  <a:pt x="6096878" y="6568512"/>
                  <a:pt x="6096878" y="6568512"/>
                  <a:pt x="6096878" y="6568512"/>
                </a:cubicBezTo>
                <a:cubicBezTo>
                  <a:pt x="6096878" y="6537321"/>
                  <a:pt x="6096878" y="6537321"/>
                  <a:pt x="6096878" y="6537321"/>
                </a:cubicBezTo>
                <a:close/>
                <a:moveTo>
                  <a:pt x="6042017" y="6537321"/>
                </a:moveTo>
                <a:cubicBezTo>
                  <a:pt x="6088055" y="6537321"/>
                  <a:pt x="6088055" y="6537321"/>
                  <a:pt x="6088055" y="6537321"/>
                </a:cubicBezTo>
                <a:cubicBezTo>
                  <a:pt x="6088055" y="6543858"/>
                  <a:pt x="6088055" y="6554971"/>
                  <a:pt x="6088055" y="6559546"/>
                </a:cubicBezTo>
                <a:cubicBezTo>
                  <a:pt x="6081571" y="6559546"/>
                  <a:pt x="6057580" y="6559546"/>
                  <a:pt x="6049150" y="6559546"/>
                </a:cubicBezTo>
                <a:cubicBezTo>
                  <a:pt x="6046232" y="6552029"/>
                  <a:pt x="6043963" y="6544512"/>
                  <a:pt x="6042017" y="6537321"/>
                </a:cubicBezTo>
                <a:close/>
                <a:moveTo>
                  <a:pt x="5089323" y="6532559"/>
                </a:moveTo>
                <a:cubicBezTo>
                  <a:pt x="5089323" y="6532559"/>
                  <a:pt x="5088378" y="6532877"/>
                  <a:pt x="5087120" y="6532877"/>
                </a:cubicBezTo>
                <a:cubicBezTo>
                  <a:pt x="5087120" y="6532877"/>
                  <a:pt x="5087120" y="6532877"/>
                  <a:pt x="5067916" y="6534782"/>
                </a:cubicBezTo>
                <a:cubicBezTo>
                  <a:pt x="5066342" y="6535099"/>
                  <a:pt x="5065710" y="6535099"/>
                  <a:pt x="5065710" y="6536687"/>
                </a:cubicBezTo>
                <a:cubicBezTo>
                  <a:pt x="5065710" y="6536687"/>
                  <a:pt x="5065710" y="6536687"/>
                  <a:pt x="5065710" y="6538909"/>
                </a:cubicBezTo>
                <a:cubicBezTo>
                  <a:pt x="5065710" y="6540497"/>
                  <a:pt x="5066342" y="6540814"/>
                  <a:pt x="5069489" y="6541132"/>
                </a:cubicBezTo>
                <a:cubicBezTo>
                  <a:pt x="5074527" y="6541767"/>
                  <a:pt x="5074842" y="6543037"/>
                  <a:pt x="5074842" y="6558277"/>
                </a:cubicBezTo>
                <a:cubicBezTo>
                  <a:pt x="5074842" y="6558277"/>
                  <a:pt x="5074842" y="6558277"/>
                  <a:pt x="5074842" y="6570025"/>
                </a:cubicBezTo>
                <a:cubicBezTo>
                  <a:pt x="5074842" y="6570025"/>
                  <a:pt x="5074842" y="6570025"/>
                  <a:pt x="5074842" y="6577010"/>
                </a:cubicBezTo>
                <a:cubicBezTo>
                  <a:pt x="5074842" y="6579232"/>
                  <a:pt x="5074842" y="6581455"/>
                  <a:pt x="5074842" y="6582725"/>
                </a:cubicBezTo>
                <a:cubicBezTo>
                  <a:pt x="5074842" y="6589710"/>
                  <a:pt x="5076731" y="6594472"/>
                  <a:pt x="5080824" y="6597012"/>
                </a:cubicBezTo>
                <a:cubicBezTo>
                  <a:pt x="5084286" y="6599235"/>
                  <a:pt x="5089323" y="6600505"/>
                  <a:pt x="5094046" y="6600505"/>
                </a:cubicBezTo>
                <a:cubicBezTo>
                  <a:pt x="5100972" y="6600505"/>
                  <a:pt x="5103490" y="6598917"/>
                  <a:pt x="5112304" y="6590980"/>
                </a:cubicBezTo>
                <a:cubicBezTo>
                  <a:pt x="5113880" y="6589075"/>
                  <a:pt x="5114508" y="6588757"/>
                  <a:pt x="5115138" y="6588757"/>
                </a:cubicBezTo>
                <a:cubicBezTo>
                  <a:pt x="5115768" y="6588757"/>
                  <a:pt x="5116082" y="6589710"/>
                  <a:pt x="5116398" y="6591615"/>
                </a:cubicBezTo>
                <a:cubicBezTo>
                  <a:pt x="5117027" y="6600822"/>
                  <a:pt x="5117027" y="6600822"/>
                  <a:pt x="5118599" y="6600822"/>
                </a:cubicBezTo>
                <a:cubicBezTo>
                  <a:pt x="5118917" y="6600822"/>
                  <a:pt x="5119546" y="6600505"/>
                  <a:pt x="5120489" y="6600505"/>
                </a:cubicBezTo>
                <a:cubicBezTo>
                  <a:pt x="5120489" y="6600505"/>
                  <a:pt x="5120489" y="6600505"/>
                  <a:pt x="5138120" y="6597965"/>
                </a:cubicBezTo>
                <a:cubicBezTo>
                  <a:pt x="5139694" y="6597965"/>
                  <a:pt x="5140322" y="6597330"/>
                  <a:pt x="5140322" y="6595742"/>
                </a:cubicBezTo>
                <a:cubicBezTo>
                  <a:pt x="5140322" y="6595742"/>
                  <a:pt x="5140322" y="6595742"/>
                  <a:pt x="5140322" y="6594155"/>
                </a:cubicBezTo>
                <a:cubicBezTo>
                  <a:pt x="5140322" y="6592567"/>
                  <a:pt x="5139694" y="6592250"/>
                  <a:pt x="5137805" y="6591932"/>
                </a:cubicBezTo>
                <a:cubicBezTo>
                  <a:pt x="5132767" y="6591297"/>
                  <a:pt x="5131509" y="6590345"/>
                  <a:pt x="5131195" y="6586535"/>
                </a:cubicBezTo>
                <a:cubicBezTo>
                  <a:pt x="5130880" y="6584312"/>
                  <a:pt x="5130565" y="6577010"/>
                  <a:pt x="5130565" y="6564627"/>
                </a:cubicBezTo>
                <a:lnTo>
                  <a:pt x="5130565" y="6555419"/>
                </a:lnTo>
                <a:cubicBezTo>
                  <a:pt x="5130565" y="6552244"/>
                  <a:pt x="5130565" y="6549387"/>
                  <a:pt x="5130565" y="6546847"/>
                </a:cubicBezTo>
                <a:cubicBezTo>
                  <a:pt x="5130880" y="6541132"/>
                  <a:pt x="5130880" y="6541132"/>
                  <a:pt x="5130880" y="6537639"/>
                </a:cubicBezTo>
                <a:cubicBezTo>
                  <a:pt x="5130880" y="6537639"/>
                  <a:pt x="5130880" y="6537639"/>
                  <a:pt x="5131195" y="6534147"/>
                </a:cubicBezTo>
                <a:cubicBezTo>
                  <a:pt x="5131195" y="6532877"/>
                  <a:pt x="5130565" y="6532559"/>
                  <a:pt x="5129304" y="6532559"/>
                </a:cubicBezTo>
                <a:cubicBezTo>
                  <a:pt x="5128990" y="6532559"/>
                  <a:pt x="5128044" y="6532559"/>
                  <a:pt x="5127416" y="6532877"/>
                </a:cubicBezTo>
                <a:cubicBezTo>
                  <a:pt x="5127416" y="6532877"/>
                  <a:pt x="5127416" y="6532877"/>
                  <a:pt x="5108842" y="6534782"/>
                </a:cubicBezTo>
                <a:cubicBezTo>
                  <a:pt x="5106954" y="6534782"/>
                  <a:pt x="5106638" y="6535099"/>
                  <a:pt x="5106638" y="6536687"/>
                </a:cubicBezTo>
                <a:cubicBezTo>
                  <a:pt x="5106638" y="6536687"/>
                  <a:pt x="5106638" y="6536687"/>
                  <a:pt x="5106638" y="6538909"/>
                </a:cubicBezTo>
                <a:cubicBezTo>
                  <a:pt x="5106638" y="6540497"/>
                  <a:pt x="5107268" y="6540814"/>
                  <a:pt x="5110102" y="6541132"/>
                </a:cubicBezTo>
                <a:cubicBezTo>
                  <a:pt x="5113564" y="6541449"/>
                  <a:pt x="5114825" y="6542402"/>
                  <a:pt x="5115138" y="6544942"/>
                </a:cubicBezTo>
                <a:cubicBezTo>
                  <a:pt x="5115453" y="6546212"/>
                  <a:pt x="5115768" y="6553197"/>
                  <a:pt x="5115768" y="6558277"/>
                </a:cubicBezTo>
                <a:cubicBezTo>
                  <a:pt x="5115768" y="6558277"/>
                  <a:pt x="5115768" y="6558277"/>
                  <a:pt x="5115768" y="6564627"/>
                </a:cubicBezTo>
                <a:cubicBezTo>
                  <a:pt x="5115768" y="6575105"/>
                  <a:pt x="5115453" y="6578280"/>
                  <a:pt x="5113564" y="6581455"/>
                </a:cubicBezTo>
                <a:cubicBezTo>
                  <a:pt x="5111359" y="6585900"/>
                  <a:pt x="5106009" y="6588757"/>
                  <a:pt x="5100026" y="6588757"/>
                </a:cubicBezTo>
                <a:cubicBezTo>
                  <a:pt x="5096249" y="6588757"/>
                  <a:pt x="5093416" y="6587487"/>
                  <a:pt x="5091842" y="6585265"/>
                </a:cubicBezTo>
                <a:cubicBezTo>
                  <a:pt x="5089954" y="6582407"/>
                  <a:pt x="5089639" y="6580502"/>
                  <a:pt x="5089639" y="6568437"/>
                </a:cubicBezTo>
                <a:cubicBezTo>
                  <a:pt x="5089639" y="6568437"/>
                  <a:pt x="5089639" y="6568437"/>
                  <a:pt x="5089639" y="6557959"/>
                </a:cubicBezTo>
                <a:cubicBezTo>
                  <a:pt x="5089639" y="6551609"/>
                  <a:pt x="5089954" y="6543354"/>
                  <a:pt x="5090582" y="6537004"/>
                </a:cubicBezTo>
                <a:cubicBezTo>
                  <a:pt x="5090582" y="6535734"/>
                  <a:pt x="5090582" y="6534782"/>
                  <a:pt x="5090582" y="6534147"/>
                </a:cubicBezTo>
                <a:cubicBezTo>
                  <a:pt x="5090582" y="6533194"/>
                  <a:pt x="5090268" y="6532559"/>
                  <a:pt x="5089323" y="6532559"/>
                </a:cubicBezTo>
                <a:close/>
                <a:moveTo>
                  <a:pt x="5027612" y="6532559"/>
                </a:moveTo>
                <a:cubicBezTo>
                  <a:pt x="5017451" y="6532559"/>
                  <a:pt x="5009832" y="6535749"/>
                  <a:pt x="5003796" y="6542129"/>
                </a:cubicBezTo>
                <a:cubicBezTo>
                  <a:pt x="4997764" y="6548828"/>
                  <a:pt x="4994273" y="6558078"/>
                  <a:pt x="4994273" y="6568605"/>
                </a:cubicBezTo>
                <a:cubicBezTo>
                  <a:pt x="4994273" y="6588382"/>
                  <a:pt x="5006339" y="6600822"/>
                  <a:pt x="5025071" y="6600822"/>
                </a:cubicBezTo>
                <a:cubicBezTo>
                  <a:pt x="5036184" y="6600822"/>
                  <a:pt x="5045073" y="6596994"/>
                  <a:pt x="5051107" y="6589658"/>
                </a:cubicBezTo>
                <a:cubicBezTo>
                  <a:pt x="5056187" y="6583278"/>
                  <a:pt x="5059361" y="6574027"/>
                  <a:pt x="5059361" y="6565096"/>
                </a:cubicBezTo>
                <a:cubicBezTo>
                  <a:pt x="5059361" y="6558078"/>
                  <a:pt x="5057457" y="6551698"/>
                  <a:pt x="5054599" y="6546276"/>
                </a:cubicBezTo>
                <a:cubicBezTo>
                  <a:pt x="5049520" y="6537344"/>
                  <a:pt x="5039677" y="6532559"/>
                  <a:pt x="5027612" y="6532559"/>
                </a:cubicBezTo>
                <a:close/>
                <a:moveTo>
                  <a:pt x="4803177" y="6532559"/>
                </a:moveTo>
                <a:cubicBezTo>
                  <a:pt x="4798465" y="6532559"/>
                  <a:pt x="4791238" y="6533525"/>
                  <a:pt x="4786838" y="6534491"/>
                </a:cubicBezTo>
                <a:cubicBezTo>
                  <a:pt x="4782755" y="6535778"/>
                  <a:pt x="4781810" y="6536744"/>
                  <a:pt x="4781497" y="6540285"/>
                </a:cubicBezTo>
                <a:lnTo>
                  <a:pt x="4780556" y="6547366"/>
                </a:lnTo>
                <a:cubicBezTo>
                  <a:pt x="4780556" y="6547366"/>
                  <a:pt x="4780556" y="6547366"/>
                  <a:pt x="4780556" y="6548010"/>
                </a:cubicBezTo>
                <a:cubicBezTo>
                  <a:pt x="4780556" y="6549297"/>
                  <a:pt x="4780870" y="6549619"/>
                  <a:pt x="4781497" y="6549619"/>
                </a:cubicBezTo>
                <a:cubicBezTo>
                  <a:pt x="4781810" y="6549619"/>
                  <a:pt x="4782440" y="6549619"/>
                  <a:pt x="4783384" y="6548976"/>
                </a:cubicBezTo>
                <a:cubicBezTo>
                  <a:pt x="4788409" y="6546079"/>
                  <a:pt x="4795636" y="6543825"/>
                  <a:pt x="4801291" y="6543825"/>
                </a:cubicBezTo>
                <a:cubicBezTo>
                  <a:pt x="4809776" y="6543825"/>
                  <a:pt x="4812916" y="6547366"/>
                  <a:pt x="4812916" y="6556379"/>
                </a:cubicBezTo>
                <a:cubicBezTo>
                  <a:pt x="4812916" y="6556379"/>
                  <a:pt x="4812916" y="6556379"/>
                  <a:pt x="4812916" y="6558632"/>
                </a:cubicBezTo>
                <a:cubicBezTo>
                  <a:pt x="4812916" y="6562817"/>
                  <a:pt x="4812288" y="6563461"/>
                  <a:pt x="4804747" y="6565070"/>
                </a:cubicBezTo>
                <a:cubicBezTo>
                  <a:pt x="4804747" y="6565070"/>
                  <a:pt x="4804747" y="6565070"/>
                  <a:pt x="4787782" y="6568611"/>
                </a:cubicBezTo>
                <a:cubicBezTo>
                  <a:pt x="4781185" y="6569898"/>
                  <a:pt x="4780870" y="6569898"/>
                  <a:pt x="4779927" y="6571508"/>
                </a:cubicBezTo>
                <a:cubicBezTo>
                  <a:pt x="4778041" y="6574405"/>
                  <a:pt x="4776786" y="6579877"/>
                  <a:pt x="4776786" y="6584705"/>
                </a:cubicBezTo>
                <a:cubicBezTo>
                  <a:pt x="4776786" y="6594040"/>
                  <a:pt x="4783069" y="6601444"/>
                  <a:pt x="4791238" y="6601444"/>
                </a:cubicBezTo>
                <a:cubicBezTo>
                  <a:pt x="4795636" y="6601444"/>
                  <a:pt x="4800350" y="6600156"/>
                  <a:pt x="4804120" y="6597903"/>
                </a:cubicBezTo>
                <a:cubicBezTo>
                  <a:pt x="4805690" y="6596937"/>
                  <a:pt x="4811032" y="6593074"/>
                  <a:pt x="4811661" y="6592109"/>
                </a:cubicBezTo>
                <a:cubicBezTo>
                  <a:pt x="4812288" y="6592109"/>
                  <a:pt x="4812602" y="6591787"/>
                  <a:pt x="4812602" y="6591787"/>
                </a:cubicBezTo>
                <a:cubicBezTo>
                  <a:pt x="4813231" y="6591787"/>
                  <a:pt x="4813545" y="6592753"/>
                  <a:pt x="4813545" y="6595328"/>
                </a:cubicBezTo>
                <a:cubicBezTo>
                  <a:pt x="4813545" y="6596293"/>
                  <a:pt x="4813859" y="6599512"/>
                  <a:pt x="4814174" y="6600478"/>
                </a:cubicBezTo>
                <a:cubicBezTo>
                  <a:pt x="4814488" y="6602087"/>
                  <a:pt x="4815117" y="6602409"/>
                  <a:pt x="4816372" y="6602409"/>
                </a:cubicBezTo>
                <a:cubicBezTo>
                  <a:pt x="4817630" y="6602409"/>
                  <a:pt x="4818573" y="6602409"/>
                  <a:pt x="4819200" y="6602409"/>
                </a:cubicBezTo>
                <a:cubicBezTo>
                  <a:pt x="4819200" y="6602409"/>
                  <a:pt x="4819200" y="6602409"/>
                  <a:pt x="4834596" y="6599512"/>
                </a:cubicBezTo>
                <a:cubicBezTo>
                  <a:pt x="4836794" y="6598868"/>
                  <a:pt x="4837109" y="6598868"/>
                  <a:pt x="4837109" y="6597259"/>
                </a:cubicBezTo>
                <a:cubicBezTo>
                  <a:pt x="4837109" y="6597259"/>
                  <a:pt x="4837109" y="6597259"/>
                  <a:pt x="4837109" y="6595328"/>
                </a:cubicBezTo>
                <a:cubicBezTo>
                  <a:pt x="4837109" y="6593718"/>
                  <a:pt x="4836480" y="6593074"/>
                  <a:pt x="4833968" y="6593074"/>
                </a:cubicBezTo>
                <a:cubicBezTo>
                  <a:pt x="4830825" y="6592753"/>
                  <a:pt x="4829570" y="6592109"/>
                  <a:pt x="4828312" y="6591465"/>
                </a:cubicBezTo>
                <a:cubicBezTo>
                  <a:pt x="4826740" y="6589856"/>
                  <a:pt x="4826740" y="6589856"/>
                  <a:pt x="4826740" y="6576336"/>
                </a:cubicBezTo>
                <a:cubicBezTo>
                  <a:pt x="4826740" y="6576336"/>
                  <a:pt x="4826740" y="6576336"/>
                  <a:pt x="4827371" y="6551551"/>
                </a:cubicBezTo>
                <a:cubicBezTo>
                  <a:pt x="4827371" y="6538675"/>
                  <a:pt x="4819828" y="6532559"/>
                  <a:pt x="4803177" y="6532559"/>
                </a:cubicBezTo>
                <a:close/>
                <a:moveTo>
                  <a:pt x="6236007" y="6532558"/>
                </a:moveTo>
                <a:cubicBezTo>
                  <a:pt x="6236007" y="6532558"/>
                  <a:pt x="6236007" y="6532558"/>
                  <a:pt x="6230040" y="6533843"/>
                </a:cubicBezTo>
                <a:cubicBezTo>
                  <a:pt x="6230040" y="6533843"/>
                  <a:pt x="6230040" y="6533843"/>
                  <a:pt x="6230040" y="6534806"/>
                </a:cubicBezTo>
                <a:cubicBezTo>
                  <a:pt x="6234349" y="6535448"/>
                  <a:pt x="6237995" y="6538659"/>
                  <a:pt x="6238658" y="6541869"/>
                </a:cubicBezTo>
                <a:cubicBezTo>
                  <a:pt x="6239653" y="6546364"/>
                  <a:pt x="6236007" y="6551501"/>
                  <a:pt x="6231035" y="6551822"/>
                </a:cubicBezTo>
                <a:cubicBezTo>
                  <a:pt x="6231035" y="6551822"/>
                  <a:pt x="6231035" y="6551822"/>
                  <a:pt x="6227720" y="6538980"/>
                </a:cubicBezTo>
                <a:cubicBezTo>
                  <a:pt x="6227720" y="6538980"/>
                  <a:pt x="6227720" y="6538980"/>
                  <a:pt x="6228714" y="6537374"/>
                </a:cubicBezTo>
                <a:cubicBezTo>
                  <a:pt x="6228714" y="6537374"/>
                  <a:pt x="6228714" y="6537374"/>
                  <a:pt x="6228383" y="6536411"/>
                </a:cubicBezTo>
                <a:cubicBezTo>
                  <a:pt x="6228383" y="6536411"/>
                  <a:pt x="6228383" y="6536411"/>
                  <a:pt x="6222417" y="6538016"/>
                </a:cubicBezTo>
                <a:cubicBezTo>
                  <a:pt x="6222417" y="6538016"/>
                  <a:pt x="6222417" y="6538016"/>
                  <a:pt x="6222748" y="6539301"/>
                </a:cubicBezTo>
                <a:cubicBezTo>
                  <a:pt x="6222748" y="6539301"/>
                  <a:pt x="6222748" y="6539301"/>
                  <a:pt x="6225068" y="6540264"/>
                </a:cubicBezTo>
                <a:cubicBezTo>
                  <a:pt x="6225068" y="6540264"/>
                  <a:pt x="6225068" y="6540264"/>
                  <a:pt x="6227720" y="6552785"/>
                </a:cubicBezTo>
                <a:cubicBezTo>
                  <a:pt x="6223743" y="6554391"/>
                  <a:pt x="6218771" y="6551822"/>
                  <a:pt x="6217776" y="6547648"/>
                </a:cubicBezTo>
                <a:cubicBezTo>
                  <a:pt x="6217113" y="6544759"/>
                  <a:pt x="6217776" y="6541869"/>
                  <a:pt x="6220096" y="6539943"/>
                </a:cubicBezTo>
                <a:cubicBezTo>
                  <a:pt x="6220096" y="6539943"/>
                  <a:pt x="6220096" y="6539943"/>
                  <a:pt x="6219102" y="6538980"/>
                </a:cubicBezTo>
                <a:cubicBezTo>
                  <a:pt x="6219102" y="6538980"/>
                  <a:pt x="6219102" y="6538980"/>
                  <a:pt x="6213467" y="6540264"/>
                </a:cubicBezTo>
                <a:cubicBezTo>
                  <a:pt x="6213799" y="6542832"/>
                  <a:pt x="6214130" y="6544438"/>
                  <a:pt x="6214793" y="6547006"/>
                </a:cubicBezTo>
                <a:cubicBezTo>
                  <a:pt x="6216782" y="6554712"/>
                  <a:pt x="6221422" y="6561133"/>
                  <a:pt x="6231698" y="6558244"/>
                </a:cubicBezTo>
                <a:cubicBezTo>
                  <a:pt x="6241641" y="6555675"/>
                  <a:pt x="6243630" y="6548612"/>
                  <a:pt x="6241973" y="6541227"/>
                </a:cubicBezTo>
                <a:cubicBezTo>
                  <a:pt x="6240979" y="6537374"/>
                  <a:pt x="6239321" y="6535127"/>
                  <a:pt x="6236007" y="6532558"/>
                </a:cubicBezTo>
                <a:close/>
                <a:moveTo>
                  <a:pt x="5837231" y="6532558"/>
                </a:moveTo>
                <a:cubicBezTo>
                  <a:pt x="5836278" y="6532558"/>
                  <a:pt x="5835644" y="6533195"/>
                  <a:pt x="5835644" y="6534151"/>
                </a:cubicBezTo>
                <a:cubicBezTo>
                  <a:pt x="5835644" y="6534151"/>
                  <a:pt x="5835644" y="6534151"/>
                  <a:pt x="5835644" y="6536381"/>
                </a:cubicBezTo>
                <a:cubicBezTo>
                  <a:pt x="5835644" y="6537974"/>
                  <a:pt x="5835961" y="6538293"/>
                  <a:pt x="5836915" y="6538612"/>
                </a:cubicBezTo>
                <a:cubicBezTo>
                  <a:pt x="5839771" y="6539567"/>
                  <a:pt x="5840406" y="6539886"/>
                  <a:pt x="5841676" y="6543072"/>
                </a:cubicBezTo>
                <a:cubicBezTo>
                  <a:pt x="5843581" y="6547532"/>
                  <a:pt x="5845486" y="6552311"/>
                  <a:pt x="5847074" y="6555816"/>
                </a:cubicBezTo>
                <a:cubicBezTo>
                  <a:pt x="5851518" y="6566330"/>
                  <a:pt x="5855963" y="6576843"/>
                  <a:pt x="5860408" y="6587357"/>
                </a:cubicBezTo>
                <a:cubicBezTo>
                  <a:pt x="5863901" y="6596278"/>
                  <a:pt x="5863901" y="6596597"/>
                  <a:pt x="5865488" y="6597234"/>
                </a:cubicBezTo>
                <a:cubicBezTo>
                  <a:pt x="5865806" y="6597552"/>
                  <a:pt x="5866123" y="6597871"/>
                  <a:pt x="5866123" y="6598190"/>
                </a:cubicBezTo>
                <a:cubicBezTo>
                  <a:pt x="5865806" y="6598827"/>
                  <a:pt x="5865488" y="6599783"/>
                  <a:pt x="5865171" y="6600738"/>
                </a:cubicBezTo>
                <a:cubicBezTo>
                  <a:pt x="5863266" y="6607748"/>
                  <a:pt x="5858503" y="6611571"/>
                  <a:pt x="5851518" y="6611571"/>
                </a:cubicBezTo>
                <a:cubicBezTo>
                  <a:pt x="5848026" y="6611571"/>
                  <a:pt x="5845168" y="6610934"/>
                  <a:pt x="5841358" y="6609978"/>
                </a:cubicBezTo>
                <a:cubicBezTo>
                  <a:pt x="5841041" y="6609978"/>
                  <a:pt x="5840724" y="6609978"/>
                  <a:pt x="5840406" y="6609978"/>
                </a:cubicBezTo>
                <a:cubicBezTo>
                  <a:pt x="5839455" y="6609978"/>
                  <a:pt x="5839136" y="6610296"/>
                  <a:pt x="5839136" y="6611889"/>
                </a:cubicBezTo>
                <a:cubicBezTo>
                  <a:pt x="5839136" y="6611889"/>
                  <a:pt x="5839136" y="6611889"/>
                  <a:pt x="5839136" y="6614119"/>
                </a:cubicBezTo>
                <a:cubicBezTo>
                  <a:pt x="5838818" y="6615075"/>
                  <a:pt x="5838818" y="6616031"/>
                  <a:pt x="5838818" y="6617305"/>
                </a:cubicBezTo>
                <a:cubicBezTo>
                  <a:pt x="5838818" y="6623996"/>
                  <a:pt x="5840088" y="6624633"/>
                  <a:pt x="5850566" y="6624633"/>
                </a:cubicBezTo>
                <a:cubicBezTo>
                  <a:pt x="5855646" y="6624633"/>
                  <a:pt x="5861043" y="6622403"/>
                  <a:pt x="5864218" y="6618898"/>
                </a:cubicBezTo>
                <a:cubicBezTo>
                  <a:pt x="5867711" y="6615075"/>
                  <a:pt x="5868346" y="6613482"/>
                  <a:pt x="5874696" y="6596597"/>
                </a:cubicBezTo>
                <a:cubicBezTo>
                  <a:pt x="5877554" y="6589269"/>
                  <a:pt x="5880094" y="6582578"/>
                  <a:pt x="5882634" y="6575569"/>
                </a:cubicBezTo>
                <a:cubicBezTo>
                  <a:pt x="5882634" y="6575569"/>
                  <a:pt x="5882634" y="6575569"/>
                  <a:pt x="5889619" y="6558046"/>
                </a:cubicBezTo>
                <a:cubicBezTo>
                  <a:pt x="5890889" y="6554860"/>
                  <a:pt x="5892159" y="6551674"/>
                  <a:pt x="5893429" y="6548170"/>
                </a:cubicBezTo>
                <a:cubicBezTo>
                  <a:pt x="5896287" y="6540205"/>
                  <a:pt x="5896604" y="6539886"/>
                  <a:pt x="5899461" y="6538612"/>
                </a:cubicBezTo>
                <a:cubicBezTo>
                  <a:pt x="5900731" y="6537974"/>
                  <a:pt x="5900731" y="6537656"/>
                  <a:pt x="5900731" y="6536381"/>
                </a:cubicBezTo>
                <a:lnTo>
                  <a:pt x="5900731" y="6534151"/>
                </a:lnTo>
                <a:cubicBezTo>
                  <a:pt x="5900731" y="6533195"/>
                  <a:pt x="5900414" y="6532558"/>
                  <a:pt x="5899144" y="6532558"/>
                </a:cubicBezTo>
                <a:cubicBezTo>
                  <a:pt x="5898827" y="6532558"/>
                  <a:pt x="5898509" y="6532558"/>
                  <a:pt x="5897874" y="6532877"/>
                </a:cubicBezTo>
                <a:cubicBezTo>
                  <a:pt x="5895651" y="6532877"/>
                  <a:pt x="5893111" y="6532877"/>
                  <a:pt x="5890254" y="6532877"/>
                </a:cubicBezTo>
                <a:cubicBezTo>
                  <a:pt x="5886761" y="6532877"/>
                  <a:pt x="5883269" y="6532877"/>
                  <a:pt x="5880729" y="6532558"/>
                </a:cubicBezTo>
                <a:cubicBezTo>
                  <a:pt x="5880729" y="6532558"/>
                  <a:pt x="5880729" y="6532558"/>
                  <a:pt x="5879459" y="6532558"/>
                </a:cubicBezTo>
                <a:cubicBezTo>
                  <a:pt x="5878506" y="6532558"/>
                  <a:pt x="5878189" y="6532877"/>
                  <a:pt x="5878189" y="6534151"/>
                </a:cubicBezTo>
                <a:cubicBezTo>
                  <a:pt x="5878189" y="6534151"/>
                  <a:pt x="5878189" y="6534151"/>
                  <a:pt x="5878189" y="6536381"/>
                </a:cubicBezTo>
                <a:cubicBezTo>
                  <a:pt x="5878189" y="6538293"/>
                  <a:pt x="5878189" y="6538293"/>
                  <a:pt x="5881364" y="6538930"/>
                </a:cubicBezTo>
                <a:cubicBezTo>
                  <a:pt x="5883904" y="6539567"/>
                  <a:pt x="5885174" y="6540842"/>
                  <a:pt x="5885174" y="6542753"/>
                </a:cubicBezTo>
                <a:cubicBezTo>
                  <a:pt x="5885174" y="6545302"/>
                  <a:pt x="5874061" y="6580985"/>
                  <a:pt x="5873109" y="6580985"/>
                </a:cubicBezTo>
                <a:cubicBezTo>
                  <a:pt x="5873109" y="6580985"/>
                  <a:pt x="5872791" y="6580348"/>
                  <a:pt x="5871840" y="6578118"/>
                </a:cubicBezTo>
                <a:cubicBezTo>
                  <a:pt x="5870886" y="6575569"/>
                  <a:pt x="5869299" y="6571427"/>
                  <a:pt x="5868346" y="6569197"/>
                </a:cubicBezTo>
                <a:cubicBezTo>
                  <a:pt x="5868346" y="6569197"/>
                  <a:pt x="5868346" y="6569197"/>
                  <a:pt x="5866441" y="6563781"/>
                </a:cubicBezTo>
                <a:cubicBezTo>
                  <a:pt x="5866441" y="6563781"/>
                  <a:pt x="5866441" y="6563781"/>
                  <a:pt x="5862313" y="6552949"/>
                </a:cubicBezTo>
                <a:cubicBezTo>
                  <a:pt x="5861678" y="6550718"/>
                  <a:pt x="5860726" y="6548488"/>
                  <a:pt x="5860091" y="6546258"/>
                </a:cubicBezTo>
                <a:cubicBezTo>
                  <a:pt x="5859456" y="6545302"/>
                  <a:pt x="5859138" y="6544028"/>
                  <a:pt x="5859138" y="6543391"/>
                </a:cubicBezTo>
                <a:cubicBezTo>
                  <a:pt x="5859138" y="6541479"/>
                  <a:pt x="5860726" y="6540205"/>
                  <a:pt x="5863266" y="6539567"/>
                </a:cubicBezTo>
                <a:cubicBezTo>
                  <a:pt x="5868028" y="6538293"/>
                  <a:pt x="5868028" y="6538293"/>
                  <a:pt x="5868028" y="6536381"/>
                </a:cubicBezTo>
                <a:cubicBezTo>
                  <a:pt x="5868028" y="6536381"/>
                  <a:pt x="5868028" y="6536381"/>
                  <a:pt x="5868028" y="6534151"/>
                </a:cubicBezTo>
                <a:cubicBezTo>
                  <a:pt x="5868028" y="6533195"/>
                  <a:pt x="5867393" y="6532558"/>
                  <a:pt x="5866441" y="6532558"/>
                </a:cubicBezTo>
                <a:cubicBezTo>
                  <a:pt x="5866441" y="6532558"/>
                  <a:pt x="5866441" y="6532558"/>
                  <a:pt x="5865171" y="6532558"/>
                </a:cubicBezTo>
                <a:cubicBezTo>
                  <a:pt x="5862948" y="6532877"/>
                  <a:pt x="5856916" y="6532877"/>
                  <a:pt x="5853423" y="6532877"/>
                </a:cubicBezTo>
                <a:cubicBezTo>
                  <a:pt x="5850883" y="6532877"/>
                  <a:pt x="5839136" y="6532877"/>
                  <a:pt x="5838184" y="6532558"/>
                </a:cubicBezTo>
                <a:cubicBezTo>
                  <a:pt x="5838184" y="6532558"/>
                  <a:pt x="5838184" y="6532558"/>
                  <a:pt x="5837231" y="6532558"/>
                </a:cubicBezTo>
                <a:close/>
                <a:moveTo>
                  <a:pt x="5758711" y="6532558"/>
                </a:moveTo>
                <a:cubicBezTo>
                  <a:pt x="5758391" y="6532558"/>
                  <a:pt x="5758072" y="6532558"/>
                  <a:pt x="5757429" y="6532877"/>
                </a:cubicBezTo>
                <a:cubicBezTo>
                  <a:pt x="5757429" y="6532877"/>
                  <a:pt x="5757429" y="6532877"/>
                  <a:pt x="5756469" y="6532877"/>
                </a:cubicBezTo>
                <a:cubicBezTo>
                  <a:pt x="5756469" y="6532877"/>
                  <a:pt x="5756469" y="6532877"/>
                  <a:pt x="5737876" y="6534791"/>
                </a:cubicBezTo>
                <a:cubicBezTo>
                  <a:pt x="5735953" y="6535110"/>
                  <a:pt x="5735632" y="6535429"/>
                  <a:pt x="5735632" y="6536705"/>
                </a:cubicBezTo>
                <a:cubicBezTo>
                  <a:pt x="5735632" y="6536705"/>
                  <a:pt x="5735632" y="6536705"/>
                  <a:pt x="5735632" y="6539258"/>
                </a:cubicBezTo>
                <a:cubicBezTo>
                  <a:pt x="5735632" y="6540534"/>
                  <a:pt x="5736274" y="6540853"/>
                  <a:pt x="5739159" y="6541172"/>
                </a:cubicBezTo>
                <a:cubicBezTo>
                  <a:pt x="5744608" y="6541810"/>
                  <a:pt x="5744929" y="6542767"/>
                  <a:pt x="5744929" y="6558399"/>
                </a:cubicBezTo>
                <a:lnTo>
                  <a:pt x="5744929" y="6569245"/>
                </a:lnTo>
                <a:cubicBezTo>
                  <a:pt x="5744929" y="6578178"/>
                  <a:pt x="5744608" y="6584239"/>
                  <a:pt x="5744608" y="6587430"/>
                </a:cubicBezTo>
                <a:cubicBezTo>
                  <a:pt x="5744286" y="6590301"/>
                  <a:pt x="5743647" y="6590939"/>
                  <a:pt x="5739478" y="6592534"/>
                </a:cubicBezTo>
                <a:cubicBezTo>
                  <a:pt x="5735632" y="6593810"/>
                  <a:pt x="5735632" y="6593810"/>
                  <a:pt x="5735632" y="6595405"/>
                </a:cubicBezTo>
                <a:cubicBezTo>
                  <a:pt x="5735632" y="6595405"/>
                  <a:pt x="5735632" y="6595405"/>
                  <a:pt x="5735632" y="6597638"/>
                </a:cubicBezTo>
                <a:cubicBezTo>
                  <a:pt x="5735632" y="6598914"/>
                  <a:pt x="5735632" y="6599233"/>
                  <a:pt x="5736913" y="6599233"/>
                </a:cubicBezTo>
                <a:cubicBezTo>
                  <a:pt x="5736913" y="6599233"/>
                  <a:pt x="5736913" y="6599233"/>
                  <a:pt x="5737876" y="6599233"/>
                </a:cubicBezTo>
                <a:cubicBezTo>
                  <a:pt x="5741081" y="6599233"/>
                  <a:pt x="5747493" y="6598914"/>
                  <a:pt x="5752302" y="6598914"/>
                </a:cubicBezTo>
                <a:cubicBezTo>
                  <a:pt x="5757429" y="6598914"/>
                  <a:pt x="5763199" y="6599233"/>
                  <a:pt x="5766726" y="6599233"/>
                </a:cubicBezTo>
                <a:cubicBezTo>
                  <a:pt x="5766726" y="6599233"/>
                  <a:pt x="5766726" y="6599233"/>
                  <a:pt x="5767687" y="6599233"/>
                </a:cubicBezTo>
                <a:cubicBezTo>
                  <a:pt x="5768649" y="6599233"/>
                  <a:pt x="5768969" y="6598914"/>
                  <a:pt x="5768969" y="6597638"/>
                </a:cubicBezTo>
                <a:cubicBezTo>
                  <a:pt x="5768969" y="6597638"/>
                  <a:pt x="5768969" y="6597638"/>
                  <a:pt x="5768969" y="6595405"/>
                </a:cubicBezTo>
                <a:cubicBezTo>
                  <a:pt x="5768969" y="6593810"/>
                  <a:pt x="5768969" y="6593491"/>
                  <a:pt x="5765124" y="6592534"/>
                </a:cubicBezTo>
                <a:cubicBezTo>
                  <a:pt x="5761276" y="6591258"/>
                  <a:pt x="5760314" y="6590301"/>
                  <a:pt x="5759994" y="6587430"/>
                </a:cubicBezTo>
                <a:cubicBezTo>
                  <a:pt x="5759994" y="6584239"/>
                  <a:pt x="5759994" y="6577221"/>
                  <a:pt x="5759994" y="6569245"/>
                </a:cubicBezTo>
                <a:cubicBezTo>
                  <a:pt x="5759994" y="6569245"/>
                  <a:pt x="5759994" y="6569245"/>
                  <a:pt x="5759994" y="6562865"/>
                </a:cubicBezTo>
                <a:cubicBezTo>
                  <a:pt x="5759994" y="6555528"/>
                  <a:pt x="5759994" y="6542448"/>
                  <a:pt x="5759994" y="6540215"/>
                </a:cubicBezTo>
                <a:cubicBezTo>
                  <a:pt x="5760314" y="6535429"/>
                  <a:pt x="5760314" y="6535429"/>
                  <a:pt x="5760314" y="6535110"/>
                </a:cubicBezTo>
                <a:cubicBezTo>
                  <a:pt x="5760314" y="6533515"/>
                  <a:pt x="5759675" y="6532558"/>
                  <a:pt x="5758711" y="6532558"/>
                </a:cubicBezTo>
                <a:close/>
                <a:moveTo>
                  <a:pt x="5705788" y="6532558"/>
                </a:moveTo>
                <a:cubicBezTo>
                  <a:pt x="5689595" y="6532558"/>
                  <a:pt x="5680070" y="6540214"/>
                  <a:pt x="5680070" y="6553292"/>
                </a:cubicBezTo>
                <a:cubicBezTo>
                  <a:pt x="5680070" y="6563181"/>
                  <a:pt x="5684197" y="6567647"/>
                  <a:pt x="5701025" y="6575621"/>
                </a:cubicBezTo>
                <a:cubicBezTo>
                  <a:pt x="5708327" y="6578811"/>
                  <a:pt x="5710233" y="6581044"/>
                  <a:pt x="5710233" y="6584872"/>
                </a:cubicBezTo>
                <a:cubicBezTo>
                  <a:pt x="5710233" y="6589976"/>
                  <a:pt x="5705470" y="6593804"/>
                  <a:pt x="5699119" y="6593804"/>
                </a:cubicBezTo>
                <a:cubicBezTo>
                  <a:pt x="5692770" y="6593804"/>
                  <a:pt x="5687055" y="6590295"/>
                  <a:pt x="5686102" y="6585829"/>
                </a:cubicBezTo>
                <a:cubicBezTo>
                  <a:pt x="5685150" y="6582320"/>
                  <a:pt x="5685150" y="6582320"/>
                  <a:pt x="5683880" y="6582320"/>
                </a:cubicBezTo>
                <a:cubicBezTo>
                  <a:pt x="5683880" y="6582320"/>
                  <a:pt x="5683880" y="6582320"/>
                  <a:pt x="5681657" y="6582320"/>
                </a:cubicBezTo>
                <a:cubicBezTo>
                  <a:pt x="5680070" y="6582320"/>
                  <a:pt x="5679434" y="6582958"/>
                  <a:pt x="5679434" y="6584553"/>
                </a:cubicBezTo>
                <a:cubicBezTo>
                  <a:pt x="5679434" y="6584553"/>
                  <a:pt x="5679434" y="6584553"/>
                  <a:pt x="5678483" y="6593485"/>
                </a:cubicBezTo>
                <a:cubicBezTo>
                  <a:pt x="5678483" y="6595717"/>
                  <a:pt x="5678800" y="6596355"/>
                  <a:pt x="5680705" y="6597312"/>
                </a:cubicBezTo>
                <a:cubicBezTo>
                  <a:pt x="5684832" y="6599545"/>
                  <a:pt x="5691500" y="6600821"/>
                  <a:pt x="5697533" y="6600821"/>
                </a:cubicBezTo>
                <a:cubicBezTo>
                  <a:pt x="5714043" y="6600821"/>
                  <a:pt x="5724521" y="6592847"/>
                  <a:pt x="5724521" y="6580725"/>
                </a:cubicBezTo>
                <a:cubicBezTo>
                  <a:pt x="5724521" y="6573388"/>
                  <a:pt x="5719757" y="6567009"/>
                  <a:pt x="5711185" y="6562862"/>
                </a:cubicBezTo>
                <a:cubicBezTo>
                  <a:pt x="5702613" y="6559034"/>
                  <a:pt x="5702613" y="6559034"/>
                  <a:pt x="5699755" y="6557439"/>
                </a:cubicBezTo>
                <a:cubicBezTo>
                  <a:pt x="5694675" y="6554249"/>
                  <a:pt x="5692770" y="6552016"/>
                  <a:pt x="5692770" y="6548508"/>
                </a:cubicBezTo>
                <a:cubicBezTo>
                  <a:pt x="5692770" y="6543085"/>
                  <a:pt x="5696897" y="6539895"/>
                  <a:pt x="5703248" y="6539895"/>
                </a:cubicBezTo>
                <a:cubicBezTo>
                  <a:pt x="5708963" y="6539895"/>
                  <a:pt x="5712773" y="6541809"/>
                  <a:pt x="5714360" y="6545318"/>
                </a:cubicBezTo>
                <a:cubicBezTo>
                  <a:pt x="5715630" y="6548827"/>
                  <a:pt x="5715630" y="6548827"/>
                  <a:pt x="5716901" y="6548827"/>
                </a:cubicBezTo>
                <a:cubicBezTo>
                  <a:pt x="5716901" y="6548827"/>
                  <a:pt x="5716901" y="6548827"/>
                  <a:pt x="5719123" y="6548827"/>
                </a:cubicBezTo>
                <a:cubicBezTo>
                  <a:pt x="5720393" y="6548827"/>
                  <a:pt x="5720710" y="6548508"/>
                  <a:pt x="5720710" y="6546275"/>
                </a:cubicBezTo>
                <a:lnTo>
                  <a:pt x="5721663" y="6538300"/>
                </a:lnTo>
                <a:cubicBezTo>
                  <a:pt x="5721663" y="6538300"/>
                  <a:pt x="5721663" y="6538300"/>
                  <a:pt x="5721663" y="6537981"/>
                </a:cubicBezTo>
                <a:cubicBezTo>
                  <a:pt x="5721663" y="6536386"/>
                  <a:pt x="5721027" y="6535748"/>
                  <a:pt x="5719123" y="6534791"/>
                </a:cubicBezTo>
                <a:cubicBezTo>
                  <a:pt x="5715947" y="6533515"/>
                  <a:pt x="5710550" y="6532558"/>
                  <a:pt x="5705788" y="6532558"/>
                </a:cubicBezTo>
                <a:close/>
                <a:moveTo>
                  <a:pt x="5638758" y="6532558"/>
                </a:moveTo>
                <a:cubicBezTo>
                  <a:pt x="5638436" y="6532558"/>
                  <a:pt x="5638114" y="6532558"/>
                  <a:pt x="5637794" y="6532877"/>
                </a:cubicBezTo>
                <a:cubicBezTo>
                  <a:pt x="5637794" y="6532877"/>
                  <a:pt x="5637794" y="6532877"/>
                  <a:pt x="5636508" y="6532877"/>
                </a:cubicBezTo>
                <a:cubicBezTo>
                  <a:pt x="5636508" y="6532877"/>
                  <a:pt x="5636508" y="6532877"/>
                  <a:pt x="5617231" y="6535748"/>
                </a:cubicBezTo>
                <a:cubicBezTo>
                  <a:pt x="5615304" y="6536067"/>
                  <a:pt x="5614983" y="6536386"/>
                  <a:pt x="5614983" y="6538301"/>
                </a:cubicBezTo>
                <a:lnTo>
                  <a:pt x="5614983" y="6540853"/>
                </a:lnTo>
                <a:cubicBezTo>
                  <a:pt x="5614983" y="6542129"/>
                  <a:pt x="5615304" y="6542448"/>
                  <a:pt x="5618196" y="6542448"/>
                </a:cubicBezTo>
                <a:cubicBezTo>
                  <a:pt x="5622371" y="6542767"/>
                  <a:pt x="5624300" y="6543724"/>
                  <a:pt x="5625585" y="6547233"/>
                </a:cubicBezTo>
                <a:cubicBezTo>
                  <a:pt x="5626870" y="6550742"/>
                  <a:pt x="5627833" y="6558399"/>
                  <a:pt x="5627833" y="6565098"/>
                </a:cubicBezTo>
                <a:cubicBezTo>
                  <a:pt x="5627833" y="6565098"/>
                  <a:pt x="5627833" y="6565098"/>
                  <a:pt x="5627833" y="6569245"/>
                </a:cubicBezTo>
                <a:cubicBezTo>
                  <a:pt x="5627833" y="6578178"/>
                  <a:pt x="5627833" y="6584239"/>
                  <a:pt x="5627512" y="6587430"/>
                </a:cubicBezTo>
                <a:cubicBezTo>
                  <a:pt x="5627191" y="6590301"/>
                  <a:pt x="5626548" y="6590939"/>
                  <a:pt x="5622693" y="6592534"/>
                </a:cubicBezTo>
                <a:cubicBezTo>
                  <a:pt x="5618516" y="6593810"/>
                  <a:pt x="5618516" y="6593810"/>
                  <a:pt x="5618516" y="6595405"/>
                </a:cubicBezTo>
                <a:cubicBezTo>
                  <a:pt x="5618516" y="6595405"/>
                  <a:pt x="5618516" y="6595405"/>
                  <a:pt x="5618516" y="6597638"/>
                </a:cubicBezTo>
                <a:cubicBezTo>
                  <a:pt x="5618516" y="6598914"/>
                  <a:pt x="5618838" y="6599233"/>
                  <a:pt x="5620123" y="6599233"/>
                </a:cubicBezTo>
                <a:cubicBezTo>
                  <a:pt x="5620123" y="6599233"/>
                  <a:pt x="5620123" y="6599233"/>
                  <a:pt x="5620765" y="6599233"/>
                </a:cubicBezTo>
                <a:cubicBezTo>
                  <a:pt x="5624300" y="6599233"/>
                  <a:pt x="5630404" y="6598914"/>
                  <a:pt x="5634581" y="6598914"/>
                </a:cubicBezTo>
                <a:cubicBezTo>
                  <a:pt x="5639721" y="6598914"/>
                  <a:pt x="5650323" y="6599233"/>
                  <a:pt x="5654178" y="6599233"/>
                </a:cubicBezTo>
                <a:cubicBezTo>
                  <a:pt x="5654178" y="6599233"/>
                  <a:pt x="5654178" y="6599233"/>
                  <a:pt x="5654821" y="6599233"/>
                </a:cubicBezTo>
                <a:cubicBezTo>
                  <a:pt x="5655785" y="6599233"/>
                  <a:pt x="5656427" y="6598595"/>
                  <a:pt x="5656427" y="6597319"/>
                </a:cubicBezTo>
                <a:cubicBezTo>
                  <a:pt x="5656427" y="6597319"/>
                  <a:pt x="5656427" y="6597319"/>
                  <a:pt x="5656427" y="6595405"/>
                </a:cubicBezTo>
                <a:cubicBezTo>
                  <a:pt x="5656427" y="6593491"/>
                  <a:pt x="5656427" y="6593491"/>
                  <a:pt x="5652251" y="6592534"/>
                </a:cubicBezTo>
                <a:cubicBezTo>
                  <a:pt x="5646468" y="6591258"/>
                  <a:pt x="5646468" y="6591258"/>
                  <a:pt x="5645504" y="6590939"/>
                </a:cubicBezTo>
                <a:cubicBezTo>
                  <a:pt x="5643576" y="6589982"/>
                  <a:pt x="5643255" y="6588706"/>
                  <a:pt x="5643255" y="6584239"/>
                </a:cubicBezTo>
                <a:cubicBezTo>
                  <a:pt x="5643255" y="6584239"/>
                  <a:pt x="5643255" y="6584239"/>
                  <a:pt x="5642934" y="6575945"/>
                </a:cubicBezTo>
                <a:cubicBezTo>
                  <a:pt x="5642934" y="6575945"/>
                  <a:pt x="5642934" y="6575945"/>
                  <a:pt x="5642934" y="6569883"/>
                </a:cubicBezTo>
                <a:cubicBezTo>
                  <a:pt x="5642934" y="6556804"/>
                  <a:pt x="5643576" y="6553933"/>
                  <a:pt x="5646468" y="6551061"/>
                </a:cubicBezTo>
                <a:cubicBezTo>
                  <a:pt x="5649038" y="6548828"/>
                  <a:pt x="5652894" y="6547233"/>
                  <a:pt x="5657712" y="6547233"/>
                </a:cubicBezTo>
                <a:cubicBezTo>
                  <a:pt x="5660604" y="6547233"/>
                  <a:pt x="5663496" y="6547552"/>
                  <a:pt x="5665102" y="6548190"/>
                </a:cubicBezTo>
                <a:cubicBezTo>
                  <a:pt x="5665744" y="6548190"/>
                  <a:pt x="5666066" y="6548509"/>
                  <a:pt x="5666387" y="6548509"/>
                </a:cubicBezTo>
                <a:cubicBezTo>
                  <a:pt x="5667352" y="6548509"/>
                  <a:pt x="5667994" y="6547552"/>
                  <a:pt x="5668315" y="6545000"/>
                </a:cubicBezTo>
                <a:cubicBezTo>
                  <a:pt x="5668315" y="6545000"/>
                  <a:pt x="5668315" y="6545000"/>
                  <a:pt x="5668636" y="6535748"/>
                </a:cubicBezTo>
                <a:cubicBezTo>
                  <a:pt x="5668636" y="6535748"/>
                  <a:pt x="5668636" y="6535748"/>
                  <a:pt x="5668636" y="6535429"/>
                </a:cubicBezTo>
                <a:cubicBezTo>
                  <a:pt x="5668958" y="6533515"/>
                  <a:pt x="5667352" y="6532558"/>
                  <a:pt x="5664138" y="6532558"/>
                </a:cubicBezTo>
                <a:cubicBezTo>
                  <a:pt x="5661567" y="6532558"/>
                  <a:pt x="5659640" y="6532877"/>
                  <a:pt x="5657712" y="6533515"/>
                </a:cubicBezTo>
                <a:cubicBezTo>
                  <a:pt x="5653858" y="6534153"/>
                  <a:pt x="5652571" y="6535110"/>
                  <a:pt x="5649038" y="6539258"/>
                </a:cubicBezTo>
                <a:cubicBezTo>
                  <a:pt x="5645825" y="6543086"/>
                  <a:pt x="5645825" y="6543086"/>
                  <a:pt x="5643898" y="6545319"/>
                </a:cubicBezTo>
                <a:cubicBezTo>
                  <a:pt x="5642934" y="6546276"/>
                  <a:pt x="5641649" y="6547233"/>
                  <a:pt x="5641327" y="6547233"/>
                </a:cubicBezTo>
                <a:cubicBezTo>
                  <a:pt x="5640364" y="6547233"/>
                  <a:pt x="5640042" y="6546276"/>
                  <a:pt x="5640042" y="6540853"/>
                </a:cubicBezTo>
                <a:cubicBezTo>
                  <a:pt x="5640042" y="6540853"/>
                  <a:pt x="5640042" y="6540853"/>
                  <a:pt x="5640364" y="6534791"/>
                </a:cubicBezTo>
                <a:cubicBezTo>
                  <a:pt x="5640364" y="6533515"/>
                  <a:pt x="5639721" y="6532558"/>
                  <a:pt x="5638758" y="6532558"/>
                </a:cubicBezTo>
                <a:close/>
                <a:moveTo>
                  <a:pt x="5580642" y="6532558"/>
                </a:moveTo>
                <a:cubicBezTo>
                  <a:pt x="5562120" y="6532558"/>
                  <a:pt x="5548308" y="6547870"/>
                  <a:pt x="5548308" y="6568604"/>
                </a:cubicBezTo>
                <a:cubicBezTo>
                  <a:pt x="5548308" y="6587743"/>
                  <a:pt x="5561180" y="6600821"/>
                  <a:pt x="5580013" y="6600821"/>
                </a:cubicBezTo>
                <a:cubicBezTo>
                  <a:pt x="5585350" y="6600821"/>
                  <a:pt x="5591315" y="6599545"/>
                  <a:pt x="5596022" y="6597631"/>
                </a:cubicBezTo>
                <a:cubicBezTo>
                  <a:pt x="5599475" y="6596355"/>
                  <a:pt x="5601047" y="6595398"/>
                  <a:pt x="5601360" y="6594761"/>
                </a:cubicBezTo>
                <a:cubicBezTo>
                  <a:pt x="5601673" y="6593804"/>
                  <a:pt x="5602929" y="6585191"/>
                  <a:pt x="5602929" y="6582958"/>
                </a:cubicBezTo>
                <a:cubicBezTo>
                  <a:pt x="5602929" y="6582320"/>
                  <a:pt x="5602302" y="6582001"/>
                  <a:pt x="5601987" y="6582001"/>
                </a:cubicBezTo>
                <a:cubicBezTo>
                  <a:pt x="5601987" y="6582001"/>
                  <a:pt x="5601673" y="6582001"/>
                  <a:pt x="5601360" y="6582320"/>
                </a:cubicBezTo>
                <a:cubicBezTo>
                  <a:pt x="5597278" y="6585829"/>
                  <a:pt x="5588174" y="6589019"/>
                  <a:pt x="5581583" y="6589019"/>
                </a:cubicBezTo>
                <a:cubicBezTo>
                  <a:pt x="5570596" y="6589019"/>
                  <a:pt x="5562748" y="6579449"/>
                  <a:pt x="5562748" y="6566690"/>
                </a:cubicBezTo>
                <a:cubicBezTo>
                  <a:pt x="5562748" y="6562224"/>
                  <a:pt x="5563062" y="6561905"/>
                  <a:pt x="5567770" y="6561905"/>
                </a:cubicBezTo>
                <a:lnTo>
                  <a:pt x="5597592" y="6561905"/>
                </a:lnTo>
                <a:cubicBezTo>
                  <a:pt x="5602616" y="6561905"/>
                  <a:pt x="5603870" y="6560629"/>
                  <a:pt x="5603870" y="6557120"/>
                </a:cubicBezTo>
                <a:cubicBezTo>
                  <a:pt x="5603870" y="6541490"/>
                  <a:pt x="5595709" y="6532558"/>
                  <a:pt x="5580642" y="6532558"/>
                </a:cubicBezTo>
                <a:close/>
                <a:moveTo>
                  <a:pt x="5480669" y="6532558"/>
                </a:moveTo>
                <a:cubicBezTo>
                  <a:pt x="5479091" y="6532558"/>
                  <a:pt x="5478458" y="6532874"/>
                  <a:pt x="5478458" y="6534138"/>
                </a:cubicBezTo>
                <a:cubicBezTo>
                  <a:pt x="5478458" y="6534138"/>
                  <a:pt x="5478458" y="6534138"/>
                  <a:pt x="5478458" y="6536666"/>
                </a:cubicBezTo>
                <a:cubicBezTo>
                  <a:pt x="5478458" y="6537614"/>
                  <a:pt x="5478775" y="6538562"/>
                  <a:pt x="5479722" y="6538878"/>
                </a:cubicBezTo>
                <a:cubicBezTo>
                  <a:pt x="5482566" y="6539826"/>
                  <a:pt x="5482882" y="6539826"/>
                  <a:pt x="5483831" y="6542038"/>
                </a:cubicBezTo>
                <a:cubicBezTo>
                  <a:pt x="5486042" y="6547410"/>
                  <a:pt x="5488570" y="6554046"/>
                  <a:pt x="5494572" y="6571110"/>
                </a:cubicBezTo>
                <a:cubicBezTo>
                  <a:pt x="5500576" y="6587541"/>
                  <a:pt x="5501839" y="6590385"/>
                  <a:pt x="5503420" y="6594809"/>
                </a:cubicBezTo>
                <a:cubicBezTo>
                  <a:pt x="5504998" y="6599233"/>
                  <a:pt x="5504998" y="6599233"/>
                  <a:pt x="5506262" y="6599233"/>
                </a:cubicBezTo>
                <a:cubicBezTo>
                  <a:pt x="5506578" y="6599233"/>
                  <a:pt x="5507211" y="6599233"/>
                  <a:pt x="5507842" y="6599233"/>
                </a:cubicBezTo>
                <a:cubicBezTo>
                  <a:pt x="5512266" y="6598285"/>
                  <a:pt x="5512582" y="6598285"/>
                  <a:pt x="5513845" y="6598285"/>
                </a:cubicBezTo>
                <a:cubicBezTo>
                  <a:pt x="5515426" y="6597969"/>
                  <a:pt x="5516057" y="6597653"/>
                  <a:pt x="5516373" y="6597021"/>
                </a:cubicBezTo>
                <a:cubicBezTo>
                  <a:pt x="5517006" y="6596073"/>
                  <a:pt x="5517006" y="6596073"/>
                  <a:pt x="5518269" y="6592913"/>
                </a:cubicBezTo>
                <a:cubicBezTo>
                  <a:pt x="5518900" y="6590385"/>
                  <a:pt x="5519849" y="6588173"/>
                  <a:pt x="5523957" y="6577746"/>
                </a:cubicBezTo>
                <a:cubicBezTo>
                  <a:pt x="5535015" y="6550570"/>
                  <a:pt x="5535015" y="6550570"/>
                  <a:pt x="5536595" y="6546778"/>
                </a:cubicBezTo>
                <a:cubicBezTo>
                  <a:pt x="5538808" y="6541090"/>
                  <a:pt x="5539438" y="6539826"/>
                  <a:pt x="5541019" y="6539194"/>
                </a:cubicBezTo>
                <a:cubicBezTo>
                  <a:pt x="5543547" y="6538562"/>
                  <a:pt x="5543547" y="6538562"/>
                  <a:pt x="5543547" y="6536666"/>
                </a:cubicBezTo>
                <a:lnTo>
                  <a:pt x="5543547" y="6534138"/>
                </a:lnTo>
                <a:cubicBezTo>
                  <a:pt x="5543547" y="6532874"/>
                  <a:pt x="5543230" y="6532558"/>
                  <a:pt x="5542282" y="6532558"/>
                </a:cubicBezTo>
                <a:cubicBezTo>
                  <a:pt x="5542282" y="6532558"/>
                  <a:pt x="5542282" y="6532558"/>
                  <a:pt x="5541019" y="6532558"/>
                </a:cubicBezTo>
                <a:cubicBezTo>
                  <a:pt x="5538174" y="6532874"/>
                  <a:pt x="5535331" y="6532874"/>
                  <a:pt x="5533119" y="6532874"/>
                </a:cubicBezTo>
                <a:cubicBezTo>
                  <a:pt x="5530277" y="6532874"/>
                  <a:pt x="5525222" y="6532874"/>
                  <a:pt x="5523640" y="6532874"/>
                </a:cubicBezTo>
                <a:cubicBezTo>
                  <a:pt x="5523010" y="6532558"/>
                  <a:pt x="5522692" y="6532558"/>
                  <a:pt x="5522060" y="6532558"/>
                </a:cubicBezTo>
                <a:cubicBezTo>
                  <a:pt x="5521113" y="6532558"/>
                  <a:pt x="5520482" y="6533190"/>
                  <a:pt x="5520482" y="6534138"/>
                </a:cubicBezTo>
                <a:cubicBezTo>
                  <a:pt x="5520482" y="6534138"/>
                  <a:pt x="5520482" y="6534138"/>
                  <a:pt x="5520482" y="6536666"/>
                </a:cubicBezTo>
                <a:cubicBezTo>
                  <a:pt x="5520482" y="6537930"/>
                  <a:pt x="5521113" y="6538246"/>
                  <a:pt x="5522692" y="6538562"/>
                </a:cubicBezTo>
                <a:cubicBezTo>
                  <a:pt x="5525852" y="6539194"/>
                  <a:pt x="5527748" y="6540774"/>
                  <a:pt x="5527748" y="6542354"/>
                </a:cubicBezTo>
                <a:cubicBezTo>
                  <a:pt x="5527748" y="6543618"/>
                  <a:pt x="5526800" y="6547410"/>
                  <a:pt x="5522692" y="6558786"/>
                </a:cubicBezTo>
                <a:cubicBezTo>
                  <a:pt x="5522692" y="6558786"/>
                  <a:pt x="5522692" y="6558786"/>
                  <a:pt x="5518900" y="6568898"/>
                </a:cubicBezTo>
                <a:cubicBezTo>
                  <a:pt x="5518269" y="6572058"/>
                  <a:pt x="5517321" y="6574270"/>
                  <a:pt x="5516690" y="6576482"/>
                </a:cubicBezTo>
                <a:cubicBezTo>
                  <a:pt x="5516690" y="6576482"/>
                  <a:pt x="5516690" y="6576482"/>
                  <a:pt x="5515426" y="6579958"/>
                </a:cubicBezTo>
                <a:cubicBezTo>
                  <a:pt x="5515426" y="6579958"/>
                  <a:pt x="5515426" y="6579958"/>
                  <a:pt x="5515109" y="6581854"/>
                </a:cubicBezTo>
                <a:cubicBezTo>
                  <a:pt x="5514793" y="6582801"/>
                  <a:pt x="5514793" y="6583433"/>
                  <a:pt x="5514478" y="6583433"/>
                </a:cubicBezTo>
                <a:cubicBezTo>
                  <a:pt x="5514162" y="6583433"/>
                  <a:pt x="5511634" y="6575218"/>
                  <a:pt x="5507526" y="6561946"/>
                </a:cubicBezTo>
                <a:cubicBezTo>
                  <a:pt x="5507526" y="6561946"/>
                  <a:pt x="5507526" y="6561946"/>
                  <a:pt x="5504367" y="6551518"/>
                </a:cubicBezTo>
                <a:cubicBezTo>
                  <a:pt x="5503735" y="6549622"/>
                  <a:pt x="5503104" y="6547726"/>
                  <a:pt x="5502471" y="6545514"/>
                </a:cubicBezTo>
                <a:cubicBezTo>
                  <a:pt x="5502156" y="6544566"/>
                  <a:pt x="5502156" y="6543618"/>
                  <a:pt x="5502156" y="6542986"/>
                </a:cubicBezTo>
                <a:cubicBezTo>
                  <a:pt x="5502156" y="6541090"/>
                  <a:pt x="5503420" y="6540142"/>
                  <a:pt x="5507211" y="6539194"/>
                </a:cubicBezTo>
                <a:cubicBezTo>
                  <a:pt x="5510686" y="6538246"/>
                  <a:pt x="5510686" y="6538246"/>
                  <a:pt x="5510686" y="6536666"/>
                </a:cubicBezTo>
                <a:cubicBezTo>
                  <a:pt x="5510686" y="6536666"/>
                  <a:pt x="5510686" y="6536666"/>
                  <a:pt x="5510686" y="6534138"/>
                </a:cubicBezTo>
                <a:cubicBezTo>
                  <a:pt x="5510686" y="6532874"/>
                  <a:pt x="5510371" y="6532558"/>
                  <a:pt x="5509106" y="6532558"/>
                </a:cubicBezTo>
                <a:cubicBezTo>
                  <a:pt x="5509106" y="6532558"/>
                  <a:pt x="5509106" y="6532558"/>
                  <a:pt x="5507526" y="6532558"/>
                </a:cubicBezTo>
                <a:cubicBezTo>
                  <a:pt x="5503735" y="6532874"/>
                  <a:pt x="5499944" y="6532874"/>
                  <a:pt x="5493624" y="6532874"/>
                </a:cubicBezTo>
                <a:cubicBezTo>
                  <a:pt x="5490781" y="6532874"/>
                  <a:pt x="5488253" y="6532874"/>
                  <a:pt x="5486989" y="6532874"/>
                </a:cubicBezTo>
                <a:cubicBezTo>
                  <a:pt x="5480986" y="6532558"/>
                  <a:pt x="5480986" y="6532558"/>
                  <a:pt x="5480669" y="6532558"/>
                </a:cubicBezTo>
                <a:close/>
                <a:moveTo>
                  <a:pt x="5463439" y="6532558"/>
                </a:moveTo>
                <a:cubicBezTo>
                  <a:pt x="5463117" y="6532558"/>
                  <a:pt x="5462797" y="6532558"/>
                  <a:pt x="5462477" y="6532877"/>
                </a:cubicBezTo>
                <a:cubicBezTo>
                  <a:pt x="5462477" y="6532877"/>
                  <a:pt x="5462477" y="6532877"/>
                  <a:pt x="5461194" y="6532877"/>
                </a:cubicBezTo>
                <a:cubicBezTo>
                  <a:pt x="5461194" y="6532877"/>
                  <a:pt x="5461194" y="6532877"/>
                  <a:pt x="5442603" y="6534791"/>
                </a:cubicBezTo>
                <a:cubicBezTo>
                  <a:pt x="5440679" y="6535110"/>
                  <a:pt x="5440359" y="6535429"/>
                  <a:pt x="5440359" y="6536705"/>
                </a:cubicBezTo>
                <a:cubicBezTo>
                  <a:pt x="5440359" y="6536705"/>
                  <a:pt x="5440359" y="6536705"/>
                  <a:pt x="5440359" y="6539258"/>
                </a:cubicBezTo>
                <a:cubicBezTo>
                  <a:pt x="5440359" y="6540534"/>
                  <a:pt x="5440999" y="6540853"/>
                  <a:pt x="5444205" y="6541172"/>
                </a:cubicBezTo>
                <a:cubicBezTo>
                  <a:pt x="5449334" y="6541810"/>
                  <a:pt x="5449654" y="6542767"/>
                  <a:pt x="5449654" y="6558399"/>
                </a:cubicBezTo>
                <a:lnTo>
                  <a:pt x="5449654" y="6569245"/>
                </a:lnTo>
                <a:cubicBezTo>
                  <a:pt x="5449654" y="6578178"/>
                  <a:pt x="5449654" y="6584239"/>
                  <a:pt x="5449334" y="6587430"/>
                </a:cubicBezTo>
                <a:cubicBezTo>
                  <a:pt x="5449334" y="6590301"/>
                  <a:pt x="5448373" y="6590939"/>
                  <a:pt x="5444526" y="6592534"/>
                </a:cubicBezTo>
                <a:cubicBezTo>
                  <a:pt x="5440359" y="6593810"/>
                  <a:pt x="5440359" y="6593810"/>
                  <a:pt x="5440359" y="6595405"/>
                </a:cubicBezTo>
                <a:cubicBezTo>
                  <a:pt x="5440359" y="6595405"/>
                  <a:pt x="5440359" y="6595405"/>
                  <a:pt x="5440359" y="6597638"/>
                </a:cubicBezTo>
                <a:cubicBezTo>
                  <a:pt x="5440359" y="6598914"/>
                  <a:pt x="5440679" y="6599233"/>
                  <a:pt x="5441961" y="6599233"/>
                </a:cubicBezTo>
                <a:cubicBezTo>
                  <a:pt x="5441961" y="6599233"/>
                  <a:pt x="5441961" y="6599233"/>
                  <a:pt x="5442923" y="6599233"/>
                </a:cubicBezTo>
                <a:cubicBezTo>
                  <a:pt x="5446128" y="6599233"/>
                  <a:pt x="5452220" y="6598914"/>
                  <a:pt x="5457348" y="6598914"/>
                </a:cubicBezTo>
                <a:cubicBezTo>
                  <a:pt x="5462157" y="6598914"/>
                  <a:pt x="5468247" y="6599233"/>
                  <a:pt x="5471452" y="6599233"/>
                </a:cubicBezTo>
                <a:cubicBezTo>
                  <a:pt x="5471452" y="6599233"/>
                  <a:pt x="5471452" y="6599233"/>
                  <a:pt x="5472414" y="6599233"/>
                </a:cubicBezTo>
                <a:cubicBezTo>
                  <a:pt x="5473376" y="6599233"/>
                  <a:pt x="5473697" y="6598914"/>
                  <a:pt x="5473697" y="6597638"/>
                </a:cubicBezTo>
                <a:cubicBezTo>
                  <a:pt x="5473697" y="6597638"/>
                  <a:pt x="5473697" y="6597638"/>
                  <a:pt x="5473697" y="6595405"/>
                </a:cubicBezTo>
                <a:cubicBezTo>
                  <a:pt x="5473697" y="6593810"/>
                  <a:pt x="5473697" y="6593491"/>
                  <a:pt x="5469850" y="6592534"/>
                </a:cubicBezTo>
                <a:cubicBezTo>
                  <a:pt x="5466002" y="6591258"/>
                  <a:pt x="5465362" y="6590301"/>
                  <a:pt x="5465042" y="6587430"/>
                </a:cubicBezTo>
                <a:cubicBezTo>
                  <a:pt x="5464721" y="6584239"/>
                  <a:pt x="5464721" y="6577221"/>
                  <a:pt x="5464721" y="6569245"/>
                </a:cubicBezTo>
                <a:cubicBezTo>
                  <a:pt x="5464721" y="6569245"/>
                  <a:pt x="5464721" y="6569245"/>
                  <a:pt x="5464721" y="6562865"/>
                </a:cubicBezTo>
                <a:cubicBezTo>
                  <a:pt x="5464721" y="6555528"/>
                  <a:pt x="5464721" y="6542448"/>
                  <a:pt x="5465042" y="6540215"/>
                </a:cubicBezTo>
                <a:cubicBezTo>
                  <a:pt x="5465042" y="6535429"/>
                  <a:pt x="5465042" y="6535429"/>
                  <a:pt x="5465042" y="6535110"/>
                </a:cubicBezTo>
                <a:cubicBezTo>
                  <a:pt x="5465042" y="6533515"/>
                  <a:pt x="5464721" y="6532558"/>
                  <a:pt x="5463439" y="6532558"/>
                </a:cubicBezTo>
                <a:close/>
                <a:moveTo>
                  <a:pt x="5375310" y="6532558"/>
                </a:moveTo>
                <a:cubicBezTo>
                  <a:pt x="5374996" y="6532558"/>
                  <a:pt x="5374056" y="6532877"/>
                  <a:pt x="5373115" y="6532877"/>
                </a:cubicBezTo>
                <a:cubicBezTo>
                  <a:pt x="5373115" y="6532877"/>
                  <a:pt x="5373115" y="6532877"/>
                  <a:pt x="5354928" y="6535110"/>
                </a:cubicBezTo>
                <a:cubicBezTo>
                  <a:pt x="5353046" y="6535429"/>
                  <a:pt x="5353046" y="6535748"/>
                  <a:pt x="5353046" y="6537663"/>
                </a:cubicBezTo>
                <a:lnTo>
                  <a:pt x="5353046" y="6540534"/>
                </a:lnTo>
                <a:cubicBezTo>
                  <a:pt x="5353046" y="6541491"/>
                  <a:pt x="5353674" y="6541810"/>
                  <a:pt x="5356496" y="6542129"/>
                </a:cubicBezTo>
                <a:cubicBezTo>
                  <a:pt x="5360573" y="6542448"/>
                  <a:pt x="5361827" y="6543086"/>
                  <a:pt x="5362453" y="6545638"/>
                </a:cubicBezTo>
                <a:cubicBezTo>
                  <a:pt x="5363394" y="6547871"/>
                  <a:pt x="5364021" y="6558080"/>
                  <a:pt x="5364021" y="6564779"/>
                </a:cubicBezTo>
                <a:cubicBezTo>
                  <a:pt x="5364021" y="6564779"/>
                  <a:pt x="5364021" y="6564779"/>
                  <a:pt x="5364021" y="6569245"/>
                </a:cubicBezTo>
                <a:cubicBezTo>
                  <a:pt x="5364021" y="6577540"/>
                  <a:pt x="5364021" y="6584877"/>
                  <a:pt x="5363707" y="6587430"/>
                </a:cubicBezTo>
                <a:cubicBezTo>
                  <a:pt x="5363707" y="6590301"/>
                  <a:pt x="5362768" y="6591258"/>
                  <a:pt x="5359004" y="6592534"/>
                </a:cubicBezTo>
                <a:cubicBezTo>
                  <a:pt x="5355241" y="6593491"/>
                  <a:pt x="5354928" y="6593810"/>
                  <a:pt x="5354928" y="6595405"/>
                </a:cubicBezTo>
                <a:cubicBezTo>
                  <a:pt x="5354928" y="6595405"/>
                  <a:pt x="5354928" y="6595405"/>
                  <a:pt x="5354928" y="6597638"/>
                </a:cubicBezTo>
                <a:cubicBezTo>
                  <a:pt x="5354928" y="6598914"/>
                  <a:pt x="5355241" y="6599233"/>
                  <a:pt x="5356496" y="6599233"/>
                </a:cubicBezTo>
                <a:cubicBezTo>
                  <a:pt x="5356496" y="6599233"/>
                  <a:pt x="5356496" y="6599233"/>
                  <a:pt x="5357436" y="6599233"/>
                </a:cubicBezTo>
                <a:cubicBezTo>
                  <a:pt x="5360258" y="6599233"/>
                  <a:pt x="5366530" y="6598914"/>
                  <a:pt x="5371547" y="6598914"/>
                </a:cubicBezTo>
                <a:cubicBezTo>
                  <a:pt x="5376251" y="6598914"/>
                  <a:pt x="5382209" y="6599233"/>
                  <a:pt x="5385344" y="6599233"/>
                </a:cubicBezTo>
                <a:cubicBezTo>
                  <a:pt x="5385344" y="6599233"/>
                  <a:pt x="5385344" y="6599233"/>
                  <a:pt x="5386286" y="6599233"/>
                </a:cubicBezTo>
                <a:cubicBezTo>
                  <a:pt x="5387227" y="6599233"/>
                  <a:pt x="5387854" y="6598914"/>
                  <a:pt x="5387854" y="6597638"/>
                </a:cubicBezTo>
                <a:cubicBezTo>
                  <a:pt x="5387854" y="6597638"/>
                  <a:pt x="5387854" y="6597638"/>
                  <a:pt x="5387854" y="6595405"/>
                </a:cubicBezTo>
                <a:cubicBezTo>
                  <a:pt x="5387854" y="6593810"/>
                  <a:pt x="5387539" y="6593810"/>
                  <a:pt x="5383777" y="6592534"/>
                </a:cubicBezTo>
                <a:cubicBezTo>
                  <a:pt x="5380014" y="6591258"/>
                  <a:pt x="5379387" y="6590301"/>
                  <a:pt x="5379073" y="6587430"/>
                </a:cubicBezTo>
                <a:cubicBezTo>
                  <a:pt x="5379073" y="6584558"/>
                  <a:pt x="5378760" y="6577540"/>
                  <a:pt x="5378760" y="6569245"/>
                </a:cubicBezTo>
                <a:cubicBezTo>
                  <a:pt x="5378760" y="6569245"/>
                  <a:pt x="5378760" y="6569245"/>
                  <a:pt x="5378760" y="6566055"/>
                </a:cubicBezTo>
                <a:cubicBezTo>
                  <a:pt x="5378760" y="6557442"/>
                  <a:pt x="5379387" y="6554571"/>
                  <a:pt x="5381582" y="6551380"/>
                </a:cubicBezTo>
                <a:cubicBezTo>
                  <a:pt x="5384404" y="6547233"/>
                  <a:pt x="5389422" y="6544681"/>
                  <a:pt x="5394439" y="6544681"/>
                </a:cubicBezTo>
                <a:cubicBezTo>
                  <a:pt x="5399143" y="6544681"/>
                  <a:pt x="5402592" y="6546595"/>
                  <a:pt x="5404159" y="6550104"/>
                </a:cubicBezTo>
                <a:cubicBezTo>
                  <a:pt x="5405100" y="6552975"/>
                  <a:pt x="5405414" y="6556485"/>
                  <a:pt x="5405414" y="6565098"/>
                </a:cubicBezTo>
                <a:cubicBezTo>
                  <a:pt x="5405414" y="6565098"/>
                  <a:pt x="5405414" y="6565098"/>
                  <a:pt x="5405414" y="6569245"/>
                </a:cubicBezTo>
                <a:cubicBezTo>
                  <a:pt x="5405414" y="6577221"/>
                  <a:pt x="5405414" y="6584558"/>
                  <a:pt x="5405100" y="6587430"/>
                </a:cubicBezTo>
                <a:cubicBezTo>
                  <a:pt x="5405100" y="6590301"/>
                  <a:pt x="5404159" y="6591258"/>
                  <a:pt x="5400397" y="6592534"/>
                </a:cubicBezTo>
                <a:cubicBezTo>
                  <a:pt x="5396634" y="6593491"/>
                  <a:pt x="5396321" y="6593810"/>
                  <a:pt x="5396321" y="6595405"/>
                </a:cubicBezTo>
                <a:cubicBezTo>
                  <a:pt x="5396321" y="6595405"/>
                  <a:pt x="5396321" y="6595405"/>
                  <a:pt x="5396321" y="6597638"/>
                </a:cubicBezTo>
                <a:cubicBezTo>
                  <a:pt x="5396321" y="6598914"/>
                  <a:pt x="5396947" y="6599233"/>
                  <a:pt x="5397888" y="6599233"/>
                </a:cubicBezTo>
                <a:cubicBezTo>
                  <a:pt x="5397888" y="6599233"/>
                  <a:pt x="5397888" y="6599233"/>
                  <a:pt x="5398829" y="6599233"/>
                </a:cubicBezTo>
                <a:cubicBezTo>
                  <a:pt x="5401964" y="6599233"/>
                  <a:pt x="5407922" y="6598914"/>
                  <a:pt x="5412940" y="6598914"/>
                </a:cubicBezTo>
                <a:cubicBezTo>
                  <a:pt x="5417644" y="6598914"/>
                  <a:pt x="5423602" y="6599233"/>
                  <a:pt x="5427050" y="6599233"/>
                </a:cubicBezTo>
                <a:cubicBezTo>
                  <a:pt x="5427050" y="6599233"/>
                  <a:pt x="5427050" y="6599233"/>
                  <a:pt x="5427991" y="6599233"/>
                </a:cubicBezTo>
                <a:cubicBezTo>
                  <a:pt x="5428932" y="6599233"/>
                  <a:pt x="5429245" y="6598914"/>
                  <a:pt x="5429245" y="6597638"/>
                </a:cubicBezTo>
                <a:cubicBezTo>
                  <a:pt x="5429245" y="6597638"/>
                  <a:pt x="5429245" y="6597638"/>
                  <a:pt x="5429245" y="6595405"/>
                </a:cubicBezTo>
                <a:cubicBezTo>
                  <a:pt x="5429245" y="6593810"/>
                  <a:pt x="5429245" y="6593491"/>
                  <a:pt x="5425169" y="6592534"/>
                </a:cubicBezTo>
                <a:cubicBezTo>
                  <a:pt x="5421407" y="6591258"/>
                  <a:pt x="5420779" y="6590301"/>
                  <a:pt x="5420466" y="6587430"/>
                </a:cubicBezTo>
                <a:cubicBezTo>
                  <a:pt x="5420466" y="6584877"/>
                  <a:pt x="5420151" y="6577221"/>
                  <a:pt x="5420151" y="6569245"/>
                </a:cubicBezTo>
                <a:cubicBezTo>
                  <a:pt x="5420151" y="6569245"/>
                  <a:pt x="5420151" y="6569245"/>
                  <a:pt x="5420151" y="6565098"/>
                </a:cubicBezTo>
                <a:cubicBezTo>
                  <a:pt x="5420151" y="6545638"/>
                  <a:pt x="5420151" y="6545638"/>
                  <a:pt x="5418897" y="6542448"/>
                </a:cubicBezTo>
                <a:cubicBezTo>
                  <a:pt x="5416390" y="6536067"/>
                  <a:pt x="5409804" y="6532558"/>
                  <a:pt x="5400397" y="6532558"/>
                </a:cubicBezTo>
                <a:cubicBezTo>
                  <a:pt x="5393184" y="6532558"/>
                  <a:pt x="5390049" y="6534153"/>
                  <a:pt x="5383777" y="6540853"/>
                </a:cubicBezTo>
                <a:cubicBezTo>
                  <a:pt x="5383777" y="6540853"/>
                  <a:pt x="5383777" y="6540853"/>
                  <a:pt x="5381268" y="6543405"/>
                </a:cubicBezTo>
                <a:cubicBezTo>
                  <a:pt x="5381268" y="6543405"/>
                  <a:pt x="5381268" y="6543405"/>
                  <a:pt x="5380014" y="6545000"/>
                </a:cubicBezTo>
                <a:cubicBezTo>
                  <a:pt x="5379701" y="6545638"/>
                  <a:pt x="5379073" y="6545957"/>
                  <a:pt x="5378760" y="6545957"/>
                </a:cubicBezTo>
                <a:cubicBezTo>
                  <a:pt x="5378132" y="6545957"/>
                  <a:pt x="5377506" y="6544681"/>
                  <a:pt x="5377506" y="6543086"/>
                </a:cubicBezTo>
                <a:cubicBezTo>
                  <a:pt x="5377506" y="6542448"/>
                  <a:pt x="5377192" y="6536067"/>
                  <a:pt x="5376878" y="6535110"/>
                </a:cubicBezTo>
                <a:cubicBezTo>
                  <a:pt x="5376878" y="6533515"/>
                  <a:pt x="5376251" y="6532558"/>
                  <a:pt x="5375310" y="6532558"/>
                </a:cubicBezTo>
                <a:close/>
                <a:moveTo>
                  <a:pt x="5981693" y="6519858"/>
                </a:moveTo>
                <a:lnTo>
                  <a:pt x="5980106" y="6526208"/>
                </a:lnTo>
                <a:lnTo>
                  <a:pt x="5981693" y="6527796"/>
                </a:lnTo>
                <a:lnTo>
                  <a:pt x="5983280" y="6526208"/>
                </a:lnTo>
                <a:lnTo>
                  <a:pt x="5995980" y="6530971"/>
                </a:lnTo>
                <a:lnTo>
                  <a:pt x="5975343" y="6540496"/>
                </a:lnTo>
                <a:lnTo>
                  <a:pt x="5973755" y="6543671"/>
                </a:lnTo>
                <a:lnTo>
                  <a:pt x="5995980" y="6548434"/>
                </a:lnTo>
                <a:lnTo>
                  <a:pt x="5997568" y="6550021"/>
                </a:lnTo>
                <a:lnTo>
                  <a:pt x="5999156" y="6550021"/>
                </a:lnTo>
                <a:lnTo>
                  <a:pt x="5999156" y="6545259"/>
                </a:lnTo>
                <a:lnTo>
                  <a:pt x="5999156" y="6543671"/>
                </a:lnTo>
                <a:lnTo>
                  <a:pt x="5997568" y="6545259"/>
                </a:lnTo>
                <a:lnTo>
                  <a:pt x="5983280" y="6542084"/>
                </a:lnTo>
                <a:lnTo>
                  <a:pt x="6003918" y="6534146"/>
                </a:lnTo>
                <a:lnTo>
                  <a:pt x="6005506" y="6529383"/>
                </a:lnTo>
                <a:lnTo>
                  <a:pt x="6003918" y="6529383"/>
                </a:lnTo>
                <a:lnTo>
                  <a:pt x="6002330" y="6529383"/>
                </a:lnTo>
                <a:lnTo>
                  <a:pt x="5983280" y="6521446"/>
                </a:lnTo>
                <a:lnTo>
                  <a:pt x="5983280" y="6519858"/>
                </a:lnTo>
                <a:close/>
                <a:moveTo>
                  <a:pt x="6113455" y="6516683"/>
                </a:moveTo>
                <a:lnTo>
                  <a:pt x="6121393" y="6527796"/>
                </a:lnTo>
                <a:lnTo>
                  <a:pt x="6113455" y="6527796"/>
                </a:lnTo>
                <a:close/>
                <a:moveTo>
                  <a:pt x="6103930" y="6516683"/>
                </a:moveTo>
                <a:lnTo>
                  <a:pt x="6103930" y="6527796"/>
                </a:lnTo>
                <a:lnTo>
                  <a:pt x="6095992" y="6527796"/>
                </a:lnTo>
                <a:close/>
                <a:moveTo>
                  <a:pt x="4716822" y="6515097"/>
                </a:moveTo>
                <a:cubicBezTo>
                  <a:pt x="4721967" y="6515097"/>
                  <a:pt x="4725503" y="6515412"/>
                  <a:pt x="4728076" y="6516040"/>
                </a:cubicBezTo>
                <a:cubicBezTo>
                  <a:pt x="4734507" y="6517612"/>
                  <a:pt x="4738685" y="6523271"/>
                  <a:pt x="4738685" y="6530501"/>
                </a:cubicBezTo>
                <a:cubicBezTo>
                  <a:pt x="4738685" y="6535530"/>
                  <a:pt x="4736437" y="6540560"/>
                  <a:pt x="4732898" y="6543389"/>
                </a:cubicBezTo>
                <a:cubicBezTo>
                  <a:pt x="4729683" y="6545904"/>
                  <a:pt x="4724858" y="6546847"/>
                  <a:pt x="4716180" y="6546847"/>
                </a:cubicBezTo>
                <a:cubicBezTo>
                  <a:pt x="4713927" y="6546847"/>
                  <a:pt x="4713285" y="6546533"/>
                  <a:pt x="4713607" y="6543704"/>
                </a:cubicBezTo>
                <a:cubicBezTo>
                  <a:pt x="4713607" y="6543704"/>
                  <a:pt x="4713607" y="6543704"/>
                  <a:pt x="4713285" y="6540246"/>
                </a:cubicBezTo>
                <a:cubicBezTo>
                  <a:pt x="4713285" y="6540246"/>
                  <a:pt x="4713285" y="6540246"/>
                  <a:pt x="4713285" y="6535530"/>
                </a:cubicBezTo>
                <a:cubicBezTo>
                  <a:pt x="4713285" y="6535530"/>
                  <a:pt x="4713285" y="6535530"/>
                  <a:pt x="4713607" y="6519813"/>
                </a:cubicBezTo>
                <a:lnTo>
                  <a:pt x="4713607" y="6517298"/>
                </a:lnTo>
                <a:cubicBezTo>
                  <a:pt x="4713607" y="6515412"/>
                  <a:pt x="4713927" y="6515097"/>
                  <a:pt x="4716822" y="6515097"/>
                </a:cubicBezTo>
                <a:close/>
                <a:moveTo>
                  <a:pt x="6214308" y="6515096"/>
                </a:moveTo>
                <a:cubicBezTo>
                  <a:pt x="6220129" y="6513508"/>
                  <a:pt x="6223895" y="6518906"/>
                  <a:pt x="6224580" y="6523033"/>
                </a:cubicBezTo>
                <a:lnTo>
                  <a:pt x="6211226" y="6529383"/>
                </a:lnTo>
                <a:cubicBezTo>
                  <a:pt x="6208829" y="6524303"/>
                  <a:pt x="6207117" y="6516683"/>
                  <a:pt x="6214308" y="6515096"/>
                </a:cubicBezTo>
                <a:close/>
                <a:moveTo>
                  <a:pt x="6121392" y="6513508"/>
                </a:moveTo>
                <a:lnTo>
                  <a:pt x="6153142" y="6527796"/>
                </a:lnTo>
                <a:lnTo>
                  <a:pt x="6132505" y="6527796"/>
                </a:lnTo>
                <a:close/>
                <a:moveTo>
                  <a:pt x="6094405" y="6513508"/>
                </a:moveTo>
                <a:lnTo>
                  <a:pt x="6084881" y="6527796"/>
                </a:lnTo>
                <a:lnTo>
                  <a:pt x="6062656" y="6527796"/>
                </a:lnTo>
                <a:close/>
                <a:moveTo>
                  <a:pt x="5802498" y="6508746"/>
                </a:moveTo>
                <a:cubicBezTo>
                  <a:pt x="5802174" y="6508746"/>
                  <a:pt x="5802174" y="6508746"/>
                  <a:pt x="5799587" y="6509699"/>
                </a:cubicBezTo>
                <a:cubicBezTo>
                  <a:pt x="5799587" y="6509699"/>
                  <a:pt x="5799587" y="6509699"/>
                  <a:pt x="5791174" y="6512874"/>
                </a:cubicBezTo>
                <a:cubicBezTo>
                  <a:pt x="5788262" y="6513826"/>
                  <a:pt x="5787614" y="6514779"/>
                  <a:pt x="5787614" y="6517636"/>
                </a:cubicBezTo>
                <a:cubicBezTo>
                  <a:pt x="5787614" y="6519224"/>
                  <a:pt x="5787614" y="6521129"/>
                  <a:pt x="5787614" y="6523351"/>
                </a:cubicBezTo>
                <a:cubicBezTo>
                  <a:pt x="5787938" y="6527161"/>
                  <a:pt x="5788262" y="6531289"/>
                  <a:pt x="5788262" y="6531924"/>
                </a:cubicBezTo>
                <a:cubicBezTo>
                  <a:pt x="5788262" y="6533829"/>
                  <a:pt x="5787290" y="6534781"/>
                  <a:pt x="5784703" y="6534781"/>
                </a:cubicBezTo>
                <a:cubicBezTo>
                  <a:pt x="5784379" y="6534781"/>
                  <a:pt x="5783731" y="6534781"/>
                  <a:pt x="5783085" y="6534464"/>
                </a:cubicBezTo>
                <a:cubicBezTo>
                  <a:pt x="5781790" y="6534464"/>
                  <a:pt x="5780495" y="6534464"/>
                  <a:pt x="5780172" y="6534464"/>
                </a:cubicBezTo>
                <a:cubicBezTo>
                  <a:pt x="5778877" y="6534464"/>
                  <a:pt x="5778554" y="6534464"/>
                  <a:pt x="5777584" y="6537639"/>
                </a:cubicBezTo>
                <a:cubicBezTo>
                  <a:pt x="5777584" y="6537639"/>
                  <a:pt x="5777584" y="6537639"/>
                  <a:pt x="5775966" y="6541766"/>
                </a:cubicBezTo>
                <a:cubicBezTo>
                  <a:pt x="5775318" y="6542719"/>
                  <a:pt x="5775318" y="6543354"/>
                  <a:pt x="5775318" y="6543671"/>
                </a:cubicBezTo>
                <a:cubicBezTo>
                  <a:pt x="5775318" y="6543989"/>
                  <a:pt x="5775966" y="6544306"/>
                  <a:pt x="5776613" y="6544306"/>
                </a:cubicBezTo>
                <a:cubicBezTo>
                  <a:pt x="5776936" y="6544306"/>
                  <a:pt x="5777584" y="6544306"/>
                  <a:pt x="5778554" y="6544306"/>
                </a:cubicBezTo>
                <a:cubicBezTo>
                  <a:pt x="5778554" y="6544306"/>
                  <a:pt x="5778554" y="6544306"/>
                  <a:pt x="5782113" y="6544306"/>
                </a:cubicBezTo>
                <a:cubicBezTo>
                  <a:pt x="5784055" y="6543989"/>
                  <a:pt x="5784055" y="6543989"/>
                  <a:pt x="5784379" y="6543989"/>
                </a:cubicBezTo>
                <a:cubicBezTo>
                  <a:pt x="5787614" y="6543989"/>
                  <a:pt x="5787614" y="6544306"/>
                  <a:pt x="5787614" y="6551926"/>
                </a:cubicBezTo>
                <a:lnTo>
                  <a:pt x="5787614" y="6569706"/>
                </a:lnTo>
                <a:cubicBezTo>
                  <a:pt x="5787614" y="6571611"/>
                  <a:pt x="5787614" y="6574151"/>
                  <a:pt x="5787614" y="6577326"/>
                </a:cubicBezTo>
                <a:cubicBezTo>
                  <a:pt x="5787614" y="6577326"/>
                  <a:pt x="5787614" y="6577326"/>
                  <a:pt x="5787290" y="6584946"/>
                </a:cubicBezTo>
                <a:cubicBezTo>
                  <a:pt x="5787290" y="6596376"/>
                  <a:pt x="5793116" y="6600821"/>
                  <a:pt x="5808000" y="6600821"/>
                </a:cubicBezTo>
                <a:cubicBezTo>
                  <a:pt x="5814146" y="6600821"/>
                  <a:pt x="5823208" y="6599234"/>
                  <a:pt x="5824500" y="6597646"/>
                </a:cubicBezTo>
                <a:cubicBezTo>
                  <a:pt x="5824825" y="6597329"/>
                  <a:pt x="5825795" y="6590979"/>
                  <a:pt x="5825795" y="6589074"/>
                </a:cubicBezTo>
                <a:cubicBezTo>
                  <a:pt x="5825795" y="6588439"/>
                  <a:pt x="5825795" y="6588121"/>
                  <a:pt x="5825148" y="6588121"/>
                </a:cubicBezTo>
                <a:cubicBezTo>
                  <a:pt x="5824825" y="6588121"/>
                  <a:pt x="5824177" y="6588121"/>
                  <a:pt x="5823208" y="6588439"/>
                </a:cubicBezTo>
                <a:cubicBezTo>
                  <a:pt x="5818354" y="6589709"/>
                  <a:pt x="5815117" y="6590026"/>
                  <a:pt x="5812205" y="6590026"/>
                </a:cubicBezTo>
                <a:cubicBezTo>
                  <a:pt x="5808324" y="6590026"/>
                  <a:pt x="5805734" y="6588756"/>
                  <a:pt x="5804439" y="6586216"/>
                </a:cubicBezTo>
                <a:cubicBezTo>
                  <a:pt x="5803147" y="6583676"/>
                  <a:pt x="5802821" y="6580501"/>
                  <a:pt x="5802821" y="6569706"/>
                </a:cubicBezTo>
                <a:cubicBezTo>
                  <a:pt x="5802821" y="6569706"/>
                  <a:pt x="5802821" y="6569706"/>
                  <a:pt x="5802821" y="6549386"/>
                </a:cubicBezTo>
                <a:cubicBezTo>
                  <a:pt x="5802821" y="6543671"/>
                  <a:pt x="5802821" y="6543671"/>
                  <a:pt x="5807028" y="6543671"/>
                </a:cubicBezTo>
                <a:cubicBezTo>
                  <a:pt x="5808324" y="6543671"/>
                  <a:pt x="5809293" y="6543671"/>
                  <a:pt x="5812205" y="6543989"/>
                </a:cubicBezTo>
                <a:cubicBezTo>
                  <a:pt x="5814470" y="6543989"/>
                  <a:pt x="5816088" y="6543989"/>
                  <a:pt x="5817058" y="6543989"/>
                </a:cubicBezTo>
                <a:cubicBezTo>
                  <a:pt x="5820618" y="6544306"/>
                  <a:pt x="5820618" y="6544306"/>
                  <a:pt x="5820941" y="6544306"/>
                </a:cubicBezTo>
                <a:cubicBezTo>
                  <a:pt x="5823208" y="6544306"/>
                  <a:pt x="5823853" y="6543989"/>
                  <a:pt x="5824500" y="6541131"/>
                </a:cubicBezTo>
                <a:cubicBezTo>
                  <a:pt x="5825795" y="6537004"/>
                  <a:pt x="5826118" y="6535734"/>
                  <a:pt x="5826118" y="6535099"/>
                </a:cubicBezTo>
                <a:cubicBezTo>
                  <a:pt x="5826118" y="6534464"/>
                  <a:pt x="5825795" y="6533829"/>
                  <a:pt x="5825148" y="6533829"/>
                </a:cubicBezTo>
                <a:cubicBezTo>
                  <a:pt x="5825148" y="6533829"/>
                  <a:pt x="5825148" y="6533829"/>
                  <a:pt x="5824500" y="6533829"/>
                </a:cubicBezTo>
                <a:cubicBezTo>
                  <a:pt x="5822235" y="6534146"/>
                  <a:pt x="5820618" y="6534464"/>
                  <a:pt x="5817382" y="6534464"/>
                </a:cubicBezTo>
                <a:cubicBezTo>
                  <a:pt x="5817382" y="6534464"/>
                  <a:pt x="5817382" y="6534464"/>
                  <a:pt x="5806706" y="6534464"/>
                </a:cubicBezTo>
                <a:cubicBezTo>
                  <a:pt x="5802821" y="6534464"/>
                  <a:pt x="5802174" y="6533829"/>
                  <a:pt x="5802174" y="6531606"/>
                </a:cubicBezTo>
                <a:cubicBezTo>
                  <a:pt x="5802174" y="6529066"/>
                  <a:pt x="5803147" y="6517954"/>
                  <a:pt x="5803469" y="6514779"/>
                </a:cubicBezTo>
                <a:cubicBezTo>
                  <a:pt x="5803792" y="6513191"/>
                  <a:pt x="5803792" y="6511604"/>
                  <a:pt x="5803792" y="6510969"/>
                </a:cubicBezTo>
                <a:cubicBezTo>
                  <a:pt x="5803792" y="6509699"/>
                  <a:pt x="5803469" y="6508746"/>
                  <a:pt x="5802498" y="6508746"/>
                </a:cubicBezTo>
                <a:close/>
                <a:moveTo>
                  <a:pt x="5988043" y="6507158"/>
                </a:moveTo>
                <a:lnTo>
                  <a:pt x="5983280" y="6516683"/>
                </a:lnTo>
                <a:lnTo>
                  <a:pt x="5984868" y="6516683"/>
                </a:lnTo>
                <a:lnTo>
                  <a:pt x="5986456" y="6515096"/>
                </a:lnTo>
                <a:lnTo>
                  <a:pt x="6005506" y="6524621"/>
                </a:lnTo>
                <a:lnTo>
                  <a:pt x="6005506" y="6526209"/>
                </a:lnTo>
                <a:lnTo>
                  <a:pt x="6007094" y="6527796"/>
                </a:lnTo>
                <a:lnTo>
                  <a:pt x="6010268" y="6519859"/>
                </a:lnTo>
                <a:lnTo>
                  <a:pt x="6008681" y="6518271"/>
                </a:lnTo>
                <a:lnTo>
                  <a:pt x="6007094" y="6519859"/>
                </a:lnTo>
                <a:lnTo>
                  <a:pt x="5989630" y="6510333"/>
                </a:lnTo>
                <a:lnTo>
                  <a:pt x="5989630" y="6508746"/>
                </a:lnTo>
                <a:close/>
                <a:moveTo>
                  <a:pt x="4689454" y="6505572"/>
                </a:moveTo>
                <a:cubicBezTo>
                  <a:pt x="4688199" y="6505572"/>
                  <a:pt x="4687884" y="6506209"/>
                  <a:pt x="4687884" y="6507802"/>
                </a:cubicBezTo>
                <a:cubicBezTo>
                  <a:pt x="4687884" y="6507802"/>
                  <a:pt x="4687884" y="6507802"/>
                  <a:pt x="4687884" y="6510351"/>
                </a:cubicBezTo>
                <a:cubicBezTo>
                  <a:pt x="4687884" y="6512262"/>
                  <a:pt x="4688513" y="6512581"/>
                  <a:pt x="4691335" y="6513218"/>
                </a:cubicBezTo>
                <a:cubicBezTo>
                  <a:pt x="4695415" y="6514493"/>
                  <a:pt x="4696355" y="6515448"/>
                  <a:pt x="4696669" y="6518634"/>
                </a:cubicBezTo>
                <a:cubicBezTo>
                  <a:pt x="4696669" y="6524050"/>
                  <a:pt x="4696984" y="6533607"/>
                  <a:pt x="4696984" y="6541572"/>
                </a:cubicBezTo>
                <a:cubicBezTo>
                  <a:pt x="4696984" y="6541572"/>
                  <a:pt x="4696984" y="6541572"/>
                  <a:pt x="4696984" y="6563236"/>
                </a:cubicBezTo>
                <a:cubicBezTo>
                  <a:pt x="4696984" y="6571519"/>
                  <a:pt x="4696669" y="6581076"/>
                  <a:pt x="4696669" y="6586173"/>
                </a:cubicBezTo>
                <a:cubicBezTo>
                  <a:pt x="4696355" y="6589359"/>
                  <a:pt x="4695415" y="6590634"/>
                  <a:pt x="4691335" y="6591589"/>
                </a:cubicBezTo>
                <a:cubicBezTo>
                  <a:pt x="4688513" y="6592226"/>
                  <a:pt x="4687884" y="6592545"/>
                  <a:pt x="4687884" y="6594775"/>
                </a:cubicBezTo>
                <a:cubicBezTo>
                  <a:pt x="4687884" y="6594775"/>
                  <a:pt x="4687884" y="6594775"/>
                  <a:pt x="4687884" y="6597324"/>
                </a:cubicBezTo>
                <a:cubicBezTo>
                  <a:pt x="4687884" y="6598917"/>
                  <a:pt x="4688199" y="6599235"/>
                  <a:pt x="4689768" y="6599235"/>
                </a:cubicBezTo>
                <a:cubicBezTo>
                  <a:pt x="4690395" y="6599235"/>
                  <a:pt x="4692590" y="6599235"/>
                  <a:pt x="4694788" y="6599235"/>
                </a:cubicBezTo>
                <a:cubicBezTo>
                  <a:pt x="4697295" y="6598917"/>
                  <a:pt x="4700433" y="6598917"/>
                  <a:pt x="4705139" y="6598917"/>
                </a:cubicBezTo>
                <a:cubicBezTo>
                  <a:pt x="4709218" y="6598917"/>
                  <a:pt x="4712670" y="6598917"/>
                  <a:pt x="4715179" y="6599235"/>
                </a:cubicBezTo>
                <a:cubicBezTo>
                  <a:pt x="4717374" y="6599235"/>
                  <a:pt x="4719572" y="6599235"/>
                  <a:pt x="4720199" y="6599235"/>
                </a:cubicBezTo>
                <a:cubicBezTo>
                  <a:pt x="4721455" y="6599235"/>
                  <a:pt x="4722082" y="6598917"/>
                  <a:pt x="4722082" y="6597324"/>
                </a:cubicBezTo>
                <a:cubicBezTo>
                  <a:pt x="4722082" y="6597324"/>
                  <a:pt x="4722082" y="6597324"/>
                  <a:pt x="4722082" y="6594775"/>
                </a:cubicBezTo>
                <a:cubicBezTo>
                  <a:pt x="4722082" y="6592545"/>
                  <a:pt x="4721455" y="6592226"/>
                  <a:pt x="4718630" y="6591589"/>
                </a:cubicBezTo>
                <a:cubicBezTo>
                  <a:pt x="4714552" y="6590634"/>
                  <a:pt x="4713299" y="6589359"/>
                  <a:pt x="4713299" y="6586173"/>
                </a:cubicBezTo>
                <a:cubicBezTo>
                  <a:pt x="4713299" y="6582032"/>
                  <a:pt x="4712983" y="6570244"/>
                  <a:pt x="4712983" y="6563236"/>
                </a:cubicBezTo>
                <a:lnTo>
                  <a:pt x="4712983" y="6556864"/>
                </a:lnTo>
                <a:cubicBezTo>
                  <a:pt x="4712983" y="6555271"/>
                  <a:pt x="4713612" y="6554315"/>
                  <a:pt x="4714552" y="6554315"/>
                </a:cubicBezTo>
                <a:cubicBezTo>
                  <a:pt x="4714552" y="6554315"/>
                  <a:pt x="4714552" y="6554315"/>
                  <a:pt x="4716434" y="6554634"/>
                </a:cubicBezTo>
                <a:cubicBezTo>
                  <a:pt x="4716434" y="6554634"/>
                  <a:pt x="4716750" y="6554634"/>
                  <a:pt x="4717374" y="6554315"/>
                </a:cubicBezTo>
                <a:cubicBezTo>
                  <a:pt x="4717374" y="6554315"/>
                  <a:pt x="4717374" y="6554315"/>
                  <a:pt x="4718317" y="6554315"/>
                </a:cubicBezTo>
                <a:cubicBezTo>
                  <a:pt x="4721455" y="6554315"/>
                  <a:pt x="4721770" y="6554952"/>
                  <a:pt x="4723964" y="6559731"/>
                </a:cubicBezTo>
                <a:cubicBezTo>
                  <a:pt x="4728671" y="6569289"/>
                  <a:pt x="4737456" y="6588403"/>
                  <a:pt x="4738398" y="6591271"/>
                </a:cubicBezTo>
                <a:cubicBezTo>
                  <a:pt x="4741536" y="6599235"/>
                  <a:pt x="4741536" y="6599235"/>
                  <a:pt x="4744045" y="6599235"/>
                </a:cubicBezTo>
                <a:cubicBezTo>
                  <a:pt x="4744045" y="6599235"/>
                  <a:pt x="4744045" y="6599235"/>
                  <a:pt x="4746241" y="6599235"/>
                </a:cubicBezTo>
                <a:cubicBezTo>
                  <a:pt x="4749062" y="6599235"/>
                  <a:pt x="4751886" y="6599235"/>
                  <a:pt x="4753771" y="6599235"/>
                </a:cubicBezTo>
                <a:cubicBezTo>
                  <a:pt x="4756906" y="6599235"/>
                  <a:pt x="4761299" y="6599235"/>
                  <a:pt x="4764125" y="6599235"/>
                </a:cubicBezTo>
                <a:cubicBezTo>
                  <a:pt x="4764125" y="6599235"/>
                  <a:pt x="4764125" y="6599235"/>
                  <a:pt x="4765065" y="6599235"/>
                </a:cubicBezTo>
                <a:cubicBezTo>
                  <a:pt x="4766633" y="6599235"/>
                  <a:pt x="4767260" y="6598598"/>
                  <a:pt x="4767260" y="6597642"/>
                </a:cubicBezTo>
                <a:cubicBezTo>
                  <a:pt x="4767260" y="6597642"/>
                  <a:pt x="4767260" y="6597642"/>
                  <a:pt x="4767260" y="6595094"/>
                </a:cubicBezTo>
                <a:cubicBezTo>
                  <a:pt x="4767260" y="6593182"/>
                  <a:pt x="4767260" y="6592864"/>
                  <a:pt x="4764748" y="6592226"/>
                </a:cubicBezTo>
                <a:cubicBezTo>
                  <a:pt x="4760986" y="6591271"/>
                  <a:pt x="4759101" y="6589996"/>
                  <a:pt x="4755652" y="6584899"/>
                </a:cubicBezTo>
                <a:cubicBezTo>
                  <a:pt x="4751259" y="6578527"/>
                  <a:pt x="4742476" y="6562917"/>
                  <a:pt x="4739653" y="6556864"/>
                </a:cubicBezTo>
                <a:cubicBezTo>
                  <a:pt x="4739338" y="6555590"/>
                  <a:pt x="4738711" y="6554315"/>
                  <a:pt x="4737769" y="6552722"/>
                </a:cubicBezTo>
                <a:cubicBezTo>
                  <a:pt x="4737456" y="6552404"/>
                  <a:pt x="4737144" y="6552085"/>
                  <a:pt x="4737144" y="6551767"/>
                </a:cubicBezTo>
                <a:cubicBezTo>
                  <a:pt x="4737144" y="6551129"/>
                  <a:pt x="4737456" y="6551129"/>
                  <a:pt x="4740280" y="6550174"/>
                </a:cubicBezTo>
                <a:cubicBezTo>
                  <a:pt x="4748749" y="6547944"/>
                  <a:pt x="4755026" y="6538386"/>
                  <a:pt x="4755026" y="6528510"/>
                </a:cubicBezTo>
                <a:cubicBezTo>
                  <a:pt x="4755026" y="6522457"/>
                  <a:pt x="4752514" y="6516404"/>
                  <a:pt x="4748749" y="6512262"/>
                </a:cubicBezTo>
                <a:cubicBezTo>
                  <a:pt x="4744357" y="6507484"/>
                  <a:pt x="4738398" y="6505572"/>
                  <a:pt x="4729300" y="6505572"/>
                </a:cubicBezTo>
                <a:cubicBezTo>
                  <a:pt x="4727102" y="6505572"/>
                  <a:pt x="4724908" y="6505572"/>
                  <a:pt x="4722397" y="6505572"/>
                </a:cubicBezTo>
                <a:cubicBezTo>
                  <a:pt x="4710472" y="6506209"/>
                  <a:pt x="4710472" y="6506209"/>
                  <a:pt x="4704198" y="6506209"/>
                </a:cubicBezTo>
                <a:cubicBezTo>
                  <a:pt x="4700122" y="6506209"/>
                  <a:pt x="4696984" y="6505891"/>
                  <a:pt x="4694788" y="6505891"/>
                </a:cubicBezTo>
                <a:cubicBezTo>
                  <a:pt x="4692590" y="6505572"/>
                  <a:pt x="4690708" y="6505572"/>
                  <a:pt x="4689454" y="6505572"/>
                </a:cubicBezTo>
                <a:close/>
                <a:moveTo>
                  <a:pt x="6126155" y="6505571"/>
                </a:moveTo>
                <a:cubicBezTo>
                  <a:pt x="6143721" y="6508311"/>
                  <a:pt x="6169591" y="6512269"/>
                  <a:pt x="6180130" y="6513791"/>
                </a:cubicBezTo>
                <a:cubicBezTo>
                  <a:pt x="6179172" y="6518358"/>
                  <a:pt x="6177895" y="6522925"/>
                  <a:pt x="6176617" y="6527796"/>
                </a:cubicBezTo>
                <a:cubicBezTo>
                  <a:pt x="6126155" y="6505571"/>
                  <a:pt x="6126155" y="6505571"/>
                  <a:pt x="6126155" y="6505571"/>
                </a:cubicBezTo>
                <a:close/>
                <a:moveTo>
                  <a:pt x="6089642" y="6505571"/>
                </a:moveTo>
                <a:cubicBezTo>
                  <a:pt x="6039201" y="6527796"/>
                  <a:pt x="6039201" y="6527796"/>
                  <a:pt x="6039201" y="6527796"/>
                </a:cubicBezTo>
                <a:cubicBezTo>
                  <a:pt x="6037916" y="6522925"/>
                  <a:pt x="6036631" y="6518358"/>
                  <a:pt x="6035667" y="6513791"/>
                </a:cubicBezTo>
                <a:cubicBezTo>
                  <a:pt x="6046269" y="6512269"/>
                  <a:pt x="6071973" y="6508311"/>
                  <a:pt x="6089642" y="6505571"/>
                </a:cubicBezTo>
                <a:close/>
                <a:moveTo>
                  <a:pt x="5258126" y="6505571"/>
                </a:moveTo>
                <a:cubicBezTo>
                  <a:pt x="5256850" y="6505571"/>
                  <a:pt x="5256209" y="6506208"/>
                  <a:pt x="5256209" y="6507801"/>
                </a:cubicBezTo>
                <a:cubicBezTo>
                  <a:pt x="5256209" y="6507801"/>
                  <a:pt x="5256209" y="6507801"/>
                  <a:pt x="5256209" y="6510350"/>
                </a:cubicBezTo>
                <a:cubicBezTo>
                  <a:pt x="5256209" y="6512261"/>
                  <a:pt x="5256850" y="6512580"/>
                  <a:pt x="5259726" y="6513217"/>
                </a:cubicBezTo>
                <a:cubicBezTo>
                  <a:pt x="5264202" y="6514491"/>
                  <a:pt x="5265161" y="6515447"/>
                  <a:pt x="5265481" y="6518632"/>
                </a:cubicBezTo>
                <a:cubicBezTo>
                  <a:pt x="5265481" y="6524048"/>
                  <a:pt x="5265481" y="6533605"/>
                  <a:pt x="5265481" y="6541569"/>
                </a:cubicBezTo>
                <a:lnTo>
                  <a:pt x="5265481" y="6554948"/>
                </a:lnTo>
                <a:cubicBezTo>
                  <a:pt x="5265481" y="6574381"/>
                  <a:pt x="5266439" y="6580433"/>
                  <a:pt x="5268996" y="6586167"/>
                </a:cubicBezTo>
                <a:cubicBezTo>
                  <a:pt x="5273792" y="6595724"/>
                  <a:pt x="5285301" y="6600821"/>
                  <a:pt x="5301288" y="6600821"/>
                </a:cubicBezTo>
                <a:cubicBezTo>
                  <a:pt x="5322069" y="6600821"/>
                  <a:pt x="5334538" y="6593176"/>
                  <a:pt x="5337734" y="6578840"/>
                </a:cubicBezTo>
                <a:cubicBezTo>
                  <a:pt x="5339012" y="6574062"/>
                  <a:pt x="5339012" y="6570239"/>
                  <a:pt x="5339012" y="6554630"/>
                </a:cubicBezTo>
                <a:cubicBezTo>
                  <a:pt x="5339012" y="6554630"/>
                  <a:pt x="5339012" y="6554630"/>
                  <a:pt x="5339012" y="6541569"/>
                </a:cubicBezTo>
                <a:cubicBezTo>
                  <a:pt x="5339012" y="6534242"/>
                  <a:pt x="5339333" y="6523092"/>
                  <a:pt x="5339333" y="6518632"/>
                </a:cubicBezTo>
                <a:cubicBezTo>
                  <a:pt x="5339652" y="6515447"/>
                  <a:pt x="5340291" y="6514491"/>
                  <a:pt x="5344768" y="6513217"/>
                </a:cubicBezTo>
                <a:cubicBezTo>
                  <a:pt x="5347645" y="6512580"/>
                  <a:pt x="5348284" y="6512261"/>
                  <a:pt x="5348284" y="6510350"/>
                </a:cubicBezTo>
                <a:cubicBezTo>
                  <a:pt x="5348284" y="6510350"/>
                  <a:pt x="5348284" y="6510350"/>
                  <a:pt x="5348284" y="6507801"/>
                </a:cubicBezTo>
                <a:cubicBezTo>
                  <a:pt x="5348284" y="6506208"/>
                  <a:pt x="5347965" y="6505571"/>
                  <a:pt x="5346686" y="6505571"/>
                </a:cubicBezTo>
                <a:cubicBezTo>
                  <a:pt x="5345727" y="6505571"/>
                  <a:pt x="5343489" y="6505571"/>
                  <a:pt x="5341251" y="6505890"/>
                </a:cubicBezTo>
                <a:cubicBezTo>
                  <a:pt x="5338694" y="6505890"/>
                  <a:pt x="5336456" y="6506208"/>
                  <a:pt x="5333578" y="6506208"/>
                </a:cubicBezTo>
                <a:cubicBezTo>
                  <a:pt x="5331021" y="6506208"/>
                  <a:pt x="5328463" y="6505890"/>
                  <a:pt x="5326225" y="6505890"/>
                </a:cubicBezTo>
                <a:cubicBezTo>
                  <a:pt x="5323987" y="6505571"/>
                  <a:pt x="5321749" y="6505571"/>
                  <a:pt x="5320789" y="6505571"/>
                </a:cubicBezTo>
                <a:cubicBezTo>
                  <a:pt x="5319511" y="6505571"/>
                  <a:pt x="5319193" y="6506208"/>
                  <a:pt x="5319193" y="6507801"/>
                </a:cubicBezTo>
                <a:cubicBezTo>
                  <a:pt x="5319193" y="6507801"/>
                  <a:pt x="5319193" y="6507801"/>
                  <a:pt x="5319193" y="6510350"/>
                </a:cubicBezTo>
                <a:cubicBezTo>
                  <a:pt x="5319193" y="6512261"/>
                  <a:pt x="5319511" y="6512580"/>
                  <a:pt x="5322708" y="6513217"/>
                </a:cubicBezTo>
                <a:cubicBezTo>
                  <a:pt x="5326864" y="6514491"/>
                  <a:pt x="5327824" y="6515447"/>
                  <a:pt x="5328143" y="6518632"/>
                </a:cubicBezTo>
                <a:cubicBezTo>
                  <a:pt x="5328143" y="6523729"/>
                  <a:pt x="5328143" y="6533923"/>
                  <a:pt x="5328143" y="6541569"/>
                </a:cubicBezTo>
                <a:cubicBezTo>
                  <a:pt x="5328143" y="6541569"/>
                  <a:pt x="5328143" y="6541569"/>
                  <a:pt x="5328143" y="6554948"/>
                </a:cubicBezTo>
                <a:cubicBezTo>
                  <a:pt x="5328143" y="6571832"/>
                  <a:pt x="5328143" y="6573743"/>
                  <a:pt x="5326545" y="6578840"/>
                </a:cubicBezTo>
                <a:cubicBezTo>
                  <a:pt x="5323667" y="6586805"/>
                  <a:pt x="5315993" y="6591264"/>
                  <a:pt x="5304804" y="6591264"/>
                </a:cubicBezTo>
                <a:cubicBezTo>
                  <a:pt x="5295852" y="6591264"/>
                  <a:pt x="5288500" y="6587442"/>
                  <a:pt x="5284983" y="6581070"/>
                </a:cubicBezTo>
                <a:cubicBezTo>
                  <a:pt x="5282745" y="6576929"/>
                  <a:pt x="5282105" y="6570876"/>
                  <a:pt x="5282105" y="6555585"/>
                </a:cubicBezTo>
                <a:cubicBezTo>
                  <a:pt x="5282105" y="6555585"/>
                  <a:pt x="5282105" y="6555585"/>
                  <a:pt x="5282105" y="6541569"/>
                </a:cubicBezTo>
                <a:cubicBezTo>
                  <a:pt x="5282105" y="6534879"/>
                  <a:pt x="5282105" y="6523092"/>
                  <a:pt x="5282105" y="6518632"/>
                </a:cubicBezTo>
                <a:cubicBezTo>
                  <a:pt x="5282426" y="6515447"/>
                  <a:pt x="5283384" y="6514491"/>
                  <a:pt x="5287862" y="6513217"/>
                </a:cubicBezTo>
                <a:cubicBezTo>
                  <a:pt x="5290417" y="6512580"/>
                  <a:pt x="5291057" y="6512261"/>
                  <a:pt x="5291057" y="6510350"/>
                </a:cubicBezTo>
                <a:cubicBezTo>
                  <a:pt x="5291057" y="6510350"/>
                  <a:pt x="5291057" y="6510350"/>
                  <a:pt x="5291057" y="6507801"/>
                </a:cubicBezTo>
                <a:cubicBezTo>
                  <a:pt x="5291057" y="6506208"/>
                  <a:pt x="5290739" y="6505571"/>
                  <a:pt x="5289458" y="6505571"/>
                </a:cubicBezTo>
                <a:cubicBezTo>
                  <a:pt x="5288500" y="6505571"/>
                  <a:pt x="5286261" y="6505571"/>
                  <a:pt x="5284344" y="6505890"/>
                </a:cubicBezTo>
                <a:cubicBezTo>
                  <a:pt x="5281466" y="6505890"/>
                  <a:pt x="5278270" y="6506208"/>
                  <a:pt x="5273472" y="6506208"/>
                </a:cubicBezTo>
                <a:cubicBezTo>
                  <a:pt x="5269638" y="6506208"/>
                  <a:pt x="5265801" y="6505890"/>
                  <a:pt x="5263242" y="6505890"/>
                </a:cubicBezTo>
                <a:cubicBezTo>
                  <a:pt x="5261005" y="6505571"/>
                  <a:pt x="5258767" y="6505571"/>
                  <a:pt x="5258126" y="6505571"/>
                </a:cubicBezTo>
                <a:close/>
                <a:moveTo>
                  <a:pt x="5751804" y="6503983"/>
                </a:moveTo>
                <a:cubicBezTo>
                  <a:pt x="5745852" y="6503983"/>
                  <a:pt x="5741981" y="6507793"/>
                  <a:pt x="5741981" y="6513508"/>
                </a:cubicBezTo>
                <a:cubicBezTo>
                  <a:pt x="5741981" y="6518906"/>
                  <a:pt x="5746148" y="6523033"/>
                  <a:pt x="5751209" y="6523033"/>
                </a:cubicBezTo>
                <a:cubicBezTo>
                  <a:pt x="5756568" y="6523033"/>
                  <a:pt x="5761031" y="6518906"/>
                  <a:pt x="5761031" y="6513191"/>
                </a:cubicBezTo>
                <a:cubicBezTo>
                  <a:pt x="5761031" y="6507793"/>
                  <a:pt x="5757163" y="6503983"/>
                  <a:pt x="5751804" y="6503983"/>
                </a:cubicBezTo>
                <a:close/>
                <a:moveTo>
                  <a:pt x="5456085" y="6503983"/>
                </a:moveTo>
                <a:cubicBezTo>
                  <a:pt x="5449634" y="6503983"/>
                  <a:pt x="5445121" y="6507793"/>
                  <a:pt x="5445121" y="6513508"/>
                </a:cubicBezTo>
                <a:cubicBezTo>
                  <a:pt x="5445121" y="6518906"/>
                  <a:pt x="5449634" y="6523033"/>
                  <a:pt x="5455439" y="6523033"/>
                </a:cubicBezTo>
                <a:cubicBezTo>
                  <a:pt x="5461244" y="6523033"/>
                  <a:pt x="5465759" y="6518906"/>
                  <a:pt x="5465759" y="6513191"/>
                </a:cubicBezTo>
                <a:cubicBezTo>
                  <a:pt x="5465759" y="6507793"/>
                  <a:pt x="5461889" y="6503983"/>
                  <a:pt x="5456085" y="6503983"/>
                </a:cubicBezTo>
                <a:close/>
                <a:moveTo>
                  <a:pt x="6221722" y="6500808"/>
                </a:moveTo>
                <a:cubicBezTo>
                  <a:pt x="6221087" y="6501761"/>
                  <a:pt x="6221087" y="6501761"/>
                  <a:pt x="6221087" y="6501761"/>
                </a:cubicBezTo>
                <a:cubicBezTo>
                  <a:pt x="6221722" y="6503348"/>
                  <a:pt x="6222357" y="6503348"/>
                  <a:pt x="6222992" y="6505571"/>
                </a:cubicBezTo>
                <a:cubicBezTo>
                  <a:pt x="6223627" y="6509063"/>
                  <a:pt x="6223627" y="6511286"/>
                  <a:pt x="6222675" y="6514778"/>
                </a:cubicBezTo>
                <a:cubicBezTo>
                  <a:pt x="6221087" y="6511286"/>
                  <a:pt x="6216960" y="6509698"/>
                  <a:pt x="6212515" y="6510968"/>
                </a:cubicBezTo>
                <a:cubicBezTo>
                  <a:pt x="6207117" y="6512556"/>
                  <a:pt x="6203942" y="6518271"/>
                  <a:pt x="6206482" y="6523351"/>
                </a:cubicBezTo>
                <a:cubicBezTo>
                  <a:pt x="6211880" y="6535733"/>
                  <a:pt x="6211880" y="6535733"/>
                  <a:pt x="6211880" y="6535733"/>
                </a:cubicBezTo>
                <a:cubicBezTo>
                  <a:pt x="6213467" y="6534781"/>
                  <a:pt x="6213467" y="6534781"/>
                  <a:pt x="6213467" y="6534781"/>
                </a:cubicBezTo>
                <a:cubicBezTo>
                  <a:pt x="6214102" y="6533511"/>
                  <a:pt x="6214102" y="6533511"/>
                  <a:pt x="6214102" y="6533511"/>
                </a:cubicBezTo>
                <a:cubicBezTo>
                  <a:pt x="6233152" y="6523668"/>
                  <a:pt x="6233152" y="6523668"/>
                  <a:pt x="6233152" y="6523668"/>
                </a:cubicBezTo>
                <a:cubicBezTo>
                  <a:pt x="6234740" y="6524621"/>
                  <a:pt x="6234740" y="6524621"/>
                  <a:pt x="6234740" y="6524621"/>
                </a:cubicBezTo>
                <a:cubicBezTo>
                  <a:pt x="6235692" y="6524303"/>
                  <a:pt x="6235692" y="6524303"/>
                  <a:pt x="6235692" y="6524303"/>
                </a:cubicBezTo>
                <a:lnTo>
                  <a:pt x="6232835" y="6518588"/>
                </a:lnTo>
                <a:cubicBezTo>
                  <a:pt x="6226485" y="6521763"/>
                  <a:pt x="6226485" y="6521763"/>
                  <a:pt x="6226485" y="6521763"/>
                </a:cubicBezTo>
                <a:cubicBezTo>
                  <a:pt x="6226485" y="6517001"/>
                  <a:pt x="6227755" y="6511603"/>
                  <a:pt x="6227120" y="6508746"/>
                </a:cubicBezTo>
                <a:cubicBezTo>
                  <a:pt x="6226167" y="6504618"/>
                  <a:pt x="6225215" y="6503666"/>
                  <a:pt x="6221722" y="6500808"/>
                </a:cubicBezTo>
                <a:close/>
                <a:moveTo>
                  <a:pt x="5203940" y="6499222"/>
                </a:moveTo>
                <a:lnTo>
                  <a:pt x="5185064" y="6501778"/>
                </a:lnTo>
                <a:cubicBezTo>
                  <a:pt x="5183179" y="6502097"/>
                  <a:pt x="5182549" y="6502417"/>
                  <a:pt x="5182549" y="6503695"/>
                </a:cubicBezTo>
                <a:cubicBezTo>
                  <a:pt x="5182549" y="6503695"/>
                  <a:pt x="5182549" y="6503695"/>
                  <a:pt x="5182549" y="6506251"/>
                </a:cubicBezTo>
                <a:cubicBezTo>
                  <a:pt x="5182549" y="6508167"/>
                  <a:pt x="5183179" y="6508487"/>
                  <a:pt x="5185379" y="6508806"/>
                </a:cubicBezTo>
                <a:cubicBezTo>
                  <a:pt x="5191041" y="6509765"/>
                  <a:pt x="5191357" y="6510084"/>
                  <a:pt x="5191357" y="6517112"/>
                </a:cubicBezTo>
                <a:cubicBezTo>
                  <a:pt x="5191357" y="6517112"/>
                  <a:pt x="5191357" y="6517112"/>
                  <a:pt x="5191671" y="6531488"/>
                </a:cubicBezTo>
                <a:cubicBezTo>
                  <a:pt x="5191671" y="6533725"/>
                  <a:pt x="5191671" y="6533725"/>
                  <a:pt x="5191671" y="6533725"/>
                </a:cubicBezTo>
                <a:cubicBezTo>
                  <a:pt x="5191671" y="6534683"/>
                  <a:pt x="5191357" y="6535961"/>
                  <a:pt x="5190728" y="6535961"/>
                </a:cubicBezTo>
                <a:cubicBezTo>
                  <a:pt x="5190728" y="6535961"/>
                  <a:pt x="5190099" y="6535642"/>
                  <a:pt x="5189785" y="6535322"/>
                </a:cubicBezTo>
                <a:cubicBezTo>
                  <a:pt x="5188209" y="6534364"/>
                  <a:pt x="5181291" y="6532766"/>
                  <a:pt x="5177830" y="6532766"/>
                </a:cubicBezTo>
                <a:cubicBezTo>
                  <a:pt x="5160529" y="6532766"/>
                  <a:pt x="5148260" y="6547462"/>
                  <a:pt x="5148260" y="6569186"/>
                </a:cubicBezTo>
                <a:cubicBezTo>
                  <a:pt x="5148260" y="6587715"/>
                  <a:pt x="5158640" y="6601132"/>
                  <a:pt x="5172483" y="6601132"/>
                </a:cubicBezTo>
                <a:cubicBezTo>
                  <a:pt x="5176885" y="6601132"/>
                  <a:pt x="5180345" y="6600174"/>
                  <a:pt x="5184122" y="6597299"/>
                </a:cubicBezTo>
                <a:cubicBezTo>
                  <a:pt x="5186322" y="6595701"/>
                  <a:pt x="5189785" y="6592826"/>
                  <a:pt x="5190728" y="6591868"/>
                </a:cubicBezTo>
                <a:cubicBezTo>
                  <a:pt x="5191357" y="6591229"/>
                  <a:pt x="5191988" y="6591229"/>
                  <a:pt x="5191988" y="6591229"/>
                </a:cubicBezTo>
                <a:cubicBezTo>
                  <a:pt x="5192930" y="6591229"/>
                  <a:pt x="5192930" y="6591229"/>
                  <a:pt x="5193245" y="6594424"/>
                </a:cubicBezTo>
                <a:cubicBezTo>
                  <a:pt x="5193245" y="6594424"/>
                  <a:pt x="5193245" y="6594424"/>
                  <a:pt x="5193560" y="6600174"/>
                </a:cubicBezTo>
                <a:cubicBezTo>
                  <a:pt x="5193560" y="6601771"/>
                  <a:pt x="5194187" y="6602410"/>
                  <a:pt x="5195133" y="6602410"/>
                </a:cubicBezTo>
                <a:cubicBezTo>
                  <a:pt x="5195446" y="6602410"/>
                  <a:pt x="5196390" y="6602410"/>
                  <a:pt x="5197333" y="6602091"/>
                </a:cubicBezTo>
                <a:cubicBezTo>
                  <a:pt x="5197333" y="6602091"/>
                  <a:pt x="5197333" y="6602091"/>
                  <a:pt x="5214008" y="6598896"/>
                </a:cubicBezTo>
                <a:cubicBezTo>
                  <a:pt x="5216208" y="6598577"/>
                  <a:pt x="5216522" y="6597938"/>
                  <a:pt x="5216522" y="6596660"/>
                </a:cubicBezTo>
                <a:cubicBezTo>
                  <a:pt x="5216522" y="6596660"/>
                  <a:pt x="5216522" y="6596660"/>
                  <a:pt x="5216522" y="6594424"/>
                </a:cubicBezTo>
                <a:cubicBezTo>
                  <a:pt x="5216522" y="6593465"/>
                  <a:pt x="5215895" y="6592826"/>
                  <a:pt x="5214636" y="6592826"/>
                </a:cubicBezTo>
                <a:cubicBezTo>
                  <a:pt x="5209287" y="6592187"/>
                  <a:pt x="5208346" y="6591868"/>
                  <a:pt x="5207399" y="6589312"/>
                </a:cubicBezTo>
                <a:cubicBezTo>
                  <a:pt x="5206459" y="6587395"/>
                  <a:pt x="5206141" y="6583242"/>
                  <a:pt x="5206141" y="6565671"/>
                </a:cubicBezTo>
                <a:cubicBezTo>
                  <a:pt x="5206141" y="6565671"/>
                  <a:pt x="5206141" y="6565671"/>
                  <a:pt x="5206141" y="6542031"/>
                </a:cubicBezTo>
                <a:cubicBezTo>
                  <a:pt x="5206141" y="6542031"/>
                  <a:pt x="5206141" y="6542031"/>
                  <a:pt x="5207085" y="6501459"/>
                </a:cubicBezTo>
                <a:cubicBezTo>
                  <a:pt x="5207085" y="6499861"/>
                  <a:pt x="5206459" y="6499222"/>
                  <a:pt x="5205512" y="6499222"/>
                </a:cubicBezTo>
                <a:cubicBezTo>
                  <a:pt x="5205201" y="6499222"/>
                  <a:pt x="5204568" y="6499222"/>
                  <a:pt x="5203940" y="6499222"/>
                </a:cubicBezTo>
                <a:close/>
                <a:moveTo>
                  <a:pt x="4939540" y="6499222"/>
                </a:moveTo>
                <a:cubicBezTo>
                  <a:pt x="4939540" y="6499222"/>
                  <a:pt x="4939540" y="6499222"/>
                  <a:pt x="4937048" y="6499540"/>
                </a:cubicBezTo>
                <a:cubicBezTo>
                  <a:pt x="4937048" y="6499540"/>
                  <a:pt x="4937048" y="6499540"/>
                  <a:pt x="4918664" y="6502397"/>
                </a:cubicBezTo>
                <a:cubicBezTo>
                  <a:pt x="4916795" y="6502715"/>
                  <a:pt x="4916484" y="6503032"/>
                  <a:pt x="4916484" y="6504302"/>
                </a:cubicBezTo>
                <a:cubicBezTo>
                  <a:pt x="4916484" y="6504302"/>
                  <a:pt x="4916484" y="6504302"/>
                  <a:pt x="4916484" y="6506525"/>
                </a:cubicBezTo>
                <a:cubicBezTo>
                  <a:pt x="4916484" y="6508112"/>
                  <a:pt x="4917107" y="6508747"/>
                  <a:pt x="4920222" y="6508747"/>
                </a:cubicBezTo>
                <a:cubicBezTo>
                  <a:pt x="4923960" y="6509382"/>
                  <a:pt x="4925208" y="6510335"/>
                  <a:pt x="4925520" y="6513510"/>
                </a:cubicBezTo>
                <a:cubicBezTo>
                  <a:pt x="4925831" y="6516050"/>
                  <a:pt x="4925831" y="6529067"/>
                  <a:pt x="4925831" y="6540497"/>
                </a:cubicBezTo>
                <a:lnTo>
                  <a:pt x="4925831" y="6547800"/>
                </a:lnTo>
                <a:cubicBezTo>
                  <a:pt x="4925831" y="6563992"/>
                  <a:pt x="4925520" y="6577962"/>
                  <a:pt x="4925520" y="6589392"/>
                </a:cubicBezTo>
                <a:cubicBezTo>
                  <a:pt x="4925520" y="6589392"/>
                  <a:pt x="4925520" y="6589392"/>
                  <a:pt x="4925520" y="6590980"/>
                </a:cubicBezTo>
                <a:cubicBezTo>
                  <a:pt x="4925520" y="6593202"/>
                  <a:pt x="4926143" y="6594155"/>
                  <a:pt x="4927700" y="6595107"/>
                </a:cubicBezTo>
                <a:cubicBezTo>
                  <a:pt x="4932996" y="6598282"/>
                  <a:pt x="4942344" y="6600822"/>
                  <a:pt x="4949199" y="6600822"/>
                </a:cubicBezTo>
                <a:cubicBezTo>
                  <a:pt x="4969452" y="6600822"/>
                  <a:pt x="4983161" y="6585900"/>
                  <a:pt x="4983161" y="6563675"/>
                </a:cubicBezTo>
                <a:cubicBezTo>
                  <a:pt x="4983161" y="6544625"/>
                  <a:pt x="4973811" y="6532877"/>
                  <a:pt x="4959168" y="6532877"/>
                </a:cubicBezTo>
                <a:cubicBezTo>
                  <a:pt x="4952937" y="6532877"/>
                  <a:pt x="4949822" y="6534147"/>
                  <a:pt x="4945770" y="6538592"/>
                </a:cubicBezTo>
                <a:cubicBezTo>
                  <a:pt x="4942967" y="6541767"/>
                  <a:pt x="4941409" y="6543355"/>
                  <a:pt x="4940786" y="6543355"/>
                </a:cubicBezTo>
                <a:cubicBezTo>
                  <a:pt x="4940475" y="6543355"/>
                  <a:pt x="4940163" y="6543037"/>
                  <a:pt x="4940163" y="6542402"/>
                </a:cubicBezTo>
                <a:cubicBezTo>
                  <a:pt x="4940163" y="6542402"/>
                  <a:pt x="4940163" y="6542402"/>
                  <a:pt x="4940163" y="6541767"/>
                </a:cubicBezTo>
                <a:cubicBezTo>
                  <a:pt x="4940163" y="6541767"/>
                  <a:pt x="4940163" y="6541767"/>
                  <a:pt x="4940163" y="6539227"/>
                </a:cubicBezTo>
                <a:cubicBezTo>
                  <a:pt x="4940475" y="6535417"/>
                  <a:pt x="4940475" y="6529385"/>
                  <a:pt x="4940475" y="6521130"/>
                </a:cubicBezTo>
                <a:cubicBezTo>
                  <a:pt x="4940475" y="6510335"/>
                  <a:pt x="4940786" y="6506525"/>
                  <a:pt x="4940786" y="6503350"/>
                </a:cubicBezTo>
                <a:cubicBezTo>
                  <a:pt x="4941098" y="6502397"/>
                  <a:pt x="4941098" y="6501762"/>
                  <a:pt x="4941098" y="6501445"/>
                </a:cubicBezTo>
                <a:cubicBezTo>
                  <a:pt x="4941098" y="6500175"/>
                  <a:pt x="4940475" y="6499222"/>
                  <a:pt x="4939540" y="6499222"/>
                </a:cubicBezTo>
                <a:close/>
                <a:moveTo>
                  <a:pt x="4898522" y="6499222"/>
                </a:moveTo>
                <a:lnTo>
                  <a:pt x="4879530" y="6501778"/>
                </a:lnTo>
                <a:cubicBezTo>
                  <a:pt x="4877603" y="6502097"/>
                  <a:pt x="4876959" y="6502417"/>
                  <a:pt x="4876959" y="6503695"/>
                </a:cubicBezTo>
                <a:cubicBezTo>
                  <a:pt x="4876959" y="6503695"/>
                  <a:pt x="4876959" y="6503695"/>
                  <a:pt x="4876959" y="6506251"/>
                </a:cubicBezTo>
                <a:cubicBezTo>
                  <a:pt x="4876959" y="6508167"/>
                  <a:pt x="4877603" y="6508487"/>
                  <a:pt x="4879852" y="6508806"/>
                </a:cubicBezTo>
                <a:cubicBezTo>
                  <a:pt x="4885650" y="6509765"/>
                  <a:pt x="4885972" y="6510084"/>
                  <a:pt x="4885972" y="6517112"/>
                </a:cubicBezTo>
                <a:cubicBezTo>
                  <a:pt x="4885972" y="6517112"/>
                  <a:pt x="4885972" y="6517112"/>
                  <a:pt x="4886292" y="6531488"/>
                </a:cubicBezTo>
                <a:cubicBezTo>
                  <a:pt x="4886292" y="6533725"/>
                  <a:pt x="4886292" y="6533725"/>
                  <a:pt x="4886292" y="6533725"/>
                </a:cubicBezTo>
                <a:cubicBezTo>
                  <a:pt x="4886292" y="6534683"/>
                  <a:pt x="4885972" y="6535961"/>
                  <a:pt x="4885328" y="6535961"/>
                </a:cubicBezTo>
                <a:cubicBezTo>
                  <a:pt x="4885328" y="6535961"/>
                  <a:pt x="4884684" y="6535642"/>
                  <a:pt x="4884360" y="6535322"/>
                </a:cubicBezTo>
                <a:cubicBezTo>
                  <a:pt x="4882750" y="6534364"/>
                  <a:pt x="4875669" y="6532766"/>
                  <a:pt x="4872127" y="6532766"/>
                </a:cubicBezTo>
                <a:cubicBezTo>
                  <a:pt x="4854423" y="6532766"/>
                  <a:pt x="4841871" y="6547462"/>
                  <a:pt x="4841871" y="6569186"/>
                </a:cubicBezTo>
                <a:cubicBezTo>
                  <a:pt x="4841871" y="6587715"/>
                  <a:pt x="4852493" y="6601132"/>
                  <a:pt x="4866980" y="6601132"/>
                </a:cubicBezTo>
                <a:cubicBezTo>
                  <a:pt x="4871161" y="6601132"/>
                  <a:pt x="4874703" y="6600174"/>
                  <a:pt x="4878566" y="6597299"/>
                </a:cubicBezTo>
                <a:cubicBezTo>
                  <a:pt x="4880818" y="6595701"/>
                  <a:pt x="4884360" y="6592826"/>
                  <a:pt x="4885328" y="6591868"/>
                </a:cubicBezTo>
                <a:cubicBezTo>
                  <a:pt x="4885972" y="6591229"/>
                  <a:pt x="4886614" y="6591229"/>
                  <a:pt x="4886614" y="6591229"/>
                </a:cubicBezTo>
                <a:cubicBezTo>
                  <a:pt x="4887580" y="6591229"/>
                  <a:pt x="4887580" y="6591229"/>
                  <a:pt x="4887899" y="6594424"/>
                </a:cubicBezTo>
                <a:cubicBezTo>
                  <a:pt x="4887899" y="6594424"/>
                  <a:pt x="4887899" y="6594424"/>
                  <a:pt x="4888221" y="6600174"/>
                </a:cubicBezTo>
                <a:cubicBezTo>
                  <a:pt x="4888221" y="6601771"/>
                  <a:pt x="4888865" y="6602410"/>
                  <a:pt x="4889831" y="6602410"/>
                </a:cubicBezTo>
                <a:cubicBezTo>
                  <a:pt x="4890153" y="6602410"/>
                  <a:pt x="4891119" y="6602410"/>
                  <a:pt x="4892085" y="6602091"/>
                </a:cubicBezTo>
                <a:cubicBezTo>
                  <a:pt x="4892085" y="6602091"/>
                  <a:pt x="4892085" y="6602091"/>
                  <a:pt x="4909145" y="6598896"/>
                </a:cubicBezTo>
                <a:cubicBezTo>
                  <a:pt x="4911399" y="6598577"/>
                  <a:pt x="4911721" y="6597938"/>
                  <a:pt x="4911721" y="6596660"/>
                </a:cubicBezTo>
                <a:cubicBezTo>
                  <a:pt x="4911721" y="6596660"/>
                  <a:pt x="4911721" y="6596660"/>
                  <a:pt x="4911721" y="6594424"/>
                </a:cubicBezTo>
                <a:cubicBezTo>
                  <a:pt x="4911721" y="6593465"/>
                  <a:pt x="4911077" y="6592826"/>
                  <a:pt x="4910113" y="6592826"/>
                </a:cubicBezTo>
                <a:cubicBezTo>
                  <a:pt x="4904318" y="6592187"/>
                  <a:pt x="4903352" y="6591868"/>
                  <a:pt x="4902066" y="6589312"/>
                </a:cubicBezTo>
                <a:cubicBezTo>
                  <a:pt x="4901420" y="6587395"/>
                  <a:pt x="4901098" y="6583242"/>
                  <a:pt x="4901098" y="6565671"/>
                </a:cubicBezTo>
                <a:cubicBezTo>
                  <a:pt x="4901098" y="6565671"/>
                  <a:pt x="4901098" y="6565671"/>
                  <a:pt x="4901098" y="6542031"/>
                </a:cubicBezTo>
                <a:cubicBezTo>
                  <a:pt x="4901098" y="6542031"/>
                  <a:pt x="4901098" y="6542031"/>
                  <a:pt x="4902066" y="6501459"/>
                </a:cubicBezTo>
                <a:cubicBezTo>
                  <a:pt x="4902066" y="6499861"/>
                  <a:pt x="4901420" y="6499222"/>
                  <a:pt x="4900132" y="6499222"/>
                </a:cubicBezTo>
                <a:cubicBezTo>
                  <a:pt x="4900132" y="6499222"/>
                  <a:pt x="4899166" y="6499222"/>
                  <a:pt x="4898522" y="6499222"/>
                </a:cubicBezTo>
                <a:close/>
                <a:moveTo>
                  <a:pt x="6032809" y="6467471"/>
                </a:moveTo>
                <a:cubicBezTo>
                  <a:pt x="6068221" y="6467471"/>
                  <a:pt x="6068221" y="6467471"/>
                  <a:pt x="6068221" y="6467471"/>
                </a:cubicBezTo>
                <a:cubicBezTo>
                  <a:pt x="6077706" y="6467471"/>
                  <a:pt x="6078655" y="6468758"/>
                  <a:pt x="6078971" y="6469080"/>
                </a:cubicBezTo>
                <a:cubicBezTo>
                  <a:pt x="6079920" y="6469723"/>
                  <a:pt x="6079920" y="6471331"/>
                  <a:pt x="6078971" y="6471974"/>
                </a:cubicBezTo>
                <a:cubicBezTo>
                  <a:pt x="6077074" y="6473261"/>
                  <a:pt x="6073597" y="6474869"/>
                  <a:pt x="6073597" y="6479694"/>
                </a:cubicBezTo>
                <a:cubicBezTo>
                  <a:pt x="6073597" y="6479694"/>
                  <a:pt x="6073597" y="6480016"/>
                  <a:pt x="6073597" y="6480016"/>
                </a:cubicBezTo>
                <a:cubicBezTo>
                  <a:pt x="6073597" y="6483876"/>
                  <a:pt x="6077074" y="6485162"/>
                  <a:pt x="6084979" y="6488700"/>
                </a:cubicBezTo>
                <a:cubicBezTo>
                  <a:pt x="6087508" y="6489344"/>
                  <a:pt x="6095413" y="6492560"/>
                  <a:pt x="6095413" y="6492560"/>
                </a:cubicBezTo>
                <a:cubicBezTo>
                  <a:pt x="6097310" y="6491595"/>
                  <a:pt x="6097310" y="6491595"/>
                  <a:pt x="6097310" y="6491595"/>
                </a:cubicBezTo>
                <a:cubicBezTo>
                  <a:pt x="6099839" y="6490309"/>
                  <a:pt x="6106163" y="6486127"/>
                  <a:pt x="6106163" y="6479051"/>
                </a:cubicBezTo>
                <a:cubicBezTo>
                  <a:pt x="6106163" y="6478086"/>
                  <a:pt x="6105847" y="6477443"/>
                  <a:pt x="6105847" y="6476799"/>
                </a:cubicBezTo>
                <a:cubicBezTo>
                  <a:pt x="6105530" y="6475834"/>
                  <a:pt x="6105214" y="6475191"/>
                  <a:pt x="6104898" y="6474548"/>
                </a:cubicBezTo>
                <a:cubicBezTo>
                  <a:pt x="6104898" y="6474226"/>
                  <a:pt x="6104898" y="6474226"/>
                  <a:pt x="6104898" y="6474226"/>
                </a:cubicBezTo>
                <a:cubicBezTo>
                  <a:pt x="6103633" y="6471974"/>
                  <a:pt x="6102052" y="6471331"/>
                  <a:pt x="6102052" y="6471331"/>
                </a:cubicBezTo>
                <a:cubicBezTo>
                  <a:pt x="6102052" y="6471331"/>
                  <a:pt x="6102685" y="6467793"/>
                  <a:pt x="6107428" y="6467471"/>
                </a:cubicBezTo>
                <a:cubicBezTo>
                  <a:pt x="6107744" y="6467471"/>
                  <a:pt x="6107744" y="6467471"/>
                  <a:pt x="6108060" y="6467471"/>
                </a:cubicBezTo>
                <a:cubicBezTo>
                  <a:pt x="6108060" y="6467471"/>
                  <a:pt x="6108376" y="6467471"/>
                  <a:pt x="6108376" y="6467471"/>
                </a:cubicBezTo>
                <a:cubicBezTo>
                  <a:pt x="6110906" y="6467471"/>
                  <a:pt x="6112486" y="6469401"/>
                  <a:pt x="6112486" y="6471653"/>
                </a:cubicBezTo>
                <a:cubicBezTo>
                  <a:pt x="6112486" y="6474548"/>
                  <a:pt x="6110589" y="6475191"/>
                  <a:pt x="6110589" y="6479051"/>
                </a:cubicBezTo>
                <a:cubicBezTo>
                  <a:pt x="6110589" y="6486127"/>
                  <a:pt x="6116597" y="6490309"/>
                  <a:pt x="6119126" y="6491595"/>
                </a:cubicBezTo>
                <a:cubicBezTo>
                  <a:pt x="6121023" y="6492560"/>
                  <a:pt x="6121023" y="6492560"/>
                  <a:pt x="6121023" y="6492560"/>
                </a:cubicBezTo>
                <a:cubicBezTo>
                  <a:pt x="6121023" y="6492560"/>
                  <a:pt x="6129244" y="6489344"/>
                  <a:pt x="6131774" y="6488700"/>
                </a:cubicBezTo>
                <a:cubicBezTo>
                  <a:pt x="6139678" y="6485162"/>
                  <a:pt x="6143156" y="6483876"/>
                  <a:pt x="6143156" y="6480016"/>
                </a:cubicBezTo>
                <a:cubicBezTo>
                  <a:pt x="6143156" y="6480016"/>
                  <a:pt x="6143156" y="6479694"/>
                  <a:pt x="6143156" y="6479694"/>
                </a:cubicBezTo>
                <a:cubicBezTo>
                  <a:pt x="6143156" y="6474869"/>
                  <a:pt x="6139994" y="6473261"/>
                  <a:pt x="6137781" y="6471974"/>
                </a:cubicBezTo>
                <a:cubicBezTo>
                  <a:pt x="6136832" y="6471331"/>
                  <a:pt x="6136832" y="6469723"/>
                  <a:pt x="6137781" y="6469080"/>
                </a:cubicBezTo>
                <a:cubicBezTo>
                  <a:pt x="6138097" y="6468758"/>
                  <a:pt x="6139046" y="6467471"/>
                  <a:pt x="6148531" y="6467471"/>
                </a:cubicBezTo>
                <a:cubicBezTo>
                  <a:pt x="6184576" y="6467471"/>
                  <a:pt x="6184576" y="6467471"/>
                  <a:pt x="6184576" y="6467471"/>
                </a:cubicBezTo>
                <a:cubicBezTo>
                  <a:pt x="6184892" y="6470366"/>
                  <a:pt x="6184892" y="6473261"/>
                  <a:pt x="6184892" y="6476478"/>
                </a:cubicBezTo>
                <a:cubicBezTo>
                  <a:pt x="6184892" y="6484841"/>
                  <a:pt x="6183944" y="6494168"/>
                  <a:pt x="6182363" y="6504461"/>
                </a:cubicBezTo>
                <a:cubicBezTo>
                  <a:pt x="6122920" y="6495133"/>
                  <a:pt x="6122920" y="6495133"/>
                  <a:pt x="6122920" y="6495133"/>
                </a:cubicBezTo>
                <a:cubicBezTo>
                  <a:pt x="6123869" y="6496742"/>
                  <a:pt x="6124185" y="6498993"/>
                  <a:pt x="6124185" y="6500923"/>
                </a:cubicBezTo>
                <a:cubicBezTo>
                  <a:pt x="6124185" y="6509608"/>
                  <a:pt x="6117545" y="6516684"/>
                  <a:pt x="6109008" y="6516684"/>
                </a:cubicBezTo>
                <a:cubicBezTo>
                  <a:pt x="6108692" y="6516684"/>
                  <a:pt x="6108692" y="6516684"/>
                  <a:pt x="6108376" y="6516684"/>
                </a:cubicBezTo>
                <a:cubicBezTo>
                  <a:pt x="6108060" y="6516684"/>
                  <a:pt x="6108060" y="6516684"/>
                  <a:pt x="6107744" y="6516684"/>
                </a:cubicBezTo>
                <a:cubicBezTo>
                  <a:pt x="6099523" y="6516684"/>
                  <a:pt x="6092883" y="6509608"/>
                  <a:pt x="6092883" y="6500923"/>
                </a:cubicBezTo>
                <a:cubicBezTo>
                  <a:pt x="6092883" y="6498993"/>
                  <a:pt x="6093515" y="6496742"/>
                  <a:pt x="6094148" y="6495133"/>
                </a:cubicBezTo>
                <a:cubicBezTo>
                  <a:pt x="6035022" y="6504461"/>
                  <a:pt x="6035022" y="6504461"/>
                  <a:pt x="6035022" y="6504461"/>
                </a:cubicBezTo>
                <a:cubicBezTo>
                  <a:pt x="6033441" y="6494168"/>
                  <a:pt x="6032492" y="6484841"/>
                  <a:pt x="6032492" y="6476478"/>
                </a:cubicBezTo>
                <a:cubicBezTo>
                  <a:pt x="6032492" y="6473261"/>
                  <a:pt x="6032809" y="6470366"/>
                  <a:pt x="6032809" y="6467471"/>
                </a:cubicBezTo>
                <a:close/>
                <a:moveTo>
                  <a:pt x="6035029" y="6454771"/>
                </a:moveTo>
                <a:cubicBezTo>
                  <a:pt x="6038506" y="6454771"/>
                  <a:pt x="6073283" y="6454771"/>
                  <a:pt x="6108377" y="6454771"/>
                </a:cubicBezTo>
                <a:cubicBezTo>
                  <a:pt x="6143786" y="6454771"/>
                  <a:pt x="6179195" y="6454771"/>
                  <a:pt x="6182357" y="6454771"/>
                </a:cubicBezTo>
                <a:cubicBezTo>
                  <a:pt x="6182673" y="6456070"/>
                  <a:pt x="6182989" y="6457694"/>
                  <a:pt x="6183305" y="6459317"/>
                </a:cubicBezTo>
                <a:cubicBezTo>
                  <a:pt x="6148528" y="6459317"/>
                  <a:pt x="6148528" y="6459317"/>
                  <a:pt x="6148528" y="6459317"/>
                </a:cubicBezTo>
                <a:cubicBezTo>
                  <a:pt x="6133669" y="6459317"/>
                  <a:pt x="6127346" y="6462889"/>
                  <a:pt x="6127346" y="6471656"/>
                </a:cubicBezTo>
                <a:cubicBezTo>
                  <a:pt x="6127346" y="6474579"/>
                  <a:pt x="6128927" y="6477501"/>
                  <a:pt x="6131456" y="6479450"/>
                </a:cubicBezTo>
                <a:cubicBezTo>
                  <a:pt x="6129559" y="6480099"/>
                  <a:pt x="6122604" y="6482697"/>
                  <a:pt x="6121655" y="6483346"/>
                </a:cubicBezTo>
                <a:cubicBezTo>
                  <a:pt x="6120707" y="6482372"/>
                  <a:pt x="6119126" y="6480749"/>
                  <a:pt x="6118810" y="6478476"/>
                </a:cubicBezTo>
                <a:cubicBezTo>
                  <a:pt x="6119442" y="6477177"/>
                  <a:pt x="6121023" y="6474904"/>
                  <a:pt x="6121023" y="6471332"/>
                </a:cubicBezTo>
                <a:cubicBezTo>
                  <a:pt x="6121023" y="6465812"/>
                  <a:pt x="6117545" y="6460291"/>
                  <a:pt x="6108060" y="6459967"/>
                </a:cubicBezTo>
                <a:cubicBezTo>
                  <a:pt x="6103950" y="6460291"/>
                  <a:pt x="6101105" y="6461590"/>
                  <a:pt x="6098892" y="6463214"/>
                </a:cubicBezTo>
                <a:cubicBezTo>
                  <a:pt x="6098892" y="6463539"/>
                  <a:pt x="6098892" y="6463539"/>
                  <a:pt x="6098576" y="6463863"/>
                </a:cubicBezTo>
                <a:cubicBezTo>
                  <a:pt x="6094782" y="6464837"/>
                  <a:pt x="6092253" y="6467435"/>
                  <a:pt x="6092253" y="6471007"/>
                </a:cubicBezTo>
                <a:cubicBezTo>
                  <a:pt x="6092253" y="6474904"/>
                  <a:pt x="6092253" y="6474904"/>
                  <a:pt x="6092253" y="6474904"/>
                </a:cubicBezTo>
                <a:cubicBezTo>
                  <a:pt x="6092253" y="6474904"/>
                  <a:pt x="6094150" y="6474904"/>
                  <a:pt x="6095098" y="6475553"/>
                </a:cubicBezTo>
                <a:cubicBezTo>
                  <a:pt x="6096363" y="6475878"/>
                  <a:pt x="6096679" y="6476527"/>
                  <a:pt x="6096995" y="6477177"/>
                </a:cubicBezTo>
                <a:cubicBezTo>
                  <a:pt x="6098260" y="6478800"/>
                  <a:pt x="6097311" y="6482047"/>
                  <a:pt x="6095098" y="6483346"/>
                </a:cubicBezTo>
                <a:cubicBezTo>
                  <a:pt x="6094150" y="6482697"/>
                  <a:pt x="6087195" y="6480099"/>
                  <a:pt x="6085297" y="6479450"/>
                </a:cubicBezTo>
                <a:cubicBezTo>
                  <a:pt x="6087827" y="6477501"/>
                  <a:pt x="6089407" y="6474579"/>
                  <a:pt x="6089407" y="6471656"/>
                </a:cubicBezTo>
                <a:cubicBezTo>
                  <a:pt x="6089407" y="6462889"/>
                  <a:pt x="6083084" y="6459317"/>
                  <a:pt x="6068225" y="6459317"/>
                </a:cubicBezTo>
                <a:cubicBezTo>
                  <a:pt x="6034080" y="6459317"/>
                  <a:pt x="6034080" y="6459317"/>
                  <a:pt x="6034080" y="6459317"/>
                </a:cubicBezTo>
                <a:cubicBezTo>
                  <a:pt x="6034396" y="6457694"/>
                  <a:pt x="6034713" y="6456070"/>
                  <a:pt x="6035029" y="6454771"/>
                </a:cubicBezTo>
                <a:close/>
                <a:moveTo>
                  <a:pt x="6146512" y="6416671"/>
                </a:moveTo>
                <a:cubicBezTo>
                  <a:pt x="6155010" y="6416671"/>
                  <a:pt x="6156317" y="6420524"/>
                  <a:pt x="6156317" y="6423414"/>
                </a:cubicBezTo>
                <a:cubicBezTo>
                  <a:pt x="6156317" y="6423414"/>
                  <a:pt x="6156317" y="6437541"/>
                  <a:pt x="6156317" y="6445246"/>
                </a:cubicBezTo>
                <a:cubicBezTo>
                  <a:pt x="6134092" y="6445246"/>
                  <a:pt x="6134092" y="6445246"/>
                  <a:pt x="6134092" y="6445246"/>
                </a:cubicBezTo>
                <a:cubicBezTo>
                  <a:pt x="6134092" y="6437541"/>
                  <a:pt x="6134092" y="6422450"/>
                  <a:pt x="6134092" y="6422450"/>
                </a:cubicBezTo>
                <a:cubicBezTo>
                  <a:pt x="6134092" y="6419561"/>
                  <a:pt x="6135073" y="6418919"/>
                  <a:pt x="6135400" y="6418598"/>
                </a:cubicBezTo>
                <a:cubicBezTo>
                  <a:pt x="6136707" y="6417634"/>
                  <a:pt x="6139648" y="6416671"/>
                  <a:pt x="6146512" y="6416671"/>
                </a:cubicBezTo>
                <a:close/>
                <a:moveTo>
                  <a:pt x="6070000" y="6416671"/>
                </a:moveTo>
                <a:cubicBezTo>
                  <a:pt x="6076470" y="6416671"/>
                  <a:pt x="6079242" y="6417634"/>
                  <a:pt x="6080473" y="6418598"/>
                </a:cubicBezTo>
                <a:cubicBezTo>
                  <a:pt x="6080781" y="6418919"/>
                  <a:pt x="6081705" y="6419561"/>
                  <a:pt x="6081705" y="6422450"/>
                </a:cubicBezTo>
                <a:cubicBezTo>
                  <a:pt x="6081705" y="6422450"/>
                  <a:pt x="6081705" y="6437541"/>
                  <a:pt x="6081705" y="6445246"/>
                </a:cubicBezTo>
                <a:cubicBezTo>
                  <a:pt x="6061067" y="6445246"/>
                  <a:pt x="6061067" y="6445246"/>
                  <a:pt x="6061067" y="6445246"/>
                </a:cubicBezTo>
                <a:cubicBezTo>
                  <a:pt x="6061067" y="6437541"/>
                  <a:pt x="6061067" y="6423414"/>
                  <a:pt x="6061067" y="6423414"/>
                </a:cubicBezTo>
                <a:cubicBezTo>
                  <a:pt x="6061067" y="6420524"/>
                  <a:pt x="6061991" y="6416671"/>
                  <a:pt x="6070000" y="6416671"/>
                </a:cubicBezTo>
                <a:close/>
                <a:moveTo>
                  <a:pt x="6108533" y="6408733"/>
                </a:moveTo>
                <a:cubicBezTo>
                  <a:pt x="6121669" y="6408733"/>
                  <a:pt x="6126155" y="6416036"/>
                  <a:pt x="6126155" y="6422703"/>
                </a:cubicBezTo>
                <a:cubicBezTo>
                  <a:pt x="6126155" y="6445246"/>
                  <a:pt x="6126155" y="6445246"/>
                  <a:pt x="6126155" y="6445246"/>
                </a:cubicBezTo>
                <a:cubicBezTo>
                  <a:pt x="6108533" y="6445246"/>
                  <a:pt x="6108533" y="6445246"/>
                  <a:pt x="6108533" y="6445246"/>
                </a:cubicBezTo>
                <a:cubicBezTo>
                  <a:pt x="6091230" y="6445246"/>
                  <a:pt x="6091230" y="6445246"/>
                  <a:pt x="6091230" y="6445246"/>
                </a:cubicBezTo>
                <a:cubicBezTo>
                  <a:pt x="6091230" y="6422703"/>
                  <a:pt x="6091230" y="6422703"/>
                  <a:pt x="6091230" y="6422703"/>
                </a:cubicBezTo>
                <a:cubicBezTo>
                  <a:pt x="6091230" y="6416036"/>
                  <a:pt x="6095717" y="6408733"/>
                  <a:pt x="6108533" y="6408733"/>
                </a:cubicBezTo>
                <a:close/>
                <a:moveTo>
                  <a:pt x="6118217" y="6397621"/>
                </a:moveTo>
                <a:cubicBezTo>
                  <a:pt x="6126356" y="6399209"/>
                  <a:pt x="6134182" y="6402701"/>
                  <a:pt x="6140442" y="6407781"/>
                </a:cubicBezTo>
                <a:cubicBezTo>
                  <a:pt x="6137312" y="6408099"/>
                  <a:pt x="6134182" y="6408734"/>
                  <a:pt x="6131364" y="6410321"/>
                </a:cubicBezTo>
                <a:cubicBezTo>
                  <a:pt x="6128547" y="6405559"/>
                  <a:pt x="6123852" y="6402384"/>
                  <a:pt x="6118217" y="6400479"/>
                </a:cubicBezTo>
                <a:cubicBezTo>
                  <a:pt x="6118217" y="6399526"/>
                  <a:pt x="6118217" y="6398574"/>
                  <a:pt x="6118217" y="6397621"/>
                </a:cubicBezTo>
                <a:close/>
                <a:moveTo>
                  <a:pt x="6097580" y="6397621"/>
                </a:moveTo>
                <a:cubicBezTo>
                  <a:pt x="6097580" y="6398574"/>
                  <a:pt x="6097580" y="6399526"/>
                  <a:pt x="6097580" y="6400479"/>
                </a:cubicBezTo>
                <a:cubicBezTo>
                  <a:pt x="6092183" y="6402384"/>
                  <a:pt x="6087738" y="6405559"/>
                  <a:pt x="6084563" y="6410321"/>
                </a:cubicBezTo>
                <a:cubicBezTo>
                  <a:pt x="6082023" y="6408734"/>
                  <a:pt x="6078848" y="6408099"/>
                  <a:pt x="6075355" y="6407781"/>
                </a:cubicBezTo>
                <a:cubicBezTo>
                  <a:pt x="6081705" y="6402701"/>
                  <a:pt x="6089643" y="6399209"/>
                  <a:pt x="6097580" y="6397621"/>
                </a:cubicBezTo>
                <a:close/>
                <a:moveTo>
                  <a:pt x="6104824" y="6365871"/>
                </a:moveTo>
                <a:cubicBezTo>
                  <a:pt x="6106119" y="6365871"/>
                  <a:pt x="6107090" y="6365871"/>
                  <a:pt x="6107737" y="6365871"/>
                </a:cubicBezTo>
                <a:cubicBezTo>
                  <a:pt x="6108708" y="6365871"/>
                  <a:pt x="6109679" y="6365871"/>
                  <a:pt x="6110650" y="6365871"/>
                </a:cubicBezTo>
                <a:cubicBezTo>
                  <a:pt x="6110650" y="6369718"/>
                  <a:pt x="6110650" y="6379335"/>
                  <a:pt x="6110650" y="6379335"/>
                </a:cubicBezTo>
                <a:cubicBezTo>
                  <a:pt x="6110650" y="6379335"/>
                  <a:pt x="6120361" y="6379335"/>
                  <a:pt x="6124568" y="6379335"/>
                </a:cubicBezTo>
                <a:cubicBezTo>
                  <a:pt x="6124568" y="6381899"/>
                  <a:pt x="6124568" y="6382861"/>
                  <a:pt x="6124568" y="6385425"/>
                </a:cubicBezTo>
                <a:cubicBezTo>
                  <a:pt x="6120361" y="6385425"/>
                  <a:pt x="6110650" y="6385425"/>
                  <a:pt x="6110650" y="6385425"/>
                </a:cubicBezTo>
                <a:cubicBezTo>
                  <a:pt x="6110650" y="6385425"/>
                  <a:pt x="6110650" y="6395042"/>
                  <a:pt x="6110650" y="6399209"/>
                </a:cubicBezTo>
                <a:cubicBezTo>
                  <a:pt x="6109679" y="6399209"/>
                  <a:pt x="6108708" y="6399209"/>
                  <a:pt x="6107737" y="6399209"/>
                </a:cubicBezTo>
                <a:cubicBezTo>
                  <a:pt x="6107090" y="6399209"/>
                  <a:pt x="6106119" y="6399209"/>
                  <a:pt x="6104824" y="6399209"/>
                </a:cubicBezTo>
                <a:cubicBezTo>
                  <a:pt x="6104824" y="6395042"/>
                  <a:pt x="6104824" y="6385425"/>
                  <a:pt x="6104824" y="6385425"/>
                </a:cubicBezTo>
                <a:cubicBezTo>
                  <a:pt x="6104824" y="6385425"/>
                  <a:pt x="6095114" y="6385425"/>
                  <a:pt x="6091230" y="6385425"/>
                </a:cubicBezTo>
                <a:cubicBezTo>
                  <a:pt x="6091230" y="6382861"/>
                  <a:pt x="6091230" y="6381899"/>
                  <a:pt x="6091230" y="6379335"/>
                </a:cubicBezTo>
                <a:cubicBezTo>
                  <a:pt x="6095114" y="6379335"/>
                  <a:pt x="6104824" y="6379335"/>
                  <a:pt x="6104824" y="6379335"/>
                </a:cubicBezTo>
                <a:cubicBezTo>
                  <a:pt x="6104824" y="6379335"/>
                  <a:pt x="6104824" y="6369718"/>
                  <a:pt x="6104824" y="6365871"/>
                </a:cubicBezTo>
                <a:close/>
                <a:moveTo>
                  <a:pt x="6098253" y="6359521"/>
                </a:moveTo>
                <a:cubicBezTo>
                  <a:pt x="6098253" y="6359521"/>
                  <a:pt x="6098253" y="6369027"/>
                  <a:pt x="6098253" y="6372830"/>
                </a:cubicBezTo>
                <a:cubicBezTo>
                  <a:pt x="6094774" y="6372830"/>
                  <a:pt x="6085284" y="6372830"/>
                  <a:pt x="6085284" y="6372830"/>
                </a:cubicBezTo>
                <a:cubicBezTo>
                  <a:pt x="6085284" y="6392793"/>
                  <a:pt x="6085284" y="6392793"/>
                  <a:pt x="6085284" y="6392793"/>
                </a:cubicBezTo>
                <a:cubicBezTo>
                  <a:pt x="6076110" y="6396595"/>
                  <a:pt x="6068202" y="6402299"/>
                  <a:pt x="6062508" y="6409270"/>
                </a:cubicBezTo>
                <a:cubicBezTo>
                  <a:pt x="6054600" y="6411805"/>
                  <a:pt x="6051753" y="6418142"/>
                  <a:pt x="6051753" y="6424163"/>
                </a:cubicBezTo>
                <a:cubicBezTo>
                  <a:pt x="6051753" y="6445710"/>
                  <a:pt x="6051753" y="6445710"/>
                  <a:pt x="6051753" y="6445710"/>
                </a:cubicBezTo>
                <a:cubicBezTo>
                  <a:pt x="6028345" y="6445710"/>
                  <a:pt x="6028345" y="6445710"/>
                  <a:pt x="6028345" y="6445710"/>
                </a:cubicBezTo>
                <a:cubicBezTo>
                  <a:pt x="6027080" y="6449195"/>
                  <a:pt x="6027080" y="6449195"/>
                  <a:pt x="6027080" y="6449195"/>
                </a:cubicBezTo>
                <a:cubicBezTo>
                  <a:pt x="6024233" y="6457751"/>
                  <a:pt x="6022967" y="6467257"/>
                  <a:pt x="6022967" y="6477397"/>
                </a:cubicBezTo>
                <a:cubicBezTo>
                  <a:pt x="6022967" y="6509401"/>
                  <a:pt x="6034988" y="6546791"/>
                  <a:pt x="6046376" y="6575943"/>
                </a:cubicBezTo>
                <a:cubicBezTo>
                  <a:pt x="6064090" y="6619988"/>
                  <a:pt x="6087183" y="6659914"/>
                  <a:pt x="6099202" y="6673222"/>
                </a:cubicBezTo>
                <a:cubicBezTo>
                  <a:pt x="6102049" y="6676074"/>
                  <a:pt x="6104264" y="6678609"/>
                  <a:pt x="6108060" y="6678609"/>
                </a:cubicBezTo>
                <a:cubicBezTo>
                  <a:pt x="6108060" y="6678609"/>
                  <a:pt x="6108376" y="6678609"/>
                  <a:pt x="6108376" y="6678609"/>
                </a:cubicBezTo>
                <a:cubicBezTo>
                  <a:pt x="6108376" y="6678609"/>
                  <a:pt x="6108692" y="6678609"/>
                  <a:pt x="6108692" y="6678609"/>
                </a:cubicBezTo>
                <a:cubicBezTo>
                  <a:pt x="6112488" y="6678609"/>
                  <a:pt x="6115019" y="6676074"/>
                  <a:pt x="6117866" y="6673222"/>
                </a:cubicBezTo>
                <a:cubicBezTo>
                  <a:pt x="6130203" y="6659914"/>
                  <a:pt x="6153295" y="6619988"/>
                  <a:pt x="6171009" y="6575943"/>
                </a:cubicBezTo>
                <a:cubicBezTo>
                  <a:pt x="6182713" y="6546791"/>
                  <a:pt x="6194417" y="6509401"/>
                  <a:pt x="6194417" y="6477397"/>
                </a:cubicBezTo>
                <a:cubicBezTo>
                  <a:pt x="6194417" y="6467257"/>
                  <a:pt x="6193152" y="6457751"/>
                  <a:pt x="6190305" y="6449195"/>
                </a:cubicBezTo>
                <a:cubicBezTo>
                  <a:pt x="6189040" y="6445710"/>
                  <a:pt x="6189040" y="6445710"/>
                  <a:pt x="6189040" y="6445710"/>
                </a:cubicBezTo>
                <a:cubicBezTo>
                  <a:pt x="6165631" y="6445710"/>
                  <a:pt x="6165631" y="6445710"/>
                  <a:pt x="6165631" y="6445710"/>
                </a:cubicBezTo>
                <a:cubicBezTo>
                  <a:pt x="6165631" y="6424163"/>
                  <a:pt x="6165631" y="6424163"/>
                  <a:pt x="6165631" y="6424163"/>
                </a:cubicBezTo>
                <a:cubicBezTo>
                  <a:pt x="6165631" y="6418142"/>
                  <a:pt x="6162784" y="6411805"/>
                  <a:pt x="6154560" y="6409270"/>
                </a:cubicBezTo>
                <a:cubicBezTo>
                  <a:pt x="6148866" y="6402299"/>
                  <a:pt x="6140958" y="6396595"/>
                  <a:pt x="6132101" y="6392793"/>
                </a:cubicBezTo>
                <a:cubicBezTo>
                  <a:pt x="6132101" y="6372830"/>
                  <a:pt x="6132101" y="6372830"/>
                  <a:pt x="6132101" y="6372830"/>
                </a:cubicBezTo>
                <a:cubicBezTo>
                  <a:pt x="6132101" y="6372830"/>
                  <a:pt x="6122294" y="6372830"/>
                  <a:pt x="6118498" y="6372830"/>
                </a:cubicBezTo>
                <a:cubicBezTo>
                  <a:pt x="6118498" y="6369027"/>
                  <a:pt x="6118498" y="6359521"/>
                  <a:pt x="6118498" y="6359521"/>
                </a:cubicBezTo>
                <a:cubicBezTo>
                  <a:pt x="6108376" y="6359521"/>
                  <a:pt x="6108376" y="6359521"/>
                  <a:pt x="6108376" y="6359521"/>
                </a:cubicBezTo>
                <a:cubicBezTo>
                  <a:pt x="6098253" y="6359521"/>
                  <a:pt x="6098253" y="6359521"/>
                  <a:pt x="6098253" y="6359521"/>
                </a:cubicBezTo>
                <a:close/>
                <a:moveTo>
                  <a:pt x="0" y="0"/>
                </a:moveTo>
                <a:lnTo>
                  <a:pt x="12191993" y="0"/>
                </a:lnTo>
                <a:lnTo>
                  <a:pt x="12191993" y="6857996"/>
                </a:lnTo>
                <a:lnTo>
                  <a:pt x="0" y="6857996"/>
                </a:lnTo>
                <a:close/>
              </a:path>
            </a:pathLst>
          </a:custGeom>
        </p:spPr>
        <p:txBody>
          <a:bodyPr wrap="square">
            <a:noAutofit/>
          </a:bodyPr>
          <a:lstStyle>
            <a:lvl1pPr marL="460955" indent="-460955" algn="l" defTabSz="1548765" rtl="0" eaLnBrk="1" latinLnBrk="0" hangingPunct="1">
              <a:spcBef>
                <a:spcPts val="1280"/>
              </a:spcBef>
              <a:buFont typeface="Arial" pitchFamily="34" charset="0"/>
              <a:buNone/>
              <a:defRPr/>
            </a:lvl1pPr>
          </a:lstStyle>
          <a:p>
            <a:r>
              <a:rPr lang="en-GB"/>
              <a:t>[Picture]</a:t>
            </a:r>
          </a:p>
        </p:txBody>
      </p:sp>
      <p:sp>
        <p:nvSpPr>
          <p:cNvPr id="3" name="Placeholder 1">
            <a:extLst>
              <a:ext uri="{C183D7F6-B498-43B3-948B-1728B52AA6E4}">
                <adec:decorative xmlns:adec="http://schemas.microsoft.com/office/drawing/2017/decorative" val="1"/>
              </a:ext>
            </a:extLst>
          </p:cNvPr>
          <p:cNvSpPr>
            <a:spLocks noGrp="1" noSelect="1"/>
          </p:cNvSpPr>
          <p:nvPr userDrawn="1">
            <p:ph type="body" idx="1000" hasCustomPrompt="1"/>
            <p:custDataLst>
              <p:custData r:id="rId1"/>
            </p:custDataLst>
          </p:nvPr>
        </p:nvSpPr>
        <p:spPr>
          <a:xfrm>
            <a:off x="399555" y="399490"/>
            <a:ext cx="4902233" cy="4901435"/>
          </a:xfrm>
          <a:prstGeom prst="rect">
            <a:avLst/>
          </a:prstGeom>
          <a:solidFill>
            <a:srgbClr val="E3000B"/>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460955" indent="-460955" algn="ctr" defTabSz="1548765" rtl="0" eaLnBrk="1" latinLnBrk="0" hangingPunct="1">
              <a:spcBef>
                <a:spcPts val="1280"/>
              </a:spcBef>
              <a:buFont typeface="Arial" pitchFamily="34" charset="0"/>
              <a:buNone/>
              <a:defRPr/>
            </a:lvl1pPr>
          </a:lstStyle>
          <a:p>
            <a:pPr algn="ctr"/>
            <a:r>
              <a:rPr lang="en-GB"/>
              <a:t> </a:t>
            </a:r>
          </a:p>
        </p:txBody>
      </p:sp>
      <p:sp>
        <p:nvSpPr>
          <p:cNvPr id="6" name="Frame text 2 (JU-Free)"/>
          <p:cNvSpPr>
            <a:spLocks noGrp="1"/>
          </p:cNvSpPr>
          <p:nvPr>
            <p:ph type="body" sz="quarter" idx="11" hasCustomPrompt="1"/>
          </p:nvPr>
        </p:nvSpPr>
        <p:spPr>
          <a:xfrm>
            <a:off x="650558" y="1393094"/>
            <a:ext cx="4407076" cy="3175469"/>
          </a:xfrm>
        </p:spPr>
        <p:txBody>
          <a:bodyPr/>
          <a:lstStyle>
            <a:lvl1pPr marL="0" indent="0">
              <a:lnSpc>
                <a:spcPct val="85000"/>
              </a:lnSpc>
              <a:spcBef>
                <a:spcPts val="0"/>
              </a:spcBef>
              <a:buNone/>
              <a:defRPr sz="4268" b="1" baseline="0">
                <a:solidFill>
                  <a:schemeClr val="bg1"/>
                </a:solidFill>
                <a:latin typeface="+mn-lt"/>
              </a:defRPr>
            </a:lvl1pPr>
            <a:lvl2pPr marL="0" indent="0">
              <a:spcBef>
                <a:spcPts val="3414"/>
              </a:spcBef>
              <a:buNone/>
              <a:defRPr sz="1992">
                <a:solidFill>
                  <a:schemeClr val="bg1"/>
                </a:solidFill>
              </a:defRPr>
            </a:lvl2pPr>
            <a:lvl3pPr marL="0" indent="0">
              <a:spcBef>
                <a:spcPts val="0"/>
              </a:spcBef>
              <a:buFont typeface="Arial" panose="020B0604020202020204" pitchFamily="34" charset="0"/>
              <a:buNone/>
              <a:defRPr sz="1992">
                <a:solidFill>
                  <a:schemeClr val="bg1"/>
                </a:solidFill>
              </a:defRPr>
            </a:lvl3pPr>
            <a:lvl4pPr marL="0" indent="0">
              <a:spcBef>
                <a:spcPts val="0"/>
              </a:spcBef>
              <a:buFont typeface="Arial" panose="020B0604020202020204" pitchFamily="34" charset="0"/>
              <a:buNone/>
              <a:defRPr sz="1992">
                <a:solidFill>
                  <a:schemeClr val="bg1"/>
                </a:solidFill>
                <a:latin typeface="+mn-lt"/>
              </a:defRPr>
            </a:lvl4pPr>
            <a:lvl5pPr marL="0" indent="0">
              <a:spcBef>
                <a:spcPts val="0"/>
              </a:spcBef>
              <a:buFont typeface="Arial" panose="020B0604020202020204" pitchFamily="34" charset="0"/>
              <a:buNone/>
              <a:defRPr sz="1992">
                <a:solidFill>
                  <a:schemeClr val="bg1"/>
                </a:solidFill>
              </a:defRPr>
            </a:lvl5pPr>
            <a:lvl6pPr marL="0" indent="0">
              <a:spcBef>
                <a:spcPts val="0"/>
              </a:spcBef>
              <a:buFont typeface="Arial" panose="020B0604020202020204" pitchFamily="34" charset="0"/>
              <a:buNone/>
              <a:defRPr sz="1992">
                <a:solidFill>
                  <a:schemeClr val="bg1"/>
                </a:solidFill>
              </a:defRPr>
            </a:lvl6pPr>
            <a:lvl7pPr marL="0" indent="0">
              <a:spcBef>
                <a:spcPts val="0"/>
              </a:spcBef>
              <a:buFont typeface="Arial" panose="020B0604020202020204" pitchFamily="34" charset="0"/>
              <a:buNone/>
              <a:defRPr sz="1992">
                <a:solidFill>
                  <a:schemeClr val="bg1"/>
                </a:solidFill>
              </a:defRPr>
            </a:lvl7pPr>
            <a:lvl8pPr marL="0" indent="0">
              <a:spcBef>
                <a:spcPts val="0"/>
              </a:spcBef>
              <a:buFont typeface="Arial" panose="020B0604020202020204" pitchFamily="34" charset="0"/>
              <a:buNone/>
              <a:defRPr sz="1992">
                <a:solidFill>
                  <a:schemeClr val="bg1"/>
                </a:solidFill>
              </a:defRPr>
            </a:lvl8pPr>
            <a:lvl9pPr marL="0" indent="0">
              <a:spcBef>
                <a:spcPts val="0"/>
              </a:spcBef>
              <a:buFont typeface="Arial" panose="020B0604020202020204" pitchFamily="34" charset="0"/>
              <a:buNone/>
              <a:defRPr sz="1992">
                <a:solidFill>
                  <a:schemeClr val="bg1"/>
                </a:solidFill>
              </a:defRPr>
            </a:lvl9pPr>
          </a:lstStyle>
          <a:p>
            <a:pPr lvl="0"/>
            <a:r>
              <a:rPr lang="en-GB"/>
              <a:t>[Heading]</a:t>
            </a:r>
          </a:p>
          <a:p>
            <a:pPr lvl="0"/>
            <a:r>
              <a:rPr lang="en-GB"/>
              <a:t>JU-LEVEL1=Heading</a:t>
            </a:r>
          </a:p>
          <a:p>
            <a:pPr lvl="1"/>
            <a:r>
              <a:rPr lang="en-GB"/>
              <a:t>JU-LEVEL2=Plain text</a:t>
            </a:r>
          </a:p>
        </p:txBody>
      </p:sp>
      <p:sp>
        <p:nvSpPr>
          <p:cNvPr id="12" name="Text Placeholder 8 (PHJU)">
            <a:extLst>
              <a:ext uri="{FF2B5EF4-FFF2-40B4-BE49-F238E27FC236}">
                <a16:creationId xmlns:a16="http://schemas.microsoft.com/office/drawing/2014/main" id="{8B08D515-A95F-42BC-98AF-20B612FB3A1C}"/>
              </a:ext>
            </a:extLst>
          </p:cNvPr>
          <p:cNvSpPr>
            <a:spLocks noGrp="1" noSelect="1"/>
          </p:cNvSpPr>
          <p:nvPr>
            <p:ph type="body" idx="1002" hasCustomPrompt="1"/>
            <p:custDataLst>
              <p:custData r:id="rId2"/>
            </p:custDataLst>
          </p:nvPr>
        </p:nvSpPr>
        <p:spPr>
          <a:xfrm>
            <a:off x="-3416343" y="0"/>
            <a:ext cx="2868919" cy="7388284"/>
          </a:xfrm>
          <a:prstGeom prst="roundRect">
            <a:avLst/>
          </a:prstGeom>
          <a:ln/>
        </p:spPr>
        <p:style>
          <a:lnRef idx="2">
            <a:schemeClr val="accent1"/>
          </a:lnRef>
          <a:fillRef idx="1">
            <a:schemeClr val="lt1"/>
          </a:fillRef>
          <a:effectRef idx="0">
            <a:schemeClr val="accent1"/>
          </a:effectRef>
          <a:fontRef idx="minor">
            <a:schemeClr val="dk1"/>
          </a:fontRef>
        </p:style>
        <p:txBody>
          <a:bodyPr lIns="36000" tIns="36000" rIns="36000" bIns="36000" rtlCol="0" anchor="t" anchorCtr="0"/>
          <a:lstStyle>
            <a:lvl1pPr marL="0" indent="0" algn="l" defTabSz="1548765" rtl="0" eaLnBrk="1" latinLnBrk="0" hangingPunct="1">
              <a:spcBef>
                <a:spcPts val="0"/>
              </a:spcBef>
              <a:buFont typeface="Arial" pitchFamily="34" charset="0"/>
              <a:buNone/>
              <a:defRPr lang="en-GB" sz="1423" noProof="0" dirty="0">
                <a:solidFill>
                  <a:schemeClr val="tx1"/>
                </a:solidFill>
              </a:defRPr>
            </a:lvl1pPr>
          </a:lstStyle>
          <a:p>
            <a:pPr marL="0" marR="0" lvl="0" indent="0" algn="l" defTabSz="1548765" rtl="0" eaLnBrk="1" fontAlgn="auto" latinLnBrk="0" hangingPunct="1">
              <a:lnSpc>
                <a:spcPct val="100000"/>
              </a:lnSpc>
              <a:spcBef>
                <a:spcPts val="0"/>
              </a:spcBef>
              <a:spcAft>
                <a:spcPts val="0"/>
              </a:spcAft>
              <a:buClrTx/>
              <a:buSzTx/>
              <a:buFont typeface="Arial" pitchFamily="34" charset="0"/>
              <a:buNone/>
              <a:tabLst/>
              <a:defRPr/>
            </a:pPr>
            <a:r>
              <a:rPr lang="en-GB" sz="1423" kern="1200" noProof="0">
                <a:solidFill>
                  <a:schemeClr val="dk1"/>
                </a:solidFill>
                <a:effectLst/>
                <a:latin typeface="+mn-lt"/>
                <a:ea typeface="+mn-ea"/>
                <a:cs typeface="+mn-cs"/>
              </a:rPr>
              <a:t>If you insert a picture, it will automatically be placed in the background. The logo and text will appear above the photo. </a:t>
            </a:r>
            <a:br>
              <a:rPr lang="en-GB" sz="1423" kern="1200" noProof="0">
                <a:solidFill>
                  <a:schemeClr val="dk1"/>
                </a:solidFill>
                <a:effectLst/>
                <a:latin typeface="+mn-lt"/>
                <a:ea typeface="+mn-ea"/>
                <a:cs typeface="+mn-cs"/>
              </a:rPr>
            </a:br>
            <a:r>
              <a:rPr lang="en-GB" sz="1423" kern="1200" noProof="0">
                <a:solidFill>
                  <a:schemeClr val="dk1"/>
                </a:solidFill>
                <a:effectLst/>
                <a:latin typeface="+mn-lt"/>
                <a:ea typeface="+mn-ea"/>
                <a:cs typeface="+mn-cs"/>
              </a:rPr>
              <a:t>When you change the picture, PowerPoint will automatically place the picture in the foreground. Click in the ribbon above on Home | Reset. The lay-out will then automatically be adjusted. </a:t>
            </a:r>
            <a:br>
              <a:rPr lang="en-GB" sz="1423" kern="1200" noProof="0">
                <a:solidFill>
                  <a:schemeClr val="dk1"/>
                </a:solidFill>
                <a:effectLst/>
                <a:latin typeface="+mn-lt"/>
                <a:ea typeface="+mn-ea"/>
                <a:cs typeface="+mn-cs"/>
              </a:rPr>
            </a:br>
            <a:br>
              <a:rPr lang="en-GB" sz="1423" kern="1200" noProof="0">
                <a:solidFill>
                  <a:schemeClr val="dk1"/>
                </a:solidFill>
                <a:effectLst/>
                <a:latin typeface="+mn-lt"/>
                <a:ea typeface="+mn-ea"/>
                <a:cs typeface="+mn-cs"/>
              </a:rPr>
            </a:br>
            <a:br>
              <a:rPr lang="en-GB" sz="1423" kern="1200" noProof="0">
                <a:solidFill>
                  <a:schemeClr val="dk1"/>
                </a:solidFill>
                <a:effectLst/>
                <a:latin typeface="+mn-lt"/>
                <a:ea typeface="+mn-ea"/>
                <a:cs typeface="+mn-cs"/>
              </a:rPr>
            </a:br>
            <a:br>
              <a:rPr lang="en-GB" sz="1423" kern="1200" noProof="0">
                <a:solidFill>
                  <a:schemeClr val="dk1"/>
                </a:solidFill>
                <a:effectLst/>
                <a:latin typeface="+mn-lt"/>
                <a:ea typeface="+mn-ea"/>
                <a:cs typeface="+mn-cs"/>
              </a:rPr>
            </a:br>
            <a:br>
              <a:rPr lang="en-GB" sz="1423" kern="1200" noProof="0">
                <a:solidFill>
                  <a:schemeClr val="dk1"/>
                </a:solidFill>
                <a:effectLst/>
                <a:latin typeface="+mn-lt"/>
                <a:ea typeface="+mn-ea"/>
                <a:cs typeface="+mn-cs"/>
              </a:rPr>
            </a:br>
            <a:br>
              <a:rPr lang="en-GB" sz="1423" kern="1200" noProof="0">
                <a:solidFill>
                  <a:schemeClr val="dk1"/>
                </a:solidFill>
                <a:effectLst/>
                <a:latin typeface="+mn-lt"/>
                <a:ea typeface="+mn-ea"/>
                <a:cs typeface="+mn-cs"/>
              </a:rPr>
            </a:br>
            <a:br>
              <a:rPr lang="en-GB" sz="1423" kern="1200" noProof="0">
                <a:solidFill>
                  <a:schemeClr val="dk1"/>
                </a:solidFill>
                <a:effectLst/>
                <a:latin typeface="+mn-lt"/>
                <a:ea typeface="+mn-ea"/>
                <a:cs typeface="+mn-cs"/>
              </a:rPr>
            </a:br>
            <a:br>
              <a:rPr lang="en-GB" sz="1423" kern="1200" noProof="0">
                <a:solidFill>
                  <a:schemeClr val="dk1"/>
                </a:solidFill>
                <a:effectLst/>
                <a:latin typeface="+mn-lt"/>
                <a:ea typeface="+mn-ea"/>
                <a:cs typeface="+mn-cs"/>
              </a:rPr>
            </a:br>
            <a:r>
              <a:rPr lang="en-GB" sz="1423" kern="1200" noProof="0">
                <a:solidFill>
                  <a:schemeClr val="dk1"/>
                </a:solidFill>
                <a:effectLst/>
                <a:latin typeface="+mn-lt"/>
                <a:ea typeface="+mn-ea"/>
                <a:cs typeface="+mn-cs"/>
              </a:rPr>
              <a:t>To enlarge a picture please click on the corner and drag. To shift the picture: click on Crop in the tab Format. </a:t>
            </a:r>
            <a:br>
              <a:rPr lang="en-GB" sz="1423" kern="1200" noProof="0">
                <a:solidFill>
                  <a:schemeClr val="dk1"/>
                </a:solidFill>
                <a:effectLst/>
                <a:latin typeface="+mn-lt"/>
                <a:ea typeface="+mn-ea"/>
                <a:cs typeface="+mn-cs"/>
              </a:rPr>
            </a:br>
            <a:br>
              <a:rPr lang="en-GB" sz="1423" kern="1200" noProof="0">
                <a:solidFill>
                  <a:schemeClr val="dk1"/>
                </a:solidFill>
                <a:effectLst/>
                <a:latin typeface="+mn-lt"/>
                <a:ea typeface="+mn-ea"/>
                <a:cs typeface="+mn-cs"/>
              </a:rPr>
            </a:br>
            <a:br>
              <a:rPr lang="en-GB" sz="1423" kern="1200" noProof="0">
                <a:solidFill>
                  <a:schemeClr val="dk1"/>
                </a:solidFill>
                <a:effectLst/>
                <a:latin typeface="+mn-lt"/>
                <a:ea typeface="+mn-ea"/>
                <a:cs typeface="+mn-cs"/>
              </a:rPr>
            </a:br>
            <a:br>
              <a:rPr lang="en-GB" sz="1423" kern="1200" noProof="0">
                <a:solidFill>
                  <a:schemeClr val="dk1"/>
                </a:solidFill>
                <a:effectLst/>
                <a:latin typeface="+mn-lt"/>
                <a:ea typeface="+mn-ea"/>
                <a:cs typeface="+mn-cs"/>
              </a:rPr>
            </a:br>
            <a:r>
              <a:rPr lang="en-GB" sz="1423" kern="1200" noProof="0">
                <a:solidFill>
                  <a:schemeClr val="dk1"/>
                </a:solidFill>
                <a:effectLst/>
                <a:latin typeface="+mn-lt"/>
                <a:ea typeface="+mn-ea"/>
                <a:cs typeface="+mn-cs"/>
              </a:rPr>
              <a:t>This frame will not be printed or shown in a presentation. Click in the border of the frames (text and picture) and press delete.</a:t>
            </a:r>
          </a:p>
        </p:txBody>
      </p:sp>
      <p:sp>
        <p:nvSpPr>
          <p:cNvPr id="13" name="Frame picture 6 (PHJU)">
            <a:extLst>
              <a:ext uri="{FF2B5EF4-FFF2-40B4-BE49-F238E27FC236}">
                <a16:creationId xmlns:a16="http://schemas.microsoft.com/office/drawing/2014/main" id="{51FB1A59-6735-40C0-AD81-48C66E3CF9CA}"/>
              </a:ext>
            </a:extLst>
          </p:cNvPr>
          <p:cNvSpPr>
            <a:spLocks noGrp="1" noSelect="1" noChangeAspect="1"/>
          </p:cNvSpPr>
          <p:nvPr>
            <p:ph type="pic" sz="quarter" idx="1004" hasCustomPrompt="1"/>
          </p:nvPr>
        </p:nvSpPr>
        <p:spPr>
          <a:xfrm>
            <a:off x="-3262509" y="3078502"/>
            <a:ext cx="2561250" cy="1282499"/>
          </a:xfrm>
          <a:blipFill>
            <a:blip r:embed="rId5"/>
            <a:stretch>
              <a:fillRect/>
            </a:stretch>
          </a:blipFill>
          <a:ln>
            <a:solidFill>
              <a:schemeClr val="accent1"/>
            </a:solidFill>
          </a:ln>
        </p:spPr>
        <p:txBody>
          <a:bodyPr/>
          <a:lstStyle>
            <a:lvl1pPr marL="0" indent="0">
              <a:buNone/>
              <a:defRPr/>
            </a:lvl1pPr>
          </a:lstStyle>
          <a:p>
            <a:r>
              <a:rPr lang="en-GB" noProof="0"/>
              <a:t> </a:t>
            </a:r>
          </a:p>
        </p:txBody>
      </p:sp>
      <p:sp>
        <p:nvSpPr>
          <p:cNvPr id="14" name="Frame picture 1 (PHJU)">
            <a:extLst>
              <a:ext uri="{FF2B5EF4-FFF2-40B4-BE49-F238E27FC236}">
                <a16:creationId xmlns:a16="http://schemas.microsoft.com/office/drawing/2014/main" id="{D98DDA9A-F260-4EEC-ADFF-3635E73E3F6D}"/>
              </a:ext>
            </a:extLst>
          </p:cNvPr>
          <p:cNvSpPr>
            <a:spLocks noGrp="1" noSelect="1" noChangeAspect="1"/>
          </p:cNvSpPr>
          <p:nvPr>
            <p:ph type="body" idx="1005" hasCustomPrompt="1"/>
            <p:custDataLst>
              <p:custData r:id="rId3"/>
            </p:custDataLst>
          </p:nvPr>
        </p:nvSpPr>
        <p:spPr>
          <a:xfrm>
            <a:off x="-3258141" y="5461424"/>
            <a:ext cx="2561250" cy="438829"/>
          </a:xfrm>
          <a:prstGeom prst="rect">
            <a:avLst/>
          </a:prstGeom>
          <a:blipFill>
            <a:blip r:embed="rId6"/>
            <a:stretch>
              <a:fillRect/>
            </a:stretch>
          </a:blip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325229" indent="-325229" algn="ctr" defTabSz="1300917" rtl="0" eaLnBrk="1" latinLnBrk="0" hangingPunct="1">
              <a:lnSpc>
                <a:spcPct val="90000"/>
              </a:lnSpc>
              <a:spcBef>
                <a:spcPts val="1423"/>
              </a:spcBef>
              <a:buFont typeface="Arial" panose="020B0604020202020204" pitchFamily="34" charset="0"/>
              <a:buNone/>
              <a:defRPr/>
            </a:lvl1pPr>
          </a:lstStyle>
          <a:p>
            <a:pPr algn="ctr"/>
            <a:r>
              <a:rPr lang="en-GB" noProof="0"/>
              <a:t> </a:t>
            </a:r>
          </a:p>
        </p:txBody>
      </p:sp>
    </p:spTree>
    <p:extLst>
      <p:ext uri="{BB962C8B-B14F-4D97-AF65-F5344CB8AC3E}">
        <p14:creationId xmlns:p14="http://schemas.microsoft.com/office/powerpoint/2010/main" val="138113580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Title (white), picture and white logo">
    <p:bg>
      <p:bgPr>
        <a:solidFill>
          <a:srgbClr val="FFFFFF"/>
        </a:solidFill>
        <a:effectLst/>
      </p:bgPr>
    </p:bg>
    <p:spTree>
      <p:nvGrpSpPr>
        <p:cNvPr id="1" name=""/>
        <p:cNvGrpSpPr/>
        <p:nvPr/>
      </p:nvGrpSpPr>
      <p:grpSpPr>
        <a:xfrm>
          <a:off x="0" y="0"/>
          <a:ext cx="0" cy="0"/>
          <a:chOff x="0" y="0"/>
          <a:chExt cx="0" cy="0"/>
        </a:xfrm>
      </p:grpSpPr>
      <p:sp>
        <p:nvSpPr>
          <p:cNvPr id="10" name="Vrije vorm 1"/>
          <p:cNvSpPr>
            <a:spLocks noGrp="1" noSelect="1"/>
          </p:cNvSpPr>
          <p:nvPr>
            <p:ph type="pic" sz="quarter" idx="1001" hasCustomPrompt="1"/>
          </p:nvPr>
        </p:nvSpPr>
        <p:spPr>
          <a:xfrm>
            <a:off x="12" y="7"/>
            <a:ext cx="17348190" cy="9756769"/>
          </a:xfrm>
          <a:custGeom>
            <a:avLst/>
            <a:gdLst>
              <a:gd name="connsiteX0" fmla="*/ 6150497 w 12191993"/>
              <a:gd name="connsiteY0" fmla="*/ 6688738 h 6857996"/>
              <a:gd name="connsiteX1" fmla="*/ 6148985 w 12191993"/>
              <a:gd name="connsiteY1" fmla="*/ 6692367 h 6857996"/>
              <a:gd name="connsiteX2" fmla="*/ 6152916 w 12191993"/>
              <a:gd name="connsiteY2" fmla="*/ 6693878 h 6857996"/>
              <a:gd name="connsiteX3" fmla="*/ 6154125 w 12191993"/>
              <a:gd name="connsiteY3" fmla="*/ 6690250 h 6857996"/>
              <a:gd name="connsiteX4" fmla="*/ 6150497 w 12191993"/>
              <a:gd name="connsiteY4" fmla="*/ 6688738 h 6857996"/>
              <a:gd name="connsiteX5" fmla="*/ 6092818 w 12191993"/>
              <a:gd name="connsiteY5" fmla="*/ 6684958 h 6857996"/>
              <a:gd name="connsiteX6" fmla="*/ 6092818 w 12191993"/>
              <a:gd name="connsiteY6" fmla="*/ 6686546 h 6857996"/>
              <a:gd name="connsiteX7" fmla="*/ 6094405 w 12191993"/>
              <a:gd name="connsiteY7" fmla="*/ 6688133 h 6857996"/>
              <a:gd name="connsiteX8" fmla="*/ 6092818 w 12191993"/>
              <a:gd name="connsiteY8" fmla="*/ 6708771 h 6857996"/>
              <a:gd name="connsiteX9" fmla="*/ 6091231 w 12191993"/>
              <a:gd name="connsiteY9" fmla="*/ 6710359 h 6857996"/>
              <a:gd name="connsiteX10" fmla="*/ 6097580 w 12191993"/>
              <a:gd name="connsiteY10" fmla="*/ 6711946 h 6857996"/>
              <a:gd name="connsiteX11" fmla="*/ 6097580 w 12191993"/>
              <a:gd name="connsiteY11" fmla="*/ 6708771 h 6857996"/>
              <a:gd name="connsiteX12" fmla="*/ 6095993 w 12191993"/>
              <a:gd name="connsiteY12" fmla="*/ 6708771 h 6857996"/>
              <a:gd name="connsiteX13" fmla="*/ 6097580 w 12191993"/>
              <a:gd name="connsiteY13" fmla="*/ 6692896 h 6857996"/>
              <a:gd name="connsiteX14" fmla="*/ 6111868 w 12191993"/>
              <a:gd name="connsiteY14" fmla="*/ 6711946 h 6857996"/>
              <a:gd name="connsiteX15" fmla="*/ 6115043 w 12191993"/>
              <a:gd name="connsiteY15" fmla="*/ 6711946 h 6857996"/>
              <a:gd name="connsiteX16" fmla="*/ 6113456 w 12191993"/>
              <a:gd name="connsiteY16" fmla="*/ 6688133 h 6857996"/>
              <a:gd name="connsiteX17" fmla="*/ 6113456 w 12191993"/>
              <a:gd name="connsiteY17" fmla="*/ 6686546 h 6857996"/>
              <a:gd name="connsiteX18" fmla="*/ 6108693 w 12191993"/>
              <a:gd name="connsiteY18" fmla="*/ 6686546 h 6857996"/>
              <a:gd name="connsiteX19" fmla="*/ 6108693 w 12191993"/>
              <a:gd name="connsiteY19" fmla="*/ 6688133 h 6857996"/>
              <a:gd name="connsiteX20" fmla="*/ 6110281 w 12191993"/>
              <a:gd name="connsiteY20" fmla="*/ 6688133 h 6857996"/>
              <a:gd name="connsiteX21" fmla="*/ 6111868 w 12191993"/>
              <a:gd name="connsiteY21" fmla="*/ 6704009 h 6857996"/>
              <a:gd name="connsiteX22" fmla="*/ 6097580 w 12191993"/>
              <a:gd name="connsiteY22" fmla="*/ 6686546 h 6857996"/>
              <a:gd name="connsiteX23" fmla="*/ 6080118 w 12191993"/>
              <a:gd name="connsiteY23" fmla="*/ 6683371 h 6857996"/>
              <a:gd name="connsiteX24" fmla="*/ 6080118 w 12191993"/>
              <a:gd name="connsiteY24" fmla="*/ 6684959 h 6857996"/>
              <a:gd name="connsiteX25" fmla="*/ 6081705 w 12191993"/>
              <a:gd name="connsiteY25" fmla="*/ 6686546 h 6857996"/>
              <a:gd name="connsiteX26" fmla="*/ 6076943 w 12191993"/>
              <a:gd name="connsiteY26" fmla="*/ 6705597 h 6857996"/>
              <a:gd name="connsiteX27" fmla="*/ 6075355 w 12191993"/>
              <a:gd name="connsiteY27" fmla="*/ 6707184 h 6857996"/>
              <a:gd name="connsiteX28" fmla="*/ 6083293 w 12191993"/>
              <a:gd name="connsiteY28" fmla="*/ 6710359 h 6857996"/>
              <a:gd name="connsiteX29" fmla="*/ 6083293 w 12191993"/>
              <a:gd name="connsiteY29" fmla="*/ 6708772 h 6857996"/>
              <a:gd name="connsiteX30" fmla="*/ 6081705 w 12191993"/>
              <a:gd name="connsiteY30" fmla="*/ 6707184 h 6857996"/>
              <a:gd name="connsiteX31" fmla="*/ 6086468 w 12191993"/>
              <a:gd name="connsiteY31" fmla="*/ 6686546 h 6857996"/>
              <a:gd name="connsiteX32" fmla="*/ 6088055 w 12191993"/>
              <a:gd name="connsiteY32" fmla="*/ 6686546 h 6857996"/>
              <a:gd name="connsiteX33" fmla="*/ 6088055 w 12191993"/>
              <a:gd name="connsiteY33" fmla="*/ 6684959 h 6857996"/>
              <a:gd name="connsiteX34" fmla="*/ 6137500 w 12191993"/>
              <a:gd name="connsiteY34" fmla="*/ 6681783 h 6857996"/>
              <a:gd name="connsiteX35" fmla="*/ 6131078 w 12191993"/>
              <a:gd name="connsiteY35" fmla="*/ 6682736 h 6857996"/>
              <a:gd name="connsiteX36" fmla="*/ 6120162 w 12191993"/>
              <a:gd name="connsiteY36" fmla="*/ 6699246 h 6857996"/>
              <a:gd name="connsiteX37" fmla="*/ 6136536 w 12191993"/>
              <a:gd name="connsiteY37" fmla="*/ 6708771 h 6857996"/>
              <a:gd name="connsiteX38" fmla="*/ 6145205 w 12191993"/>
              <a:gd name="connsiteY38" fmla="*/ 6703373 h 6857996"/>
              <a:gd name="connsiteX39" fmla="*/ 6143279 w 12191993"/>
              <a:gd name="connsiteY39" fmla="*/ 6697658 h 6857996"/>
              <a:gd name="connsiteX40" fmla="*/ 6142316 w 12191993"/>
              <a:gd name="connsiteY40" fmla="*/ 6697658 h 6857996"/>
              <a:gd name="connsiteX41" fmla="*/ 6136215 w 12191993"/>
              <a:gd name="connsiteY41" fmla="*/ 6705596 h 6857996"/>
              <a:gd name="connsiteX42" fmla="*/ 6126262 w 12191993"/>
              <a:gd name="connsiteY42" fmla="*/ 6698293 h 6857996"/>
              <a:gd name="connsiteX43" fmla="*/ 6138784 w 12191993"/>
              <a:gd name="connsiteY43" fmla="*/ 6695436 h 6857996"/>
              <a:gd name="connsiteX44" fmla="*/ 6139747 w 12191993"/>
              <a:gd name="connsiteY44" fmla="*/ 6696388 h 6857996"/>
              <a:gd name="connsiteX45" fmla="*/ 6141031 w 12191993"/>
              <a:gd name="connsiteY45" fmla="*/ 6696071 h 6857996"/>
              <a:gd name="connsiteX46" fmla="*/ 6139747 w 12191993"/>
              <a:gd name="connsiteY46" fmla="*/ 6690356 h 6857996"/>
              <a:gd name="connsiteX47" fmla="*/ 6138463 w 12191993"/>
              <a:gd name="connsiteY47" fmla="*/ 6690673 h 6857996"/>
              <a:gd name="connsiteX48" fmla="*/ 6137500 w 12191993"/>
              <a:gd name="connsiteY48" fmla="*/ 6692896 h 6857996"/>
              <a:gd name="connsiteX49" fmla="*/ 6124978 w 12191993"/>
              <a:gd name="connsiteY49" fmla="*/ 6695436 h 6857996"/>
              <a:gd name="connsiteX50" fmla="*/ 6130436 w 12191993"/>
              <a:gd name="connsiteY50" fmla="*/ 6685593 h 6857996"/>
              <a:gd name="connsiteX51" fmla="*/ 6137821 w 12191993"/>
              <a:gd name="connsiteY51" fmla="*/ 6687816 h 6857996"/>
              <a:gd name="connsiteX52" fmla="*/ 6139105 w 12191993"/>
              <a:gd name="connsiteY52" fmla="*/ 6687181 h 6857996"/>
              <a:gd name="connsiteX53" fmla="*/ 6137500 w 12191993"/>
              <a:gd name="connsiteY53" fmla="*/ 6681783 h 6857996"/>
              <a:gd name="connsiteX54" fmla="*/ 6053130 w 12191993"/>
              <a:gd name="connsiteY54" fmla="*/ 6672258 h 6857996"/>
              <a:gd name="connsiteX55" fmla="*/ 6051542 w 12191993"/>
              <a:gd name="connsiteY55" fmla="*/ 6673846 h 6857996"/>
              <a:gd name="connsiteX56" fmla="*/ 6053130 w 12191993"/>
              <a:gd name="connsiteY56" fmla="*/ 6675433 h 6857996"/>
              <a:gd name="connsiteX57" fmla="*/ 6038842 w 12191993"/>
              <a:gd name="connsiteY57" fmla="*/ 6691308 h 6857996"/>
              <a:gd name="connsiteX58" fmla="*/ 6037255 w 12191993"/>
              <a:gd name="connsiteY58" fmla="*/ 6689721 h 6857996"/>
              <a:gd name="connsiteX59" fmla="*/ 6035668 w 12191993"/>
              <a:gd name="connsiteY59" fmla="*/ 6691308 h 6857996"/>
              <a:gd name="connsiteX60" fmla="*/ 6042018 w 12191993"/>
              <a:gd name="connsiteY60" fmla="*/ 6694483 h 6857996"/>
              <a:gd name="connsiteX61" fmla="*/ 6042018 w 12191993"/>
              <a:gd name="connsiteY61" fmla="*/ 6692896 h 6857996"/>
              <a:gd name="connsiteX62" fmla="*/ 6051542 w 12191993"/>
              <a:gd name="connsiteY62" fmla="*/ 6680196 h 6857996"/>
              <a:gd name="connsiteX63" fmla="*/ 6049955 w 12191993"/>
              <a:gd name="connsiteY63" fmla="*/ 6699246 h 6857996"/>
              <a:gd name="connsiteX64" fmla="*/ 6053130 w 12191993"/>
              <a:gd name="connsiteY64" fmla="*/ 6700833 h 6857996"/>
              <a:gd name="connsiteX65" fmla="*/ 6065830 w 12191993"/>
              <a:gd name="connsiteY65" fmla="*/ 6684958 h 6857996"/>
              <a:gd name="connsiteX66" fmla="*/ 6064243 w 12191993"/>
              <a:gd name="connsiteY66" fmla="*/ 6700833 h 6857996"/>
              <a:gd name="connsiteX67" fmla="*/ 6062656 w 12191993"/>
              <a:gd name="connsiteY67" fmla="*/ 6702421 h 6857996"/>
              <a:gd name="connsiteX68" fmla="*/ 6061068 w 12191993"/>
              <a:gd name="connsiteY68" fmla="*/ 6704008 h 6857996"/>
              <a:gd name="connsiteX69" fmla="*/ 6069005 w 12191993"/>
              <a:gd name="connsiteY69" fmla="*/ 6707183 h 6857996"/>
              <a:gd name="connsiteX70" fmla="*/ 6069005 w 12191993"/>
              <a:gd name="connsiteY70" fmla="*/ 6705596 h 6857996"/>
              <a:gd name="connsiteX71" fmla="*/ 6067418 w 12191993"/>
              <a:gd name="connsiteY71" fmla="*/ 6704008 h 6857996"/>
              <a:gd name="connsiteX72" fmla="*/ 6070593 w 12191993"/>
              <a:gd name="connsiteY72" fmla="*/ 6681783 h 6857996"/>
              <a:gd name="connsiteX73" fmla="*/ 6072180 w 12191993"/>
              <a:gd name="connsiteY73" fmla="*/ 6681783 h 6857996"/>
              <a:gd name="connsiteX74" fmla="*/ 6072180 w 12191993"/>
              <a:gd name="connsiteY74" fmla="*/ 6680196 h 6857996"/>
              <a:gd name="connsiteX75" fmla="*/ 6065830 w 12191993"/>
              <a:gd name="connsiteY75" fmla="*/ 6677021 h 6857996"/>
              <a:gd name="connsiteX76" fmla="*/ 6064243 w 12191993"/>
              <a:gd name="connsiteY76" fmla="*/ 6678608 h 6857996"/>
              <a:gd name="connsiteX77" fmla="*/ 6065830 w 12191993"/>
              <a:gd name="connsiteY77" fmla="*/ 6678608 h 6857996"/>
              <a:gd name="connsiteX78" fmla="*/ 6056306 w 12191993"/>
              <a:gd name="connsiteY78" fmla="*/ 6689721 h 6857996"/>
              <a:gd name="connsiteX79" fmla="*/ 6057893 w 12191993"/>
              <a:gd name="connsiteY79" fmla="*/ 6673846 h 6857996"/>
              <a:gd name="connsiteX80" fmla="*/ 6175023 w 12191993"/>
              <a:gd name="connsiteY80" fmla="*/ 6664321 h 6857996"/>
              <a:gd name="connsiteX81" fmla="*/ 6154730 w 12191993"/>
              <a:gd name="connsiteY81" fmla="*/ 6675963 h 6857996"/>
              <a:gd name="connsiteX82" fmla="*/ 6155052 w 12191993"/>
              <a:gd name="connsiteY82" fmla="*/ 6677221 h 6857996"/>
              <a:gd name="connsiteX83" fmla="*/ 6156985 w 12191993"/>
              <a:gd name="connsiteY83" fmla="*/ 6677221 h 6857996"/>
              <a:gd name="connsiteX84" fmla="*/ 6166970 w 12191993"/>
              <a:gd name="connsiteY84" fmla="*/ 6696414 h 6857996"/>
              <a:gd name="connsiteX85" fmla="*/ 6166326 w 12191993"/>
              <a:gd name="connsiteY85" fmla="*/ 6697988 h 6857996"/>
              <a:gd name="connsiteX86" fmla="*/ 6167292 w 12191993"/>
              <a:gd name="connsiteY86" fmla="*/ 6699246 h 6857996"/>
              <a:gd name="connsiteX87" fmla="*/ 6174378 w 12191993"/>
              <a:gd name="connsiteY87" fmla="*/ 6695471 h 6857996"/>
              <a:gd name="connsiteX88" fmla="*/ 6173734 w 12191993"/>
              <a:gd name="connsiteY88" fmla="*/ 6694841 h 6857996"/>
              <a:gd name="connsiteX89" fmla="*/ 6171802 w 12191993"/>
              <a:gd name="connsiteY89" fmla="*/ 6694527 h 6857996"/>
              <a:gd name="connsiteX90" fmla="*/ 6166970 w 12191993"/>
              <a:gd name="connsiteY90" fmla="*/ 6684458 h 6857996"/>
              <a:gd name="connsiteX91" fmla="*/ 6173734 w 12191993"/>
              <a:gd name="connsiteY91" fmla="*/ 6680997 h 6857996"/>
              <a:gd name="connsiteX92" fmla="*/ 6176955 w 12191993"/>
              <a:gd name="connsiteY92" fmla="*/ 6680997 h 6857996"/>
              <a:gd name="connsiteX93" fmla="*/ 6174378 w 12191993"/>
              <a:gd name="connsiteY93" fmla="*/ 6675963 h 6857996"/>
              <a:gd name="connsiteX94" fmla="*/ 6172446 w 12191993"/>
              <a:gd name="connsiteY94" fmla="*/ 6678165 h 6857996"/>
              <a:gd name="connsiteX95" fmla="*/ 6165360 w 12191993"/>
              <a:gd name="connsiteY95" fmla="*/ 6681626 h 6857996"/>
              <a:gd name="connsiteX96" fmla="*/ 6161816 w 12191993"/>
              <a:gd name="connsiteY96" fmla="*/ 6674704 h 6857996"/>
              <a:gd name="connsiteX97" fmla="*/ 6169869 w 12191993"/>
              <a:gd name="connsiteY97" fmla="*/ 6670299 h 6857996"/>
              <a:gd name="connsiteX98" fmla="*/ 6173090 w 12191993"/>
              <a:gd name="connsiteY98" fmla="*/ 6669670 h 6857996"/>
              <a:gd name="connsiteX99" fmla="*/ 6173412 w 12191993"/>
              <a:gd name="connsiteY99" fmla="*/ 6667468 h 6857996"/>
              <a:gd name="connsiteX100" fmla="*/ 6175023 w 12191993"/>
              <a:gd name="connsiteY100" fmla="*/ 6664321 h 6857996"/>
              <a:gd name="connsiteX101" fmla="*/ 6030390 w 12191993"/>
              <a:gd name="connsiteY101" fmla="*/ 6663090 h 6857996"/>
              <a:gd name="connsiteX102" fmla="*/ 6037104 w 12191993"/>
              <a:gd name="connsiteY102" fmla="*/ 6663368 h 6857996"/>
              <a:gd name="connsiteX103" fmla="*/ 6037761 w 12191993"/>
              <a:gd name="connsiteY103" fmla="*/ 6664003 h 6857996"/>
              <a:gd name="connsiteX104" fmla="*/ 6035139 w 12191993"/>
              <a:gd name="connsiteY104" fmla="*/ 6676386 h 6857996"/>
              <a:gd name="connsiteX105" fmla="*/ 6027605 w 12191993"/>
              <a:gd name="connsiteY105" fmla="*/ 6680196 h 6857996"/>
              <a:gd name="connsiteX106" fmla="*/ 6023674 w 12191993"/>
              <a:gd name="connsiteY106" fmla="*/ 6678609 h 6857996"/>
              <a:gd name="connsiteX107" fmla="*/ 6023347 w 12191993"/>
              <a:gd name="connsiteY107" fmla="*/ 6678291 h 6857996"/>
              <a:gd name="connsiteX108" fmla="*/ 6021381 w 12191993"/>
              <a:gd name="connsiteY108" fmla="*/ 6675116 h 6857996"/>
              <a:gd name="connsiteX109" fmla="*/ 6025640 w 12191993"/>
              <a:gd name="connsiteY109" fmla="*/ 6666861 h 6857996"/>
              <a:gd name="connsiteX110" fmla="*/ 6030390 w 12191993"/>
              <a:gd name="connsiteY110" fmla="*/ 6663090 h 6857996"/>
              <a:gd name="connsiteX111" fmla="*/ 6030111 w 12191993"/>
              <a:gd name="connsiteY111" fmla="*/ 6659872 h 6857996"/>
              <a:gd name="connsiteX112" fmla="*/ 6020698 w 12191993"/>
              <a:gd name="connsiteY112" fmla="*/ 6665835 h 6857996"/>
              <a:gd name="connsiteX113" fmla="*/ 6021324 w 12191993"/>
              <a:gd name="connsiteY113" fmla="*/ 6682153 h 6857996"/>
              <a:gd name="connsiteX114" fmla="*/ 6021324 w 12191993"/>
              <a:gd name="connsiteY114" fmla="*/ 6682467 h 6857996"/>
              <a:gd name="connsiteX115" fmla="*/ 6021639 w 12191993"/>
              <a:gd name="connsiteY115" fmla="*/ 6682467 h 6857996"/>
              <a:gd name="connsiteX116" fmla="*/ 6038270 w 12191993"/>
              <a:gd name="connsiteY116" fmla="*/ 6682153 h 6857996"/>
              <a:gd name="connsiteX117" fmla="*/ 6043292 w 12191993"/>
              <a:gd name="connsiteY117" fmla="*/ 6672425 h 6857996"/>
              <a:gd name="connsiteX118" fmla="*/ 6040467 w 12191993"/>
              <a:gd name="connsiteY118" fmla="*/ 6663638 h 6857996"/>
              <a:gd name="connsiteX119" fmla="*/ 6040154 w 12191993"/>
              <a:gd name="connsiteY119" fmla="*/ 6663010 h 6857996"/>
              <a:gd name="connsiteX120" fmla="*/ 6039840 w 12191993"/>
              <a:gd name="connsiteY120" fmla="*/ 6662696 h 6857996"/>
              <a:gd name="connsiteX121" fmla="*/ 6039526 w 12191993"/>
              <a:gd name="connsiteY121" fmla="*/ 6662383 h 6857996"/>
              <a:gd name="connsiteX122" fmla="*/ 6030111 w 12191993"/>
              <a:gd name="connsiteY122" fmla="*/ 6659872 h 6857996"/>
              <a:gd name="connsiteX123" fmla="*/ 6187938 w 12191993"/>
              <a:gd name="connsiteY123" fmla="*/ 6653208 h 6857996"/>
              <a:gd name="connsiteX124" fmla="*/ 6183014 w 12191993"/>
              <a:gd name="connsiteY124" fmla="*/ 6657377 h 6857996"/>
              <a:gd name="connsiteX125" fmla="*/ 6180859 w 12191993"/>
              <a:gd name="connsiteY125" fmla="*/ 6677582 h 6857996"/>
              <a:gd name="connsiteX126" fmla="*/ 6199634 w 12191993"/>
              <a:gd name="connsiteY126" fmla="*/ 6677582 h 6857996"/>
              <a:gd name="connsiteX127" fmla="*/ 6203943 w 12191993"/>
              <a:gd name="connsiteY127" fmla="*/ 6668602 h 6857996"/>
              <a:gd name="connsiteX128" fmla="*/ 6200558 w 12191993"/>
              <a:gd name="connsiteY128" fmla="*/ 6664112 h 6857996"/>
              <a:gd name="connsiteX129" fmla="*/ 6199634 w 12191993"/>
              <a:gd name="connsiteY129" fmla="*/ 6664754 h 6857996"/>
              <a:gd name="connsiteX130" fmla="*/ 6197480 w 12191993"/>
              <a:gd name="connsiteY130" fmla="*/ 6675337 h 6857996"/>
              <a:gd name="connsiteX131" fmla="*/ 6186092 w 12191993"/>
              <a:gd name="connsiteY131" fmla="*/ 6673734 h 6857996"/>
              <a:gd name="connsiteX132" fmla="*/ 6195325 w 12191993"/>
              <a:gd name="connsiteY132" fmla="*/ 6664433 h 6857996"/>
              <a:gd name="connsiteX133" fmla="*/ 6196864 w 12191993"/>
              <a:gd name="connsiteY133" fmla="*/ 6664754 h 6857996"/>
              <a:gd name="connsiteX134" fmla="*/ 6197788 w 12191993"/>
              <a:gd name="connsiteY134" fmla="*/ 6663792 h 6857996"/>
              <a:gd name="connsiteX135" fmla="*/ 6193786 w 12191993"/>
              <a:gd name="connsiteY135" fmla="*/ 6659622 h 6857996"/>
              <a:gd name="connsiteX136" fmla="*/ 6193171 w 12191993"/>
              <a:gd name="connsiteY136" fmla="*/ 6660585 h 6857996"/>
              <a:gd name="connsiteX137" fmla="*/ 6193171 w 12191993"/>
              <a:gd name="connsiteY137" fmla="*/ 6663150 h 6857996"/>
              <a:gd name="connsiteX138" fmla="*/ 6183937 w 12191993"/>
              <a:gd name="connsiteY138" fmla="*/ 6671489 h 6857996"/>
              <a:gd name="connsiteX139" fmla="*/ 6183937 w 12191993"/>
              <a:gd name="connsiteY139" fmla="*/ 6660264 h 6857996"/>
              <a:gd name="connsiteX140" fmla="*/ 6191324 w 12191993"/>
              <a:gd name="connsiteY140" fmla="*/ 6658660 h 6857996"/>
              <a:gd name="connsiteX141" fmla="*/ 6191940 w 12191993"/>
              <a:gd name="connsiteY141" fmla="*/ 6657377 h 6857996"/>
              <a:gd name="connsiteX142" fmla="*/ 6187938 w 12191993"/>
              <a:gd name="connsiteY142" fmla="*/ 6653208 h 6857996"/>
              <a:gd name="connsiteX143" fmla="*/ 6196845 w 12191993"/>
              <a:gd name="connsiteY143" fmla="*/ 6642096 h 6857996"/>
              <a:gd name="connsiteX144" fmla="*/ 6191242 w 12191993"/>
              <a:gd name="connsiteY144" fmla="*/ 6649399 h 6857996"/>
              <a:gd name="connsiteX145" fmla="*/ 6192799 w 12191993"/>
              <a:gd name="connsiteY145" fmla="*/ 6650351 h 6857996"/>
              <a:gd name="connsiteX146" fmla="*/ 6194355 w 12191993"/>
              <a:gd name="connsiteY146" fmla="*/ 6649399 h 6857996"/>
              <a:gd name="connsiteX147" fmla="*/ 6210230 w 12191993"/>
              <a:gd name="connsiteY147" fmla="*/ 6662734 h 6857996"/>
              <a:gd name="connsiteX148" fmla="*/ 6209919 w 12191993"/>
              <a:gd name="connsiteY148" fmla="*/ 6664639 h 6857996"/>
              <a:gd name="connsiteX149" fmla="*/ 6210541 w 12191993"/>
              <a:gd name="connsiteY149" fmla="*/ 6665909 h 6857996"/>
              <a:gd name="connsiteX150" fmla="*/ 6222992 w 12191993"/>
              <a:gd name="connsiteY150" fmla="*/ 6651304 h 6857996"/>
              <a:gd name="connsiteX151" fmla="*/ 6220191 w 12191993"/>
              <a:gd name="connsiteY151" fmla="*/ 6644319 h 6857996"/>
              <a:gd name="connsiteX152" fmla="*/ 6218323 w 12191993"/>
              <a:gd name="connsiteY152" fmla="*/ 6646224 h 6857996"/>
              <a:gd name="connsiteX153" fmla="*/ 6218946 w 12191993"/>
              <a:gd name="connsiteY153" fmla="*/ 6650669 h 6857996"/>
              <a:gd name="connsiteX154" fmla="*/ 6213654 w 12191993"/>
              <a:gd name="connsiteY154" fmla="*/ 6658607 h 6857996"/>
              <a:gd name="connsiteX155" fmla="*/ 6197468 w 12191993"/>
              <a:gd name="connsiteY155" fmla="*/ 6644954 h 6857996"/>
              <a:gd name="connsiteX156" fmla="*/ 6198090 w 12191993"/>
              <a:gd name="connsiteY156" fmla="*/ 6643049 h 6857996"/>
              <a:gd name="connsiteX157" fmla="*/ 6196845 w 12191993"/>
              <a:gd name="connsiteY157" fmla="*/ 6642096 h 6857996"/>
              <a:gd name="connsiteX158" fmla="*/ 6013443 w 12191993"/>
              <a:gd name="connsiteY158" fmla="*/ 6635746 h 6857996"/>
              <a:gd name="connsiteX159" fmla="*/ 6013443 w 12191993"/>
              <a:gd name="connsiteY159" fmla="*/ 6637334 h 6857996"/>
              <a:gd name="connsiteX160" fmla="*/ 5995980 w 12191993"/>
              <a:gd name="connsiteY160" fmla="*/ 6650034 h 6857996"/>
              <a:gd name="connsiteX161" fmla="*/ 5994393 w 12191993"/>
              <a:gd name="connsiteY161" fmla="*/ 6648446 h 6857996"/>
              <a:gd name="connsiteX162" fmla="*/ 5992806 w 12191993"/>
              <a:gd name="connsiteY162" fmla="*/ 6650034 h 6857996"/>
              <a:gd name="connsiteX163" fmla="*/ 5997568 w 12191993"/>
              <a:gd name="connsiteY163" fmla="*/ 6654797 h 6857996"/>
              <a:gd name="connsiteX164" fmla="*/ 5999156 w 12191993"/>
              <a:gd name="connsiteY164" fmla="*/ 6654797 h 6857996"/>
              <a:gd name="connsiteX165" fmla="*/ 5999156 w 12191993"/>
              <a:gd name="connsiteY165" fmla="*/ 6651621 h 6857996"/>
              <a:gd name="connsiteX166" fmla="*/ 6011855 w 12191993"/>
              <a:gd name="connsiteY166" fmla="*/ 6643684 h 6857996"/>
              <a:gd name="connsiteX167" fmla="*/ 6005506 w 12191993"/>
              <a:gd name="connsiteY167" fmla="*/ 6665909 h 6857996"/>
              <a:gd name="connsiteX168" fmla="*/ 6008680 w 12191993"/>
              <a:gd name="connsiteY168" fmla="*/ 6669084 h 6857996"/>
              <a:gd name="connsiteX169" fmla="*/ 6024555 w 12191993"/>
              <a:gd name="connsiteY169" fmla="*/ 6653209 h 6857996"/>
              <a:gd name="connsiteX170" fmla="*/ 6026143 w 12191993"/>
              <a:gd name="connsiteY170" fmla="*/ 6651621 h 6857996"/>
              <a:gd name="connsiteX171" fmla="*/ 6027731 w 12191993"/>
              <a:gd name="connsiteY171" fmla="*/ 6651621 h 6857996"/>
              <a:gd name="connsiteX172" fmla="*/ 6024555 w 12191993"/>
              <a:gd name="connsiteY172" fmla="*/ 6646859 h 6857996"/>
              <a:gd name="connsiteX173" fmla="*/ 6022968 w 12191993"/>
              <a:gd name="connsiteY173" fmla="*/ 6648446 h 6857996"/>
              <a:gd name="connsiteX174" fmla="*/ 6022968 w 12191993"/>
              <a:gd name="connsiteY174" fmla="*/ 6650034 h 6857996"/>
              <a:gd name="connsiteX175" fmla="*/ 6011855 w 12191993"/>
              <a:gd name="connsiteY175" fmla="*/ 6661147 h 6857996"/>
              <a:gd name="connsiteX176" fmla="*/ 6016618 w 12191993"/>
              <a:gd name="connsiteY176" fmla="*/ 6638921 h 6857996"/>
              <a:gd name="connsiteX177" fmla="*/ 6015031 w 12191993"/>
              <a:gd name="connsiteY177" fmla="*/ 6635746 h 6857996"/>
              <a:gd name="connsiteX178" fmla="*/ 5999458 w 12191993"/>
              <a:gd name="connsiteY178" fmla="*/ 6630479 h 6857996"/>
              <a:gd name="connsiteX179" fmla="*/ 5998324 w 12191993"/>
              <a:gd name="connsiteY179" fmla="*/ 6634809 h 6857996"/>
              <a:gd name="connsiteX180" fmla="*/ 6003237 w 12191993"/>
              <a:gd name="connsiteY180" fmla="*/ 6636613 h 6857996"/>
              <a:gd name="connsiteX181" fmla="*/ 6004749 w 12191993"/>
              <a:gd name="connsiteY181" fmla="*/ 6632283 h 6857996"/>
              <a:gd name="connsiteX182" fmla="*/ 5999458 w 12191993"/>
              <a:gd name="connsiteY182" fmla="*/ 6630479 h 6857996"/>
              <a:gd name="connsiteX183" fmla="*/ 6207117 w 12191993"/>
              <a:gd name="connsiteY183" fmla="*/ 6626221 h 6857996"/>
              <a:gd name="connsiteX184" fmla="*/ 6203942 w 12191993"/>
              <a:gd name="connsiteY184" fmla="*/ 6632571 h 6857996"/>
              <a:gd name="connsiteX185" fmla="*/ 6203942 w 12191993"/>
              <a:gd name="connsiteY185" fmla="*/ 6634159 h 6857996"/>
              <a:gd name="connsiteX186" fmla="*/ 6207117 w 12191993"/>
              <a:gd name="connsiteY186" fmla="*/ 6632571 h 6857996"/>
              <a:gd name="connsiteX187" fmla="*/ 6224580 w 12191993"/>
              <a:gd name="connsiteY187" fmla="*/ 6643684 h 6857996"/>
              <a:gd name="connsiteX188" fmla="*/ 6224580 w 12191993"/>
              <a:gd name="connsiteY188" fmla="*/ 6645271 h 6857996"/>
              <a:gd name="connsiteX189" fmla="*/ 6226168 w 12191993"/>
              <a:gd name="connsiteY189" fmla="*/ 6645271 h 6857996"/>
              <a:gd name="connsiteX190" fmla="*/ 6230930 w 12191993"/>
              <a:gd name="connsiteY190" fmla="*/ 6637334 h 6857996"/>
              <a:gd name="connsiteX191" fmla="*/ 6229343 w 12191993"/>
              <a:gd name="connsiteY191" fmla="*/ 6637334 h 6857996"/>
              <a:gd name="connsiteX192" fmla="*/ 6227755 w 12191993"/>
              <a:gd name="connsiteY192" fmla="*/ 6638921 h 6857996"/>
              <a:gd name="connsiteX193" fmla="*/ 6207117 w 12191993"/>
              <a:gd name="connsiteY193" fmla="*/ 6627809 h 6857996"/>
              <a:gd name="connsiteX194" fmla="*/ 6208705 w 12191993"/>
              <a:gd name="connsiteY194" fmla="*/ 6626221 h 6857996"/>
              <a:gd name="connsiteX195" fmla="*/ 6002331 w 12191993"/>
              <a:gd name="connsiteY195" fmla="*/ 6615108 h 6857996"/>
              <a:gd name="connsiteX196" fmla="*/ 6002331 w 12191993"/>
              <a:gd name="connsiteY196" fmla="*/ 6616696 h 6857996"/>
              <a:gd name="connsiteX197" fmla="*/ 5983280 w 12191993"/>
              <a:gd name="connsiteY197" fmla="*/ 6626221 h 6857996"/>
              <a:gd name="connsiteX198" fmla="*/ 5981693 w 12191993"/>
              <a:gd name="connsiteY198" fmla="*/ 6624634 h 6857996"/>
              <a:gd name="connsiteX199" fmla="*/ 5980106 w 12191993"/>
              <a:gd name="connsiteY199" fmla="*/ 6624634 h 6857996"/>
              <a:gd name="connsiteX200" fmla="*/ 5983280 w 12191993"/>
              <a:gd name="connsiteY200" fmla="*/ 6632571 h 6857996"/>
              <a:gd name="connsiteX201" fmla="*/ 5984868 w 12191993"/>
              <a:gd name="connsiteY201" fmla="*/ 6632571 h 6857996"/>
              <a:gd name="connsiteX202" fmla="*/ 5984868 w 12191993"/>
              <a:gd name="connsiteY202" fmla="*/ 6630984 h 6857996"/>
              <a:gd name="connsiteX203" fmla="*/ 6003918 w 12191993"/>
              <a:gd name="connsiteY203" fmla="*/ 6621458 h 6857996"/>
              <a:gd name="connsiteX204" fmla="*/ 6005507 w 12191993"/>
              <a:gd name="connsiteY204" fmla="*/ 6623046 h 6857996"/>
              <a:gd name="connsiteX205" fmla="*/ 6007094 w 12191993"/>
              <a:gd name="connsiteY205" fmla="*/ 6621458 h 6857996"/>
              <a:gd name="connsiteX206" fmla="*/ 6003918 w 12191993"/>
              <a:gd name="connsiteY206" fmla="*/ 6615108 h 6857996"/>
              <a:gd name="connsiteX207" fmla="*/ 6217912 w 12191993"/>
              <a:gd name="connsiteY207" fmla="*/ 6602408 h 6857996"/>
              <a:gd name="connsiteX208" fmla="*/ 6214737 w 12191993"/>
              <a:gd name="connsiteY208" fmla="*/ 6607999 h 6857996"/>
              <a:gd name="connsiteX209" fmla="*/ 6219817 w 12191993"/>
              <a:gd name="connsiteY209" fmla="*/ 6626945 h 6857996"/>
              <a:gd name="connsiteX210" fmla="*/ 6238550 w 12191993"/>
              <a:gd name="connsiteY210" fmla="*/ 6619802 h 6857996"/>
              <a:gd name="connsiteX211" fmla="*/ 6239503 w 12191993"/>
              <a:gd name="connsiteY211" fmla="*/ 6609241 h 6857996"/>
              <a:gd name="connsiteX212" fmla="*/ 6234423 w 12191993"/>
              <a:gd name="connsiteY212" fmla="*/ 6607067 h 6857996"/>
              <a:gd name="connsiteX213" fmla="*/ 6233470 w 12191993"/>
              <a:gd name="connsiteY213" fmla="*/ 6607999 h 6857996"/>
              <a:gd name="connsiteX214" fmla="*/ 6235693 w 12191993"/>
              <a:gd name="connsiteY214" fmla="*/ 6617628 h 6857996"/>
              <a:gd name="connsiteX215" fmla="*/ 6221722 w 12191993"/>
              <a:gd name="connsiteY215" fmla="*/ 6620112 h 6857996"/>
              <a:gd name="connsiteX216" fmla="*/ 6216642 w 12191993"/>
              <a:gd name="connsiteY216" fmla="*/ 6609863 h 6857996"/>
              <a:gd name="connsiteX217" fmla="*/ 6222992 w 12191993"/>
              <a:gd name="connsiteY217" fmla="*/ 6605825 h 6857996"/>
              <a:gd name="connsiteX218" fmla="*/ 6223310 w 12191993"/>
              <a:gd name="connsiteY218" fmla="*/ 6604272 h 6857996"/>
              <a:gd name="connsiteX219" fmla="*/ 6217912 w 12191993"/>
              <a:gd name="connsiteY219" fmla="*/ 6602408 h 6857996"/>
              <a:gd name="connsiteX220" fmla="*/ 6129330 w 12191993"/>
              <a:gd name="connsiteY220" fmla="*/ 6599233 h 6857996"/>
              <a:gd name="connsiteX221" fmla="*/ 6149968 w 12191993"/>
              <a:gd name="connsiteY221" fmla="*/ 6599233 h 6857996"/>
              <a:gd name="connsiteX222" fmla="*/ 6129330 w 12191993"/>
              <a:gd name="connsiteY222" fmla="*/ 6640508 h 6857996"/>
              <a:gd name="connsiteX223" fmla="*/ 6129330 w 12191993"/>
              <a:gd name="connsiteY223" fmla="*/ 6599233 h 6857996"/>
              <a:gd name="connsiteX224" fmla="*/ 6065830 w 12191993"/>
              <a:gd name="connsiteY224" fmla="*/ 6599233 h 6857996"/>
              <a:gd name="connsiteX225" fmla="*/ 6088055 w 12191993"/>
              <a:gd name="connsiteY225" fmla="*/ 6599233 h 6857996"/>
              <a:gd name="connsiteX226" fmla="*/ 6088055 w 12191993"/>
              <a:gd name="connsiteY226" fmla="*/ 6640508 h 6857996"/>
              <a:gd name="connsiteX227" fmla="*/ 6065830 w 12191993"/>
              <a:gd name="connsiteY227" fmla="*/ 6599233 h 6857996"/>
              <a:gd name="connsiteX228" fmla="*/ 5985060 w 12191993"/>
              <a:gd name="connsiteY228" fmla="*/ 6592919 h 6857996"/>
              <a:gd name="connsiteX229" fmla="*/ 5975325 w 12191993"/>
              <a:gd name="connsiteY229" fmla="*/ 6609935 h 6857996"/>
              <a:gd name="connsiteX230" fmla="*/ 5980978 w 12191993"/>
              <a:gd name="connsiteY230" fmla="*/ 6618283 h 6857996"/>
              <a:gd name="connsiteX231" fmla="*/ 5986630 w 12191993"/>
              <a:gd name="connsiteY231" fmla="*/ 6616999 h 6857996"/>
              <a:gd name="connsiteX232" fmla="*/ 5986630 w 12191993"/>
              <a:gd name="connsiteY232" fmla="*/ 6616036 h 6857996"/>
              <a:gd name="connsiteX233" fmla="*/ 5978465 w 12191993"/>
              <a:gd name="connsiteY233" fmla="*/ 6609293 h 6857996"/>
              <a:gd name="connsiteX234" fmla="*/ 5985688 w 12191993"/>
              <a:gd name="connsiteY234" fmla="*/ 6599340 h 6857996"/>
              <a:gd name="connsiteX235" fmla="*/ 5988828 w 12191993"/>
              <a:gd name="connsiteY235" fmla="*/ 6611862 h 6857996"/>
              <a:gd name="connsiteX236" fmla="*/ 5987886 w 12191993"/>
              <a:gd name="connsiteY236" fmla="*/ 6613146 h 6857996"/>
              <a:gd name="connsiteX237" fmla="*/ 5988200 w 12191993"/>
              <a:gd name="connsiteY237" fmla="*/ 6614430 h 6857996"/>
              <a:gd name="connsiteX238" fmla="*/ 5994166 w 12191993"/>
              <a:gd name="connsiteY238" fmla="*/ 6612825 h 6857996"/>
              <a:gd name="connsiteX239" fmla="*/ 5993538 w 12191993"/>
              <a:gd name="connsiteY239" fmla="*/ 6611541 h 6857996"/>
              <a:gd name="connsiteX240" fmla="*/ 5991340 w 12191993"/>
              <a:gd name="connsiteY240" fmla="*/ 6610578 h 6857996"/>
              <a:gd name="connsiteX241" fmla="*/ 5988828 w 12191993"/>
              <a:gd name="connsiteY241" fmla="*/ 6598377 h 6857996"/>
              <a:gd name="connsiteX242" fmla="*/ 5998249 w 12191993"/>
              <a:gd name="connsiteY242" fmla="*/ 6603193 h 6857996"/>
              <a:gd name="connsiteX243" fmla="*/ 5996365 w 12191993"/>
              <a:gd name="connsiteY243" fmla="*/ 6610899 h 6857996"/>
              <a:gd name="connsiteX244" fmla="*/ 5996992 w 12191993"/>
              <a:gd name="connsiteY244" fmla="*/ 6611862 h 6857996"/>
              <a:gd name="connsiteX245" fmla="*/ 6002330 w 12191993"/>
              <a:gd name="connsiteY245" fmla="*/ 6610257 h 6857996"/>
              <a:gd name="connsiteX246" fmla="*/ 6001388 w 12191993"/>
              <a:gd name="connsiteY246" fmla="*/ 6603835 h 6857996"/>
              <a:gd name="connsiteX247" fmla="*/ 5985060 w 12191993"/>
              <a:gd name="connsiteY247" fmla="*/ 6592919 h 6857996"/>
              <a:gd name="connsiteX248" fmla="*/ 6218230 w 12191993"/>
              <a:gd name="connsiteY248" fmla="*/ 6591296 h 6857996"/>
              <a:gd name="connsiteX249" fmla="*/ 6216642 w 12191993"/>
              <a:gd name="connsiteY249" fmla="*/ 6599234 h 6857996"/>
              <a:gd name="connsiteX250" fmla="*/ 6218230 w 12191993"/>
              <a:gd name="connsiteY250" fmla="*/ 6599234 h 6857996"/>
              <a:gd name="connsiteX251" fmla="*/ 6219817 w 12191993"/>
              <a:gd name="connsiteY251" fmla="*/ 6597646 h 6857996"/>
              <a:gd name="connsiteX252" fmla="*/ 6240455 w 12191993"/>
              <a:gd name="connsiteY252" fmla="*/ 6600821 h 6857996"/>
              <a:gd name="connsiteX253" fmla="*/ 6240455 w 12191993"/>
              <a:gd name="connsiteY253" fmla="*/ 6602409 h 6857996"/>
              <a:gd name="connsiteX254" fmla="*/ 6242043 w 12191993"/>
              <a:gd name="connsiteY254" fmla="*/ 6603996 h 6857996"/>
              <a:gd name="connsiteX255" fmla="*/ 6243630 w 12191993"/>
              <a:gd name="connsiteY255" fmla="*/ 6594471 h 6857996"/>
              <a:gd name="connsiteX256" fmla="*/ 6242043 w 12191993"/>
              <a:gd name="connsiteY256" fmla="*/ 6596059 h 6857996"/>
              <a:gd name="connsiteX257" fmla="*/ 6219817 w 12191993"/>
              <a:gd name="connsiteY257" fmla="*/ 6592884 h 6857996"/>
              <a:gd name="connsiteX258" fmla="*/ 6219817 w 12191993"/>
              <a:gd name="connsiteY258" fmla="*/ 6591296 h 6857996"/>
              <a:gd name="connsiteX259" fmla="*/ 4811421 w 12191993"/>
              <a:gd name="connsiteY259" fmla="*/ 6570659 h 6857996"/>
              <a:gd name="connsiteX260" fmla="*/ 4812359 w 12191993"/>
              <a:gd name="connsiteY260" fmla="*/ 6570659 h 6857996"/>
              <a:gd name="connsiteX261" fmla="*/ 4813298 w 12191993"/>
              <a:gd name="connsiteY261" fmla="*/ 6572952 h 6857996"/>
              <a:gd name="connsiteX262" fmla="*/ 4813298 w 12191993"/>
              <a:gd name="connsiteY262" fmla="*/ 6576883 h 6857996"/>
              <a:gd name="connsiteX263" fmla="*/ 4810796 w 12191993"/>
              <a:gd name="connsiteY263" fmla="*/ 6586056 h 6857996"/>
              <a:gd name="connsiteX264" fmla="*/ 4800166 w 12191993"/>
              <a:gd name="connsiteY264" fmla="*/ 6591297 h 6857996"/>
              <a:gd name="connsiteX265" fmla="*/ 4792659 w 12191993"/>
              <a:gd name="connsiteY265" fmla="*/ 6583763 h 6857996"/>
              <a:gd name="connsiteX266" fmla="*/ 4797977 w 12191993"/>
              <a:gd name="connsiteY266" fmla="*/ 6574918 h 6857996"/>
              <a:gd name="connsiteX267" fmla="*/ 4810169 w 12191993"/>
              <a:gd name="connsiteY267" fmla="*/ 6570987 h 6857996"/>
              <a:gd name="connsiteX268" fmla="*/ 4811421 w 12191993"/>
              <a:gd name="connsiteY268" fmla="*/ 6570659 h 6857996"/>
              <a:gd name="connsiteX269" fmla="*/ 5974078 w 12191993"/>
              <a:gd name="connsiteY269" fmla="*/ 6569071 h 6857996"/>
              <a:gd name="connsiteX270" fmla="*/ 5994394 w 12191993"/>
              <a:gd name="connsiteY270" fmla="*/ 6569721 h 6857996"/>
              <a:gd name="connsiteX271" fmla="*/ 5993749 w 12191993"/>
              <a:gd name="connsiteY271" fmla="*/ 6575566 h 6857996"/>
              <a:gd name="connsiteX272" fmla="*/ 5985364 w 12191993"/>
              <a:gd name="connsiteY272" fmla="*/ 6583035 h 6857996"/>
              <a:gd name="connsiteX273" fmla="*/ 5974078 w 12191993"/>
              <a:gd name="connsiteY273" fmla="*/ 6574267 h 6857996"/>
              <a:gd name="connsiteX274" fmla="*/ 5974078 w 12191993"/>
              <a:gd name="connsiteY274" fmla="*/ 6569071 h 6857996"/>
              <a:gd name="connsiteX275" fmla="*/ 5970895 w 12191993"/>
              <a:gd name="connsiteY275" fmla="*/ 6561133 h 6857996"/>
              <a:gd name="connsiteX276" fmla="*/ 5970895 w 12191993"/>
              <a:gd name="connsiteY276" fmla="*/ 6574627 h 6857996"/>
              <a:gd name="connsiteX277" fmla="*/ 5985016 w 12191993"/>
              <a:gd name="connsiteY277" fmla="*/ 6588121 h 6857996"/>
              <a:gd name="connsiteX278" fmla="*/ 5996628 w 12191993"/>
              <a:gd name="connsiteY278" fmla="*/ 6573342 h 6857996"/>
              <a:gd name="connsiteX279" fmla="*/ 5997568 w 12191993"/>
              <a:gd name="connsiteY279" fmla="*/ 6561776 h 6857996"/>
              <a:gd name="connsiteX280" fmla="*/ 5996000 w 12191993"/>
              <a:gd name="connsiteY280" fmla="*/ 6561776 h 6857996"/>
              <a:gd name="connsiteX281" fmla="*/ 5995058 w 12191993"/>
              <a:gd name="connsiteY281" fmla="*/ 6563382 h 6857996"/>
              <a:gd name="connsiteX282" fmla="*/ 5973718 w 12191993"/>
              <a:gd name="connsiteY282" fmla="*/ 6563061 h 6857996"/>
              <a:gd name="connsiteX283" fmla="*/ 5972463 w 12191993"/>
              <a:gd name="connsiteY283" fmla="*/ 6561133 h 6857996"/>
              <a:gd name="connsiteX284" fmla="*/ 5970895 w 12191993"/>
              <a:gd name="connsiteY284" fmla="*/ 6561133 h 6857996"/>
              <a:gd name="connsiteX285" fmla="*/ 6218230 w 12191993"/>
              <a:gd name="connsiteY285" fmla="*/ 6559546 h 6857996"/>
              <a:gd name="connsiteX286" fmla="*/ 6220070 w 12191993"/>
              <a:gd name="connsiteY286" fmla="*/ 6564826 h 6857996"/>
              <a:gd name="connsiteX287" fmla="*/ 6219764 w 12191993"/>
              <a:gd name="connsiteY287" fmla="*/ 6584394 h 6857996"/>
              <a:gd name="connsiteX288" fmla="*/ 6218537 w 12191993"/>
              <a:gd name="connsiteY288" fmla="*/ 6588121 h 6857996"/>
              <a:gd name="connsiteX289" fmla="*/ 6224364 w 12191993"/>
              <a:gd name="connsiteY289" fmla="*/ 6584394 h 6857996"/>
              <a:gd name="connsiteX290" fmla="*/ 6223137 w 12191993"/>
              <a:gd name="connsiteY290" fmla="*/ 6583773 h 6857996"/>
              <a:gd name="connsiteX291" fmla="*/ 6222830 w 12191993"/>
              <a:gd name="connsiteY291" fmla="*/ 6577561 h 6857996"/>
              <a:gd name="connsiteX292" fmla="*/ 6243685 w 12191993"/>
              <a:gd name="connsiteY292" fmla="*/ 6577250 h 6857996"/>
              <a:gd name="connsiteX293" fmla="*/ 6244605 w 12191993"/>
              <a:gd name="connsiteY293" fmla="*/ 6578803 h 6857996"/>
              <a:gd name="connsiteX294" fmla="*/ 6245218 w 12191993"/>
              <a:gd name="connsiteY294" fmla="*/ 6579114 h 6857996"/>
              <a:gd name="connsiteX295" fmla="*/ 6245218 w 12191993"/>
              <a:gd name="connsiteY295" fmla="*/ 6571349 h 6857996"/>
              <a:gd name="connsiteX296" fmla="*/ 6243992 w 12191993"/>
              <a:gd name="connsiteY296" fmla="*/ 6571349 h 6857996"/>
              <a:gd name="connsiteX297" fmla="*/ 6243685 w 12191993"/>
              <a:gd name="connsiteY297" fmla="*/ 6572281 h 6857996"/>
              <a:gd name="connsiteX298" fmla="*/ 6222524 w 12191993"/>
              <a:gd name="connsiteY298" fmla="*/ 6572591 h 6857996"/>
              <a:gd name="connsiteX299" fmla="*/ 6223444 w 12191993"/>
              <a:gd name="connsiteY299" fmla="*/ 6564516 h 6857996"/>
              <a:gd name="connsiteX300" fmla="*/ 6224977 w 12191993"/>
              <a:gd name="connsiteY300" fmla="*/ 6563895 h 6857996"/>
              <a:gd name="connsiteX301" fmla="*/ 6218230 w 12191993"/>
              <a:gd name="connsiteY301" fmla="*/ 6559546 h 6857996"/>
              <a:gd name="connsiteX302" fmla="*/ 5983809 w 12191993"/>
              <a:gd name="connsiteY302" fmla="*/ 6552364 h 6857996"/>
              <a:gd name="connsiteX303" fmla="*/ 5982298 w 12191993"/>
              <a:gd name="connsiteY303" fmla="*/ 6556900 h 6857996"/>
              <a:gd name="connsiteX304" fmla="*/ 5985926 w 12191993"/>
              <a:gd name="connsiteY304" fmla="*/ 6558790 h 6857996"/>
              <a:gd name="connsiteX305" fmla="*/ 5987437 w 12191993"/>
              <a:gd name="connsiteY305" fmla="*/ 6553498 h 6857996"/>
              <a:gd name="connsiteX306" fmla="*/ 5983809 w 12191993"/>
              <a:gd name="connsiteY306" fmla="*/ 6552364 h 6857996"/>
              <a:gd name="connsiteX307" fmla="*/ 5026508 w 12191993"/>
              <a:gd name="connsiteY307" fmla="*/ 6543672 h 6857996"/>
              <a:gd name="connsiteX308" fmla="*/ 5043486 w 12191993"/>
              <a:gd name="connsiteY308" fmla="*/ 6568904 h 6857996"/>
              <a:gd name="connsiteX309" fmla="*/ 5027743 w 12191993"/>
              <a:gd name="connsiteY309" fmla="*/ 6591297 h 6857996"/>
              <a:gd name="connsiteX310" fmla="*/ 5010148 w 12191993"/>
              <a:gd name="connsiteY310" fmla="*/ 6566696 h 6857996"/>
              <a:gd name="connsiteX311" fmla="*/ 5026508 w 12191993"/>
              <a:gd name="connsiteY311" fmla="*/ 6543672 h 6857996"/>
              <a:gd name="connsiteX312" fmla="*/ 4954742 w 12191993"/>
              <a:gd name="connsiteY312" fmla="*/ 6543672 h 6857996"/>
              <a:gd name="connsiteX313" fmla="*/ 4968873 w 12191993"/>
              <a:gd name="connsiteY313" fmla="*/ 6566831 h 6857996"/>
              <a:gd name="connsiteX314" fmla="*/ 4951602 w 12191993"/>
              <a:gd name="connsiteY314" fmla="*/ 6592885 h 6857996"/>
              <a:gd name="connsiteX315" fmla="*/ 4941867 w 12191993"/>
              <a:gd name="connsiteY315" fmla="*/ 6587739 h 6857996"/>
              <a:gd name="connsiteX316" fmla="*/ 4940297 w 12191993"/>
              <a:gd name="connsiteY316" fmla="*/ 6571334 h 6857996"/>
              <a:gd name="connsiteX317" fmla="*/ 4942494 w 12191993"/>
              <a:gd name="connsiteY317" fmla="*/ 6553965 h 6857996"/>
              <a:gd name="connsiteX318" fmla="*/ 4954742 w 12191993"/>
              <a:gd name="connsiteY318" fmla="*/ 6543672 h 6857996"/>
              <a:gd name="connsiteX319" fmla="*/ 5178611 w 12191993"/>
              <a:gd name="connsiteY319" fmla="*/ 6542084 h 6857996"/>
              <a:gd name="connsiteX320" fmla="*/ 5189759 w 12191993"/>
              <a:gd name="connsiteY320" fmla="*/ 6548752 h 6857996"/>
              <a:gd name="connsiteX321" fmla="*/ 5192710 w 12191993"/>
              <a:gd name="connsiteY321" fmla="*/ 6566214 h 6857996"/>
              <a:gd name="connsiteX322" fmla="*/ 5178611 w 12191993"/>
              <a:gd name="connsiteY322" fmla="*/ 6589709 h 6857996"/>
              <a:gd name="connsiteX323" fmla="*/ 5162548 w 12191993"/>
              <a:gd name="connsiteY323" fmla="*/ 6564944 h 6857996"/>
              <a:gd name="connsiteX324" fmla="*/ 5178611 w 12191993"/>
              <a:gd name="connsiteY324" fmla="*/ 6542084 h 6857996"/>
              <a:gd name="connsiteX325" fmla="*/ 4872968 w 12191993"/>
              <a:gd name="connsiteY325" fmla="*/ 6542084 h 6857996"/>
              <a:gd name="connsiteX326" fmla="*/ 4883528 w 12191993"/>
              <a:gd name="connsiteY326" fmla="*/ 6548752 h 6857996"/>
              <a:gd name="connsiteX327" fmla="*/ 4886321 w 12191993"/>
              <a:gd name="connsiteY327" fmla="*/ 6566214 h 6857996"/>
              <a:gd name="connsiteX328" fmla="*/ 4872968 w 12191993"/>
              <a:gd name="connsiteY328" fmla="*/ 6589709 h 6857996"/>
              <a:gd name="connsiteX329" fmla="*/ 4857745 w 12191993"/>
              <a:gd name="connsiteY329" fmla="*/ 6564944 h 6857996"/>
              <a:gd name="connsiteX330" fmla="*/ 4872968 w 12191993"/>
              <a:gd name="connsiteY330" fmla="*/ 6542084 h 6857996"/>
              <a:gd name="connsiteX331" fmla="*/ 5579869 w 12191993"/>
              <a:gd name="connsiteY331" fmla="*/ 6540496 h 6857996"/>
              <a:gd name="connsiteX332" fmla="*/ 5587389 w 12191993"/>
              <a:gd name="connsiteY332" fmla="*/ 6544134 h 6857996"/>
              <a:gd name="connsiteX333" fmla="*/ 5589582 w 12191993"/>
              <a:gd name="connsiteY333" fmla="*/ 6551741 h 6857996"/>
              <a:gd name="connsiteX334" fmla="*/ 5587077 w 12191993"/>
              <a:gd name="connsiteY334" fmla="*/ 6554387 h 6857996"/>
              <a:gd name="connsiteX335" fmla="*/ 5576110 w 12191993"/>
              <a:gd name="connsiteY335" fmla="*/ 6555710 h 6857996"/>
              <a:gd name="connsiteX336" fmla="*/ 5570157 w 12191993"/>
              <a:gd name="connsiteY336" fmla="*/ 6556041 h 6857996"/>
              <a:gd name="connsiteX337" fmla="*/ 5567337 w 12191993"/>
              <a:gd name="connsiteY337" fmla="*/ 6556371 h 6857996"/>
              <a:gd name="connsiteX338" fmla="*/ 5565771 w 12191993"/>
              <a:gd name="connsiteY338" fmla="*/ 6554718 h 6857996"/>
              <a:gd name="connsiteX339" fmla="*/ 5569217 w 12191993"/>
              <a:gd name="connsiteY339" fmla="*/ 6545788 h 6857996"/>
              <a:gd name="connsiteX340" fmla="*/ 5579869 w 12191993"/>
              <a:gd name="connsiteY340" fmla="*/ 6540496 h 6857996"/>
              <a:gd name="connsiteX341" fmla="*/ 6129330 w 12191993"/>
              <a:gd name="connsiteY341" fmla="*/ 6537321 h 6857996"/>
              <a:gd name="connsiteX342" fmla="*/ 6173780 w 12191993"/>
              <a:gd name="connsiteY342" fmla="*/ 6537321 h 6857996"/>
              <a:gd name="connsiteX343" fmla="*/ 6166631 w 12191993"/>
              <a:gd name="connsiteY343" fmla="*/ 6559546 h 6857996"/>
              <a:gd name="connsiteX344" fmla="*/ 6129330 w 12191993"/>
              <a:gd name="connsiteY344" fmla="*/ 6559546 h 6857996"/>
              <a:gd name="connsiteX345" fmla="*/ 6129330 w 12191993"/>
              <a:gd name="connsiteY345" fmla="*/ 6537321 h 6857996"/>
              <a:gd name="connsiteX346" fmla="*/ 6096878 w 12191993"/>
              <a:gd name="connsiteY346" fmla="*/ 6537321 h 6857996"/>
              <a:gd name="connsiteX347" fmla="*/ 6108373 w 12191993"/>
              <a:gd name="connsiteY347" fmla="*/ 6537321 h 6857996"/>
              <a:gd name="connsiteX348" fmla="*/ 6119869 w 12191993"/>
              <a:gd name="connsiteY348" fmla="*/ 6537321 h 6857996"/>
              <a:gd name="connsiteX349" fmla="*/ 6119869 w 12191993"/>
              <a:gd name="connsiteY349" fmla="*/ 6568512 h 6857996"/>
              <a:gd name="connsiteX350" fmla="*/ 6164255 w 12191993"/>
              <a:gd name="connsiteY350" fmla="*/ 6568512 h 6857996"/>
              <a:gd name="connsiteX351" fmla="*/ 6162659 w 12191993"/>
              <a:gd name="connsiteY351" fmla="*/ 6572012 h 6857996"/>
              <a:gd name="connsiteX352" fmla="*/ 6154995 w 12191993"/>
              <a:gd name="connsiteY352" fmla="*/ 6590154 h 6857996"/>
              <a:gd name="connsiteX353" fmla="*/ 6124659 w 12191993"/>
              <a:gd name="connsiteY353" fmla="*/ 6590154 h 6857996"/>
              <a:gd name="connsiteX354" fmla="*/ 6119869 w 12191993"/>
              <a:gd name="connsiteY354" fmla="*/ 6590154 h 6857996"/>
              <a:gd name="connsiteX355" fmla="*/ 6119869 w 12191993"/>
              <a:gd name="connsiteY355" fmla="*/ 6655080 h 6857996"/>
              <a:gd name="connsiteX356" fmla="*/ 6110928 w 12191993"/>
              <a:gd name="connsiteY356" fmla="*/ 6666538 h 6857996"/>
              <a:gd name="connsiteX357" fmla="*/ 6108373 w 12191993"/>
              <a:gd name="connsiteY357" fmla="*/ 6669084 h 6857996"/>
              <a:gd name="connsiteX358" fmla="*/ 6105819 w 12191993"/>
              <a:gd name="connsiteY358" fmla="*/ 6666538 h 6857996"/>
              <a:gd name="connsiteX359" fmla="*/ 6096878 w 12191993"/>
              <a:gd name="connsiteY359" fmla="*/ 6655080 h 6857996"/>
              <a:gd name="connsiteX360" fmla="*/ 6096878 w 12191993"/>
              <a:gd name="connsiteY360" fmla="*/ 6590154 h 6857996"/>
              <a:gd name="connsiteX361" fmla="*/ 6092407 w 12191993"/>
              <a:gd name="connsiteY361" fmla="*/ 6590154 h 6857996"/>
              <a:gd name="connsiteX362" fmla="*/ 6062391 w 12191993"/>
              <a:gd name="connsiteY362" fmla="*/ 6590154 h 6857996"/>
              <a:gd name="connsiteX363" fmla="*/ 6054727 w 12191993"/>
              <a:gd name="connsiteY363" fmla="*/ 6572012 h 6857996"/>
              <a:gd name="connsiteX364" fmla="*/ 6053130 w 12191993"/>
              <a:gd name="connsiteY364" fmla="*/ 6568512 h 6857996"/>
              <a:gd name="connsiteX365" fmla="*/ 6096878 w 12191993"/>
              <a:gd name="connsiteY365" fmla="*/ 6568512 h 6857996"/>
              <a:gd name="connsiteX366" fmla="*/ 6096878 w 12191993"/>
              <a:gd name="connsiteY366" fmla="*/ 6537321 h 6857996"/>
              <a:gd name="connsiteX367" fmla="*/ 6042017 w 12191993"/>
              <a:gd name="connsiteY367" fmla="*/ 6537321 h 6857996"/>
              <a:gd name="connsiteX368" fmla="*/ 6088055 w 12191993"/>
              <a:gd name="connsiteY368" fmla="*/ 6537321 h 6857996"/>
              <a:gd name="connsiteX369" fmla="*/ 6088055 w 12191993"/>
              <a:gd name="connsiteY369" fmla="*/ 6559546 h 6857996"/>
              <a:gd name="connsiteX370" fmla="*/ 6049150 w 12191993"/>
              <a:gd name="connsiteY370" fmla="*/ 6559546 h 6857996"/>
              <a:gd name="connsiteX371" fmla="*/ 6042017 w 12191993"/>
              <a:gd name="connsiteY371" fmla="*/ 6537321 h 6857996"/>
              <a:gd name="connsiteX372" fmla="*/ 5089323 w 12191993"/>
              <a:gd name="connsiteY372" fmla="*/ 6532559 h 6857996"/>
              <a:gd name="connsiteX373" fmla="*/ 5087120 w 12191993"/>
              <a:gd name="connsiteY373" fmla="*/ 6532877 h 6857996"/>
              <a:gd name="connsiteX374" fmla="*/ 5067916 w 12191993"/>
              <a:gd name="connsiteY374" fmla="*/ 6534782 h 6857996"/>
              <a:gd name="connsiteX375" fmla="*/ 5065710 w 12191993"/>
              <a:gd name="connsiteY375" fmla="*/ 6536687 h 6857996"/>
              <a:gd name="connsiteX376" fmla="*/ 5065710 w 12191993"/>
              <a:gd name="connsiteY376" fmla="*/ 6538909 h 6857996"/>
              <a:gd name="connsiteX377" fmla="*/ 5069489 w 12191993"/>
              <a:gd name="connsiteY377" fmla="*/ 6541132 h 6857996"/>
              <a:gd name="connsiteX378" fmla="*/ 5074842 w 12191993"/>
              <a:gd name="connsiteY378" fmla="*/ 6558277 h 6857996"/>
              <a:gd name="connsiteX379" fmla="*/ 5074842 w 12191993"/>
              <a:gd name="connsiteY379" fmla="*/ 6570025 h 6857996"/>
              <a:gd name="connsiteX380" fmla="*/ 5074842 w 12191993"/>
              <a:gd name="connsiteY380" fmla="*/ 6577010 h 6857996"/>
              <a:gd name="connsiteX381" fmla="*/ 5074842 w 12191993"/>
              <a:gd name="connsiteY381" fmla="*/ 6582725 h 6857996"/>
              <a:gd name="connsiteX382" fmla="*/ 5080824 w 12191993"/>
              <a:gd name="connsiteY382" fmla="*/ 6597012 h 6857996"/>
              <a:gd name="connsiteX383" fmla="*/ 5094046 w 12191993"/>
              <a:gd name="connsiteY383" fmla="*/ 6600505 h 6857996"/>
              <a:gd name="connsiteX384" fmla="*/ 5112304 w 12191993"/>
              <a:gd name="connsiteY384" fmla="*/ 6590980 h 6857996"/>
              <a:gd name="connsiteX385" fmla="*/ 5115138 w 12191993"/>
              <a:gd name="connsiteY385" fmla="*/ 6588757 h 6857996"/>
              <a:gd name="connsiteX386" fmla="*/ 5116398 w 12191993"/>
              <a:gd name="connsiteY386" fmla="*/ 6591615 h 6857996"/>
              <a:gd name="connsiteX387" fmla="*/ 5118599 w 12191993"/>
              <a:gd name="connsiteY387" fmla="*/ 6600822 h 6857996"/>
              <a:gd name="connsiteX388" fmla="*/ 5120489 w 12191993"/>
              <a:gd name="connsiteY388" fmla="*/ 6600505 h 6857996"/>
              <a:gd name="connsiteX389" fmla="*/ 5138120 w 12191993"/>
              <a:gd name="connsiteY389" fmla="*/ 6597965 h 6857996"/>
              <a:gd name="connsiteX390" fmla="*/ 5140322 w 12191993"/>
              <a:gd name="connsiteY390" fmla="*/ 6595742 h 6857996"/>
              <a:gd name="connsiteX391" fmla="*/ 5140322 w 12191993"/>
              <a:gd name="connsiteY391" fmla="*/ 6594155 h 6857996"/>
              <a:gd name="connsiteX392" fmla="*/ 5137805 w 12191993"/>
              <a:gd name="connsiteY392" fmla="*/ 6591932 h 6857996"/>
              <a:gd name="connsiteX393" fmla="*/ 5131195 w 12191993"/>
              <a:gd name="connsiteY393" fmla="*/ 6586535 h 6857996"/>
              <a:gd name="connsiteX394" fmla="*/ 5130565 w 12191993"/>
              <a:gd name="connsiteY394" fmla="*/ 6564627 h 6857996"/>
              <a:gd name="connsiteX395" fmla="*/ 5130565 w 12191993"/>
              <a:gd name="connsiteY395" fmla="*/ 6555419 h 6857996"/>
              <a:gd name="connsiteX396" fmla="*/ 5130565 w 12191993"/>
              <a:gd name="connsiteY396" fmla="*/ 6546847 h 6857996"/>
              <a:gd name="connsiteX397" fmla="*/ 5130880 w 12191993"/>
              <a:gd name="connsiteY397" fmla="*/ 6537639 h 6857996"/>
              <a:gd name="connsiteX398" fmla="*/ 5131195 w 12191993"/>
              <a:gd name="connsiteY398" fmla="*/ 6534147 h 6857996"/>
              <a:gd name="connsiteX399" fmla="*/ 5129304 w 12191993"/>
              <a:gd name="connsiteY399" fmla="*/ 6532559 h 6857996"/>
              <a:gd name="connsiteX400" fmla="*/ 5127416 w 12191993"/>
              <a:gd name="connsiteY400" fmla="*/ 6532877 h 6857996"/>
              <a:gd name="connsiteX401" fmla="*/ 5108842 w 12191993"/>
              <a:gd name="connsiteY401" fmla="*/ 6534782 h 6857996"/>
              <a:gd name="connsiteX402" fmla="*/ 5106638 w 12191993"/>
              <a:gd name="connsiteY402" fmla="*/ 6536687 h 6857996"/>
              <a:gd name="connsiteX403" fmla="*/ 5106638 w 12191993"/>
              <a:gd name="connsiteY403" fmla="*/ 6538909 h 6857996"/>
              <a:gd name="connsiteX404" fmla="*/ 5110102 w 12191993"/>
              <a:gd name="connsiteY404" fmla="*/ 6541132 h 6857996"/>
              <a:gd name="connsiteX405" fmla="*/ 5115138 w 12191993"/>
              <a:gd name="connsiteY405" fmla="*/ 6544942 h 6857996"/>
              <a:gd name="connsiteX406" fmla="*/ 5115768 w 12191993"/>
              <a:gd name="connsiteY406" fmla="*/ 6558277 h 6857996"/>
              <a:gd name="connsiteX407" fmla="*/ 5115768 w 12191993"/>
              <a:gd name="connsiteY407" fmla="*/ 6564627 h 6857996"/>
              <a:gd name="connsiteX408" fmla="*/ 5113564 w 12191993"/>
              <a:gd name="connsiteY408" fmla="*/ 6581455 h 6857996"/>
              <a:gd name="connsiteX409" fmla="*/ 5100026 w 12191993"/>
              <a:gd name="connsiteY409" fmla="*/ 6588757 h 6857996"/>
              <a:gd name="connsiteX410" fmla="*/ 5091842 w 12191993"/>
              <a:gd name="connsiteY410" fmla="*/ 6585265 h 6857996"/>
              <a:gd name="connsiteX411" fmla="*/ 5089639 w 12191993"/>
              <a:gd name="connsiteY411" fmla="*/ 6568437 h 6857996"/>
              <a:gd name="connsiteX412" fmla="*/ 5089639 w 12191993"/>
              <a:gd name="connsiteY412" fmla="*/ 6557959 h 6857996"/>
              <a:gd name="connsiteX413" fmla="*/ 5090582 w 12191993"/>
              <a:gd name="connsiteY413" fmla="*/ 6537004 h 6857996"/>
              <a:gd name="connsiteX414" fmla="*/ 5090582 w 12191993"/>
              <a:gd name="connsiteY414" fmla="*/ 6534147 h 6857996"/>
              <a:gd name="connsiteX415" fmla="*/ 5089323 w 12191993"/>
              <a:gd name="connsiteY415" fmla="*/ 6532559 h 6857996"/>
              <a:gd name="connsiteX416" fmla="*/ 5027612 w 12191993"/>
              <a:gd name="connsiteY416" fmla="*/ 6532559 h 6857996"/>
              <a:gd name="connsiteX417" fmla="*/ 5003796 w 12191993"/>
              <a:gd name="connsiteY417" fmla="*/ 6542129 h 6857996"/>
              <a:gd name="connsiteX418" fmla="*/ 4994273 w 12191993"/>
              <a:gd name="connsiteY418" fmla="*/ 6568605 h 6857996"/>
              <a:gd name="connsiteX419" fmla="*/ 5025071 w 12191993"/>
              <a:gd name="connsiteY419" fmla="*/ 6600822 h 6857996"/>
              <a:gd name="connsiteX420" fmla="*/ 5051107 w 12191993"/>
              <a:gd name="connsiteY420" fmla="*/ 6589658 h 6857996"/>
              <a:gd name="connsiteX421" fmla="*/ 5059361 w 12191993"/>
              <a:gd name="connsiteY421" fmla="*/ 6565096 h 6857996"/>
              <a:gd name="connsiteX422" fmla="*/ 5054599 w 12191993"/>
              <a:gd name="connsiteY422" fmla="*/ 6546276 h 6857996"/>
              <a:gd name="connsiteX423" fmla="*/ 5027612 w 12191993"/>
              <a:gd name="connsiteY423" fmla="*/ 6532559 h 6857996"/>
              <a:gd name="connsiteX424" fmla="*/ 4803177 w 12191993"/>
              <a:gd name="connsiteY424" fmla="*/ 6532559 h 6857996"/>
              <a:gd name="connsiteX425" fmla="*/ 4786838 w 12191993"/>
              <a:gd name="connsiteY425" fmla="*/ 6534491 h 6857996"/>
              <a:gd name="connsiteX426" fmla="*/ 4781497 w 12191993"/>
              <a:gd name="connsiteY426" fmla="*/ 6540285 h 6857996"/>
              <a:gd name="connsiteX427" fmla="*/ 4780556 w 12191993"/>
              <a:gd name="connsiteY427" fmla="*/ 6547366 h 6857996"/>
              <a:gd name="connsiteX428" fmla="*/ 4780556 w 12191993"/>
              <a:gd name="connsiteY428" fmla="*/ 6548010 h 6857996"/>
              <a:gd name="connsiteX429" fmla="*/ 4781497 w 12191993"/>
              <a:gd name="connsiteY429" fmla="*/ 6549619 h 6857996"/>
              <a:gd name="connsiteX430" fmla="*/ 4783384 w 12191993"/>
              <a:gd name="connsiteY430" fmla="*/ 6548976 h 6857996"/>
              <a:gd name="connsiteX431" fmla="*/ 4801291 w 12191993"/>
              <a:gd name="connsiteY431" fmla="*/ 6543825 h 6857996"/>
              <a:gd name="connsiteX432" fmla="*/ 4812916 w 12191993"/>
              <a:gd name="connsiteY432" fmla="*/ 6556379 h 6857996"/>
              <a:gd name="connsiteX433" fmla="*/ 4812916 w 12191993"/>
              <a:gd name="connsiteY433" fmla="*/ 6558632 h 6857996"/>
              <a:gd name="connsiteX434" fmla="*/ 4804747 w 12191993"/>
              <a:gd name="connsiteY434" fmla="*/ 6565070 h 6857996"/>
              <a:gd name="connsiteX435" fmla="*/ 4787782 w 12191993"/>
              <a:gd name="connsiteY435" fmla="*/ 6568611 h 6857996"/>
              <a:gd name="connsiteX436" fmla="*/ 4779927 w 12191993"/>
              <a:gd name="connsiteY436" fmla="*/ 6571508 h 6857996"/>
              <a:gd name="connsiteX437" fmla="*/ 4776786 w 12191993"/>
              <a:gd name="connsiteY437" fmla="*/ 6584705 h 6857996"/>
              <a:gd name="connsiteX438" fmla="*/ 4791238 w 12191993"/>
              <a:gd name="connsiteY438" fmla="*/ 6601444 h 6857996"/>
              <a:gd name="connsiteX439" fmla="*/ 4804120 w 12191993"/>
              <a:gd name="connsiteY439" fmla="*/ 6597903 h 6857996"/>
              <a:gd name="connsiteX440" fmla="*/ 4811661 w 12191993"/>
              <a:gd name="connsiteY440" fmla="*/ 6592109 h 6857996"/>
              <a:gd name="connsiteX441" fmla="*/ 4812602 w 12191993"/>
              <a:gd name="connsiteY441" fmla="*/ 6591787 h 6857996"/>
              <a:gd name="connsiteX442" fmla="*/ 4813545 w 12191993"/>
              <a:gd name="connsiteY442" fmla="*/ 6595328 h 6857996"/>
              <a:gd name="connsiteX443" fmla="*/ 4814174 w 12191993"/>
              <a:gd name="connsiteY443" fmla="*/ 6600478 h 6857996"/>
              <a:gd name="connsiteX444" fmla="*/ 4816372 w 12191993"/>
              <a:gd name="connsiteY444" fmla="*/ 6602409 h 6857996"/>
              <a:gd name="connsiteX445" fmla="*/ 4819200 w 12191993"/>
              <a:gd name="connsiteY445" fmla="*/ 6602409 h 6857996"/>
              <a:gd name="connsiteX446" fmla="*/ 4834596 w 12191993"/>
              <a:gd name="connsiteY446" fmla="*/ 6599512 h 6857996"/>
              <a:gd name="connsiteX447" fmla="*/ 4837109 w 12191993"/>
              <a:gd name="connsiteY447" fmla="*/ 6597259 h 6857996"/>
              <a:gd name="connsiteX448" fmla="*/ 4837109 w 12191993"/>
              <a:gd name="connsiteY448" fmla="*/ 6595328 h 6857996"/>
              <a:gd name="connsiteX449" fmla="*/ 4833968 w 12191993"/>
              <a:gd name="connsiteY449" fmla="*/ 6593074 h 6857996"/>
              <a:gd name="connsiteX450" fmla="*/ 4828312 w 12191993"/>
              <a:gd name="connsiteY450" fmla="*/ 6591465 h 6857996"/>
              <a:gd name="connsiteX451" fmla="*/ 4826740 w 12191993"/>
              <a:gd name="connsiteY451" fmla="*/ 6576336 h 6857996"/>
              <a:gd name="connsiteX452" fmla="*/ 4827371 w 12191993"/>
              <a:gd name="connsiteY452" fmla="*/ 6551551 h 6857996"/>
              <a:gd name="connsiteX453" fmla="*/ 4803177 w 12191993"/>
              <a:gd name="connsiteY453" fmla="*/ 6532559 h 6857996"/>
              <a:gd name="connsiteX454" fmla="*/ 6236007 w 12191993"/>
              <a:gd name="connsiteY454" fmla="*/ 6532558 h 6857996"/>
              <a:gd name="connsiteX455" fmla="*/ 6230040 w 12191993"/>
              <a:gd name="connsiteY455" fmla="*/ 6533843 h 6857996"/>
              <a:gd name="connsiteX456" fmla="*/ 6230040 w 12191993"/>
              <a:gd name="connsiteY456" fmla="*/ 6534806 h 6857996"/>
              <a:gd name="connsiteX457" fmla="*/ 6238658 w 12191993"/>
              <a:gd name="connsiteY457" fmla="*/ 6541869 h 6857996"/>
              <a:gd name="connsiteX458" fmla="*/ 6231035 w 12191993"/>
              <a:gd name="connsiteY458" fmla="*/ 6551822 h 6857996"/>
              <a:gd name="connsiteX459" fmla="*/ 6227720 w 12191993"/>
              <a:gd name="connsiteY459" fmla="*/ 6538980 h 6857996"/>
              <a:gd name="connsiteX460" fmla="*/ 6228714 w 12191993"/>
              <a:gd name="connsiteY460" fmla="*/ 6537374 h 6857996"/>
              <a:gd name="connsiteX461" fmla="*/ 6228383 w 12191993"/>
              <a:gd name="connsiteY461" fmla="*/ 6536411 h 6857996"/>
              <a:gd name="connsiteX462" fmla="*/ 6222417 w 12191993"/>
              <a:gd name="connsiteY462" fmla="*/ 6538016 h 6857996"/>
              <a:gd name="connsiteX463" fmla="*/ 6222748 w 12191993"/>
              <a:gd name="connsiteY463" fmla="*/ 6539301 h 6857996"/>
              <a:gd name="connsiteX464" fmla="*/ 6225068 w 12191993"/>
              <a:gd name="connsiteY464" fmla="*/ 6540264 h 6857996"/>
              <a:gd name="connsiteX465" fmla="*/ 6227720 w 12191993"/>
              <a:gd name="connsiteY465" fmla="*/ 6552785 h 6857996"/>
              <a:gd name="connsiteX466" fmla="*/ 6217776 w 12191993"/>
              <a:gd name="connsiteY466" fmla="*/ 6547648 h 6857996"/>
              <a:gd name="connsiteX467" fmla="*/ 6220096 w 12191993"/>
              <a:gd name="connsiteY467" fmla="*/ 6539943 h 6857996"/>
              <a:gd name="connsiteX468" fmla="*/ 6219102 w 12191993"/>
              <a:gd name="connsiteY468" fmla="*/ 6538980 h 6857996"/>
              <a:gd name="connsiteX469" fmla="*/ 6213467 w 12191993"/>
              <a:gd name="connsiteY469" fmla="*/ 6540264 h 6857996"/>
              <a:gd name="connsiteX470" fmla="*/ 6214793 w 12191993"/>
              <a:gd name="connsiteY470" fmla="*/ 6547006 h 6857996"/>
              <a:gd name="connsiteX471" fmla="*/ 6231698 w 12191993"/>
              <a:gd name="connsiteY471" fmla="*/ 6558244 h 6857996"/>
              <a:gd name="connsiteX472" fmla="*/ 6241973 w 12191993"/>
              <a:gd name="connsiteY472" fmla="*/ 6541227 h 6857996"/>
              <a:gd name="connsiteX473" fmla="*/ 6236007 w 12191993"/>
              <a:gd name="connsiteY473" fmla="*/ 6532558 h 6857996"/>
              <a:gd name="connsiteX474" fmla="*/ 5837231 w 12191993"/>
              <a:gd name="connsiteY474" fmla="*/ 6532558 h 6857996"/>
              <a:gd name="connsiteX475" fmla="*/ 5835644 w 12191993"/>
              <a:gd name="connsiteY475" fmla="*/ 6534151 h 6857996"/>
              <a:gd name="connsiteX476" fmla="*/ 5835644 w 12191993"/>
              <a:gd name="connsiteY476" fmla="*/ 6536381 h 6857996"/>
              <a:gd name="connsiteX477" fmla="*/ 5836915 w 12191993"/>
              <a:gd name="connsiteY477" fmla="*/ 6538612 h 6857996"/>
              <a:gd name="connsiteX478" fmla="*/ 5841676 w 12191993"/>
              <a:gd name="connsiteY478" fmla="*/ 6543072 h 6857996"/>
              <a:gd name="connsiteX479" fmla="*/ 5847074 w 12191993"/>
              <a:gd name="connsiteY479" fmla="*/ 6555816 h 6857996"/>
              <a:gd name="connsiteX480" fmla="*/ 5860408 w 12191993"/>
              <a:gd name="connsiteY480" fmla="*/ 6587357 h 6857996"/>
              <a:gd name="connsiteX481" fmla="*/ 5865488 w 12191993"/>
              <a:gd name="connsiteY481" fmla="*/ 6597234 h 6857996"/>
              <a:gd name="connsiteX482" fmla="*/ 5866123 w 12191993"/>
              <a:gd name="connsiteY482" fmla="*/ 6598190 h 6857996"/>
              <a:gd name="connsiteX483" fmla="*/ 5865171 w 12191993"/>
              <a:gd name="connsiteY483" fmla="*/ 6600738 h 6857996"/>
              <a:gd name="connsiteX484" fmla="*/ 5851518 w 12191993"/>
              <a:gd name="connsiteY484" fmla="*/ 6611571 h 6857996"/>
              <a:gd name="connsiteX485" fmla="*/ 5841358 w 12191993"/>
              <a:gd name="connsiteY485" fmla="*/ 6609978 h 6857996"/>
              <a:gd name="connsiteX486" fmla="*/ 5840406 w 12191993"/>
              <a:gd name="connsiteY486" fmla="*/ 6609978 h 6857996"/>
              <a:gd name="connsiteX487" fmla="*/ 5839136 w 12191993"/>
              <a:gd name="connsiteY487" fmla="*/ 6611889 h 6857996"/>
              <a:gd name="connsiteX488" fmla="*/ 5839136 w 12191993"/>
              <a:gd name="connsiteY488" fmla="*/ 6614119 h 6857996"/>
              <a:gd name="connsiteX489" fmla="*/ 5838818 w 12191993"/>
              <a:gd name="connsiteY489" fmla="*/ 6617305 h 6857996"/>
              <a:gd name="connsiteX490" fmla="*/ 5850566 w 12191993"/>
              <a:gd name="connsiteY490" fmla="*/ 6624633 h 6857996"/>
              <a:gd name="connsiteX491" fmla="*/ 5864218 w 12191993"/>
              <a:gd name="connsiteY491" fmla="*/ 6618898 h 6857996"/>
              <a:gd name="connsiteX492" fmla="*/ 5874696 w 12191993"/>
              <a:gd name="connsiteY492" fmla="*/ 6596597 h 6857996"/>
              <a:gd name="connsiteX493" fmla="*/ 5882634 w 12191993"/>
              <a:gd name="connsiteY493" fmla="*/ 6575569 h 6857996"/>
              <a:gd name="connsiteX494" fmla="*/ 5889619 w 12191993"/>
              <a:gd name="connsiteY494" fmla="*/ 6558046 h 6857996"/>
              <a:gd name="connsiteX495" fmla="*/ 5893429 w 12191993"/>
              <a:gd name="connsiteY495" fmla="*/ 6548170 h 6857996"/>
              <a:gd name="connsiteX496" fmla="*/ 5899461 w 12191993"/>
              <a:gd name="connsiteY496" fmla="*/ 6538612 h 6857996"/>
              <a:gd name="connsiteX497" fmla="*/ 5900731 w 12191993"/>
              <a:gd name="connsiteY497" fmla="*/ 6536381 h 6857996"/>
              <a:gd name="connsiteX498" fmla="*/ 5900731 w 12191993"/>
              <a:gd name="connsiteY498" fmla="*/ 6534151 h 6857996"/>
              <a:gd name="connsiteX499" fmla="*/ 5899144 w 12191993"/>
              <a:gd name="connsiteY499" fmla="*/ 6532558 h 6857996"/>
              <a:gd name="connsiteX500" fmla="*/ 5897874 w 12191993"/>
              <a:gd name="connsiteY500" fmla="*/ 6532877 h 6857996"/>
              <a:gd name="connsiteX501" fmla="*/ 5890254 w 12191993"/>
              <a:gd name="connsiteY501" fmla="*/ 6532877 h 6857996"/>
              <a:gd name="connsiteX502" fmla="*/ 5880729 w 12191993"/>
              <a:gd name="connsiteY502" fmla="*/ 6532558 h 6857996"/>
              <a:gd name="connsiteX503" fmla="*/ 5879459 w 12191993"/>
              <a:gd name="connsiteY503" fmla="*/ 6532558 h 6857996"/>
              <a:gd name="connsiteX504" fmla="*/ 5878189 w 12191993"/>
              <a:gd name="connsiteY504" fmla="*/ 6534151 h 6857996"/>
              <a:gd name="connsiteX505" fmla="*/ 5878189 w 12191993"/>
              <a:gd name="connsiteY505" fmla="*/ 6536381 h 6857996"/>
              <a:gd name="connsiteX506" fmla="*/ 5881364 w 12191993"/>
              <a:gd name="connsiteY506" fmla="*/ 6538930 h 6857996"/>
              <a:gd name="connsiteX507" fmla="*/ 5885174 w 12191993"/>
              <a:gd name="connsiteY507" fmla="*/ 6542753 h 6857996"/>
              <a:gd name="connsiteX508" fmla="*/ 5873109 w 12191993"/>
              <a:gd name="connsiteY508" fmla="*/ 6580985 h 6857996"/>
              <a:gd name="connsiteX509" fmla="*/ 5871840 w 12191993"/>
              <a:gd name="connsiteY509" fmla="*/ 6578118 h 6857996"/>
              <a:gd name="connsiteX510" fmla="*/ 5868346 w 12191993"/>
              <a:gd name="connsiteY510" fmla="*/ 6569197 h 6857996"/>
              <a:gd name="connsiteX511" fmla="*/ 5866441 w 12191993"/>
              <a:gd name="connsiteY511" fmla="*/ 6563781 h 6857996"/>
              <a:gd name="connsiteX512" fmla="*/ 5862313 w 12191993"/>
              <a:gd name="connsiteY512" fmla="*/ 6552949 h 6857996"/>
              <a:gd name="connsiteX513" fmla="*/ 5860091 w 12191993"/>
              <a:gd name="connsiteY513" fmla="*/ 6546258 h 6857996"/>
              <a:gd name="connsiteX514" fmla="*/ 5859138 w 12191993"/>
              <a:gd name="connsiteY514" fmla="*/ 6543391 h 6857996"/>
              <a:gd name="connsiteX515" fmla="*/ 5863266 w 12191993"/>
              <a:gd name="connsiteY515" fmla="*/ 6539567 h 6857996"/>
              <a:gd name="connsiteX516" fmla="*/ 5868028 w 12191993"/>
              <a:gd name="connsiteY516" fmla="*/ 6536381 h 6857996"/>
              <a:gd name="connsiteX517" fmla="*/ 5868028 w 12191993"/>
              <a:gd name="connsiteY517" fmla="*/ 6534151 h 6857996"/>
              <a:gd name="connsiteX518" fmla="*/ 5866441 w 12191993"/>
              <a:gd name="connsiteY518" fmla="*/ 6532558 h 6857996"/>
              <a:gd name="connsiteX519" fmla="*/ 5865171 w 12191993"/>
              <a:gd name="connsiteY519" fmla="*/ 6532558 h 6857996"/>
              <a:gd name="connsiteX520" fmla="*/ 5853423 w 12191993"/>
              <a:gd name="connsiteY520" fmla="*/ 6532877 h 6857996"/>
              <a:gd name="connsiteX521" fmla="*/ 5838184 w 12191993"/>
              <a:gd name="connsiteY521" fmla="*/ 6532558 h 6857996"/>
              <a:gd name="connsiteX522" fmla="*/ 5837231 w 12191993"/>
              <a:gd name="connsiteY522" fmla="*/ 6532558 h 6857996"/>
              <a:gd name="connsiteX523" fmla="*/ 5758711 w 12191993"/>
              <a:gd name="connsiteY523" fmla="*/ 6532558 h 6857996"/>
              <a:gd name="connsiteX524" fmla="*/ 5757429 w 12191993"/>
              <a:gd name="connsiteY524" fmla="*/ 6532877 h 6857996"/>
              <a:gd name="connsiteX525" fmla="*/ 5756469 w 12191993"/>
              <a:gd name="connsiteY525" fmla="*/ 6532877 h 6857996"/>
              <a:gd name="connsiteX526" fmla="*/ 5737876 w 12191993"/>
              <a:gd name="connsiteY526" fmla="*/ 6534791 h 6857996"/>
              <a:gd name="connsiteX527" fmla="*/ 5735632 w 12191993"/>
              <a:gd name="connsiteY527" fmla="*/ 6536705 h 6857996"/>
              <a:gd name="connsiteX528" fmla="*/ 5735632 w 12191993"/>
              <a:gd name="connsiteY528" fmla="*/ 6539258 h 6857996"/>
              <a:gd name="connsiteX529" fmla="*/ 5739159 w 12191993"/>
              <a:gd name="connsiteY529" fmla="*/ 6541172 h 6857996"/>
              <a:gd name="connsiteX530" fmla="*/ 5744929 w 12191993"/>
              <a:gd name="connsiteY530" fmla="*/ 6558399 h 6857996"/>
              <a:gd name="connsiteX531" fmla="*/ 5744929 w 12191993"/>
              <a:gd name="connsiteY531" fmla="*/ 6569245 h 6857996"/>
              <a:gd name="connsiteX532" fmla="*/ 5744608 w 12191993"/>
              <a:gd name="connsiteY532" fmla="*/ 6587430 h 6857996"/>
              <a:gd name="connsiteX533" fmla="*/ 5739478 w 12191993"/>
              <a:gd name="connsiteY533" fmla="*/ 6592534 h 6857996"/>
              <a:gd name="connsiteX534" fmla="*/ 5735632 w 12191993"/>
              <a:gd name="connsiteY534" fmla="*/ 6595405 h 6857996"/>
              <a:gd name="connsiteX535" fmla="*/ 5735632 w 12191993"/>
              <a:gd name="connsiteY535" fmla="*/ 6597638 h 6857996"/>
              <a:gd name="connsiteX536" fmla="*/ 5736913 w 12191993"/>
              <a:gd name="connsiteY536" fmla="*/ 6599233 h 6857996"/>
              <a:gd name="connsiteX537" fmla="*/ 5737876 w 12191993"/>
              <a:gd name="connsiteY537" fmla="*/ 6599233 h 6857996"/>
              <a:gd name="connsiteX538" fmla="*/ 5752302 w 12191993"/>
              <a:gd name="connsiteY538" fmla="*/ 6598914 h 6857996"/>
              <a:gd name="connsiteX539" fmla="*/ 5766726 w 12191993"/>
              <a:gd name="connsiteY539" fmla="*/ 6599233 h 6857996"/>
              <a:gd name="connsiteX540" fmla="*/ 5767687 w 12191993"/>
              <a:gd name="connsiteY540" fmla="*/ 6599233 h 6857996"/>
              <a:gd name="connsiteX541" fmla="*/ 5768969 w 12191993"/>
              <a:gd name="connsiteY541" fmla="*/ 6597638 h 6857996"/>
              <a:gd name="connsiteX542" fmla="*/ 5768969 w 12191993"/>
              <a:gd name="connsiteY542" fmla="*/ 6595405 h 6857996"/>
              <a:gd name="connsiteX543" fmla="*/ 5765124 w 12191993"/>
              <a:gd name="connsiteY543" fmla="*/ 6592534 h 6857996"/>
              <a:gd name="connsiteX544" fmla="*/ 5759994 w 12191993"/>
              <a:gd name="connsiteY544" fmla="*/ 6587430 h 6857996"/>
              <a:gd name="connsiteX545" fmla="*/ 5759994 w 12191993"/>
              <a:gd name="connsiteY545" fmla="*/ 6569245 h 6857996"/>
              <a:gd name="connsiteX546" fmla="*/ 5759994 w 12191993"/>
              <a:gd name="connsiteY546" fmla="*/ 6562865 h 6857996"/>
              <a:gd name="connsiteX547" fmla="*/ 5759994 w 12191993"/>
              <a:gd name="connsiteY547" fmla="*/ 6540215 h 6857996"/>
              <a:gd name="connsiteX548" fmla="*/ 5760314 w 12191993"/>
              <a:gd name="connsiteY548" fmla="*/ 6535110 h 6857996"/>
              <a:gd name="connsiteX549" fmla="*/ 5758711 w 12191993"/>
              <a:gd name="connsiteY549" fmla="*/ 6532558 h 6857996"/>
              <a:gd name="connsiteX550" fmla="*/ 5705788 w 12191993"/>
              <a:gd name="connsiteY550" fmla="*/ 6532558 h 6857996"/>
              <a:gd name="connsiteX551" fmla="*/ 5680070 w 12191993"/>
              <a:gd name="connsiteY551" fmla="*/ 6553292 h 6857996"/>
              <a:gd name="connsiteX552" fmla="*/ 5701025 w 12191993"/>
              <a:gd name="connsiteY552" fmla="*/ 6575621 h 6857996"/>
              <a:gd name="connsiteX553" fmla="*/ 5710233 w 12191993"/>
              <a:gd name="connsiteY553" fmla="*/ 6584872 h 6857996"/>
              <a:gd name="connsiteX554" fmla="*/ 5699119 w 12191993"/>
              <a:gd name="connsiteY554" fmla="*/ 6593804 h 6857996"/>
              <a:gd name="connsiteX555" fmla="*/ 5686102 w 12191993"/>
              <a:gd name="connsiteY555" fmla="*/ 6585829 h 6857996"/>
              <a:gd name="connsiteX556" fmla="*/ 5683880 w 12191993"/>
              <a:gd name="connsiteY556" fmla="*/ 6582320 h 6857996"/>
              <a:gd name="connsiteX557" fmla="*/ 5681657 w 12191993"/>
              <a:gd name="connsiteY557" fmla="*/ 6582320 h 6857996"/>
              <a:gd name="connsiteX558" fmla="*/ 5679434 w 12191993"/>
              <a:gd name="connsiteY558" fmla="*/ 6584553 h 6857996"/>
              <a:gd name="connsiteX559" fmla="*/ 5678483 w 12191993"/>
              <a:gd name="connsiteY559" fmla="*/ 6593485 h 6857996"/>
              <a:gd name="connsiteX560" fmla="*/ 5680705 w 12191993"/>
              <a:gd name="connsiteY560" fmla="*/ 6597312 h 6857996"/>
              <a:gd name="connsiteX561" fmla="*/ 5697533 w 12191993"/>
              <a:gd name="connsiteY561" fmla="*/ 6600821 h 6857996"/>
              <a:gd name="connsiteX562" fmla="*/ 5724521 w 12191993"/>
              <a:gd name="connsiteY562" fmla="*/ 6580725 h 6857996"/>
              <a:gd name="connsiteX563" fmla="*/ 5711185 w 12191993"/>
              <a:gd name="connsiteY563" fmla="*/ 6562862 h 6857996"/>
              <a:gd name="connsiteX564" fmla="*/ 5699755 w 12191993"/>
              <a:gd name="connsiteY564" fmla="*/ 6557439 h 6857996"/>
              <a:gd name="connsiteX565" fmla="*/ 5692770 w 12191993"/>
              <a:gd name="connsiteY565" fmla="*/ 6548508 h 6857996"/>
              <a:gd name="connsiteX566" fmla="*/ 5703248 w 12191993"/>
              <a:gd name="connsiteY566" fmla="*/ 6539895 h 6857996"/>
              <a:gd name="connsiteX567" fmla="*/ 5714360 w 12191993"/>
              <a:gd name="connsiteY567" fmla="*/ 6545318 h 6857996"/>
              <a:gd name="connsiteX568" fmla="*/ 5716901 w 12191993"/>
              <a:gd name="connsiteY568" fmla="*/ 6548827 h 6857996"/>
              <a:gd name="connsiteX569" fmla="*/ 5719123 w 12191993"/>
              <a:gd name="connsiteY569" fmla="*/ 6548827 h 6857996"/>
              <a:gd name="connsiteX570" fmla="*/ 5720710 w 12191993"/>
              <a:gd name="connsiteY570" fmla="*/ 6546275 h 6857996"/>
              <a:gd name="connsiteX571" fmla="*/ 5721663 w 12191993"/>
              <a:gd name="connsiteY571" fmla="*/ 6538300 h 6857996"/>
              <a:gd name="connsiteX572" fmla="*/ 5721663 w 12191993"/>
              <a:gd name="connsiteY572" fmla="*/ 6537981 h 6857996"/>
              <a:gd name="connsiteX573" fmla="*/ 5719123 w 12191993"/>
              <a:gd name="connsiteY573" fmla="*/ 6534791 h 6857996"/>
              <a:gd name="connsiteX574" fmla="*/ 5705788 w 12191993"/>
              <a:gd name="connsiteY574" fmla="*/ 6532558 h 6857996"/>
              <a:gd name="connsiteX575" fmla="*/ 5638758 w 12191993"/>
              <a:gd name="connsiteY575" fmla="*/ 6532558 h 6857996"/>
              <a:gd name="connsiteX576" fmla="*/ 5637794 w 12191993"/>
              <a:gd name="connsiteY576" fmla="*/ 6532877 h 6857996"/>
              <a:gd name="connsiteX577" fmla="*/ 5636508 w 12191993"/>
              <a:gd name="connsiteY577" fmla="*/ 6532877 h 6857996"/>
              <a:gd name="connsiteX578" fmla="*/ 5617231 w 12191993"/>
              <a:gd name="connsiteY578" fmla="*/ 6535748 h 6857996"/>
              <a:gd name="connsiteX579" fmla="*/ 5614983 w 12191993"/>
              <a:gd name="connsiteY579" fmla="*/ 6538301 h 6857996"/>
              <a:gd name="connsiteX580" fmla="*/ 5614983 w 12191993"/>
              <a:gd name="connsiteY580" fmla="*/ 6540853 h 6857996"/>
              <a:gd name="connsiteX581" fmla="*/ 5618196 w 12191993"/>
              <a:gd name="connsiteY581" fmla="*/ 6542448 h 6857996"/>
              <a:gd name="connsiteX582" fmla="*/ 5625585 w 12191993"/>
              <a:gd name="connsiteY582" fmla="*/ 6547233 h 6857996"/>
              <a:gd name="connsiteX583" fmla="*/ 5627833 w 12191993"/>
              <a:gd name="connsiteY583" fmla="*/ 6565098 h 6857996"/>
              <a:gd name="connsiteX584" fmla="*/ 5627833 w 12191993"/>
              <a:gd name="connsiteY584" fmla="*/ 6569245 h 6857996"/>
              <a:gd name="connsiteX585" fmla="*/ 5627512 w 12191993"/>
              <a:gd name="connsiteY585" fmla="*/ 6587430 h 6857996"/>
              <a:gd name="connsiteX586" fmla="*/ 5622693 w 12191993"/>
              <a:gd name="connsiteY586" fmla="*/ 6592534 h 6857996"/>
              <a:gd name="connsiteX587" fmla="*/ 5618516 w 12191993"/>
              <a:gd name="connsiteY587" fmla="*/ 6595405 h 6857996"/>
              <a:gd name="connsiteX588" fmla="*/ 5618516 w 12191993"/>
              <a:gd name="connsiteY588" fmla="*/ 6597638 h 6857996"/>
              <a:gd name="connsiteX589" fmla="*/ 5620123 w 12191993"/>
              <a:gd name="connsiteY589" fmla="*/ 6599233 h 6857996"/>
              <a:gd name="connsiteX590" fmla="*/ 5620765 w 12191993"/>
              <a:gd name="connsiteY590" fmla="*/ 6599233 h 6857996"/>
              <a:gd name="connsiteX591" fmla="*/ 5634581 w 12191993"/>
              <a:gd name="connsiteY591" fmla="*/ 6598914 h 6857996"/>
              <a:gd name="connsiteX592" fmla="*/ 5654178 w 12191993"/>
              <a:gd name="connsiteY592" fmla="*/ 6599233 h 6857996"/>
              <a:gd name="connsiteX593" fmla="*/ 5654821 w 12191993"/>
              <a:gd name="connsiteY593" fmla="*/ 6599233 h 6857996"/>
              <a:gd name="connsiteX594" fmla="*/ 5656427 w 12191993"/>
              <a:gd name="connsiteY594" fmla="*/ 6597319 h 6857996"/>
              <a:gd name="connsiteX595" fmla="*/ 5656427 w 12191993"/>
              <a:gd name="connsiteY595" fmla="*/ 6595405 h 6857996"/>
              <a:gd name="connsiteX596" fmla="*/ 5652251 w 12191993"/>
              <a:gd name="connsiteY596" fmla="*/ 6592534 h 6857996"/>
              <a:gd name="connsiteX597" fmla="*/ 5645504 w 12191993"/>
              <a:gd name="connsiteY597" fmla="*/ 6590939 h 6857996"/>
              <a:gd name="connsiteX598" fmla="*/ 5643255 w 12191993"/>
              <a:gd name="connsiteY598" fmla="*/ 6584239 h 6857996"/>
              <a:gd name="connsiteX599" fmla="*/ 5642934 w 12191993"/>
              <a:gd name="connsiteY599" fmla="*/ 6575945 h 6857996"/>
              <a:gd name="connsiteX600" fmla="*/ 5642934 w 12191993"/>
              <a:gd name="connsiteY600" fmla="*/ 6569883 h 6857996"/>
              <a:gd name="connsiteX601" fmla="*/ 5646468 w 12191993"/>
              <a:gd name="connsiteY601" fmla="*/ 6551061 h 6857996"/>
              <a:gd name="connsiteX602" fmla="*/ 5657712 w 12191993"/>
              <a:gd name="connsiteY602" fmla="*/ 6547233 h 6857996"/>
              <a:gd name="connsiteX603" fmla="*/ 5665102 w 12191993"/>
              <a:gd name="connsiteY603" fmla="*/ 6548190 h 6857996"/>
              <a:gd name="connsiteX604" fmla="*/ 5666387 w 12191993"/>
              <a:gd name="connsiteY604" fmla="*/ 6548509 h 6857996"/>
              <a:gd name="connsiteX605" fmla="*/ 5668315 w 12191993"/>
              <a:gd name="connsiteY605" fmla="*/ 6545000 h 6857996"/>
              <a:gd name="connsiteX606" fmla="*/ 5668636 w 12191993"/>
              <a:gd name="connsiteY606" fmla="*/ 6535748 h 6857996"/>
              <a:gd name="connsiteX607" fmla="*/ 5668636 w 12191993"/>
              <a:gd name="connsiteY607" fmla="*/ 6535429 h 6857996"/>
              <a:gd name="connsiteX608" fmla="*/ 5664138 w 12191993"/>
              <a:gd name="connsiteY608" fmla="*/ 6532558 h 6857996"/>
              <a:gd name="connsiteX609" fmla="*/ 5657712 w 12191993"/>
              <a:gd name="connsiteY609" fmla="*/ 6533515 h 6857996"/>
              <a:gd name="connsiteX610" fmla="*/ 5649038 w 12191993"/>
              <a:gd name="connsiteY610" fmla="*/ 6539258 h 6857996"/>
              <a:gd name="connsiteX611" fmla="*/ 5643898 w 12191993"/>
              <a:gd name="connsiteY611" fmla="*/ 6545319 h 6857996"/>
              <a:gd name="connsiteX612" fmla="*/ 5641327 w 12191993"/>
              <a:gd name="connsiteY612" fmla="*/ 6547233 h 6857996"/>
              <a:gd name="connsiteX613" fmla="*/ 5640042 w 12191993"/>
              <a:gd name="connsiteY613" fmla="*/ 6540853 h 6857996"/>
              <a:gd name="connsiteX614" fmla="*/ 5640364 w 12191993"/>
              <a:gd name="connsiteY614" fmla="*/ 6534791 h 6857996"/>
              <a:gd name="connsiteX615" fmla="*/ 5638758 w 12191993"/>
              <a:gd name="connsiteY615" fmla="*/ 6532558 h 6857996"/>
              <a:gd name="connsiteX616" fmla="*/ 5580642 w 12191993"/>
              <a:gd name="connsiteY616" fmla="*/ 6532558 h 6857996"/>
              <a:gd name="connsiteX617" fmla="*/ 5548308 w 12191993"/>
              <a:gd name="connsiteY617" fmla="*/ 6568604 h 6857996"/>
              <a:gd name="connsiteX618" fmla="*/ 5580013 w 12191993"/>
              <a:gd name="connsiteY618" fmla="*/ 6600821 h 6857996"/>
              <a:gd name="connsiteX619" fmla="*/ 5596022 w 12191993"/>
              <a:gd name="connsiteY619" fmla="*/ 6597631 h 6857996"/>
              <a:gd name="connsiteX620" fmla="*/ 5601360 w 12191993"/>
              <a:gd name="connsiteY620" fmla="*/ 6594761 h 6857996"/>
              <a:gd name="connsiteX621" fmla="*/ 5602929 w 12191993"/>
              <a:gd name="connsiteY621" fmla="*/ 6582958 h 6857996"/>
              <a:gd name="connsiteX622" fmla="*/ 5601987 w 12191993"/>
              <a:gd name="connsiteY622" fmla="*/ 6582001 h 6857996"/>
              <a:gd name="connsiteX623" fmla="*/ 5601360 w 12191993"/>
              <a:gd name="connsiteY623" fmla="*/ 6582320 h 6857996"/>
              <a:gd name="connsiteX624" fmla="*/ 5581583 w 12191993"/>
              <a:gd name="connsiteY624" fmla="*/ 6589019 h 6857996"/>
              <a:gd name="connsiteX625" fmla="*/ 5562748 w 12191993"/>
              <a:gd name="connsiteY625" fmla="*/ 6566690 h 6857996"/>
              <a:gd name="connsiteX626" fmla="*/ 5567770 w 12191993"/>
              <a:gd name="connsiteY626" fmla="*/ 6561905 h 6857996"/>
              <a:gd name="connsiteX627" fmla="*/ 5597592 w 12191993"/>
              <a:gd name="connsiteY627" fmla="*/ 6561905 h 6857996"/>
              <a:gd name="connsiteX628" fmla="*/ 5603870 w 12191993"/>
              <a:gd name="connsiteY628" fmla="*/ 6557120 h 6857996"/>
              <a:gd name="connsiteX629" fmla="*/ 5580642 w 12191993"/>
              <a:gd name="connsiteY629" fmla="*/ 6532558 h 6857996"/>
              <a:gd name="connsiteX630" fmla="*/ 5480669 w 12191993"/>
              <a:gd name="connsiteY630" fmla="*/ 6532558 h 6857996"/>
              <a:gd name="connsiteX631" fmla="*/ 5478458 w 12191993"/>
              <a:gd name="connsiteY631" fmla="*/ 6534138 h 6857996"/>
              <a:gd name="connsiteX632" fmla="*/ 5478458 w 12191993"/>
              <a:gd name="connsiteY632" fmla="*/ 6536666 h 6857996"/>
              <a:gd name="connsiteX633" fmla="*/ 5479722 w 12191993"/>
              <a:gd name="connsiteY633" fmla="*/ 6538878 h 6857996"/>
              <a:gd name="connsiteX634" fmla="*/ 5483831 w 12191993"/>
              <a:gd name="connsiteY634" fmla="*/ 6542038 h 6857996"/>
              <a:gd name="connsiteX635" fmla="*/ 5494572 w 12191993"/>
              <a:gd name="connsiteY635" fmla="*/ 6571110 h 6857996"/>
              <a:gd name="connsiteX636" fmla="*/ 5503420 w 12191993"/>
              <a:gd name="connsiteY636" fmla="*/ 6594809 h 6857996"/>
              <a:gd name="connsiteX637" fmla="*/ 5506262 w 12191993"/>
              <a:gd name="connsiteY637" fmla="*/ 6599233 h 6857996"/>
              <a:gd name="connsiteX638" fmla="*/ 5507842 w 12191993"/>
              <a:gd name="connsiteY638" fmla="*/ 6599233 h 6857996"/>
              <a:gd name="connsiteX639" fmla="*/ 5513845 w 12191993"/>
              <a:gd name="connsiteY639" fmla="*/ 6598285 h 6857996"/>
              <a:gd name="connsiteX640" fmla="*/ 5516373 w 12191993"/>
              <a:gd name="connsiteY640" fmla="*/ 6597021 h 6857996"/>
              <a:gd name="connsiteX641" fmla="*/ 5518269 w 12191993"/>
              <a:gd name="connsiteY641" fmla="*/ 6592913 h 6857996"/>
              <a:gd name="connsiteX642" fmla="*/ 5523957 w 12191993"/>
              <a:gd name="connsiteY642" fmla="*/ 6577746 h 6857996"/>
              <a:gd name="connsiteX643" fmla="*/ 5536595 w 12191993"/>
              <a:gd name="connsiteY643" fmla="*/ 6546778 h 6857996"/>
              <a:gd name="connsiteX644" fmla="*/ 5541019 w 12191993"/>
              <a:gd name="connsiteY644" fmla="*/ 6539194 h 6857996"/>
              <a:gd name="connsiteX645" fmla="*/ 5543547 w 12191993"/>
              <a:gd name="connsiteY645" fmla="*/ 6536666 h 6857996"/>
              <a:gd name="connsiteX646" fmla="*/ 5543547 w 12191993"/>
              <a:gd name="connsiteY646" fmla="*/ 6534138 h 6857996"/>
              <a:gd name="connsiteX647" fmla="*/ 5542282 w 12191993"/>
              <a:gd name="connsiteY647" fmla="*/ 6532558 h 6857996"/>
              <a:gd name="connsiteX648" fmla="*/ 5541019 w 12191993"/>
              <a:gd name="connsiteY648" fmla="*/ 6532558 h 6857996"/>
              <a:gd name="connsiteX649" fmla="*/ 5533119 w 12191993"/>
              <a:gd name="connsiteY649" fmla="*/ 6532874 h 6857996"/>
              <a:gd name="connsiteX650" fmla="*/ 5523640 w 12191993"/>
              <a:gd name="connsiteY650" fmla="*/ 6532874 h 6857996"/>
              <a:gd name="connsiteX651" fmla="*/ 5522060 w 12191993"/>
              <a:gd name="connsiteY651" fmla="*/ 6532558 h 6857996"/>
              <a:gd name="connsiteX652" fmla="*/ 5520482 w 12191993"/>
              <a:gd name="connsiteY652" fmla="*/ 6534138 h 6857996"/>
              <a:gd name="connsiteX653" fmla="*/ 5520482 w 12191993"/>
              <a:gd name="connsiteY653" fmla="*/ 6536666 h 6857996"/>
              <a:gd name="connsiteX654" fmla="*/ 5522692 w 12191993"/>
              <a:gd name="connsiteY654" fmla="*/ 6538562 h 6857996"/>
              <a:gd name="connsiteX655" fmla="*/ 5527748 w 12191993"/>
              <a:gd name="connsiteY655" fmla="*/ 6542354 h 6857996"/>
              <a:gd name="connsiteX656" fmla="*/ 5522692 w 12191993"/>
              <a:gd name="connsiteY656" fmla="*/ 6558786 h 6857996"/>
              <a:gd name="connsiteX657" fmla="*/ 5518900 w 12191993"/>
              <a:gd name="connsiteY657" fmla="*/ 6568898 h 6857996"/>
              <a:gd name="connsiteX658" fmla="*/ 5516690 w 12191993"/>
              <a:gd name="connsiteY658" fmla="*/ 6576482 h 6857996"/>
              <a:gd name="connsiteX659" fmla="*/ 5515426 w 12191993"/>
              <a:gd name="connsiteY659" fmla="*/ 6579958 h 6857996"/>
              <a:gd name="connsiteX660" fmla="*/ 5515109 w 12191993"/>
              <a:gd name="connsiteY660" fmla="*/ 6581854 h 6857996"/>
              <a:gd name="connsiteX661" fmla="*/ 5514478 w 12191993"/>
              <a:gd name="connsiteY661" fmla="*/ 6583433 h 6857996"/>
              <a:gd name="connsiteX662" fmla="*/ 5507526 w 12191993"/>
              <a:gd name="connsiteY662" fmla="*/ 6561946 h 6857996"/>
              <a:gd name="connsiteX663" fmla="*/ 5504367 w 12191993"/>
              <a:gd name="connsiteY663" fmla="*/ 6551518 h 6857996"/>
              <a:gd name="connsiteX664" fmla="*/ 5502471 w 12191993"/>
              <a:gd name="connsiteY664" fmla="*/ 6545514 h 6857996"/>
              <a:gd name="connsiteX665" fmla="*/ 5502156 w 12191993"/>
              <a:gd name="connsiteY665" fmla="*/ 6542986 h 6857996"/>
              <a:gd name="connsiteX666" fmla="*/ 5507211 w 12191993"/>
              <a:gd name="connsiteY666" fmla="*/ 6539194 h 6857996"/>
              <a:gd name="connsiteX667" fmla="*/ 5510686 w 12191993"/>
              <a:gd name="connsiteY667" fmla="*/ 6536666 h 6857996"/>
              <a:gd name="connsiteX668" fmla="*/ 5510686 w 12191993"/>
              <a:gd name="connsiteY668" fmla="*/ 6534138 h 6857996"/>
              <a:gd name="connsiteX669" fmla="*/ 5509106 w 12191993"/>
              <a:gd name="connsiteY669" fmla="*/ 6532558 h 6857996"/>
              <a:gd name="connsiteX670" fmla="*/ 5507526 w 12191993"/>
              <a:gd name="connsiteY670" fmla="*/ 6532558 h 6857996"/>
              <a:gd name="connsiteX671" fmla="*/ 5493624 w 12191993"/>
              <a:gd name="connsiteY671" fmla="*/ 6532874 h 6857996"/>
              <a:gd name="connsiteX672" fmla="*/ 5486989 w 12191993"/>
              <a:gd name="connsiteY672" fmla="*/ 6532874 h 6857996"/>
              <a:gd name="connsiteX673" fmla="*/ 5480669 w 12191993"/>
              <a:gd name="connsiteY673" fmla="*/ 6532558 h 6857996"/>
              <a:gd name="connsiteX674" fmla="*/ 5463439 w 12191993"/>
              <a:gd name="connsiteY674" fmla="*/ 6532558 h 6857996"/>
              <a:gd name="connsiteX675" fmla="*/ 5462477 w 12191993"/>
              <a:gd name="connsiteY675" fmla="*/ 6532877 h 6857996"/>
              <a:gd name="connsiteX676" fmla="*/ 5461194 w 12191993"/>
              <a:gd name="connsiteY676" fmla="*/ 6532877 h 6857996"/>
              <a:gd name="connsiteX677" fmla="*/ 5442603 w 12191993"/>
              <a:gd name="connsiteY677" fmla="*/ 6534791 h 6857996"/>
              <a:gd name="connsiteX678" fmla="*/ 5440359 w 12191993"/>
              <a:gd name="connsiteY678" fmla="*/ 6536705 h 6857996"/>
              <a:gd name="connsiteX679" fmla="*/ 5440359 w 12191993"/>
              <a:gd name="connsiteY679" fmla="*/ 6539258 h 6857996"/>
              <a:gd name="connsiteX680" fmla="*/ 5444205 w 12191993"/>
              <a:gd name="connsiteY680" fmla="*/ 6541172 h 6857996"/>
              <a:gd name="connsiteX681" fmla="*/ 5449654 w 12191993"/>
              <a:gd name="connsiteY681" fmla="*/ 6558399 h 6857996"/>
              <a:gd name="connsiteX682" fmla="*/ 5449654 w 12191993"/>
              <a:gd name="connsiteY682" fmla="*/ 6569245 h 6857996"/>
              <a:gd name="connsiteX683" fmla="*/ 5449334 w 12191993"/>
              <a:gd name="connsiteY683" fmla="*/ 6587430 h 6857996"/>
              <a:gd name="connsiteX684" fmla="*/ 5444526 w 12191993"/>
              <a:gd name="connsiteY684" fmla="*/ 6592534 h 6857996"/>
              <a:gd name="connsiteX685" fmla="*/ 5440359 w 12191993"/>
              <a:gd name="connsiteY685" fmla="*/ 6595405 h 6857996"/>
              <a:gd name="connsiteX686" fmla="*/ 5440359 w 12191993"/>
              <a:gd name="connsiteY686" fmla="*/ 6597638 h 6857996"/>
              <a:gd name="connsiteX687" fmla="*/ 5441961 w 12191993"/>
              <a:gd name="connsiteY687" fmla="*/ 6599233 h 6857996"/>
              <a:gd name="connsiteX688" fmla="*/ 5442923 w 12191993"/>
              <a:gd name="connsiteY688" fmla="*/ 6599233 h 6857996"/>
              <a:gd name="connsiteX689" fmla="*/ 5457348 w 12191993"/>
              <a:gd name="connsiteY689" fmla="*/ 6598914 h 6857996"/>
              <a:gd name="connsiteX690" fmla="*/ 5471452 w 12191993"/>
              <a:gd name="connsiteY690" fmla="*/ 6599233 h 6857996"/>
              <a:gd name="connsiteX691" fmla="*/ 5472414 w 12191993"/>
              <a:gd name="connsiteY691" fmla="*/ 6599233 h 6857996"/>
              <a:gd name="connsiteX692" fmla="*/ 5473697 w 12191993"/>
              <a:gd name="connsiteY692" fmla="*/ 6597638 h 6857996"/>
              <a:gd name="connsiteX693" fmla="*/ 5473697 w 12191993"/>
              <a:gd name="connsiteY693" fmla="*/ 6595405 h 6857996"/>
              <a:gd name="connsiteX694" fmla="*/ 5469850 w 12191993"/>
              <a:gd name="connsiteY694" fmla="*/ 6592534 h 6857996"/>
              <a:gd name="connsiteX695" fmla="*/ 5465042 w 12191993"/>
              <a:gd name="connsiteY695" fmla="*/ 6587430 h 6857996"/>
              <a:gd name="connsiteX696" fmla="*/ 5464721 w 12191993"/>
              <a:gd name="connsiteY696" fmla="*/ 6569245 h 6857996"/>
              <a:gd name="connsiteX697" fmla="*/ 5464721 w 12191993"/>
              <a:gd name="connsiteY697" fmla="*/ 6562865 h 6857996"/>
              <a:gd name="connsiteX698" fmla="*/ 5465042 w 12191993"/>
              <a:gd name="connsiteY698" fmla="*/ 6540215 h 6857996"/>
              <a:gd name="connsiteX699" fmla="*/ 5465042 w 12191993"/>
              <a:gd name="connsiteY699" fmla="*/ 6535110 h 6857996"/>
              <a:gd name="connsiteX700" fmla="*/ 5463439 w 12191993"/>
              <a:gd name="connsiteY700" fmla="*/ 6532558 h 6857996"/>
              <a:gd name="connsiteX701" fmla="*/ 5375310 w 12191993"/>
              <a:gd name="connsiteY701" fmla="*/ 6532558 h 6857996"/>
              <a:gd name="connsiteX702" fmla="*/ 5373115 w 12191993"/>
              <a:gd name="connsiteY702" fmla="*/ 6532877 h 6857996"/>
              <a:gd name="connsiteX703" fmla="*/ 5354928 w 12191993"/>
              <a:gd name="connsiteY703" fmla="*/ 6535110 h 6857996"/>
              <a:gd name="connsiteX704" fmla="*/ 5353046 w 12191993"/>
              <a:gd name="connsiteY704" fmla="*/ 6537663 h 6857996"/>
              <a:gd name="connsiteX705" fmla="*/ 5353046 w 12191993"/>
              <a:gd name="connsiteY705" fmla="*/ 6540534 h 6857996"/>
              <a:gd name="connsiteX706" fmla="*/ 5356496 w 12191993"/>
              <a:gd name="connsiteY706" fmla="*/ 6542129 h 6857996"/>
              <a:gd name="connsiteX707" fmla="*/ 5362453 w 12191993"/>
              <a:gd name="connsiteY707" fmla="*/ 6545638 h 6857996"/>
              <a:gd name="connsiteX708" fmla="*/ 5364021 w 12191993"/>
              <a:gd name="connsiteY708" fmla="*/ 6564779 h 6857996"/>
              <a:gd name="connsiteX709" fmla="*/ 5364021 w 12191993"/>
              <a:gd name="connsiteY709" fmla="*/ 6569245 h 6857996"/>
              <a:gd name="connsiteX710" fmla="*/ 5363707 w 12191993"/>
              <a:gd name="connsiteY710" fmla="*/ 6587430 h 6857996"/>
              <a:gd name="connsiteX711" fmla="*/ 5359004 w 12191993"/>
              <a:gd name="connsiteY711" fmla="*/ 6592534 h 6857996"/>
              <a:gd name="connsiteX712" fmla="*/ 5354928 w 12191993"/>
              <a:gd name="connsiteY712" fmla="*/ 6595405 h 6857996"/>
              <a:gd name="connsiteX713" fmla="*/ 5354928 w 12191993"/>
              <a:gd name="connsiteY713" fmla="*/ 6597638 h 6857996"/>
              <a:gd name="connsiteX714" fmla="*/ 5356496 w 12191993"/>
              <a:gd name="connsiteY714" fmla="*/ 6599233 h 6857996"/>
              <a:gd name="connsiteX715" fmla="*/ 5357436 w 12191993"/>
              <a:gd name="connsiteY715" fmla="*/ 6599233 h 6857996"/>
              <a:gd name="connsiteX716" fmla="*/ 5371547 w 12191993"/>
              <a:gd name="connsiteY716" fmla="*/ 6598914 h 6857996"/>
              <a:gd name="connsiteX717" fmla="*/ 5385344 w 12191993"/>
              <a:gd name="connsiteY717" fmla="*/ 6599233 h 6857996"/>
              <a:gd name="connsiteX718" fmla="*/ 5386286 w 12191993"/>
              <a:gd name="connsiteY718" fmla="*/ 6599233 h 6857996"/>
              <a:gd name="connsiteX719" fmla="*/ 5387854 w 12191993"/>
              <a:gd name="connsiteY719" fmla="*/ 6597638 h 6857996"/>
              <a:gd name="connsiteX720" fmla="*/ 5387854 w 12191993"/>
              <a:gd name="connsiteY720" fmla="*/ 6595405 h 6857996"/>
              <a:gd name="connsiteX721" fmla="*/ 5383777 w 12191993"/>
              <a:gd name="connsiteY721" fmla="*/ 6592534 h 6857996"/>
              <a:gd name="connsiteX722" fmla="*/ 5379073 w 12191993"/>
              <a:gd name="connsiteY722" fmla="*/ 6587430 h 6857996"/>
              <a:gd name="connsiteX723" fmla="*/ 5378760 w 12191993"/>
              <a:gd name="connsiteY723" fmla="*/ 6569245 h 6857996"/>
              <a:gd name="connsiteX724" fmla="*/ 5378760 w 12191993"/>
              <a:gd name="connsiteY724" fmla="*/ 6566055 h 6857996"/>
              <a:gd name="connsiteX725" fmla="*/ 5381582 w 12191993"/>
              <a:gd name="connsiteY725" fmla="*/ 6551380 h 6857996"/>
              <a:gd name="connsiteX726" fmla="*/ 5394439 w 12191993"/>
              <a:gd name="connsiteY726" fmla="*/ 6544681 h 6857996"/>
              <a:gd name="connsiteX727" fmla="*/ 5404159 w 12191993"/>
              <a:gd name="connsiteY727" fmla="*/ 6550104 h 6857996"/>
              <a:gd name="connsiteX728" fmla="*/ 5405414 w 12191993"/>
              <a:gd name="connsiteY728" fmla="*/ 6565098 h 6857996"/>
              <a:gd name="connsiteX729" fmla="*/ 5405414 w 12191993"/>
              <a:gd name="connsiteY729" fmla="*/ 6569245 h 6857996"/>
              <a:gd name="connsiteX730" fmla="*/ 5405100 w 12191993"/>
              <a:gd name="connsiteY730" fmla="*/ 6587430 h 6857996"/>
              <a:gd name="connsiteX731" fmla="*/ 5400397 w 12191993"/>
              <a:gd name="connsiteY731" fmla="*/ 6592534 h 6857996"/>
              <a:gd name="connsiteX732" fmla="*/ 5396321 w 12191993"/>
              <a:gd name="connsiteY732" fmla="*/ 6595405 h 6857996"/>
              <a:gd name="connsiteX733" fmla="*/ 5396321 w 12191993"/>
              <a:gd name="connsiteY733" fmla="*/ 6597638 h 6857996"/>
              <a:gd name="connsiteX734" fmla="*/ 5397888 w 12191993"/>
              <a:gd name="connsiteY734" fmla="*/ 6599233 h 6857996"/>
              <a:gd name="connsiteX735" fmla="*/ 5398829 w 12191993"/>
              <a:gd name="connsiteY735" fmla="*/ 6599233 h 6857996"/>
              <a:gd name="connsiteX736" fmla="*/ 5412940 w 12191993"/>
              <a:gd name="connsiteY736" fmla="*/ 6598914 h 6857996"/>
              <a:gd name="connsiteX737" fmla="*/ 5427050 w 12191993"/>
              <a:gd name="connsiteY737" fmla="*/ 6599233 h 6857996"/>
              <a:gd name="connsiteX738" fmla="*/ 5427991 w 12191993"/>
              <a:gd name="connsiteY738" fmla="*/ 6599233 h 6857996"/>
              <a:gd name="connsiteX739" fmla="*/ 5429245 w 12191993"/>
              <a:gd name="connsiteY739" fmla="*/ 6597638 h 6857996"/>
              <a:gd name="connsiteX740" fmla="*/ 5429245 w 12191993"/>
              <a:gd name="connsiteY740" fmla="*/ 6595405 h 6857996"/>
              <a:gd name="connsiteX741" fmla="*/ 5425169 w 12191993"/>
              <a:gd name="connsiteY741" fmla="*/ 6592534 h 6857996"/>
              <a:gd name="connsiteX742" fmla="*/ 5420466 w 12191993"/>
              <a:gd name="connsiteY742" fmla="*/ 6587430 h 6857996"/>
              <a:gd name="connsiteX743" fmla="*/ 5420151 w 12191993"/>
              <a:gd name="connsiteY743" fmla="*/ 6569245 h 6857996"/>
              <a:gd name="connsiteX744" fmla="*/ 5420151 w 12191993"/>
              <a:gd name="connsiteY744" fmla="*/ 6565098 h 6857996"/>
              <a:gd name="connsiteX745" fmla="*/ 5418897 w 12191993"/>
              <a:gd name="connsiteY745" fmla="*/ 6542448 h 6857996"/>
              <a:gd name="connsiteX746" fmla="*/ 5400397 w 12191993"/>
              <a:gd name="connsiteY746" fmla="*/ 6532558 h 6857996"/>
              <a:gd name="connsiteX747" fmla="*/ 5383777 w 12191993"/>
              <a:gd name="connsiteY747" fmla="*/ 6540853 h 6857996"/>
              <a:gd name="connsiteX748" fmla="*/ 5381268 w 12191993"/>
              <a:gd name="connsiteY748" fmla="*/ 6543405 h 6857996"/>
              <a:gd name="connsiteX749" fmla="*/ 5380014 w 12191993"/>
              <a:gd name="connsiteY749" fmla="*/ 6545000 h 6857996"/>
              <a:gd name="connsiteX750" fmla="*/ 5378760 w 12191993"/>
              <a:gd name="connsiteY750" fmla="*/ 6545957 h 6857996"/>
              <a:gd name="connsiteX751" fmla="*/ 5377506 w 12191993"/>
              <a:gd name="connsiteY751" fmla="*/ 6543086 h 6857996"/>
              <a:gd name="connsiteX752" fmla="*/ 5376878 w 12191993"/>
              <a:gd name="connsiteY752" fmla="*/ 6535110 h 6857996"/>
              <a:gd name="connsiteX753" fmla="*/ 5375310 w 12191993"/>
              <a:gd name="connsiteY753" fmla="*/ 6532558 h 6857996"/>
              <a:gd name="connsiteX754" fmla="*/ 5981693 w 12191993"/>
              <a:gd name="connsiteY754" fmla="*/ 6519858 h 6857996"/>
              <a:gd name="connsiteX755" fmla="*/ 5980106 w 12191993"/>
              <a:gd name="connsiteY755" fmla="*/ 6526208 h 6857996"/>
              <a:gd name="connsiteX756" fmla="*/ 5981693 w 12191993"/>
              <a:gd name="connsiteY756" fmla="*/ 6527796 h 6857996"/>
              <a:gd name="connsiteX757" fmla="*/ 5983280 w 12191993"/>
              <a:gd name="connsiteY757" fmla="*/ 6526208 h 6857996"/>
              <a:gd name="connsiteX758" fmla="*/ 5995980 w 12191993"/>
              <a:gd name="connsiteY758" fmla="*/ 6530971 h 6857996"/>
              <a:gd name="connsiteX759" fmla="*/ 5975343 w 12191993"/>
              <a:gd name="connsiteY759" fmla="*/ 6540496 h 6857996"/>
              <a:gd name="connsiteX760" fmla="*/ 5973755 w 12191993"/>
              <a:gd name="connsiteY760" fmla="*/ 6543671 h 6857996"/>
              <a:gd name="connsiteX761" fmla="*/ 5995980 w 12191993"/>
              <a:gd name="connsiteY761" fmla="*/ 6548434 h 6857996"/>
              <a:gd name="connsiteX762" fmla="*/ 5997568 w 12191993"/>
              <a:gd name="connsiteY762" fmla="*/ 6550021 h 6857996"/>
              <a:gd name="connsiteX763" fmla="*/ 5999156 w 12191993"/>
              <a:gd name="connsiteY763" fmla="*/ 6550021 h 6857996"/>
              <a:gd name="connsiteX764" fmla="*/ 5999156 w 12191993"/>
              <a:gd name="connsiteY764" fmla="*/ 6545259 h 6857996"/>
              <a:gd name="connsiteX765" fmla="*/ 5999156 w 12191993"/>
              <a:gd name="connsiteY765" fmla="*/ 6543671 h 6857996"/>
              <a:gd name="connsiteX766" fmla="*/ 5997568 w 12191993"/>
              <a:gd name="connsiteY766" fmla="*/ 6545259 h 6857996"/>
              <a:gd name="connsiteX767" fmla="*/ 5983280 w 12191993"/>
              <a:gd name="connsiteY767" fmla="*/ 6542084 h 6857996"/>
              <a:gd name="connsiteX768" fmla="*/ 6003918 w 12191993"/>
              <a:gd name="connsiteY768" fmla="*/ 6534146 h 6857996"/>
              <a:gd name="connsiteX769" fmla="*/ 6005506 w 12191993"/>
              <a:gd name="connsiteY769" fmla="*/ 6529383 h 6857996"/>
              <a:gd name="connsiteX770" fmla="*/ 6003918 w 12191993"/>
              <a:gd name="connsiteY770" fmla="*/ 6529383 h 6857996"/>
              <a:gd name="connsiteX771" fmla="*/ 6002330 w 12191993"/>
              <a:gd name="connsiteY771" fmla="*/ 6529383 h 6857996"/>
              <a:gd name="connsiteX772" fmla="*/ 5983280 w 12191993"/>
              <a:gd name="connsiteY772" fmla="*/ 6521446 h 6857996"/>
              <a:gd name="connsiteX773" fmla="*/ 5983280 w 12191993"/>
              <a:gd name="connsiteY773" fmla="*/ 6519858 h 6857996"/>
              <a:gd name="connsiteX774" fmla="*/ 6113455 w 12191993"/>
              <a:gd name="connsiteY774" fmla="*/ 6516683 h 6857996"/>
              <a:gd name="connsiteX775" fmla="*/ 6121393 w 12191993"/>
              <a:gd name="connsiteY775" fmla="*/ 6527796 h 6857996"/>
              <a:gd name="connsiteX776" fmla="*/ 6113455 w 12191993"/>
              <a:gd name="connsiteY776" fmla="*/ 6527796 h 6857996"/>
              <a:gd name="connsiteX777" fmla="*/ 6103930 w 12191993"/>
              <a:gd name="connsiteY777" fmla="*/ 6516683 h 6857996"/>
              <a:gd name="connsiteX778" fmla="*/ 6103930 w 12191993"/>
              <a:gd name="connsiteY778" fmla="*/ 6527796 h 6857996"/>
              <a:gd name="connsiteX779" fmla="*/ 6095992 w 12191993"/>
              <a:gd name="connsiteY779" fmla="*/ 6527796 h 6857996"/>
              <a:gd name="connsiteX780" fmla="*/ 4716822 w 12191993"/>
              <a:gd name="connsiteY780" fmla="*/ 6515097 h 6857996"/>
              <a:gd name="connsiteX781" fmla="*/ 4728076 w 12191993"/>
              <a:gd name="connsiteY781" fmla="*/ 6516040 h 6857996"/>
              <a:gd name="connsiteX782" fmla="*/ 4738685 w 12191993"/>
              <a:gd name="connsiteY782" fmla="*/ 6530501 h 6857996"/>
              <a:gd name="connsiteX783" fmla="*/ 4732898 w 12191993"/>
              <a:gd name="connsiteY783" fmla="*/ 6543389 h 6857996"/>
              <a:gd name="connsiteX784" fmla="*/ 4716180 w 12191993"/>
              <a:gd name="connsiteY784" fmla="*/ 6546847 h 6857996"/>
              <a:gd name="connsiteX785" fmla="*/ 4713607 w 12191993"/>
              <a:gd name="connsiteY785" fmla="*/ 6543704 h 6857996"/>
              <a:gd name="connsiteX786" fmla="*/ 4713285 w 12191993"/>
              <a:gd name="connsiteY786" fmla="*/ 6540246 h 6857996"/>
              <a:gd name="connsiteX787" fmla="*/ 4713285 w 12191993"/>
              <a:gd name="connsiteY787" fmla="*/ 6535530 h 6857996"/>
              <a:gd name="connsiteX788" fmla="*/ 4713607 w 12191993"/>
              <a:gd name="connsiteY788" fmla="*/ 6519813 h 6857996"/>
              <a:gd name="connsiteX789" fmla="*/ 4713607 w 12191993"/>
              <a:gd name="connsiteY789" fmla="*/ 6517298 h 6857996"/>
              <a:gd name="connsiteX790" fmla="*/ 4716822 w 12191993"/>
              <a:gd name="connsiteY790" fmla="*/ 6515097 h 6857996"/>
              <a:gd name="connsiteX791" fmla="*/ 6214308 w 12191993"/>
              <a:gd name="connsiteY791" fmla="*/ 6515096 h 6857996"/>
              <a:gd name="connsiteX792" fmla="*/ 6224580 w 12191993"/>
              <a:gd name="connsiteY792" fmla="*/ 6523033 h 6857996"/>
              <a:gd name="connsiteX793" fmla="*/ 6211226 w 12191993"/>
              <a:gd name="connsiteY793" fmla="*/ 6529383 h 6857996"/>
              <a:gd name="connsiteX794" fmla="*/ 6214308 w 12191993"/>
              <a:gd name="connsiteY794" fmla="*/ 6515096 h 6857996"/>
              <a:gd name="connsiteX795" fmla="*/ 6121392 w 12191993"/>
              <a:gd name="connsiteY795" fmla="*/ 6513508 h 6857996"/>
              <a:gd name="connsiteX796" fmla="*/ 6153142 w 12191993"/>
              <a:gd name="connsiteY796" fmla="*/ 6527796 h 6857996"/>
              <a:gd name="connsiteX797" fmla="*/ 6132505 w 12191993"/>
              <a:gd name="connsiteY797" fmla="*/ 6527796 h 6857996"/>
              <a:gd name="connsiteX798" fmla="*/ 6094405 w 12191993"/>
              <a:gd name="connsiteY798" fmla="*/ 6513508 h 6857996"/>
              <a:gd name="connsiteX799" fmla="*/ 6084881 w 12191993"/>
              <a:gd name="connsiteY799" fmla="*/ 6527796 h 6857996"/>
              <a:gd name="connsiteX800" fmla="*/ 6062656 w 12191993"/>
              <a:gd name="connsiteY800" fmla="*/ 6527796 h 6857996"/>
              <a:gd name="connsiteX801" fmla="*/ 5802498 w 12191993"/>
              <a:gd name="connsiteY801" fmla="*/ 6508746 h 6857996"/>
              <a:gd name="connsiteX802" fmla="*/ 5799587 w 12191993"/>
              <a:gd name="connsiteY802" fmla="*/ 6509699 h 6857996"/>
              <a:gd name="connsiteX803" fmla="*/ 5791174 w 12191993"/>
              <a:gd name="connsiteY803" fmla="*/ 6512874 h 6857996"/>
              <a:gd name="connsiteX804" fmla="*/ 5787614 w 12191993"/>
              <a:gd name="connsiteY804" fmla="*/ 6517636 h 6857996"/>
              <a:gd name="connsiteX805" fmla="*/ 5787614 w 12191993"/>
              <a:gd name="connsiteY805" fmla="*/ 6523351 h 6857996"/>
              <a:gd name="connsiteX806" fmla="*/ 5788262 w 12191993"/>
              <a:gd name="connsiteY806" fmla="*/ 6531924 h 6857996"/>
              <a:gd name="connsiteX807" fmla="*/ 5784703 w 12191993"/>
              <a:gd name="connsiteY807" fmla="*/ 6534781 h 6857996"/>
              <a:gd name="connsiteX808" fmla="*/ 5783085 w 12191993"/>
              <a:gd name="connsiteY808" fmla="*/ 6534464 h 6857996"/>
              <a:gd name="connsiteX809" fmla="*/ 5780172 w 12191993"/>
              <a:gd name="connsiteY809" fmla="*/ 6534464 h 6857996"/>
              <a:gd name="connsiteX810" fmla="*/ 5777584 w 12191993"/>
              <a:gd name="connsiteY810" fmla="*/ 6537639 h 6857996"/>
              <a:gd name="connsiteX811" fmla="*/ 5775966 w 12191993"/>
              <a:gd name="connsiteY811" fmla="*/ 6541766 h 6857996"/>
              <a:gd name="connsiteX812" fmla="*/ 5775318 w 12191993"/>
              <a:gd name="connsiteY812" fmla="*/ 6543671 h 6857996"/>
              <a:gd name="connsiteX813" fmla="*/ 5776613 w 12191993"/>
              <a:gd name="connsiteY813" fmla="*/ 6544306 h 6857996"/>
              <a:gd name="connsiteX814" fmla="*/ 5778554 w 12191993"/>
              <a:gd name="connsiteY814" fmla="*/ 6544306 h 6857996"/>
              <a:gd name="connsiteX815" fmla="*/ 5782113 w 12191993"/>
              <a:gd name="connsiteY815" fmla="*/ 6544306 h 6857996"/>
              <a:gd name="connsiteX816" fmla="*/ 5784379 w 12191993"/>
              <a:gd name="connsiteY816" fmla="*/ 6543989 h 6857996"/>
              <a:gd name="connsiteX817" fmla="*/ 5787614 w 12191993"/>
              <a:gd name="connsiteY817" fmla="*/ 6551926 h 6857996"/>
              <a:gd name="connsiteX818" fmla="*/ 5787614 w 12191993"/>
              <a:gd name="connsiteY818" fmla="*/ 6569706 h 6857996"/>
              <a:gd name="connsiteX819" fmla="*/ 5787614 w 12191993"/>
              <a:gd name="connsiteY819" fmla="*/ 6577326 h 6857996"/>
              <a:gd name="connsiteX820" fmla="*/ 5787290 w 12191993"/>
              <a:gd name="connsiteY820" fmla="*/ 6584946 h 6857996"/>
              <a:gd name="connsiteX821" fmla="*/ 5808000 w 12191993"/>
              <a:gd name="connsiteY821" fmla="*/ 6600821 h 6857996"/>
              <a:gd name="connsiteX822" fmla="*/ 5824500 w 12191993"/>
              <a:gd name="connsiteY822" fmla="*/ 6597646 h 6857996"/>
              <a:gd name="connsiteX823" fmla="*/ 5825795 w 12191993"/>
              <a:gd name="connsiteY823" fmla="*/ 6589074 h 6857996"/>
              <a:gd name="connsiteX824" fmla="*/ 5825148 w 12191993"/>
              <a:gd name="connsiteY824" fmla="*/ 6588121 h 6857996"/>
              <a:gd name="connsiteX825" fmla="*/ 5823208 w 12191993"/>
              <a:gd name="connsiteY825" fmla="*/ 6588439 h 6857996"/>
              <a:gd name="connsiteX826" fmla="*/ 5812205 w 12191993"/>
              <a:gd name="connsiteY826" fmla="*/ 6590026 h 6857996"/>
              <a:gd name="connsiteX827" fmla="*/ 5804439 w 12191993"/>
              <a:gd name="connsiteY827" fmla="*/ 6586216 h 6857996"/>
              <a:gd name="connsiteX828" fmla="*/ 5802821 w 12191993"/>
              <a:gd name="connsiteY828" fmla="*/ 6569706 h 6857996"/>
              <a:gd name="connsiteX829" fmla="*/ 5802821 w 12191993"/>
              <a:gd name="connsiteY829" fmla="*/ 6549386 h 6857996"/>
              <a:gd name="connsiteX830" fmla="*/ 5807028 w 12191993"/>
              <a:gd name="connsiteY830" fmla="*/ 6543671 h 6857996"/>
              <a:gd name="connsiteX831" fmla="*/ 5812205 w 12191993"/>
              <a:gd name="connsiteY831" fmla="*/ 6543989 h 6857996"/>
              <a:gd name="connsiteX832" fmla="*/ 5817058 w 12191993"/>
              <a:gd name="connsiteY832" fmla="*/ 6543989 h 6857996"/>
              <a:gd name="connsiteX833" fmla="*/ 5820941 w 12191993"/>
              <a:gd name="connsiteY833" fmla="*/ 6544306 h 6857996"/>
              <a:gd name="connsiteX834" fmla="*/ 5824500 w 12191993"/>
              <a:gd name="connsiteY834" fmla="*/ 6541131 h 6857996"/>
              <a:gd name="connsiteX835" fmla="*/ 5826118 w 12191993"/>
              <a:gd name="connsiteY835" fmla="*/ 6535099 h 6857996"/>
              <a:gd name="connsiteX836" fmla="*/ 5825148 w 12191993"/>
              <a:gd name="connsiteY836" fmla="*/ 6533829 h 6857996"/>
              <a:gd name="connsiteX837" fmla="*/ 5824500 w 12191993"/>
              <a:gd name="connsiteY837" fmla="*/ 6533829 h 6857996"/>
              <a:gd name="connsiteX838" fmla="*/ 5817382 w 12191993"/>
              <a:gd name="connsiteY838" fmla="*/ 6534464 h 6857996"/>
              <a:gd name="connsiteX839" fmla="*/ 5806706 w 12191993"/>
              <a:gd name="connsiteY839" fmla="*/ 6534464 h 6857996"/>
              <a:gd name="connsiteX840" fmla="*/ 5802174 w 12191993"/>
              <a:gd name="connsiteY840" fmla="*/ 6531606 h 6857996"/>
              <a:gd name="connsiteX841" fmla="*/ 5803469 w 12191993"/>
              <a:gd name="connsiteY841" fmla="*/ 6514779 h 6857996"/>
              <a:gd name="connsiteX842" fmla="*/ 5803792 w 12191993"/>
              <a:gd name="connsiteY842" fmla="*/ 6510969 h 6857996"/>
              <a:gd name="connsiteX843" fmla="*/ 5802498 w 12191993"/>
              <a:gd name="connsiteY843" fmla="*/ 6508746 h 6857996"/>
              <a:gd name="connsiteX844" fmla="*/ 5988043 w 12191993"/>
              <a:gd name="connsiteY844" fmla="*/ 6507158 h 6857996"/>
              <a:gd name="connsiteX845" fmla="*/ 5983280 w 12191993"/>
              <a:gd name="connsiteY845" fmla="*/ 6516683 h 6857996"/>
              <a:gd name="connsiteX846" fmla="*/ 5984868 w 12191993"/>
              <a:gd name="connsiteY846" fmla="*/ 6516683 h 6857996"/>
              <a:gd name="connsiteX847" fmla="*/ 5986456 w 12191993"/>
              <a:gd name="connsiteY847" fmla="*/ 6515096 h 6857996"/>
              <a:gd name="connsiteX848" fmla="*/ 6005506 w 12191993"/>
              <a:gd name="connsiteY848" fmla="*/ 6524621 h 6857996"/>
              <a:gd name="connsiteX849" fmla="*/ 6005506 w 12191993"/>
              <a:gd name="connsiteY849" fmla="*/ 6526209 h 6857996"/>
              <a:gd name="connsiteX850" fmla="*/ 6007094 w 12191993"/>
              <a:gd name="connsiteY850" fmla="*/ 6527796 h 6857996"/>
              <a:gd name="connsiteX851" fmla="*/ 6010268 w 12191993"/>
              <a:gd name="connsiteY851" fmla="*/ 6519859 h 6857996"/>
              <a:gd name="connsiteX852" fmla="*/ 6008681 w 12191993"/>
              <a:gd name="connsiteY852" fmla="*/ 6518271 h 6857996"/>
              <a:gd name="connsiteX853" fmla="*/ 6007094 w 12191993"/>
              <a:gd name="connsiteY853" fmla="*/ 6519859 h 6857996"/>
              <a:gd name="connsiteX854" fmla="*/ 5989630 w 12191993"/>
              <a:gd name="connsiteY854" fmla="*/ 6510333 h 6857996"/>
              <a:gd name="connsiteX855" fmla="*/ 5989630 w 12191993"/>
              <a:gd name="connsiteY855" fmla="*/ 6508746 h 6857996"/>
              <a:gd name="connsiteX856" fmla="*/ 4689454 w 12191993"/>
              <a:gd name="connsiteY856" fmla="*/ 6505572 h 6857996"/>
              <a:gd name="connsiteX857" fmla="*/ 4687884 w 12191993"/>
              <a:gd name="connsiteY857" fmla="*/ 6507802 h 6857996"/>
              <a:gd name="connsiteX858" fmla="*/ 4687884 w 12191993"/>
              <a:gd name="connsiteY858" fmla="*/ 6510351 h 6857996"/>
              <a:gd name="connsiteX859" fmla="*/ 4691335 w 12191993"/>
              <a:gd name="connsiteY859" fmla="*/ 6513218 h 6857996"/>
              <a:gd name="connsiteX860" fmla="*/ 4696669 w 12191993"/>
              <a:gd name="connsiteY860" fmla="*/ 6518634 h 6857996"/>
              <a:gd name="connsiteX861" fmla="*/ 4696984 w 12191993"/>
              <a:gd name="connsiteY861" fmla="*/ 6541572 h 6857996"/>
              <a:gd name="connsiteX862" fmla="*/ 4696984 w 12191993"/>
              <a:gd name="connsiteY862" fmla="*/ 6563236 h 6857996"/>
              <a:gd name="connsiteX863" fmla="*/ 4696669 w 12191993"/>
              <a:gd name="connsiteY863" fmla="*/ 6586173 h 6857996"/>
              <a:gd name="connsiteX864" fmla="*/ 4691335 w 12191993"/>
              <a:gd name="connsiteY864" fmla="*/ 6591589 h 6857996"/>
              <a:gd name="connsiteX865" fmla="*/ 4687884 w 12191993"/>
              <a:gd name="connsiteY865" fmla="*/ 6594775 h 6857996"/>
              <a:gd name="connsiteX866" fmla="*/ 4687884 w 12191993"/>
              <a:gd name="connsiteY866" fmla="*/ 6597324 h 6857996"/>
              <a:gd name="connsiteX867" fmla="*/ 4689768 w 12191993"/>
              <a:gd name="connsiteY867" fmla="*/ 6599235 h 6857996"/>
              <a:gd name="connsiteX868" fmla="*/ 4694788 w 12191993"/>
              <a:gd name="connsiteY868" fmla="*/ 6599235 h 6857996"/>
              <a:gd name="connsiteX869" fmla="*/ 4705139 w 12191993"/>
              <a:gd name="connsiteY869" fmla="*/ 6598917 h 6857996"/>
              <a:gd name="connsiteX870" fmla="*/ 4715179 w 12191993"/>
              <a:gd name="connsiteY870" fmla="*/ 6599235 h 6857996"/>
              <a:gd name="connsiteX871" fmla="*/ 4720199 w 12191993"/>
              <a:gd name="connsiteY871" fmla="*/ 6599235 h 6857996"/>
              <a:gd name="connsiteX872" fmla="*/ 4722082 w 12191993"/>
              <a:gd name="connsiteY872" fmla="*/ 6597324 h 6857996"/>
              <a:gd name="connsiteX873" fmla="*/ 4722082 w 12191993"/>
              <a:gd name="connsiteY873" fmla="*/ 6594775 h 6857996"/>
              <a:gd name="connsiteX874" fmla="*/ 4718630 w 12191993"/>
              <a:gd name="connsiteY874" fmla="*/ 6591589 h 6857996"/>
              <a:gd name="connsiteX875" fmla="*/ 4713299 w 12191993"/>
              <a:gd name="connsiteY875" fmla="*/ 6586173 h 6857996"/>
              <a:gd name="connsiteX876" fmla="*/ 4712983 w 12191993"/>
              <a:gd name="connsiteY876" fmla="*/ 6563236 h 6857996"/>
              <a:gd name="connsiteX877" fmla="*/ 4712983 w 12191993"/>
              <a:gd name="connsiteY877" fmla="*/ 6556864 h 6857996"/>
              <a:gd name="connsiteX878" fmla="*/ 4714552 w 12191993"/>
              <a:gd name="connsiteY878" fmla="*/ 6554315 h 6857996"/>
              <a:gd name="connsiteX879" fmla="*/ 4716434 w 12191993"/>
              <a:gd name="connsiteY879" fmla="*/ 6554634 h 6857996"/>
              <a:gd name="connsiteX880" fmla="*/ 4717374 w 12191993"/>
              <a:gd name="connsiteY880" fmla="*/ 6554315 h 6857996"/>
              <a:gd name="connsiteX881" fmla="*/ 4718317 w 12191993"/>
              <a:gd name="connsiteY881" fmla="*/ 6554315 h 6857996"/>
              <a:gd name="connsiteX882" fmla="*/ 4723964 w 12191993"/>
              <a:gd name="connsiteY882" fmla="*/ 6559731 h 6857996"/>
              <a:gd name="connsiteX883" fmla="*/ 4738398 w 12191993"/>
              <a:gd name="connsiteY883" fmla="*/ 6591271 h 6857996"/>
              <a:gd name="connsiteX884" fmla="*/ 4744045 w 12191993"/>
              <a:gd name="connsiteY884" fmla="*/ 6599235 h 6857996"/>
              <a:gd name="connsiteX885" fmla="*/ 4746241 w 12191993"/>
              <a:gd name="connsiteY885" fmla="*/ 6599235 h 6857996"/>
              <a:gd name="connsiteX886" fmla="*/ 4753771 w 12191993"/>
              <a:gd name="connsiteY886" fmla="*/ 6599235 h 6857996"/>
              <a:gd name="connsiteX887" fmla="*/ 4764125 w 12191993"/>
              <a:gd name="connsiteY887" fmla="*/ 6599235 h 6857996"/>
              <a:gd name="connsiteX888" fmla="*/ 4765065 w 12191993"/>
              <a:gd name="connsiteY888" fmla="*/ 6599235 h 6857996"/>
              <a:gd name="connsiteX889" fmla="*/ 4767260 w 12191993"/>
              <a:gd name="connsiteY889" fmla="*/ 6597642 h 6857996"/>
              <a:gd name="connsiteX890" fmla="*/ 4767260 w 12191993"/>
              <a:gd name="connsiteY890" fmla="*/ 6595094 h 6857996"/>
              <a:gd name="connsiteX891" fmla="*/ 4764748 w 12191993"/>
              <a:gd name="connsiteY891" fmla="*/ 6592226 h 6857996"/>
              <a:gd name="connsiteX892" fmla="*/ 4755652 w 12191993"/>
              <a:gd name="connsiteY892" fmla="*/ 6584899 h 6857996"/>
              <a:gd name="connsiteX893" fmla="*/ 4739653 w 12191993"/>
              <a:gd name="connsiteY893" fmla="*/ 6556864 h 6857996"/>
              <a:gd name="connsiteX894" fmla="*/ 4737769 w 12191993"/>
              <a:gd name="connsiteY894" fmla="*/ 6552722 h 6857996"/>
              <a:gd name="connsiteX895" fmla="*/ 4737144 w 12191993"/>
              <a:gd name="connsiteY895" fmla="*/ 6551767 h 6857996"/>
              <a:gd name="connsiteX896" fmla="*/ 4740280 w 12191993"/>
              <a:gd name="connsiteY896" fmla="*/ 6550174 h 6857996"/>
              <a:gd name="connsiteX897" fmla="*/ 4755026 w 12191993"/>
              <a:gd name="connsiteY897" fmla="*/ 6528510 h 6857996"/>
              <a:gd name="connsiteX898" fmla="*/ 4748749 w 12191993"/>
              <a:gd name="connsiteY898" fmla="*/ 6512262 h 6857996"/>
              <a:gd name="connsiteX899" fmla="*/ 4729300 w 12191993"/>
              <a:gd name="connsiteY899" fmla="*/ 6505572 h 6857996"/>
              <a:gd name="connsiteX900" fmla="*/ 4722397 w 12191993"/>
              <a:gd name="connsiteY900" fmla="*/ 6505572 h 6857996"/>
              <a:gd name="connsiteX901" fmla="*/ 4704198 w 12191993"/>
              <a:gd name="connsiteY901" fmla="*/ 6506209 h 6857996"/>
              <a:gd name="connsiteX902" fmla="*/ 4694788 w 12191993"/>
              <a:gd name="connsiteY902" fmla="*/ 6505891 h 6857996"/>
              <a:gd name="connsiteX903" fmla="*/ 4689454 w 12191993"/>
              <a:gd name="connsiteY903" fmla="*/ 6505572 h 6857996"/>
              <a:gd name="connsiteX904" fmla="*/ 6126155 w 12191993"/>
              <a:gd name="connsiteY904" fmla="*/ 6505571 h 6857996"/>
              <a:gd name="connsiteX905" fmla="*/ 6180130 w 12191993"/>
              <a:gd name="connsiteY905" fmla="*/ 6513791 h 6857996"/>
              <a:gd name="connsiteX906" fmla="*/ 6176617 w 12191993"/>
              <a:gd name="connsiteY906" fmla="*/ 6527796 h 6857996"/>
              <a:gd name="connsiteX907" fmla="*/ 6126155 w 12191993"/>
              <a:gd name="connsiteY907" fmla="*/ 6505571 h 6857996"/>
              <a:gd name="connsiteX908" fmla="*/ 6089642 w 12191993"/>
              <a:gd name="connsiteY908" fmla="*/ 6505571 h 6857996"/>
              <a:gd name="connsiteX909" fmla="*/ 6039201 w 12191993"/>
              <a:gd name="connsiteY909" fmla="*/ 6527796 h 6857996"/>
              <a:gd name="connsiteX910" fmla="*/ 6035667 w 12191993"/>
              <a:gd name="connsiteY910" fmla="*/ 6513791 h 6857996"/>
              <a:gd name="connsiteX911" fmla="*/ 6089642 w 12191993"/>
              <a:gd name="connsiteY911" fmla="*/ 6505571 h 6857996"/>
              <a:gd name="connsiteX912" fmla="*/ 5258126 w 12191993"/>
              <a:gd name="connsiteY912" fmla="*/ 6505571 h 6857996"/>
              <a:gd name="connsiteX913" fmla="*/ 5256209 w 12191993"/>
              <a:gd name="connsiteY913" fmla="*/ 6507801 h 6857996"/>
              <a:gd name="connsiteX914" fmla="*/ 5256209 w 12191993"/>
              <a:gd name="connsiteY914" fmla="*/ 6510350 h 6857996"/>
              <a:gd name="connsiteX915" fmla="*/ 5259726 w 12191993"/>
              <a:gd name="connsiteY915" fmla="*/ 6513217 h 6857996"/>
              <a:gd name="connsiteX916" fmla="*/ 5265481 w 12191993"/>
              <a:gd name="connsiteY916" fmla="*/ 6518632 h 6857996"/>
              <a:gd name="connsiteX917" fmla="*/ 5265481 w 12191993"/>
              <a:gd name="connsiteY917" fmla="*/ 6541569 h 6857996"/>
              <a:gd name="connsiteX918" fmla="*/ 5265481 w 12191993"/>
              <a:gd name="connsiteY918" fmla="*/ 6554948 h 6857996"/>
              <a:gd name="connsiteX919" fmla="*/ 5268996 w 12191993"/>
              <a:gd name="connsiteY919" fmla="*/ 6586167 h 6857996"/>
              <a:gd name="connsiteX920" fmla="*/ 5301288 w 12191993"/>
              <a:gd name="connsiteY920" fmla="*/ 6600821 h 6857996"/>
              <a:gd name="connsiteX921" fmla="*/ 5337734 w 12191993"/>
              <a:gd name="connsiteY921" fmla="*/ 6578840 h 6857996"/>
              <a:gd name="connsiteX922" fmla="*/ 5339012 w 12191993"/>
              <a:gd name="connsiteY922" fmla="*/ 6554630 h 6857996"/>
              <a:gd name="connsiteX923" fmla="*/ 5339012 w 12191993"/>
              <a:gd name="connsiteY923" fmla="*/ 6541569 h 6857996"/>
              <a:gd name="connsiteX924" fmla="*/ 5339333 w 12191993"/>
              <a:gd name="connsiteY924" fmla="*/ 6518632 h 6857996"/>
              <a:gd name="connsiteX925" fmla="*/ 5344768 w 12191993"/>
              <a:gd name="connsiteY925" fmla="*/ 6513217 h 6857996"/>
              <a:gd name="connsiteX926" fmla="*/ 5348284 w 12191993"/>
              <a:gd name="connsiteY926" fmla="*/ 6510350 h 6857996"/>
              <a:gd name="connsiteX927" fmla="*/ 5348284 w 12191993"/>
              <a:gd name="connsiteY927" fmla="*/ 6507801 h 6857996"/>
              <a:gd name="connsiteX928" fmla="*/ 5346686 w 12191993"/>
              <a:gd name="connsiteY928" fmla="*/ 6505571 h 6857996"/>
              <a:gd name="connsiteX929" fmla="*/ 5341251 w 12191993"/>
              <a:gd name="connsiteY929" fmla="*/ 6505890 h 6857996"/>
              <a:gd name="connsiteX930" fmla="*/ 5333578 w 12191993"/>
              <a:gd name="connsiteY930" fmla="*/ 6506208 h 6857996"/>
              <a:gd name="connsiteX931" fmla="*/ 5326225 w 12191993"/>
              <a:gd name="connsiteY931" fmla="*/ 6505890 h 6857996"/>
              <a:gd name="connsiteX932" fmla="*/ 5320789 w 12191993"/>
              <a:gd name="connsiteY932" fmla="*/ 6505571 h 6857996"/>
              <a:gd name="connsiteX933" fmla="*/ 5319193 w 12191993"/>
              <a:gd name="connsiteY933" fmla="*/ 6507801 h 6857996"/>
              <a:gd name="connsiteX934" fmla="*/ 5319193 w 12191993"/>
              <a:gd name="connsiteY934" fmla="*/ 6510350 h 6857996"/>
              <a:gd name="connsiteX935" fmla="*/ 5322708 w 12191993"/>
              <a:gd name="connsiteY935" fmla="*/ 6513217 h 6857996"/>
              <a:gd name="connsiteX936" fmla="*/ 5328143 w 12191993"/>
              <a:gd name="connsiteY936" fmla="*/ 6518632 h 6857996"/>
              <a:gd name="connsiteX937" fmla="*/ 5328143 w 12191993"/>
              <a:gd name="connsiteY937" fmla="*/ 6541569 h 6857996"/>
              <a:gd name="connsiteX938" fmla="*/ 5328143 w 12191993"/>
              <a:gd name="connsiteY938" fmla="*/ 6554948 h 6857996"/>
              <a:gd name="connsiteX939" fmla="*/ 5326545 w 12191993"/>
              <a:gd name="connsiteY939" fmla="*/ 6578840 h 6857996"/>
              <a:gd name="connsiteX940" fmla="*/ 5304804 w 12191993"/>
              <a:gd name="connsiteY940" fmla="*/ 6591264 h 6857996"/>
              <a:gd name="connsiteX941" fmla="*/ 5284983 w 12191993"/>
              <a:gd name="connsiteY941" fmla="*/ 6581070 h 6857996"/>
              <a:gd name="connsiteX942" fmla="*/ 5282105 w 12191993"/>
              <a:gd name="connsiteY942" fmla="*/ 6555585 h 6857996"/>
              <a:gd name="connsiteX943" fmla="*/ 5282105 w 12191993"/>
              <a:gd name="connsiteY943" fmla="*/ 6541569 h 6857996"/>
              <a:gd name="connsiteX944" fmla="*/ 5282105 w 12191993"/>
              <a:gd name="connsiteY944" fmla="*/ 6518632 h 6857996"/>
              <a:gd name="connsiteX945" fmla="*/ 5287862 w 12191993"/>
              <a:gd name="connsiteY945" fmla="*/ 6513217 h 6857996"/>
              <a:gd name="connsiteX946" fmla="*/ 5291057 w 12191993"/>
              <a:gd name="connsiteY946" fmla="*/ 6510350 h 6857996"/>
              <a:gd name="connsiteX947" fmla="*/ 5291057 w 12191993"/>
              <a:gd name="connsiteY947" fmla="*/ 6507801 h 6857996"/>
              <a:gd name="connsiteX948" fmla="*/ 5289458 w 12191993"/>
              <a:gd name="connsiteY948" fmla="*/ 6505571 h 6857996"/>
              <a:gd name="connsiteX949" fmla="*/ 5284344 w 12191993"/>
              <a:gd name="connsiteY949" fmla="*/ 6505890 h 6857996"/>
              <a:gd name="connsiteX950" fmla="*/ 5273472 w 12191993"/>
              <a:gd name="connsiteY950" fmla="*/ 6506208 h 6857996"/>
              <a:gd name="connsiteX951" fmla="*/ 5263242 w 12191993"/>
              <a:gd name="connsiteY951" fmla="*/ 6505890 h 6857996"/>
              <a:gd name="connsiteX952" fmla="*/ 5258126 w 12191993"/>
              <a:gd name="connsiteY952" fmla="*/ 6505571 h 6857996"/>
              <a:gd name="connsiteX953" fmla="*/ 5751804 w 12191993"/>
              <a:gd name="connsiteY953" fmla="*/ 6503983 h 6857996"/>
              <a:gd name="connsiteX954" fmla="*/ 5741981 w 12191993"/>
              <a:gd name="connsiteY954" fmla="*/ 6513508 h 6857996"/>
              <a:gd name="connsiteX955" fmla="*/ 5751209 w 12191993"/>
              <a:gd name="connsiteY955" fmla="*/ 6523033 h 6857996"/>
              <a:gd name="connsiteX956" fmla="*/ 5761031 w 12191993"/>
              <a:gd name="connsiteY956" fmla="*/ 6513191 h 6857996"/>
              <a:gd name="connsiteX957" fmla="*/ 5751804 w 12191993"/>
              <a:gd name="connsiteY957" fmla="*/ 6503983 h 6857996"/>
              <a:gd name="connsiteX958" fmla="*/ 5456085 w 12191993"/>
              <a:gd name="connsiteY958" fmla="*/ 6503983 h 6857996"/>
              <a:gd name="connsiteX959" fmla="*/ 5445121 w 12191993"/>
              <a:gd name="connsiteY959" fmla="*/ 6513508 h 6857996"/>
              <a:gd name="connsiteX960" fmla="*/ 5455439 w 12191993"/>
              <a:gd name="connsiteY960" fmla="*/ 6523033 h 6857996"/>
              <a:gd name="connsiteX961" fmla="*/ 5465759 w 12191993"/>
              <a:gd name="connsiteY961" fmla="*/ 6513191 h 6857996"/>
              <a:gd name="connsiteX962" fmla="*/ 5456085 w 12191993"/>
              <a:gd name="connsiteY962" fmla="*/ 6503983 h 6857996"/>
              <a:gd name="connsiteX963" fmla="*/ 6221722 w 12191993"/>
              <a:gd name="connsiteY963" fmla="*/ 6500808 h 6857996"/>
              <a:gd name="connsiteX964" fmla="*/ 6221087 w 12191993"/>
              <a:gd name="connsiteY964" fmla="*/ 6501761 h 6857996"/>
              <a:gd name="connsiteX965" fmla="*/ 6222992 w 12191993"/>
              <a:gd name="connsiteY965" fmla="*/ 6505571 h 6857996"/>
              <a:gd name="connsiteX966" fmla="*/ 6222675 w 12191993"/>
              <a:gd name="connsiteY966" fmla="*/ 6514778 h 6857996"/>
              <a:gd name="connsiteX967" fmla="*/ 6212515 w 12191993"/>
              <a:gd name="connsiteY967" fmla="*/ 6510968 h 6857996"/>
              <a:gd name="connsiteX968" fmla="*/ 6206482 w 12191993"/>
              <a:gd name="connsiteY968" fmla="*/ 6523351 h 6857996"/>
              <a:gd name="connsiteX969" fmla="*/ 6211880 w 12191993"/>
              <a:gd name="connsiteY969" fmla="*/ 6535733 h 6857996"/>
              <a:gd name="connsiteX970" fmla="*/ 6213467 w 12191993"/>
              <a:gd name="connsiteY970" fmla="*/ 6534781 h 6857996"/>
              <a:gd name="connsiteX971" fmla="*/ 6214102 w 12191993"/>
              <a:gd name="connsiteY971" fmla="*/ 6533511 h 6857996"/>
              <a:gd name="connsiteX972" fmla="*/ 6233152 w 12191993"/>
              <a:gd name="connsiteY972" fmla="*/ 6523668 h 6857996"/>
              <a:gd name="connsiteX973" fmla="*/ 6234740 w 12191993"/>
              <a:gd name="connsiteY973" fmla="*/ 6524621 h 6857996"/>
              <a:gd name="connsiteX974" fmla="*/ 6235692 w 12191993"/>
              <a:gd name="connsiteY974" fmla="*/ 6524303 h 6857996"/>
              <a:gd name="connsiteX975" fmla="*/ 6232835 w 12191993"/>
              <a:gd name="connsiteY975" fmla="*/ 6518588 h 6857996"/>
              <a:gd name="connsiteX976" fmla="*/ 6226485 w 12191993"/>
              <a:gd name="connsiteY976" fmla="*/ 6521763 h 6857996"/>
              <a:gd name="connsiteX977" fmla="*/ 6227120 w 12191993"/>
              <a:gd name="connsiteY977" fmla="*/ 6508746 h 6857996"/>
              <a:gd name="connsiteX978" fmla="*/ 6221722 w 12191993"/>
              <a:gd name="connsiteY978" fmla="*/ 6500808 h 6857996"/>
              <a:gd name="connsiteX979" fmla="*/ 5203940 w 12191993"/>
              <a:gd name="connsiteY979" fmla="*/ 6499222 h 6857996"/>
              <a:gd name="connsiteX980" fmla="*/ 5185064 w 12191993"/>
              <a:gd name="connsiteY980" fmla="*/ 6501778 h 6857996"/>
              <a:gd name="connsiteX981" fmla="*/ 5182549 w 12191993"/>
              <a:gd name="connsiteY981" fmla="*/ 6503695 h 6857996"/>
              <a:gd name="connsiteX982" fmla="*/ 5182549 w 12191993"/>
              <a:gd name="connsiteY982" fmla="*/ 6506251 h 6857996"/>
              <a:gd name="connsiteX983" fmla="*/ 5185379 w 12191993"/>
              <a:gd name="connsiteY983" fmla="*/ 6508806 h 6857996"/>
              <a:gd name="connsiteX984" fmla="*/ 5191357 w 12191993"/>
              <a:gd name="connsiteY984" fmla="*/ 6517112 h 6857996"/>
              <a:gd name="connsiteX985" fmla="*/ 5191671 w 12191993"/>
              <a:gd name="connsiteY985" fmla="*/ 6531488 h 6857996"/>
              <a:gd name="connsiteX986" fmla="*/ 5191671 w 12191993"/>
              <a:gd name="connsiteY986" fmla="*/ 6533725 h 6857996"/>
              <a:gd name="connsiteX987" fmla="*/ 5190728 w 12191993"/>
              <a:gd name="connsiteY987" fmla="*/ 6535961 h 6857996"/>
              <a:gd name="connsiteX988" fmla="*/ 5189785 w 12191993"/>
              <a:gd name="connsiteY988" fmla="*/ 6535322 h 6857996"/>
              <a:gd name="connsiteX989" fmla="*/ 5177830 w 12191993"/>
              <a:gd name="connsiteY989" fmla="*/ 6532766 h 6857996"/>
              <a:gd name="connsiteX990" fmla="*/ 5148260 w 12191993"/>
              <a:gd name="connsiteY990" fmla="*/ 6569186 h 6857996"/>
              <a:gd name="connsiteX991" fmla="*/ 5172483 w 12191993"/>
              <a:gd name="connsiteY991" fmla="*/ 6601132 h 6857996"/>
              <a:gd name="connsiteX992" fmla="*/ 5184122 w 12191993"/>
              <a:gd name="connsiteY992" fmla="*/ 6597299 h 6857996"/>
              <a:gd name="connsiteX993" fmla="*/ 5190728 w 12191993"/>
              <a:gd name="connsiteY993" fmla="*/ 6591868 h 6857996"/>
              <a:gd name="connsiteX994" fmla="*/ 5191988 w 12191993"/>
              <a:gd name="connsiteY994" fmla="*/ 6591229 h 6857996"/>
              <a:gd name="connsiteX995" fmla="*/ 5193245 w 12191993"/>
              <a:gd name="connsiteY995" fmla="*/ 6594424 h 6857996"/>
              <a:gd name="connsiteX996" fmla="*/ 5193560 w 12191993"/>
              <a:gd name="connsiteY996" fmla="*/ 6600174 h 6857996"/>
              <a:gd name="connsiteX997" fmla="*/ 5195133 w 12191993"/>
              <a:gd name="connsiteY997" fmla="*/ 6602410 h 6857996"/>
              <a:gd name="connsiteX998" fmla="*/ 5197333 w 12191993"/>
              <a:gd name="connsiteY998" fmla="*/ 6602091 h 6857996"/>
              <a:gd name="connsiteX999" fmla="*/ 5214008 w 12191993"/>
              <a:gd name="connsiteY999" fmla="*/ 6598896 h 6857996"/>
              <a:gd name="connsiteX1000" fmla="*/ 5216522 w 12191993"/>
              <a:gd name="connsiteY1000" fmla="*/ 6596660 h 6857996"/>
              <a:gd name="connsiteX1001" fmla="*/ 5216522 w 12191993"/>
              <a:gd name="connsiteY1001" fmla="*/ 6594424 h 6857996"/>
              <a:gd name="connsiteX1002" fmla="*/ 5214636 w 12191993"/>
              <a:gd name="connsiteY1002" fmla="*/ 6592826 h 6857996"/>
              <a:gd name="connsiteX1003" fmla="*/ 5207399 w 12191993"/>
              <a:gd name="connsiteY1003" fmla="*/ 6589312 h 6857996"/>
              <a:gd name="connsiteX1004" fmla="*/ 5206141 w 12191993"/>
              <a:gd name="connsiteY1004" fmla="*/ 6565671 h 6857996"/>
              <a:gd name="connsiteX1005" fmla="*/ 5206141 w 12191993"/>
              <a:gd name="connsiteY1005" fmla="*/ 6542031 h 6857996"/>
              <a:gd name="connsiteX1006" fmla="*/ 5207085 w 12191993"/>
              <a:gd name="connsiteY1006" fmla="*/ 6501459 h 6857996"/>
              <a:gd name="connsiteX1007" fmla="*/ 5205512 w 12191993"/>
              <a:gd name="connsiteY1007" fmla="*/ 6499222 h 6857996"/>
              <a:gd name="connsiteX1008" fmla="*/ 5203940 w 12191993"/>
              <a:gd name="connsiteY1008" fmla="*/ 6499222 h 6857996"/>
              <a:gd name="connsiteX1009" fmla="*/ 4939540 w 12191993"/>
              <a:gd name="connsiteY1009" fmla="*/ 6499222 h 6857996"/>
              <a:gd name="connsiteX1010" fmla="*/ 4937048 w 12191993"/>
              <a:gd name="connsiteY1010" fmla="*/ 6499540 h 6857996"/>
              <a:gd name="connsiteX1011" fmla="*/ 4918664 w 12191993"/>
              <a:gd name="connsiteY1011" fmla="*/ 6502397 h 6857996"/>
              <a:gd name="connsiteX1012" fmla="*/ 4916484 w 12191993"/>
              <a:gd name="connsiteY1012" fmla="*/ 6504302 h 6857996"/>
              <a:gd name="connsiteX1013" fmla="*/ 4916484 w 12191993"/>
              <a:gd name="connsiteY1013" fmla="*/ 6506525 h 6857996"/>
              <a:gd name="connsiteX1014" fmla="*/ 4920222 w 12191993"/>
              <a:gd name="connsiteY1014" fmla="*/ 6508747 h 6857996"/>
              <a:gd name="connsiteX1015" fmla="*/ 4925520 w 12191993"/>
              <a:gd name="connsiteY1015" fmla="*/ 6513510 h 6857996"/>
              <a:gd name="connsiteX1016" fmla="*/ 4925831 w 12191993"/>
              <a:gd name="connsiteY1016" fmla="*/ 6540497 h 6857996"/>
              <a:gd name="connsiteX1017" fmla="*/ 4925831 w 12191993"/>
              <a:gd name="connsiteY1017" fmla="*/ 6547800 h 6857996"/>
              <a:gd name="connsiteX1018" fmla="*/ 4925520 w 12191993"/>
              <a:gd name="connsiteY1018" fmla="*/ 6589392 h 6857996"/>
              <a:gd name="connsiteX1019" fmla="*/ 4925520 w 12191993"/>
              <a:gd name="connsiteY1019" fmla="*/ 6590980 h 6857996"/>
              <a:gd name="connsiteX1020" fmla="*/ 4927700 w 12191993"/>
              <a:gd name="connsiteY1020" fmla="*/ 6595107 h 6857996"/>
              <a:gd name="connsiteX1021" fmla="*/ 4949199 w 12191993"/>
              <a:gd name="connsiteY1021" fmla="*/ 6600822 h 6857996"/>
              <a:gd name="connsiteX1022" fmla="*/ 4983161 w 12191993"/>
              <a:gd name="connsiteY1022" fmla="*/ 6563675 h 6857996"/>
              <a:gd name="connsiteX1023" fmla="*/ 4959168 w 12191993"/>
              <a:gd name="connsiteY1023" fmla="*/ 6532877 h 6857996"/>
              <a:gd name="connsiteX1024" fmla="*/ 4945770 w 12191993"/>
              <a:gd name="connsiteY1024" fmla="*/ 6538592 h 6857996"/>
              <a:gd name="connsiteX1025" fmla="*/ 4940786 w 12191993"/>
              <a:gd name="connsiteY1025" fmla="*/ 6543355 h 6857996"/>
              <a:gd name="connsiteX1026" fmla="*/ 4940163 w 12191993"/>
              <a:gd name="connsiteY1026" fmla="*/ 6542402 h 6857996"/>
              <a:gd name="connsiteX1027" fmla="*/ 4940163 w 12191993"/>
              <a:gd name="connsiteY1027" fmla="*/ 6541767 h 6857996"/>
              <a:gd name="connsiteX1028" fmla="*/ 4940163 w 12191993"/>
              <a:gd name="connsiteY1028" fmla="*/ 6539227 h 6857996"/>
              <a:gd name="connsiteX1029" fmla="*/ 4940475 w 12191993"/>
              <a:gd name="connsiteY1029" fmla="*/ 6521130 h 6857996"/>
              <a:gd name="connsiteX1030" fmla="*/ 4940786 w 12191993"/>
              <a:gd name="connsiteY1030" fmla="*/ 6503350 h 6857996"/>
              <a:gd name="connsiteX1031" fmla="*/ 4941098 w 12191993"/>
              <a:gd name="connsiteY1031" fmla="*/ 6501445 h 6857996"/>
              <a:gd name="connsiteX1032" fmla="*/ 4939540 w 12191993"/>
              <a:gd name="connsiteY1032" fmla="*/ 6499222 h 6857996"/>
              <a:gd name="connsiteX1033" fmla="*/ 4898522 w 12191993"/>
              <a:gd name="connsiteY1033" fmla="*/ 6499222 h 6857996"/>
              <a:gd name="connsiteX1034" fmla="*/ 4879530 w 12191993"/>
              <a:gd name="connsiteY1034" fmla="*/ 6501778 h 6857996"/>
              <a:gd name="connsiteX1035" fmla="*/ 4876959 w 12191993"/>
              <a:gd name="connsiteY1035" fmla="*/ 6503695 h 6857996"/>
              <a:gd name="connsiteX1036" fmla="*/ 4876959 w 12191993"/>
              <a:gd name="connsiteY1036" fmla="*/ 6506251 h 6857996"/>
              <a:gd name="connsiteX1037" fmla="*/ 4879852 w 12191993"/>
              <a:gd name="connsiteY1037" fmla="*/ 6508806 h 6857996"/>
              <a:gd name="connsiteX1038" fmla="*/ 4885972 w 12191993"/>
              <a:gd name="connsiteY1038" fmla="*/ 6517112 h 6857996"/>
              <a:gd name="connsiteX1039" fmla="*/ 4886292 w 12191993"/>
              <a:gd name="connsiteY1039" fmla="*/ 6531488 h 6857996"/>
              <a:gd name="connsiteX1040" fmla="*/ 4886292 w 12191993"/>
              <a:gd name="connsiteY1040" fmla="*/ 6533725 h 6857996"/>
              <a:gd name="connsiteX1041" fmla="*/ 4885328 w 12191993"/>
              <a:gd name="connsiteY1041" fmla="*/ 6535961 h 6857996"/>
              <a:gd name="connsiteX1042" fmla="*/ 4884360 w 12191993"/>
              <a:gd name="connsiteY1042" fmla="*/ 6535322 h 6857996"/>
              <a:gd name="connsiteX1043" fmla="*/ 4872127 w 12191993"/>
              <a:gd name="connsiteY1043" fmla="*/ 6532766 h 6857996"/>
              <a:gd name="connsiteX1044" fmla="*/ 4841871 w 12191993"/>
              <a:gd name="connsiteY1044" fmla="*/ 6569186 h 6857996"/>
              <a:gd name="connsiteX1045" fmla="*/ 4866980 w 12191993"/>
              <a:gd name="connsiteY1045" fmla="*/ 6601132 h 6857996"/>
              <a:gd name="connsiteX1046" fmla="*/ 4878566 w 12191993"/>
              <a:gd name="connsiteY1046" fmla="*/ 6597299 h 6857996"/>
              <a:gd name="connsiteX1047" fmla="*/ 4885328 w 12191993"/>
              <a:gd name="connsiteY1047" fmla="*/ 6591868 h 6857996"/>
              <a:gd name="connsiteX1048" fmla="*/ 4886614 w 12191993"/>
              <a:gd name="connsiteY1048" fmla="*/ 6591229 h 6857996"/>
              <a:gd name="connsiteX1049" fmla="*/ 4887899 w 12191993"/>
              <a:gd name="connsiteY1049" fmla="*/ 6594424 h 6857996"/>
              <a:gd name="connsiteX1050" fmla="*/ 4888221 w 12191993"/>
              <a:gd name="connsiteY1050" fmla="*/ 6600174 h 6857996"/>
              <a:gd name="connsiteX1051" fmla="*/ 4889831 w 12191993"/>
              <a:gd name="connsiteY1051" fmla="*/ 6602410 h 6857996"/>
              <a:gd name="connsiteX1052" fmla="*/ 4892085 w 12191993"/>
              <a:gd name="connsiteY1052" fmla="*/ 6602091 h 6857996"/>
              <a:gd name="connsiteX1053" fmla="*/ 4909145 w 12191993"/>
              <a:gd name="connsiteY1053" fmla="*/ 6598896 h 6857996"/>
              <a:gd name="connsiteX1054" fmla="*/ 4911721 w 12191993"/>
              <a:gd name="connsiteY1054" fmla="*/ 6596660 h 6857996"/>
              <a:gd name="connsiteX1055" fmla="*/ 4911721 w 12191993"/>
              <a:gd name="connsiteY1055" fmla="*/ 6594424 h 6857996"/>
              <a:gd name="connsiteX1056" fmla="*/ 4910113 w 12191993"/>
              <a:gd name="connsiteY1056" fmla="*/ 6592826 h 6857996"/>
              <a:gd name="connsiteX1057" fmla="*/ 4902066 w 12191993"/>
              <a:gd name="connsiteY1057" fmla="*/ 6589312 h 6857996"/>
              <a:gd name="connsiteX1058" fmla="*/ 4901098 w 12191993"/>
              <a:gd name="connsiteY1058" fmla="*/ 6565671 h 6857996"/>
              <a:gd name="connsiteX1059" fmla="*/ 4901098 w 12191993"/>
              <a:gd name="connsiteY1059" fmla="*/ 6542031 h 6857996"/>
              <a:gd name="connsiteX1060" fmla="*/ 4902066 w 12191993"/>
              <a:gd name="connsiteY1060" fmla="*/ 6501459 h 6857996"/>
              <a:gd name="connsiteX1061" fmla="*/ 4900132 w 12191993"/>
              <a:gd name="connsiteY1061" fmla="*/ 6499222 h 6857996"/>
              <a:gd name="connsiteX1062" fmla="*/ 4898522 w 12191993"/>
              <a:gd name="connsiteY1062" fmla="*/ 6499222 h 6857996"/>
              <a:gd name="connsiteX1063" fmla="*/ 6032809 w 12191993"/>
              <a:gd name="connsiteY1063" fmla="*/ 6467471 h 6857996"/>
              <a:gd name="connsiteX1064" fmla="*/ 6068221 w 12191993"/>
              <a:gd name="connsiteY1064" fmla="*/ 6467471 h 6857996"/>
              <a:gd name="connsiteX1065" fmla="*/ 6078971 w 12191993"/>
              <a:gd name="connsiteY1065" fmla="*/ 6469080 h 6857996"/>
              <a:gd name="connsiteX1066" fmla="*/ 6078971 w 12191993"/>
              <a:gd name="connsiteY1066" fmla="*/ 6471974 h 6857996"/>
              <a:gd name="connsiteX1067" fmla="*/ 6073597 w 12191993"/>
              <a:gd name="connsiteY1067" fmla="*/ 6479694 h 6857996"/>
              <a:gd name="connsiteX1068" fmla="*/ 6073597 w 12191993"/>
              <a:gd name="connsiteY1068" fmla="*/ 6480016 h 6857996"/>
              <a:gd name="connsiteX1069" fmla="*/ 6084979 w 12191993"/>
              <a:gd name="connsiteY1069" fmla="*/ 6488700 h 6857996"/>
              <a:gd name="connsiteX1070" fmla="*/ 6095413 w 12191993"/>
              <a:gd name="connsiteY1070" fmla="*/ 6492560 h 6857996"/>
              <a:gd name="connsiteX1071" fmla="*/ 6097310 w 12191993"/>
              <a:gd name="connsiteY1071" fmla="*/ 6491595 h 6857996"/>
              <a:gd name="connsiteX1072" fmla="*/ 6106163 w 12191993"/>
              <a:gd name="connsiteY1072" fmla="*/ 6479051 h 6857996"/>
              <a:gd name="connsiteX1073" fmla="*/ 6105847 w 12191993"/>
              <a:gd name="connsiteY1073" fmla="*/ 6476799 h 6857996"/>
              <a:gd name="connsiteX1074" fmla="*/ 6104898 w 12191993"/>
              <a:gd name="connsiteY1074" fmla="*/ 6474548 h 6857996"/>
              <a:gd name="connsiteX1075" fmla="*/ 6104898 w 12191993"/>
              <a:gd name="connsiteY1075" fmla="*/ 6474226 h 6857996"/>
              <a:gd name="connsiteX1076" fmla="*/ 6102052 w 12191993"/>
              <a:gd name="connsiteY1076" fmla="*/ 6471331 h 6857996"/>
              <a:gd name="connsiteX1077" fmla="*/ 6107428 w 12191993"/>
              <a:gd name="connsiteY1077" fmla="*/ 6467471 h 6857996"/>
              <a:gd name="connsiteX1078" fmla="*/ 6108060 w 12191993"/>
              <a:gd name="connsiteY1078" fmla="*/ 6467471 h 6857996"/>
              <a:gd name="connsiteX1079" fmla="*/ 6108376 w 12191993"/>
              <a:gd name="connsiteY1079" fmla="*/ 6467471 h 6857996"/>
              <a:gd name="connsiteX1080" fmla="*/ 6112486 w 12191993"/>
              <a:gd name="connsiteY1080" fmla="*/ 6471653 h 6857996"/>
              <a:gd name="connsiteX1081" fmla="*/ 6110589 w 12191993"/>
              <a:gd name="connsiteY1081" fmla="*/ 6479051 h 6857996"/>
              <a:gd name="connsiteX1082" fmla="*/ 6119126 w 12191993"/>
              <a:gd name="connsiteY1082" fmla="*/ 6491595 h 6857996"/>
              <a:gd name="connsiteX1083" fmla="*/ 6121023 w 12191993"/>
              <a:gd name="connsiteY1083" fmla="*/ 6492560 h 6857996"/>
              <a:gd name="connsiteX1084" fmla="*/ 6131774 w 12191993"/>
              <a:gd name="connsiteY1084" fmla="*/ 6488700 h 6857996"/>
              <a:gd name="connsiteX1085" fmla="*/ 6143156 w 12191993"/>
              <a:gd name="connsiteY1085" fmla="*/ 6480016 h 6857996"/>
              <a:gd name="connsiteX1086" fmla="*/ 6143156 w 12191993"/>
              <a:gd name="connsiteY1086" fmla="*/ 6479694 h 6857996"/>
              <a:gd name="connsiteX1087" fmla="*/ 6137781 w 12191993"/>
              <a:gd name="connsiteY1087" fmla="*/ 6471974 h 6857996"/>
              <a:gd name="connsiteX1088" fmla="*/ 6137781 w 12191993"/>
              <a:gd name="connsiteY1088" fmla="*/ 6469080 h 6857996"/>
              <a:gd name="connsiteX1089" fmla="*/ 6148531 w 12191993"/>
              <a:gd name="connsiteY1089" fmla="*/ 6467471 h 6857996"/>
              <a:gd name="connsiteX1090" fmla="*/ 6184576 w 12191993"/>
              <a:gd name="connsiteY1090" fmla="*/ 6467471 h 6857996"/>
              <a:gd name="connsiteX1091" fmla="*/ 6184892 w 12191993"/>
              <a:gd name="connsiteY1091" fmla="*/ 6476478 h 6857996"/>
              <a:gd name="connsiteX1092" fmla="*/ 6182363 w 12191993"/>
              <a:gd name="connsiteY1092" fmla="*/ 6504461 h 6857996"/>
              <a:gd name="connsiteX1093" fmla="*/ 6122920 w 12191993"/>
              <a:gd name="connsiteY1093" fmla="*/ 6495133 h 6857996"/>
              <a:gd name="connsiteX1094" fmla="*/ 6124185 w 12191993"/>
              <a:gd name="connsiteY1094" fmla="*/ 6500923 h 6857996"/>
              <a:gd name="connsiteX1095" fmla="*/ 6109008 w 12191993"/>
              <a:gd name="connsiteY1095" fmla="*/ 6516684 h 6857996"/>
              <a:gd name="connsiteX1096" fmla="*/ 6108376 w 12191993"/>
              <a:gd name="connsiteY1096" fmla="*/ 6516684 h 6857996"/>
              <a:gd name="connsiteX1097" fmla="*/ 6107744 w 12191993"/>
              <a:gd name="connsiteY1097" fmla="*/ 6516684 h 6857996"/>
              <a:gd name="connsiteX1098" fmla="*/ 6092883 w 12191993"/>
              <a:gd name="connsiteY1098" fmla="*/ 6500923 h 6857996"/>
              <a:gd name="connsiteX1099" fmla="*/ 6094148 w 12191993"/>
              <a:gd name="connsiteY1099" fmla="*/ 6495133 h 6857996"/>
              <a:gd name="connsiteX1100" fmla="*/ 6035022 w 12191993"/>
              <a:gd name="connsiteY1100" fmla="*/ 6504461 h 6857996"/>
              <a:gd name="connsiteX1101" fmla="*/ 6032492 w 12191993"/>
              <a:gd name="connsiteY1101" fmla="*/ 6476478 h 6857996"/>
              <a:gd name="connsiteX1102" fmla="*/ 6032809 w 12191993"/>
              <a:gd name="connsiteY1102" fmla="*/ 6467471 h 6857996"/>
              <a:gd name="connsiteX1103" fmla="*/ 6035029 w 12191993"/>
              <a:gd name="connsiteY1103" fmla="*/ 6454771 h 6857996"/>
              <a:gd name="connsiteX1104" fmla="*/ 6108377 w 12191993"/>
              <a:gd name="connsiteY1104" fmla="*/ 6454771 h 6857996"/>
              <a:gd name="connsiteX1105" fmla="*/ 6182357 w 12191993"/>
              <a:gd name="connsiteY1105" fmla="*/ 6454771 h 6857996"/>
              <a:gd name="connsiteX1106" fmla="*/ 6183305 w 12191993"/>
              <a:gd name="connsiteY1106" fmla="*/ 6459317 h 6857996"/>
              <a:gd name="connsiteX1107" fmla="*/ 6148528 w 12191993"/>
              <a:gd name="connsiteY1107" fmla="*/ 6459317 h 6857996"/>
              <a:gd name="connsiteX1108" fmla="*/ 6127346 w 12191993"/>
              <a:gd name="connsiteY1108" fmla="*/ 6471656 h 6857996"/>
              <a:gd name="connsiteX1109" fmla="*/ 6131456 w 12191993"/>
              <a:gd name="connsiteY1109" fmla="*/ 6479450 h 6857996"/>
              <a:gd name="connsiteX1110" fmla="*/ 6121655 w 12191993"/>
              <a:gd name="connsiteY1110" fmla="*/ 6483346 h 6857996"/>
              <a:gd name="connsiteX1111" fmla="*/ 6118810 w 12191993"/>
              <a:gd name="connsiteY1111" fmla="*/ 6478476 h 6857996"/>
              <a:gd name="connsiteX1112" fmla="*/ 6121023 w 12191993"/>
              <a:gd name="connsiteY1112" fmla="*/ 6471332 h 6857996"/>
              <a:gd name="connsiteX1113" fmla="*/ 6108060 w 12191993"/>
              <a:gd name="connsiteY1113" fmla="*/ 6459967 h 6857996"/>
              <a:gd name="connsiteX1114" fmla="*/ 6098892 w 12191993"/>
              <a:gd name="connsiteY1114" fmla="*/ 6463214 h 6857996"/>
              <a:gd name="connsiteX1115" fmla="*/ 6098576 w 12191993"/>
              <a:gd name="connsiteY1115" fmla="*/ 6463863 h 6857996"/>
              <a:gd name="connsiteX1116" fmla="*/ 6092253 w 12191993"/>
              <a:gd name="connsiteY1116" fmla="*/ 6471007 h 6857996"/>
              <a:gd name="connsiteX1117" fmla="*/ 6092253 w 12191993"/>
              <a:gd name="connsiteY1117" fmla="*/ 6474904 h 6857996"/>
              <a:gd name="connsiteX1118" fmla="*/ 6095098 w 12191993"/>
              <a:gd name="connsiteY1118" fmla="*/ 6475553 h 6857996"/>
              <a:gd name="connsiteX1119" fmla="*/ 6096995 w 12191993"/>
              <a:gd name="connsiteY1119" fmla="*/ 6477177 h 6857996"/>
              <a:gd name="connsiteX1120" fmla="*/ 6095098 w 12191993"/>
              <a:gd name="connsiteY1120" fmla="*/ 6483346 h 6857996"/>
              <a:gd name="connsiteX1121" fmla="*/ 6085297 w 12191993"/>
              <a:gd name="connsiteY1121" fmla="*/ 6479450 h 6857996"/>
              <a:gd name="connsiteX1122" fmla="*/ 6089407 w 12191993"/>
              <a:gd name="connsiteY1122" fmla="*/ 6471656 h 6857996"/>
              <a:gd name="connsiteX1123" fmla="*/ 6068225 w 12191993"/>
              <a:gd name="connsiteY1123" fmla="*/ 6459317 h 6857996"/>
              <a:gd name="connsiteX1124" fmla="*/ 6034080 w 12191993"/>
              <a:gd name="connsiteY1124" fmla="*/ 6459317 h 6857996"/>
              <a:gd name="connsiteX1125" fmla="*/ 6035029 w 12191993"/>
              <a:gd name="connsiteY1125" fmla="*/ 6454771 h 6857996"/>
              <a:gd name="connsiteX1126" fmla="*/ 6146512 w 12191993"/>
              <a:gd name="connsiteY1126" fmla="*/ 6416671 h 6857996"/>
              <a:gd name="connsiteX1127" fmla="*/ 6156317 w 12191993"/>
              <a:gd name="connsiteY1127" fmla="*/ 6423414 h 6857996"/>
              <a:gd name="connsiteX1128" fmla="*/ 6156317 w 12191993"/>
              <a:gd name="connsiteY1128" fmla="*/ 6445246 h 6857996"/>
              <a:gd name="connsiteX1129" fmla="*/ 6134092 w 12191993"/>
              <a:gd name="connsiteY1129" fmla="*/ 6445246 h 6857996"/>
              <a:gd name="connsiteX1130" fmla="*/ 6134092 w 12191993"/>
              <a:gd name="connsiteY1130" fmla="*/ 6422450 h 6857996"/>
              <a:gd name="connsiteX1131" fmla="*/ 6135400 w 12191993"/>
              <a:gd name="connsiteY1131" fmla="*/ 6418598 h 6857996"/>
              <a:gd name="connsiteX1132" fmla="*/ 6146512 w 12191993"/>
              <a:gd name="connsiteY1132" fmla="*/ 6416671 h 6857996"/>
              <a:gd name="connsiteX1133" fmla="*/ 6070000 w 12191993"/>
              <a:gd name="connsiteY1133" fmla="*/ 6416671 h 6857996"/>
              <a:gd name="connsiteX1134" fmla="*/ 6080473 w 12191993"/>
              <a:gd name="connsiteY1134" fmla="*/ 6418598 h 6857996"/>
              <a:gd name="connsiteX1135" fmla="*/ 6081705 w 12191993"/>
              <a:gd name="connsiteY1135" fmla="*/ 6422450 h 6857996"/>
              <a:gd name="connsiteX1136" fmla="*/ 6081705 w 12191993"/>
              <a:gd name="connsiteY1136" fmla="*/ 6445246 h 6857996"/>
              <a:gd name="connsiteX1137" fmla="*/ 6061067 w 12191993"/>
              <a:gd name="connsiteY1137" fmla="*/ 6445246 h 6857996"/>
              <a:gd name="connsiteX1138" fmla="*/ 6061067 w 12191993"/>
              <a:gd name="connsiteY1138" fmla="*/ 6423414 h 6857996"/>
              <a:gd name="connsiteX1139" fmla="*/ 6070000 w 12191993"/>
              <a:gd name="connsiteY1139" fmla="*/ 6416671 h 6857996"/>
              <a:gd name="connsiteX1140" fmla="*/ 6108533 w 12191993"/>
              <a:gd name="connsiteY1140" fmla="*/ 6408733 h 6857996"/>
              <a:gd name="connsiteX1141" fmla="*/ 6126155 w 12191993"/>
              <a:gd name="connsiteY1141" fmla="*/ 6422703 h 6857996"/>
              <a:gd name="connsiteX1142" fmla="*/ 6126155 w 12191993"/>
              <a:gd name="connsiteY1142" fmla="*/ 6445246 h 6857996"/>
              <a:gd name="connsiteX1143" fmla="*/ 6108533 w 12191993"/>
              <a:gd name="connsiteY1143" fmla="*/ 6445246 h 6857996"/>
              <a:gd name="connsiteX1144" fmla="*/ 6091230 w 12191993"/>
              <a:gd name="connsiteY1144" fmla="*/ 6445246 h 6857996"/>
              <a:gd name="connsiteX1145" fmla="*/ 6091230 w 12191993"/>
              <a:gd name="connsiteY1145" fmla="*/ 6422703 h 6857996"/>
              <a:gd name="connsiteX1146" fmla="*/ 6108533 w 12191993"/>
              <a:gd name="connsiteY1146" fmla="*/ 6408733 h 6857996"/>
              <a:gd name="connsiteX1147" fmla="*/ 6118217 w 12191993"/>
              <a:gd name="connsiteY1147" fmla="*/ 6397621 h 6857996"/>
              <a:gd name="connsiteX1148" fmla="*/ 6140442 w 12191993"/>
              <a:gd name="connsiteY1148" fmla="*/ 6407781 h 6857996"/>
              <a:gd name="connsiteX1149" fmla="*/ 6131364 w 12191993"/>
              <a:gd name="connsiteY1149" fmla="*/ 6410321 h 6857996"/>
              <a:gd name="connsiteX1150" fmla="*/ 6118217 w 12191993"/>
              <a:gd name="connsiteY1150" fmla="*/ 6400479 h 6857996"/>
              <a:gd name="connsiteX1151" fmla="*/ 6118217 w 12191993"/>
              <a:gd name="connsiteY1151" fmla="*/ 6397621 h 6857996"/>
              <a:gd name="connsiteX1152" fmla="*/ 6097580 w 12191993"/>
              <a:gd name="connsiteY1152" fmla="*/ 6397621 h 6857996"/>
              <a:gd name="connsiteX1153" fmla="*/ 6097580 w 12191993"/>
              <a:gd name="connsiteY1153" fmla="*/ 6400479 h 6857996"/>
              <a:gd name="connsiteX1154" fmla="*/ 6084563 w 12191993"/>
              <a:gd name="connsiteY1154" fmla="*/ 6410321 h 6857996"/>
              <a:gd name="connsiteX1155" fmla="*/ 6075355 w 12191993"/>
              <a:gd name="connsiteY1155" fmla="*/ 6407781 h 6857996"/>
              <a:gd name="connsiteX1156" fmla="*/ 6097580 w 12191993"/>
              <a:gd name="connsiteY1156" fmla="*/ 6397621 h 6857996"/>
              <a:gd name="connsiteX1157" fmla="*/ 6104824 w 12191993"/>
              <a:gd name="connsiteY1157" fmla="*/ 6365871 h 6857996"/>
              <a:gd name="connsiteX1158" fmla="*/ 6107737 w 12191993"/>
              <a:gd name="connsiteY1158" fmla="*/ 6365871 h 6857996"/>
              <a:gd name="connsiteX1159" fmla="*/ 6110650 w 12191993"/>
              <a:gd name="connsiteY1159" fmla="*/ 6365871 h 6857996"/>
              <a:gd name="connsiteX1160" fmla="*/ 6110650 w 12191993"/>
              <a:gd name="connsiteY1160" fmla="*/ 6379335 h 6857996"/>
              <a:gd name="connsiteX1161" fmla="*/ 6124568 w 12191993"/>
              <a:gd name="connsiteY1161" fmla="*/ 6379335 h 6857996"/>
              <a:gd name="connsiteX1162" fmla="*/ 6124568 w 12191993"/>
              <a:gd name="connsiteY1162" fmla="*/ 6385425 h 6857996"/>
              <a:gd name="connsiteX1163" fmla="*/ 6110650 w 12191993"/>
              <a:gd name="connsiteY1163" fmla="*/ 6385425 h 6857996"/>
              <a:gd name="connsiteX1164" fmla="*/ 6110650 w 12191993"/>
              <a:gd name="connsiteY1164" fmla="*/ 6399209 h 6857996"/>
              <a:gd name="connsiteX1165" fmla="*/ 6107737 w 12191993"/>
              <a:gd name="connsiteY1165" fmla="*/ 6399209 h 6857996"/>
              <a:gd name="connsiteX1166" fmla="*/ 6104824 w 12191993"/>
              <a:gd name="connsiteY1166" fmla="*/ 6399209 h 6857996"/>
              <a:gd name="connsiteX1167" fmla="*/ 6104824 w 12191993"/>
              <a:gd name="connsiteY1167" fmla="*/ 6385425 h 6857996"/>
              <a:gd name="connsiteX1168" fmla="*/ 6091230 w 12191993"/>
              <a:gd name="connsiteY1168" fmla="*/ 6385425 h 6857996"/>
              <a:gd name="connsiteX1169" fmla="*/ 6091230 w 12191993"/>
              <a:gd name="connsiteY1169" fmla="*/ 6379335 h 6857996"/>
              <a:gd name="connsiteX1170" fmla="*/ 6104824 w 12191993"/>
              <a:gd name="connsiteY1170" fmla="*/ 6379335 h 6857996"/>
              <a:gd name="connsiteX1171" fmla="*/ 6104824 w 12191993"/>
              <a:gd name="connsiteY1171" fmla="*/ 6365871 h 6857996"/>
              <a:gd name="connsiteX1172" fmla="*/ 6098253 w 12191993"/>
              <a:gd name="connsiteY1172" fmla="*/ 6359521 h 6857996"/>
              <a:gd name="connsiteX1173" fmla="*/ 6098253 w 12191993"/>
              <a:gd name="connsiteY1173" fmla="*/ 6372830 h 6857996"/>
              <a:gd name="connsiteX1174" fmla="*/ 6085284 w 12191993"/>
              <a:gd name="connsiteY1174" fmla="*/ 6372830 h 6857996"/>
              <a:gd name="connsiteX1175" fmla="*/ 6085284 w 12191993"/>
              <a:gd name="connsiteY1175" fmla="*/ 6392793 h 6857996"/>
              <a:gd name="connsiteX1176" fmla="*/ 6062508 w 12191993"/>
              <a:gd name="connsiteY1176" fmla="*/ 6409270 h 6857996"/>
              <a:gd name="connsiteX1177" fmla="*/ 6051753 w 12191993"/>
              <a:gd name="connsiteY1177" fmla="*/ 6424163 h 6857996"/>
              <a:gd name="connsiteX1178" fmla="*/ 6051753 w 12191993"/>
              <a:gd name="connsiteY1178" fmla="*/ 6445710 h 6857996"/>
              <a:gd name="connsiteX1179" fmla="*/ 6028345 w 12191993"/>
              <a:gd name="connsiteY1179" fmla="*/ 6445710 h 6857996"/>
              <a:gd name="connsiteX1180" fmla="*/ 6027080 w 12191993"/>
              <a:gd name="connsiteY1180" fmla="*/ 6449195 h 6857996"/>
              <a:gd name="connsiteX1181" fmla="*/ 6022967 w 12191993"/>
              <a:gd name="connsiteY1181" fmla="*/ 6477397 h 6857996"/>
              <a:gd name="connsiteX1182" fmla="*/ 6046376 w 12191993"/>
              <a:gd name="connsiteY1182" fmla="*/ 6575943 h 6857996"/>
              <a:gd name="connsiteX1183" fmla="*/ 6099202 w 12191993"/>
              <a:gd name="connsiteY1183" fmla="*/ 6673222 h 6857996"/>
              <a:gd name="connsiteX1184" fmla="*/ 6108060 w 12191993"/>
              <a:gd name="connsiteY1184" fmla="*/ 6678609 h 6857996"/>
              <a:gd name="connsiteX1185" fmla="*/ 6108376 w 12191993"/>
              <a:gd name="connsiteY1185" fmla="*/ 6678609 h 6857996"/>
              <a:gd name="connsiteX1186" fmla="*/ 6108692 w 12191993"/>
              <a:gd name="connsiteY1186" fmla="*/ 6678609 h 6857996"/>
              <a:gd name="connsiteX1187" fmla="*/ 6117866 w 12191993"/>
              <a:gd name="connsiteY1187" fmla="*/ 6673222 h 6857996"/>
              <a:gd name="connsiteX1188" fmla="*/ 6171009 w 12191993"/>
              <a:gd name="connsiteY1188" fmla="*/ 6575943 h 6857996"/>
              <a:gd name="connsiteX1189" fmla="*/ 6194417 w 12191993"/>
              <a:gd name="connsiteY1189" fmla="*/ 6477397 h 6857996"/>
              <a:gd name="connsiteX1190" fmla="*/ 6190305 w 12191993"/>
              <a:gd name="connsiteY1190" fmla="*/ 6449195 h 6857996"/>
              <a:gd name="connsiteX1191" fmla="*/ 6189040 w 12191993"/>
              <a:gd name="connsiteY1191" fmla="*/ 6445710 h 6857996"/>
              <a:gd name="connsiteX1192" fmla="*/ 6165631 w 12191993"/>
              <a:gd name="connsiteY1192" fmla="*/ 6445710 h 6857996"/>
              <a:gd name="connsiteX1193" fmla="*/ 6165631 w 12191993"/>
              <a:gd name="connsiteY1193" fmla="*/ 6424163 h 6857996"/>
              <a:gd name="connsiteX1194" fmla="*/ 6154560 w 12191993"/>
              <a:gd name="connsiteY1194" fmla="*/ 6409270 h 6857996"/>
              <a:gd name="connsiteX1195" fmla="*/ 6132101 w 12191993"/>
              <a:gd name="connsiteY1195" fmla="*/ 6392793 h 6857996"/>
              <a:gd name="connsiteX1196" fmla="*/ 6132101 w 12191993"/>
              <a:gd name="connsiteY1196" fmla="*/ 6372830 h 6857996"/>
              <a:gd name="connsiteX1197" fmla="*/ 6118498 w 12191993"/>
              <a:gd name="connsiteY1197" fmla="*/ 6372830 h 6857996"/>
              <a:gd name="connsiteX1198" fmla="*/ 6118498 w 12191993"/>
              <a:gd name="connsiteY1198" fmla="*/ 6359521 h 6857996"/>
              <a:gd name="connsiteX1199" fmla="*/ 6108376 w 12191993"/>
              <a:gd name="connsiteY1199" fmla="*/ 6359521 h 6857996"/>
              <a:gd name="connsiteX1200" fmla="*/ 6098253 w 12191993"/>
              <a:gd name="connsiteY1200" fmla="*/ 6359521 h 6857996"/>
              <a:gd name="connsiteX1201" fmla="*/ 0 w 12191993"/>
              <a:gd name="connsiteY1201" fmla="*/ 0 h 6857996"/>
              <a:gd name="connsiteX1202" fmla="*/ 12191993 w 12191993"/>
              <a:gd name="connsiteY1202" fmla="*/ 0 h 6857996"/>
              <a:gd name="connsiteX1203" fmla="*/ 12191993 w 12191993"/>
              <a:gd name="connsiteY1203" fmla="*/ 6857996 h 6857996"/>
              <a:gd name="connsiteX1204" fmla="*/ 0 w 12191993"/>
              <a:gd name="connsiteY1204" fmla="*/ 6857996 h 6857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Lst>
            <a:rect l="l" t="t" r="r" b="b"/>
            <a:pathLst>
              <a:path w="12191993" h="6857996">
                <a:moveTo>
                  <a:pt x="6150497" y="6688738"/>
                </a:moveTo>
                <a:cubicBezTo>
                  <a:pt x="6148985" y="6689343"/>
                  <a:pt x="6148380" y="6691157"/>
                  <a:pt x="6148985" y="6692367"/>
                </a:cubicBezTo>
                <a:cubicBezTo>
                  <a:pt x="6149590" y="6693878"/>
                  <a:pt x="6151404" y="6694483"/>
                  <a:pt x="6152916" y="6693878"/>
                </a:cubicBezTo>
                <a:cubicBezTo>
                  <a:pt x="6154125" y="6693274"/>
                  <a:pt x="6154730" y="6691459"/>
                  <a:pt x="6154125" y="6690250"/>
                </a:cubicBezTo>
                <a:cubicBezTo>
                  <a:pt x="6153521" y="6688738"/>
                  <a:pt x="6152009" y="6688133"/>
                  <a:pt x="6150497" y="6688738"/>
                </a:cubicBezTo>
                <a:close/>
                <a:moveTo>
                  <a:pt x="6092818" y="6684958"/>
                </a:moveTo>
                <a:lnTo>
                  <a:pt x="6092818" y="6686546"/>
                </a:lnTo>
                <a:lnTo>
                  <a:pt x="6094405" y="6688133"/>
                </a:lnTo>
                <a:lnTo>
                  <a:pt x="6092818" y="6708771"/>
                </a:lnTo>
                <a:lnTo>
                  <a:pt x="6091231" y="6710359"/>
                </a:lnTo>
                <a:lnTo>
                  <a:pt x="6097580" y="6711946"/>
                </a:lnTo>
                <a:lnTo>
                  <a:pt x="6097580" y="6708771"/>
                </a:lnTo>
                <a:lnTo>
                  <a:pt x="6095993" y="6708771"/>
                </a:lnTo>
                <a:lnTo>
                  <a:pt x="6097580" y="6692896"/>
                </a:lnTo>
                <a:lnTo>
                  <a:pt x="6111868" y="6711946"/>
                </a:lnTo>
                <a:lnTo>
                  <a:pt x="6115043" y="6711946"/>
                </a:lnTo>
                <a:lnTo>
                  <a:pt x="6113456" y="6688133"/>
                </a:lnTo>
                <a:lnTo>
                  <a:pt x="6113456" y="6686546"/>
                </a:lnTo>
                <a:lnTo>
                  <a:pt x="6108693" y="6686546"/>
                </a:lnTo>
                <a:lnTo>
                  <a:pt x="6108693" y="6688133"/>
                </a:lnTo>
                <a:lnTo>
                  <a:pt x="6110281" y="6688133"/>
                </a:lnTo>
                <a:lnTo>
                  <a:pt x="6111868" y="6704009"/>
                </a:lnTo>
                <a:lnTo>
                  <a:pt x="6097580" y="6686546"/>
                </a:lnTo>
                <a:close/>
                <a:moveTo>
                  <a:pt x="6080118" y="6683371"/>
                </a:moveTo>
                <a:lnTo>
                  <a:pt x="6080118" y="6684959"/>
                </a:lnTo>
                <a:lnTo>
                  <a:pt x="6081705" y="6686546"/>
                </a:lnTo>
                <a:lnTo>
                  <a:pt x="6076943" y="6705597"/>
                </a:lnTo>
                <a:lnTo>
                  <a:pt x="6075355" y="6707184"/>
                </a:lnTo>
                <a:lnTo>
                  <a:pt x="6083293" y="6710359"/>
                </a:lnTo>
                <a:lnTo>
                  <a:pt x="6083293" y="6708772"/>
                </a:lnTo>
                <a:lnTo>
                  <a:pt x="6081705" y="6707184"/>
                </a:lnTo>
                <a:lnTo>
                  <a:pt x="6086468" y="6686546"/>
                </a:lnTo>
                <a:lnTo>
                  <a:pt x="6088055" y="6686546"/>
                </a:lnTo>
                <a:lnTo>
                  <a:pt x="6088055" y="6684959"/>
                </a:lnTo>
                <a:close/>
                <a:moveTo>
                  <a:pt x="6137500" y="6681783"/>
                </a:moveTo>
                <a:cubicBezTo>
                  <a:pt x="6135252" y="6682101"/>
                  <a:pt x="6133647" y="6682101"/>
                  <a:pt x="6131078" y="6682736"/>
                </a:cubicBezTo>
                <a:cubicBezTo>
                  <a:pt x="6123373" y="6684958"/>
                  <a:pt x="6116630" y="6689086"/>
                  <a:pt x="6120162" y="6699246"/>
                </a:cubicBezTo>
                <a:cubicBezTo>
                  <a:pt x="6122409" y="6708453"/>
                  <a:pt x="6129152" y="6710358"/>
                  <a:pt x="6136536" y="6708771"/>
                </a:cubicBezTo>
                <a:cubicBezTo>
                  <a:pt x="6140389" y="6707818"/>
                  <a:pt x="6142637" y="6706231"/>
                  <a:pt x="6145205" y="6703373"/>
                </a:cubicBezTo>
                <a:cubicBezTo>
                  <a:pt x="6145205" y="6703373"/>
                  <a:pt x="6145205" y="6703373"/>
                  <a:pt x="6143279" y="6697658"/>
                </a:cubicBezTo>
                <a:cubicBezTo>
                  <a:pt x="6143279" y="6697658"/>
                  <a:pt x="6143279" y="6697658"/>
                  <a:pt x="6142316" y="6697658"/>
                </a:cubicBezTo>
                <a:cubicBezTo>
                  <a:pt x="6142637" y="6701468"/>
                  <a:pt x="6139105" y="6704961"/>
                  <a:pt x="6136215" y="6705596"/>
                </a:cubicBezTo>
                <a:cubicBezTo>
                  <a:pt x="6131399" y="6706548"/>
                  <a:pt x="6126583" y="6703056"/>
                  <a:pt x="6126262" y="6698293"/>
                </a:cubicBezTo>
                <a:cubicBezTo>
                  <a:pt x="6126262" y="6698293"/>
                  <a:pt x="6126262" y="6698293"/>
                  <a:pt x="6138784" y="6695436"/>
                </a:cubicBezTo>
                <a:cubicBezTo>
                  <a:pt x="6138784" y="6695436"/>
                  <a:pt x="6138784" y="6695436"/>
                  <a:pt x="6139747" y="6696388"/>
                </a:cubicBezTo>
                <a:cubicBezTo>
                  <a:pt x="6139747" y="6696388"/>
                  <a:pt x="6139747" y="6696388"/>
                  <a:pt x="6141031" y="6696071"/>
                </a:cubicBezTo>
                <a:cubicBezTo>
                  <a:pt x="6141031" y="6696071"/>
                  <a:pt x="6141031" y="6696071"/>
                  <a:pt x="6139747" y="6690356"/>
                </a:cubicBezTo>
                <a:cubicBezTo>
                  <a:pt x="6139747" y="6690356"/>
                  <a:pt x="6139747" y="6690356"/>
                  <a:pt x="6138463" y="6690673"/>
                </a:cubicBezTo>
                <a:cubicBezTo>
                  <a:pt x="6138463" y="6690673"/>
                  <a:pt x="6138463" y="6690673"/>
                  <a:pt x="6137500" y="6692896"/>
                </a:cubicBezTo>
                <a:cubicBezTo>
                  <a:pt x="6137500" y="6692896"/>
                  <a:pt x="6137500" y="6692896"/>
                  <a:pt x="6124978" y="6695436"/>
                </a:cubicBezTo>
                <a:cubicBezTo>
                  <a:pt x="6123694" y="6691626"/>
                  <a:pt x="6126262" y="6686863"/>
                  <a:pt x="6130436" y="6685593"/>
                </a:cubicBezTo>
                <a:cubicBezTo>
                  <a:pt x="6133326" y="6684958"/>
                  <a:pt x="6136215" y="6685593"/>
                  <a:pt x="6137821" y="6687816"/>
                </a:cubicBezTo>
                <a:cubicBezTo>
                  <a:pt x="6137821" y="6687816"/>
                  <a:pt x="6137821" y="6687816"/>
                  <a:pt x="6139105" y="6687181"/>
                </a:cubicBezTo>
                <a:cubicBezTo>
                  <a:pt x="6139105" y="6687181"/>
                  <a:pt x="6139105" y="6687181"/>
                  <a:pt x="6137500" y="6681783"/>
                </a:cubicBezTo>
                <a:close/>
                <a:moveTo>
                  <a:pt x="6053130" y="6672258"/>
                </a:moveTo>
                <a:lnTo>
                  <a:pt x="6051542" y="6673846"/>
                </a:lnTo>
                <a:lnTo>
                  <a:pt x="6053130" y="6675433"/>
                </a:lnTo>
                <a:lnTo>
                  <a:pt x="6038842" y="6691308"/>
                </a:lnTo>
                <a:lnTo>
                  <a:pt x="6037255" y="6689721"/>
                </a:lnTo>
                <a:lnTo>
                  <a:pt x="6035668" y="6691308"/>
                </a:lnTo>
                <a:lnTo>
                  <a:pt x="6042018" y="6694483"/>
                </a:lnTo>
                <a:lnTo>
                  <a:pt x="6042018" y="6692896"/>
                </a:lnTo>
                <a:lnTo>
                  <a:pt x="6051542" y="6680196"/>
                </a:lnTo>
                <a:lnTo>
                  <a:pt x="6049955" y="6699246"/>
                </a:lnTo>
                <a:lnTo>
                  <a:pt x="6053130" y="6700833"/>
                </a:lnTo>
                <a:lnTo>
                  <a:pt x="6065830" y="6684958"/>
                </a:lnTo>
                <a:lnTo>
                  <a:pt x="6064243" y="6700833"/>
                </a:lnTo>
                <a:lnTo>
                  <a:pt x="6062656" y="6702421"/>
                </a:lnTo>
                <a:lnTo>
                  <a:pt x="6061068" y="6704008"/>
                </a:lnTo>
                <a:lnTo>
                  <a:pt x="6069005" y="6707183"/>
                </a:lnTo>
                <a:lnTo>
                  <a:pt x="6069005" y="6705596"/>
                </a:lnTo>
                <a:lnTo>
                  <a:pt x="6067418" y="6704008"/>
                </a:lnTo>
                <a:lnTo>
                  <a:pt x="6070593" y="6681783"/>
                </a:lnTo>
                <a:lnTo>
                  <a:pt x="6072180" y="6681783"/>
                </a:lnTo>
                <a:lnTo>
                  <a:pt x="6072180" y="6680196"/>
                </a:lnTo>
                <a:lnTo>
                  <a:pt x="6065830" y="6677021"/>
                </a:lnTo>
                <a:lnTo>
                  <a:pt x="6064243" y="6678608"/>
                </a:lnTo>
                <a:lnTo>
                  <a:pt x="6065830" y="6678608"/>
                </a:lnTo>
                <a:lnTo>
                  <a:pt x="6056306" y="6689721"/>
                </a:lnTo>
                <a:lnTo>
                  <a:pt x="6057893" y="6673846"/>
                </a:lnTo>
                <a:close/>
                <a:moveTo>
                  <a:pt x="6175023" y="6664321"/>
                </a:moveTo>
                <a:cubicBezTo>
                  <a:pt x="6154730" y="6675963"/>
                  <a:pt x="6154730" y="6675963"/>
                  <a:pt x="6154730" y="6675963"/>
                </a:cubicBezTo>
                <a:cubicBezTo>
                  <a:pt x="6155052" y="6677221"/>
                  <a:pt x="6155052" y="6677221"/>
                  <a:pt x="6155052" y="6677221"/>
                </a:cubicBezTo>
                <a:cubicBezTo>
                  <a:pt x="6156985" y="6677221"/>
                  <a:pt x="6156985" y="6677221"/>
                  <a:pt x="6156985" y="6677221"/>
                </a:cubicBezTo>
                <a:cubicBezTo>
                  <a:pt x="6166970" y="6696414"/>
                  <a:pt x="6166970" y="6696414"/>
                  <a:pt x="6166970" y="6696414"/>
                </a:cubicBezTo>
                <a:cubicBezTo>
                  <a:pt x="6166326" y="6697988"/>
                  <a:pt x="6166326" y="6697988"/>
                  <a:pt x="6166326" y="6697988"/>
                </a:cubicBezTo>
                <a:lnTo>
                  <a:pt x="6167292" y="6699246"/>
                </a:lnTo>
                <a:cubicBezTo>
                  <a:pt x="6174378" y="6695471"/>
                  <a:pt x="6174378" y="6695471"/>
                  <a:pt x="6174378" y="6695471"/>
                </a:cubicBezTo>
                <a:cubicBezTo>
                  <a:pt x="6173734" y="6694841"/>
                  <a:pt x="6173734" y="6694841"/>
                  <a:pt x="6173734" y="6694841"/>
                </a:cubicBezTo>
                <a:cubicBezTo>
                  <a:pt x="6171802" y="6694527"/>
                  <a:pt x="6171802" y="6694527"/>
                  <a:pt x="6171802" y="6694527"/>
                </a:cubicBezTo>
                <a:cubicBezTo>
                  <a:pt x="6166970" y="6684458"/>
                  <a:pt x="6166970" y="6684458"/>
                  <a:pt x="6166970" y="6684458"/>
                </a:cubicBezTo>
                <a:cubicBezTo>
                  <a:pt x="6166970" y="6684458"/>
                  <a:pt x="6170835" y="6681626"/>
                  <a:pt x="6173734" y="6680997"/>
                </a:cubicBezTo>
                <a:cubicBezTo>
                  <a:pt x="6175023" y="6680997"/>
                  <a:pt x="6176955" y="6680997"/>
                  <a:pt x="6176955" y="6680997"/>
                </a:cubicBezTo>
                <a:cubicBezTo>
                  <a:pt x="6174378" y="6675963"/>
                  <a:pt x="6174378" y="6675963"/>
                  <a:pt x="6174378" y="6675963"/>
                </a:cubicBezTo>
                <a:cubicBezTo>
                  <a:pt x="6174378" y="6675963"/>
                  <a:pt x="6173412" y="6677536"/>
                  <a:pt x="6172446" y="6678165"/>
                </a:cubicBezTo>
                <a:cubicBezTo>
                  <a:pt x="6170513" y="6680053"/>
                  <a:pt x="6165360" y="6681626"/>
                  <a:pt x="6165360" y="6681626"/>
                </a:cubicBezTo>
                <a:cubicBezTo>
                  <a:pt x="6161816" y="6674704"/>
                  <a:pt x="6161816" y="6674704"/>
                  <a:pt x="6161816" y="6674704"/>
                </a:cubicBezTo>
                <a:cubicBezTo>
                  <a:pt x="6161816" y="6674704"/>
                  <a:pt x="6166648" y="6671243"/>
                  <a:pt x="6169869" y="6670299"/>
                </a:cubicBezTo>
                <a:cubicBezTo>
                  <a:pt x="6170835" y="6669985"/>
                  <a:pt x="6173090" y="6669670"/>
                  <a:pt x="6173090" y="6669670"/>
                </a:cubicBezTo>
                <a:cubicBezTo>
                  <a:pt x="6173090" y="6669670"/>
                  <a:pt x="6173090" y="6668097"/>
                  <a:pt x="6173412" y="6667468"/>
                </a:cubicBezTo>
                <a:cubicBezTo>
                  <a:pt x="6173734" y="6666209"/>
                  <a:pt x="6175023" y="6664321"/>
                  <a:pt x="6175023" y="6664321"/>
                </a:cubicBezTo>
                <a:close/>
                <a:moveTo>
                  <a:pt x="6030390" y="6663090"/>
                </a:moveTo>
                <a:cubicBezTo>
                  <a:pt x="6032518" y="6661940"/>
                  <a:pt x="6034976" y="6661463"/>
                  <a:pt x="6037104" y="6663368"/>
                </a:cubicBezTo>
                <a:cubicBezTo>
                  <a:pt x="6037761" y="6664003"/>
                  <a:pt x="6037761" y="6664003"/>
                  <a:pt x="6037761" y="6664003"/>
                </a:cubicBezTo>
                <a:cubicBezTo>
                  <a:pt x="6042019" y="6668131"/>
                  <a:pt x="6036449" y="6675116"/>
                  <a:pt x="6035139" y="6676386"/>
                </a:cubicBezTo>
                <a:cubicBezTo>
                  <a:pt x="6034157" y="6677021"/>
                  <a:pt x="6030880" y="6680196"/>
                  <a:pt x="6027605" y="6680196"/>
                </a:cubicBezTo>
                <a:cubicBezTo>
                  <a:pt x="6025966" y="6680196"/>
                  <a:pt x="6024656" y="6679879"/>
                  <a:pt x="6023674" y="6678609"/>
                </a:cubicBezTo>
                <a:cubicBezTo>
                  <a:pt x="6023347" y="6678291"/>
                  <a:pt x="6023347" y="6678291"/>
                  <a:pt x="6023347" y="6678291"/>
                </a:cubicBezTo>
                <a:cubicBezTo>
                  <a:pt x="6022035" y="6677339"/>
                  <a:pt x="6021709" y="6676386"/>
                  <a:pt x="6021381" y="6675116"/>
                </a:cubicBezTo>
                <a:cubicBezTo>
                  <a:pt x="6021381" y="6672259"/>
                  <a:pt x="6024001" y="6668766"/>
                  <a:pt x="6025640" y="6666861"/>
                </a:cubicBezTo>
                <a:cubicBezTo>
                  <a:pt x="6026459" y="6666067"/>
                  <a:pt x="6028260" y="6664241"/>
                  <a:pt x="6030390" y="6663090"/>
                </a:cubicBezTo>
                <a:close/>
                <a:moveTo>
                  <a:pt x="6030111" y="6659872"/>
                </a:moveTo>
                <a:cubicBezTo>
                  <a:pt x="6026346" y="6660186"/>
                  <a:pt x="6022895" y="6662383"/>
                  <a:pt x="6020698" y="6665835"/>
                </a:cubicBezTo>
                <a:cubicBezTo>
                  <a:pt x="6016617" y="6670856"/>
                  <a:pt x="6016617" y="6677446"/>
                  <a:pt x="6021324" y="6682153"/>
                </a:cubicBezTo>
                <a:cubicBezTo>
                  <a:pt x="6021324" y="6682153"/>
                  <a:pt x="6021324" y="6682153"/>
                  <a:pt x="6021324" y="6682467"/>
                </a:cubicBezTo>
                <a:cubicBezTo>
                  <a:pt x="6021324" y="6682467"/>
                  <a:pt x="6021324" y="6682467"/>
                  <a:pt x="6021639" y="6682467"/>
                </a:cubicBezTo>
                <a:cubicBezTo>
                  <a:pt x="6026659" y="6686546"/>
                  <a:pt x="6033250" y="6686546"/>
                  <a:pt x="6038270" y="6682153"/>
                </a:cubicBezTo>
                <a:cubicBezTo>
                  <a:pt x="6041409" y="6679642"/>
                  <a:pt x="6042978" y="6676190"/>
                  <a:pt x="6043292" y="6672425"/>
                </a:cubicBezTo>
                <a:cubicBezTo>
                  <a:pt x="6043605" y="6668973"/>
                  <a:pt x="6042664" y="6665835"/>
                  <a:pt x="6040467" y="6663638"/>
                </a:cubicBezTo>
                <a:cubicBezTo>
                  <a:pt x="6040154" y="6663010"/>
                  <a:pt x="6040154" y="6663010"/>
                  <a:pt x="6040154" y="6663010"/>
                </a:cubicBezTo>
                <a:cubicBezTo>
                  <a:pt x="6039840" y="6662696"/>
                  <a:pt x="6039840" y="6662696"/>
                  <a:pt x="6039840" y="6662696"/>
                </a:cubicBezTo>
                <a:cubicBezTo>
                  <a:pt x="6039526" y="6662383"/>
                  <a:pt x="6039526" y="6662383"/>
                  <a:pt x="6039526" y="6662383"/>
                </a:cubicBezTo>
                <a:cubicBezTo>
                  <a:pt x="6037015" y="6660186"/>
                  <a:pt x="6033877" y="6659558"/>
                  <a:pt x="6030111" y="6659872"/>
                </a:cubicBezTo>
                <a:close/>
                <a:moveTo>
                  <a:pt x="6187938" y="6653208"/>
                </a:moveTo>
                <a:cubicBezTo>
                  <a:pt x="6186092" y="6654812"/>
                  <a:pt x="6184553" y="6655774"/>
                  <a:pt x="6183014" y="6657377"/>
                </a:cubicBezTo>
                <a:cubicBezTo>
                  <a:pt x="6177474" y="6662829"/>
                  <a:pt x="6173780" y="6669885"/>
                  <a:pt x="6180859" y="6677582"/>
                </a:cubicBezTo>
                <a:cubicBezTo>
                  <a:pt x="6187323" y="6684958"/>
                  <a:pt x="6194094" y="6683034"/>
                  <a:pt x="6199634" y="6677582"/>
                </a:cubicBezTo>
                <a:cubicBezTo>
                  <a:pt x="6202404" y="6675016"/>
                  <a:pt x="6203635" y="6672771"/>
                  <a:pt x="6203943" y="6668602"/>
                </a:cubicBezTo>
                <a:cubicBezTo>
                  <a:pt x="6203943" y="6668602"/>
                  <a:pt x="6203943" y="6668602"/>
                  <a:pt x="6200558" y="6664112"/>
                </a:cubicBezTo>
                <a:cubicBezTo>
                  <a:pt x="6200558" y="6664112"/>
                  <a:pt x="6200558" y="6664112"/>
                  <a:pt x="6199634" y="6664754"/>
                </a:cubicBezTo>
                <a:cubicBezTo>
                  <a:pt x="6201173" y="6668281"/>
                  <a:pt x="6199942" y="6673092"/>
                  <a:pt x="6197480" y="6675337"/>
                </a:cubicBezTo>
                <a:cubicBezTo>
                  <a:pt x="6194094" y="6678865"/>
                  <a:pt x="6188246" y="6677903"/>
                  <a:pt x="6186092" y="6673734"/>
                </a:cubicBezTo>
                <a:cubicBezTo>
                  <a:pt x="6186092" y="6673734"/>
                  <a:pt x="6186092" y="6673734"/>
                  <a:pt x="6195325" y="6664433"/>
                </a:cubicBezTo>
                <a:cubicBezTo>
                  <a:pt x="6195325" y="6664433"/>
                  <a:pt x="6195325" y="6664433"/>
                  <a:pt x="6196864" y="6664754"/>
                </a:cubicBezTo>
                <a:cubicBezTo>
                  <a:pt x="6196864" y="6664754"/>
                  <a:pt x="6196864" y="6664754"/>
                  <a:pt x="6197788" y="6663792"/>
                </a:cubicBezTo>
                <a:cubicBezTo>
                  <a:pt x="6197788" y="6663792"/>
                  <a:pt x="6197788" y="6663792"/>
                  <a:pt x="6193786" y="6659622"/>
                </a:cubicBezTo>
                <a:cubicBezTo>
                  <a:pt x="6193786" y="6659622"/>
                  <a:pt x="6193786" y="6659622"/>
                  <a:pt x="6193171" y="6660585"/>
                </a:cubicBezTo>
                <a:cubicBezTo>
                  <a:pt x="6193171" y="6660585"/>
                  <a:pt x="6193171" y="6660585"/>
                  <a:pt x="6193171" y="6663150"/>
                </a:cubicBezTo>
                <a:cubicBezTo>
                  <a:pt x="6193171" y="6663150"/>
                  <a:pt x="6193171" y="6663150"/>
                  <a:pt x="6183937" y="6671489"/>
                </a:cubicBezTo>
                <a:cubicBezTo>
                  <a:pt x="6180859" y="6668602"/>
                  <a:pt x="6180552" y="6663150"/>
                  <a:pt x="6183937" y="6660264"/>
                </a:cubicBezTo>
                <a:cubicBezTo>
                  <a:pt x="6185784" y="6658340"/>
                  <a:pt x="6188554" y="6657698"/>
                  <a:pt x="6191324" y="6658660"/>
                </a:cubicBezTo>
                <a:cubicBezTo>
                  <a:pt x="6191324" y="6658660"/>
                  <a:pt x="6191324" y="6658660"/>
                  <a:pt x="6191940" y="6657377"/>
                </a:cubicBezTo>
                <a:cubicBezTo>
                  <a:pt x="6191940" y="6657377"/>
                  <a:pt x="6191940" y="6657377"/>
                  <a:pt x="6187938" y="6653208"/>
                </a:cubicBezTo>
                <a:close/>
                <a:moveTo>
                  <a:pt x="6196845" y="6642096"/>
                </a:moveTo>
                <a:cubicBezTo>
                  <a:pt x="6191242" y="6649399"/>
                  <a:pt x="6191242" y="6649399"/>
                  <a:pt x="6191242" y="6649399"/>
                </a:cubicBezTo>
                <a:cubicBezTo>
                  <a:pt x="6192799" y="6650351"/>
                  <a:pt x="6192799" y="6650351"/>
                  <a:pt x="6192799" y="6650351"/>
                </a:cubicBezTo>
                <a:cubicBezTo>
                  <a:pt x="6194355" y="6649399"/>
                  <a:pt x="6194355" y="6649399"/>
                  <a:pt x="6194355" y="6649399"/>
                </a:cubicBezTo>
                <a:cubicBezTo>
                  <a:pt x="6210230" y="6662734"/>
                  <a:pt x="6210230" y="6662734"/>
                  <a:pt x="6210230" y="6662734"/>
                </a:cubicBezTo>
                <a:cubicBezTo>
                  <a:pt x="6209919" y="6664639"/>
                  <a:pt x="6209919" y="6664639"/>
                  <a:pt x="6209919" y="6664639"/>
                </a:cubicBezTo>
                <a:lnTo>
                  <a:pt x="6210541" y="6665909"/>
                </a:lnTo>
                <a:cubicBezTo>
                  <a:pt x="6222992" y="6651304"/>
                  <a:pt x="6222992" y="6651304"/>
                  <a:pt x="6222992" y="6651304"/>
                </a:cubicBezTo>
                <a:cubicBezTo>
                  <a:pt x="6220191" y="6644319"/>
                  <a:pt x="6220191" y="6644319"/>
                  <a:pt x="6220191" y="6644319"/>
                </a:cubicBezTo>
                <a:cubicBezTo>
                  <a:pt x="6218323" y="6646224"/>
                  <a:pt x="6218323" y="6646224"/>
                  <a:pt x="6218323" y="6646224"/>
                </a:cubicBezTo>
                <a:cubicBezTo>
                  <a:pt x="6218323" y="6646224"/>
                  <a:pt x="6218946" y="6649081"/>
                  <a:pt x="6218946" y="6650669"/>
                </a:cubicBezTo>
                <a:cubicBezTo>
                  <a:pt x="6218323" y="6654162"/>
                  <a:pt x="6213654" y="6658607"/>
                  <a:pt x="6213654" y="6658607"/>
                </a:cubicBezTo>
                <a:cubicBezTo>
                  <a:pt x="6197468" y="6644954"/>
                  <a:pt x="6197468" y="6644954"/>
                  <a:pt x="6197468" y="6644954"/>
                </a:cubicBezTo>
                <a:cubicBezTo>
                  <a:pt x="6198090" y="6643049"/>
                  <a:pt x="6198090" y="6643049"/>
                  <a:pt x="6198090" y="6643049"/>
                </a:cubicBezTo>
                <a:cubicBezTo>
                  <a:pt x="6196845" y="6642096"/>
                  <a:pt x="6196845" y="6642096"/>
                  <a:pt x="6196845" y="6642096"/>
                </a:cubicBezTo>
                <a:close/>
                <a:moveTo>
                  <a:pt x="6013443" y="6635746"/>
                </a:moveTo>
                <a:lnTo>
                  <a:pt x="6013443" y="6637334"/>
                </a:lnTo>
                <a:lnTo>
                  <a:pt x="5995980" y="6650034"/>
                </a:lnTo>
                <a:lnTo>
                  <a:pt x="5994393" y="6648446"/>
                </a:lnTo>
                <a:lnTo>
                  <a:pt x="5992806" y="6650034"/>
                </a:lnTo>
                <a:lnTo>
                  <a:pt x="5997568" y="6654797"/>
                </a:lnTo>
                <a:lnTo>
                  <a:pt x="5999156" y="6654797"/>
                </a:lnTo>
                <a:lnTo>
                  <a:pt x="5999156" y="6651621"/>
                </a:lnTo>
                <a:lnTo>
                  <a:pt x="6011855" y="6643684"/>
                </a:lnTo>
                <a:lnTo>
                  <a:pt x="6005506" y="6665909"/>
                </a:lnTo>
                <a:lnTo>
                  <a:pt x="6008680" y="6669084"/>
                </a:lnTo>
                <a:lnTo>
                  <a:pt x="6024555" y="6653209"/>
                </a:lnTo>
                <a:lnTo>
                  <a:pt x="6026143" y="6651621"/>
                </a:lnTo>
                <a:lnTo>
                  <a:pt x="6027731" y="6651621"/>
                </a:lnTo>
                <a:lnTo>
                  <a:pt x="6024555" y="6646859"/>
                </a:lnTo>
                <a:lnTo>
                  <a:pt x="6022968" y="6648446"/>
                </a:lnTo>
                <a:lnTo>
                  <a:pt x="6022968" y="6650034"/>
                </a:lnTo>
                <a:lnTo>
                  <a:pt x="6011855" y="6661147"/>
                </a:lnTo>
                <a:lnTo>
                  <a:pt x="6016618" y="6638921"/>
                </a:lnTo>
                <a:lnTo>
                  <a:pt x="6015031" y="6635746"/>
                </a:lnTo>
                <a:close/>
                <a:moveTo>
                  <a:pt x="5999458" y="6630479"/>
                </a:moveTo>
                <a:cubicBezTo>
                  <a:pt x="5998324" y="6631200"/>
                  <a:pt x="5997567" y="6633004"/>
                  <a:pt x="5998324" y="6634809"/>
                </a:cubicBezTo>
                <a:cubicBezTo>
                  <a:pt x="5999079" y="6636613"/>
                  <a:pt x="6001348" y="6637334"/>
                  <a:pt x="6003237" y="6636613"/>
                </a:cubicBezTo>
                <a:cubicBezTo>
                  <a:pt x="6004749" y="6635891"/>
                  <a:pt x="6005506" y="6633726"/>
                  <a:pt x="6004749" y="6632283"/>
                </a:cubicBezTo>
                <a:cubicBezTo>
                  <a:pt x="6003616" y="6630479"/>
                  <a:pt x="6001348" y="6629396"/>
                  <a:pt x="5999458" y="6630479"/>
                </a:cubicBezTo>
                <a:close/>
                <a:moveTo>
                  <a:pt x="6207117" y="6626221"/>
                </a:moveTo>
                <a:lnTo>
                  <a:pt x="6203942" y="6632571"/>
                </a:lnTo>
                <a:lnTo>
                  <a:pt x="6203942" y="6634159"/>
                </a:lnTo>
                <a:lnTo>
                  <a:pt x="6207117" y="6632571"/>
                </a:lnTo>
                <a:lnTo>
                  <a:pt x="6224580" y="6643684"/>
                </a:lnTo>
                <a:lnTo>
                  <a:pt x="6224580" y="6645271"/>
                </a:lnTo>
                <a:lnTo>
                  <a:pt x="6226168" y="6645271"/>
                </a:lnTo>
                <a:lnTo>
                  <a:pt x="6230930" y="6637334"/>
                </a:lnTo>
                <a:lnTo>
                  <a:pt x="6229343" y="6637334"/>
                </a:lnTo>
                <a:lnTo>
                  <a:pt x="6227755" y="6638921"/>
                </a:lnTo>
                <a:lnTo>
                  <a:pt x="6207117" y="6627809"/>
                </a:lnTo>
                <a:lnTo>
                  <a:pt x="6208705" y="6626221"/>
                </a:lnTo>
                <a:close/>
                <a:moveTo>
                  <a:pt x="6002331" y="6615108"/>
                </a:moveTo>
                <a:lnTo>
                  <a:pt x="6002331" y="6616696"/>
                </a:lnTo>
                <a:lnTo>
                  <a:pt x="5983280" y="6626221"/>
                </a:lnTo>
                <a:lnTo>
                  <a:pt x="5981693" y="6624634"/>
                </a:lnTo>
                <a:lnTo>
                  <a:pt x="5980106" y="6624634"/>
                </a:lnTo>
                <a:lnTo>
                  <a:pt x="5983280" y="6632571"/>
                </a:lnTo>
                <a:lnTo>
                  <a:pt x="5984868" y="6632571"/>
                </a:lnTo>
                <a:lnTo>
                  <a:pt x="5984868" y="6630984"/>
                </a:lnTo>
                <a:lnTo>
                  <a:pt x="6003918" y="6621458"/>
                </a:lnTo>
                <a:lnTo>
                  <a:pt x="6005507" y="6623046"/>
                </a:lnTo>
                <a:lnTo>
                  <a:pt x="6007094" y="6621458"/>
                </a:lnTo>
                <a:lnTo>
                  <a:pt x="6003918" y="6615108"/>
                </a:lnTo>
                <a:close/>
                <a:moveTo>
                  <a:pt x="6217912" y="6602408"/>
                </a:moveTo>
                <a:cubicBezTo>
                  <a:pt x="6216642" y="6604272"/>
                  <a:pt x="6215690" y="6605514"/>
                  <a:pt x="6214737" y="6607999"/>
                </a:cubicBezTo>
                <a:cubicBezTo>
                  <a:pt x="6211562" y="6615143"/>
                  <a:pt x="6210292" y="6622908"/>
                  <a:pt x="6219817" y="6626945"/>
                </a:cubicBezTo>
                <a:cubicBezTo>
                  <a:pt x="6229660" y="6630983"/>
                  <a:pt x="6235058" y="6626324"/>
                  <a:pt x="6238550" y="6619802"/>
                </a:cubicBezTo>
                <a:cubicBezTo>
                  <a:pt x="6240138" y="6616075"/>
                  <a:pt x="6240455" y="6613279"/>
                  <a:pt x="6239503" y="6609241"/>
                </a:cubicBezTo>
                <a:cubicBezTo>
                  <a:pt x="6239503" y="6609241"/>
                  <a:pt x="6239503" y="6609241"/>
                  <a:pt x="6234423" y="6607067"/>
                </a:cubicBezTo>
                <a:cubicBezTo>
                  <a:pt x="6234423" y="6607067"/>
                  <a:pt x="6234423" y="6607067"/>
                  <a:pt x="6233470" y="6607999"/>
                </a:cubicBezTo>
                <a:cubicBezTo>
                  <a:pt x="6236328" y="6610794"/>
                  <a:pt x="6236963" y="6614832"/>
                  <a:pt x="6235693" y="6617628"/>
                </a:cubicBezTo>
                <a:cubicBezTo>
                  <a:pt x="6233470" y="6621976"/>
                  <a:pt x="6225215" y="6622908"/>
                  <a:pt x="6221722" y="6620112"/>
                </a:cubicBezTo>
                <a:cubicBezTo>
                  <a:pt x="6217912" y="6617317"/>
                  <a:pt x="6214737" y="6613900"/>
                  <a:pt x="6216642" y="6609863"/>
                </a:cubicBezTo>
                <a:cubicBezTo>
                  <a:pt x="6217912" y="6607378"/>
                  <a:pt x="6220135" y="6605825"/>
                  <a:pt x="6222992" y="6605825"/>
                </a:cubicBezTo>
                <a:cubicBezTo>
                  <a:pt x="6222992" y="6605825"/>
                  <a:pt x="6222992" y="6605825"/>
                  <a:pt x="6223310" y="6604272"/>
                </a:cubicBezTo>
                <a:cubicBezTo>
                  <a:pt x="6223310" y="6604272"/>
                  <a:pt x="6223310" y="6604272"/>
                  <a:pt x="6217912" y="6602408"/>
                </a:cubicBezTo>
                <a:close/>
                <a:moveTo>
                  <a:pt x="6129330" y="6599233"/>
                </a:moveTo>
                <a:cubicBezTo>
                  <a:pt x="6133335" y="6599233"/>
                  <a:pt x="6143192" y="6599233"/>
                  <a:pt x="6149968" y="6599233"/>
                </a:cubicBezTo>
                <a:cubicBezTo>
                  <a:pt x="6142884" y="6614711"/>
                  <a:pt x="6135799" y="6628900"/>
                  <a:pt x="6129330" y="6640508"/>
                </a:cubicBezTo>
                <a:cubicBezTo>
                  <a:pt x="6129330" y="6625353"/>
                  <a:pt x="6129330" y="6604393"/>
                  <a:pt x="6129330" y="6599233"/>
                </a:cubicBezTo>
                <a:close/>
                <a:moveTo>
                  <a:pt x="6065830" y="6599233"/>
                </a:moveTo>
                <a:cubicBezTo>
                  <a:pt x="6073348" y="6599233"/>
                  <a:pt x="6083480" y="6599233"/>
                  <a:pt x="6088055" y="6599233"/>
                </a:cubicBezTo>
                <a:cubicBezTo>
                  <a:pt x="6088055" y="6604393"/>
                  <a:pt x="6088055" y="6625353"/>
                  <a:pt x="6088055" y="6640508"/>
                </a:cubicBezTo>
                <a:cubicBezTo>
                  <a:pt x="6080866" y="6628900"/>
                  <a:pt x="6073348" y="6614711"/>
                  <a:pt x="6065830" y="6599233"/>
                </a:cubicBezTo>
                <a:close/>
                <a:moveTo>
                  <a:pt x="5985060" y="6592919"/>
                </a:moveTo>
                <a:cubicBezTo>
                  <a:pt x="5975325" y="6595487"/>
                  <a:pt x="5973756" y="6602551"/>
                  <a:pt x="5975325" y="6609935"/>
                </a:cubicBezTo>
                <a:cubicBezTo>
                  <a:pt x="5976267" y="6613788"/>
                  <a:pt x="5977838" y="6616036"/>
                  <a:pt x="5980978" y="6618283"/>
                </a:cubicBezTo>
                <a:cubicBezTo>
                  <a:pt x="5980978" y="6618283"/>
                  <a:pt x="5980978" y="6618283"/>
                  <a:pt x="5986630" y="6616999"/>
                </a:cubicBezTo>
                <a:cubicBezTo>
                  <a:pt x="5986630" y="6616999"/>
                  <a:pt x="5986630" y="6616999"/>
                  <a:pt x="5986630" y="6616036"/>
                </a:cubicBezTo>
                <a:cubicBezTo>
                  <a:pt x="5982862" y="6615715"/>
                  <a:pt x="5979094" y="6612183"/>
                  <a:pt x="5978465" y="6609293"/>
                </a:cubicBezTo>
                <a:cubicBezTo>
                  <a:pt x="5977523" y="6604477"/>
                  <a:pt x="5980978" y="6599661"/>
                  <a:pt x="5985688" y="6599340"/>
                </a:cubicBezTo>
                <a:cubicBezTo>
                  <a:pt x="5985688" y="6599340"/>
                  <a:pt x="5985688" y="6599340"/>
                  <a:pt x="5988828" y="6611862"/>
                </a:cubicBezTo>
                <a:cubicBezTo>
                  <a:pt x="5988828" y="6611862"/>
                  <a:pt x="5988828" y="6611862"/>
                  <a:pt x="5987886" y="6613146"/>
                </a:cubicBezTo>
                <a:cubicBezTo>
                  <a:pt x="5987886" y="6613146"/>
                  <a:pt x="5987886" y="6613146"/>
                  <a:pt x="5988200" y="6614430"/>
                </a:cubicBezTo>
                <a:cubicBezTo>
                  <a:pt x="5988200" y="6614430"/>
                  <a:pt x="5988200" y="6614430"/>
                  <a:pt x="5994166" y="6612825"/>
                </a:cubicBezTo>
                <a:cubicBezTo>
                  <a:pt x="5994166" y="6612825"/>
                  <a:pt x="5994166" y="6612825"/>
                  <a:pt x="5993538" y="6611541"/>
                </a:cubicBezTo>
                <a:cubicBezTo>
                  <a:pt x="5993538" y="6611541"/>
                  <a:pt x="5993538" y="6611541"/>
                  <a:pt x="5991340" y="6610578"/>
                </a:cubicBezTo>
                <a:cubicBezTo>
                  <a:pt x="5991340" y="6610578"/>
                  <a:pt x="5991340" y="6610578"/>
                  <a:pt x="5988828" y="6598377"/>
                </a:cubicBezTo>
                <a:cubicBezTo>
                  <a:pt x="5992597" y="6596772"/>
                  <a:pt x="5997307" y="6599019"/>
                  <a:pt x="5998249" y="6603193"/>
                </a:cubicBezTo>
                <a:cubicBezTo>
                  <a:pt x="5998877" y="6606083"/>
                  <a:pt x="5998249" y="6608972"/>
                  <a:pt x="5996365" y="6610899"/>
                </a:cubicBezTo>
                <a:cubicBezTo>
                  <a:pt x="5996365" y="6610899"/>
                  <a:pt x="5996365" y="6610899"/>
                  <a:pt x="5996992" y="6611862"/>
                </a:cubicBezTo>
                <a:cubicBezTo>
                  <a:pt x="5996992" y="6611862"/>
                  <a:pt x="5996992" y="6611862"/>
                  <a:pt x="6002330" y="6610257"/>
                </a:cubicBezTo>
                <a:cubicBezTo>
                  <a:pt x="6002017" y="6608009"/>
                  <a:pt x="6002017" y="6606404"/>
                  <a:pt x="6001388" y="6603835"/>
                </a:cubicBezTo>
                <a:cubicBezTo>
                  <a:pt x="5999190" y="6596130"/>
                  <a:pt x="5994794" y="6589708"/>
                  <a:pt x="5985060" y="6592919"/>
                </a:cubicBezTo>
                <a:close/>
                <a:moveTo>
                  <a:pt x="6218230" y="6591296"/>
                </a:moveTo>
                <a:lnTo>
                  <a:pt x="6216642" y="6599234"/>
                </a:lnTo>
                <a:lnTo>
                  <a:pt x="6218230" y="6599234"/>
                </a:lnTo>
                <a:lnTo>
                  <a:pt x="6219817" y="6597646"/>
                </a:lnTo>
                <a:lnTo>
                  <a:pt x="6240455" y="6600821"/>
                </a:lnTo>
                <a:lnTo>
                  <a:pt x="6240455" y="6602409"/>
                </a:lnTo>
                <a:lnTo>
                  <a:pt x="6242043" y="6603996"/>
                </a:lnTo>
                <a:lnTo>
                  <a:pt x="6243630" y="6594471"/>
                </a:lnTo>
                <a:lnTo>
                  <a:pt x="6242043" y="6596059"/>
                </a:lnTo>
                <a:lnTo>
                  <a:pt x="6219817" y="6592884"/>
                </a:lnTo>
                <a:lnTo>
                  <a:pt x="6219817" y="6591296"/>
                </a:lnTo>
                <a:close/>
                <a:moveTo>
                  <a:pt x="4811421" y="6570659"/>
                </a:moveTo>
                <a:cubicBezTo>
                  <a:pt x="4812046" y="6570659"/>
                  <a:pt x="4812046" y="6570659"/>
                  <a:pt x="4812359" y="6570659"/>
                </a:cubicBezTo>
                <a:cubicBezTo>
                  <a:pt x="4813298" y="6570659"/>
                  <a:pt x="4813298" y="6570987"/>
                  <a:pt x="4813298" y="6572952"/>
                </a:cubicBezTo>
                <a:lnTo>
                  <a:pt x="4813298" y="6576883"/>
                </a:lnTo>
                <a:cubicBezTo>
                  <a:pt x="4813298" y="6581797"/>
                  <a:pt x="4812673" y="6584090"/>
                  <a:pt x="4810796" y="6586056"/>
                </a:cubicBezTo>
                <a:cubicBezTo>
                  <a:pt x="4807980" y="6589332"/>
                  <a:pt x="4803602" y="6591297"/>
                  <a:pt x="4800166" y="6591297"/>
                </a:cubicBezTo>
                <a:cubicBezTo>
                  <a:pt x="4795787" y="6591297"/>
                  <a:pt x="4792659" y="6588349"/>
                  <a:pt x="4792659" y="6583763"/>
                </a:cubicBezTo>
                <a:cubicBezTo>
                  <a:pt x="4792659" y="6579832"/>
                  <a:pt x="4794536" y="6577211"/>
                  <a:pt x="4797977" y="6574918"/>
                </a:cubicBezTo>
                <a:cubicBezTo>
                  <a:pt x="4800789" y="6573280"/>
                  <a:pt x="4802978" y="6572625"/>
                  <a:pt x="4810169" y="6570987"/>
                </a:cubicBezTo>
                <a:cubicBezTo>
                  <a:pt x="4810169" y="6570987"/>
                  <a:pt x="4810169" y="6570987"/>
                  <a:pt x="4811421" y="6570659"/>
                </a:cubicBezTo>
                <a:close/>
                <a:moveTo>
                  <a:pt x="5974078" y="6569071"/>
                </a:moveTo>
                <a:cubicBezTo>
                  <a:pt x="5994394" y="6569721"/>
                  <a:pt x="5994394" y="6569721"/>
                  <a:pt x="5994394" y="6569721"/>
                </a:cubicBezTo>
                <a:cubicBezTo>
                  <a:pt x="5994072" y="6571994"/>
                  <a:pt x="5994394" y="6573293"/>
                  <a:pt x="5993749" y="6575566"/>
                </a:cubicBezTo>
                <a:cubicBezTo>
                  <a:pt x="5993103" y="6578488"/>
                  <a:pt x="5989557" y="6582710"/>
                  <a:pt x="5985364" y="6583035"/>
                </a:cubicBezTo>
                <a:cubicBezTo>
                  <a:pt x="5979237" y="6583359"/>
                  <a:pt x="5974400" y="6578164"/>
                  <a:pt x="5974078" y="6574267"/>
                </a:cubicBezTo>
                <a:cubicBezTo>
                  <a:pt x="5973756" y="6570045"/>
                  <a:pt x="5974078" y="6569071"/>
                  <a:pt x="5974078" y="6569071"/>
                </a:cubicBezTo>
                <a:close/>
                <a:moveTo>
                  <a:pt x="5970895" y="6561133"/>
                </a:moveTo>
                <a:cubicBezTo>
                  <a:pt x="5970895" y="6574627"/>
                  <a:pt x="5970895" y="6574627"/>
                  <a:pt x="5970895" y="6574627"/>
                </a:cubicBezTo>
                <a:cubicBezTo>
                  <a:pt x="5970581" y="6580732"/>
                  <a:pt x="5976858" y="6588121"/>
                  <a:pt x="5985016" y="6588121"/>
                </a:cubicBezTo>
                <a:cubicBezTo>
                  <a:pt x="5992548" y="6587479"/>
                  <a:pt x="5996313" y="6580089"/>
                  <a:pt x="5996628" y="6573342"/>
                </a:cubicBezTo>
                <a:cubicBezTo>
                  <a:pt x="5997568" y="6561776"/>
                  <a:pt x="5997568" y="6561776"/>
                  <a:pt x="5997568" y="6561776"/>
                </a:cubicBezTo>
                <a:lnTo>
                  <a:pt x="5996000" y="6561776"/>
                </a:lnTo>
                <a:cubicBezTo>
                  <a:pt x="5995058" y="6563382"/>
                  <a:pt x="5995058" y="6563382"/>
                  <a:pt x="5995058" y="6563382"/>
                </a:cubicBezTo>
                <a:cubicBezTo>
                  <a:pt x="5973718" y="6563061"/>
                  <a:pt x="5973718" y="6563061"/>
                  <a:pt x="5973718" y="6563061"/>
                </a:cubicBezTo>
                <a:cubicBezTo>
                  <a:pt x="5972463" y="6561133"/>
                  <a:pt x="5972463" y="6561133"/>
                  <a:pt x="5972463" y="6561133"/>
                </a:cubicBezTo>
                <a:cubicBezTo>
                  <a:pt x="5970895" y="6561133"/>
                  <a:pt x="5970895" y="6561133"/>
                  <a:pt x="5970895" y="6561133"/>
                </a:cubicBezTo>
                <a:close/>
                <a:moveTo>
                  <a:pt x="6218230" y="6559546"/>
                </a:moveTo>
                <a:cubicBezTo>
                  <a:pt x="6218230" y="6559546"/>
                  <a:pt x="6218230" y="6559546"/>
                  <a:pt x="6220070" y="6564826"/>
                </a:cubicBezTo>
                <a:cubicBezTo>
                  <a:pt x="6220070" y="6564826"/>
                  <a:pt x="6220070" y="6564826"/>
                  <a:pt x="6219764" y="6584394"/>
                </a:cubicBezTo>
                <a:lnTo>
                  <a:pt x="6218537" y="6588121"/>
                </a:lnTo>
                <a:cubicBezTo>
                  <a:pt x="6218537" y="6588121"/>
                  <a:pt x="6218537" y="6588121"/>
                  <a:pt x="6224364" y="6584394"/>
                </a:cubicBezTo>
                <a:cubicBezTo>
                  <a:pt x="6223751" y="6584394"/>
                  <a:pt x="6223137" y="6584083"/>
                  <a:pt x="6223137" y="6583773"/>
                </a:cubicBezTo>
                <a:cubicBezTo>
                  <a:pt x="6222524" y="6583152"/>
                  <a:pt x="6222830" y="6579735"/>
                  <a:pt x="6222830" y="6577561"/>
                </a:cubicBezTo>
                <a:cubicBezTo>
                  <a:pt x="6222830" y="6577561"/>
                  <a:pt x="6222830" y="6577561"/>
                  <a:pt x="6243685" y="6577250"/>
                </a:cubicBezTo>
                <a:cubicBezTo>
                  <a:pt x="6243685" y="6577250"/>
                  <a:pt x="6243685" y="6577250"/>
                  <a:pt x="6244605" y="6578803"/>
                </a:cubicBezTo>
                <a:cubicBezTo>
                  <a:pt x="6244605" y="6578803"/>
                  <a:pt x="6244605" y="6578803"/>
                  <a:pt x="6245218" y="6579114"/>
                </a:cubicBezTo>
                <a:cubicBezTo>
                  <a:pt x="6245218" y="6579114"/>
                  <a:pt x="6245218" y="6579114"/>
                  <a:pt x="6245218" y="6571349"/>
                </a:cubicBezTo>
                <a:cubicBezTo>
                  <a:pt x="6245218" y="6571349"/>
                  <a:pt x="6245218" y="6571349"/>
                  <a:pt x="6243992" y="6571349"/>
                </a:cubicBezTo>
                <a:cubicBezTo>
                  <a:pt x="6243992" y="6571349"/>
                  <a:pt x="6243992" y="6571349"/>
                  <a:pt x="6243685" y="6572281"/>
                </a:cubicBezTo>
                <a:cubicBezTo>
                  <a:pt x="6243685" y="6572281"/>
                  <a:pt x="6243685" y="6572281"/>
                  <a:pt x="6222524" y="6572591"/>
                </a:cubicBezTo>
                <a:cubicBezTo>
                  <a:pt x="6222524" y="6568243"/>
                  <a:pt x="6222524" y="6565137"/>
                  <a:pt x="6223444" y="6564516"/>
                </a:cubicBezTo>
                <a:cubicBezTo>
                  <a:pt x="6223751" y="6564205"/>
                  <a:pt x="6224364" y="6563895"/>
                  <a:pt x="6224977" y="6563895"/>
                </a:cubicBezTo>
                <a:cubicBezTo>
                  <a:pt x="6224977" y="6563895"/>
                  <a:pt x="6224977" y="6563895"/>
                  <a:pt x="6218230" y="6559546"/>
                </a:cubicBezTo>
                <a:close/>
                <a:moveTo>
                  <a:pt x="5983809" y="6552364"/>
                </a:moveTo>
                <a:cubicBezTo>
                  <a:pt x="5982298" y="6553120"/>
                  <a:pt x="5981692" y="6555010"/>
                  <a:pt x="5982298" y="6556900"/>
                </a:cubicBezTo>
                <a:cubicBezTo>
                  <a:pt x="5982902" y="6558790"/>
                  <a:pt x="5984717" y="6559546"/>
                  <a:pt x="5985926" y="6558790"/>
                </a:cubicBezTo>
                <a:cubicBezTo>
                  <a:pt x="5987437" y="6557278"/>
                  <a:pt x="5988043" y="6555388"/>
                  <a:pt x="5987437" y="6553498"/>
                </a:cubicBezTo>
                <a:cubicBezTo>
                  <a:pt x="5986834" y="6551986"/>
                  <a:pt x="5985018" y="6551608"/>
                  <a:pt x="5983809" y="6552364"/>
                </a:cubicBezTo>
                <a:close/>
                <a:moveTo>
                  <a:pt x="5026508" y="6543672"/>
                </a:moveTo>
                <a:cubicBezTo>
                  <a:pt x="5036386" y="6543672"/>
                  <a:pt x="5043486" y="6554080"/>
                  <a:pt x="5043486" y="6568904"/>
                </a:cubicBezTo>
                <a:cubicBezTo>
                  <a:pt x="5043486" y="6581520"/>
                  <a:pt x="5036696" y="6591297"/>
                  <a:pt x="5027743" y="6591297"/>
                </a:cubicBezTo>
                <a:cubicBezTo>
                  <a:pt x="5017557" y="6591297"/>
                  <a:pt x="5010148" y="6580889"/>
                  <a:pt x="5010148" y="6566696"/>
                </a:cubicBezTo>
                <a:cubicBezTo>
                  <a:pt x="5010148" y="6553450"/>
                  <a:pt x="5017248" y="6543672"/>
                  <a:pt x="5026508" y="6543672"/>
                </a:cubicBezTo>
                <a:close/>
                <a:moveTo>
                  <a:pt x="4954742" y="6543672"/>
                </a:moveTo>
                <a:cubicBezTo>
                  <a:pt x="4963220" y="6543672"/>
                  <a:pt x="4968873" y="6552679"/>
                  <a:pt x="4968873" y="6566831"/>
                </a:cubicBezTo>
                <a:cubicBezTo>
                  <a:pt x="4968873" y="6581627"/>
                  <a:pt x="4961336" y="6592885"/>
                  <a:pt x="4951602" y="6592885"/>
                </a:cubicBezTo>
                <a:cubicBezTo>
                  <a:pt x="4947520" y="6592885"/>
                  <a:pt x="4943121" y="6590312"/>
                  <a:pt x="4941867" y="6587739"/>
                </a:cubicBezTo>
                <a:cubicBezTo>
                  <a:pt x="4940924" y="6585166"/>
                  <a:pt x="4940297" y="6581627"/>
                  <a:pt x="4940297" y="6571334"/>
                </a:cubicBezTo>
                <a:cubicBezTo>
                  <a:pt x="4940297" y="6562971"/>
                  <a:pt x="4940924" y="6557503"/>
                  <a:pt x="4942494" y="6553965"/>
                </a:cubicBezTo>
                <a:cubicBezTo>
                  <a:pt x="4944692" y="6547532"/>
                  <a:pt x="4949718" y="6543672"/>
                  <a:pt x="4954742" y="6543672"/>
                </a:cubicBezTo>
                <a:close/>
                <a:moveTo>
                  <a:pt x="5178611" y="6542084"/>
                </a:moveTo>
                <a:cubicBezTo>
                  <a:pt x="5183202" y="6542084"/>
                  <a:pt x="5187465" y="6544624"/>
                  <a:pt x="5189759" y="6548752"/>
                </a:cubicBezTo>
                <a:cubicBezTo>
                  <a:pt x="5191727" y="6552562"/>
                  <a:pt x="5192710" y="6557959"/>
                  <a:pt x="5192710" y="6566214"/>
                </a:cubicBezTo>
                <a:cubicBezTo>
                  <a:pt x="5192710" y="6582089"/>
                  <a:pt x="5188121" y="6589709"/>
                  <a:pt x="5178611" y="6589709"/>
                </a:cubicBezTo>
                <a:cubicBezTo>
                  <a:pt x="5169104" y="6589709"/>
                  <a:pt x="5162548" y="6579549"/>
                  <a:pt x="5162548" y="6564944"/>
                </a:cubicBezTo>
                <a:cubicBezTo>
                  <a:pt x="5162548" y="6551609"/>
                  <a:pt x="5169104" y="6542084"/>
                  <a:pt x="5178611" y="6542084"/>
                </a:cubicBezTo>
                <a:close/>
                <a:moveTo>
                  <a:pt x="4872968" y="6542084"/>
                </a:moveTo>
                <a:cubicBezTo>
                  <a:pt x="4877312" y="6542084"/>
                  <a:pt x="4881351" y="6544624"/>
                  <a:pt x="4883528" y="6548752"/>
                </a:cubicBezTo>
                <a:cubicBezTo>
                  <a:pt x="4885388" y="6552562"/>
                  <a:pt x="4886321" y="6557959"/>
                  <a:pt x="4886321" y="6566214"/>
                </a:cubicBezTo>
                <a:cubicBezTo>
                  <a:pt x="4886321" y="6582089"/>
                  <a:pt x="4881972" y="6589709"/>
                  <a:pt x="4872968" y="6589709"/>
                </a:cubicBezTo>
                <a:cubicBezTo>
                  <a:pt x="4863959" y="6589709"/>
                  <a:pt x="4857745" y="6579549"/>
                  <a:pt x="4857745" y="6564944"/>
                </a:cubicBezTo>
                <a:cubicBezTo>
                  <a:pt x="4857745" y="6551609"/>
                  <a:pt x="4863959" y="6542084"/>
                  <a:pt x="4872968" y="6542084"/>
                </a:cubicBezTo>
                <a:close/>
                <a:moveTo>
                  <a:pt x="5579869" y="6540496"/>
                </a:moveTo>
                <a:cubicBezTo>
                  <a:pt x="5583002" y="6540496"/>
                  <a:pt x="5585823" y="6541819"/>
                  <a:pt x="5587389" y="6544134"/>
                </a:cubicBezTo>
                <a:cubicBezTo>
                  <a:pt x="5588642" y="6546119"/>
                  <a:pt x="5589582" y="6549426"/>
                  <a:pt x="5589582" y="6551741"/>
                </a:cubicBezTo>
                <a:cubicBezTo>
                  <a:pt x="5589582" y="6553395"/>
                  <a:pt x="5588957" y="6554387"/>
                  <a:pt x="5587077" y="6554387"/>
                </a:cubicBezTo>
                <a:cubicBezTo>
                  <a:pt x="5584571" y="6554718"/>
                  <a:pt x="5578303" y="6555379"/>
                  <a:pt x="5576110" y="6555710"/>
                </a:cubicBezTo>
                <a:cubicBezTo>
                  <a:pt x="5576110" y="6555710"/>
                  <a:pt x="5576110" y="6555710"/>
                  <a:pt x="5570157" y="6556041"/>
                </a:cubicBezTo>
                <a:lnTo>
                  <a:pt x="5567337" y="6556371"/>
                </a:lnTo>
                <a:cubicBezTo>
                  <a:pt x="5566084" y="6556371"/>
                  <a:pt x="5565771" y="6555710"/>
                  <a:pt x="5565771" y="6554718"/>
                </a:cubicBezTo>
                <a:cubicBezTo>
                  <a:pt x="5565771" y="6552402"/>
                  <a:pt x="5567024" y="6548434"/>
                  <a:pt x="5569217" y="6545788"/>
                </a:cubicBezTo>
                <a:cubicBezTo>
                  <a:pt x="5571410" y="6542481"/>
                  <a:pt x="5575482" y="6540496"/>
                  <a:pt x="5579869" y="6540496"/>
                </a:cubicBezTo>
                <a:close/>
                <a:moveTo>
                  <a:pt x="6129330" y="6537321"/>
                </a:moveTo>
                <a:cubicBezTo>
                  <a:pt x="6173780" y="6537321"/>
                  <a:pt x="6173780" y="6537321"/>
                  <a:pt x="6173780" y="6537321"/>
                </a:cubicBezTo>
                <a:cubicBezTo>
                  <a:pt x="6171604" y="6544512"/>
                  <a:pt x="6169428" y="6552029"/>
                  <a:pt x="6166631" y="6559546"/>
                </a:cubicBezTo>
                <a:cubicBezTo>
                  <a:pt x="6158549" y="6559546"/>
                  <a:pt x="6135236" y="6559546"/>
                  <a:pt x="6129330" y="6559546"/>
                </a:cubicBezTo>
                <a:cubicBezTo>
                  <a:pt x="6129330" y="6554971"/>
                  <a:pt x="6129330" y="6543858"/>
                  <a:pt x="6129330" y="6537321"/>
                </a:cubicBezTo>
                <a:close/>
                <a:moveTo>
                  <a:pt x="6096878" y="6537321"/>
                </a:moveTo>
                <a:cubicBezTo>
                  <a:pt x="6108373" y="6537321"/>
                  <a:pt x="6108373" y="6537321"/>
                  <a:pt x="6108373" y="6537321"/>
                </a:cubicBezTo>
                <a:cubicBezTo>
                  <a:pt x="6119869" y="6537321"/>
                  <a:pt x="6119869" y="6537321"/>
                  <a:pt x="6119869" y="6537321"/>
                </a:cubicBezTo>
                <a:cubicBezTo>
                  <a:pt x="6119869" y="6568512"/>
                  <a:pt x="6119869" y="6568512"/>
                  <a:pt x="6119869" y="6568512"/>
                </a:cubicBezTo>
                <a:cubicBezTo>
                  <a:pt x="6164255" y="6568512"/>
                  <a:pt x="6164255" y="6568512"/>
                  <a:pt x="6164255" y="6568512"/>
                </a:cubicBezTo>
                <a:cubicBezTo>
                  <a:pt x="6163936" y="6569466"/>
                  <a:pt x="6163297" y="6570739"/>
                  <a:pt x="6162659" y="6572012"/>
                </a:cubicBezTo>
                <a:cubicBezTo>
                  <a:pt x="6160423" y="6578060"/>
                  <a:pt x="6157549" y="6584107"/>
                  <a:pt x="6154995" y="6590154"/>
                </a:cubicBezTo>
                <a:cubicBezTo>
                  <a:pt x="6124659" y="6590154"/>
                  <a:pt x="6124659" y="6590154"/>
                  <a:pt x="6124659" y="6590154"/>
                </a:cubicBezTo>
                <a:cubicBezTo>
                  <a:pt x="6119869" y="6590154"/>
                  <a:pt x="6119869" y="6590154"/>
                  <a:pt x="6119869" y="6590154"/>
                </a:cubicBezTo>
                <a:cubicBezTo>
                  <a:pt x="6119869" y="6655080"/>
                  <a:pt x="6119869" y="6655080"/>
                  <a:pt x="6119869" y="6655080"/>
                </a:cubicBezTo>
                <a:cubicBezTo>
                  <a:pt x="6116676" y="6659854"/>
                  <a:pt x="6113483" y="6663992"/>
                  <a:pt x="6110928" y="6666538"/>
                </a:cubicBezTo>
                <a:cubicBezTo>
                  <a:pt x="6110289" y="6667493"/>
                  <a:pt x="6109012" y="6668448"/>
                  <a:pt x="6108373" y="6669084"/>
                </a:cubicBezTo>
                <a:cubicBezTo>
                  <a:pt x="6107735" y="6668448"/>
                  <a:pt x="6106777" y="6667493"/>
                  <a:pt x="6105819" y="6666538"/>
                </a:cubicBezTo>
                <a:cubicBezTo>
                  <a:pt x="6103264" y="6663992"/>
                  <a:pt x="6100390" y="6659854"/>
                  <a:pt x="6096878" y="6655080"/>
                </a:cubicBezTo>
                <a:cubicBezTo>
                  <a:pt x="6096878" y="6590154"/>
                  <a:pt x="6096878" y="6590154"/>
                  <a:pt x="6096878" y="6590154"/>
                </a:cubicBezTo>
                <a:cubicBezTo>
                  <a:pt x="6092407" y="6590154"/>
                  <a:pt x="6092407" y="6590154"/>
                  <a:pt x="6092407" y="6590154"/>
                </a:cubicBezTo>
                <a:cubicBezTo>
                  <a:pt x="6062391" y="6590154"/>
                  <a:pt x="6062391" y="6590154"/>
                  <a:pt x="6062391" y="6590154"/>
                </a:cubicBezTo>
                <a:cubicBezTo>
                  <a:pt x="6059517" y="6584107"/>
                  <a:pt x="6056962" y="6578060"/>
                  <a:pt x="6054727" y="6572012"/>
                </a:cubicBezTo>
                <a:cubicBezTo>
                  <a:pt x="6054088" y="6570739"/>
                  <a:pt x="6053769" y="6569466"/>
                  <a:pt x="6053130" y="6568512"/>
                </a:cubicBezTo>
                <a:cubicBezTo>
                  <a:pt x="6096878" y="6568512"/>
                  <a:pt x="6096878" y="6568512"/>
                  <a:pt x="6096878" y="6568512"/>
                </a:cubicBezTo>
                <a:cubicBezTo>
                  <a:pt x="6096878" y="6537321"/>
                  <a:pt x="6096878" y="6537321"/>
                  <a:pt x="6096878" y="6537321"/>
                </a:cubicBezTo>
                <a:close/>
                <a:moveTo>
                  <a:pt x="6042017" y="6537321"/>
                </a:moveTo>
                <a:cubicBezTo>
                  <a:pt x="6088055" y="6537321"/>
                  <a:pt x="6088055" y="6537321"/>
                  <a:pt x="6088055" y="6537321"/>
                </a:cubicBezTo>
                <a:cubicBezTo>
                  <a:pt x="6088055" y="6543858"/>
                  <a:pt x="6088055" y="6554971"/>
                  <a:pt x="6088055" y="6559546"/>
                </a:cubicBezTo>
                <a:cubicBezTo>
                  <a:pt x="6081571" y="6559546"/>
                  <a:pt x="6057580" y="6559546"/>
                  <a:pt x="6049150" y="6559546"/>
                </a:cubicBezTo>
                <a:cubicBezTo>
                  <a:pt x="6046232" y="6552029"/>
                  <a:pt x="6043963" y="6544512"/>
                  <a:pt x="6042017" y="6537321"/>
                </a:cubicBezTo>
                <a:close/>
                <a:moveTo>
                  <a:pt x="5089323" y="6532559"/>
                </a:moveTo>
                <a:cubicBezTo>
                  <a:pt x="5089323" y="6532559"/>
                  <a:pt x="5088378" y="6532877"/>
                  <a:pt x="5087120" y="6532877"/>
                </a:cubicBezTo>
                <a:cubicBezTo>
                  <a:pt x="5087120" y="6532877"/>
                  <a:pt x="5087120" y="6532877"/>
                  <a:pt x="5067916" y="6534782"/>
                </a:cubicBezTo>
                <a:cubicBezTo>
                  <a:pt x="5066342" y="6535099"/>
                  <a:pt x="5065710" y="6535099"/>
                  <a:pt x="5065710" y="6536687"/>
                </a:cubicBezTo>
                <a:cubicBezTo>
                  <a:pt x="5065710" y="6536687"/>
                  <a:pt x="5065710" y="6536687"/>
                  <a:pt x="5065710" y="6538909"/>
                </a:cubicBezTo>
                <a:cubicBezTo>
                  <a:pt x="5065710" y="6540497"/>
                  <a:pt x="5066342" y="6540814"/>
                  <a:pt x="5069489" y="6541132"/>
                </a:cubicBezTo>
                <a:cubicBezTo>
                  <a:pt x="5074527" y="6541767"/>
                  <a:pt x="5074842" y="6543037"/>
                  <a:pt x="5074842" y="6558277"/>
                </a:cubicBezTo>
                <a:cubicBezTo>
                  <a:pt x="5074842" y="6558277"/>
                  <a:pt x="5074842" y="6558277"/>
                  <a:pt x="5074842" y="6570025"/>
                </a:cubicBezTo>
                <a:cubicBezTo>
                  <a:pt x="5074842" y="6570025"/>
                  <a:pt x="5074842" y="6570025"/>
                  <a:pt x="5074842" y="6577010"/>
                </a:cubicBezTo>
                <a:cubicBezTo>
                  <a:pt x="5074842" y="6579232"/>
                  <a:pt x="5074842" y="6581455"/>
                  <a:pt x="5074842" y="6582725"/>
                </a:cubicBezTo>
                <a:cubicBezTo>
                  <a:pt x="5074842" y="6589710"/>
                  <a:pt x="5076731" y="6594472"/>
                  <a:pt x="5080824" y="6597012"/>
                </a:cubicBezTo>
                <a:cubicBezTo>
                  <a:pt x="5084286" y="6599235"/>
                  <a:pt x="5089323" y="6600505"/>
                  <a:pt x="5094046" y="6600505"/>
                </a:cubicBezTo>
                <a:cubicBezTo>
                  <a:pt x="5100972" y="6600505"/>
                  <a:pt x="5103490" y="6598917"/>
                  <a:pt x="5112304" y="6590980"/>
                </a:cubicBezTo>
                <a:cubicBezTo>
                  <a:pt x="5113880" y="6589075"/>
                  <a:pt x="5114508" y="6588757"/>
                  <a:pt x="5115138" y="6588757"/>
                </a:cubicBezTo>
                <a:cubicBezTo>
                  <a:pt x="5115768" y="6588757"/>
                  <a:pt x="5116082" y="6589710"/>
                  <a:pt x="5116398" y="6591615"/>
                </a:cubicBezTo>
                <a:cubicBezTo>
                  <a:pt x="5117027" y="6600822"/>
                  <a:pt x="5117027" y="6600822"/>
                  <a:pt x="5118599" y="6600822"/>
                </a:cubicBezTo>
                <a:cubicBezTo>
                  <a:pt x="5118917" y="6600822"/>
                  <a:pt x="5119546" y="6600505"/>
                  <a:pt x="5120489" y="6600505"/>
                </a:cubicBezTo>
                <a:cubicBezTo>
                  <a:pt x="5120489" y="6600505"/>
                  <a:pt x="5120489" y="6600505"/>
                  <a:pt x="5138120" y="6597965"/>
                </a:cubicBezTo>
                <a:cubicBezTo>
                  <a:pt x="5139694" y="6597965"/>
                  <a:pt x="5140322" y="6597330"/>
                  <a:pt x="5140322" y="6595742"/>
                </a:cubicBezTo>
                <a:cubicBezTo>
                  <a:pt x="5140322" y="6595742"/>
                  <a:pt x="5140322" y="6595742"/>
                  <a:pt x="5140322" y="6594155"/>
                </a:cubicBezTo>
                <a:cubicBezTo>
                  <a:pt x="5140322" y="6592567"/>
                  <a:pt x="5139694" y="6592250"/>
                  <a:pt x="5137805" y="6591932"/>
                </a:cubicBezTo>
                <a:cubicBezTo>
                  <a:pt x="5132767" y="6591297"/>
                  <a:pt x="5131509" y="6590345"/>
                  <a:pt x="5131195" y="6586535"/>
                </a:cubicBezTo>
                <a:cubicBezTo>
                  <a:pt x="5130880" y="6584312"/>
                  <a:pt x="5130565" y="6577010"/>
                  <a:pt x="5130565" y="6564627"/>
                </a:cubicBezTo>
                <a:lnTo>
                  <a:pt x="5130565" y="6555419"/>
                </a:lnTo>
                <a:cubicBezTo>
                  <a:pt x="5130565" y="6552244"/>
                  <a:pt x="5130565" y="6549387"/>
                  <a:pt x="5130565" y="6546847"/>
                </a:cubicBezTo>
                <a:cubicBezTo>
                  <a:pt x="5130880" y="6541132"/>
                  <a:pt x="5130880" y="6541132"/>
                  <a:pt x="5130880" y="6537639"/>
                </a:cubicBezTo>
                <a:cubicBezTo>
                  <a:pt x="5130880" y="6537639"/>
                  <a:pt x="5130880" y="6537639"/>
                  <a:pt x="5131195" y="6534147"/>
                </a:cubicBezTo>
                <a:cubicBezTo>
                  <a:pt x="5131195" y="6532877"/>
                  <a:pt x="5130565" y="6532559"/>
                  <a:pt x="5129304" y="6532559"/>
                </a:cubicBezTo>
                <a:cubicBezTo>
                  <a:pt x="5128990" y="6532559"/>
                  <a:pt x="5128044" y="6532559"/>
                  <a:pt x="5127416" y="6532877"/>
                </a:cubicBezTo>
                <a:cubicBezTo>
                  <a:pt x="5127416" y="6532877"/>
                  <a:pt x="5127416" y="6532877"/>
                  <a:pt x="5108842" y="6534782"/>
                </a:cubicBezTo>
                <a:cubicBezTo>
                  <a:pt x="5106954" y="6534782"/>
                  <a:pt x="5106638" y="6535099"/>
                  <a:pt x="5106638" y="6536687"/>
                </a:cubicBezTo>
                <a:cubicBezTo>
                  <a:pt x="5106638" y="6536687"/>
                  <a:pt x="5106638" y="6536687"/>
                  <a:pt x="5106638" y="6538909"/>
                </a:cubicBezTo>
                <a:cubicBezTo>
                  <a:pt x="5106638" y="6540497"/>
                  <a:pt x="5107268" y="6540814"/>
                  <a:pt x="5110102" y="6541132"/>
                </a:cubicBezTo>
                <a:cubicBezTo>
                  <a:pt x="5113564" y="6541449"/>
                  <a:pt x="5114825" y="6542402"/>
                  <a:pt x="5115138" y="6544942"/>
                </a:cubicBezTo>
                <a:cubicBezTo>
                  <a:pt x="5115453" y="6546212"/>
                  <a:pt x="5115768" y="6553197"/>
                  <a:pt x="5115768" y="6558277"/>
                </a:cubicBezTo>
                <a:cubicBezTo>
                  <a:pt x="5115768" y="6558277"/>
                  <a:pt x="5115768" y="6558277"/>
                  <a:pt x="5115768" y="6564627"/>
                </a:cubicBezTo>
                <a:cubicBezTo>
                  <a:pt x="5115768" y="6575105"/>
                  <a:pt x="5115453" y="6578280"/>
                  <a:pt x="5113564" y="6581455"/>
                </a:cubicBezTo>
                <a:cubicBezTo>
                  <a:pt x="5111359" y="6585900"/>
                  <a:pt x="5106009" y="6588757"/>
                  <a:pt x="5100026" y="6588757"/>
                </a:cubicBezTo>
                <a:cubicBezTo>
                  <a:pt x="5096249" y="6588757"/>
                  <a:pt x="5093416" y="6587487"/>
                  <a:pt x="5091842" y="6585265"/>
                </a:cubicBezTo>
                <a:cubicBezTo>
                  <a:pt x="5089954" y="6582407"/>
                  <a:pt x="5089639" y="6580502"/>
                  <a:pt x="5089639" y="6568437"/>
                </a:cubicBezTo>
                <a:cubicBezTo>
                  <a:pt x="5089639" y="6568437"/>
                  <a:pt x="5089639" y="6568437"/>
                  <a:pt x="5089639" y="6557959"/>
                </a:cubicBezTo>
                <a:cubicBezTo>
                  <a:pt x="5089639" y="6551609"/>
                  <a:pt x="5089954" y="6543354"/>
                  <a:pt x="5090582" y="6537004"/>
                </a:cubicBezTo>
                <a:cubicBezTo>
                  <a:pt x="5090582" y="6535734"/>
                  <a:pt x="5090582" y="6534782"/>
                  <a:pt x="5090582" y="6534147"/>
                </a:cubicBezTo>
                <a:cubicBezTo>
                  <a:pt x="5090582" y="6533194"/>
                  <a:pt x="5090268" y="6532559"/>
                  <a:pt x="5089323" y="6532559"/>
                </a:cubicBezTo>
                <a:close/>
                <a:moveTo>
                  <a:pt x="5027612" y="6532559"/>
                </a:moveTo>
                <a:cubicBezTo>
                  <a:pt x="5017451" y="6532559"/>
                  <a:pt x="5009832" y="6535749"/>
                  <a:pt x="5003796" y="6542129"/>
                </a:cubicBezTo>
                <a:cubicBezTo>
                  <a:pt x="4997764" y="6548828"/>
                  <a:pt x="4994273" y="6558078"/>
                  <a:pt x="4994273" y="6568605"/>
                </a:cubicBezTo>
                <a:cubicBezTo>
                  <a:pt x="4994273" y="6588382"/>
                  <a:pt x="5006339" y="6600822"/>
                  <a:pt x="5025071" y="6600822"/>
                </a:cubicBezTo>
                <a:cubicBezTo>
                  <a:pt x="5036184" y="6600822"/>
                  <a:pt x="5045073" y="6596994"/>
                  <a:pt x="5051107" y="6589658"/>
                </a:cubicBezTo>
                <a:cubicBezTo>
                  <a:pt x="5056187" y="6583278"/>
                  <a:pt x="5059361" y="6574027"/>
                  <a:pt x="5059361" y="6565096"/>
                </a:cubicBezTo>
                <a:cubicBezTo>
                  <a:pt x="5059361" y="6558078"/>
                  <a:pt x="5057457" y="6551698"/>
                  <a:pt x="5054599" y="6546276"/>
                </a:cubicBezTo>
                <a:cubicBezTo>
                  <a:pt x="5049520" y="6537344"/>
                  <a:pt x="5039677" y="6532559"/>
                  <a:pt x="5027612" y="6532559"/>
                </a:cubicBezTo>
                <a:close/>
                <a:moveTo>
                  <a:pt x="4803177" y="6532559"/>
                </a:moveTo>
                <a:cubicBezTo>
                  <a:pt x="4798465" y="6532559"/>
                  <a:pt x="4791238" y="6533525"/>
                  <a:pt x="4786838" y="6534491"/>
                </a:cubicBezTo>
                <a:cubicBezTo>
                  <a:pt x="4782755" y="6535778"/>
                  <a:pt x="4781810" y="6536744"/>
                  <a:pt x="4781497" y="6540285"/>
                </a:cubicBezTo>
                <a:lnTo>
                  <a:pt x="4780556" y="6547366"/>
                </a:lnTo>
                <a:cubicBezTo>
                  <a:pt x="4780556" y="6547366"/>
                  <a:pt x="4780556" y="6547366"/>
                  <a:pt x="4780556" y="6548010"/>
                </a:cubicBezTo>
                <a:cubicBezTo>
                  <a:pt x="4780556" y="6549297"/>
                  <a:pt x="4780870" y="6549619"/>
                  <a:pt x="4781497" y="6549619"/>
                </a:cubicBezTo>
                <a:cubicBezTo>
                  <a:pt x="4781810" y="6549619"/>
                  <a:pt x="4782440" y="6549619"/>
                  <a:pt x="4783384" y="6548976"/>
                </a:cubicBezTo>
                <a:cubicBezTo>
                  <a:pt x="4788409" y="6546079"/>
                  <a:pt x="4795636" y="6543825"/>
                  <a:pt x="4801291" y="6543825"/>
                </a:cubicBezTo>
                <a:cubicBezTo>
                  <a:pt x="4809776" y="6543825"/>
                  <a:pt x="4812916" y="6547366"/>
                  <a:pt x="4812916" y="6556379"/>
                </a:cubicBezTo>
                <a:cubicBezTo>
                  <a:pt x="4812916" y="6556379"/>
                  <a:pt x="4812916" y="6556379"/>
                  <a:pt x="4812916" y="6558632"/>
                </a:cubicBezTo>
                <a:cubicBezTo>
                  <a:pt x="4812916" y="6562817"/>
                  <a:pt x="4812288" y="6563461"/>
                  <a:pt x="4804747" y="6565070"/>
                </a:cubicBezTo>
                <a:cubicBezTo>
                  <a:pt x="4804747" y="6565070"/>
                  <a:pt x="4804747" y="6565070"/>
                  <a:pt x="4787782" y="6568611"/>
                </a:cubicBezTo>
                <a:cubicBezTo>
                  <a:pt x="4781185" y="6569898"/>
                  <a:pt x="4780870" y="6569898"/>
                  <a:pt x="4779927" y="6571508"/>
                </a:cubicBezTo>
                <a:cubicBezTo>
                  <a:pt x="4778041" y="6574405"/>
                  <a:pt x="4776786" y="6579877"/>
                  <a:pt x="4776786" y="6584705"/>
                </a:cubicBezTo>
                <a:cubicBezTo>
                  <a:pt x="4776786" y="6594040"/>
                  <a:pt x="4783069" y="6601444"/>
                  <a:pt x="4791238" y="6601444"/>
                </a:cubicBezTo>
                <a:cubicBezTo>
                  <a:pt x="4795636" y="6601444"/>
                  <a:pt x="4800350" y="6600156"/>
                  <a:pt x="4804120" y="6597903"/>
                </a:cubicBezTo>
                <a:cubicBezTo>
                  <a:pt x="4805690" y="6596937"/>
                  <a:pt x="4811032" y="6593074"/>
                  <a:pt x="4811661" y="6592109"/>
                </a:cubicBezTo>
                <a:cubicBezTo>
                  <a:pt x="4812288" y="6592109"/>
                  <a:pt x="4812602" y="6591787"/>
                  <a:pt x="4812602" y="6591787"/>
                </a:cubicBezTo>
                <a:cubicBezTo>
                  <a:pt x="4813231" y="6591787"/>
                  <a:pt x="4813545" y="6592753"/>
                  <a:pt x="4813545" y="6595328"/>
                </a:cubicBezTo>
                <a:cubicBezTo>
                  <a:pt x="4813545" y="6596293"/>
                  <a:pt x="4813859" y="6599512"/>
                  <a:pt x="4814174" y="6600478"/>
                </a:cubicBezTo>
                <a:cubicBezTo>
                  <a:pt x="4814488" y="6602087"/>
                  <a:pt x="4815117" y="6602409"/>
                  <a:pt x="4816372" y="6602409"/>
                </a:cubicBezTo>
                <a:cubicBezTo>
                  <a:pt x="4817630" y="6602409"/>
                  <a:pt x="4818573" y="6602409"/>
                  <a:pt x="4819200" y="6602409"/>
                </a:cubicBezTo>
                <a:cubicBezTo>
                  <a:pt x="4819200" y="6602409"/>
                  <a:pt x="4819200" y="6602409"/>
                  <a:pt x="4834596" y="6599512"/>
                </a:cubicBezTo>
                <a:cubicBezTo>
                  <a:pt x="4836794" y="6598868"/>
                  <a:pt x="4837109" y="6598868"/>
                  <a:pt x="4837109" y="6597259"/>
                </a:cubicBezTo>
                <a:cubicBezTo>
                  <a:pt x="4837109" y="6597259"/>
                  <a:pt x="4837109" y="6597259"/>
                  <a:pt x="4837109" y="6595328"/>
                </a:cubicBezTo>
                <a:cubicBezTo>
                  <a:pt x="4837109" y="6593718"/>
                  <a:pt x="4836480" y="6593074"/>
                  <a:pt x="4833968" y="6593074"/>
                </a:cubicBezTo>
                <a:cubicBezTo>
                  <a:pt x="4830825" y="6592753"/>
                  <a:pt x="4829570" y="6592109"/>
                  <a:pt x="4828312" y="6591465"/>
                </a:cubicBezTo>
                <a:cubicBezTo>
                  <a:pt x="4826740" y="6589856"/>
                  <a:pt x="4826740" y="6589856"/>
                  <a:pt x="4826740" y="6576336"/>
                </a:cubicBezTo>
                <a:cubicBezTo>
                  <a:pt x="4826740" y="6576336"/>
                  <a:pt x="4826740" y="6576336"/>
                  <a:pt x="4827371" y="6551551"/>
                </a:cubicBezTo>
                <a:cubicBezTo>
                  <a:pt x="4827371" y="6538675"/>
                  <a:pt x="4819828" y="6532559"/>
                  <a:pt x="4803177" y="6532559"/>
                </a:cubicBezTo>
                <a:close/>
                <a:moveTo>
                  <a:pt x="6236007" y="6532558"/>
                </a:moveTo>
                <a:cubicBezTo>
                  <a:pt x="6236007" y="6532558"/>
                  <a:pt x="6236007" y="6532558"/>
                  <a:pt x="6230040" y="6533843"/>
                </a:cubicBezTo>
                <a:cubicBezTo>
                  <a:pt x="6230040" y="6533843"/>
                  <a:pt x="6230040" y="6533843"/>
                  <a:pt x="6230040" y="6534806"/>
                </a:cubicBezTo>
                <a:cubicBezTo>
                  <a:pt x="6234349" y="6535448"/>
                  <a:pt x="6237995" y="6538659"/>
                  <a:pt x="6238658" y="6541869"/>
                </a:cubicBezTo>
                <a:cubicBezTo>
                  <a:pt x="6239653" y="6546364"/>
                  <a:pt x="6236007" y="6551501"/>
                  <a:pt x="6231035" y="6551822"/>
                </a:cubicBezTo>
                <a:cubicBezTo>
                  <a:pt x="6231035" y="6551822"/>
                  <a:pt x="6231035" y="6551822"/>
                  <a:pt x="6227720" y="6538980"/>
                </a:cubicBezTo>
                <a:cubicBezTo>
                  <a:pt x="6227720" y="6538980"/>
                  <a:pt x="6227720" y="6538980"/>
                  <a:pt x="6228714" y="6537374"/>
                </a:cubicBezTo>
                <a:cubicBezTo>
                  <a:pt x="6228714" y="6537374"/>
                  <a:pt x="6228714" y="6537374"/>
                  <a:pt x="6228383" y="6536411"/>
                </a:cubicBezTo>
                <a:cubicBezTo>
                  <a:pt x="6228383" y="6536411"/>
                  <a:pt x="6228383" y="6536411"/>
                  <a:pt x="6222417" y="6538016"/>
                </a:cubicBezTo>
                <a:cubicBezTo>
                  <a:pt x="6222417" y="6538016"/>
                  <a:pt x="6222417" y="6538016"/>
                  <a:pt x="6222748" y="6539301"/>
                </a:cubicBezTo>
                <a:cubicBezTo>
                  <a:pt x="6222748" y="6539301"/>
                  <a:pt x="6222748" y="6539301"/>
                  <a:pt x="6225068" y="6540264"/>
                </a:cubicBezTo>
                <a:cubicBezTo>
                  <a:pt x="6225068" y="6540264"/>
                  <a:pt x="6225068" y="6540264"/>
                  <a:pt x="6227720" y="6552785"/>
                </a:cubicBezTo>
                <a:cubicBezTo>
                  <a:pt x="6223743" y="6554391"/>
                  <a:pt x="6218771" y="6551822"/>
                  <a:pt x="6217776" y="6547648"/>
                </a:cubicBezTo>
                <a:cubicBezTo>
                  <a:pt x="6217113" y="6544759"/>
                  <a:pt x="6217776" y="6541869"/>
                  <a:pt x="6220096" y="6539943"/>
                </a:cubicBezTo>
                <a:cubicBezTo>
                  <a:pt x="6220096" y="6539943"/>
                  <a:pt x="6220096" y="6539943"/>
                  <a:pt x="6219102" y="6538980"/>
                </a:cubicBezTo>
                <a:cubicBezTo>
                  <a:pt x="6219102" y="6538980"/>
                  <a:pt x="6219102" y="6538980"/>
                  <a:pt x="6213467" y="6540264"/>
                </a:cubicBezTo>
                <a:cubicBezTo>
                  <a:pt x="6213799" y="6542832"/>
                  <a:pt x="6214130" y="6544438"/>
                  <a:pt x="6214793" y="6547006"/>
                </a:cubicBezTo>
                <a:cubicBezTo>
                  <a:pt x="6216782" y="6554712"/>
                  <a:pt x="6221422" y="6561133"/>
                  <a:pt x="6231698" y="6558244"/>
                </a:cubicBezTo>
                <a:cubicBezTo>
                  <a:pt x="6241641" y="6555675"/>
                  <a:pt x="6243630" y="6548612"/>
                  <a:pt x="6241973" y="6541227"/>
                </a:cubicBezTo>
                <a:cubicBezTo>
                  <a:pt x="6240979" y="6537374"/>
                  <a:pt x="6239321" y="6535127"/>
                  <a:pt x="6236007" y="6532558"/>
                </a:cubicBezTo>
                <a:close/>
                <a:moveTo>
                  <a:pt x="5837231" y="6532558"/>
                </a:moveTo>
                <a:cubicBezTo>
                  <a:pt x="5836278" y="6532558"/>
                  <a:pt x="5835644" y="6533195"/>
                  <a:pt x="5835644" y="6534151"/>
                </a:cubicBezTo>
                <a:cubicBezTo>
                  <a:pt x="5835644" y="6534151"/>
                  <a:pt x="5835644" y="6534151"/>
                  <a:pt x="5835644" y="6536381"/>
                </a:cubicBezTo>
                <a:cubicBezTo>
                  <a:pt x="5835644" y="6537974"/>
                  <a:pt x="5835961" y="6538293"/>
                  <a:pt x="5836915" y="6538612"/>
                </a:cubicBezTo>
                <a:cubicBezTo>
                  <a:pt x="5839771" y="6539567"/>
                  <a:pt x="5840406" y="6539886"/>
                  <a:pt x="5841676" y="6543072"/>
                </a:cubicBezTo>
                <a:cubicBezTo>
                  <a:pt x="5843581" y="6547532"/>
                  <a:pt x="5845486" y="6552311"/>
                  <a:pt x="5847074" y="6555816"/>
                </a:cubicBezTo>
                <a:cubicBezTo>
                  <a:pt x="5851518" y="6566330"/>
                  <a:pt x="5855963" y="6576843"/>
                  <a:pt x="5860408" y="6587357"/>
                </a:cubicBezTo>
                <a:cubicBezTo>
                  <a:pt x="5863901" y="6596278"/>
                  <a:pt x="5863901" y="6596597"/>
                  <a:pt x="5865488" y="6597234"/>
                </a:cubicBezTo>
                <a:cubicBezTo>
                  <a:pt x="5865806" y="6597552"/>
                  <a:pt x="5866123" y="6597871"/>
                  <a:pt x="5866123" y="6598190"/>
                </a:cubicBezTo>
                <a:cubicBezTo>
                  <a:pt x="5865806" y="6598827"/>
                  <a:pt x="5865488" y="6599783"/>
                  <a:pt x="5865171" y="6600738"/>
                </a:cubicBezTo>
                <a:cubicBezTo>
                  <a:pt x="5863266" y="6607748"/>
                  <a:pt x="5858503" y="6611571"/>
                  <a:pt x="5851518" y="6611571"/>
                </a:cubicBezTo>
                <a:cubicBezTo>
                  <a:pt x="5848026" y="6611571"/>
                  <a:pt x="5845168" y="6610934"/>
                  <a:pt x="5841358" y="6609978"/>
                </a:cubicBezTo>
                <a:cubicBezTo>
                  <a:pt x="5841041" y="6609978"/>
                  <a:pt x="5840724" y="6609978"/>
                  <a:pt x="5840406" y="6609978"/>
                </a:cubicBezTo>
                <a:cubicBezTo>
                  <a:pt x="5839455" y="6609978"/>
                  <a:pt x="5839136" y="6610296"/>
                  <a:pt x="5839136" y="6611889"/>
                </a:cubicBezTo>
                <a:cubicBezTo>
                  <a:pt x="5839136" y="6611889"/>
                  <a:pt x="5839136" y="6611889"/>
                  <a:pt x="5839136" y="6614119"/>
                </a:cubicBezTo>
                <a:cubicBezTo>
                  <a:pt x="5838818" y="6615075"/>
                  <a:pt x="5838818" y="6616031"/>
                  <a:pt x="5838818" y="6617305"/>
                </a:cubicBezTo>
                <a:cubicBezTo>
                  <a:pt x="5838818" y="6623996"/>
                  <a:pt x="5840088" y="6624633"/>
                  <a:pt x="5850566" y="6624633"/>
                </a:cubicBezTo>
                <a:cubicBezTo>
                  <a:pt x="5855646" y="6624633"/>
                  <a:pt x="5861043" y="6622403"/>
                  <a:pt x="5864218" y="6618898"/>
                </a:cubicBezTo>
                <a:cubicBezTo>
                  <a:pt x="5867711" y="6615075"/>
                  <a:pt x="5868346" y="6613482"/>
                  <a:pt x="5874696" y="6596597"/>
                </a:cubicBezTo>
                <a:cubicBezTo>
                  <a:pt x="5877554" y="6589269"/>
                  <a:pt x="5880094" y="6582578"/>
                  <a:pt x="5882634" y="6575569"/>
                </a:cubicBezTo>
                <a:cubicBezTo>
                  <a:pt x="5882634" y="6575569"/>
                  <a:pt x="5882634" y="6575569"/>
                  <a:pt x="5889619" y="6558046"/>
                </a:cubicBezTo>
                <a:cubicBezTo>
                  <a:pt x="5890889" y="6554860"/>
                  <a:pt x="5892159" y="6551674"/>
                  <a:pt x="5893429" y="6548170"/>
                </a:cubicBezTo>
                <a:cubicBezTo>
                  <a:pt x="5896287" y="6540205"/>
                  <a:pt x="5896604" y="6539886"/>
                  <a:pt x="5899461" y="6538612"/>
                </a:cubicBezTo>
                <a:cubicBezTo>
                  <a:pt x="5900731" y="6537974"/>
                  <a:pt x="5900731" y="6537656"/>
                  <a:pt x="5900731" y="6536381"/>
                </a:cubicBezTo>
                <a:lnTo>
                  <a:pt x="5900731" y="6534151"/>
                </a:lnTo>
                <a:cubicBezTo>
                  <a:pt x="5900731" y="6533195"/>
                  <a:pt x="5900414" y="6532558"/>
                  <a:pt x="5899144" y="6532558"/>
                </a:cubicBezTo>
                <a:cubicBezTo>
                  <a:pt x="5898827" y="6532558"/>
                  <a:pt x="5898509" y="6532558"/>
                  <a:pt x="5897874" y="6532877"/>
                </a:cubicBezTo>
                <a:cubicBezTo>
                  <a:pt x="5895651" y="6532877"/>
                  <a:pt x="5893111" y="6532877"/>
                  <a:pt x="5890254" y="6532877"/>
                </a:cubicBezTo>
                <a:cubicBezTo>
                  <a:pt x="5886761" y="6532877"/>
                  <a:pt x="5883269" y="6532877"/>
                  <a:pt x="5880729" y="6532558"/>
                </a:cubicBezTo>
                <a:cubicBezTo>
                  <a:pt x="5880729" y="6532558"/>
                  <a:pt x="5880729" y="6532558"/>
                  <a:pt x="5879459" y="6532558"/>
                </a:cubicBezTo>
                <a:cubicBezTo>
                  <a:pt x="5878506" y="6532558"/>
                  <a:pt x="5878189" y="6532877"/>
                  <a:pt x="5878189" y="6534151"/>
                </a:cubicBezTo>
                <a:cubicBezTo>
                  <a:pt x="5878189" y="6534151"/>
                  <a:pt x="5878189" y="6534151"/>
                  <a:pt x="5878189" y="6536381"/>
                </a:cubicBezTo>
                <a:cubicBezTo>
                  <a:pt x="5878189" y="6538293"/>
                  <a:pt x="5878189" y="6538293"/>
                  <a:pt x="5881364" y="6538930"/>
                </a:cubicBezTo>
                <a:cubicBezTo>
                  <a:pt x="5883904" y="6539567"/>
                  <a:pt x="5885174" y="6540842"/>
                  <a:pt x="5885174" y="6542753"/>
                </a:cubicBezTo>
                <a:cubicBezTo>
                  <a:pt x="5885174" y="6545302"/>
                  <a:pt x="5874061" y="6580985"/>
                  <a:pt x="5873109" y="6580985"/>
                </a:cubicBezTo>
                <a:cubicBezTo>
                  <a:pt x="5873109" y="6580985"/>
                  <a:pt x="5872791" y="6580348"/>
                  <a:pt x="5871840" y="6578118"/>
                </a:cubicBezTo>
                <a:cubicBezTo>
                  <a:pt x="5870886" y="6575569"/>
                  <a:pt x="5869299" y="6571427"/>
                  <a:pt x="5868346" y="6569197"/>
                </a:cubicBezTo>
                <a:cubicBezTo>
                  <a:pt x="5868346" y="6569197"/>
                  <a:pt x="5868346" y="6569197"/>
                  <a:pt x="5866441" y="6563781"/>
                </a:cubicBezTo>
                <a:cubicBezTo>
                  <a:pt x="5866441" y="6563781"/>
                  <a:pt x="5866441" y="6563781"/>
                  <a:pt x="5862313" y="6552949"/>
                </a:cubicBezTo>
                <a:cubicBezTo>
                  <a:pt x="5861678" y="6550718"/>
                  <a:pt x="5860726" y="6548488"/>
                  <a:pt x="5860091" y="6546258"/>
                </a:cubicBezTo>
                <a:cubicBezTo>
                  <a:pt x="5859456" y="6545302"/>
                  <a:pt x="5859138" y="6544028"/>
                  <a:pt x="5859138" y="6543391"/>
                </a:cubicBezTo>
                <a:cubicBezTo>
                  <a:pt x="5859138" y="6541479"/>
                  <a:pt x="5860726" y="6540205"/>
                  <a:pt x="5863266" y="6539567"/>
                </a:cubicBezTo>
                <a:cubicBezTo>
                  <a:pt x="5868028" y="6538293"/>
                  <a:pt x="5868028" y="6538293"/>
                  <a:pt x="5868028" y="6536381"/>
                </a:cubicBezTo>
                <a:cubicBezTo>
                  <a:pt x="5868028" y="6536381"/>
                  <a:pt x="5868028" y="6536381"/>
                  <a:pt x="5868028" y="6534151"/>
                </a:cubicBezTo>
                <a:cubicBezTo>
                  <a:pt x="5868028" y="6533195"/>
                  <a:pt x="5867393" y="6532558"/>
                  <a:pt x="5866441" y="6532558"/>
                </a:cubicBezTo>
                <a:cubicBezTo>
                  <a:pt x="5866441" y="6532558"/>
                  <a:pt x="5866441" y="6532558"/>
                  <a:pt x="5865171" y="6532558"/>
                </a:cubicBezTo>
                <a:cubicBezTo>
                  <a:pt x="5862948" y="6532877"/>
                  <a:pt x="5856916" y="6532877"/>
                  <a:pt x="5853423" y="6532877"/>
                </a:cubicBezTo>
                <a:cubicBezTo>
                  <a:pt x="5850883" y="6532877"/>
                  <a:pt x="5839136" y="6532877"/>
                  <a:pt x="5838184" y="6532558"/>
                </a:cubicBezTo>
                <a:cubicBezTo>
                  <a:pt x="5838184" y="6532558"/>
                  <a:pt x="5838184" y="6532558"/>
                  <a:pt x="5837231" y="6532558"/>
                </a:cubicBezTo>
                <a:close/>
                <a:moveTo>
                  <a:pt x="5758711" y="6532558"/>
                </a:moveTo>
                <a:cubicBezTo>
                  <a:pt x="5758391" y="6532558"/>
                  <a:pt x="5758072" y="6532558"/>
                  <a:pt x="5757429" y="6532877"/>
                </a:cubicBezTo>
                <a:cubicBezTo>
                  <a:pt x="5757429" y="6532877"/>
                  <a:pt x="5757429" y="6532877"/>
                  <a:pt x="5756469" y="6532877"/>
                </a:cubicBezTo>
                <a:cubicBezTo>
                  <a:pt x="5756469" y="6532877"/>
                  <a:pt x="5756469" y="6532877"/>
                  <a:pt x="5737876" y="6534791"/>
                </a:cubicBezTo>
                <a:cubicBezTo>
                  <a:pt x="5735953" y="6535110"/>
                  <a:pt x="5735632" y="6535429"/>
                  <a:pt x="5735632" y="6536705"/>
                </a:cubicBezTo>
                <a:cubicBezTo>
                  <a:pt x="5735632" y="6536705"/>
                  <a:pt x="5735632" y="6536705"/>
                  <a:pt x="5735632" y="6539258"/>
                </a:cubicBezTo>
                <a:cubicBezTo>
                  <a:pt x="5735632" y="6540534"/>
                  <a:pt x="5736274" y="6540853"/>
                  <a:pt x="5739159" y="6541172"/>
                </a:cubicBezTo>
                <a:cubicBezTo>
                  <a:pt x="5744608" y="6541810"/>
                  <a:pt x="5744929" y="6542767"/>
                  <a:pt x="5744929" y="6558399"/>
                </a:cubicBezTo>
                <a:lnTo>
                  <a:pt x="5744929" y="6569245"/>
                </a:lnTo>
                <a:cubicBezTo>
                  <a:pt x="5744929" y="6578178"/>
                  <a:pt x="5744608" y="6584239"/>
                  <a:pt x="5744608" y="6587430"/>
                </a:cubicBezTo>
                <a:cubicBezTo>
                  <a:pt x="5744286" y="6590301"/>
                  <a:pt x="5743647" y="6590939"/>
                  <a:pt x="5739478" y="6592534"/>
                </a:cubicBezTo>
                <a:cubicBezTo>
                  <a:pt x="5735632" y="6593810"/>
                  <a:pt x="5735632" y="6593810"/>
                  <a:pt x="5735632" y="6595405"/>
                </a:cubicBezTo>
                <a:cubicBezTo>
                  <a:pt x="5735632" y="6595405"/>
                  <a:pt x="5735632" y="6595405"/>
                  <a:pt x="5735632" y="6597638"/>
                </a:cubicBezTo>
                <a:cubicBezTo>
                  <a:pt x="5735632" y="6598914"/>
                  <a:pt x="5735632" y="6599233"/>
                  <a:pt x="5736913" y="6599233"/>
                </a:cubicBezTo>
                <a:cubicBezTo>
                  <a:pt x="5736913" y="6599233"/>
                  <a:pt x="5736913" y="6599233"/>
                  <a:pt x="5737876" y="6599233"/>
                </a:cubicBezTo>
                <a:cubicBezTo>
                  <a:pt x="5741081" y="6599233"/>
                  <a:pt x="5747493" y="6598914"/>
                  <a:pt x="5752302" y="6598914"/>
                </a:cubicBezTo>
                <a:cubicBezTo>
                  <a:pt x="5757429" y="6598914"/>
                  <a:pt x="5763199" y="6599233"/>
                  <a:pt x="5766726" y="6599233"/>
                </a:cubicBezTo>
                <a:cubicBezTo>
                  <a:pt x="5766726" y="6599233"/>
                  <a:pt x="5766726" y="6599233"/>
                  <a:pt x="5767687" y="6599233"/>
                </a:cubicBezTo>
                <a:cubicBezTo>
                  <a:pt x="5768649" y="6599233"/>
                  <a:pt x="5768969" y="6598914"/>
                  <a:pt x="5768969" y="6597638"/>
                </a:cubicBezTo>
                <a:cubicBezTo>
                  <a:pt x="5768969" y="6597638"/>
                  <a:pt x="5768969" y="6597638"/>
                  <a:pt x="5768969" y="6595405"/>
                </a:cubicBezTo>
                <a:cubicBezTo>
                  <a:pt x="5768969" y="6593810"/>
                  <a:pt x="5768969" y="6593491"/>
                  <a:pt x="5765124" y="6592534"/>
                </a:cubicBezTo>
                <a:cubicBezTo>
                  <a:pt x="5761276" y="6591258"/>
                  <a:pt x="5760314" y="6590301"/>
                  <a:pt x="5759994" y="6587430"/>
                </a:cubicBezTo>
                <a:cubicBezTo>
                  <a:pt x="5759994" y="6584239"/>
                  <a:pt x="5759994" y="6577221"/>
                  <a:pt x="5759994" y="6569245"/>
                </a:cubicBezTo>
                <a:cubicBezTo>
                  <a:pt x="5759994" y="6569245"/>
                  <a:pt x="5759994" y="6569245"/>
                  <a:pt x="5759994" y="6562865"/>
                </a:cubicBezTo>
                <a:cubicBezTo>
                  <a:pt x="5759994" y="6555528"/>
                  <a:pt x="5759994" y="6542448"/>
                  <a:pt x="5759994" y="6540215"/>
                </a:cubicBezTo>
                <a:cubicBezTo>
                  <a:pt x="5760314" y="6535429"/>
                  <a:pt x="5760314" y="6535429"/>
                  <a:pt x="5760314" y="6535110"/>
                </a:cubicBezTo>
                <a:cubicBezTo>
                  <a:pt x="5760314" y="6533515"/>
                  <a:pt x="5759675" y="6532558"/>
                  <a:pt x="5758711" y="6532558"/>
                </a:cubicBezTo>
                <a:close/>
                <a:moveTo>
                  <a:pt x="5705788" y="6532558"/>
                </a:moveTo>
                <a:cubicBezTo>
                  <a:pt x="5689595" y="6532558"/>
                  <a:pt x="5680070" y="6540214"/>
                  <a:pt x="5680070" y="6553292"/>
                </a:cubicBezTo>
                <a:cubicBezTo>
                  <a:pt x="5680070" y="6563181"/>
                  <a:pt x="5684197" y="6567647"/>
                  <a:pt x="5701025" y="6575621"/>
                </a:cubicBezTo>
                <a:cubicBezTo>
                  <a:pt x="5708327" y="6578811"/>
                  <a:pt x="5710233" y="6581044"/>
                  <a:pt x="5710233" y="6584872"/>
                </a:cubicBezTo>
                <a:cubicBezTo>
                  <a:pt x="5710233" y="6589976"/>
                  <a:pt x="5705470" y="6593804"/>
                  <a:pt x="5699119" y="6593804"/>
                </a:cubicBezTo>
                <a:cubicBezTo>
                  <a:pt x="5692770" y="6593804"/>
                  <a:pt x="5687055" y="6590295"/>
                  <a:pt x="5686102" y="6585829"/>
                </a:cubicBezTo>
                <a:cubicBezTo>
                  <a:pt x="5685150" y="6582320"/>
                  <a:pt x="5685150" y="6582320"/>
                  <a:pt x="5683880" y="6582320"/>
                </a:cubicBezTo>
                <a:cubicBezTo>
                  <a:pt x="5683880" y="6582320"/>
                  <a:pt x="5683880" y="6582320"/>
                  <a:pt x="5681657" y="6582320"/>
                </a:cubicBezTo>
                <a:cubicBezTo>
                  <a:pt x="5680070" y="6582320"/>
                  <a:pt x="5679434" y="6582958"/>
                  <a:pt x="5679434" y="6584553"/>
                </a:cubicBezTo>
                <a:cubicBezTo>
                  <a:pt x="5679434" y="6584553"/>
                  <a:pt x="5679434" y="6584553"/>
                  <a:pt x="5678483" y="6593485"/>
                </a:cubicBezTo>
                <a:cubicBezTo>
                  <a:pt x="5678483" y="6595717"/>
                  <a:pt x="5678800" y="6596355"/>
                  <a:pt x="5680705" y="6597312"/>
                </a:cubicBezTo>
                <a:cubicBezTo>
                  <a:pt x="5684832" y="6599545"/>
                  <a:pt x="5691500" y="6600821"/>
                  <a:pt x="5697533" y="6600821"/>
                </a:cubicBezTo>
                <a:cubicBezTo>
                  <a:pt x="5714043" y="6600821"/>
                  <a:pt x="5724521" y="6592847"/>
                  <a:pt x="5724521" y="6580725"/>
                </a:cubicBezTo>
                <a:cubicBezTo>
                  <a:pt x="5724521" y="6573388"/>
                  <a:pt x="5719757" y="6567009"/>
                  <a:pt x="5711185" y="6562862"/>
                </a:cubicBezTo>
                <a:cubicBezTo>
                  <a:pt x="5702613" y="6559034"/>
                  <a:pt x="5702613" y="6559034"/>
                  <a:pt x="5699755" y="6557439"/>
                </a:cubicBezTo>
                <a:cubicBezTo>
                  <a:pt x="5694675" y="6554249"/>
                  <a:pt x="5692770" y="6552016"/>
                  <a:pt x="5692770" y="6548508"/>
                </a:cubicBezTo>
                <a:cubicBezTo>
                  <a:pt x="5692770" y="6543085"/>
                  <a:pt x="5696897" y="6539895"/>
                  <a:pt x="5703248" y="6539895"/>
                </a:cubicBezTo>
                <a:cubicBezTo>
                  <a:pt x="5708963" y="6539895"/>
                  <a:pt x="5712773" y="6541809"/>
                  <a:pt x="5714360" y="6545318"/>
                </a:cubicBezTo>
                <a:cubicBezTo>
                  <a:pt x="5715630" y="6548827"/>
                  <a:pt x="5715630" y="6548827"/>
                  <a:pt x="5716901" y="6548827"/>
                </a:cubicBezTo>
                <a:cubicBezTo>
                  <a:pt x="5716901" y="6548827"/>
                  <a:pt x="5716901" y="6548827"/>
                  <a:pt x="5719123" y="6548827"/>
                </a:cubicBezTo>
                <a:cubicBezTo>
                  <a:pt x="5720393" y="6548827"/>
                  <a:pt x="5720710" y="6548508"/>
                  <a:pt x="5720710" y="6546275"/>
                </a:cubicBezTo>
                <a:lnTo>
                  <a:pt x="5721663" y="6538300"/>
                </a:lnTo>
                <a:cubicBezTo>
                  <a:pt x="5721663" y="6538300"/>
                  <a:pt x="5721663" y="6538300"/>
                  <a:pt x="5721663" y="6537981"/>
                </a:cubicBezTo>
                <a:cubicBezTo>
                  <a:pt x="5721663" y="6536386"/>
                  <a:pt x="5721027" y="6535748"/>
                  <a:pt x="5719123" y="6534791"/>
                </a:cubicBezTo>
                <a:cubicBezTo>
                  <a:pt x="5715947" y="6533515"/>
                  <a:pt x="5710550" y="6532558"/>
                  <a:pt x="5705788" y="6532558"/>
                </a:cubicBezTo>
                <a:close/>
                <a:moveTo>
                  <a:pt x="5638758" y="6532558"/>
                </a:moveTo>
                <a:cubicBezTo>
                  <a:pt x="5638436" y="6532558"/>
                  <a:pt x="5638114" y="6532558"/>
                  <a:pt x="5637794" y="6532877"/>
                </a:cubicBezTo>
                <a:cubicBezTo>
                  <a:pt x="5637794" y="6532877"/>
                  <a:pt x="5637794" y="6532877"/>
                  <a:pt x="5636508" y="6532877"/>
                </a:cubicBezTo>
                <a:cubicBezTo>
                  <a:pt x="5636508" y="6532877"/>
                  <a:pt x="5636508" y="6532877"/>
                  <a:pt x="5617231" y="6535748"/>
                </a:cubicBezTo>
                <a:cubicBezTo>
                  <a:pt x="5615304" y="6536067"/>
                  <a:pt x="5614983" y="6536386"/>
                  <a:pt x="5614983" y="6538301"/>
                </a:cubicBezTo>
                <a:lnTo>
                  <a:pt x="5614983" y="6540853"/>
                </a:lnTo>
                <a:cubicBezTo>
                  <a:pt x="5614983" y="6542129"/>
                  <a:pt x="5615304" y="6542448"/>
                  <a:pt x="5618196" y="6542448"/>
                </a:cubicBezTo>
                <a:cubicBezTo>
                  <a:pt x="5622371" y="6542767"/>
                  <a:pt x="5624300" y="6543724"/>
                  <a:pt x="5625585" y="6547233"/>
                </a:cubicBezTo>
                <a:cubicBezTo>
                  <a:pt x="5626870" y="6550742"/>
                  <a:pt x="5627833" y="6558399"/>
                  <a:pt x="5627833" y="6565098"/>
                </a:cubicBezTo>
                <a:cubicBezTo>
                  <a:pt x="5627833" y="6565098"/>
                  <a:pt x="5627833" y="6565098"/>
                  <a:pt x="5627833" y="6569245"/>
                </a:cubicBezTo>
                <a:cubicBezTo>
                  <a:pt x="5627833" y="6578178"/>
                  <a:pt x="5627833" y="6584239"/>
                  <a:pt x="5627512" y="6587430"/>
                </a:cubicBezTo>
                <a:cubicBezTo>
                  <a:pt x="5627191" y="6590301"/>
                  <a:pt x="5626548" y="6590939"/>
                  <a:pt x="5622693" y="6592534"/>
                </a:cubicBezTo>
                <a:cubicBezTo>
                  <a:pt x="5618516" y="6593810"/>
                  <a:pt x="5618516" y="6593810"/>
                  <a:pt x="5618516" y="6595405"/>
                </a:cubicBezTo>
                <a:cubicBezTo>
                  <a:pt x="5618516" y="6595405"/>
                  <a:pt x="5618516" y="6595405"/>
                  <a:pt x="5618516" y="6597638"/>
                </a:cubicBezTo>
                <a:cubicBezTo>
                  <a:pt x="5618516" y="6598914"/>
                  <a:pt x="5618838" y="6599233"/>
                  <a:pt x="5620123" y="6599233"/>
                </a:cubicBezTo>
                <a:cubicBezTo>
                  <a:pt x="5620123" y="6599233"/>
                  <a:pt x="5620123" y="6599233"/>
                  <a:pt x="5620765" y="6599233"/>
                </a:cubicBezTo>
                <a:cubicBezTo>
                  <a:pt x="5624300" y="6599233"/>
                  <a:pt x="5630404" y="6598914"/>
                  <a:pt x="5634581" y="6598914"/>
                </a:cubicBezTo>
                <a:cubicBezTo>
                  <a:pt x="5639721" y="6598914"/>
                  <a:pt x="5650323" y="6599233"/>
                  <a:pt x="5654178" y="6599233"/>
                </a:cubicBezTo>
                <a:cubicBezTo>
                  <a:pt x="5654178" y="6599233"/>
                  <a:pt x="5654178" y="6599233"/>
                  <a:pt x="5654821" y="6599233"/>
                </a:cubicBezTo>
                <a:cubicBezTo>
                  <a:pt x="5655785" y="6599233"/>
                  <a:pt x="5656427" y="6598595"/>
                  <a:pt x="5656427" y="6597319"/>
                </a:cubicBezTo>
                <a:cubicBezTo>
                  <a:pt x="5656427" y="6597319"/>
                  <a:pt x="5656427" y="6597319"/>
                  <a:pt x="5656427" y="6595405"/>
                </a:cubicBezTo>
                <a:cubicBezTo>
                  <a:pt x="5656427" y="6593491"/>
                  <a:pt x="5656427" y="6593491"/>
                  <a:pt x="5652251" y="6592534"/>
                </a:cubicBezTo>
                <a:cubicBezTo>
                  <a:pt x="5646468" y="6591258"/>
                  <a:pt x="5646468" y="6591258"/>
                  <a:pt x="5645504" y="6590939"/>
                </a:cubicBezTo>
                <a:cubicBezTo>
                  <a:pt x="5643576" y="6589982"/>
                  <a:pt x="5643255" y="6588706"/>
                  <a:pt x="5643255" y="6584239"/>
                </a:cubicBezTo>
                <a:cubicBezTo>
                  <a:pt x="5643255" y="6584239"/>
                  <a:pt x="5643255" y="6584239"/>
                  <a:pt x="5642934" y="6575945"/>
                </a:cubicBezTo>
                <a:cubicBezTo>
                  <a:pt x="5642934" y="6575945"/>
                  <a:pt x="5642934" y="6575945"/>
                  <a:pt x="5642934" y="6569883"/>
                </a:cubicBezTo>
                <a:cubicBezTo>
                  <a:pt x="5642934" y="6556804"/>
                  <a:pt x="5643576" y="6553933"/>
                  <a:pt x="5646468" y="6551061"/>
                </a:cubicBezTo>
                <a:cubicBezTo>
                  <a:pt x="5649038" y="6548828"/>
                  <a:pt x="5652894" y="6547233"/>
                  <a:pt x="5657712" y="6547233"/>
                </a:cubicBezTo>
                <a:cubicBezTo>
                  <a:pt x="5660604" y="6547233"/>
                  <a:pt x="5663496" y="6547552"/>
                  <a:pt x="5665102" y="6548190"/>
                </a:cubicBezTo>
                <a:cubicBezTo>
                  <a:pt x="5665744" y="6548190"/>
                  <a:pt x="5666066" y="6548509"/>
                  <a:pt x="5666387" y="6548509"/>
                </a:cubicBezTo>
                <a:cubicBezTo>
                  <a:pt x="5667352" y="6548509"/>
                  <a:pt x="5667994" y="6547552"/>
                  <a:pt x="5668315" y="6545000"/>
                </a:cubicBezTo>
                <a:cubicBezTo>
                  <a:pt x="5668315" y="6545000"/>
                  <a:pt x="5668315" y="6545000"/>
                  <a:pt x="5668636" y="6535748"/>
                </a:cubicBezTo>
                <a:cubicBezTo>
                  <a:pt x="5668636" y="6535748"/>
                  <a:pt x="5668636" y="6535748"/>
                  <a:pt x="5668636" y="6535429"/>
                </a:cubicBezTo>
                <a:cubicBezTo>
                  <a:pt x="5668958" y="6533515"/>
                  <a:pt x="5667352" y="6532558"/>
                  <a:pt x="5664138" y="6532558"/>
                </a:cubicBezTo>
                <a:cubicBezTo>
                  <a:pt x="5661567" y="6532558"/>
                  <a:pt x="5659640" y="6532877"/>
                  <a:pt x="5657712" y="6533515"/>
                </a:cubicBezTo>
                <a:cubicBezTo>
                  <a:pt x="5653858" y="6534153"/>
                  <a:pt x="5652571" y="6535110"/>
                  <a:pt x="5649038" y="6539258"/>
                </a:cubicBezTo>
                <a:cubicBezTo>
                  <a:pt x="5645825" y="6543086"/>
                  <a:pt x="5645825" y="6543086"/>
                  <a:pt x="5643898" y="6545319"/>
                </a:cubicBezTo>
                <a:cubicBezTo>
                  <a:pt x="5642934" y="6546276"/>
                  <a:pt x="5641649" y="6547233"/>
                  <a:pt x="5641327" y="6547233"/>
                </a:cubicBezTo>
                <a:cubicBezTo>
                  <a:pt x="5640364" y="6547233"/>
                  <a:pt x="5640042" y="6546276"/>
                  <a:pt x="5640042" y="6540853"/>
                </a:cubicBezTo>
                <a:cubicBezTo>
                  <a:pt x="5640042" y="6540853"/>
                  <a:pt x="5640042" y="6540853"/>
                  <a:pt x="5640364" y="6534791"/>
                </a:cubicBezTo>
                <a:cubicBezTo>
                  <a:pt x="5640364" y="6533515"/>
                  <a:pt x="5639721" y="6532558"/>
                  <a:pt x="5638758" y="6532558"/>
                </a:cubicBezTo>
                <a:close/>
                <a:moveTo>
                  <a:pt x="5580642" y="6532558"/>
                </a:moveTo>
                <a:cubicBezTo>
                  <a:pt x="5562120" y="6532558"/>
                  <a:pt x="5548308" y="6547870"/>
                  <a:pt x="5548308" y="6568604"/>
                </a:cubicBezTo>
                <a:cubicBezTo>
                  <a:pt x="5548308" y="6587743"/>
                  <a:pt x="5561180" y="6600821"/>
                  <a:pt x="5580013" y="6600821"/>
                </a:cubicBezTo>
                <a:cubicBezTo>
                  <a:pt x="5585350" y="6600821"/>
                  <a:pt x="5591315" y="6599545"/>
                  <a:pt x="5596022" y="6597631"/>
                </a:cubicBezTo>
                <a:cubicBezTo>
                  <a:pt x="5599475" y="6596355"/>
                  <a:pt x="5601047" y="6595398"/>
                  <a:pt x="5601360" y="6594761"/>
                </a:cubicBezTo>
                <a:cubicBezTo>
                  <a:pt x="5601673" y="6593804"/>
                  <a:pt x="5602929" y="6585191"/>
                  <a:pt x="5602929" y="6582958"/>
                </a:cubicBezTo>
                <a:cubicBezTo>
                  <a:pt x="5602929" y="6582320"/>
                  <a:pt x="5602302" y="6582001"/>
                  <a:pt x="5601987" y="6582001"/>
                </a:cubicBezTo>
                <a:cubicBezTo>
                  <a:pt x="5601987" y="6582001"/>
                  <a:pt x="5601673" y="6582001"/>
                  <a:pt x="5601360" y="6582320"/>
                </a:cubicBezTo>
                <a:cubicBezTo>
                  <a:pt x="5597278" y="6585829"/>
                  <a:pt x="5588174" y="6589019"/>
                  <a:pt x="5581583" y="6589019"/>
                </a:cubicBezTo>
                <a:cubicBezTo>
                  <a:pt x="5570596" y="6589019"/>
                  <a:pt x="5562748" y="6579449"/>
                  <a:pt x="5562748" y="6566690"/>
                </a:cubicBezTo>
                <a:cubicBezTo>
                  <a:pt x="5562748" y="6562224"/>
                  <a:pt x="5563062" y="6561905"/>
                  <a:pt x="5567770" y="6561905"/>
                </a:cubicBezTo>
                <a:lnTo>
                  <a:pt x="5597592" y="6561905"/>
                </a:lnTo>
                <a:cubicBezTo>
                  <a:pt x="5602616" y="6561905"/>
                  <a:pt x="5603870" y="6560629"/>
                  <a:pt x="5603870" y="6557120"/>
                </a:cubicBezTo>
                <a:cubicBezTo>
                  <a:pt x="5603870" y="6541490"/>
                  <a:pt x="5595709" y="6532558"/>
                  <a:pt x="5580642" y="6532558"/>
                </a:cubicBezTo>
                <a:close/>
                <a:moveTo>
                  <a:pt x="5480669" y="6532558"/>
                </a:moveTo>
                <a:cubicBezTo>
                  <a:pt x="5479091" y="6532558"/>
                  <a:pt x="5478458" y="6532874"/>
                  <a:pt x="5478458" y="6534138"/>
                </a:cubicBezTo>
                <a:cubicBezTo>
                  <a:pt x="5478458" y="6534138"/>
                  <a:pt x="5478458" y="6534138"/>
                  <a:pt x="5478458" y="6536666"/>
                </a:cubicBezTo>
                <a:cubicBezTo>
                  <a:pt x="5478458" y="6537614"/>
                  <a:pt x="5478775" y="6538562"/>
                  <a:pt x="5479722" y="6538878"/>
                </a:cubicBezTo>
                <a:cubicBezTo>
                  <a:pt x="5482566" y="6539826"/>
                  <a:pt x="5482882" y="6539826"/>
                  <a:pt x="5483831" y="6542038"/>
                </a:cubicBezTo>
                <a:cubicBezTo>
                  <a:pt x="5486042" y="6547410"/>
                  <a:pt x="5488570" y="6554046"/>
                  <a:pt x="5494572" y="6571110"/>
                </a:cubicBezTo>
                <a:cubicBezTo>
                  <a:pt x="5500576" y="6587541"/>
                  <a:pt x="5501839" y="6590385"/>
                  <a:pt x="5503420" y="6594809"/>
                </a:cubicBezTo>
                <a:cubicBezTo>
                  <a:pt x="5504998" y="6599233"/>
                  <a:pt x="5504998" y="6599233"/>
                  <a:pt x="5506262" y="6599233"/>
                </a:cubicBezTo>
                <a:cubicBezTo>
                  <a:pt x="5506578" y="6599233"/>
                  <a:pt x="5507211" y="6599233"/>
                  <a:pt x="5507842" y="6599233"/>
                </a:cubicBezTo>
                <a:cubicBezTo>
                  <a:pt x="5512266" y="6598285"/>
                  <a:pt x="5512582" y="6598285"/>
                  <a:pt x="5513845" y="6598285"/>
                </a:cubicBezTo>
                <a:cubicBezTo>
                  <a:pt x="5515426" y="6597969"/>
                  <a:pt x="5516057" y="6597653"/>
                  <a:pt x="5516373" y="6597021"/>
                </a:cubicBezTo>
                <a:cubicBezTo>
                  <a:pt x="5517006" y="6596073"/>
                  <a:pt x="5517006" y="6596073"/>
                  <a:pt x="5518269" y="6592913"/>
                </a:cubicBezTo>
                <a:cubicBezTo>
                  <a:pt x="5518900" y="6590385"/>
                  <a:pt x="5519849" y="6588173"/>
                  <a:pt x="5523957" y="6577746"/>
                </a:cubicBezTo>
                <a:cubicBezTo>
                  <a:pt x="5535015" y="6550570"/>
                  <a:pt x="5535015" y="6550570"/>
                  <a:pt x="5536595" y="6546778"/>
                </a:cubicBezTo>
                <a:cubicBezTo>
                  <a:pt x="5538808" y="6541090"/>
                  <a:pt x="5539438" y="6539826"/>
                  <a:pt x="5541019" y="6539194"/>
                </a:cubicBezTo>
                <a:cubicBezTo>
                  <a:pt x="5543547" y="6538562"/>
                  <a:pt x="5543547" y="6538562"/>
                  <a:pt x="5543547" y="6536666"/>
                </a:cubicBezTo>
                <a:lnTo>
                  <a:pt x="5543547" y="6534138"/>
                </a:lnTo>
                <a:cubicBezTo>
                  <a:pt x="5543547" y="6532874"/>
                  <a:pt x="5543230" y="6532558"/>
                  <a:pt x="5542282" y="6532558"/>
                </a:cubicBezTo>
                <a:cubicBezTo>
                  <a:pt x="5542282" y="6532558"/>
                  <a:pt x="5542282" y="6532558"/>
                  <a:pt x="5541019" y="6532558"/>
                </a:cubicBezTo>
                <a:cubicBezTo>
                  <a:pt x="5538174" y="6532874"/>
                  <a:pt x="5535331" y="6532874"/>
                  <a:pt x="5533119" y="6532874"/>
                </a:cubicBezTo>
                <a:cubicBezTo>
                  <a:pt x="5530277" y="6532874"/>
                  <a:pt x="5525222" y="6532874"/>
                  <a:pt x="5523640" y="6532874"/>
                </a:cubicBezTo>
                <a:cubicBezTo>
                  <a:pt x="5523010" y="6532558"/>
                  <a:pt x="5522692" y="6532558"/>
                  <a:pt x="5522060" y="6532558"/>
                </a:cubicBezTo>
                <a:cubicBezTo>
                  <a:pt x="5521113" y="6532558"/>
                  <a:pt x="5520482" y="6533190"/>
                  <a:pt x="5520482" y="6534138"/>
                </a:cubicBezTo>
                <a:cubicBezTo>
                  <a:pt x="5520482" y="6534138"/>
                  <a:pt x="5520482" y="6534138"/>
                  <a:pt x="5520482" y="6536666"/>
                </a:cubicBezTo>
                <a:cubicBezTo>
                  <a:pt x="5520482" y="6537930"/>
                  <a:pt x="5521113" y="6538246"/>
                  <a:pt x="5522692" y="6538562"/>
                </a:cubicBezTo>
                <a:cubicBezTo>
                  <a:pt x="5525852" y="6539194"/>
                  <a:pt x="5527748" y="6540774"/>
                  <a:pt x="5527748" y="6542354"/>
                </a:cubicBezTo>
                <a:cubicBezTo>
                  <a:pt x="5527748" y="6543618"/>
                  <a:pt x="5526800" y="6547410"/>
                  <a:pt x="5522692" y="6558786"/>
                </a:cubicBezTo>
                <a:cubicBezTo>
                  <a:pt x="5522692" y="6558786"/>
                  <a:pt x="5522692" y="6558786"/>
                  <a:pt x="5518900" y="6568898"/>
                </a:cubicBezTo>
                <a:cubicBezTo>
                  <a:pt x="5518269" y="6572058"/>
                  <a:pt x="5517321" y="6574270"/>
                  <a:pt x="5516690" y="6576482"/>
                </a:cubicBezTo>
                <a:cubicBezTo>
                  <a:pt x="5516690" y="6576482"/>
                  <a:pt x="5516690" y="6576482"/>
                  <a:pt x="5515426" y="6579958"/>
                </a:cubicBezTo>
                <a:cubicBezTo>
                  <a:pt x="5515426" y="6579958"/>
                  <a:pt x="5515426" y="6579958"/>
                  <a:pt x="5515109" y="6581854"/>
                </a:cubicBezTo>
                <a:cubicBezTo>
                  <a:pt x="5514793" y="6582801"/>
                  <a:pt x="5514793" y="6583433"/>
                  <a:pt x="5514478" y="6583433"/>
                </a:cubicBezTo>
                <a:cubicBezTo>
                  <a:pt x="5514162" y="6583433"/>
                  <a:pt x="5511634" y="6575218"/>
                  <a:pt x="5507526" y="6561946"/>
                </a:cubicBezTo>
                <a:cubicBezTo>
                  <a:pt x="5507526" y="6561946"/>
                  <a:pt x="5507526" y="6561946"/>
                  <a:pt x="5504367" y="6551518"/>
                </a:cubicBezTo>
                <a:cubicBezTo>
                  <a:pt x="5503735" y="6549622"/>
                  <a:pt x="5503104" y="6547726"/>
                  <a:pt x="5502471" y="6545514"/>
                </a:cubicBezTo>
                <a:cubicBezTo>
                  <a:pt x="5502156" y="6544566"/>
                  <a:pt x="5502156" y="6543618"/>
                  <a:pt x="5502156" y="6542986"/>
                </a:cubicBezTo>
                <a:cubicBezTo>
                  <a:pt x="5502156" y="6541090"/>
                  <a:pt x="5503420" y="6540142"/>
                  <a:pt x="5507211" y="6539194"/>
                </a:cubicBezTo>
                <a:cubicBezTo>
                  <a:pt x="5510686" y="6538246"/>
                  <a:pt x="5510686" y="6538246"/>
                  <a:pt x="5510686" y="6536666"/>
                </a:cubicBezTo>
                <a:cubicBezTo>
                  <a:pt x="5510686" y="6536666"/>
                  <a:pt x="5510686" y="6536666"/>
                  <a:pt x="5510686" y="6534138"/>
                </a:cubicBezTo>
                <a:cubicBezTo>
                  <a:pt x="5510686" y="6532874"/>
                  <a:pt x="5510371" y="6532558"/>
                  <a:pt x="5509106" y="6532558"/>
                </a:cubicBezTo>
                <a:cubicBezTo>
                  <a:pt x="5509106" y="6532558"/>
                  <a:pt x="5509106" y="6532558"/>
                  <a:pt x="5507526" y="6532558"/>
                </a:cubicBezTo>
                <a:cubicBezTo>
                  <a:pt x="5503735" y="6532874"/>
                  <a:pt x="5499944" y="6532874"/>
                  <a:pt x="5493624" y="6532874"/>
                </a:cubicBezTo>
                <a:cubicBezTo>
                  <a:pt x="5490781" y="6532874"/>
                  <a:pt x="5488253" y="6532874"/>
                  <a:pt x="5486989" y="6532874"/>
                </a:cubicBezTo>
                <a:cubicBezTo>
                  <a:pt x="5480986" y="6532558"/>
                  <a:pt x="5480986" y="6532558"/>
                  <a:pt x="5480669" y="6532558"/>
                </a:cubicBezTo>
                <a:close/>
                <a:moveTo>
                  <a:pt x="5463439" y="6532558"/>
                </a:moveTo>
                <a:cubicBezTo>
                  <a:pt x="5463117" y="6532558"/>
                  <a:pt x="5462797" y="6532558"/>
                  <a:pt x="5462477" y="6532877"/>
                </a:cubicBezTo>
                <a:cubicBezTo>
                  <a:pt x="5462477" y="6532877"/>
                  <a:pt x="5462477" y="6532877"/>
                  <a:pt x="5461194" y="6532877"/>
                </a:cubicBezTo>
                <a:cubicBezTo>
                  <a:pt x="5461194" y="6532877"/>
                  <a:pt x="5461194" y="6532877"/>
                  <a:pt x="5442603" y="6534791"/>
                </a:cubicBezTo>
                <a:cubicBezTo>
                  <a:pt x="5440679" y="6535110"/>
                  <a:pt x="5440359" y="6535429"/>
                  <a:pt x="5440359" y="6536705"/>
                </a:cubicBezTo>
                <a:cubicBezTo>
                  <a:pt x="5440359" y="6536705"/>
                  <a:pt x="5440359" y="6536705"/>
                  <a:pt x="5440359" y="6539258"/>
                </a:cubicBezTo>
                <a:cubicBezTo>
                  <a:pt x="5440359" y="6540534"/>
                  <a:pt x="5440999" y="6540853"/>
                  <a:pt x="5444205" y="6541172"/>
                </a:cubicBezTo>
                <a:cubicBezTo>
                  <a:pt x="5449334" y="6541810"/>
                  <a:pt x="5449654" y="6542767"/>
                  <a:pt x="5449654" y="6558399"/>
                </a:cubicBezTo>
                <a:lnTo>
                  <a:pt x="5449654" y="6569245"/>
                </a:lnTo>
                <a:cubicBezTo>
                  <a:pt x="5449654" y="6578178"/>
                  <a:pt x="5449654" y="6584239"/>
                  <a:pt x="5449334" y="6587430"/>
                </a:cubicBezTo>
                <a:cubicBezTo>
                  <a:pt x="5449334" y="6590301"/>
                  <a:pt x="5448373" y="6590939"/>
                  <a:pt x="5444526" y="6592534"/>
                </a:cubicBezTo>
                <a:cubicBezTo>
                  <a:pt x="5440359" y="6593810"/>
                  <a:pt x="5440359" y="6593810"/>
                  <a:pt x="5440359" y="6595405"/>
                </a:cubicBezTo>
                <a:cubicBezTo>
                  <a:pt x="5440359" y="6595405"/>
                  <a:pt x="5440359" y="6595405"/>
                  <a:pt x="5440359" y="6597638"/>
                </a:cubicBezTo>
                <a:cubicBezTo>
                  <a:pt x="5440359" y="6598914"/>
                  <a:pt x="5440679" y="6599233"/>
                  <a:pt x="5441961" y="6599233"/>
                </a:cubicBezTo>
                <a:cubicBezTo>
                  <a:pt x="5441961" y="6599233"/>
                  <a:pt x="5441961" y="6599233"/>
                  <a:pt x="5442923" y="6599233"/>
                </a:cubicBezTo>
                <a:cubicBezTo>
                  <a:pt x="5446128" y="6599233"/>
                  <a:pt x="5452220" y="6598914"/>
                  <a:pt x="5457348" y="6598914"/>
                </a:cubicBezTo>
                <a:cubicBezTo>
                  <a:pt x="5462157" y="6598914"/>
                  <a:pt x="5468247" y="6599233"/>
                  <a:pt x="5471452" y="6599233"/>
                </a:cubicBezTo>
                <a:cubicBezTo>
                  <a:pt x="5471452" y="6599233"/>
                  <a:pt x="5471452" y="6599233"/>
                  <a:pt x="5472414" y="6599233"/>
                </a:cubicBezTo>
                <a:cubicBezTo>
                  <a:pt x="5473376" y="6599233"/>
                  <a:pt x="5473697" y="6598914"/>
                  <a:pt x="5473697" y="6597638"/>
                </a:cubicBezTo>
                <a:cubicBezTo>
                  <a:pt x="5473697" y="6597638"/>
                  <a:pt x="5473697" y="6597638"/>
                  <a:pt x="5473697" y="6595405"/>
                </a:cubicBezTo>
                <a:cubicBezTo>
                  <a:pt x="5473697" y="6593810"/>
                  <a:pt x="5473697" y="6593491"/>
                  <a:pt x="5469850" y="6592534"/>
                </a:cubicBezTo>
                <a:cubicBezTo>
                  <a:pt x="5466002" y="6591258"/>
                  <a:pt x="5465362" y="6590301"/>
                  <a:pt x="5465042" y="6587430"/>
                </a:cubicBezTo>
                <a:cubicBezTo>
                  <a:pt x="5464721" y="6584239"/>
                  <a:pt x="5464721" y="6577221"/>
                  <a:pt x="5464721" y="6569245"/>
                </a:cubicBezTo>
                <a:cubicBezTo>
                  <a:pt x="5464721" y="6569245"/>
                  <a:pt x="5464721" y="6569245"/>
                  <a:pt x="5464721" y="6562865"/>
                </a:cubicBezTo>
                <a:cubicBezTo>
                  <a:pt x="5464721" y="6555528"/>
                  <a:pt x="5464721" y="6542448"/>
                  <a:pt x="5465042" y="6540215"/>
                </a:cubicBezTo>
                <a:cubicBezTo>
                  <a:pt x="5465042" y="6535429"/>
                  <a:pt x="5465042" y="6535429"/>
                  <a:pt x="5465042" y="6535110"/>
                </a:cubicBezTo>
                <a:cubicBezTo>
                  <a:pt x="5465042" y="6533515"/>
                  <a:pt x="5464721" y="6532558"/>
                  <a:pt x="5463439" y="6532558"/>
                </a:cubicBezTo>
                <a:close/>
                <a:moveTo>
                  <a:pt x="5375310" y="6532558"/>
                </a:moveTo>
                <a:cubicBezTo>
                  <a:pt x="5374996" y="6532558"/>
                  <a:pt x="5374056" y="6532877"/>
                  <a:pt x="5373115" y="6532877"/>
                </a:cubicBezTo>
                <a:cubicBezTo>
                  <a:pt x="5373115" y="6532877"/>
                  <a:pt x="5373115" y="6532877"/>
                  <a:pt x="5354928" y="6535110"/>
                </a:cubicBezTo>
                <a:cubicBezTo>
                  <a:pt x="5353046" y="6535429"/>
                  <a:pt x="5353046" y="6535748"/>
                  <a:pt x="5353046" y="6537663"/>
                </a:cubicBezTo>
                <a:lnTo>
                  <a:pt x="5353046" y="6540534"/>
                </a:lnTo>
                <a:cubicBezTo>
                  <a:pt x="5353046" y="6541491"/>
                  <a:pt x="5353674" y="6541810"/>
                  <a:pt x="5356496" y="6542129"/>
                </a:cubicBezTo>
                <a:cubicBezTo>
                  <a:pt x="5360573" y="6542448"/>
                  <a:pt x="5361827" y="6543086"/>
                  <a:pt x="5362453" y="6545638"/>
                </a:cubicBezTo>
                <a:cubicBezTo>
                  <a:pt x="5363394" y="6547871"/>
                  <a:pt x="5364021" y="6558080"/>
                  <a:pt x="5364021" y="6564779"/>
                </a:cubicBezTo>
                <a:cubicBezTo>
                  <a:pt x="5364021" y="6564779"/>
                  <a:pt x="5364021" y="6564779"/>
                  <a:pt x="5364021" y="6569245"/>
                </a:cubicBezTo>
                <a:cubicBezTo>
                  <a:pt x="5364021" y="6577540"/>
                  <a:pt x="5364021" y="6584877"/>
                  <a:pt x="5363707" y="6587430"/>
                </a:cubicBezTo>
                <a:cubicBezTo>
                  <a:pt x="5363707" y="6590301"/>
                  <a:pt x="5362768" y="6591258"/>
                  <a:pt x="5359004" y="6592534"/>
                </a:cubicBezTo>
                <a:cubicBezTo>
                  <a:pt x="5355241" y="6593491"/>
                  <a:pt x="5354928" y="6593810"/>
                  <a:pt x="5354928" y="6595405"/>
                </a:cubicBezTo>
                <a:cubicBezTo>
                  <a:pt x="5354928" y="6595405"/>
                  <a:pt x="5354928" y="6595405"/>
                  <a:pt x="5354928" y="6597638"/>
                </a:cubicBezTo>
                <a:cubicBezTo>
                  <a:pt x="5354928" y="6598914"/>
                  <a:pt x="5355241" y="6599233"/>
                  <a:pt x="5356496" y="6599233"/>
                </a:cubicBezTo>
                <a:cubicBezTo>
                  <a:pt x="5356496" y="6599233"/>
                  <a:pt x="5356496" y="6599233"/>
                  <a:pt x="5357436" y="6599233"/>
                </a:cubicBezTo>
                <a:cubicBezTo>
                  <a:pt x="5360258" y="6599233"/>
                  <a:pt x="5366530" y="6598914"/>
                  <a:pt x="5371547" y="6598914"/>
                </a:cubicBezTo>
                <a:cubicBezTo>
                  <a:pt x="5376251" y="6598914"/>
                  <a:pt x="5382209" y="6599233"/>
                  <a:pt x="5385344" y="6599233"/>
                </a:cubicBezTo>
                <a:cubicBezTo>
                  <a:pt x="5385344" y="6599233"/>
                  <a:pt x="5385344" y="6599233"/>
                  <a:pt x="5386286" y="6599233"/>
                </a:cubicBezTo>
                <a:cubicBezTo>
                  <a:pt x="5387227" y="6599233"/>
                  <a:pt x="5387854" y="6598914"/>
                  <a:pt x="5387854" y="6597638"/>
                </a:cubicBezTo>
                <a:cubicBezTo>
                  <a:pt x="5387854" y="6597638"/>
                  <a:pt x="5387854" y="6597638"/>
                  <a:pt x="5387854" y="6595405"/>
                </a:cubicBezTo>
                <a:cubicBezTo>
                  <a:pt x="5387854" y="6593810"/>
                  <a:pt x="5387539" y="6593810"/>
                  <a:pt x="5383777" y="6592534"/>
                </a:cubicBezTo>
                <a:cubicBezTo>
                  <a:pt x="5380014" y="6591258"/>
                  <a:pt x="5379387" y="6590301"/>
                  <a:pt x="5379073" y="6587430"/>
                </a:cubicBezTo>
                <a:cubicBezTo>
                  <a:pt x="5379073" y="6584558"/>
                  <a:pt x="5378760" y="6577540"/>
                  <a:pt x="5378760" y="6569245"/>
                </a:cubicBezTo>
                <a:cubicBezTo>
                  <a:pt x="5378760" y="6569245"/>
                  <a:pt x="5378760" y="6569245"/>
                  <a:pt x="5378760" y="6566055"/>
                </a:cubicBezTo>
                <a:cubicBezTo>
                  <a:pt x="5378760" y="6557442"/>
                  <a:pt x="5379387" y="6554571"/>
                  <a:pt x="5381582" y="6551380"/>
                </a:cubicBezTo>
                <a:cubicBezTo>
                  <a:pt x="5384404" y="6547233"/>
                  <a:pt x="5389422" y="6544681"/>
                  <a:pt x="5394439" y="6544681"/>
                </a:cubicBezTo>
                <a:cubicBezTo>
                  <a:pt x="5399143" y="6544681"/>
                  <a:pt x="5402592" y="6546595"/>
                  <a:pt x="5404159" y="6550104"/>
                </a:cubicBezTo>
                <a:cubicBezTo>
                  <a:pt x="5405100" y="6552975"/>
                  <a:pt x="5405414" y="6556485"/>
                  <a:pt x="5405414" y="6565098"/>
                </a:cubicBezTo>
                <a:cubicBezTo>
                  <a:pt x="5405414" y="6565098"/>
                  <a:pt x="5405414" y="6565098"/>
                  <a:pt x="5405414" y="6569245"/>
                </a:cubicBezTo>
                <a:cubicBezTo>
                  <a:pt x="5405414" y="6577221"/>
                  <a:pt x="5405414" y="6584558"/>
                  <a:pt x="5405100" y="6587430"/>
                </a:cubicBezTo>
                <a:cubicBezTo>
                  <a:pt x="5405100" y="6590301"/>
                  <a:pt x="5404159" y="6591258"/>
                  <a:pt x="5400397" y="6592534"/>
                </a:cubicBezTo>
                <a:cubicBezTo>
                  <a:pt x="5396634" y="6593491"/>
                  <a:pt x="5396321" y="6593810"/>
                  <a:pt x="5396321" y="6595405"/>
                </a:cubicBezTo>
                <a:cubicBezTo>
                  <a:pt x="5396321" y="6595405"/>
                  <a:pt x="5396321" y="6595405"/>
                  <a:pt x="5396321" y="6597638"/>
                </a:cubicBezTo>
                <a:cubicBezTo>
                  <a:pt x="5396321" y="6598914"/>
                  <a:pt x="5396947" y="6599233"/>
                  <a:pt x="5397888" y="6599233"/>
                </a:cubicBezTo>
                <a:cubicBezTo>
                  <a:pt x="5397888" y="6599233"/>
                  <a:pt x="5397888" y="6599233"/>
                  <a:pt x="5398829" y="6599233"/>
                </a:cubicBezTo>
                <a:cubicBezTo>
                  <a:pt x="5401964" y="6599233"/>
                  <a:pt x="5407922" y="6598914"/>
                  <a:pt x="5412940" y="6598914"/>
                </a:cubicBezTo>
                <a:cubicBezTo>
                  <a:pt x="5417644" y="6598914"/>
                  <a:pt x="5423602" y="6599233"/>
                  <a:pt x="5427050" y="6599233"/>
                </a:cubicBezTo>
                <a:cubicBezTo>
                  <a:pt x="5427050" y="6599233"/>
                  <a:pt x="5427050" y="6599233"/>
                  <a:pt x="5427991" y="6599233"/>
                </a:cubicBezTo>
                <a:cubicBezTo>
                  <a:pt x="5428932" y="6599233"/>
                  <a:pt x="5429245" y="6598914"/>
                  <a:pt x="5429245" y="6597638"/>
                </a:cubicBezTo>
                <a:cubicBezTo>
                  <a:pt x="5429245" y="6597638"/>
                  <a:pt x="5429245" y="6597638"/>
                  <a:pt x="5429245" y="6595405"/>
                </a:cubicBezTo>
                <a:cubicBezTo>
                  <a:pt x="5429245" y="6593810"/>
                  <a:pt x="5429245" y="6593491"/>
                  <a:pt x="5425169" y="6592534"/>
                </a:cubicBezTo>
                <a:cubicBezTo>
                  <a:pt x="5421407" y="6591258"/>
                  <a:pt x="5420779" y="6590301"/>
                  <a:pt x="5420466" y="6587430"/>
                </a:cubicBezTo>
                <a:cubicBezTo>
                  <a:pt x="5420466" y="6584877"/>
                  <a:pt x="5420151" y="6577221"/>
                  <a:pt x="5420151" y="6569245"/>
                </a:cubicBezTo>
                <a:cubicBezTo>
                  <a:pt x="5420151" y="6569245"/>
                  <a:pt x="5420151" y="6569245"/>
                  <a:pt x="5420151" y="6565098"/>
                </a:cubicBezTo>
                <a:cubicBezTo>
                  <a:pt x="5420151" y="6545638"/>
                  <a:pt x="5420151" y="6545638"/>
                  <a:pt x="5418897" y="6542448"/>
                </a:cubicBezTo>
                <a:cubicBezTo>
                  <a:pt x="5416390" y="6536067"/>
                  <a:pt x="5409804" y="6532558"/>
                  <a:pt x="5400397" y="6532558"/>
                </a:cubicBezTo>
                <a:cubicBezTo>
                  <a:pt x="5393184" y="6532558"/>
                  <a:pt x="5390049" y="6534153"/>
                  <a:pt x="5383777" y="6540853"/>
                </a:cubicBezTo>
                <a:cubicBezTo>
                  <a:pt x="5383777" y="6540853"/>
                  <a:pt x="5383777" y="6540853"/>
                  <a:pt x="5381268" y="6543405"/>
                </a:cubicBezTo>
                <a:cubicBezTo>
                  <a:pt x="5381268" y="6543405"/>
                  <a:pt x="5381268" y="6543405"/>
                  <a:pt x="5380014" y="6545000"/>
                </a:cubicBezTo>
                <a:cubicBezTo>
                  <a:pt x="5379701" y="6545638"/>
                  <a:pt x="5379073" y="6545957"/>
                  <a:pt x="5378760" y="6545957"/>
                </a:cubicBezTo>
                <a:cubicBezTo>
                  <a:pt x="5378132" y="6545957"/>
                  <a:pt x="5377506" y="6544681"/>
                  <a:pt x="5377506" y="6543086"/>
                </a:cubicBezTo>
                <a:cubicBezTo>
                  <a:pt x="5377506" y="6542448"/>
                  <a:pt x="5377192" y="6536067"/>
                  <a:pt x="5376878" y="6535110"/>
                </a:cubicBezTo>
                <a:cubicBezTo>
                  <a:pt x="5376878" y="6533515"/>
                  <a:pt x="5376251" y="6532558"/>
                  <a:pt x="5375310" y="6532558"/>
                </a:cubicBezTo>
                <a:close/>
                <a:moveTo>
                  <a:pt x="5981693" y="6519858"/>
                </a:moveTo>
                <a:lnTo>
                  <a:pt x="5980106" y="6526208"/>
                </a:lnTo>
                <a:lnTo>
                  <a:pt x="5981693" y="6527796"/>
                </a:lnTo>
                <a:lnTo>
                  <a:pt x="5983280" y="6526208"/>
                </a:lnTo>
                <a:lnTo>
                  <a:pt x="5995980" y="6530971"/>
                </a:lnTo>
                <a:lnTo>
                  <a:pt x="5975343" y="6540496"/>
                </a:lnTo>
                <a:lnTo>
                  <a:pt x="5973755" y="6543671"/>
                </a:lnTo>
                <a:lnTo>
                  <a:pt x="5995980" y="6548434"/>
                </a:lnTo>
                <a:lnTo>
                  <a:pt x="5997568" y="6550021"/>
                </a:lnTo>
                <a:lnTo>
                  <a:pt x="5999156" y="6550021"/>
                </a:lnTo>
                <a:lnTo>
                  <a:pt x="5999156" y="6545259"/>
                </a:lnTo>
                <a:lnTo>
                  <a:pt x="5999156" y="6543671"/>
                </a:lnTo>
                <a:lnTo>
                  <a:pt x="5997568" y="6545259"/>
                </a:lnTo>
                <a:lnTo>
                  <a:pt x="5983280" y="6542084"/>
                </a:lnTo>
                <a:lnTo>
                  <a:pt x="6003918" y="6534146"/>
                </a:lnTo>
                <a:lnTo>
                  <a:pt x="6005506" y="6529383"/>
                </a:lnTo>
                <a:lnTo>
                  <a:pt x="6003918" y="6529383"/>
                </a:lnTo>
                <a:lnTo>
                  <a:pt x="6002330" y="6529383"/>
                </a:lnTo>
                <a:lnTo>
                  <a:pt x="5983280" y="6521446"/>
                </a:lnTo>
                <a:lnTo>
                  <a:pt x="5983280" y="6519858"/>
                </a:lnTo>
                <a:close/>
                <a:moveTo>
                  <a:pt x="6113455" y="6516683"/>
                </a:moveTo>
                <a:lnTo>
                  <a:pt x="6121393" y="6527796"/>
                </a:lnTo>
                <a:lnTo>
                  <a:pt x="6113455" y="6527796"/>
                </a:lnTo>
                <a:close/>
                <a:moveTo>
                  <a:pt x="6103930" y="6516683"/>
                </a:moveTo>
                <a:lnTo>
                  <a:pt x="6103930" y="6527796"/>
                </a:lnTo>
                <a:lnTo>
                  <a:pt x="6095992" y="6527796"/>
                </a:lnTo>
                <a:close/>
                <a:moveTo>
                  <a:pt x="4716822" y="6515097"/>
                </a:moveTo>
                <a:cubicBezTo>
                  <a:pt x="4721967" y="6515097"/>
                  <a:pt x="4725503" y="6515412"/>
                  <a:pt x="4728076" y="6516040"/>
                </a:cubicBezTo>
                <a:cubicBezTo>
                  <a:pt x="4734507" y="6517612"/>
                  <a:pt x="4738685" y="6523271"/>
                  <a:pt x="4738685" y="6530501"/>
                </a:cubicBezTo>
                <a:cubicBezTo>
                  <a:pt x="4738685" y="6535530"/>
                  <a:pt x="4736437" y="6540560"/>
                  <a:pt x="4732898" y="6543389"/>
                </a:cubicBezTo>
                <a:cubicBezTo>
                  <a:pt x="4729683" y="6545904"/>
                  <a:pt x="4724858" y="6546847"/>
                  <a:pt x="4716180" y="6546847"/>
                </a:cubicBezTo>
                <a:cubicBezTo>
                  <a:pt x="4713927" y="6546847"/>
                  <a:pt x="4713285" y="6546533"/>
                  <a:pt x="4713607" y="6543704"/>
                </a:cubicBezTo>
                <a:cubicBezTo>
                  <a:pt x="4713607" y="6543704"/>
                  <a:pt x="4713607" y="6543704"/>
                  <a:pt x="4713285" y="6540246"/>
                </a:cubicBezTo>
                <a:cubicBezTo>
                  <a:pt x="4713285" y="6540246"/>
                  <a:pt x="4713285" y="6540246"/>
                  <a:pt x="4713285" y="6535530"/>
                </a:cubicBezTo>
                <a:cubicBezTo>
                  <a:pt x="4713285" y="6535530"/>
                  <a:pt x="4713285" y="6535530"/>
                  <a:pt x="4713607" y="6519813"/>
                </a:cubicBezTo>
                <a:lnTo>
                  <a:pt x="4713607" y="6517298"/>
                </a:lnTo>
                <a:cubicBezTo>
                  <a:pt x="4713607" y="6515412"/>
                  <a:pt x="4713927" y="6515097"/>
                  <a:pt x="4716822" y="6515097"/>
                </a:cubicBezTo>
                <a:close/>
                <a:moveTo>
                  <a:pt x="6214308" y="6515096"/>
                </a:moveTo>
                <a:cubicBezTo>
                  <a:pt x="6220129" y="6513508"/>
                  <a:pt x="6223895" y="6518906"/>
                  <a:pt x="6224580" y="6523033"/>
                </a:cubicBezTo>
                <a:lnTo>
                  <a:pt x="6211226" y="6529383"/>
                </a:lnTo>
                <a:cubicBezTo>
                  <a:pt x="6208829" y="6524303"/>
                  <a:pt x="6207117" y="6516683"/>
                  <a:pt x="6214308" y="6515096"/>
                </a:cubicBezTo>
                <a:close/>
                <a:moveTo>
                  <a:pt x="6121392" y="6513508"/>
                </a:moveTo>
                <a:lnTo>
                  <a:pt x="6153142" y="6527796"/>
                </a:lnTo>
                <a:lnTo>
                  <a:pt x="6132505" y="6527796"/>
                </a:lnTo>
                <a:close/>
                <a:moveTo>
                  <a:pt x="6094405" y="6513508"/>
                </a:moveTo>
                <a:lnTo>
                  <a:pt x="6084881" y="6527796"/>
                </a:lnTo>
                <a:lnTo>
                  <a:pt x="6062656" y="6527796"/>
                </a:lnTo>
                <a:close/>
                <a:moveTo>
                  <a:pt x="5802498" y="6508746"/>
                </a:moveTo>
                <a:cubicBezTo>
                  <a:pt x="5802174" y="6508746"/>
                  <a:pt x="5802174" y="6508746"/>
                  <a:pt x="5799587" y="6509699"/>
                </a:cubicBezTo>
                <a:cubicBezTo>
                  <a:pt x="5799587" y="6509699"/>
                  <a:pt x="5799587" y="6509699"/>
                  <a:pt x="5791174" y="6512874"/>
                </a:cubicBezTo>
                <a:cubicBezTo>
                  <a:pt x="5788262" y="6513826"/>
                  <a:pt x="5787614" y="6514779"/>
                  <a:pt x="5787614" y="6517636"/>
                </a:cubicBezTo>
                <a:cubicBezTo>
                  <a:pt x="5787614" y="6519224"/>
                  <a:pt x="5787614" y="6521129"/>
                  <a:pt x="5787614" y="6523351"/>
                </a:cubicBezTo>
                <a:cubicBezTo>
                  <a:pt x="5787938" y="6527161"/>
                  <a:pt x="5788262" y="6531289"/>
                  <a:pt x="5788262" y="6531924"/>
                </a:cubicBezTo>
                <a:cubicBezTo>
                  <a:pt x="5788262" y="6533829"/>
                  <a:pt x="5787290" y="6534781"/>
                  <a:pt x="5784703" y="6534781"/>
                </a:cubicBezTo>
                <a:cubicBezTo>
                  <a:pt x="5784379" y="6534781"/>
                  <a:pt x="5783731" y="6534781"/>
                  <a:pt x="5783085" y="6534464"/>
                </a:cubicBezTo>
                <a:cubicBezTo>
                  <a:pt x="5781790" y="6534464"/>
                  <a:pt x="5780495" y="6534464"/>
                  <a:pt x="5780172" y="6534464"/>
                </a:cubicBezTo>
                <a:cubicBezTo>
                  <a:pt x="5778877" y="6534464"/>
                  <a:pt x="5778554" y="6534464"/>
                  <a:pt x="5777584" y="6537639"/>
                </a:cubicBezTo>
                <a:cubicBezTo>
                  <a:pt x="5777584" y="6537639"/>
                  <a:pt x="5777584" y="6537639"/>
                  <a:pt x="5775966" y="6541766"/>
                </a:cubicBezTo>
                <a:cubicBezTo>
                  <a:pt x="5775318" y="6542719"/>
                  <a:pt x="5775318" y="6543354"/>
                  <a:pt x="5775318" y="6543671"/>
                </a:cubicBezTo>
                <a:cubicBezTo>
                  <a:pt x="5775318" y="6543989"/>
                  <a:pt x="5775966" y="6544306"/>
                  <a:pt x="5776613" y="6544306"/>
                </a:cubicBezTo>
                <a:cubicBezTo>
                  <a:pt x="5776936" y="6544306"/>
                  <a:pt x="5777584" y="6544306"/>
                  <a:pt x="5778554" y="6544306"/>
                </a:cubicBezTo>
                <a:cubicBezTo>
                  <a:pt x="5778554" y="6544306"/>
                  <a:pt x="5778554" y="6544306"/>
                  <a:pt x="5782113" y="6544306"/>
                </a:cubicBezTo>
                <a:cubicBezTo>
                  <a:pt x="5784055" y="6543989"/>
                  <a:pt x="5784055" y="6543989"/>
                  <a:pt x="5784379" y="6543989"/>
                </a:cubicBezTo>
                <a:cubicBezTo>
                  <a:pt x="5787614" y="6543989"/>
                  <a:pt x="5787614" y="6544306"/>
                  <a:pt x="5787614" y="6551926"/>
                </a:cubicBezTo>
                <a:lnTo>
                  <a:pt x="5787614" y="6569706"/>
                </a:lnTo>
                <a:cubicBezTo>
                  <a:pt x="5787614" y="6571611"/>
                  <a:pt x="5787614" y="6574151"/>
                  <a:pt x="5787614" y="6577326"/>
                </a:cubicBezTo>
                <a:cubicBezTo>
                  <a:pt x="5787614" y="6577326"/>
                  <a:pt x="5787614" y="6577326"/>
                  <a:pt x="5787290" y="6584946"/>
                </a:cubicBezTo>
                <a:cubicBezTo>
                  <a:pt x="5787290" y="6596376"/>
                  <a:pt x="5793116" y="6600821"/>
                  <a:pt x="5808000" y="6600821"/>
                </a:cubicBezTo>
                <a:cubicBezTo>
                  <a:pt x="5814146" y="6600821"/>
                  <a:pt x="5823208" y="6599234"/>
                  <a:pt x="5824500" y="6597646"/>
                </a:cubicBezTo>
                <a:cubicBezTo>
                  <a:pt x="5824825" y="6597329"/>
                  <a:pt x="5825795" y="6590979"/>
                  <a:pt x="5825795" y="6589074"/>
                </a:cubicBezTo>
                <a:cubicBezTo>
                  <a:pt x="5825795" y="6588439"/>
                  <a:pt x="5825795" y="6588121"/>
                  <a:pt x="5825148" y="6588121"/>
                </a:cubicBezTo>
                <a:cubicBezTo>
                  <a:pt x="5824825" y="6588121"/>
                  <a:pt x="5824177" y="6588121"/>
                  <a:pt x="5823208" y="6588439"/>
                </a:cubicBezTo>
                <a:cubicBezTo>
                  <a:pt x="5818354" y="6589709"/>
                  <a:pt x="5815117" y="6590026"/>
                  <a:pt x="5812205" y="6590026"/>
                </a:cubicBezTo>
                <a:cubicBezTo>
                  <a:pt x="5808324" y="6590026"/>
                  <a:pt x="5805734" y="6588756"/>
                  <a:pt x="5804439" y="6586216"/>
                </a:cubicBezTo>
                <a:cubicBezTo>
                  <a:pt x="5803147" y="6583676"/>
                  <a:pt x="5802821" y="6580501"/>
                  <a:pt x="5802821" y="6569706"/>
                </a:cubicBezTo>
                <a:cubicBezTo>
                  <a:pt x="5802821" y="6569706"/>
                  <a:pt x="5802821" y="6569706"/>
                  <a:pt x="5802821" y="6549386"/>
                </a:cubicBezTo>
                <a:cubicBezTo>
                  <a:pt x="5802821" y="6543671"/>
                  <a:pt x="5802821" y="6543671"/>
                  <a:pt x="5807028" y="6543671"/>
                </a:cubicBezTo>
                <a:cubicBezTo>
                  <a:pt x="5808324" y="6543671"/>
                  <a:pt x="5809293" y="6543671"/>
                  <a:pt x="5812205" y="6543989"/>
                </a:cubicBezTo>
                <a:cubicBezTo>
                  <a:pt x="5814470" y="6543989"/>
                  <a:pt x="5816088" y="6543989"/>
                  <a:pt x="5817058" y="6543989"/>
                </a:cubicBezTo>
                <a:cubicBezTo>
                  <a:pt x="5820618" y="6544306"/>
                  <a:pt x="5820618" y="6544306"/>
                  <a:pt x="5820941" y="6544306"/>
                </a:cubicBezTo>
                <a:cubicBezTo>
                  <a:pt x="5823208" y="6544306"/>
                  <a:pt x="5823853" y="6543989"/>
                  <a:pt x="5824500" y="6541131"/>
                </a:cubicBezTo>
                <a:cubicBezTo>
                  <a:pt x="5825795" y="6537004"/>
                  <a:pt x="5826118" y="6535734"/>
                  <a:pt x="5826118" y="6535099"/>
                </a:cubicBezTo>
                <a:cubicBezTo>
                  <a:pt x="5826118" y="6534464"/>
                  <a:pt x="5825795" y="6533829"/>
                  <a:pt x="5825148" y="6533829"/>
                </a:cubicBezTo>
                <a:cubicBezTo>
                  <a:pt x="5825148" y="6533829"/>
                  <a:pt x="5825148" y="6533829"/>
                  <a:pt x="5824500" y="6533829"/>
                </a:cubicBezTo>
                <a:cubicBezTo>
                  <a:pt x="5822235" y="6534146"/>
                  <a:pt x="5820618" y="6534464"/>
                  <a:pt x="5817382" y="6534464"/>
                </a:cubicBezTo>
                <a:cubicBezTo>
                  <a:pt x="5817382" y="6534464"/>
                  <a:pt x="5817382" y="6534464"/>
                  <a:pt x="5806706" y="6534464"/>
                </a:cubicBezTo>
                <a:cubicBezTo>
                  <a:pt x="5802821" y="6534464"/>
                  <a:pt x="5802174" y="6533829"/>
                  <a:pt x="5802174" y="6531606"/>
                </a:cubicBezTo>
                <a:cubicBezTo>
                  <a:pt x="5802174" y="6529066"/>
                  <a:pt x="5803147" y="6517954"/>
                  <a:pt x="5803469" y="6514779"/>
                </a:cubicBezTo>
                <a:cubicBezTo>
                  <a:pt x="5803792" y="6513191"/>
                  <a:pt x="5803792" y="6511604"/>
                  <a:pt x="5803792" y="6510969"/>
                </a:cubicBezTo>
                <a:cubicBezTo>
                  <a:pt x="5803792" y="6509699"/>
                  <a:pt x="5803469" y="6508746"/>
                  <a:pt x="5802498" y="6508746"/>
                </a:cubicBezTo>
                <a:close/>
                <a:moveTo>
                  <a:pt x="5988043" y="6507158"/>
                </a:moveTo>
                <a:lnTo>
                  <a:pt x="5983280" y="6516683"/>
                </a:lnTo>
                <a:lnTo>
                  <a:pt x="5984868" y="6516683"/>
                </a:lnTo>
                <a:lnTo>
                  <a:pt x="5986456" y="6515096"/>
                </a:lnTo>
                <a:lnTo>
                  <a:pt x="6005506" y="6524621"/>
                </a:lnTo>
                <a:lnTo>
                  <a:pt x="6005506" y="6526209"/>
                </a:lnTo>
                <a:lnTo>
                  <a:pt x="6007094" y="6527796"/>
                </a:lnTo>
                <a:lnTo>
                  <a:pt x="6010268" y="6519859"/>
                </a:lnTo>
                <a:lnTo>
                  <a:pt x="6008681" y="6518271"/>
                </a:lnTo>
                <a:lnTo>
                  <a:pt x="6007094" y="6519859"/>
                </a:lnTo>
                <a:lnTo>
                  <a:pt x="5989630" y="6510333"/>
                </a:lnTo>
                <a:lnTo>
                  <a:pt x="5989630" y="6508746"/>
                </a:lnTo>
                <a:close/>
                <a:moveTo>
                  <a:pt x="4689454" y="6505572"/>
                </a:moveTo>
                <a:cubicBezTo>
                  <a:pt x="4688199" y="6505572"/>
                  <a:pt x="4687884" y="6506209"/>
                  <a:pt x="4687884" y="6507802"/>
                </a:cubicBezTo>
                <a:cubicBezTo>
                  <a:pt x="4687884" y="6507802"/>
                  <a:pt x="4687884" y="6507802"/>
                  <a:pt x="4687884" y="6510351"/>
                </a:cubicBezTo>
                <a:cubicBezTo>
                  <a:pt x="4687884" y="6512262"/>
                  <a:pt x="4688513" y="6512581"/>
                  <a:pt x="4691335" y="6513218"/>
                </a:cubicBezTo>
                <a:cubicBezTo>
                  <a:pt x="4695415" y="6514493"/>
                  <a:pt x="4696355" y="6515448"/>
                  <a:pt x="4696669" y="6518634"/>
                </a:cubicBezTo>
                <a:cubicBezTo>
                  <a:pt x="4696669" y="6524050"/>
                  <a:pt x="4696984" y="6533607"/>
                  <a:pt x="4696984" y="6541572"/>
                </a:cubicBezTo>
                <a:cubicBezTo>
                  <a:pt x="4696984" y="6541572"/>
                  <a:pt x="4696984" y="6541572"/>
                  <a:pt x="4696984" y="6563236"/>
                </a:cubicBezTo>
                <a:cubicBezTo>
                  <a:pt x="4696984" y="6571519"/>
                  <a:pt x="4696669" y="6581076"/>
                  <a:pt x="4696669" y="6586173"/>
                </a:cubicBezTo>
                <a:cubicBezTo>
                  <a:pt x="4696355" y="6589359"/>
                  <a:pt x="4695415" y="6590634"/>
                  <a:pt x="4691335" y="6591589"/>
                </a:cubicBezTo>
                <a:cubicBezTo>
                  <a:pt x="4688513" y="6592226"/>
                  <a:pt x="4687884" y="6592545"/>
                  <a:pt x="4687884" y="6594775"/>
                </a:cubicBezTo>
                <a:cubicBezTo>
                  <a:pt x="4687884" y="6594775"/>
                  <a:pt x="4687884" y="6594775"/>
                  <a:pt x="4687884" y="6597324"/>
                </a:cubicBezTo>
                <a:cubicBezTo>
                  <a:pt x="4687884" y="6598917"/>
                  <a:pt x="4688199" y="6599235"/>
                  <a:pt x="4689768" y="6599235"/>
                </a:cubicBezTo>
                <a:cubicBezTo>
                  <a:pt x="4690395" y="6599235"/>
                  <a:pt x="4692590" y="6599235"/>
                  <a:pt x="4694788" y="6599235"/>
                </a:cubicBezTo>
                <a:cubicBezTo>
                  <a:pt x="4697295" y="6598917"/>
                  <a:pt x="4700433" y="6598917"/>
                  <a:pt x="4705139" y="6598917"/>
                </a:cubicBezTo>
                <a:cubicBezTo>
                  <a:pt x="4709218" y="6598917"/>
                  <a:pt x="4712670" y="6598917"/>
                  <a:pt x="4715179" y="6599235"/>
                </a:cubicBezTo>
                <a:cubicBezTo>
                  <a:pt x="4717374" y="6599235"/>
                  <a:pt x="4719572" y="6599235"/>
                  <a:pt x="4720199" y="6599235"/>
                </a:cubicBezTo>
                <a:cubicBezTo>
                  <a:pt x="4721455" y="6599235"/>
                  <a:pt x="4722082" y="6598917"/>
                  <a:pt x="4722082" y="6597324"/>
                </a:cubicBezTo>
                <a:cubicBezTo>
                  <a:pt x="4722082" y="6597324"/>
                  <a:pt x="4722082" y="6597324"/>
                  <a:pt x="4722082" y="6594775"/>
                </a:cubicBezTo>
                <a:cubicBezTo>
                  <a:pt x="4722082" y="6592545"/>
                  <a:pt x="4721455" y="6592226"/>
                  <a:pt x="4718630" y="6591589"/>
                </a:cubicBezTo>
                <a:cubicBezTo>
                  <a:pt x="4714552" y="6590634"/>
                  <a:pt x="4713299" y="6589359"/>
                  <a:pt x="4713299" y="6586173"/>
                </a:cubicBezTo>
                <a:cubicBezTo>
                  <a:pt x="4713299" y="6582032"/>
                  <a:pt x="4712983" y="6570244"/>
                  <a:pt x="4712983" y="6563236"/>
                </a:cubicBezTo>
                <a:lnTo>
                  <a:pt x="4712983" y="6556864"/>
                </a:lnTo>
                <a:cubicBezTo>
                  <a:pt x="4712983" y="6555271"/>
                  <a:pt x="4713612" y="6554315"/>
                  <a:pt x="4714552" y="6554315"/>
                </a:cubicBezTo>
                <a:cubicBezTo>
                  <a:pt x="4714552" y="6554315"/>
                  <a:pt x="4714552" y="6554315"/>
                  <a:pt x="4716434" y="6554634"/>
                </a:cubicBezTo>
                <a:cubicBezTo>
                  <a:pt x="4716434" y="6554634"/>
                  <a:pt x="4716750" y="6554634"/>
                  <a:pt x="4717374" y="6554315"/>
                </a:cubicBezTo>
                <a:cubicBezTo>
                  <a:pt x="4717374" y="6554315"/>
                  <a:pt x="4717374" y="6554315"/>
                  <a:pt x="4718317" y="6554315"/>
                </a:cubicBezTo>
                <a:cubicBezTo>
                  <a:pt x="4721455" y="6554315"/>
                  <a:pt x="4721770" y="6554952"/>
                  <a:pt x="4723964" y="6559731"/>
                </a:cubicBezTo>
                <a:cubicBezTo>
                  <a:pt x="4728671" y="6569289"/>
                  <a:pt x="4737456" y="6588403"/>
                  <a:pt x="4738398" y="6591271"/>
                </a:cubicBezTo>
                <a:cubicBezTo>
                  <a:pt x="4741536" y="6599235"/>
                  <a:pt x="4741536" y="6599235"/>
                  <a:pt x="4744045" y="6599235"/>
                </a:cubicBezTo>
                <a:cubicBezTo>
                  <a:pt x="4744045" y="6599235"/>
                  <a:pt x="4744045" y="6599235"/>
                  <a:pt x="4746241" y="6599235"/>
                </a:cubicBezTo>
                <a:cubicBezTo>
                  <a:pt x="4749062" y="6599235"/>
                  <a:pt x="4751886" y="6599235"/>
                  <a:pt x="4753771" y="6599235"/>
                </a:cubicBezTo>
                <a:cubicBezTo>
                  <a:pt x="4756906" y="6599235"/>
                  <a:pt x="4761299" y="6599235"/>
                  <a:pt x="4764125" y="6599235"/>
                </a:cubicBezTo>
                <a:cubicBezTo>
                  <a:pt x="4764125" y="6599235"/>
                  <a:pt x="4764125" y="6599235"/>
                  <a:pt x="4765065" y="6599235"/>
                </a:cubicBezTo>
                <a:cubicBezTo>
                  <a:pt x="4766633" y="6599235"/>
                  <a:pt x="4767260" y="6598598"/>
                  <a:pt x="4767260" y="6597642"/>
                </a:cubicBezTo>
                <a:cubicBezTo>
                  <a:pt x="4767260" y="6597642"/>
                  <a:pt x="4767260" y="6597642"/>
                  <a:pt x="4767260" y="6595094"/>
                </a:cubicBezTo>
                <a:cubicBezTo>
                  <a:pt x="4767260" y="6593182"/>
                  <a:pt x="4767260" y="6592864"/>
                  <a:pt x="4764748" y="6592226"/>
                </a:cubicBezTo>
                <a:cubicBezTo>
                  <a:pt x="4760986" y="6591271"/>
                  <a:pt x="4759101" y="6589996"/>
                  <a:pt x="4755652" y="6584899"/>
                </a:cubicBezTo>
                <a:cubicBezTo>
                  <a:pt x="4751259" y="6578527"/>
                  <a:pt x="4742476" y="6562917"/>
                  <a:pt x="4739653" y="6556864"/>
                </a:cubicBezTo>
                <a:cubicBezTo>
                  <a:pt x="4739338" y="6555590"/>
                  <a:pt x="4738711" y="6554315"/>
                  <a:pt x="4737769" y="6552722"/>
                </a:cubicBezTo>
                <a:cubicBezTo>
                  <a:pt x="4737456" y="6552404"/>
                  <a:pt x="4737144" y="6552085"/>
                  <a:pt x="4737144" y="6551767"/>
                </a:cubicBezTo>
                <a:cubicBezTo>
                  <a:pt x="4737144" y="6551129"/>
                  <a:pt x="4737456" y="6551129"/>
                  <a:pt x="4740280" y="6550174"/>
                </a:cubicBezTo>
                <a:cubicBezTo>
                  <a:pt x="4748749" y="6547944"/>
                  <a:pt x="4755026" y="6538386"/>
                  <a:pt x="4755026" y="6528510"/>
                </a:cubicBezTo>
                <a:cubicBezTo>
                  <a:pt x="4755026" y="6522457"/>
                  <a:pt x="4752514" y="6516404"/>
                  <a:pt x="4748749" y="6512262"/>
                </a:cubicBezTo>
                <a:cubicBezTo>
                  <a:pt x="4744357" y="6507484"/>
                  <a:pt x="4738398" y="6505572"/>
                  <a:pt x="4729300" y="6505572"/>
                </a:cubicBezTo>
                <a:cubicBezTo>
                  <a:pt x="4727102" y="6505572"/>
                  <a:pt x="4724908" y="6505572"/>
                  <a:pt x="4722397" y="6505572"/>
                </a:cubicBezTo>
                <a:cubicBezTo>
                  <a:pt x="4710472" y="6506209"/>
                  <a:pt x="4710472" y="6506209"/>
                  <a:pt x="4704198" y="6506209"/>
                </a:cubicBezTo>
                <a:cubicBezTo>
                  <a:pt x="4700122" y="6506209"/>
                  <a:pt x="4696984" y="6505891"/>
                  <a:pt x="4694788" y="6505891"/>
                </a:cubicBezTo>
                <a:cubicBezTo>
                  <a:pt x="4692590" y="6505572"/>
                  <a:pt x="4690708" y="6505572"/>
                  <a:pt x="4689454" y="6505572"/>
                </a:cubicBezTo>
                <a:close/>
                <a:moveTo>
                  <a:pt x="6126155" y="6505571"/>
                </a:moveTo>
                <a:cubicBezTo>
                  <a:pt x="6143721" y="6508311"/>
                  <a:pt x="6169591" y="6512269"/>
                  <a:pt x="6180130" y="6513791"/>
                </a:cubicBezTo>
                <a:cubicBezTo>
                  <a:pt x="6179172" y="6518358"/>
                  <a:pt x="6177895" y="6522925"/>
                  <a:pt x="6176617" y="6527796"/>
                </a:cubicBezTo>
                <a:cubicBezTo>
                  <a:pt x="6126155" y="6505571"/>
                  <a:pt x="6126155" y="6505571"/>
                  <a:pt x="6126155" y="6505571"/>
                </a:cubicBezTo>
                <a:close/>
                <a:moveTo>
                  <a:pt x="6089642" y="6505571"/>
                </a:moveTo>
                <a:cubicBezTo>
                  <a:pt x="6039201" y="6527796"/>
                  <a:pt x="6039201" y="6527796"/>
                  <a:pt x="6039201" y="6527796"/>
                </a:cubicBezTo>
                <a:cubicBezTo>
                  <a:pt x="6037916" y="6522925"/>
                  <a:pt x="6036631" y="6518358"/>
                  <a:pt x="6035667" y="6513791"/>
                </a:cubicBezTo>
                <a:cubicBezTo>
                  <a:pt x="6046269" y="6512269"/>
                  <a:pt x="6071973" y="6508311"/>
                  <a:pt x="6089642" y="6505571"/>
                </a:cubicBezTo>
                <a:close/>
                <a:moveTo>
                  <a:pt x="5258126" y="6505571"/>
                </a:moveTo>
                <a:cubicBezTo>
                  <a:pt x="5256850" y="6505571"/>
                  <a:pt x="5256209" y="6506208"/>
                  <a:pt x="5256209" y="6507801"/>
                </a:cubicBezTo>
                <a:cubicBezTo>
                  <a:pt x="5256209" y="6507801"/>
                  <a:pt x="5256209" y="6507801"/>
                  <a:pt x="5256209" y="6510350"/>
                </a:cubicBezTo>
                <a:cubicBezTo>
                  <a:pt x="5256209" y="6512261"/>
                  <a:pt x="5256850" y="6512580"/>
                  <a:pt x="5259726" y="6513217"/>
                </a:cubicBezTo>
                <a:cubicBezTo>
                  <a:pt x="5264202" y="6514491"/>
                  <a:pt x="5265161" y="6515447"/>
                  <a:pt x="5265481" y="6518632"/>
                </a:cubicBezTo>
                <a:cubicBezTo>
                  <a:pt x="5265481" y="6524048"/>
                  <a:pt x="5265481" y="6533605"/>
                  <a:pt x="5265481" y="6541569"/>
                </a:cubicBezTo>
                <a:lnTo>
                  <a:pt x="5265481" y="6554948"/>
                </a:lnTo>
                <a:cubicBezTo>
                  <a:pt x="5265481" y="6574381"/>
                  <a:pt x="5266439" y="6580433"/>
                  <a:pt x="5268996" y="6586167"/>
                </a:cubicBezTo>
                <a:cubicBezTo>
                  <a:pt x="5273792" y="6595724"/>
                  <a:pt x="5285301" y="6600821"/>
                  <a:pt x="5301288" y="6600821"/>
                </a:cubicBezTo>
                <a:cubicBezTo>
                  <a:pt x="5322069" y="6600821"/>
                  <a:pt x="5334538" y="6593176"/>
                  <a:pt x="5337734" y="6578840"/>
                </a:cubicBezTo>
                <a:cubicBezTo>
                  <a:pt x="5339012" y="6574062"/>
                  <a:pt x="5339012" y="6570239"/>
                  <a:pt x="5339012" y="6554630"/>
                </a:cubicBezTo>
                <a:cubicBezTo>
                  <a:pt x="5339012" y="6554630"/>
                  <a:pt x="5339012" y="6554630"/>
                  <a:pt x="5339012" y="6541569"/>
                </a:cubicBezTo>
                <a:cubicBezTo>
                  <a:pt x="5339012" y="6534242"/>
                  <a:pt x="5339333" y="6523092"/>
                  <a:pt x="5339333" y="6518632"/>
                </a:cubicBezTo>
                <a:cubicBezTo>
                  <a:pt x="5339652" y="6515447"/>
                  <a:pt x="5340291" y="6514491"/>
                  <a:pt x="5344768" y="6513217"/>
                </a:cubicBezTo>
                <a:cubicBezTo>
                  <a:pt x="5347645" y="6512580"/>
                  <a:pt x="5348284" y="6512261"/>
                  <a:pt x="5348284" y="6510350"/>
                </a:cubicBezTo>
                <a:cubicBezTo>
                  <a:pt x="5348284" y="6510350"/>
                  <a:pt x="5348284" y="6510350"/>
                  <a:pt x="5348284" y="6507801"/>
                </a:cubicBezTo>
                <a:cubicBezTo>
                  <a:pt x="5348284" y="6506208"/>
                  <a:pt x="5347965" y="6505571"/>
                  <a:pt x="5346686" y="6505571"/>
                </a:cubicBezTo>
                <a:cubicBezTo>
                  <a:pt x="5345727" y="6505571"/>
                  <a:pt x="5343489" y="6505571"/>
                  <a:pt x="5341251" y="6505890"/>
                </a:cubicBezTo>
                <a:cubicBezTo>
                  <a:pt x="5338694" y="6505890"/>
                  <a:pt x="5336456" y="6506208"/>
                  <a:pt x="5333578" y="6506208"/>
                </a:cubicBezTo>
                <a:cubicBezTo>
                  <a:pt x="5331021" y="6506208"/>
                  <a:pt x="5328463" y="6505890"/>
                  <a:pt x="5326225" y="6505890"/>
                </a:cubicBezTo>
                <a:cubicBezTo>
                  <a:pt x="5323987" y="6505571"/>
                  <a:pt x="5321749" y="6505571"/>
                  <a:pt x="5320789" y="6505571"/>
                </a:cubicBezTo>
                <a:cubicBezTo>
                  <a:pt x="5319511" y="6505571"/>
                  <a:pt x="5319193" y="6506208"/>
                  <a:pt x="5319193" y="6507801"/>
                </a:cubicBezTo>
                <a:cubicBezTo>
                  <a:pt x="5319193" y="6507801"/>
                  <a:pt x="5319193" y="6507801"/>
                  <a:pt x="5319193" y="6510350"/>
                </a:cubicBezTo>
                <a:cubicBezTo>
                  <a:pt x="5319193" y="6512261"/>
                  <a:pt x="5319511" y="6512580"/>
                  <a:pt x="5322708" y="6513217"/>
                </a:cubicBezTo>
                <a:cubicBezTo>
                  <a:pt x="5326864" y="6514491"/>
                  <a:pt x="5327824" y="6515447"/>
                  <a:pt x="5328143" y="6518632"/>
                </a:cubicBezTo>
                <a:cubicBezTo>
                  <a:pt x="5328143" y="6523729"/>
                  <a:pt x="5328143" y="6533923"/>
                  <a:pt x="5328143" y="6541569"/>
                </a:cubicBezTo>
                <a:cubicBezTo>
                  <a:pt x="5328143" y="6541569"/>
                  <a:pt x="5328143" y="6541569"/>
                  <a:pt x="5328143" y="6554948"/>
                </a:cubicBezTo>
                <a:cubicBezTo>
                  <a:pt x="5328143" y="6571832"/>
                  <a:pt x="5328143" y="6573743"/>
                  <a:pt x="5326545" y="6578840"/>
                </a:cubicBezTo>
                <a:cubicBezTo>
                  <a:pt x="5323667" y="6586805"/>
                  <a:pt x="5315993" y="6591264"/>
                  <a:pt x="5304804" y="6591264"/>
                </a:cubicBezTo>
                <a:cubicBezTo>
                  <a:pt x="5295852" y="6591264"/>
                  <a:pt x="5288500" y="6587442"/>
                  <a:pt x="5284983" y="6581070"/>
                </a:cubicBezTo>
                <a:cubicBezTo>
                  <a:pt x="5282745" y="6576929"/>
                  <a:pt x="5282105" y="6570876"/>
                  <a:pt x="5282105" y="6555585"/>
                </a:cubicBezTo>
                <a:cubicBezTo>
                  <a:pt x="5282105" y="6555585"/>
                  <a:pt x="5282105" y="6555585"/>
                  <a:pt x="5282105" y="6541569"/>
                </a:cubicBezTo>
                <a:cubicBezTo>
                  <a:pt x="5282105" y="6534879"/>
                  <a:pt x="5282105" y="6523092"/>
                  <a:pt x="5282105" y="6518632"/>
                </a:cubicBezTo>
                <a:cubicBezTo>
                  <a:pt x="5282426" y="6515447"/>
                  <a:pt x="5283384" y="6514491"/>
                  <a:pt x="5287862" y="6513217"/>
                </a:cubicBezTo>
                <a:cubicBezTo>
                  <a:pt x="5290417" y="6512580"/>
                  <a:pt x="5291057" y="6512261"/>
                  <a:pt x="5291057" y="6510350"/>
                </a:cubicBezTo>
                <a:cubicBezTo>
                  <a:pt x="5291057" y="6510350"/>
                  <a:pt x="5291057" y="6510350"/>
                  <a:pt x="5291057" y="6507801"/>
                </a:cubicBezTo>
                <a:cubicBezTo>
                  <a:pt x="5291057" y="6506208"/>
                  <a:pt x="5290739" y="6505571"/>
                  <a:pt x="5289458" y="6505571"/>
                </a:cubicBezTo>
                <a:cubicBezTo>
                  <a:pt x="5288500" y="6505571"/>
                  <a:pt x="5286261" y="6505571"/>
                  <a:pt x="5284344" y="6505890"/>
                </a:cubicBezTo>
                <a:cubicBezTo>
                  <a:pt x="5281466" y="6505890"/>
                  <a:pt x="5278270" y="6506208"/>
                  <a:pt x="5273472" y="6506208"/>
                </a:cubicBezTo>
                <a:cubicBezTo>
                  <a:pt x="5269638" y="6506208"/>
                  <a:pt x="5265801" y="6505890"/>
                  <a:pt x="5263242" y="6505890"/>
                </a:cubicBezTo>
                <a:cubicBezTo>
                  <a:pt x="5261005" y="6505571"/>
                  <a:pt x="5258767" y="6505571"/>
                  <a:pt x="5258126" y="6505571"/>
                </a:cubicBezTo>
                <a:close/>
                <a:moveTo>
                  <a:pt x="5751804" y="6503983"/>
                </a:moveTo>
                <a:cubicBezTo>
                  <a:pt x="5745852" y="6503983"/>
                  <a:pt x="5741981" y="6507793"/>
                  <a:pt x="5741981" y="6513508"/>
                </a:cubicBezTo>
                <a:cubicBezTo>
                  <a:pt x="5741981" y="6518906"/>
                  <a:pt x="5746148" y="6523033"/>
                  <a:pt x="5751209" y="6523033"/>
                </a:cubicBezTo>
                <a:cubicBezTo>
                  <a:pt x="5756568" y="6523033"/>
                  <a:pt x="5761031" y="6518906"/>
                  <a:pt x="5761031" y="6513191"/>
                </a:cubicBezTo>
                <a:cubicBezTo>
                  <a:pt x="5761031" y="6507793"/>
                  <a:pt x="5757163" y="6503983"/>
                  <a:pt x="5751804" y="6503983"/>
                </a:cubicBezTo>
                <a:close/>
                <a:moveTo>
                  <a:pt x="5456085" y="6503983"/>
                </a:moveTo>
                <a:cubicBezTo>
                  <a:pt x="5449634" y="6503983"/>
                  <a:pt x="5445121" y="6507793"/>
                  <a:pt x="5445121" y="6513508"/>
                </a:cubicBezTo>
                <a:cubicBezTo>
                  <a:pt x="5445121" y="6518906"/>
                  <a:pt x="5449634" y="6523033"/>
                  <a:pt x="5455439" y="6523033"/>
                </a:cubicBezTo>
                <a:cubicBezTo>
                  <a:pt x="5461244" y="6523033"/>
                  <a:pt x="5465759" y="6518906"/>
                  <a:pt x="5465759" y="6513191"/>
                </a:cubicBezTo>
                <a:cubicBezTo>
                  <a:pt x="5465759" y="6507793"/>
                  <a:pt x="5461889" y="6503983"/>
                  <a:pt x="5456085" y="6503983"/>
                </a:cubicBezTo>
                <a:close/>
                <a:moveTo>
                  <a:pt x="6221722" y="6500808"/>
                </a:moveTo>
                <a:cubicBezTo>
                  <a:pt x="6221087" y="6501761"/>
                  <a:pt x="6221087" y="6501761"/>
                  <a:pt x="6221087" y="6501761"/>
                </a:cubicBezTo>
                <a:cubicBezTo>
                  <a:pt x="6221722" y="6503348"/>
                  <a:pt x="6222357" y="6503348"/>
                  <a:pt x="6222992" y="6505571"/>
                </a:cubicBezTo>
                <a:cubicBezTo>
                  <a:pt x="6223627" y="6509063"/>
                  <a:pt x="6223627" y="6511286"/>
                  <a:pt x="6222675" y="6514778"/>
                </a:cubicBezTo>
                <a:cubicBezTo>
                  <a:pt x="6221087" y="6511286"/>
                  <a:pt x="6216960" y="6509698"/>
                  <a:pt x="6212515" y="6510968"/>
                </a:cubicBezTo>
                <a:cubicBezTo>
                  <a:pt x="6207117" y="6512556"/>
                  <a:pt x="6203942" y="6518271"/>
                  <a:pt x="6206482" y="6523351"/>
                </a:cubicBezTo>
                <a:cubicBezTo>
                  <a:pt x="6211880" y="6535733"/>
                  <a:pt x="6211880" y="6535733"/>
                  <a:pt x="6211880" y="6535733"/>
                </a:cubicBezTo>
                <a:cubicBezTo>
                  <a:pt x="6213467" y="6534781"/>
                  <a:pt x="6213467" y="6534781"/>
                  <a:pt x="6213467" y="6534781"/>
                </a:cubicBezTo>
                <a:cubicBezTo>
                  <a:pt x="6214102" y="6533511"/>
                  <a:pt x="6214102" y="6533511"/>
                  <a:pt x="6214102" y="6533511"/>
                </a:cubicBezTo>
                <a:cubicBezTo>
                  <a:pt x="6233152" y="6523668"/>
                  <a:pt x="6233152" y="6523668"/>
                  <a:pt x="6233152" y="6523668"/>
                </a:cubicBezTo>
                <a:cubicBezTo>
                  <a:pt x="6234740" y="6524621"/>
                  <a:pt x="6234740" y="6524621"/>
                  <a:pt x="6234740" y="6524621"/>
                </a:cubicBezTo>
                <a:cubicBezTo>
                  <a:pt x="6235692" y="6524303"/>
                  <a:pt x="6235692" y="6524303"/>
                  <a:pt x="6235692" y="6524303"/>
                </a:cubicBezTo>
                <a:lnTo>
                  <a:pt x="6232835" y="6518588"/>
                </a:lnTo>
                <a:cubicBezTo>
                  <a:pt x="6226485" y="6521763"/>
                  <a:pt x="6226485" y="6521763"/>
                  <a:pt x="6226485" y="6521763"/>
                </a:cubicBezTo>
                <a:cubicBezTo>
                  <a:pt x="6226485" y="6517001"/>
                  <a:pt x="6227755" y="6511603"/>
                  <a:pt x="6227120" y="6508746"/>
                </a:cubicBezTo>
                <a:cubicBezTo>
                  <a:pt x="6226167" y="6504618"/>
                  <a:pt x="6225215" y="6503666"/>
                  <a:pt x="6221722" y="6500808"/>
                </a:cubicBezTo>
                <a:close/>
                <a:moveTo>
                  <a:pt x="5203940" y="6499222"/>
                </a:moveTo>
                <a:lnTo>
                  <a:pt x="5185064" y="6501778"/>
                </a:lnTo>
                <a:cubicBezTo>
                  <a:pt x="5183179" y="6502097"/>
                  <a:pt x="5182549" y="6502417"/>
                  <a:pt x="5182549" y="6503695"/>
                </a:cubicBezTo>
                <a:cubicBezTo>
                  <a:pt x="5182549" y="6503695"/>
                  <a:pt x="5182549" y="6503695"/>
                  <a:pt x="5182549" y="6506251"/>
                </a:cubicBezTo>
                <a:cubicBezTo>
                  <a:pt x="5182549" y="6508167"/>
                  <a:pt x="5183179" y="6508487"/>
                  <a:pt x="5185379" y="6508806"/>
                </a:cubicBezTo>
                <a:cubicBezTo>
                  <a:pt x="5191041" y="6509765"/>
                  <a:pt x="5191357" y="6510084"/>
                  <a:pt x="5191357" y="6517112"/>
                </a:cubicBezTo>
                <a:cubicBezTo>
                  <a:pt x="5191357" y="6517112"/>
                  <a:pt x="5191357" y="6517112"/>
                  <a:pt x="5191671" y="6531488"/>
                </a:cubicBezTo>
                <a:cubicBezTo>
                  <a:pt x="5191671" y="6533725"/>
                  <a:pt x="5191671" y="6533725"/>
                  <a:pt x="5191671" y="6533725"/>
                </a:cubicBezTo>
                <a:cubicBezTo>
                  <a:pt x="5191671" y="6534683"/>
                  <a:pt x="5191357" y="6535961"/>
                  <a:pt x="5190728" y="6535961"/>
                </a:cubicBezTo>
                <a:cubicBezTo>
                  <a:pt x="5190728" y="6535961"/>
                  <a:pt x="5190099" y="6535642"/>
                  <a:pt x="5189785" y="6535322"/>
                </a:cubicBezTo>
                <a:cubicBezTo>
                  <a:pt x="5188209" y="6534364"/>
                  <a:pt x="5181291" y="6532766"/>
                  <a:pt x="5177830" y="6532766"/>
                </a:cubicBezTo>
                <a:cubicBezTo>
                  <a:pt x="5160529" y="6532766"/>
                  <a:pt x="5148260" y="6547462"/>
                  <a:pt x="5148260" y="6569186"/>
                </a:cubicBezTo>
                <a:cubicBezTo>
                  <a:pt x="5148260" y="6587715"/>
                  <a:pt x="5158640" y="6601132"/>
                  <a:pt x="5172483" y="6601132"/>
                </a:cubicBezTo>
                <a:cubicBezTo>
                  <a:pt x="5176885" y="6601132"/>
                  <a:pt x="5180345" y="6600174"/>
                  <a:pt x="5184122" y="6597299"/>
                </a:cubicBezTo>
                <a:cubicBezTo>
                  <a:pt x="5186322" y="6595701"/>
                  <a:pt x="5189785" y="6592826"/>
                  <a:pt x="5190728" y="6591868"/>
                </a:cubicBezTo>
                <a:cubicBezTo>
                  <a:pt x="5191357" y="6591229"/>
                  <a:pt x="5191988" y="6591229"/>
                  <a:pt x="5191988" y="6591229"/>
                </a:cubicBezTo>
                <a:cubicBezTo>
                  <a:pt x="5192930" y="6591229"/>
                  <a:pt x="5192930" y="6591229"/>
                  <a:pt x="5193245" y="6594424"/>
                </a:cubicBezTo>
                <a:cubicBezTo>
                  <a:pt x="5193245" y="6594424"/>
                  <a:pt x="5193245" y="6594424"/>
                  <a:pt x="5193560" y="6600174"/>
                </a:cubicBezTo>
                <a:cubicBezTo>
                  <a:pt x="5193560" y="6601771"/>
                  <a:pt x="5194187" y="6602410"/>
                  <a:pt x="5195133" y="6602410"/>
                </a:cubicBezTo>
                <a:cubicBezTo>
                  <a:pt x="5195446" y="6602410"/>
                  <a:pt x="5196390" y="6602410"/>
                  <a:pt x="5197333" y="6602091"/>
                </a:cubicBezTo>
                <a:cubicBezTo>
                  <a:pt x="5197333" y="6602091"/>
                  <a:pt x="5197333" y="6602091"/>
                  <a:pt x="5214008" y="6598896"/>
                </a:cubicBezTo>
                <a:cubicBezTo>
                  <a:pt x="5216208" y="6598577"/>
                  <a:pt x="5216522" y="6597938"/>
                  <a:pt x="5216522" y="6596660"/>
                </a:cubicBezTo>
                <a:cubicBezTo>
                  <a:pt x="5216522" y="6596660"/>
                  <a:pt x="5216522" y="6596660"/>
                  <a:pt x="5216522" y="6594424"/>
                </a:cubicBezTo>
                <a:cubicBezTo>
                  <a:pt x="5216522" y="6593465"/>
                  <a:pt x="5215895" y="6592826"/>
                  <a:pt x="5214636" y="6592826"/>
                </a:cubicBezTo>
                <a:cubicBezTo>
                  <a:pt x="5209287" y="6592187"/>
                  <a:pt x="5208346" y="6591868"/>
                  <a:pt x="5207399" y="6589312"/>
                </a:cubicBezTo>
                <a:cubicBezTo>
                  <a:pt x="5206459" y="6587395"/>
                  <a:pt x="5206141" y="6583242"/>
                  <a:pt x="5206141" y="6565671"/>
                </a:cubicBezTo>
                <a:cubicBezTo>
                  <a:pt x="5206141" y="6565671"/>
                  <a:pt x="5206141" y="6565671"/>
                  <a:pt x="5206141" y="6542031"/>
                </a:cubicBezTo>
                <a:cubicBezTo>
                  <a:pt x="5206141" y="6542031"/>
                  <a:pt x="5206141" y="6542031"/>
                  <a:pt x="5207085" y="6501459"/>
                </a:cubicBezTo>
                <a:cubicBezTo>
                  <a:pt x="5207085" y="6499861"/>
                  <a:pt x="5206459" y="6499222"/>
                  <a:pt x="5205512" y="6499222"/>
                </a:cubicBezTo>
                <a:cubicBezTo>
                  <a:pt x="5205201" y="6499222"/>
                  <a:pt x="5204568" y="6499222"/>
                  <a:pt x="5203940" y="6499222"/>
                </a:cubicBezTo>
                <a:close/>
                <a:moveTo>
                  <a:pt x="4939540" y="6499222"/>
                </a:moveTo>
                <a:cubicBezTo>
                  <a:pt x="4939540" y="6499222"/>
                  <a:pt x="4939540" y="6499222"/>
                  <a:pt x="4937048" y="6499540"/>
                </a:cubicBezTo>
                <a:cubicBezTo>
                  <a:pt x="4937048" y="6499540"/>
                  <a:pt x="4937048" y="6499540"/>
                  <a:pt x="4918664" y="6502397"/>
                </a:cubicBezTo>
                <a:cubicBezTo>
                  <a:pt x="4916795" y="6502715"/>
                  <a:pt x="4916484" y="6503032"/>
                  <a:pt x="4916484" y="6504302"/>
                </a:cubicBezTo>
                <a:cubicBezTo>
                  <a:pt x="4916484" y="6504302"/>
                  <a:pt x="4916484" y="6504302"/>
                  <a:pt x="4916484" y="6506525"/>
                </a:cubicBezTo>
                <a:cubicBezTo>
                  <a:pt x="4916484" y="6508112"/>
                  <a:pt x="4917107" y="6508747"/>
                  <a:pt x="4920222" y="6508747"/>
                </a:cubicBezTo>
                <a:cubicBezTo>
                  <a:pt x="4923960" y="6509382"/>
                  <a:pt x="4925208" y="6510335"/>
                  <a:pt x="4925520" y="6513510"/>
                </a:cubicBezTo>
                <a:cubicBezTo>
                  <a:pt x="4925831" y="6516050"/>
                  <a:pt x="4925831" y="6529067"/>
                  <a:pt x="4925831" y="6540497"/>
                </a:cubicBezTo>
                <a:lnTo>
                  <a:pt x="4925831" y="6547800"/>
                </a:lnTo>
                <a:cubicBezTo>
                  <a:pt x="4925831" y="6563992"/>
                  <a:pt x="4925520" y="6577962"/>
                  <a:pt x="4925520" y="6589392"/>
                </a:cubicBezTo>
                <a:cubicBezTo>
                  <a:pt x="4925520" y="6589392"/>
                  <a:pt x="4925520" y="6589392"/>
                  <a:pt x="4925520" y="6590980"/>
                </a:cubicBezTo>
                <a:cubicBezTo>
                  <a:pt x="4925520" y="6593202"/>
                  <a:pt x="4926143" y="6594155"/>
                  <a:pt x="4927700" y="6595107"/>
                </a:cubicBezTo>
                <a:cubicBezTo>
                  <a:pt x="4932996" y="6598282"/>
                  <a:pt x="4942344" y="6600822"/>
                  <a:pt x="4949199" y="6600822"/>
                </a:cubicBezTo>
                <a:cubicBezTo>
                  <a:pt x="4969452" y="6600822"/>
                  <a:pt x="4983161" y="6585900"/>
                  <a:pt x="4983161" y="6563675"/>
                </a:cubicBezTo>
                <a:cubicBezTo>
                  <a:pt x="4983161" y="6544625"/>
                  <a:pt x="4973811" y="6532877"/>
                  <a:pt x="4959168" y="6532877"/>
                </a:cubicBezTo>
                <a:cubicBezTo>
                  <a:pt x="4952937" y="6532877"/>
                  <a:pt x="4949822" y="6534147"/>
                  <a:pt x="4945770" y="6538592"/>
                </a:cubicBezTo>
                <a:cubicBezTo>
                  <a:pt x="4942967" y="6541767"/>
                  <a:pt x="4941409" y="6543355"/>
                  <a:pt x="4940786" y="6543355"/>
                </a:cubicBezTo>
                <a:cubicBezTo>
                  <a:pt x="4940475" y="6543355"/>
                  <a:pt x="4940163" y="6543037"/>
                  <a:pt x="4940163" y="6542402"/>
                </a:cubicBezTo>
                <a:cubicBezTo>
                  <a:pt x="4940163" y="6542402"/>
                  <a:pt x="4940163" y="6542402"/>
                  <a:pt x="4940163" y="6541767"/>
                </a:cubicBezTo>
                <a:cubicBezTo>
                  <a:pt x="4940163" y="6541767"/>
                  <a:pt x="4940163" y="6541767"/>
                  <a:pt x="4940163" y="6539227"/>
                </a:cubicBezTo>
                <a:cubicBezTo>
                  <a:pt x="4940475" y="6535417"/>
                  <a:pt x="4940475" y="6529385"/>
                  <a:pt x="4940475" y="6521130"/>
                </a:cubicBezTo>
                <a:cubicBezTo>
                  <a:pt x="4940475" y="6510335"/>
                  <a:pt x="4940786" y="6506525"/>
                  <a:pt x="4940786" y="6503350"/>
                </a:cubicBezTo>
                <a:cubicBezTo>
                  <a:pt x="4941098" y="6502397"/>
                  <a:pt x="4941098" y="6501762"/>
                  <a:pt x="4941098" y="6501445"/>
                </a:cubicBezTo>
                <a:cubicBezTo>
                  <a:pt x="4941098" y="6500175"/>
                  <a:pt x="4940475" y="6499222"/>
                  <a:pt x="4939540" y="6499222"/>
                </a:cubicBezTo>
                <a:close/>
                <a:moveTo>
                  <a:pt x="4898522" y="6499222"/>
                </a:moveTo>
                <a:lnTo>
                  <a:pt x="4879530" y="6501778"/>
                </a:lnTo>
                <a:cubicBezTo>
                  <a:pt x="4877603" y="6502097"/>
                  <a:pt x="4876959" y="6502417"/>
                  <a:pt x="4876959" y="6503695"/>
                </a:cubicBezTo>
                <a:cubicBezTo>
                  <a:pt x="4876959" y="6503695"/>
                  <a:pt x="4876959" y="6503695"/>
                  <a:pt x="4876959" y="6506251"/>
                </a:cubicBezTo>
                <a:cubicBezTo>
                  <a:pt x="4876959" y="6508167"/>
                  <a:pt x="4877603" y="6508487"/>
                  <a:pt x="4879852" y="6508806"/>
                </a:cubicBezTo>
                <a:cubicBezTo>
                  <a:pt x="4885650" y="6509765"/>
                  <a:pt x="4885972" y="6510084"/>
                  <a:pt x="4885972" y="6517112"/>
                </a:cubicBezTo>
                <a:cubicBezTo>
                  <a:pt x="4885972" y="6517112"/>
                  <a:pt x="4885972" y="6517112"/>
                  <a:pt x="4886292" y="6531488"/>
                </a:cubicBezTo>
                <a:cubicBezTo>
                  <a:pt x="4886292" y="6533725"/>
                  <a:pt x="4886292" y="6533725"/>
                  <a:pt x="4886292" y="6533725"/>
                </a:cubicBezTo>
                <a:cubicBezTo>
                  <a:pt x="4886292" y="6534683"/>
                  <a:pt x="4885972" y="6535961"/>
                  <a:pt x="4885328" y="6535961"/>
                </a:cubicBezTo>
                <a:cubicBezTo>
                  <a:pt x="4885328" y="6535961"/>
                  <a:pt x="4884684" y="6535642"/>
                  <a:pt x="4884360" y="6535322"/>
                </a:cubicBezTo>
                <a:cubicBezTo>
                  <a:pt x="4882750" y="6534364"/>
                  <a:pt x="4875669" y="6532766"/>
                  <a:pt x="4872127" y="6532766"/>
                </a:cubicBezTo>
                <a:cubicBezTo>
                  <a:pt x="4854423" y="6532766"/>
                  <a:pt x="4841871" y="6547462"/>
                  <a:pt x="4841871" y="6569186"/>
                </a:cubicBezTo>
                <a:cubicBezTo>
                  <a:pt x="4841871" y="6587715"/>
                  <a:pt x="4852493" y="6601132"/>
                  <a:pt x="4866980" y="6601132"/>
                </a:cubicBezTo>
                <a:cubicBezTo>
                  <a:pt x="4871161" y="6601132"/>
                  <a:pt x="4874703" y="6600174"/>
                  <a:pt x="4878566" y="6597299"/>
                </a:cubicBezTo>
                <a:cubicBezTo>
                  <a:pt x="4880818" y="6595701"/>
                  <a:pt x="4884360" y="6592826"/>
                  <a:pt x="4885328" y="6591868"/>
                </a:cubicBezTo>
                <a:cubicBezTo>
                  <a:pt x="4885972" y="6591229"/>
                  <a:pt x="4886614" y="6591229"/>
                  <a:pt x="4886614" y="6591229"/>
                </a:cubicBezTo>
                <a:cubicBezTo>
                  <a:pt x="4887580" y="6591229"/>
                  <a:pt x="4887580" y="6591229"/>
                  <a:pt x="4887899" y="6594424"/>
                </a:cubicBezTo>
                <a:cubicBezTo>
                  <a:pt x="4887899" y="6594424"/>
                  <a:pt x="4887899" y="6594424"/>
                  <a:pt x="4888221" y="6600174"/>
                </a:cubicBezTo>
                <a:cubicBezTo>
                  <a:pt x="4888221" y="6601771"/>
                  <a:pt x="4888865" y="6602410"/>
                  <a:pt x="4889831" y="6602410"/>
                </a:cubicBezTo>
                <a:cubicBezTo>
                  <a:pt x="4890153" y="6602410"/>
                  <a:pt x="4891119" y="6602410"/>
                  <a:pt x="4892085" y="6602091"/>
                </a:cubicBezTo>
                <a:cubicBezTo>
                  <a:pt x="4892085" y="6602091"/>
                  <a:pt x="4892085" y="6602091"/>
                  <a:pt x="4909145" y="6598896"/>
                </a:cubicBezTo>
                <a:cubicBezTo>
                  <a:pt x="4911399" y="6598577"/>
                  <a:pt x="4911721" y="6597938"/>
                  <a:pt x="4911721" y="6596660"/>
                </a:cubicBezTo>
                <a:cubicBezTo>
                  <a:pt x="4911721" y="6596660"/>
                  <a:pt x="4911721" y="6596660"/>
                  <a:pt x="4911721" y="6594424"/>
                </a:cubicBezTo>
                <a:cubicBezTo>
                  <a:pt x="4911721" y="6593465"/>
                  <a:pt x="4911077" y="6592826"/>
                  <a:pt x="4910113" y="6592826"/>
                </a:cubicBezTo>
                <a:cubicBezTo>
                  <a:pt x="4904318" y="6592187"/>
                  <a:pt x="4903352" y="6591868"/>
                  <a:pt x="4902066" y="6589312"/>
                </a:cubicBezTo>
                <a:cubicBezTo>
                  <a:pt x="4901420" y="6587395"/>
                  <a:pt x="4901098" y="6583242"/>
                  <a:pt x="4901098" y="6565671"/>
                </a:cubicBezTo>
                <a:cubicBezTo>
                  <a:pt x="4901098" y="6565671"/>
                  <a:pt x="4901098" y="6565671"/>
                  <a:pt x="4901098" y="6542031"/>
                </a:cubicBezTo>
                <a:cubicBezTo>
                  <a:pt x="4901098" y="6542031"/>
                  <a:pt x="4901098" y="6542031"/>
                  <a:pt x="4902066" y="6501459"/>
                </a:cubicBezTo>
                <a:cubicBezTo>
                  <a:pt x="4902066" y="6499861"/>
                  <a:pt x="4901420" y="6499222"/>
                  <a:pt x="4900132" y="6499222"/>
                </a:cubicBezTo>
                <a:cubicBezTo>
                  <a:pt x="4900132" y="6499222"/>
                  <a:pt x="4899166" y="6499222"/>
                  <a:pt x="4898522" y="6499222"/>
                </a:cubicBezTo>
                <a:close/>
                <a:moveTo>
                  <a:pt x="6032809" y="6467471"/>
                </a:moveTo>
                <a:cubicBezTo>
                  <a:pt x="6068221" y="6467471"/>
                  <a:pt x="6068221" y="6467471"/>
                  <a:pt x="6068221" y="6467471"/>
                </a:cubicBezTo>
                <a:cubicBezTo>
                  <a:pt x="6077706" y="6467471"/>
                  <a:pt x="6078655" y="6468758"/>
                  <a:pt x="6078971" y="6469080"/>
                </a:cubicBezTo>
                <a:cubicBezTo>
                  <a:pt x="6079920" y="6469723"/>
                  <a:pt x="6079920" y="6471331"/>
                  <a:pt x="6078971" y="6471974"/>
                </a:cubicBezTo>
                <a:cubicBezTo>
                  <a:pt x="6077074" y="6473261"/>
                  <a:pt x="6073597" y="6474869"/>
                  <a:pt x="6073597" y="6479694"/>
                </a:cubicBezTo>
                <a:cubicBezTo>
                  <a:pt x="6073597" y="6479694"/>
                  <a:pt x="6073597" y="6480016"/>
                  <a:pt x="6073597" y="6480016"/>
                </a:cubicBezTo>
                <a:cubicBezTo>
                  <a:pt x="6073597" y="6483876"/>
                  <a:pt x="6077074" y="6485162"/>
                  <a:pt x="6084979" y="6488700"/>
                </a:cubicBezTo>
                <a:cubicBezTo>
                  <a:pt x="6087508" y="6489344"/>
                  <a:pt x="6095413" y="6492560"/>
                  <a:pt x="6095413" y="6492560"/>
                </a:cubicBezTo>
                <a:cubicBezTo>
                  <a:pt x="6097310" y="6491595"/>
                  <a:pt x="6097310" y="6491595"/>
                  <a:pt x="6097310" y="6491595"/>
                </a:cubicBezTo>
                <a:cubicBezTo>
                  <a:pt x="6099839" y="6490309"/>
                  <a:pt x="6106163" y="6486127"/>
                  <a:pt x="6106163" y="6479051"/>
                </a:cubicBezTo>
                <a:cubicBezTo>
                  <a:pt x="6106163" y="6478086"/>
                  <a:pt x="6105847" y="6477443"/>
                  <a:pt x="6105847" y="6476799"/>
                </a:cubicBezTo>
                <a:cubicBezTo>
                  <a:pt x="6105530" y="6475834"/>
                  <a:pt x="6105214" y="6475191"/>
                  <a:pt x="6104898" y="6474548"/>
                </a:cubicBezTo>
                <a:cubicBezTo>
                  <a:pt x="6104898" y="6474226"/>
                  <a:pt x="6104898" y="6474226"/>
                  <a:pt x="6104898" y="6474226"/>
                </a:cubicBezTo>
                <a:cubicBezTo>
                  <a:pt x="6103633" y="6471974"/>
                  <a:pt x="6102052" y="6471331"/>
                  <a:pt x="6102052" y="6471331"/>
                </a:cubicBezTo>
                <a:cubicBezTo>
                  <a:pt x="6102052" y="6471331"/>
                  <a:pt x="6102685" y="6467793"/>
                  <a:pt x="6107428" y="6467471"/>
                </a:cubicBezTo>
                <a:cubicBezTo>
                  <a:pt x="6107744" y="6467471"/>
                  <a:pt x="6107744" y="6467471"/>
                  <a:pt x="6108060" y="6467471"/>
                </a:cubicBezTo>
                <a:cubicBezTo>
                  <a:pt x="6108060" y="6467471"/>
                  <a:pt x="6108376" y="6467471"/>
                  <a:pt x="6108376" y="6467471"/>
                </a:cubicBezTo>
                <a:cubicBezTo>
                  <a:pt x="6110906" y="6467471"/>
                  <a:pt x="6112486" y="6469401"/>
                  <a:pt x="6112486" y="6471653"/>
                </a:cubicBezTo>
                <a:cubicBezTo>
                  <a:pt x="6112486" y="6474548"/>
                  <a:pt x="6110589" y="6475191"/>
                  <a:pt x="6110589" y="6479051"/>
                </a:cubicBezTo>
                <a:cubicBezTo>
                  <a:pt x="6110589" y="6486127"/>
                  <a:pt x="6116597" y="6490309"/>
                  <a:pt x="6119126" y="6491595"/>
                </a:cubicBezTo>
                <a:cubicBezTo>
                  <a:pt x="6121023" y="6492560"/>
                  <a:pt x="6121023" y="6492560"/>
                  <a:pt x="6121023" y="6492560"/>
                </a:cubicBezTo>
                <a:cubicBezTo>
                  <a:pt x="6121023" y="6492560"/>
                  <a:pt x="6129244" y="6489344"/>
                  <a:pt x="6131774" y="6488700"/>
                </a:cubicBezTo>
                <a:cubicBezTo>
                  <a:pt x="6139678" y="6485162"/>
                  <a:pt x="6143156" y="6483876"/>
                  <a:pt x="6143156" y="6480016"/>
                </a:cubicBezTo>
                <a:cubicBezTo>
                  <a:pt x="6143156" y="6480016"/>
                  <a:pt x="6143156" y="6479694"/>
                  <a:pt x="6143156" y="6479694"/>
                </a:cubicBezTo>
                <a:cubicBezTo>
                  <a:pt x="6143156" y="6474869"/>
                  <a:pt x="6139994" y="6473261"/>
                  <a:pt x="6137781" y="6471974"/>
                </a:cubicBezTo>
                <a:cubicBezTo>
                  <a:pt x="6136832" y="6471331"/>
                  <a:pt x="6136832" y="6469723"/>
                  <a:pt x="6137781" y="6469080"/>
                </a:cubicBezTo>
                <a:cubicBezTo>
                  <a:pt x="6138097" y="6468758"/>
                  <a:pt x="6139046" y="6467471"/>
                  <a:pt x="6148531" y="6467471"/>
                </a:cubicBezTo>
                <a:cubicBezTo>
                  <a:pt x="6184576" y="6467471"/>
                  <a:pt x="6184576" y="6467471"/>
                  <a:pt x="6184576" y="6467471"/>
                </a:cubicBezTo>
                <a:cubicBezTo>
                  <a:pt x="6184892" y="6470366"/>
                  <a:pt x="6184892" y="6473261"/>
                  <a:pt x="6184892" y="6476478"/>
                </a:cubicBezTo>
                <a:cubicBezTo>
                  <a:pt x="6184892" y="6484841"/>
                  <a:pt x="6183944" y="6494168"/>
                  <a:pt x="6182363" y="6504461"/>
                </a:cubicBezTo>
                <a:cubicBezTo>
                  <a:pt x="6122920" y="6495133"/>
                  <a:pt x="6122920" y="6495133"/>
                  <a:pt x="6122920" y="6495133"/>
                </a:cubicBezTo>
                <a:cubicBezTo>
                  <a:pt x="6123869" y="6496742"/>
                  <a:pt x="6124185" y="6498993"/>
                  <a:pt x="6124185" y="6500923"/>
                </a:cubicBezTo>
                <a:cubicBezTo>
                  <a:pt x="6124185" y="6509608"/>
                  <a:pt x="6117545" y="6516684"/>
                  <a:pt x="6109008" y="6516684"/>
                </a:cubicBezTo>
                <a:cubicBezTo>
                  <a:pt x="6108692" y="6516684"/>
                  <a:pt x="6108692" y="6516684"/>
                  <a:pt x="6108376" y="6516684"/>
                </a:cubicBezTo>
                <a:cubicBezTo>
                  <a:pt x="6108060" y="6516684"/>
                  <a:pt x="6108060" y="6516684"/>
                  <a:pt x="6107744" y="6516684"/>
                </a:cubicBezTo>
                <a:cubicBezTo>
                  <a:pt x="6099523" y="6516684"/>
                  <a:pt x="6092883" y="6509608"/>
                  <a:pt x="6092883" y="6500923"/>
                </a:cubicBezTo>
                <a:cubicBezTo>
                  <a:pt x="6092883" y="6498993"/>
                  <a:pt x="6093515" y="6496742"/>
                  <a:pt x="6094148" y="6495133"/>
                </a:cubicBezTo>
                <a:cubicBezTo>
                  <a:pt x="6035022" y="6504461"/>
                  <a:pt x="6035022" y="6504461"/>
                  <a:pt x="6035022" y="6504461"/>
                </a:cubicBezTo>
                <a:cubicBezTo>
                  <a:pt x="6033441" y="6494168"/>
                  <a:pt x="6032492" y="6484841"/>
                  <a:pt x="6032492" y="6476478"/>
                </a:cubicBezTo>
                <a:cubicBezTo>
                  <a:pt x="6032492" y="6473261"/>
                  <a:pt x="6032809" y="6470366"/>
                  <a:pt x="6032809" y="6467471"/>
                </a:cubicBezTo>
                <a:close/>
                <a:moveTo>
                  <a:pt x="6035029" y="6454771"/>
                </a:moveTo>
                <a:cubicBezTo>
                  <a:pt x="6038506" y="6454771"/>
                  <a:pt x="6073283" y="6454771"/>
                  <a:pt x="6108377" y="6454771"/>
                </a:cubicBezTo>
                <a:cubicBezTo>
                  <a:pt x="6143786" y="6454771"/>
                  <a:pt x="6179195" y="6454771"/>
                  <a:pt x="6182357" y="6454771"/>
                </a:cubicBezTo>
                <a:cubicBezTo>
                  <a:pt x="6182673" y="6456070"/>
                  <a:pt x="6182989" y="6457694"/>
                  <a:pt x="6183305" y="6459317"/>
                </a:cubicBezTo>
                <a:cubicBezTo>
                  <a:pt x="6148528" y="6459317"/>
                  <a:pt x="6148528" y="6459317"/>
                  <a:pt x="6148528" y="6459317"/>
                </a:cubicBezTo>
                <a:cubicBezTo>
                  <a:pt x="6133669" y="6459317"/>
                  <a:pt x="6127346" y="6462889"/>
                  <a:pt x="6127346" y="6471656"/>
                </a:cubicBezTo>
                <a:cubicBezTo>
                  <a:pt x="6127346" y="6474579"/>
                  <a:pt x="6128927" y="6477501"/>
                  <a:pt x="6131456" y="6479450"/>
                </a:cubicBezTo>
                <a:cubicBezTo>
                  <a:pt x="6129559" y="6480099"/>
                  <a:pt x="6122604" y="6482697"/>
                  <a:pt x="6121655" y="6483346"/>
                </a:cubicBezTo>
                <a:cubicBezTo>
                  <a:pt x="6120707" y="6482372"/>
                  <a:pt x="6119126" y="6480749"/>
                  <a:pt x="6118810" y="6478476"/>
                </a:cubicBezTo>
                <a:cubicBezTo>
                  <a:pt x="6119442" y="6477177"/>
                  <a:pt x="6121023" y="6474904"/>
                  <a:pt x="6121023" y="6471332"/>
                </a:cubicBezTo>
                <a:cubicBezTo>
                  <a:pt x="6121023" y="6465812"/>
                  <a:pt x="6117545" y="6460291"/>
                  <a:pt x="6108060" y="6459967"/>
                </a:cubicBezTo>
                <a:cubicBezTo>
                  <a:pt x="6103950" y="6460291"/>
                  <a:pt x="6101105" y="6461590"/>
                  <a:pt x="6098892" y="6463214"/>
                </a:cubicBezTo>
                <a:cubicBezTo>
                  <a:pt x="6098892" y="6463539"/>
                  <a:pt x="6098892" y="6463539"/>
                  <a:pt x="6098576" y="6463863"/>
                </a:cubicBezTo>
                <a:cubicBezTo>
                  <a:pt x="6094782" y="6464837"/>
                  <a:pt x="6092253" y="6467435"/>
                  <a:pt x="6092253" y="6471007"/>
                </a:cubicBezTo>
                <a:cubicBezTo>
                  <a:pt x="6092253" y="6474904"/>
                  <a:pt x="6092253" y="6474904"/>
                  <a:pt x="6092253" y="6474904"/>
                </a:cubicBezTo>
                <a:cubicBezTo>
                  <a:pt x="6092253" y="6474904"/>
                  <a:pt x="6094150" y="6474904"/>
                  <a:pt x="6095098" y="6475553"/>
                </a:cubicBezTo>
                <a:cubicBezTo>
                  <a:pt x="6096363" y="6475878"/>
                  <a:pt x="6096679" y="6476527"/>
                  <a:pt x="6096995" y="6477177"/>
                </a:cubicBezTo>
                <a:cubicBezTo>
                  <a:pt x="6098260" y="6478800"/>
                  <a:pt x="6097311" y="6482047"/>
                  <a:pt x="6095098" y="6483346"/>
                </a:cubicBezTo>
                <a:cubicBezTo>
                  <a:pt x="6094150" y="6482697"/>
                  <a:pt x="6087195" y="6480099"/>
                  <a:pt x="6085297" y="6479450"/>
                </a:cubicBezTo>
                <a:cubicBezTo>
                  <a:pt x="6087827" y="6477501"/>
                  <a:pt x="6089407" y="6474579"/>
                  <a:pt x="6089407" y="6471656"/>
                </a:cubicBezTo>
                <a:cubicBezTo>
                  <a:pt x="6089407" y="6462889"/>
                  <a:pt x="6083084" y="6459317"/>
                  <a:pt x="6068225" y="6459317"/>
                </a:cubicBezTo>
                <a:cubicBezTo>
                  <a:pt x="6034080" y="6459317"/>
                  <a:pt x="6034080" y="6459317"/>
                  <a:pt x="6034080" y="6459317"/>
                </a:cubicBezTo>
                <a:cubicBezTo>
                  <a:pt x="6034396" y="6457694"/>
                  <a:pt x="6034713" y="6456070"/>
                  <a:pt x="6035029" y="6454771"/>
                </a:cubicBezTo>
                <a:close/>
                <a:moveTo>
                  <a:pt x="6146512" y="6416671"/>
                </a:moveTo>
                <a:cubicBezTo>
                  <a:pt x="6155010" y="6416671"/>
                  <a:pt x="6156317" y="6420524"/>
                  <a:pt x="6156317" y="6423414"/>
                </a:cubicBezTo>
                <a:cubicBezTo>
                  <a:pt x="6156317" y="6423414"/>
                  <a:pt x="6156317" y="6437541"/>
                  <a:pt x="6156317" y="6445246"/>
                </a:cubicBezTo>
                <a:cubicBezTo>
                  <a:pt x="6134092" y="6445246"/>
                  <a:pt x="6134092" y="6445246"/>
                  <a:pt x="6134092" y="6445246"/>
                </a:cubicBezTo>
                <a:cubicBezTo>
                  <a:pt x="6134092" y="6437541"/>
                  <a:pt x="6134092" y="6422450"/>
                  <a:pt x="6134092" y="6422450"/>
                </a:cubicBezTo>
                <a:cubicBezTo>
                  <a:pt x="6134092" y="6419561"/>
                  <a:pt x="6135073" y="6418919"/>
                  <a:pt x="6135400" y="6418598"/>
                </a:cubicBezTo>
                <a:cubicBezTo>
                  <a:pt x="6136707" y="6417634"/>
                  <a:pt x="6139648" y="6416671"/>
                  <a:pt x="6146512" y="6416671"/>
                </a:cubicBezTo>
                <a:close/>
                <a:moveTo>
                  <a:pt x="6070000" y="6416671"/>
                </a:moveTo>
                <a:cubicBezTo>
                  <a:pt x="6076470" y="6416671"/>
                  <a:pt x="6079242" y="6417634"/>
                  <a:pt x="6080473" y="6418598"/>
                </a:cubicBezTo>
                <a:cubicBezTo>
                  <a:pt x="6080781" y="6418919"/>
                  <a:pt x="6081705" y="6419561"/>
                  <a:pt x="6081705" y="6422450"/>
                </a:cubicBezTo>
                <a:cubicBezTo>
                  <a:pt x="6081705" y="6422450"/>
                  <a:pt x="6081705" y="6437541"/>
                  <a:pt x="6081705" y="6445246"/>
                </a:cubicBezTo>
                <a:cubicBezTo>
                  <a:pt x="6061067" y="6445246"/>
                  <a:pt x="6061067" y="6445246"/>
                  <a:pt x="6061067" y="6445246"/>
                </a:cubicBezTo>
                <a:cubicBezTo>
                  <a:pt x="6061067" y="6437541"/>
                  <a:pt x="6061067" y="6423414"/>
                  <a:pt x="6061067" y="6423414"/>
                </a:cubicBezTo>
                <a:cubicBezTo>
                  <a:pt x="6061067" y="6420524"/>
                  <a:pt x="6061991" y="6416671"/>
                  <a:pt x="6070000" y="6416671"/>
                </a:cubicBezTo>
                <a:close/>
                <a:moveTo>
                  <a:pt x="6108533" y="6408733"/>
                </a:moveTo>
                <a:cubicBezTo>
                  <a:pt x="6121669" y="6408733"/>
                  <a:pt x="6126155" y="6416036"/>
                  <a:pt x="6126155" y="6422703"/>
                </a:cubicBezTo>
                <a:cubicBezTo>
                  <a:pt x="6126155" y="6445246"/>
                  <a:pt x="6126155" y="6445246"/>
                  <a:pt x="6126155" y="6445246"/>
                </a:cubicBezTo>
                <a:cubicBezTo>
                  <a:pt x="6108533" y="6445246"/>
                  <a:pt x="6108533" y="6445246"/>
                  <a:pt x="6108533" y="6445246"/>
                </a:cubicBezTo>
                <a:cubicBezTo>
                  <a:pt x="6091230" y="6445246"/>
                  <a:pt x="6091230" y="6445246"/>
                  <a:pt x="6091230" y="6445246"/>
                </a:cubicBezTo>
                <a:cubicBezTo>
                  <a:pt x="6091230" y="6422703"/>
                  <a:pt x="6091230" y="6422703"/>
                  <a:pt x="6091230" y="6422703"/>
                </a:cubicBezTo>
                <a:cubicBezTo>
                  <a:pt x="6091230" y="6416036"/>
                  <a:pt x="6095717" y="6408733"/>
                  <a:pt x="6108533" y="6408733"/>
                </a:cubicBezTo>
                <a:close/>
                <a:moveTo>
                  <a:pt x="6118217" y="6397621"/>
                </a:moveTo>
                <a:cubicBezTo>
                  <a:pt x="6126356" y="6399209"/>
                  <a:pt x="6134182" y="6402701"/>
                  <a:pt x="6140442" y="6407781"/>
                </a:cubicBezTo>
                <a:cubicBezTo>
                  <a:pt x="6137312" y="6408099"/>
                  <a:pt x="6134182" y="6408734"/>
                  <a:pt x="6131364" y="6410321"/>
                </a:cubicBezTo>
                <a:cubicBezTo>
                  <a:pt x="6128547" y="6405559"/>
                  <a:pt x="6123852" y="6402384"/>
                  <a:pt x="6118217" y="6400479"/>
                </a:cubicBezTo>
                <a:cubicBezTo>
                  <a:pt x="6118217" y="6399526"/>
                  <a:pt x="6118217" y="6398574"/>
                  <a:pt x="6118217" y="6397621"/>
                </a:cubicBezTo>
                <a:close/>
                <a:moveTo>
                  <a:pt x="6097580" y="6397621"/>
                </a:moveTo>
                <a:cubicBezTo>
                  <a:pt x="6097580" y="6398574"/>
                  <a:pt x="6097580" y="6399526"/>
                  <a:pt x="6097580" y="6400479"/>
                </a:cubicBezTo>
                <a:cubicBezTo>
                  <a:pt x="6092183" y="6402384"/>
                  <a:pt x="6087738" y="6405559"/>
                  <a:pt x="6084563" y="6410321"/>
                </a:cubicBezTo>
                <a:cubicBezTo>
                  <a:pt x="6082023" y="6408734"/>
                  <a:pt x="6078848" y="6408099"/>
                  <a:pt x="6075355" y="6407781"/>
                </a:cubicBezTo>
                <a:cubicBezTo>
                  <a:pt x="6081705" y="6402701"/>
                  <a:pt x="6089643" y="6399209"/>
                  <a:pt x="6097580" y="6397621"/>
                </a:cubicBezTo>
                <a:close/>
                <a:moveTo>
                  <a:pt x="6104824" y="6365871"/>
                </a:moveTo>
                <a:cubicBezTo>
                  <a:pt x="6106119" y="6365871"/>
                  <a:pt x="6107090" y="6365871"/>
                  <a:pt x="6107737" y="6365871"/>
                </a:cubicBezTo>
                <a:cubicBezTo>
                  <a:pt x="6108708" y="6365871"/>
                  <a:pt x="6109679" y="6365871"/>
                  <a:pt x="6110650" y="6365871"/>
                </a:cubicBezTo>
                <a:cubicBezTo>
                  <a:pt x="6110650" y="6369718"/>
                  <a:pt x="6110650" y="6379335"/>
                  <a:pt x="6110650" y="6379335"/>
                </a:cubicBezTo>
                <a:cubicBezTo>
                  <a:pt x="6110650" y="6379335"/>
                  <a:pt x="6120361" y="6379335"/>
                  <a:pt x="6124568" y="6379335"/>
                </a:cubicBezTo>
                <a:cubicBezTo>
                  <a:pt x="6124568" y="6381899"/>
                  <a:pt x="6124568" y="6382861"/>
                  <a:pt x="6124568" y="6385425"/>
                </a:cubicBezTo>
                <a:cubicBezTo>
                  <a:pt x="6120361" y="6385425"/>
                  <a:pt x="6110650" y="6385425"/>
                  <a:pt x="6110650" y="6385425"/>
                </a:cubicBezTo>
                <a:cubicBezTo>
                  <a:pt x="6110650" y="6385425"/>
                  <a:pt x="6110650" y="6395042"/>
                  <a:pt x="6110650" y="6399209"/>
                </a:cubicBezTo>
                <a:cubicBezTo>
                  <a:pt x="6109679" y="6399209"/>
                  <a:pt x="6108708" y="6399209"/>
                  <a:pt x="6107737" y="6399209"/>
                </a:cubicBezTo>
                <a:cubicBezTo>
                  <a:pt x="6107090" y="6399209"/>
                  <a:pt x="6106119" y="6399209"/>
                  <a:pt x="6104824" y="6399209"/>
                </a:cubicBezTo>
                <a:cubicBezTo>
                  <a:pt x="6104824" y="6395042"/>
                  <a:pt x="6104824" y="6385425"/>
                  <a:pt x="6104824" y="6385425"/>
                </a:cubicBezTo>
                <a:cubicBezTo>
                  <a:pt x="6104824" y="6385425"/>
                  <a:pt x="6095114" y="6385425"/>
                  <a:pt x="6091230" y="6385425"/>
                </a:cubicBezTo>
                <a:cubicBezTo>
                  <a:pt x="6091230" y="6382861"/>
                  <a:pt x="6091230" y="6381899"/>
                  <a:pt x="6091230" y="6379335"/>
                </a:cubicBezTo>
                <a:cubicBezTo>
                  <a:pt x="6095114" y="6379335"/>
                  <a:pt x="6104824" y="6379335"/>
                  <a:pt x="6104824" y="6379335"/>
                </a:cubicBezTo>
                <a:cubicBezTo>
                  <a:pt x="6104824" y="6379335"/>
                  <a:pt x="6104824" y="6369718"/>
                  <a:pt x="6104824" y="6365871"/>
                </a:cubicBezTo>
                <a:close/>
                <a:moveTo>
                  <a:pt x="6098253" y="6359521"/>
                </a:moveTo>
                <a:cubicBezTo>
                  <a:pt x="6098253" y="6359521"/>
                  <a:pt x="6098253" y="6369027"/>
                  <a:pt x="6098253" y="6372830"/>
                </a:cubicBezTo>
                <a:cubicBezTo>
                  <a:pt x="6094774" y="6372830"/>
                  <a:pt x="6085284" y="6372830"/>
                  <a:pt x="6085284" y="6372830"/>
                </a:cubicBezTo>
                <a:cubicBezTo>
                  <a:pt x="6085284" y="6392793"/>
                  <a:pt x="6085284" y="6392793"/>
                  <a:pt x="6085284" y="6392793"/>
                </a:cubicBezTo>
                <a:cubicBezTo>
                  <a:pt x="6076110" y="6396595"/>
                  <a:pt x="6068202" y="6402299"/>
                  <a:pt x="6062508" y="6409270"/>
                </a:cubicBezTo>
                <a:cubicBezTo>
                  <a:pt x="6054600" y="6411805"/>
                  <a:pt x="6051753" y="6418142"/>
                  <a:pt x="6051753" y="6424163"/>
                </a:cubicBezTo>
                <a:cubicBezTo>
                  <a:pt x="6051753" y="6445710"/>
                  <a:pt x="6051753" y="6445710"/>
                  <a:pt x="6051753" y="6445710"/>
                </a:cubicBezTo>
                <a:cubicBezTo>
                  <a:pt x="6028345" y="6445710"/>
                  <a:pt x="6028345" y="6445710"/>
                  <a:pt x="6028345" y="6445710"/>
                </a:cubicBezTo>
                <a:cubicBezTo>
                  <a:pt x="6027080" y="6449195"/>
                  <a:pt x="6027080" y="6449195"/>
                  <a:pt x="6027080" y="6449195"/>
                </a:cubicBezTo>
                <a:cubicBezTo>
                  <a:pt x="6024233" y="6457751"/>
                  <a:pt x="6022967" y="6467257"/>
                  <a:pt x="6022967" y="6477397"/>
                </a:cubicBezTo>
                <a:cubicBezTo>
                  <a:pt x="6022967" y="6509401"/>
                  <a:pt x="6034988" y="6546791"/>
                  <a:pt x="6046376" y="6575943"/>
                </a:cubicBezTo>
                <a:cubicBezTo>
                  <a:pt x="6064090" y="6619988"/>
                  <a:pt x="6087183" y="6659914"/>
                  <a:pt x="6099202" y="6673222"/>
                </a:cubicBezTo>
                <a:cubicBezTo>
                  <a:pt x="6102049" y="6676074"/>
                  <a:pt x="6104264" y="6678609"/>
                  <a:pt x="6108060" y="6678609"/>
                </a:cubicBezTo>
                <a:cubicBezTo>
                  <a:pt x="6108060" y="6678609"/>
                  <a:pt x="6108376" y="6678609"/>
                  <a:pt x="6108376" y="6678609"/>
                </a:cubicBezTo>
                <a:cubicBezTo>
                  <a:pt x="6108376" y="6678609"/>
                  <a:pt x="6108692" y="6678609"/>
                  <a:pt x="6108692" y="6678609"/>
                </a:cubicBezTo>
                <a:cubicBezTo>
                  <a:pt x="6112488" y="6678609"/>
                  <a:pt x="6115019" y="6676074"/>
                  <a:pt x="6117866" y="6673222"/>
                </a:cubicBezTo>
                <a:cubicBezTo>
                  <a:pt x="6130203" y="6659914"/>
                  <a:pt x="6153295" y="6619988"/>
                  <a:pt x="6171009" y="6575943"/>
                </a:cubicBezTo>
                <a:cubicBezTo>
                  <a:pt x="6182713" y="6546791"/>
                  <a:pt x="6194417" y="6509401"/>
                  <a:pt x="6194417" y="6477397"/>
                </a:cubicBezTo>
                <a:cubicBezTo>
                  <a:pt x="6194417" y="6467257"/>
                  <a:pt x="6193152" y="6457751"/>
                  <a:pt x="6190305" y="6449195"/>
                </a:cubicBezTo>
                <a:cubicBezTo>
                  <a:pt x="6189040" y="6445710"/>
                  <a:pt x="6189040" y="6445710"/>
                  <a:pt x="6189040" y="6445710"/>
                </a:cubicBezTo>
                <a:cubicBezTo>
                  <a:pt x="6165631" y="6445710"/>
                  <a:pt x="6165631" y="6445710"/>
                  <a:pt x="6165631" y="6445710"/>
                </a:cubicBezTo>
                <a:cubicBezTo>
                  <a:pt x="6165631" y="6424163"/>
                  <a:pt x="6165631" y="6424163"/>
                  <a:pt x="6165631" y="6424163"/>
                </a:cubicBezTo>
                <a:cubicBezTo>
                  <a:pt x="6165631" y="6418142"/>
                  <a:pt x="6162784" y="6411805"/>
                  <a:pt x="6154560" y="6409270"/>
                </a:cubicBezTo>
                <a:cubicBezTo>
                  <a:pt x="6148866" y="6402299"/>
                  <a:pt x="6140958" y="6396595"/>
                  <a:pt x="6132101" y="6392793"/>
                </a:cubicBezTo>
                <a:cubicBezTo>
                  <a:pt x="6132101" y="6372830"/>
                  <a:pt x="6132101" y="6372830"/>
                  <a:pt x="6132101" y="6372830"/>
                </a:cubicBezTo>
                <a:cubicBezTo>
                  <a:pt x="6132101" y="6372830"/>
                  <a:pt x="6122294" y="6372830"/>
                  <a:pt x="6118498" y="6372830"/>
                </a:cubicBezTo>
                <a:cubicBezTo>
                  <a:pt x="6118498" y="6369027"/>
                  <a:pt x="6118498" y="6359521"/>
                  <a:pt x="6118498" y="6359521"/>
                </a:cubicBezTo>
                <a:cubicBezTo>
                  <a:pt x="6108376" y="6359521"/>
                  <a:pt x="6108376" y="6359521"/>
                  <a:pt x="6108376" y="6359521"/>
                </a:cubicBezTo>
                <a:cubicBezTo>
                  <a:pt x="6098253" y="6359521"/>
                  <a:pt x="6098253" y="6359521"/>
                  <a:pt x="6098253" y="6359521"/>
                </a:cubicBezTo>
                <a:close/>
                <a:moveTo>
                  <a:pt x="0" y="0"/>
                </a:moveTo>
                <a:lnTo>
                  <a:pt x="12191993" y="0"/>
                </a:lnTo>
                <a:lnTo>
                  <a:pt x="12191993" y="6857996"/>
                </a:lnTo>
                <a:lnTo>
                  <a:pt x="0" y="6857996"/>
                </a:lnTo>
                <a:close/>
              </a:path>
            </a:pathLst>
          </a:custGeom>
        </p:spPr>
        <p:txBody>
          <a:bodyPr wrap="square">
            <a:noAutofit/>
          </a:bodyPr>
          <a:lstStyle>
            <a:lvl1pPr marL="460955" indent="-460955" algn="l" defTabSz="1548765" rtl="0" eaLnBrk="1" latinLnBrk="0" hangingPunct="1">
              <a:spcBef>
                <a:spcPts val="1280"/>
              </a:spcBef>
              <a:buFont typeface="Arial" pitchFamily="34" charset="0"/>
              <a:buNone/>
              <a:defRPr/>
            </a:lvl1pPr>
          </a:lstStyle>
          <a:p>
            <a:r>
              <a:rPr lang="en-GB"/>
              <a:t>[Picture]</a:t>
            </a:r>
          </a:p>
        </p:txBody>
      </p:sp>
      <p:sp>
        <p:nvSpPr>
          <p:cNvPr id="2" name="Title 2"/>
          <p:cNvSpPr>
            <a:spLocks noGrp="1" noSelect="1"/>
          </p:cNvSpPr>
          <p:nvPr>
            <p:ph type="title" hasCustomPrompt="1"/>
          </p:nvPr>
        </p:nvSpPr>
        <p:spPr>
          <a:xfrm>
            <a:off x="0" y="4161462"/>
            <a:ext cx="17365275" cy="1690150"/>
          </a:xfrm>
        </p:spPr>
        <p:txBody>
          <a:bodyPr/>
          <a:lstStyle>
            <a:lvl1pPr algn="ctr">
              <a:defRPr sz="9674" b="1" cap="none" baseline="0">
                <a:solidFill>
                  <a:schemeClr val="bg1"/>
                </a:solidFill>
                <a:latin typeface="+mn-lt"/>
              </a:defRPr>
            </a:lvl1pPr>
          </a:lstStyle>
          <a:p>
            <a:r>
              <a:rPr lang="en-GB"/>
              <a:t>[Text]</a:t>
            </a:r>
          </a:p>
        </p:txBody>
      </p:sp>
      <p:sp>
        <p:nvSpPr>
          <p:cNvPr id="7" name="Frame 4"/>
          <p:cNvSpPr>
            <a:spLocks noSelect="1"/>
          </p:cNvSpPr>
          <p:nvPr userDrawn="1"/>
        </p:nvSpPr>
        <p:spPr bwMode="auto">
          <a:xfrm>
            <a:off x="6670474" y="9246353"/>
            <a:ext cx="1725784" cy="17842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
        <p:nvSpPr>
          <p:cNvPr id="9" name="Frame 5"/>
          <p:cNvSpPr>
            <a:spLocks noSelect="1"/>
          </p:cNvSpPr>
          <p:nvPr userDrawn="1"/>
        </p:nvSpPr>
        <p:spPr bwMode="auto">
          <a:xfrm>
            <a:off x="8495649" y="9047604"/>
            <a:ext cx="390787" cy="501390"/>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
        <p:nvSpPr>
          <p:cNvPr id="15" name="Text Placeholder 8 (PHJU)">
            <a:extLst>
              <a:ext uri="{FF2B5EF4-FFF2-40B4-BE49-F238E27FC236}">
                <a16:creationId xmlns:a16="http://schemas.microsoft.com/office/drawing/2014/main" id="{36AB4363-9B2F-4278-BA74-3614E6F7E594}"/>
              </a:ext>
            </a:extLst>
          </p:cNvPr>
          <p:cNvSpPr>
            <a:spLocks noGrp="1" noSelect="1"/>
          </p:cNvSpPr>
          <p:nvPr>
            <p:ph type="body" idx="1002" hasCustomPrompt="1"/>
            <p:custDataLst>
              <p:custData r:id="rId1"/>
            </p:custDataLst>
          </p:nvPr>
        </p:nvSpPr>
        <p:spPr>
          <a:xfrm>
            <a:off x="-3416343" y="0"/>
            <a:ext cx="2868919" cy="7388284"/>
          </a:xfrm>
          <a:prstGeom prst="roundRect">
            <a:avLst/>
          </a:prstGeom>
          <a:ln/>
        </p:spPr>
        <p:style>
          <a:lnRef idx="2">
            <a:schemeClr val="accent1"/>
          </a:lnRef>
          <a:fillRef idx="1">
            <a:schemeClr val="lt1"/>
          </a:fillRef>
          <a:effectRef idx="0">
            <a:schemeClr val="accent1"/>
          </a:effectRef>
          <a:fontRef idx="minor">
            <a:schemeClr val="dk1"/>
          </a:fontRef>
        </p:style>
        <p:txBody>
          <a:bodyPr lIns="36000" tIns="36000" rIns="36000" bIns="36000" rtlCol="0" anchor="t" anchorCtr="0"/>
          <a:lstStyle>
            <a:lvl1pPr marL="0" indent="0" algn="l" defTabSz="1548765" rtl="0" eaLnBrk="1" latinLnBrk="0" hangingPunct="1">
              <a:spcBef>
                <a:spcPts val="0"/>
              </a:spcBef>
              <a:buFont typeface="Arial" pitchFamily="34" charset="0"/>
              <a:buNone/>
              <a:defRPr lang="en-GB" sz="1423" noProof="0" dirty="0">
                <a:solidFill>
                  <a:schemeClr val="tx1"/>
                </a:solidFill>
              </a:defRPr>
            </a:lvl1pPr>
          </a:lstStyle>
          <a:p>
            <a:pPr marL="0" marR="0" lvl="0" indent="0" algn="l" defTabSz="1548765" rtl="0" eaLnBrk="1" fontAlgn="auto" latinLnBrk="0" hangingPunct="1">
              <a:lnSpc>
                <a:spcPct val="100000"/>
              </a:lnSpc>
              <a:spcBef>
                <a:spcPts val="0"/>
              </a:spcBef>
              <a:spcAft>
                <a:spcPts val="0"/>
              </a:spcAft>
              <a:buClrTx/>
              <a:buSzTx/>
              <a:buFont typeface="Arial" pitchFamily="34" charset="0"/>
              <a:buNone/>
              <a:tabLst/>
              <a:defRPr/>
            </a:pPr>
            <a:r>
              <a:rPr lang="en-GB" sz="1423" kern="1200" noProof="0">
                <a:solidFill>
                  <a:schemeClr val="dk1"/>
                </a:solidFill>
                <a:effectLst/>
                <a:latin typeface="+mn-lt"/>
                <a:ea typeface="+mn-ea"/>
                <a:cs typeface="+mn-cs"/>
              </a:rPr>
              <a:t>If you insert a picture, it will automatically be placed in the background. The logo and text will appear above the photo. </a:t>
            </a:r>
            <a:br>
              <a:rPr lang="en-GB" sz="1423" kern="1200" noProof="0">
                <a:solidFill>
                  <a:schemeClr val="dk1"/>
                </a:solidFill>
                <a:effectLst/>
                <a:latin typeface="+mn-lt"/>
                <a:ea typeface="+mn-ea"/>
                <a:cs typeface="+mn-cs"/>
              </a:rPr>
            </a:br>
            <a:r>
              <a:rPr lang="en-GB" sz="1423" kern="1200" noProof="0">
                <a:solidFill>
                  <a:schemeClr val="dk1"/>
                </a:solidFill>
                <a:effectLst/>
                <a:latin typeface="+mn-lt"/>
                <a:ea typeface="+mn-ea"/>
                <a:cs typeface="+mn-cs"/>
              </a:rPr>
              <a:t>When you change the picture, PowerPoint will automatically place the picture in the foreground. Click in the ribbon above on Home | Reset. The lay-out will then automatically be adjusted. </a:t>
            </a:r>
            <a:br>
              <a:rPr lang="en-GB" sz="1423" kern="1200" noProof="0">
                <a:solidFill>
                  <a:schemeClr val="dk1"/>
                </a:solidFill>
                <a:effectLst/>
                <a:latin typeface="+mn-lt"/>
                <a:ea typeface="+mn-ea"/>
                <a:cs typeface="+mn-cs"/>
              </a:rPr>
            </a:br>
            <a:br>
              <a:rPr lang="en-GB" sz="1423" kern="1200" noProof="0">
                <a:solidFill>
                  <a:schemeClr val="dk1"/>
                </a:solidFill>
                <a:effectLst/>
                <a:latin typeface="+mn-lt"/>
                <a:ea typeface="+mn-ea"/>
                <a:cs typeface="+mn-cs"/>
              </a:rPr>
            </a:br>
            <a:br>
              <a:rPr lang="en-GB" sz="1423" kern="1200" noProof="0">
                <a:solidFill>
                  <a:schemeClr val="dk1"/>
                </a:solidFill>
                <a:effectLst/>
                <a:latin typeface="+mn-lt"/>
                <a:ea typeface="+mn-ea"/>
                <a:cs typeface="+mn-cs"/>
              </a:rPr>
            </a:br>
            <a:br>
              <a:rPr lang="en-GB" sz="1423" kern="1200" noProof="0">
                <a:solidFill>
                  <a:schemeClr val="dk1"/>
                </a:solidFill>
                <a:effectLst/>
                <a:latin typeface="+mn-lt"/>
                <a:ea typeface="+mn-ea"/>
                <a:cs typeface="+mn-cs"/>
              </a:rPr>
            </a:br>
            <a:br>
              <a:rPr lang="en-GB" sz="1423" kern="1200" noProof="0">
                <a:solidFill>
                  <a:schemeClr val="dk1"/>
                </a:solidFill>
                <a:effectLst/>
                <a:latin typeface="+mn-lt"/>
                <a:ea typeface="+mn-ea"/>
                <a:cs typeface="+mn-cs"/>
              </a:rPr>
            </a:br>
            <a:br>
              <a:rPr lang="en-GB" sz="1423" kern="1200" noProof="0">
                <a:solidFill>
                  <a:schemeClr val="dk1"/>
                </a:solidFill>
                <a:effectLst/>
                <a:latin typeface="+mn-lt"/>
                <a:ea typeface="+mn-ea"/>
                <a:cs typeface="+mn-cs"/>
              </a:rPr>
            </a:br>
            <a:br>
              <a:rPr lang="en-GB" sz="1423" kern="1200" noProof="0">
                <a:solidFill>
                  <a:schemeClr val="dk1"/>
                </a:solidFill>
                <a:effectLst/>
                <a:latin typeface="+mn-lt"/>
                <a:ea typeface="+mn-ea"/>
                <a:cs typeface="+mn-cs"/>
              </a:rPr>
            </a:br>
            <a:br>
              <a:rPr lang="en-GB" sz="1423" kern="1200" noProof="0">
                <a:solidFill>
                  <a:schemeClr val="dk1"/>
                </a:solidFill>
                <a:effectLst/>
                <a:latin typeface="+mn-lt"/>
                <a:ea typeface="+mn-ea"/>
                <a:cs typeface="+mn-cs"/>
              </a:rPr>
            </a:br>
            <a:r>
              <a:rPr lang="en-GB" sz="1423" kern="1200" noProof="0">
                <a:solidFill>
                  <a:schemeClr val="dk1"/>
                </a:solidFill>
                <a:effectLst/>
                <a:latin typeface="+mn-lt"/>
                <a:ea typeface="+mn-ea"/>
                <a:cs typeface="+mn-cs"/>
              </a:rPr>
              <a:t>To enlarge a picture please click on the corner and drag. To shift the picture: click on Crop in the tab Format. </a:t>
            </a:r>
            <a:br>
              <a:rPr lang="en-GB" sz="1423" kern="1200" noProof="0">
                <a:solidFill>
                  <a:schemeClr val="dk1"/>
                </a:solidFill>
                <a:effectLst/>
                <a:latin typeface="+mn-lt"/>
                <a:ea typeface="+mn-ea"/>
                <a:cs typeface="+mn-cs"/>
              </a:rPr>
            </a:br>
            <a:br>
              <a:rPr lang="en-GB" sz="1423" kern="1200" noProof="0">
                <a:solidFill>
                  <a:schemeClr val="dk1"/>
                </a:solidFill>
                <a:effectLst/>
                <a:latin typeface="+mn-lt"/>
                <a:ea typeface="+mn-ea"/>
                <a:cs typeface="+mn-cs"/>
              </a:rPr>
            </a:br>
            <a:br>
              <a:rPr lang="en-GB" sz="1423" kern="1200" noProof="0">
                <a:solidFill>
                  <a:schemeClr val="dk1"/>
                </a:solidFill>
                <a:effectLst/>
                <a:latin typeface="+mn-lt"/>
                <a:ea typeface="+mn-ea"/>
                <a:cs typeface="+mn-cs"/>
              </a:rPr>
            </a:br>
            <a:br>
              <a:rPr lang="en-GB" sz="1423" kern="1200" noProof="0">
                <a:solidFill>
                  <a:schemeClr val="dk1"/>
                </a:solidFill>
                <a:effectLst/>
                <a:latin typeface="+mn-lt"/>
                <a:ea typeface="+mn-ea"/>
                <a:cs typeface="+mn-cs"/>
              </a:rPr>
            </a:br>
            <a:r>
              <a:rPr lang="en-GB" sz="1423" kern="1200" noProof="0">
                <a:solidFill>
                  <a:schemeClr val="dk1"/>
                </a:solidFill>
                <a:effectLst/>
                <a:latin typeface="+mn-lt"/>
                <a:ea typeface="+mn-ea"/>
                <a:cs typeface="+mn-cs"/>
              </a:rPr>
              <a:t>This frame will not be printed or shown in a presentation. Click in the border of the frames (text and picture) and press delete.</a:t>
            </a:r>
          </a:p>
        </p:txBody>
      </p:sp>
      <p:sp>
        <p:nvSpPr>
          <p:cNvPr id="16" name="Frame picture 6 (PHJU)">
            <a:extLst>
              <a:ext uri="{FF2B5EF4-FFF2-40B4-BE49-F238E27FC236}">
                <a16:creationId xmlns:a16="http://schemas.microsoft.com/office/drawing/2014/main" id="{4E716CBF-DC3E-4747-B25B-9BCD678EF2E2}"/>
              </a:ext>
            </a:extLst>
          </p:cNvPr>
          <p:cNvSpPr>
            <a:spLocks noGrp="1" noSelect="1" noChangeAspect="1"/>
          </p:cNvSpPr>
          <p:nvPr>
            <p:ph type="pic" sz="quarter" idx="1004" hasCustomPrompt="1"/>
          </p:nvPr>
        </p:nvSpPr>
        <p:spPr>
          <a:xfrm>
            <a:off x="-3262509" y="3078502"/>
            <a:ext cx="2561250" cy="1282499"/>
          </a:xfrm>
          <a:blipFill>
            <a:blip r:embed="rId4"/>
            <a:stretch>
              <a:fillRect/>
            </a:stretch>
          </a:blipFill>
          <a:ln>
            <a:solidFill>
              <a:schemeClr val="accent1"/>
            </a:solidFill>
          </a:ln>
        </p:spPr>
        <p:txBody>
          <a:bodyPr/>
          <a:lstStyle>
            <a:lvl1pPr marL="0" indent="0">
              <a:buNone/>
              <a:defRPr/>
            </a:lvl1pPr>
          </a:lstStyle>
          <a:p>
            <a:r>
              <a:rPr lang="en-GB" noProof="0"/>
              <a:t> </a:t>
            </a:r>
          </a:p>
        </p:txBody>
      </p:sp>
      <p:sp>
        <p:nvSpPr>
          <p:cNvPr id="17" name="Frame picture 1 (PHJU)">
            <a:extLst>
              <a:ext uri="{FF2B5EF4-FFF2-40B4-BE49-F238E27FC236}">
                <a16:creationId xmlns:a16="http://schemas.microsoft.com/office/drawing/2014/main" id="{BBEE4245-D2A7-4F63-9C8B-2B4463EC00F8}"/>
              </a:ext>
            </a:extLst>
          </p:cNvPr>
          <p:cNvSpPr>
            <a:spLocks noGrp="1" noSelect="1" noChangeAspect="1"/>
          </p:cNvSpPr>
          <p:nvPr>
            <p:ph type="body" idx="1005" hasCustomPrompt="1"/>
            <p:custDataLst>
              <p:custData r:id="rId2"/>
            </p:custDataLst>
          </p:nvPr>
        </p:nvSpPr>
        <p:spPr>
          <a:xfrm>
            <a:off x="-3258141" y="5461424"/>
            <a:ext cx="2561250" cy="438829"/>
          </a:xfrm>
          <a:prstGeom prst="rect">
            <a:avLst/>
          </a:prstGeom>
          <a:blipFill>
            <a:blip r:embed="rId5"/>
            <a:stretch>
              <a:fillRect/>
            </a:stretch>
          </a:blip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325229" indent="-325229" algn="ctr" defTabSz="1300917" rtl="0" eaLnBrk="1" latinLnBrk="0" hangingPunct="1">
              <a:lnSpc>
                <a:spcPct val="90000"/>
              </a:lnSpc>
              <a:spcBef>
                <a:spcPts val="1423"/>
              </a:spcBef>
              <a:buFont typeface="Arial" panose="020B0604020202020204" pitchFamily="34" charset="0"/>
              <a:buNone/>
              <a:defRPr/>
            </a:lvl1pPr>
          </a:lstStyle>
          <a:p>
            <a:pPr algn="ctr"/>
            <a:r>
              <a:rPr lang="en-GB" noProof="0"/>
              <a:t> </a:t>
            </a:r>
          </a:p>
        </p:txBody>
      </p:sp>
    </p:spTree>
    <p:extLst>
      <p:ext uri="{BB962C8B-B14F-4D97-AF65-F5344CB8AC3E}">
        <p14:creationId xmlns:p14="http://schemas.microsoft.com/office/powerpoint/2010/main" val="298118599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Titeldia">
    <p:bg>
      <p:bgPr>
        <a:solidFill>
          <a:srgbClr val="E3000B"/>
        </a:solidFill>
        <a:effectLst/>
      </p:bgPr>
    </p:bg>
    <p:spTree>
      <p:nvGrpSpPr>
        <p:cNvPr id="1" name=""/>
        <p:cNvGrpSpPr/>
        <p:nvPr/>
      </p:nvGrpSpPr>
      <p:grpSpPr>
        <a:xfrm>
          <a:off x="0" y="0"/>
          <a:ext cx="0" cy="0"/>
          <a:chOff x="0" y="0"/>
          <a:chExt cx="0" cy="0"/>
        </a:xfrm>
      </p:grpSpPr>
      <p:sp>
        <p:nvSpPr>
          <p:cNvPr id="13" name="Vrije tekstregel voor toelichting 1"/>
          <p:cNvSpPr>
            <a:spLocks noGrp="1" noSelect="1"/>
          </p:cNvSpPr>
          <p:nvPr>
            <p:ph type="body" sz="quarter" idx="16" hasCustomPrompt="1"/>
          </p:nvPr>
        </p:nvSpPr>
        <p:spPr>
          <a:xfrm>
            <a:off x="1336991" y="7139603"/>
            <a:ext cx="14086875" cy="307300"/>
          </a:xfrm>
        </p:spPr>
        <p:txBody>
          <a:bodyPr/>
          <a:lstStyle>
            <a:lvl1pPr marL="0" indent="0">
              <a:spcBef>
                <a:spcPts val="0"/>
              </a:spcBef>
              <a:buNone/>
              <a:defRPr b="0" baseline="0">
                <a:solidFill>
                  <a:srgbClr val="8C201B"/>
                </a:solidFill>
              </a:defRPr>
            </a:lvl1pPr>
            <a:lvl2pPr marL="0" indent="0">
              <a:spcBef>
                <a:spcPts val="0"/>
              </a:spcBef>
              <a:buNone/>
              <a:defRPr b="0">
                <a:solidFill>
                  <a:srgbClr val="8C201B"/>
                </a:solidFill>
              </a:defRPr>
            </a:lvl2pPr>
            <a:lvl3pPr marL="0" indent="0">
              <a:spcBef>
                <a:spcPts val="0"/>
              </a:spcBef>
              <a:buFont typeface="Arial" panose="020B0604020202020204" pitchFamily="34" charset="0"/>
              <a:buNone/>
              <a:defRPr b="0">
                <a:solidFill>
                  <a:srgbClr val="8C201B"/>
                </a:solidFill>
              </a:defRPr>
            </a:lvl3pPr>
            <a:lvl4pPr marL="0" indent="0">
              <a:spcBef>
                <a:spcPts val="0"/>
              </a:spcBef>
              <a:buFont typeface="Arial" panose="020B0604020202020204" pitchFamily="34" charset="0"/>
              <a:buNone/>
              <a:defRPr b="0">
                <a:solidFill>
                  <a:srgbClr val="8C201B"/>
                </a:solidFill>
              </a:defRPr>
            </a:lvl4pPr>
            <a:lvl5pPr marL="0" indent="0">
              <a:spcBef>
                <a:spcPts val="0"/>
              </a:spcBef>
              <a:buFont typeface="Arial" panose="020B0604020202020204" pitchFamily="34" charset="0"/>
              <a:buNone/>
              <a:defRPr b="0">
                <a:solidFill>
                  <a:srgbClr val="8C201B"/>
                </a:solidFill>
              </a:defRPr>
            </a:lvl5pPr>
            <a:lvl6pPr marL="0" indent="0">
              <a:spcBef>
                <a:spcPts val="0"/>
              </a:spcBef>
              <a:buFont typeface="Arial" panose="020B0604020202020204" pitchFamily="34" charset="0"/>
              <a:buNone/>
              <a:defRPr b="0">
                <a:solidFill>
                  <a:srgbClr val="8C201B"/>
                </a:solidFill>
              </a:defRPr>
            </a:lvl6pPr>
            <a:lvl7pPr marL="0" indent="0">
              <a:spcBef>
                <a:spcPts val="0"/>
              </a:spcBef>
              <a:buFont typeface="Arial" panose="020B0604020202020204" pitchFamily="34" charset="0"/>
              <a:buNone/>
              <a:defRPr b="0">
                <a:solidFill>
                  <a:srgbClr val="8C201B"/>
                </a:solidFill>
              </a:defRPr>
            </a:lvl7pPr>
            <a:lvl8pPr marL="0" indent="0">
              <a:spcBef>
                <a:spcPts val="0"/>
              </a:spcBef>
              <a:buFont typeface="Arial" panose="020B0604020202020204" pitchFamily="34" charset="0"/>
              <a:buNone/>
              <a:defRPr b="0">
                <a:solidFill>
                  <a:srgbClr val="8C201B"/>
                </a:solidFill>
              </a:defRPr>
            </a:lvl8pPr>
            <a:lvl9pPr marL="0" indent="0">
              <a:spcBef>
                <a:spcPts val="0"/>
              </a:spcBef>
              <a:buFont typeface="Arial" panose="020B0604020202020204" pitchFamily="34" charset="0"/>
              <a:buNone/>
              <a:defRPr b="0">
                <a:solidFill>
                  <a:srgbClr val="8C201B"/>
                </a:solidFill>
              </a:defRPr>
            </a:lvl9pPr>
          </a:lstStyle>
          <a:p>
            <a:pPr lvl="0"/>
            <a:r>
              <a:rPr lang="en-GB"/>
              <a:t>[Vrije tekstregel voor toelichting]</a:t>
            </a:r>
          </a:p>
        </p:txBody>
      </p:sp>
      <p:sp>
        <p:nvSpPr>
          <p:cNvPr id="12" name="Naam van presentator 2"/>
          <p:cNvSpPr>
            <a:spLocks noGrp="1" noSelect="1"/>
          </p:cNvSpPr>
          <p:nvPr>
            <p:ph type="body" sz="quarter" idx="15" hasCustomPrompt="1"/>
          </p:nvPr>
        </p:nvSpPr>
        <p:spPr>
          <a:xfrm>
            <a:off x="1336991" y="6792605"/>
            <a:ext cx="14086875" cy="307300"/>
          </a:xfrm>
        </p:spPr>
        <p:txBody>
          <a:bodyPr/>
          <a:lstStyle>
            <a:lvl1pPr marL="0" indent="0">
              <a:spcBef>
                <a:spcPts val="0"/>
              </a:spcBef>
              <a:buNone/>
              <a:defRPr b="0" baseline="0">
                <a:solidFill>
                  <a:srgbClr val="8C201B"/>
                </a:solidFill>
              </a:defRPr>
            </a:lvl1pPr>
            <a:lvl2pPr marL="0" indent="0">
              <a:spcBef>
                <a:spcPts val="0"/>
              </a:spcBef>
              <a:buNone/>
              <a:defRPr b="0">
                <a:solidFill>
                  <a:srgbClr val="8C201B"/>
                </a:solidFill>
              </a:defRPr>
            </a:lvl2pPr>
            <a:lvl3pPr marL="0" indent="0">
              <a:spcBef>
                <a:spcPts val="0"/>
              </a:spcBef>
              <a:buFont typeface="Arial" panose="020B0604020202020204" pitchFamily="34" charset="0"/>
              <a:buNone/>
              <a:defRPr b="0">
                <a:solidFill>
                  <a:srgbClr val="8C201B"/>
                </a:solidFill>
              </a:defRPr>
            </a:lvl3pPr>
            <a:lvl4pPr marL="0" indent="0">
              <a:spcBef>
                <a:spcPts val="0"/>
              </a:spcBef>
              <a:buFont typeface="Arial" panose="020B0604020202020204" pitchFamily="34" charset="0"/>
              <a:buNone/>
              <a:defRPr b="0">
                <a:solidFill>
                  <a:srgbClr val="8C201B"/>
                </a:solidFill>
              </a:defRPr>
            </a:lvl4pPr>
            <a:lvl5pPr marL="0" indent="0">
              <a:spcBef>
                <a:spcPts val="0"/>
              </a:spcBef>
              <a:buFont typeface="Arial" panose="020B0604020202020204" pitchFamily="34" charset="0"/>
              <a:buNone/>
              <a:defRPr b="0">
                <a:solidFill>
                  <a:srgbClr val="8C201B"/>
                </a:solidFill>
              </a:defRPr>
            </a:lvl5pPr>
            <a:lvl6pPr marL="0" indent="0">
              <a:spcBef>
                <a:spcPts val="0"/>
              </a:spcBef>
              <a:buFont typeface="Arial" panose="020B0604020202020204" pitchFamily="34" charset="0"/>
              <a:buNone/>
              <a:defRPr b="0">
                <a:solidFill>
                  <a:srgbClr val="8C201B"/>
                </a:solidFill>
              </a:defRPr>
            </a:lvl6pPr>
            <a:lvl7pPr marL="0" indent="0">
              <a:spcBef>
                <a:spcPts val="0"/>
              </a:spcBef>
              <a:buFont typeface="Arial" panose="020B0604020202020204" pitchFamily="34" charset="0"/>
              <a:buNone/>
              <a:defRPr b="0">
                <a:solidFill>
                  <a:srgbClr val="8C201B"/>
                </a:solidFill>
              </a:defRPr>
            </a:lvl7pPr>
            <a:lvl8pPr marL="0" indent="0">
              <a:spcBef>
                <a:spcPts val="0"/>
              </a:spcBef>
              <a:buFont typeface="Arial" panose="020B0604020202020204" pitchFamily="34" charset="0"/>
              <a:buNone/>
              <a:defRPr b="0">
                <a:solidFill>
                  <a:srgbClr val="8C201B"/>
                </a:solidFill>
              </a:defRPr>
            </a:lvl8pPr>
            <a:lvl9pPr marL="0" indent="0">
              <a:spcBef>
                <a:spcPts val="0"/>
              </a:spcBef>
              <a:buFont typeface="Arial" panose="020B0604020202020204" pitchFamily="34" charset="0"/>
              <a:buNone/>
              <a:defRPr b="0">
                <a:solidFill>
                  <a:srgbClr val="8C201B"/>
                </a:solidFill>
              </a:defRPr>
            </a:lvl9pPr>
          </a:lstStyle>
          <a:p>
            <a:pPr lvl="0"/>
            <a:r>
              <a:rPr lang="en-GB"/>
              <a:t>[Eventueel naam van presentator]</a:t>
            </a:r>
          </a:p>
        </p:txBody>
      </p:sp>
      <p:sp>
        <p:nvSpPr>
          <p:cNvPr id="11" name="date 3 (JU-Free)"/>
          <p:cNvSpPr>
            <a:spLocks noGrp="1"/>
          </p:cNvSpPr>
          <p:nvPr>
            <p:ph type="body" sz="quarter" idx="14" hasCustomPrompt="1"/>
          </p:nvPr>
        </p:nvSpPr>
        <p:spPr>
          <a:xfrm>
            <a:off x="1336991" y="6442071"/>
            <a:ext cx="14086875" cy="307300"/>
          </a:xfrm>
        </p:spPr>
        <p:txBody>
          <a:bodyPr/>
          <a:lstStyle>
            <a:lvl1pPr marL="0" indent="0">
              <a:spcBef>
                <a:spcPts val="0"/>
              </a:spcBef>
              <a:buNone/>
              <a:defRPr b="0" baseline="0">
                <a:solidFill>
                  <a:srgbClr val="8C201B"/>
                </a:solidFill>
              </a:defRPr>
            </a:lvl1pPr>
            <a:lvl2pPr marL="0" indent="0">
              <a:spcBef>
                <a:spcPts val="0"/>
              </a:spcBef>
              <a:buNone/>
              <a:defRPr b="0">
                <a:solidFill>
                  <a:srgbClr val="8C201B"/>
                </a:solidFill>
              </a:defRPr>
            </a:lvl2pPr>
            <a:lvl3pPr marL="0" indent="0">
              <a:spcBef>
                <a:spcPts val="0"/>
              </a:spcBef>
              <a:buFont typeface="Arial" panose="020B0604020202020204" pitchFamily="34" charset="0"/>
              <a:buNone/>
              <a:defRPr b="0">
                <a:solidFill>
                  <a:srgbClr val="8C201B"/>
                </a:solidFill>
              </a:defRPr>
            </a:lvl3pPr>
            <a:lvl4pPr marL="0" indent="0">
              <a:spcBef>
                <a:spcPts val="0"/>
              </a:spcBef>
              <a:buFont typeface="Arial" panose="020B0604020202020204" pitchFamily="34" charset="0"/>
              <a:buNone/>
              <a:defRPr b="0">
                <a:solidFill>
                  <a:srgbClr val="8C201B"/>
                </a:solidFill>
                <a:latin typeface="+mn-lt"/>
              </a:defRPr>
            </a:lvl4pPr>
            <a:lvl5pPr marL="0" indent="0">
              <a:spcBef>
                <a:spcPts val="0"/>
              </a:spcBef>
              <a:buFont typeface="Arial" panose="020B0604020202020204" pitchFamily="34" charset="0"/>
              <a:buNone/>
              <a:defRPr b="0">
                <a:solidFill>
                  <a:srgbClr val="8C201B"/>
                </a:solidFill>
              </a:defRPr>
            </a:lvl5pPr>
            <a:lvl6pPr marL="0" indent="0">
              <a:spcBef>
                <a:spcPts val="0"/>
              </a:spcBef>
              <a:buFont typeface="Arial" panose="020B0604020202020204" pitchFamily="34" charset="0"/>
              <a:buNone/>
              <a:defRPr b="0">
                <a:solidFill>
                  <a:srgbClr val="8C201B"/>
                </a:solidFill>
              </a:defRPr>
            </a:lvl6pPr>
            <a:lvl7pPr marL="0" indent="0">
              <a:spcBef>
                <a:spcPts val="0"/>
              </a:spcBef>
              <a:buFont typeface="Arial" panose="020B0604020202020204" pitchFamily="34" charset="0"/>
              <a:buNone/>
              <a:defRPr b="0">
                <a:solidFill>
                  <a:srgbClr val="8C201B"/>
                </a:solidFill>
              </a:defRPr>
            </a:lvl7pPr>
            <a:lvl8pPr marL="0" indent="0">
              <a:spcBef>
                <a:spcPts val="0"/>
              </a:spcBef>
              <a:buFont typeface="Arial" panose="020B0604020202020204" pitchFamily="34" charset="0"/>
              <a:buNone/>
              <a:defRPr b="0">
                <a:solidFill>
                  <a:srgbClr val="8C201B"/>
                </a:solidFill>
              </a:defRPr>
            </a:lvl8pPr>
            <a:lvl9pPr marL="0" indent="0">
              <a:spcBef>
                <a:spcPts val="0"/>
              </a:spcBef>
              <a:buFont typeface="Arial" panose="020B0604020202020204" pitchFamily="34" charset="0"/>
              <a:buNone/>
              <a:defRPr b="0">
                <a:solidFill>
                  <a:srgbClr val="8C201B"/>
                </a:solidFill>
              </a:defRPr>
            </a:lvl9pPr>
          </a:lstStyle>
          <a:p>
            <a:pPr lvl="0"/>
            <a:r>
              <a:rPr lang="en-GB"/>
              <a:t>[Datum van presentatie]</a:t>
            </a:r>
          </a:p>
          <a:p>
            <a:pPr lvl="0"/>
            <a:r>
              <a:rPr lang="en-GB"/>
              <a:t>JU-LEVEL1=Standaard</a:t>
            </a:r>
          </a:p>
        </p:txBody>
      </p:sp>
      <p:sp>
        <p:nvSpPr>
          <p:cNvPr id="6" name="Title 4 (JU-Free)"/>
          <p:cNvSpPr>
            <a:spLocks noGrp="1"/>
          </p:cNvSpPr>
          <p:nvPr>
            <p:ph type="body" sz="quarter" idx="13" hasCustomPrompt="1"/>
          </p:nvPr>
        </p:nvSpPr>
        <p:spPr>
          <a:xfrm>
            <a:off x="1228753" y="729378"/>
            <a:ext cx="14343000" cy="5189813"/>
          </a:xfrm>
        </p:spPr>
        <p:txBody>
          <a:bodyPr anchor="b"/>
          <a:lstStyle>
            <a:lvl1pPr marL="0" indent="0">
              <a:lnSpc>
                <a:spcPct val="85000"/>
              </a:lnSpc>
              <a:spcBef>
                <a:spcPts val="0"/>
              </a:spcBef>
              <a:buNone/>
              <a:defRPr sz="9674" b="0">
                <a:solidFill>
                  <a:schemeClr val="bg1"/>
                </a:solidFill>
                <a:latin typeface="+mj-lt"/>
              </a:defRPr>
            </a:lvl1pPr>
            <a:lvl2pPr marL="0" indent="0">
              <a:lnSpc>
                <a:spcPct val="85000"/>
              </a:lnSpc>
              <a:spcBef>
                <a:spcPts val="0"/>
              </a:spcBef>
              <a:buNone/>
              <a:defRPr sz="9674" b="0" baseline="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3pPr>
            <a:lvl4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4pPr>
            <a:lvl5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5pPr>
            <a:lvl6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6pPr>
            <a:lvl7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7pPr>
            <a:lvl8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8pPr>
            <a:lvl9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9pPr>
          </a:lstStyle>
          <a:p>
            <a:pPr lvl="0"/>
            <a:r>
              <a:rPr lang="en-GB"/>
              <a:t>[Titel]</a:t>
            </a:r>
          </a:p>
          <a:p>
            <a:pPr lvl="0"/>
            <a:r>
              <a:rPr lang="en-GB"/>
              <a:t>JU-LEVEL1=Standaard</a:t>
            </a:r>
          </a:p>
          <a:p>
            <a:pPr lvl="1"/>
            <a:r>
              <a:rPr lang="en-GB"/>
              <a:t>JU-LEVEL2=Titel light</a:t>
            </a:r>
          </a:p>
        </p:txBody>
      </p:sp>
      <p:sp>
        <p:nvSpPr>
          <p:cNvPr id="9" name="Frame 5"/>
          <p:cNvSpPr>
            <a:spLocks noSelect="1"/>
          </p:cNvSpPr>
          <p:nvPr userDrawn="1"/>
        </p:nvSpPr>
        <p:spPr bwMode="auto">
          <a:xfrm>
            <a:off x="6670474" y="9246353"/>
            <a:ext cx="1725784" cy="17842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
        <p:nvSpPr>
          <p:cNvPr id="10" name="Frame 6"/>
          <p:cNvSpPr>
            <a:spLocks noSelect="1"/>
          </p:cNvSpPr>
          <p:nvPr userDrawn="1"/>
        </p:nvSpPr>
        <p:spPr bwMode="auto">
          <a:xfrm>
            <a:off x="8495649" y="9047604"/>
            <a:ext cx="390787" cy="501390"/>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Tree>
    <p:extLst>
      <p:ext uri="{BB962C8B-B14F-4D97-AF65-F5344CB8AC3E}">
        <p14:creationId xmlns:p14="http://schemas.microsoft.com/office/powerpoint/2010/main" val="20772070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Highlights (1)">
    <p:spTree>
      <p:nvGrpSpPr>
        <p:cNvPr id="1" name=""/>
        <p:cNvGrpSpPr/>
        <p:nvPr/>
      </p:nvGrpSpPr>
      <p:grpSpPr>
        <a:xfrm>
          <a:off x="0" y="0"/>
          <a:ext cx="0" cy="0"/>
          <a:chOff x="0" y="0"/>
          <a:chExt cx="0" cy="0"/>
        </a:xfrm>
      </p:grpSpPr>
      <p:sp>
        <p:nvSpPr>
          <p:cNvPr id="3" name="Date Placeholder 1"/>
          <p:cNvSpPr>
            <a:spLocks noGrp="1" noSelect="1"/>
          </p:cNvSpPr>
          <p:nvPr>
            <p:ph type="dt" sz="half" idx="10"/>
          </p:nvPr>
        </p:nvSpPr>
        <p:spPr/>
        <p:txBody>
          <a:bodyPr/>
          <a:lstStyle/>
          <a:p>
            <a:fld id="{2923B9C5-BE15-4844-92EA-6B5A4B794705}" type="datetime4">
              <a:rPr lang="en-GB" noProof="1" smtClean="0"/>
              <a:t>18 June 2024</a:t>
            </a:fld>
            <a:endParaRPr lang="en-GB" noProof="1"/>
          </a:p>
        </p:txBody>
      </p:sp>
      <p:sp>
        <p:nvSpPr>
          <p:cNvPr id="4" name="Footer Placeholder 2"/>
          <p:cNvSpPr>
            <a:spLocks noGrp="1" noSelect="1"/>
          </p:cNvSpPr>
          <p:nvPr>
            <p:ph type="ftr" sz="quarter" idx="11"/>
          </p:nvPr>
        </p:nvSpPr>
        <p:spPr/>
        <p:txBody>
          <a:bodyPr/>
          <a:lstStyle/>
          <a:p>
            <a:r>
              <a:rPr lang="en-GB" noProof="1"/>
              <a:t>[Voettekst]</a:t>
            </a:r>
          </a:p>
        </p:txBody>
      </p:sp>
      <p:sp>
        <p:nvSpPr>
          <p:cNvPr id="5" name="Slide Number Placeholder 3"/>
          <p:cNvSpPr>
            <a:spLocks noGrp="1" noSelect="1"/>
          </p:cNvSpPr>
          <p:nvPr>
            <p:ph type="sldNum" sz="quarter" idx="12"/>
          </p:nvPr>
        </p:nvSpPr>
        <p:spPr/>
        <p:txBody>
          <a:bodyPr/>
          <a:lstStyle/>
          <a:p>
            <a:r>
              <a:rPr lang="en-GB" noProof="1">
                <a:solidFill>
                  <a:schemeClr val="accent1"/>
                </a:solidFill>
              </a:rPr>
              <a:t>|</a:t>
            </a:r>
            <a:r>
              <a:rPr lang="en-GB" noProof="1"/>
              <a:t> </a:t>
            </a:r>
            <a:fld id="{1336C48C-F87C-4E4B-81EF-5027B17D1F61}" type="slidenum">
              <a:rPr lang="en-GB" noProof="1" smtClean="0"/>
              <a:pPr/>
              <a:t>‹#›</a:t>
            </a:fld>
            <a:endParaRPr lang="en-GB" noProof="1"/>
          </a:p>
        </p:txBody>
      </p:sp>
      <p:sp>
        <p:nvSpPr>
          <p:cNvPr id="13" name="Frame text 4 (JU-Free)"/>
          <p:cNvSpPr>
            <a:spLocks noGrp="1"/>
          </p:cNvSpPr>
          <p:nvPr>
            <p:ph type="body" sz="quarter" idx="13" hasCustomPrompt="1"/>
          </p:nvPr>
        </p:nvSpPr>
        <p:spPr>
          <a:xfrm>
            <a:off x="1448120" y="3152440"/>
            <a:ext cx="14654590" cy="4557679"/>
          </a:xfrm>
        </p:spPr>
        <p:txBody>
          <a:bodyPr/>
          <a:lstStyle>
            <a:lvl1pPr marL="0" indent="0">
              <a:spcBef>
                <a:spcPts val="0"/>
              </a:spcBef>
              <a:spcAft>
                <a:spcPts val="427"/>
              </a:spcAft>
              <a:buNone/>
              <a:defRPr sz="2419" b="0" baseline="0">
                <a:solidFill>
                  <a:schemeClr val="accent5"/>
                </a:solidFill>
                <a:latin typeface="+mj-lt"/>
              </a:defRPr>
            </a:lvl1pPr>
            <a:lvl2pPr marL="0" indent="0">
              <a:lnSpc>
                <a:spcPct val="95000"/>
              </a:lnSpc>
              <a:spcBef>
                <a:spcPts val="0"/>
              </a:spcBef>
              <a:buNone/>
              <a:defRPr sz="3984" b="0" spc="-156" baseline="0">
                <a:solidFill>
                  <a:schemeClr val="accent5"/>
                </a:solidFill>
              </a:defRPr>
            </a:lvl2pPr>
            <a:lvl3pPr marL="460955" indent="-460955">
              <a:lnSpc>
                <a:spcPct val="90000"/>
              </a:lnSpc>
              <a:spcBef>
                <a:spcPts val="0"/>
              </a:spcBef>
              <a:buFontTx/>
              <a:buChar char="–"/>
              <a:defRPr sz="3984" b="0" spc="-156" baseline="0">
                <a:solidFill>
                  <a:schemeClr val="accent5"/>
                </a:solidFill>
              </a:defRPr>
            </a:lvl3pPr>
            <a:lvl4pPr marL="460955" indent="0">
              <a:lnSpc>
                <a:spcPct val="90000"/>
              </a:lnSpc>
              <a:spcBef>
                <a:spcPts val="0"/>
              </a:spcBef>
              <a:buFont typeface="Arial" panose="020B0604020202020204" pitchFamily="34" charset="0"/>
              <a:buNone/>
              <a:defRPr sz="3984" b="0" spc="-156" baseline="0">
                <a:solidFill>
                  <a:schemeClr val="accent5"/>
                </a:solidFill>
                <a:latin typeface="+mn-lt"/>
              </a:defRPr>
            </a:lvl4pPr>
            <a:lvl5pPr marL="0" indent="0">
              <a:lnSpc>
                <a:spcPct val="90000"/>
              </a:lnSpc>
              <a:spcBef>
                <a:spcPts val="0"/>
              </a:spcBef>
              <a:buFont typeface="Arial" panose="020B0604020202020204" pitchFamily="34" charset="0"/>
              <a:buNone/>
              <a:defRPr sz="3984" b="0" spc="-156" baseline="0">
                <a:solidFill>
                  <a:schemeClr val="accent5"/>
                </a:solidFill>
              </a:defRPr>
            </a:lvl5pPr>
            <a:lvl6pPr marL="0" indent="0">
              <a:lnSpc>
                <a:spcPct val="90000"/>
              </a:lnSpc>
              <a:spcBef>
                <a:spcPts val="0"/>
              </a:spcBef>
              <a:buFont typeface="Arial" panose="020B0604020202020204" pitchFamily="34" charset="0"/>
              <a:buNone/>
              <a:defRPr sz="3984" b="0" spc="-156" baseline="0">
                <a:solidFill>
                  <a:schemeClr val="accent5"/>
                </a:solidFill>
              </a:defRPr>
            </a:lvl6pPr>
            <a:lvl7pPr marL="0" indent="0">
              <a:lnSpc>
                <a:spcPct val="90000"/>
              </a:lnSpc>
              <a:spcBef>
                <a:spcPts val="0"/>
              </a:spcBef>
              <a:buFont typeface="Arial" panose="020B0604020202020204" pitchFamily="34" charset="0"/>
              <a:buNone/>
              <a:defRPr sz="3984" b="0" spc="-156" baseline="0">
                <a:solidFill>
                  <a:schemeClr val="accent5"/>
                </a:solidFill>
              </a:defRPr>
            </a:lvl7pPr>
            <a:lvl8pPr marL="0" indent="0">
              <a:lnSpc>
                <a:spcPct val="90000"/>
              </a:lnSpc>
              <a:spcBef>
                <a:spcPts val="0"/>
              </a:spcBef>
              <a:buFont typeface="Arial" panose="020B0604020202020204" pitchFamily="34" charset="0"/>
              <a:buNone/>
              <a:defRPr sz="3984" b="0" spc="-156" baseline="0">
                <a:solidFill>
                  <a:schemeClr val="accent5"/>
                </a:solidFill>
              </a:defRPr>
            </a:lvl8pPr>
            <a:lvl9pPr marL="0" indent="0">
              <a:lnSpc>
                <a:spcPct val="90000"/>
              </a:lnSpc>
              <a:spcBef>
                <a:spcPts val="0"/>
              </a:spcBef>
              <a:buFont typeface="Arial" panose="020B0604020202020204" pitchFamily="34" charset="0"/>
              <a:buNone/>
              <a:defRPr sz="3984" b="0" spc="-156" baseline="0">
                <a:solidFill>
                  <a:schemeClr val="accent5"/>
                </a:solidFill>
              </a:defRPr>
            </a:lvl9pPr>
          </a:lstStyle>
          <a:p>
            <a:pPr lvl="0"/>
            <a:r>
              <a:rPr lang="en-GB"/>
              <a:t>[Kopje]</a:t>
            </a:r>
          </a:p>
          <a:p>
            <a:pPr lvl="0"/>
            <a:r>
              <a:rPr lang="en-GB"/>
              <a:t>JU-LEVEL1=Standaard</a:t>
            </a:r>
          </a:p>
          <a:p>
            <a:pPr lvl="1"/>
            <a:r>
              <a:rPr lang="en-GB"/>
              <a:t>JU-LEVEL2=Basistekst</a:t>
            </a:r>
          </a:p>
          <a:p>
            <a:pPr lvl="2"/>
            <a:r>
              <a:rPr lang="en-GB"/>
              <a:t>JU-LEVEL3=Opsomming</a:t>
            </a:r>
          </a:p>
          <a:p>
            <a:pPr lvl="3"/>
            <a:r>
              <a:rPr lang="en-GB"/>
              <a:t>JU-LEVEL4=Zwevend 1e niveau </a:t>
            </a:r>
          </a:p>
        </p:txBody>
      </p:sp>
      <p:sp>
        <p:nvSpPr>
          <p:cNvPr id="2" name="***Titel 5"/>
          <p:cNvSpPr>
            <a:spLocks noGrp="1" noSelect="1"/>
          </p:cNvSpPr>
          <p:nvPr>
            <p:ph type="title" hasCustomPrompt="1"/>
          </p:nvPr>
        </p:nvSpPr>
        <p:spPr>
          <a:xfrm>
            <a:off x="1247460" y="1325108"/>
            <a:ext cx="14855250" cy="1024333"/>
          </a:xfrm>
        </p:spPr>
        <p:txBody>
          <a:bodyPr/>
          <a:lstStyle>
            <a:lvl1pPr>
              <a:defRPr sz="6260" b="0" cap="none" spc="-299" baseline="0">
                <a:solidFill>
                  <a:schemeClr val="accent1"/>
                </a:solidFill>
              </a:defRPr>
            </a:lvl1pPr>
          </a:lstStyle>
          <a:p>
            <a:r>
              <a:rPr lang="en-GB"/>
              <a:t>[Highlights]</a:t>
            </a:r>
          </a:p>
        </p:txBody>
      </p:sp>
      <p:sp>
        <p:nvSpPr>
          <p:cNvPr id="10" name="Kopregel 6 (JU-Free)"/>
          <p:cNvSpPr>
            <a:spLocks noGrp="1"/>
          </p:cNvSpPr>
          <p:nvPr>
            <p:ph type="body" sz="quarter" idx="1002" hasCustomPrompt="1"/>
          </p:nvPr>
        </p:nvSpPr>
        <p:spPr>
          <a:xfrm>
            <a:off x="1215278" y="867225"/>
            <a:ext cx="14855250" cy="409733"/>
          </a:xfrm>
        </p:spPr>
        <p:txBody>
          <a:bodyPr/>
          <a:lstStyle>
            <a:lvl1pPr marL="0" indent="0">
              <a:spcBef>
                <a:spcPts val="0"/>
              </a:spcBef>
              <a:buNone/>
              <a:defRPr cap="all">
                <a:solidFill>
                  <a:schemeClr val="accent5"/>
                </a:solidFill>
              </a:defRPr>
            </a:lvl1pPr>
            <a:lvl2pPr marL="0" indent="0">
              <a:spcBef>
                <a:spcPts val="0"/>
              </a:spcBef>
              <a:buNone/>
              <a:defRPr cap="all">
                <a:solidFill>
                  <a:schemeClr val="accent5"/>
                </a:solidFill>
              </a:defRPr>
            </a:lvl2pPr>
            <a:lvl3pPr marL="0" indent="0">
              <a:spcBef>
                <a:spcPts val="0"/>
              </a:spcBef>
              <a:buFont typeface="Arial" panose="020B0604020202020204" pitchFamily="34" charset="0"/>
              <a:buNone/>
              <a:defRPr cap="all">
                <a:solidFill>
                  <a:schemeClr val="accent5"/>
                </a:solidFill>
              </a:defRPr>
            </a:lvl3pPr>
            <a:lvl4pPr marL="0" indent="0">
              <a:spcBef>
                <a:spcPts val="0"/>
              </a:spcBef>
              <a:buFont typeface="Arial" panose="020B0604020202020204" pitchFamily="34" charset="0"/>
              <a:buNone/>
              <a:defRPr cap="all">
                <a:solidFill>
                  <a:schemeClr val="accent5"/>
                </a:solidFill>
              </a:defRPr>
            </a:lvl4pPr>
            <a:lvl5pPr marL="0" indent="0">
              <a:spcBef>
                <a:spcPts val="0"/>
              </a:spcBef>
              <a:buFont typeface="Arial" panose="020B0604020202020204" pitchFamily="34" charset="0"/>
              <a:buNone/>
              <a:defRPr cap="all">
                <a:solidFill>
                  <a:schemeClr val="accent5"/>
                </a:solidFill>
              </a:defRPr>
            </a:lvl5pPr>
            <a:lvl6pPr marL="0" indent="0">
              <a:spcBef>
                <a:spcPts val="0"/>
              </a:spcBef>
              <a:buFont typeface="Arial" panose="020B0604020202020204" pitchFamily="34" charset="0"/>
              <a:buNone/>
              <a:defRPr cap="all">
                <a:solidFill>
                  <a:schemeClr val="accent5"/>
                </a:solidFill>
              </a:defRPr>
            </a:lvl6pPr>
            <a:lvl7pPr marL="0" indent="0">
              <a:spcBef>
                <a:spcPts val="0"/>
              </a:spcBef>
              <a:buFont typeface="Arial" panose="020B0604020202020204" pitchFamily="34" charset="0"/>
              <a:buNone/>
              <a:defRPr cap="all">
                <a:solidFill>
                  <a:schemeClr val="accent5"/>
                </a:solidFill>
              </a:defRPr>
            </a:lvl7pPr>
            <a:lvl8pPr marL="0" indent="0">
              <a:spcBef>
                <a:spcPts val="0"/>
              </a:spcBef>
              <a:buFont typeface="Arial" panose="020B0604020202020204" pitchFamily="34" charset="0"/>
              <a:buNone/>
              <a:defRPr cap="all">
                <a:solidFill>
                  <a:schemeClr val="accent5"/>
                </a:solidFill>
              </a:defRPr>
            </a:lvl8pPr>
            <a:lvl9pPr marL="0" indent="0">
              <a:spcBef>
                <a:spcPts val="0"/>
              </a:spcBef>
              <a:buFont typeface="Arial" panose="020B0604020202020204" pitchFamily="34" charset="0"/>
              <a:buNone/>
              <a:defRPr cap="all">
                <a:solidFill>
                  <a:schemeClr val="accent5"/>
                </a:solidFill>
              </a:defRPr>
            </a:lvl9pPr>
          </a:lstStyle>
          <a:p>
            <a:pPr lvl="0"/>
            <a:r>
              <a:rPr lang="en-GB"/>
              <a:t>[kopregel]</a:t>
            </a:r>
          </a:p>
          <a:p>
            <a:pPr lvl="0"/>
            <a:r>
              <a:rPr lang="en-GB"/>
              <a:t>JU-LEVEL1=Standaard</a:t>
            </a:r>
          </a:p>
        </p:txBody>
      </p:sp>
    </p:spTree>
    <p:extLst>
      <p:ext uri="{BB962C8B-B14F-4D97-AF65-F5344CB8AC3E}">
        <p14:creationId xmlns:p14="http://schemas.microsoft.com/office/powerpoint/2010/main" val="243226038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Highlights (2)">
    <p:spTree>
      <p:nvGrpSpPr>
        <p:cNvPr id="1" name=""/>
        <p:cNvGrpSpPr/>
        <p:nvPr/>
      </p:nvGrpSpPr>
      <p:grpSpPr>
        <a:xfrm>
          <a:off x="0" y="0"/>
          <a:ext cx="0" cy="0"/>
          <a:chOff x="0" y="0"/>
          <a:chExt cx="0" cy="0"/>
        </a:xfrm>
      </p:grpSpPr>
      <p:sp>
        <p:nvSpPr>
          <p:cNvPr id="3" name="Date Placeholder 1"/>
          <p:cNvSpPr>
            <a:spLocks noGrp="1" noSelect="1"/>
          </p:cNvSpPr>
          <p:nvPr>
            <p:ph type="dt" sz="half" idx="10"/>
          </p:nvPr>
        </p:nvSpPr>
        <p:spPr/>
        <p:txBody>
          <a:bodyPr/>
          <a:lstStyle/>
          <a:p>
            <a:fld id="{2923B9C5-BE15-4844-92EA-6B5A4B794705}" type="datetime4">
              <a:rPr lang="en-GB" noProof="1" smtClean="0"/>
              <a:t>18 June 2024</a:t>
            </a:fld>
            <a:endParaRPr lang="en-GB" noProof="1"/>
          </a:p>
        </p:txBody>
      </p:sp>
      <p:sp>
        <p:nvSpPr>
          <p:cNvPr id="4" name="Footer Placeholder 2"/>
          <p:cNvSpPr>
            <a:spLocks noGrp="1" noSelect="1"/>
          </p:cNvSpPr>
          <p:nvPr>
            <p:ph type="ftr" sz="quarter" idx="11"/>
          </p:nvPr>
        </p:nvSpPr>
        <p:spPr/>
        <p:txBody>
          <a:bodyPr/>
          <a:lstStyle/>
          <a:p>
            <a:r>
              <a:rPr lang="en-GB" noProof="1"/>
              <a:t>[Voettekst]</a:t>
            </a:r>
          </a:p>
        </p:txBody>
      </p:sp>
      <p:sp>
        <p:nvSpPr>
          <p:cNvPr id="5" name="Slide Number Placeholder 3"/>
          <p:cNvSpPr>
            <a:spLocks noGrp="1" noSelect="1"/>
          </p:cNvSpPr>
          <p:nvPr>
            <p:ph type="sldNum" sz="quarter" idx="12"/>
          </p:nvPr>
        </p:nvSpPr>
        <p:spPr/>
        <p:txBody>
          <a:bodyPr/>
          <a:lstStyle/>
          <a:p>
            <a:r>
              <a:rPr lang="en-GB" noProof="1">
                <a:solidFill>
                  <a:schemeClr val="accent1"/>
                </a:solidFill>
              </a:rPr>
              <a:t>|</a:t>
            </a:r>
            <a:r>
              <a:rPr lang="en-GB" noProof="1"/>
              <a:t> </a:t>
            </a:r>
            <a:fld id="{1336C48C-F87C-4E4B-81EF-5027B17D1F61}" type="slidenum">
              <a:rPr lang="en-GB" noProof="1" smtClean="0"/>
              <a:pPr/>
              <a:t>‹#›</a:t>
            </a:fld>
            <a:endParaRPr lang="en-GB" noProof="1"/>
          </a:p>
        </p:txBody>
      </p:sp>
      <p:sp>
        <p:nvSpPr>
          <p:cNvPr id="14" name="Frame text 4"/>
          <p:cNvSpPr>
            <a:spLocks noGrp="1" noSelect="1"/>
          </p:cNvSpPr>
          <p:nvPr>
            <p:ph type="body" sz="quarter" idx="14" hasCustomPrompt="1"/>
          </p:nvPr>
        </p:nvSpPr>
        <p:spPr>
          <a:xfrm>
            <a:off x="7885662" y="3154947"/>
            <a:ext cx="8217048" cy="4557679"/>
          </a:xfrm>
        </p:spPr>
        <p:txBody>
          <a:bodyPr/>
          <a:lstStyle>
            <a:lvl1pPr marL="0" indent="0">
              <a:spcBef>
                <a:spcPts val="0"/>
              </a:spcBef>
              <a:spcAft>
                <a:spcPts val="427"/>
              </a:spcAft>
              <a:buNone/>
              <a:defRPr sz="2419" b="0" baseline="0">
                <a:solidFill>
                  <a:schemeClr val="accent5"/>
                </a:solidFill>
                <a:latin typeface="+mj-lt"/>
              </a:defRPr>
            </a:lvl1pPr>
            <a:lvl2pPr marL="0" indent="0">
              <a:lnSpc>
                <a:spcPct val="95000"/>
              </a:lnSpc>
              <a:spcBef>
                <a:spcPts val="0"/>
              </a:spcBef>
              <a:buNone/>
              <a:defRPr sz="3984" b="0" spc="-156" baseline="0">
                <a:solidFill>
                  <a:schemeClr val="accent5"/>
                </a:solidFill>
              </a:defRPr>
            </a:lvl2pPr>
            <a:lvl3pPr marL="460955" indent="-460955">
              <a:lnSpc>
                <a:spcPct val="90000"/>
              </a:lnSpc>
              <a:spcBef>
                <a:spcPts val="0"/>
              </a:spcBef>
              <a:buFont typeface="Open Sans" panose="020B0606030504020204" pitchFamily="34" charset="0"/>
              <a:buChar char="–"/>
              <a:defRPr sz="3984" b="0" spc="-156" baseline="0">
                <a:solidFill>
                  <a:schemeClr val="accent5"/>
                </a:solidFill>
              </a:defRPr>
            </a:lvl3pPr>
            <a:lvl4pPr marL="460955" indent="0">
              <a:lnSpc>
                <a:spcPct val="90000"/>
              </a:lnSpc>
              <a:spcBef>
                <a:spcPts val="0"/>
              </a:spcBef>
              <a:buFont typeface="Arial" panose="020B0604020202020204" pitchFamily="34" charset="0"/>
              <a:buNone/>
              <a:defRPr sz="3984" b="0" spc="-156" baseline="0">
                <a:solidFill>
                  <a:schemeClr val="accent5"/>
                </a:solidFill>
                <a:latin typeface="Open Sans" panose="020B0606030504020204" pitchFamily="34" charset="0"/>
                <a:ea typeface="Open Sans" panose="020B0606030504020204" pitchFamily="34" charset="0"/>
                <a:cs typeface="Open Sans" panose="020B0606030504020204" pitchFamily="34" charset="0"/>
              </a:defRPr>
            </a:lvl4pPr>
            <a:lvl5pPr marL="0" indent="0">
              <a:lnSpc>
                <a:spcPct val="90000"/>
              </a:lnSpc>
              <a:spcBef>
                <a:spcPts val="0"/>
              </a:spcBef>
              <a:buFont typeface="Arial" panose="020B0604020202020204" pitchFamily="34" charset="0"/>
              <a:buNone/>
              <a:defRPr sz="3984" b="0" spc="-156" baseline="0">
                <a:solidFill>
                  <a:schemeClr val="accent5"/>
                </a:solidFill>
              </a:defRPr>
            </a:lvl5pPr>
            <a:lvl6pPr marL="0" indent="0">
              <a:lnSpc>
                <a:spcPct val="90000"/>
              </a:lnSpc>
              <a:spcBef>
                <a:spcPts val="0"/>
              </a:spcBef>
              <a:buFont typeface="Arial" panose="020B0604020202020204" pitchFamily="34" charset="0"/>
              <a:buNone/>
              <a:defRPr sz="3984" b="0" spc="-156" baseline="0">
                <a:solidFill>
                  <a:schemeClr val="accent5"/>
                </a:solidFill>
              </a:defRPr>
            </a:lvl6pPr>
            <a:lvl7pPr marL="0" indent="0">
              <a:lnSpc>
                <a:spcPct val="90000"/>
              </a:lnSpc>
              <a:spcBef>
                <a:spcPts val="0"/>
              </a:spcBef>
              <a:buFont typeface="Arial" panose="020B0604020202020204" pitchFamily="34" charset="0"/>
              <a:buNone/>
              <a:defRPr sz="3984" b="0" spc="-156" baseline="0">
                <a:solidFill>
                  <a:schemeClr val="accent5"/>
                </a:solidFill>
              </a:defRPr>
            </a:lvl7pPr>
            <a:lvl8pPr marL="0" indent="0">
              <a:lnSpc>
                <a:spcPct val="90000"/>
              </a:lnSpc>
              <a:spcBef>
                <a:spcPts val="0"/>
              </a:spcBef>
              <a:buFont typeface="Arial" panose="020B0604020202020204" pitchFamily="34" charset="0"/>
              <a:buNone/>
              <a:defRPr sz="3984" b="0" spc="-156" baseline="0">
                <a:solidFill>
                  <a:schemeClr val="accent5"/>
                </a:solidFill>
              </a:defRPr>
            </a:lvl8pPr>
            <a:lvl9pPr marL="0" indent="0">
              <a:lnSpc>
                <a:spcPct val="90000"/>
              </a:lnSpc>
              <a:spcBef>
                <a:spcPts val="0"/>
              </a:spcBef>
              <a:buFont typeface="Arial" panose="020B0604020202020204" pitchFamily="34" charset="0"/>
              <a:buNone/>
              <a:defRPr sz="3984" b="0" spc="-156" baseline="0">
                <a:solidFill>
                  <a:schemeClr val="accent5"/>
                </a:solidFill>
              </a:defRPr>
            </a:lvl9pPr>
          </a:lstStyle>
          <a:p>
            <a:pPr lvl="0"/>
            <a:r>
              <a:rPr lang="en-GB"/>
              <a:t>[Kopje]</a:t>
            </a:r>
          </a:p>
        </p:txBody>
      </p:sp>
      <p:sp>
        <p:nvSpPr>
          <p:cNvPr id="13" name="Frame text 5 (JU-Free)"/>
          <p:cNvSpPr>
            <a:spLocks noGrp="1"/>
          </p:cNvSpPr>
          <p:nvPr>
            <p:ph type="body" sz="quarter" idx="13" hasCustomPrompt="1"/>
          </p:nvPr>
        </p:nvSpPr>
        <p:spPr>
          <a:xfrm>
            <a:off x="1448120" y="3152440"/>
            <a:ext cx="5740289" cy="4557679"/>
          </a:xfrm>
        </p:spPr>
        <p:txBody>
          <a:bodyPr/>
          <a:lstStyle>
            <a:lvl1pPr marL="0" indent="0">
              <a:spcBef>
                <a:spcPts val="0"/>
              </a:spcBef>
              <a:spcAft>
                <a:spcPts val="427"/>
              </a:spcAft>
              <a:buNone/>
              <a:defRPr sz="2419" b="0" baseline="0">
                <a:solidFill>
                  <a:schemeClr val="accent5"/>
                </a:solidFill>
                <a:latin typeface="+mj-lt"/>
              </a:defRPr>
            </a:lvl1pPr>
            <a:lvl2pPr marL="0" indent="0">
              <a:lnSpc>
                <a:spcPct val="95000"/>
              </a:lnSpc>
              <a:spcBef>
                <a:spcPts val="0"/>
              </a:spcBef>
              <a:buNone/>
              <a:defRPr sz="3984" b="0" spc="-156" baseline="0">
                <a:solidFill>
                  <a:schemeClr val="accent5"/>
                </a:solidFill>
              </a:defRPr>
            </a:lvl2pPr>
            <a:lvl3pPr marL="460955" indent="-460955">
              <a:lnSpc>
                <a:spcPct val="90000"/>
              </a:lnSpc>
              <a:spcBef>
                <a:spcPts val="0"/>
              </a:spcBef>
              <a:buFontTx/>
              <a:buChar char="–"/>
              <a:defRPr sz="3984" b="0" spc="-156" baseline="0">
                <a:solidFill>
                  <a:schemeClr val="accent5"/>
                </a:solidFill>
              </a:defRPr>
            </a:lvl3pPr>
            <a:lvl4pPr marL="460955" indent="0">
              <a:lnSpc>
                <a:spcPct val="90000"/>
              </a:lnSpc>
              <a:spcBef>
                <a:spcPts val="0"/>
              </a:spcBef>
              <a:buFont typeface="Arial" panose="020B0604020202020204" pitchFamily="34" charset="0"/>
              <a:buNone/>
              <a:defRPr sz="3984" b="0" spc="-156" baseline="0">
                <a:solidFill>
                  <a:schemeClr val="accent5"/>
                </a:solidFill>
                <a:latin typeface="+mn-lt"/>
              </a:defRPr>
            </a:lvl4pPr>
            <a:lvl5pPr marL="0" indent="0">
              <a:lnSpc>
                <a:spcPct val="90000"/>
              </a:lnSpc>
              <a:spcBef>
                <a:spcPts val="0"/>
              </a:spcBef>
              <a:buFont typeface="Arial" panose="020B0604020202020204" pitchFamily="34" charset="0"/>
              <a:buNone/>
              <a:defRPr sz="3984" b="0" spc="-156" baseline="0">
                <a:solidFill>
                  <a:schemeClr val="accent5"/>
                </a:solidFill>
              </a:defRPr>
            </a:lvl5pPr>
            <a:lvl6pPr marL="0" indent="0">
              <a:lnSpc>
                <a:spcPct val="90000"/>
              </a:lnSpc>
              <a:spcBef>
                <a:spcPts val="0"/>
              </a:spcBef>
              <a:buFont typeface="Arial" panose="020B0604020202020204" pitchFamily="34" charset="0"/>
              <a:buNone/>
              <a:defRPr sz="3984" b="0" spc="-156" baseline="0">
                <a:solidFill>
                  <a:schemeClr val="accent5"/>
                </a:solidFill>
              </a:defRPr>
            </a:lvl6pPr>
            <a:lvl7pPr marL="0" indent="0">
              <a:lnSpc>
                <a:spcPct val="90000"/>
              </a:lnSpc>
              <a:spcBef>
                <a:spcPts val="0"/>
              </a:spcBef>
              <a:buFont typeface="Arial" panose="020B0604020202020204" pitchFamily="34" charset="0"/>
              <a:buNone/>
              <a:defRPr sz="3984" b="0" spc="-156" baseline="0">
                <a:solidFill>
                  <a:schemeClr val="accent5"/>
                </a:solidFill>
              </a:defRPr>
            </a:lvl7pPr>
            <a:lvl8pPr marL="0" indent="0">
              <a:lnSpc>
                <a:spcPct val="90000"/>
              </a:lnSpc>
              <a:spcBef>
                <a:spcPts val="0"/>
              </a:spcBef>
              <a:buFont typeface="Arial" panose="020B0604020202020204" pitchFamily="34" charset="0"/>
              <a:buNone/>
              <a:defRPr sz="3984" b="0" spc="-156" baseline="0">
                <a:solidFill>
                  <a:schemeClr val="accent5"/>
                </a:solidFill>
              </a:defRPr>
            </a:lvl8pPr>
            <a:lvl9pPr marL="0" indent="0">
              <a:lnSpc>
                <a:spcPct val="90000"/>
              </a:lnSpc>
              <a:spcBef>
                <a:spcPts val="0"/>
              </a:spcBef>
              <a:buFont typeface="Arial" panose="020B0604020202020204" pitchFamily="34" charset="0"/>
              <a:buNone/>
              <a:defRPr sz="3984" b="0" spc="-156" baseline="0">
                <a:solidFill>
                  <a:schemeClr val="accent5"/>
                </a:solidFill>
              </a:defRPr>
            </a:lvl9pPr>
          </a:lstStyle>
          <a:p>
            <a:pPr lvl="0"/>
            <a:r>
              <a:rPr lang="en-GB"/>
              <a:t>[Kopje]</a:t>
            </a:r>
          </a:p>
          <a:p>
            <a:pPr lvl="0"/>
            <a:r>
              <a:rPr lang="en-GB"/>
              <a:t>JU-LEVEL1=Standaard</a:t>
            </a:r>
          </a:p>
          <a:p>
            <a:pPr lvl="1"/>
            <a:r>
              <a:rPr lang="en-GB"/>
              <a:t>JU-LEVEL2=Basistekst</a:t>
            </a:r>
          </a:p>
          <a:p>
            <a:pPr lvl="2"/>
            <a:r>
              <a:rPr lang="en-GB"/>
              <a:t>JU-LEVEL3=Opsomming</a:t>
            </a:r>
          </a:p>
          <a:p>
            <a:pPr lvl="3"/>
            <a:r>
              <a:rPr lang="en-GB"/>
              <a:t>JU-LEVEL4=Zwevend 1e niveau </a:t>
            </a:r>
          </a:p>
        </p:txBody>
      </p:sp>
      <p:sp>
        <p:nvSpPr>
          <p:cNvPr id="2" name="***Titel 6"/>
          <p:cNvSpPr>
            <a:spLocks noGrp="1" noSelect="1"/>
          </p:cNvSpPr>
          <p:nvPr>
            <p:ph type="title" hasCustomPrompt="1"/>
          </p:nvPr>
        </p:nvSpPr>
        <p:spPr>
          <a:xfrm>
            <a:off x="1247460" y="1325108"/>
            <a:ext cx="14855250" cy="1024333"/>
          </a:xfrm>
        </p:spPr>
        <p:txBody>
          <a:bodyPr/>
          <a:lstStyle>
            <a:lvl1pPr>
              <a:defRPr sz="6260" b="0" cap="none" spc="-299" baseline="0">
                <a:solidFill>
                  <a:schemeClr val="accent1"/>
                </a:solidFill>
              </a:defRPr>
            </a:lvl1pPr>
          </a:lstStyle>
          <a:p>
            <a:r>
              <a:rPr lang="en-GB"/>
              <a:t>[Highlights]</a:t>
            </a:r>
          </a:p>
        </p:txBody>
      </p:sp>
      <p:sp>
        <p:nvSpPr>
          <p:cNvPr id="10" name="Kopregel 7 (JU-Free)"/>
          <p:cNvSpPr>
            <a:spLocks noGrp="1"/>
          </p:cNvSpPr>
          <p:nvPr>
            <p:ph type="body" sz="quarter" idx="1002" hasCustomPrompt="1"/>
          </p:nvPr>
        </p:nvSpPr>
        <p:spPr>
          <a:xfrm>
            <a:off x="1215278" y="867225"/>
            <a:ext cx="14855250" cy="409733"/>
          </a:xfrm>
        </p:spPr>
        <p:txBody>
          <a:bodyPr/>
          <a:lstStyle>
            <a:lvl1pPr marL="0" indent="0">
              <a:spcBef>
                <a:spcPts val="0"/>
              </a:spcBef>
              <a:buNone/>
              <a:defRPr cap="all">
                <a:solidFill>
                  <a:schemeClr val="accent5"/>
                </a:solidFill>
              </a:defRPr>
            </a:lvl1pPr>
            <a:lvl2pPr marL="0" indent="0">
              <a:spcBef>
                <a:spcPts val="0"/>
              </a:spcBef>
              <a:buNone/>
              <a:defRPr cap="all">
                <a:solidFill>
                  <a:schemeClr val="accent5"/>
                </a:solidFill>
              </a:defRPr>
            </a:lvl2pPr>
            <a:lvl3pPr marL="0" indent="0">
              <a:spcBef>
                <a:spcPts val="0"/>
              </a:spcBef>
              <a:buFont typeface="Arial" panose="020B0604020202020204" pitchFamily="34" charset="0"/>
              <a:buNone/>
              <a:defRPr cap="all">
                <a:solidFill>
                  <a:schemeClr val="accent5"/>
                </a:solidFill>
              </a:defRPr>
            </a:lvl3pPr>
            <a:lvl4pPr marL="0" indent="0">
              <a:spcBef>
                <a:spcPts val="0"/>
              </a:spcBef>
              <a:buFont typeface="Arial" panose="020B0604020202020204" pitchFamily="34" charset="0"/>
              <a:buNone/>
              <a:defRPr cap="all">
                <a:solidFill>
                  <a:schemeClr val="accent5"/>
                </a:solidFill>
              </a:defRPr>
            </a:lvl4pPr>
            <a:lvl5pPr marL="0" indent="0">
              <a:spcBef>
                <a:spcPts val="0"/>
              </a:spcBef>
              <a:buFont typeface="Arial" panose="020B0604020202020204" pitchFamily="34" charset="0"/>
              <a:buNone/>
              <a:defRPr cap="all">
                <a:solidFill>
                  <a:schemeClr val="accent5"/>
                </a:solidFill>
              </a:defRPr>
            </a:lvl5pPr>
            <a:lvl6pPr marL="0" indent="0">
              <a:spcBef>
                <a:spcPts val="0"/>
              </a:spcBef>
              <a:buFont typeface="Arial" panose="020B0604020202020204" pitchFamily="34" charset="0"/>
              <a:buNone/>
              <a:defRPr cap="all">
                <a:solidFill>
                  <a:schemeClr val="accent5"/>
                </a:solidFill>
              </a:defRPr>
            </a:lvl6pPr>
            <a:lvl7pPr marL="0" indent="0">
              <a:spcBef>
                <a:spcPts val="0"/>
              </a:spcBef>
              <a:buFont typeface="Arial" panose="020B0604020202020204" pitchFamily="34" charset="0"/>
              <a:buNone/>
              <a:defRPr cap="all">
                <a:solidFill>
                  <a:schemeClr val="accent5"/>
                </a:solidFill>
              </a:defRPr>
            </a:lvl7pPr>
            <a:lvl8pPr marL="0" indent="0">
              <a:spcBef>
                <a:spcPts val="0"/>
              </a:spcBef>
              <a:buFont typeface="Arial" panose="020B0604020202020204" pitchFamily="34" charset="0"/>
              <a:buNone/>
              <a:defRPr cap="all">
                <a:solidFill>
                  <a:schemeClr val="accent5"/>
                </a:solidFill>
              </a:defRPr>
            </a:lvl8pPr>
            <a:lvl9pPr marL="0" indent="0">
              <a:spcBef>
                <a:spcPts val="0"/>
              </a:spcBef>
              <a:buFont typeface="Arial" panose="020B0604020202020204" pitchFamily="34" charset="0"/>
              <a:buNone/>
              <a:defRPr cap="all">
                <a:solidFill>
                  <a:schemeClr val="accent5"/>
                </a:solidFill>
              </a:defRPr>
            </a:lvl9pPr>
          </a:lstStyle>
          <a:p>
            <a:pPr lvl="0"/>
            <a:r>
              <a:rPr lang="en-GB"/>
              <a:t>[kopregel]</a:t>
            </a:r>
          </a:p>
          <a:p>
            <a:pPr lvl="0"/>
            <a:r>
              <a:rPr lang="en-GB"/>
              <a:t>JU-LEVEL1=Standaard</a:t>
            </a:r>
          </a:p>
        </p:txBody>
      </p:sp>
    </p:spTree>
    <p:extLst>
      <p:ext uri="{BB962C8B-B14F-4D97-AF65-F5344CB8AC3E}">
        <p14:creationId xmlns:p14="http://schemas.microsoft.com/office/powerpoint/2010/main" val="69286527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Highlights (4)">
    <p:spTree>
      <p:nvGrpSpPr>
        <p:cNvPr id="1" name=""/>
        <p:cNvGrpSpPr/>
        <p:nvPr/>
      </p:nvGrpSpPr>
      <p:grpSpPr>
        <a:xfrm>
          <a:off x="0" y="0"/>
          <a:ext cx="0" cy="0"/>
          <a:chOff x="0" y="0"/>
          <a:chExt cx="0" cy="0"/>
        </a:xfrm>
      </p:grpSpPr>
      <p:sp>
        <p:nvSpPr>
          <p:cNvPr id="3" name="Date Placeholder 1"/>
          <p:cNvSpPr>
            <a:spLocks noGrp="1" noSelect="1"/>
          </p:cNvSpPr>
          <p:nvPr>
            <p:ph type="dt" sz="half" idx="10"/>
          </p:nvPr>
        </p:nvSpPr>
        <p:spPr/>
        <p:txBody>
          <a:bodyPr/>
          <a:lstStyle/>
          <a:p>
            <a:fld id="{2923B9C5-BE15-4844-92EA-6B5A4B794705}" type="datetime4">
              <a:rPr lang="en-GB" noProof="1" smtClean="0"/>
              <a:t>18 June 2024</a:t>
            </a:fld>
            <a:endParaRPr lang="en-GB" noProof="1"/>
          </a:p>
        </p:txBody>
      </p:sp>
      <p:sp>
        <p:nvSpPr>
          <p:cNvPr id="4" name="Footer Placeholder 2"/>
          <p:cNvSpPr>
            <a:spLocks noGrp="1" noSelect="1"/>
          </p:cNvSpPr>
          <p:nvPr>
            <p:ph type="ftr" sz="quarter" idx="11"/>
          </p:nvPr>
        </p:nvSpPr>
        <p:spPr/>
        <p:txBody>
          <a:bodyPr/>
          <a:lstStyle/>
          <a:p>
            <a:r>
              <a:rPr lang="en-GB" noProof="1"/>
              <a:t>[Voettekst]</a:t>
            </a:r>
          </a:p>
        </p:txBody>
      </p:sp>
      <p:sp>
        <p:nvSpPr>
          <p:cNvPr id="5" name="Slide Number Placeholder 3"/>
          <p:cNvSpPr>
            <a:spLocks noGrp="1" noSelect="1"/>
          </p:cNvSpPr>
          <p:nvPr>
            <p:ph type="sldNum" sz="quarter" idx="12"/>
          </p:nvPr>
        </p:nvSpPr>
        <p:spPr/>
        <p:txBody>
          <a:bodyPr/>
          <a:lstStyle/>
          <a:p>
            <a:r>
              <a:rPr lang="en-GB" noProof="1">
                <a:solidFill>
                  <a:schemeClr val="accent1"/>
                </a:solidFill>
              </a:rPr>
              <a:t>|</a:t>
            </a:r>
            <a:r>
              <a:rPr lang="en-GB" noProof="1"/>
              <a:t> </a:t>
            </a:r>
            <a:fld id="{1336C48C-F87C-4E4B-81EF-5027B17D1F61}" type="slidenum">
              <a:rPr lang="en-GB" noProof="1" smtClean="0"/>
              <a:pPr/>
              <a:t>‹#›</a:t>
            </a:fld>
            <a:endParaRPr lang="en-GB" noProof="1"/>
          </a:p>
        </p:txBody>
      </p:sp>
      <p:sp>
        <p:nvSpPr>
          <p:cNvPr id="16" name="Frame text 4"/>
          <p:cNvSpPr>
            <a:spLocks noGrp="1" noSelect="1"/>
          </p:cNvSpPr>
          <p:nvPr>
            <p:ph type="body" sz="quarter" idx="16" hasCustomPrompt="1"/>
          </p:nvPr>
        </p:nvSpPr>
        <p:spPr>
          <a:xfrm>
            <a:off x="13161842" y="3135546"/>
            <a:ext cx="3367990" cy="4557679"/>
          </a:xfrm>
        </p:spPr>
        <p:txBody>
          <a:bodyPr/>
          <a:lstStyle>
            <a:lvl1pPr marL="0" indent="0">
              <a:spcBef>
                <a:spcPts val="0"/>
              </a:spcBef>
              <a:spcAft>
                <a:spcPts val="427"/>
              </a:spcAft>
              <a:buNone/>
              <a:defRPr sz="2419" b="0" baseline="0">
                <a:solidFill>
                  <a:schemeClr val="accent5"/>
                </a:solidFill>
                <a:latin typeface="+mj-lt"/>
              </a:defRPr>
            </a:lvl1pPr>
            <a:lvl2pPr marL="0" indent="0">
              <a:lnSpc>
                <a:spcPct val="95000"/>
              </a:lnSpc>
              <a:spcBef>
                <a:spcPts val="0"/>
              </a:spcBef>
              <a:buNone/>
              <a:defRPr sz="3984" b="0" spc="-156" baseline="0">
                <a:solidFill>
                  <a:schemeClr val="accent5"/>
                </a:solidFill>
              </a:defRPr>
            </a:lvl2pPr>
            <a:lvl3pPr marL="460955" indent="-460955">
              <a:lnSpc>
                <a:spcPct val="90000"/>
              </a:lnSpc>
              <a:spcBef>
                <a:spcPts val="0"/>
              </a:spcBef>
              <a:buFontTx/>
              <a:buChar char="–"/>
              <a:defRPr sz="3984" b="0" spc="-156" baseline="0">
                <a:solidFill>
                  <a:schemeClr val="accent5"/>
                </a:solidFill>
              </a:defRPr>
            </a:lvl3pPr>
            <a:lvl4pPr marL="460955" indent="0">
              <a:lnSpc>
                <a:spcPct val="90000"/>
              </a:lnSpc>
              <a:spcBef>
                <a:spcPts val="0"/>
              </a:spcBef>
              <a:buFont typeface="Arial" panose="020B0604020202020204" pitchFamily="34" charset="0"/>
              <a:buNone/>
              <a:defRPr sz="3984" b="0" spc="-156" baseline="0">
                <a:solidFill>
                  <a:schemeClr val="accent5"/>
                </a:solidFill>
                <a:latin typeface="+mn-lt"/>
              </a:defRPr>
            </a:lvl4pPr>
            <a:lvl5pPr marL="0" indent="0">
              <a:lnSpc>
                <a:spcPct val="90000"/>
              </a:lnSpc>
              <a:spcBef>
                <a:spcPts val="0"/>
              </a:spcBef>
              <a:buFont typeface="Arial" panose="020B0604020202020204" pitchFamily="34" charset="0"/>
              <a:buNone/>
              <a:defRPr sz="3984" b="0" spc="-156" baseline="0">
                <a:solidFill>
                  <a:schemeClr val="accent5"/>
                </a:solidFill>
              </a:defRPr>
            </a:lvl5pPr>
            <a:lvl6pPr marL="0" indent="0">
              <a:lnSpc>
                <a:spcPct val="90000"/>
              </a:lnSpc>
              <a:spcBef>
                <a:spcPts val="0"/>
              </a:spcBef>
              <a:buFont typeface="Arial" panose="020B0604020202020204" pitchFamily="34" charset="0"/>
              <a:buNone/>
              <a:defRPr sz="3984" b="0" spc="-156" baseline="0">
                <a:solidFill>
                  <a:schemeClr val="accent5"/>
                </a:solidFill>
              </a:defRPr>
            </a:lvl6pPr>
            <a:lvl7pPr marL="0" indent="0">
              <a:lnSpc>
                <a:spcPct val="90000"/>
              </a:lnSpc>
              <a:spcBef>
                <a:spcPts val="0"/>
              </a:spcBef>
              <a:buFont typeface="Arial" panose="020B0604020202020204" pitchFamily="34" charset="0"/>
              <a:buNone/>
              <a:defRPr sz="3984" b="0" spc="-156" baseline="0">
                <a:solidFill>
                  <a:schemeClr val="accent5"/>
                </a:solidFill>
              </a:defRPr>
            </a:lvl7pPr>
            <a:lvl8pPr marL="0" indent="0">
              <a:lnSpc>
                <a:spcPct val="90000"/>
              </a:lnSpc>
              <a:spcBef>
                <a:spcPts val="0"/>
              </a:spcBef>
              <a:buFont typeface="Arial" panose="020B0604020202020204" pitchFamily="34" charset="0"/>
              <a:buNone/>
              <a:defRPr sz="3984" b="0" spc="-156" baseline="0">
                <a:solidFill>
                  <a:schemeClr val="accent5"/>
                </a:solidFill>
              </a:defRPr>
            </a:lvl8pPr>
            <a:lvl9pPr marL="0" indent="0">
              <a:lnSpc>
                <a:spcPct val="90000"/>
              </a:lnSpc>
              <a:spcBef>
                <a:spcPts val="0"/>
              </a:spcBef>
              <a:buFont typeface="Arial" panose="020B0604020202020204" pitchFamily="34" charset="0"/>
              <a:buNone/>
              <a:defRPr sz="3984" b="0" spc="-156" baseline="0">
                <a:solidFill>
                  <a:schemeClr val="accent5"/>
                </a:solidFill>
              </a:defRPr>
            </a:lvl9pPr>
          </a:lstStyle>
          <a:p>
            <a:pPr lvl="0"/>
            <a:r>
              <a:rPr lang="en-GB"/>
              <a:t>[Kopje]</a:t>
            </a:r>
          </a:p>
        </p:txBody>
      </p:sp>
      <p:sp>
        <p:nvSpPr>
          <p:cNvPr id="15" name="Frame text 5"/>
          <p:cNvSpPr>
            <a:spLocks noGrp="1" noSelect="1"/>
          </p:cNvSpPr>
          <p:nvPr>
            <p:ph type="body" sz="quarter" idx="15" hasCustomPrompt="1"/>
          </p:nvPr>
        </p:nvSpPr>
        <p:spPr>
          <a:xfrm>
            <a:off x="9262107" y="3135546"/>
            <a:ext cx="3367990" cy="4557679"/>
          </a:xfrm>
        </p:spPr>
        <p:txBody>
          <a:bodyPr/>
          <a:lstStyle>
            <a:lvl1pPr marL="0" indent="0">
              <a:spcBef>
                <a:spcPts val="0"/>
              </a:spcBef>
              <a:spcAft>
                <a:spcPts val="427"/>
              </a:spcAft>
              <a:buNone/>
              <a:defRPr sz="2419" b="0" baseline="0">
                <a:solidFill>
                  <a:schemeClr val="accent5"/>
                </a:solidFill>
                <a:latin typeface="+mj-lt"/>
              </a:defRPr>
            </a:lvl1pPr>
            <a:lvl2pPr marL="0" indent="0">
              <a:lnSpc>
                <a:spcPct val="95000"/>
              </a:lnSpc>
              <a:spcBef>
                <a:spcPts val="0"/>
              </a:spcBef>
              <a:buNone/>
              <a:defRPr sz="3984" b="0" spc="-156" baseline="0">
                <a:solidFill>
                  <a:schemeClr val="accent5"/>
                </a:solidFill>
              </a:defRPr>
            </a:lvl2pPr>
            <a:lvl3pPr marL="460955" indent="-460955">
              <a:lnSpc>
                <a:spcPct val="90000"/>
              </a:lnSpc>
              <a:spcBef>
                <a:spcPts val="0"/>
              </a:spcBef>
              <a:buFontTx/>
              <a:buChar char="–"/>
              <a:defRPr sz="3984" b="0" spc="-156" baseline="0">
                <a:solidFill>
                  <a:schemeClr val="accent5"/>
                </a:solidFill>
              </a:defRPr>
            </a:lvl3pPr>
            <a:lvl4pPr marL="460955" indent="0">
              <a:lnSpc>
                <a:spcPct val="90000"/>
              </a:lnSpc>
              <a:spcBef>
                <a:spcPts val="0"/>
              </a:spcBef>
              <a:buFont typeface="Arial" panose="020B0604020202020204" pitchFamily="34" charset="0"/>
              <a:buNone/>
              <a:defRPr sz="3984" b="0" spc="-156" baseline="0">
                <a:solidFill>
                  <a:schemeClr val="accent5"/>
                </a:solidFill>
                <a:latin typeface="+mn-lt"/>
              </a:defRPr>
            </a:lvl4pPr>
            <a:lvl5pPr marL="0" indent="0">
              <a:lnSpc>
                <a:spcPct val="90000"/>
              </a:lnSpc>
              <a:spcBef>
                <a:spcPts val="0"/>
              </a:spcBef>
              <a:buFont typeface="Arial" panose="020B0604020202020204" pitchFamily="34" charset="0"/>
              <a:buNone/>
              <a:defRPr sz="3984" b="0" spc="-156" baseline="0">
                <a:solidFill>
                  <a:schemeClr val="accent5"/>
                </a:solidFill>
              </a:defRPr>
            </a:lvl5pPr>
            <a:lvl6pPr marL="0" indent="0">
              <a:lnSpc>
                <a:spcPct val="90000"/>
              </a:lnSpc>
              <a:spcBef>
                <a:spcPts val="0"/>
              </a:spcBef>
              <a:buFont typeface="Arial" panose="020B0604020202020204" pitchFamily="34" charset="0"/>
              <a:buNone/>
              <a:defRPr sz="3984" b="0" spc="-156" baseline="0">
                <a:solidFill>
                  <a:schemeClr val="accent5"/>
                </a:solidFill>
              </a:defRPr>
            </a:lvl6pPr>
            <a:lvl7pPr marL="0" indent="0">
              <a:lnSpc>
                <a:spcPct val="90000"/>
              </a:lnSpc>
              <a:spcBef>
                <a:spcPts val="0"/>
              </a:spcBef>
              <a:buFont typeface="Arial" panose="020B0604020202020204" pitchFamily="34" charset="0"/>
              <a:buNone/>
              <a:defRPr sz="3984" b="0" spc="-156" baseline="0">
                <a:solidFill>
                  <a:schemeClr val="accent5"/>
                </a:solidFill>
              </a:defRPr>
            </a:lvl7pPr>
            <a:lvl8pPr marL="0" indent="0">
              <a:lnSpc>
                <a:spcPct val="90000"/>
              </a:lnSpc>
              <a:spcBef>
                <a:spcPts val="0"/>
              </a:spcBef>
              <a:buFont typeface="Arial" panose="020B0604020202020204" pitchFamily="34" charset="0"/>
              <a:buNone/>
              <a:defRPr sz="3984" b="0" spc="-156" baseline="0">
                <a:solidFill>
                  <a:schemeClr val="accent5"/>
                </a:solidFill>
              </a:defRPr>
            </a:lvl8pPr>
            <a:lvl9pPr marL="0" indent="0">
              <a:lnSpc>
                <a:spcPct val="90000"/>
              </a:lnSpc>
              <a:spcBef>
                <a:spcPts val="0"/>
              </a:spcBef>
              <a:buFont typeface="Arial" panose="020B0604020202020204" pitchFamily="34" charset="0"/>
              <a:buNone/>
              <a:defRPr sz="3984" b="0" spc="-156" baseline="0">
                <a:solidFill>
                  <a:schemeClr val="accent5"/>
                </a:solidFill>
              </a:defRPr>
            </a:lvl9pPr>
          </a:lstStyle>
          <a:p>
            <a:pPr lvl="0"/>
            <a:r>
              <a:rPr lang="en-GB"/>
              <a:t>[Kopje]</a:t>
            </a:r>
          </a:p>
        </p:txBody>
      </p:sp>
      <p:sp>
        <p:nvSpPr>
          <p:cNvPr id="14" name="Frame text 6"/>
          <p:cNvSpPr>
            <a:spLocks noGrp="1" noSelect="1"/>
          </p:cNvSpPr>
          <p:nvPr>
            <p:ph type="body" sz="quarter" idx="14" hasCustomPrompt="1"/>
          </p:nvPr>
        </p:nvSpPr>
        <p:spPr>
          <a:xfrm>
            <a:off x="5362374" y="3135546"/>
            <a:ext cx="3367990" cy="4557679"/>
          </a:xfrm>
        </p:spPr>
        <p:txBody>
          <a:bodyPr/>
          <a:lstStyle>
            <a:lvl1pPr marL="0" indent="0">
              <a:spcBef>
                <a:spcPts val="0"/>
              </a:spcBef>
              <a:spcAft>
                <a:spcPts val="427"/>
              </a:spcAft>
              <a:buNone/>
              <a:defRPr sz="2419" b="0" baseline="0">
                <a:solidFill>
                  <a:schemeClr val="accent5"/>
                </a:solidFill>
                <a:latin typeface="+mj-lt"/>
              </a:defRPr>
            </a:lvl1pPr>
            <a:lvl2pPr marL="0" indent="0">
              <a:lnSpc>
                <a:spcPct val="95000"/>
              </a:lnSpc>
              <a:spcBef>
                <a:spcPts val="0"/>
              </a:spcBef>
              <a:buNone/>
              <a:defRPr sz="3984" b="0" spc="-156" baseline="0">
                <a:solidFill>
                  <a:schemeClr val="accent5"/>
                </a:solidFill>
              </a:defRPr>
            </a:lvl2pPr>
            <a:lvl3pPr marL="460955" indent="-460955">
              <a:lnSpc>
                <a:spcPct val="90000"/>
              </a:lnSpc>
              <a:spcBef>
                <a:spcPts val="0"/>
              </a:spcBef>
              <a:buFontTx/>
              <a:buChar char="–"/>
              <a:defRPr sz="3984" b="0" spc="-156" baseline="0">
                <a:solidFill>
                  <a:schemeClr val="accent5"/>
                </a:solidFill>
              </a:defRPr>
            </a:lvl3pPr>
            <a:lvl4pPr marL="460955" indent="0">
              <a:lnSpc>
                <a:spcPct val="90000"/>
              </a:lnSpc>
              <a:spcBef>
                <a:spcPts val="0"/>
              </a:spcBef>
              <a:buFont typeface="Arial" panose="020B0604020202020204" pitchFamily="34" charset="0"/>
              <a:buNone/>
              <a:defRPr sz="3984" b="0" spc="-156" baseline="0">
                <a:solidFill>
                  <a:schemeClr val="accent5"/>
                </a:solidFill>
                <a:latin typeface="+mn-lt"/>
              </a:defRPr>
            </a:lvl4pPr>
            <a:lvl5pPr marL="0" indent="0">
              <a:lnSpc>
                <a:spcPct val="90000"/>
              </a:lnSpc>
              <a:spcBef>
                <a:spcPts val="0"/>
              </a:spcBef>
              <a:buFont typeface="Arial" panose="020B0604020202020204" pitchFamily="34" charset="0"/>
              <a:buNone/>
              <a:defRPr sz="3984" b="0" spc="-156" baseline="0">
                <a:solidFill>
                  <a:schemeClr val="accent5"/>
                </a:solidFill>
              </a:defRPr>
            </a:lvl5pPr>
            <a:lvl6pPr marL="0" indent="0">
              <a:lnSpc>
                <a:spcPct val="90000"/>
              </a:lnSpc>
              <a:spcBef>
                <a:spcPts val="0"/>
              </a:spcBef>
              <a:buFont typeface="Arial" panose="020B0604020202020204" pitchFamily="34" charset="0"/>
              <a:buNone/>
              <a:defRPr sz="3984" b="0" spc="-156" baseline="0">
                <a:solidFill>
                  <a:schemeClr val="accent5"/>
                </a:solidFill>
              </a:defRPr>
            </a:lvl6pPr>
            <a:lvl7pPr marL="0" indent="0">
              <a:lnSpc>
                <a:spcPct val="90000"/>
              </a:lnSpc>
              <a:spcBef>
                <a:spcPts val="0"/>
              </a:spcBef>
              <a:buFont typeface="Arial" panose="020B0604020202020204" pitchFamily="34" charset="0"/>
              <a:buNone/>
              <a:defRPr sz="3984" b="0" spc="-156" baseline="0">
                <a:solidFill>
                  <a:schemeClr val="accent5"/>
                </a:solidFill>
              </a:defRPr>
            </a:lvl7pPr>
            <a:lvl8pPr marL="0" indent="0">
              <a:lnSpc>
                <a:spcPct val="90000"/>
              </a:lnSpc>
              <a:spcBef>
                <a:spcPts val="0"/>
              </a:spcBef>
              <a:buFont typeface="Arial" panose="020B0604020202020204" pitchFamily="34" charset="0"/>
              <a:buNone/>
              <a:defRPr sz="3984" b="0" spc="-156" baseline="0">
                <a:solidFill>
                  <a:schemeClr val="accent5"/>
                </a:solidFill>
              </a:defRPr>
            </a:lvl8pPr>
            <a:lvl9pPr marL="0" indent="0">
              <a:lnSpc>
                <a:spcPct val="90000"/>
              </a:lnSpc>
              <a:spcBef>
                <a:spcPts val="0"/>
              </a:spcBef>
              <a:buFont typeface="Arial" panose="020B0604020202020204" pitchFamily="34" charset="0"/>
              <a:buNone/>
              <a:defRPr sz="3984" b="0" spc="-156" baseline="0">
                <a:solidFill>
                  <a:schemeClr val="accent5"/>
                </a:solidFill>
              </a:defRPr>
            </a:lvl9pPr>
          </a:lstStyle>
          <a:p>
            <a:pPr lvl="0"/>
            <a:r>
              <a:rPr lang="en-GB"/>
              <a:t>[Kopje]</a:t>
            </a:r>
          </a:p>
        </p:txBody>
      </p:sp>
      <p:sp>
        <p:nvSpPr>
          <p:cNvPr id="13" name="Frame text 7 (JU-Free)"/>
          <p:cNvSpPr>
            <a:spLocks noGrp="1"/>
          </p:cNvSpPr>
          <p:nvPr>
            <p:ph type="body" sz="quarter" idx="13" hasCustomPrompt="1"/>
          </p:nvPr>
        </p:nvSpPr>
        <p:spPr>
          <a:xfrm>
            <a:off x="1462640" y="3135546"/>
            <a:ext cx="3367990" cy="4557679"/>
          </a:xfrm>
        </p:spPr>
        <p:txBody>
          <a:bodyPr/>
          <a:lstStyle>
            <a:lvl1pPr marL="0" indent="0">
              <a:spcBef>
                <a:spcPts val="0"/>
              </a:spcBef>
              <a:spcAft>
                <a:spcPts val="427"/>
              </a:spcAft>
              <a:buNone/>
              <a:defRPr sz="2419" b="0" baseline="0">
                <a:solidFill>
                  <a:schemeClr val="accent5"/>
                </a:solidFill>
                <a:latin typeface="+mj-lt"/>
              </a:defRPr>
            </a:lvl1pPr>
            <a:lvl2pPr marL="0" indent="0">
              <a:lnSpc>
                <a:spcPct val="95000"/>
              </a:lnSpc>
              <a:spcBef>
                <a:spcPts val="0"/>
              </a:spcBef>
              <a:buNone/>
              <a:defRPr sz="3984" b="0" spc="-156" baseline="0">
                <a:solidFill>
                  <a:schemeClr val="accent5"/>
                </a:solidFill>
              </a:defRPr>
            </a:lvl2pPr>
            <a:lvl3pPr marL="460955" indent="-460955">
              <a:lnSpc>
                <a:spcPct val="90000"/>
              </a:lnSpc>
              <a:spcBef>
                <a:spcPts val="0"/>
              </a:spcBef>
              <a:buFontTx/>
              <a:buChar char="–"/>
              <a:defRPr sz="3984" b="0" spc="-156" baseline="0">
                <a:solidFill>
                  <a:schemeClr val="accent5"/>
                </a:solidFill>
              </a:defRPr>
            </a:lvl3pPr>
            <a:lvl4pPr marL="460955" indent="0">
              <a:lnSpc>
                <a:spcPct val="90000"/>
              </a:lnSpc>
              <a:spcBef>
                <a:spcPts val="0"/>
              </a:spcBef>
              <a:buFont typeface="Arial" panose="020B0604020202020204" pitchFamily="34" charset="0"/>
              <a:buNone/>
              <a:defRPr sz="3984" b="0" spc="-156" baseline="0">
                <a:solidFill>
                  <a:schemeClr val="accent5"/>
                </a:solidFill>
                <a:latin typeface="+mn-lt"/>
              </a:defRPr>
            </a:lvl4pPr>
            <a:lvl5pPr marL="0" indent="0">
              <a:lnSpc>
                <a:spcPct val="90000"/>
              </a:lnSpc>
              <a:spcBef>
                <a:spcPts val="0"/>
              </a:spcBef>
              <a:buFont typeface="Arial" panose="020B0604020202020204" pitchFamily="34" charset="0"/>
              <a:buNone/>
              <a:defRPr sz="3984" b="0" spc="-156" baseline="0">
                <a:solidFill>
                  <a:schemeClr val="accent5"/>
                </a:solidFill>
              </a:defRPr>
            </a:lvl5pPr>
            <a:lvl6pPr marL="0" indent="0">
              <a:lnSpc>
                <a:spcPct val="90000"/>
              </a:lnSpc>
              <a:spcBef>
                <a:spcPts val="0"/>
              </a:spcBef>
              <a:buFont typeface="Arial" panose="020B0604020202020204" pitchFamily="34" charset="0"/>
              <a:buNone/>
              <a:defRPr sz="3984" b="0" spc="-156" baseline="0">
                <a:solidFill>
                  <a:schemeClr val="accent5"/>
                </a:solidFill>
              </a:defRPr>
            </a:lvl6pPr>
            <a:lvl7pPr marL="0" indent="0">
              <a:lnSpc>
                <a:spcPct val="90000"/>
              </a:lnSpc>
              <a:spcBef>
                <a:spcPts val="0"/>
              </a:spcBef>
              <a:buFont typeface="Arial" panose="020B0604020202020204" pitchFamily="34" charset="0"/>
              <a:buNone/>
              <a:defRPr sz="3984" b="0" spc="-156" baseline="0">
                <a:solidFill>
                  <a:schemeClr val="accent5"/>
                </a:solidFill>
              </a:defRPr>
            </a:lvl7pPr>
            <a:lvl8pPr marL="0" indent="0">
              <a:lnSpc>
                <a:spcPct val="90000"/>
              </a:lnSpc>
              <a:spcBef>
                <a:spcPts val="0"/>
              </a:spcBef>
              <a:buFont typeface="Arial" panose="020B0604020202020204" pitchFamily="34" charset="0"/>
              <a:buNone/>
              <a:defRPr sz="3984" b="0" spc="-156" baseline="0">
                <a:solidFill>
                  <a:schemeClr val="accent5"/>
                </a:solidFill>
              </a:defRPr>
            </a:lvl8pPr>
            <a:lvl9pPr marL="0" indent="0">
              <a:lnSpc>
                <a:spcPct val="90000"/>
              </a:lnSpc>
              <a:spcBef>
                <a:spcPts val="0"/>
              </a:spcBef>
              <a:buFont typeface="Arial" panose="020B0604020202020204" pitchFamily="34" charset="0"/>
              <a:buNone/>
              <a:defRPr sz="3984" b="0" spc="-156" baseline="0">
                <a:solidFill>
                  <a:schemeClr val="accent5"/>
                </a:solidFill>
              </a:defRPr>
            </a:lvl9pPr>
          </a:lstStyle>
          <a:p>
            <a:pPr lvl="0"/>
            <a:r>
              <a:rPr lang="en-GB"/>
              <a:t>[Kopje]</a:t>
            </a:r>
          </a:p>
          <a:p>
            <a:pPr lvl="0"/>
            <a:r>
              <a:rPr lang="en-GB"/>
              <a:t>JU-LEVEL1=Standaard</a:t>
            </a:r>
          </a:p>
          <a:p>
            <a:pPr lvl="1"/>
            <a:r>
              <a:rPr lang="en-GB"/>
              <a:t>JU-LEVEL2=Basistekst</a:t>
            </a:r>
          </a:p>
          <a:p>
            <a:pPr lvl="2"/>
            <a:r>
              <a:rPr lang="en-GB"/>
              <a:t>JU-LEVEL3=Opsomming</a:t>
            </a:r>
          </a:p>
          <a:p>
            <a:pPr lvl="3"/>
            <a:r>
              <a:rPr lang="en-GB"/>
              <a:t>JU-LEVEL4=Zwevend 1e  niveau</a:t>
            </a:r>
          </a:p>
        </p:txBody>
      </p:sp>
      <p:sp>
        <p:nvSpPr>
          <p:cNvPr id="2" name="***Titel 8"/>
          <p:cNvSpPr>
            <a:spLocks noGrp="1" noSelect="1"/>
          </p:cNvSpPr>
          <p:nvPr>
            <p:ph type="title" hasCustomPrompt="1"/>
          </p:nvPr>
        </p:nvSpPr>
        <p:spPr>
          <a:xfrm>
            <a:off x="1247460" y="1325108"/>
            <a:ext cx="14855250" cy="1024333"/>
          </a:xfrm>
        </p:spPr>
        <p:txBody>
          <a:bodyPr/>
          <a:lstStyle>
            <a:lvl1pPr>
              <a:defRPr sz="6260" b="0" cap="none" spc="-299" baseline="0">
                <a:solidFill>
                  <a:schemeClr val="accent1"/>
                </a:solidFill>
              </a:defRPr>
            </a:lvl1pPr>
          </a:lstStyle>
          <a:p>
            <a:r>
              <a:rPr lang="en-GB"/>
              <a:t>[Highlights]</a:t>
            </a:r>
          </a:p>
        </p:txBody>
      </p:sp>
      <p:sp>
        <p:nvSpPr>
          <p:cNvPr id="17" name="Kopregel 9 (JU-Free)"/>
          <p:cNvSpPr>
            <a:spLocks noGrp="1"/>
          </p:cNvSpPr>
          <p:nvPr>
            <p:ph type="body" sz="quarter" idx="1002" hasCustomPrompt="1"/>
          </p:nvPr>
        </p:nvSpPr>
        <p:spPr>
          <a:xfrm>
            <a:off x="1215278" y="867225"/>
            <a:ext cx="14855250" cy="409733"/>
          </a:xfrm>
        </p:spPr>
        <p:txBody>
          <a:bodyPr/>
          <a:lstStyle>
            <a:lvl1pPr marL="0" indent="0">
              <a:spcBef>
                <a:spcPts val="0"/>
              </a:spcBef>
              <a:buNone/>
              <a:defRPr cap="all">
                <a:solidFill>
                  <a:schemeClr val="accent5"/>
                </a:solidFill>
              </a:defRPr>
            </a:lvl1pPr>
            <a:lvl2pPr marL="0" indent="0">
              <a:spcBef>
                <a:spcPts val="0"/>
              </a:spcBef>
              <a:buNone/>
              <a:defRPr cap="all">
                <a:solidFill>
                  <a:schemeClr val="accent5"/>
                </a:solidFill>
              </a:defRPr>
            </a:lvl2pPr>
            <a:lvl3pPr marL="0" indent="0">
              <a:spcBef>
                <a:spcPts val="0"/>
              </a:spcBef>
              <a:buFont typeface="Arial" panose="020B0604020202020204" pitchFamily="34" charset="0"/>
              <a:buNone/>
              <a:defRPr cap="all">
                <a:solidFill>
                  <a:schemeClr val="accent5"/>
                </a:solidFill>
              </a:defRPr>
            </a:lvl3pPr>
            <a:lvl4pPr marL="0" indent="0">
              <a:spcBef>
                <a:spcPts val="0"/>
              </a:spcBef>
              <a:buFont typeface="Arial" panose="020B0604020202020204" pitchFamily="34" charset="0"/>
              <a:buNone/>
              <a:defRPr cap="all">
                <a:solidFill>
                  <a:schemeClr val="accent5"/>
                </a:solidFill>
              </a:defRPr>
            </a:lvl4pPr>
            <a:lvl5pPr marL="0" indent="0">
              <a:spcBef>
                <a:spcPts val="0"/>
              </a:spcBef>
              <a:buFont typeface="Arial" panose="020B0604020202020204" pitchFamily="34" charset="0"/>
              <a:buNone/>
              <a:defRPr cap="all">
                <a:solidFill>
                  <a:schemeClr val="accent5"/>
                </a:solidFill>
              </a:defRPr>
            </a:lvl5pPr>
            <a:lvl6pPr marL="0" indent="0">
              <a:spcBef>
                <a:spcPts val="0"/>
              </a:spcBef>
              <a:buFont typeface="Arial" panose="020B0604020202020204" pitchFamily="34" charset="0"/>
              <a:buNone/>
              <a:defRPr cap="all">
                <a:solidFill>
                  <a:schemeClr val="accent5"/>
                </a:solidFill>
              </a:defRPr>
            </a:lvl6pPr>
            <a:lvl7pPr marL="0" indent="0">
              <a:spcBef>
                <a:spcPts val="0"/>
              </a:spcBef>
              <a:buFont typeface="Arial" panose="020B0604020202020204" pitchFamily="34" charset="0"/>
              <a:buNone/>
              <a:defRPr cap="all">
                <a:solidFill>
                  <a:schemeClr val="accent5"/>
                </a:solidFill>
              </a:defRPr>
            </a:lvl7pPr>
            <a:lvl8pPr marL="0" indent="0">
              <a:spcBef>
                <a:spcPts val="0"/>
              </a:spcBef>
              <a:buFont typeface="Arial" panose="020B0604020202020204" pitchFamily="34" charset="0"/>
              <a:buNone/>
              <a:defRPr cap="all">
                <a:solidFill>
                  <a:schemeClr val="accent5"/>
                </a:solidFill>
              </a:defRPr>
            </a:lvl8pPr>
            <a:lvl9pPr marL="0" indent="0">
              <a:spcBef>
                <a:spcPts val="0"/>
              </a:spcBef>
              <a:buFont typeface="Arial" panose="020B0604020202020204" pitchFamily="34" charset="0"/>
              <a:buNone/>
              <a:defRPr cap="all">
                <a:solidFill>
                  <a:schemeClr val="accent5"/>
                </a:solidFill>
              </a:defRPr>
            </a:lvl9pPr>
          </a:lstStyle>
          <a:p>
            <a:pPr lvl="0"/>
            <a:r>
              <a:rPr lang="en-GB"/>
              <a:t>[</a:t>
            </a:r>
            <a:r>
              <a:rPr lang="en-GB" err="1"/>
              <a:t>kopregel</a:t>
            </a:r>
            <a:r>
              <a:rPr lang="en-GB"/>
              <a:t>]</a:t>
            </a:r>
          </a:p>
          <a:p>
            <a:pPr lvl="0"/>
            <a:r>
              <a:rPr lang="en-GB"/>
              <a:t>JU-LEVEL1=</a:t>
            </a:r>
            <a:r>
              <a:rPr lang="en-GB" err="1"/>
              <a:t>Standaard</a:t>
            </a:r>
            <a:endParaRPr lang="en-GB"/>
          </a:p>
        </p:txBody>
      </p:sp>
    </p:spTree>
    <p:extLst>
      <p:ext uri="{BB962C8B-B14F-4D97-AF65-F5344CB8AC3E}">
        <p14:creationId xmlns:p14="http://schemas.microsoft.com/office/powerpoint/2010/main" val="371911499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ussendia wit">
    <p:bg>
      <p:bgPr>
        <a:solidFill>
          <a:srgbClr val="FFFFFF"/>
        </a:solidFill>
        <a:effectLst/>
      </p:bgPr>
    </p:bg>
    <p:spTree>
      <p:nvGrpSpPr>
        <p:cNvPr id="1" name=""/>
        <p:cNvGrpSpPr/>
        <p:nvPr/>
      </p:nvGrpSpPr>
      <p:grpSpPr>
        <a:xfrm>
          <a:off x="0" y="0"/>
          <a:ext cx="0" cy="0"/>
          <a:chOff x="0" y="0"/>
          <a:chExt cx="0" cy="0"/>
        </a:xfrm>
      </p:grpSpPr>
      <p:sp>
        <p:nvSpPr>
          <p:cNvPr id="4" name="Frame text 1 (JU-Free)">
            <a:extLst>
              <a:ext uri="{FF2B5EF4-FFF2-40B4-BE49-F238E27FC236}">
                <a16:creationId xmlns:a16="http://schemas.microsoft.com/office/drawing/2014/main" id="{47B08040-1AC6-4424-AC77-34664CAA4BE7}"/>
              </a:ext>
            </a:extLst>
          </p:cNvPr>
          <p:cNvSpPr>
            <a:spLocks noGrp="1"/>
          </p:cNvSpPr>
          <p:nvPr>
            <p:ph type="body" sz="quarter" idx="10" hasCustomPrompt="1"/>
          </p:nvPr>
        </p:nvSpPr>
        <p:spPr>
          <a:xfrm>
            <a:off x="1230423" y="3994900"/>
            <a:ext cx="14855250" cy="3073000"/>
          </a:xfrm>
        </p:spPr>
        <p:txBody>
          <a:bodyPr/>
          <a:lstStyle>
            <a:lvl1pPr marL="0" indent="0" algn="ctr">
              <a:spcBef>
                <a:spcPts val="0"/>
              </a:spcBef>
              <a:buFontTx/>
              <a:buNone/>
              <a:defRPr sz="9674" cap="all" baseline="0">
                <a:solidFill>
                  <a:schemeClr val="accent1"/>
                </a:solidFill>
                <a:latin typeface="+mj-lt"/>
              </a:defRPr>
            </a:lvl1pPr>
            <a:lvl2pPr marL="0" indent="0" algn="ctr">
              <a:spcBef>
                <a:spcPts val="0"/>
              </a:spcBef>
              <a:buFontTx/>
              <a:buNone/>
              <a:defRPr sz="5122" i="0" cap="all" baseline="0">
                <a:solidFill>
                  <a:schemeClr val="accent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0" indent="0" algn="ctr">
              <a:buFontTx/>
              <a:buNone/>
              <a:defRPr/>
            </a:lvl3pPr>
            <a:lvl4pPr algn="ctr">
              <a:spcBef>
                <a:spcPts val="0"/>
              </a:spcBef>
              <a:defRPr>
                <a:solidFill>
                  <a:schemeClr val="tx1"/>
                </a:solidFill>
                <a:latin typeface="+mn-lt"/>
              </a:defRPr>
            </a:lvl4pPr>
            <a:lvl5pPr algn="ctr">
              <a:defRPr/>
            </a:lvl5pPr>
            <a:lvl6pPr marL="0" algn="ctr">
              <a:defRPr/>
            </a:lvl6pPr>
            <a:lvl7pPr marL="0" algn="ctr">
              <a:defRPr/>
            </a:lvl7pPr>
            <a:lvl8pPr marL="0" algn="ctr">
              <a:defRPr/>
            </a:lvl8pPr>
            <a:lvl9pPr algn="ctr">
              <a:defRPr/>
            </a:lvl9pPr>
          </a:lstStyle>
          <a:p>
            <a:pPr lvl="0"/>
            <a:r>
              <a:rPr lang="en-GB"/>
              <a:t>[Titel]</a:t>
            </a:r>
          </a:p>
          <a:p>
            <a:pPr lvl="0"/>
            <a:r>
              <a:rPr lang="en-GB"/>
              <a:t>JU-LEVEL1=Standaard</a:t>
            </a:r>
          </a:p>
          <a:p>
            <a:pPr lvl="1"/>
            <a:r>
              <a:rPr lang="en-GB"/>
              <a:t>JU-LEVEL2=Titel light</a:t>
            </a:r>
          </a:p>
        </p:txBody>
      </p:sp>
    </p:spTree>
    <p:extLst>
      <p:ext uri="{BB962C8B-B14F-4D97-AF65-F5344CB8AC3E}">
        <p14:creationId xmlns:p14="http://schemas.microsoft.com/office/powerpoint/2010/main" val="149314499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Tussendia Red Impact">
    <p:bg>
      <p:bgPr>
        <a:solidFill>
          <a:srgbClr val="E3000B"/>
        </a:solidFill>
        <a:effectLst/>
      </p:bgPr>
    </p:bg>
    <p:spTree>
      <p:nvGrpSpPr>
        <p:cNvPr id="1" name=""/>
        <p:cNvGrpSpPr/>
        <p:nvPr/>
      </p:nvGrpSpPr>
      <p:grpSpPr>
        <a:xfrm>
          <a:off x="0" y="0"/>
          <a:ext cx="0" cy="0"/>
          <a:chOff x="0" y="0"/>
          <a:chExt cx="0" cy="0"/>
        </a:xfrm>
      </p:grpSpPr>
      <p:sp>
        <p:nvSpPr>
          <p:cNvPr id="5" name="Frame text 1 (JU-Free)">
            <a:extLst>
              <a:ext uri="{FF2B5EF4-FFF2-40B4-BE49-F238E27FC236}">
                <a16:creationId xmlns:a16="http://schemas.microsoft.com/office/drawing/2014/main" id="{9003792C-E96E-4CD5-83F8-FBFE78F93C83}"/>
              </a:ext>
            </a:extLst>
          </p:cNvPr>
          <p:cNvSpPr>
            <a:spLocks noGrp="1"/>
          </p:cNvSpPr>
          <p:nvPr>
            <p:ph type="body" sz="quarter" idx="10" hasCustomPrompt="1"/>
          </p:nvPr>
        </p:nvSpPr>
        <p:spPr>
          <a:xfrm>
            <a:off x="1230423" y="3994900"/>
            <a:ext cx="14855250" cy="3073000"/>
          </a:xfrm>
        </p:spPr>
        <p:txBody>
          <a:bodyPr/>
          <a:lstStyle>
            <a:lvl1pPr marL="0" indent="0" algn="ctr">
              <a:spcBef>
                <a:spcPts val="0"/>
              </a:spcBef>
              <a:buFontTx/>
              <a:buNone/>
              <a:defRPr sz="9674" cap="all" baseline="0">
                <a:solidFill>
                  <a:srgbClr val="8C201B"/>
                </a:solidFill>
                <a:latin typeface="+mj-lt"/>
              </a:defRPr>
            </a:lvl1pPr>
            <a:lvl2pPr marL="0" indent="0" algn="ctr">
              <a:spcBef>
                <a:spcPts val="0"/>
              </a:spcBef>
              <a:buFontTx/>
              <a:buNone/>
              <a:defRPr sz="5122" i="0" cap="all" baseline="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0" indent="0" algn="ctr">
              <a:buFontTx/>
              <a:buNone/>
              <a:defRPr/>
            </a:lvl3pPr>
            <a:lvl4pPr algn="ctr">
              <a:spcBef>
                <a:spcPts val="0"/>
              </a:spcBef>
              <a:defRPr>
                <a:solidFill>
                  <a:schemeClr val="tx1"/>
                </a:solidFill>
                <a:latin typeface="+mn-lt"/>
              </a:defRPr>
            </a:lvl4pPr>
            <a:lvl5pPr algn="ctr">
              <a:defRPr/>
            </a:lvl5pPr>
            <a:lvl6pPr marL="0" algn="ctr">
              <a:defRPr/>
            </a:lvl6pPr>
            <a:lvl7pPr marL="0" algn="ctr">
              <a:defRPr/>
            </a:lvl7pPr>
            <a:lvl8pPr marL="0" algn="ctr">
              <a:defRPr/>
            </a:lvl8pPr>
            <a:lvl9pPr algn="ctr">
              <a:defRPr/>
            </a:lvl9pPr>
          </a:lstStyle>
          <a:p>
            <a:pPr lvl="0"/>
            <a:r>
              <a:rPr lang="en-GB"/>
              <a:t>[Titel]</a:t>
            </a:r>
          </a:p>
          <a:p>
            <a:pPr lvl="0"/>
            <a:r>
              <a:rPr lang="en-GB"/>
              <a:t>JU-LEVEL1=Standaard</a:t>
            </a:r>
          </a:p>
          <a:p>
            <a:pPr lvl="1"/>
            <a:r>
              <a:rPr lang="en-GB"/>
              <a:t>JU-LEVEL2=Titel light</a:t>
            </a:r>
          </a:p>
        </p:txBody>
      </p:sp>
      <p:sp>
        <p:nvSpPr>
          <p:cNvPr id="6" name="Frame 2"/>
          <p:cNvSpPr>
            <a:spLocks noSelect="1"/>
          </p:cNvSpPr>
          <p:nvPr userDrawn="1"/>
        </p:nvSpPr>
        <p:spPr bwMode="auto">
          <a:xfrm>
            <a:off x="6670474" y="9246353"/>
            <a:ext cx="1725784" cy="17842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
        <p:nvSpPr>
          <p:cNvPr id="9" name="Frame 3"/>
          <p:cNvSpPr>
            <a:spLocks noSelect="1"/>
          </p:cNvSpPr>
          <p:nvPr userDrawn="1"/>
        </p:nvSpPr>
        <p:spPr bwMode="auto">
          <a:xfrm>
            <a:off x="8495649" y="9047604"/>
            <a:ext cx="390787" cy="501390"/>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Tree>
    <p:extLst>
      <p:ext uri="{BB962C8B-B14F-4D97-AF65-F5344CB8AC3E}">
        <p14:creationId xmlns:p14="http://schemas.microsoft.com/office/powerpoint/2010/main" val="345849360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Tussendia Lady bug">
    <p:bg>
      <p:bgPr>
        <a:solidFill>
          <a:srgbClr val="8C201B"/>
        </a:solidFill>
        <a:effectLst/>
      </p:bgPr>
    </p:bg>
    <p:spTree>
      <p:nvGrpSpPr>
        <p:cNvPr id="1" name=""/>
        <p:cNvGrpSpPr/>
        <p:nvPr/>
      </p:nvGrpSpPr>
      <p:grpSpPr>
        <a:xfrm>
          <a:off x="0" y="0"/>
          <a:ext cx="0" cy="0"/>
          <a:chOff x="0" y="0"/>
          <a:chExt cx="0" cy="0"/>
        </a:xfrm>
      </p:grpSpPr>
      <p:sp>
        <p:nvSpPr>
          <p:cNvPr id="5" name="Frame text 1 (JU-Free)">
            <a:extLst>
              <a:ext uri="{FF2B5EF4-FFF2-40B4-BE49-F238E27FC236}">
                <a16:creationId xmlns:a16="http://schemas.microsoft.com/office/drawing/2014/main" id="{7309AEE2-23F3-4485-AB59-68003885CF23}"/>
              </a:ext>
            </a:extLst>
          </p:cNvPr>
          <p:cNvSpPr>
            <a:spLocks noGrp="1"/>
          </p:cNvSpPr>
          <p:nvPr>
            <p:ph type="body" sz="quarter" idx="10" hasCustomPrompt="1"/>
          </p:nvPr>
        </p:nvSpPr>
        <p:spPr>
          <a:xfrm>
            <a:off x="1230423" y="3994900"/>
            <a:ext cx="14855250" cy="3073000"/>
          </a:xfrm>
        </p:spPr>
        <p:txBody>
          <a:bodyPr/>
          <a:lstStyle>
            <a:lvl1pPr marL="0" indent="0" algn="ctr">
              <a:spcBef>
                <a:spcPts val="0"/>
              </a:spcBef>
              <a:buFontTx/>
              <a:buNone/>
              <a:defRPr sz="9674" cap="all" baseline="0">
                <a:solidFill>
                  <a:schemeClr val="accent1"/>
                </a:solidFill>
                <a:latin typeface="+mj-lt"/>
              </a:defRPr>
            </a:lvl1pPr>
            <a:lvl2pPr marL="0" indent="0" algn="ctr">
              <a:spcBef>
                <a:spcPts val="0"/>
              </a:spcBef>
              <a:buFontTx/>
              <a:buNone/>
              <a:defRPr sz="5122" i="0" cap="all" baseline="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0" indent="0" algn="ctr">
              <a:buFontTx/>
              <a:buNone/>
              <a:defRPr/>
            </a:lvl3pPr>
            <a:lvl4pPr algn="ctr">
              <a:spcBef>
                <a:spcPts val="0"/>
              </a:spcBef>
              <a:defRPr>
                <a:solidFill>
                  <a:schemeClr val="tx1"/>
                </a:solidFill>
                <a:latin typeface="+mn-lt"/>
              </a:defRPr>
            </a:lvl4pPr>
            <a:lvl5pPr algn="ctr">
              <a:defRPr/>
            </a:lvl5pPr>
            <a:lvl6pPr marL="0" algn="ctr">
              <a:defRPr/>
            </a:lvl6pPr>
            <a:lvl7pPr marL="0" algn="ctr">
              <a:defRPr/>
            </a:lvl7pPr>
            <a:lvl8pPr marL="0" algn="ctr">
              <a:defRPr/>
            </a:lvl8pPr>
            <a:lvl9pPr algn="ctr">
              <a:defRPr/>
            </a:lvl9pPr>
          </a:lstStyle>
          <a:p>
            <a:pPr lvl="0"/>
            <a:r>
              <a:rPr lang="en-GB"/>
              <a:t>[Titel]</a:t>
            </a:r>
          </a:p>
          <a:p>
            <a:pPr lvl="0"/>
            <a:r>
              <a:rPr lang="en-GB"/>
              <a:t>JU-LEVEL1=Standaard</a:t>
            </a:r>
          </a:p>
          <a:p>
            <a:pPr lvl="1"/>
            <a:r>
              <a:rPr lang="en-GB"/>
              <a:t>JU-LEVEL2=Titel light</a:t>
            </a:r>
          </a:p>
        </p:txBody>
      </p:sp>
      <p:sp>
        <p:nvSpPr>
          <p:cNvPr id="8" name="Frame 2"/>
          <p:cNvSpPr>
            <a:spLocks noSelect="1"/>
          </p:cNvSpPr>
          <p:nvPr userDrawn="1"/>
        </p:nvSpPr>
        <p:spPr bwMode="auto">
          <a:xfrm>
            <a:off x="6670474" y="9246353"/>
            <a:ext cx="1725784" cy="17842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
        <p:nvSpPr>
          <p:cNvPr id="9" name="Frame 3"/>
          <p:cNvSpPr>
            <a:spLocks noSelect="1"/>
          </p:cNvSpPr>
          <p:nvPr userDrawn="1"/>
        </p:nvSpPr>
        <p:spPr bwMode="auto">
          <a:xfrm>
            <a:off x="8495649" y="9047604"/>
            <a:ext cx="390787" cy="501390"/>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Tree>
    <p:extLst>
      <p:ext uri="{BB962C8B-B14F-4D97-AF65-F5344CB8AC3E}">
        <p14:creationId xmlns:p14="http://schemas.microsoft.com/office/powerpoint/2010/main" val="11175944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el 2">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l">
              <a:defRPr/>
            </a:lvl1pPr>
          </a:lstStyle>
          <a:p>
            <a:endParaRPr lang="nl-NL"/>
          </a:p>
        </p:txBody>
      </p:sp>
      <p:sp>
        <p:nvSpPr>
          <p:cNvPr id="5" name="Tijdelijke aanduiding voor dianummer 5"/>
          <p:cNvSpPr>
            <a:spLocks noGrp="1"/>
          </p:cNvSpPr>
          <p:nvPr>
            <p:ph type="sldNum" sz="quarter" idx="10"/>
          </p:nvPr>
        </p:nvSpPr>
        <p:spPr>
          <a:xfrm>
            <a:off x="5398072" y="9172347"/>
            <a:ext cx="836593" cy="519112"/>
          </a:xfrm>
          <a:prstGeom prst="rect">
            <a:avLst/>
          </a:prstGeom>
        </p:spPr>
        <p:txBody>
          <a:bodyPr/>
          <a:lstStyle>
            <a:lvl1pPr>
              <a:defRPr/>
            </a:lvl1pPr>
          </a:lstStyle>
          <a:p>
            <a:fld id="{2A504CAB-574E-5F4F-9159-E27A716A9038}" type="slidenum">
              <a:rPr lang="nl-NL" altLang="nl-NL"/>
              <a:pPr/>
              <a:t>‹#›</a:t>
            </a:fld>
            <a:endParaRPr lang="nl-NL" altLang="nl-NL"/>
          </a:p>
        </p:txBody>
      </p:sp>
      <p:sp>
        <p:nvSpPr>
          <p:cNvPr id="7" name="Tijdelijke aanduiding voor voettekst 4"/>
          <p:cNvSpPr>
            <a:spLocks noGrp="1"/>
          </p:cNvSpPr>
          <p:nvPr>
            <p:ph type="ftr" sz="quarter" idx="11"/>
          </p:nvPr>
        </p:nvSpPr>
        <p:spPr>
          <a:xfrm>
            <a:off x="6353270" y="9172347"/>
            <a:ext cx="3376460" cy="519112"/>
          </a:xfrm>
          <a:prstGeom prst="rect">
            <a:avLst/>
          </a:prstGeom>
        </p:spPr>
        <p:txBody>
          <a:bodyPr/>
          <a:lstStyle>
            <a:lvl1pPr>
              <a:defRPr/>
            </a:lvl1pPr>
          </a:lstStyle>
          <a:p>
            <a:pPr>
              <a:defRPr/>
            </a:pPr>
            <a:endParaRPr lang="nl-NL"/>
          </a:p>
        </p:txBody>
      </p:sp>
      <p:sp>
        <p:nvSpPr>
          <p:cNvPr id="8" name="Tijdelijke aanduiding voor datum 3"/>
          <p:cNvSpPr>
            <a:spLocks noGrp="1"/>
          </p:cNvSpPr>
          <p:nvPr>
            <p:ph type="dt" sz="half" idx="12"/>
          </p:nvPr>
        </p:nvSpPr>
        <p:spPr>
          <a:xfrm>
            <a:off x="9846006" y="9172347"/>
            <a:ext cx="1230535" cy="519112"/>
          </a:xfrm>
          <a:prstGeom prst="rect">
            <a:avLst/>
          </a:prstGeom>
        </p:spPr>
        <p:txBody>
          <a:bodyPr/>
          <a:lstStyle>
            <a:lvl1pPr>
              <a:defRPr/>
            </a:lvl1pPr>
          </a:lstStyle>
          <a:p>
            <a:fld id="{13C2ECD3-DEDE-4273-BEC1-DC0284F7CBA6}" type="datetime1">
              <a:rPr lang="nl-NL" altLang="nl-NL" smtClean="0"/>
              <a:t>18-6-2024</a:t>
            </a:fld>
            <a:endParaRPr lang="nl-NL" altLang="nl-NL"/>
          </a:p>
        </p:txBody>
      </p:sp>
      <p:sp>
        <p:nvSpPr>
          <p:cNvPr id="10" name="Tijdelijke aanduiding voor inhoud 3"/>
          <p:cNvSpPr>
            <a:spLocks noGrp="1"/>
          </p:cNvSpPr>
          <p:nvPr>
            <p:ph sz="half" idx="2"/>
          </p:nvPr>
        </p:nvSpPr>
        <p:spPr>
          <a:xfrm>
            <a:off x="1200884" y="2157047"/>
            <a:ext cx="14889249" cy="6224953"/>
          </a:xfrm>
        </p:spPr>
        <p:txBody>
          <a:bodyPr/>
          <a:lstStyle>
            <a:lvl1pPr algn="l">
              <a:defRPr baseline="0"/>
            </a:lvl1pPr>
            <a:lvl2pPr algn="l">
              <a:defRPr/>
            </a:lvl2pPr>
            <a:lvl3pPr algn="l">
              <a:defRPr/>
            </a:lvl3pPr>
            <a:lvl4pPr algn="l">
              <a:defRPr/>
            </a:lvl4pPr>
            <a:lvl5pPr algn="l">
              <a:defRPr/>
            </a:lvl5pPr>
          </a:lstStyle>
          <a:p>
            <a:pPr lvl="0"/>
            <a:endParaRPr lang="nl-NL"/>
          </a:p>
        </p:txBody>
      </p:sp>
      <p:cxnSp>
        <p:nvCxnSpPr>
          <p:cNvPr id="12" name="Rechte verbindingslijn 11"/>
          <p:cNvCxnSpPr/>
          <p:nvPr userDrawn="1"/>
        </p:nvCxnSpPr>
        <p:spPr>
          <a:xfrm>
            <a:off x="1200884" y="8980714"/>
            <a:ext cx="14889249" cy="0"/>
          </a:xfrm>
          <a:prstGeom prst="line">
            <a:avLst/>
          </a:prstGeom>
          <a:ln w="1905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9" name="Afbeelding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3860292" y="9147198"/>
            <a:ext cx="2229523" cy="507738"/>
          </a:xfrm>
          <a:prstGeom prst="rect">
            <a:avLst/>
          </a:prstGeom>
        </p:spPr>
      </p:pic>
    </p:spTree>
    <p:extLst>
      <p:ext uri="{BB962C8B-B14F-4D97-AF65-F5344CB8AC3E}">
        <p14:creationId xmlns:p14="http://schemas.microsoft.com/office/powerpoint/2010/main" val="334230933"/>
      </p:ext>
    </p:extLst>
  </p:cSld>
  <p:clrMapOvr>
    <a:masterClrMapping/>
  </p:clrMapOvr>
  <p:transition spd="med">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Tussendia Maroon">
    <p:bg>
      <p:bgPr>
        <a:solidFill>
          <a:srgbClr val="730E04"/>
        </a:solidFill>
        <a:effectLst/>
      </p:bgPr>
    </p:bg>
    <p:spTree>
      <p:nvGrpSpPr>
        <p:cNvPr id="1" name=""/>
        <p:cNvGrpSpPr/>
        <p:nvPr/>
      </p:nvGrpSpPr>
      <p:grpSpPr>
        <a:xfrm>
          <a:off x="0" y="0"/>
          <a:ext cx="0" cy="0"/>
          <a:chOff x="0" y="0"/>
          <a:chExt cx="0" cy="0"/>
        </a:xfrm>
      </p:grpSpPr>
      <p:sp>
        <p:nvSpPr>
          <p:cNvPr id="5" name="Frame text 1 (JU-Free)">
            <a:extLst>
              <a:ext uri="{FF2B5EF4-FFF2-40B4-BE49-F238E27FC236}">
                <a16:creationId xmlns:a16="http://schemas.microsoft.com/office/drawing/2014/main" id="{FE10598B-5335-4C41-B925-F9DA24742C91}"/>
              </a:ext>
            </a:extLst>
          </p:cNvPr>
          <p:cNvSpPr>
            <a:spLocks noGrp="1"/>
          </p:cNvSpPr>
          <p:nvPr>
            <p:ph type="body" sz="quarter" idx="10" hasCustomPrompt="1"/>
          </p:nvPr>
        </p:nvSpPr>
        <p:spPr>
          <a:xfrm>
            <a:off x="1230423" y="3994900"/>
            <a:ext cx="14855250" cy="3073000"/>
          </a:xfrm>
        </p:spPr>
        <p:txBody>
          <a:bodyPr/>
          <a:lstStyle>
            <a:lvl1pPr marL="0" indent="0" algn="ctr">
              <a:spcBef>
                <a:spcPts val="0"/>
              </a:spcBef>
              <a:buFontTx/>
              <a:buNone/>
              <a:defRPr sz="9674" cap="all" baseline="0">
                <a:solidFill>
                  <a:srgbClr val="EE1C25"/>
                </a:solidFill>
                <a:latin typeface="+mj-lt"/>
              </a:defRPr>
            </a:lvl1pPr>
            <a:lvl2pPr marL="0" indent="0" algn="ctr">
              <a:spcBef>
                <a:spcPts val="0"/>
              </a:spcBef>
              <a:buFontTx/>
              <a:buNone/>
              <a:defRPr sz="5122" i="0" cap="all" baseline="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0" indent="0" algn="ctr">
              <a:buFontTx/>
              <a:buNone/>
              <a:defRPr/>
            </a:lvl3pPr>
            <a:lvl4pPr algn="ctr">
              <a:spcBef>
                <a:spcPts val="0"/>
              </a:spcBef>
              <a:defRPr>
                <a:solidFill>
                  <a:schemeClr val="tx1"/>
                </a:solidFill>
                <a:latin typeface="+mn-lt"/>
              </a:defRPr>
            </a:lvl4pPr>
            <a:lvl5pPr algn="ctr">
              <a:defRPr/>
            </a:lvl5pPr>
            <a:lvl6pPr marL="0" algn="ctr">
              <a:defRPr/>
            </a:lvl6pPr>
            <a:lvl7pPr marL="0" algn="ctr">
              <a:defRPr/>
            </a:lvl7pPr>
            <a:lvl8pPr marL="0" algn="ctr">
              <a:defRPr/>
            </a:lvl8pPr>
            <a:lvl9pPr algn="ctr">
              <a:defRPr/>
            </a:lvl9pPr>
          </a:lstStyle>
          <a:p>
            <a:pPr lvl="0"/>
            <a:r>
              <a:rPr lang="en-GB"/>
              <a:t>[Titel]</a:t>
            </a:r>
          </a:p>
          <a:p>
            <a:pPr lvl="0"/>
            <a:r>
              <a:rPr lang="en-GB"/>
              <a:t>JU-LEVEL1=Standaard</a:t>
            </a:r>
          </a:p>
          <a:p>
            <a:pPr lvl="1"/>
            <a:r>
              <a:rPr lang="en-GB"/>
              <a:t>JU-LEVEL2=Titel light</a:t>
            </a:r>
          </a:p>
        </p:txBody>
      </p:sp>
      <p:sp>
        <p:nvSpPr>
          <p:cNvPr id="8" name="Frame 2"/>
          <p:cNvSpPr>
            <a:spLocks noSelect="1"/>
          </p:cNvSpPr>
          <p:nvPr userDrawn="1"/>
        </p:nvSpPr>
        <p:spPr bwMode="auto">
          <a:xfrm>
            <a:off x="6670474" y="9246353"/>
            <a:ext cx="1725784" cy="17842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
        <p:nvSpPr>
          <p:cNvPr id="9" name="Frame 3"/>
          <p:cNvSpPr>
            <a:spLocks noSelect="1"/>
          </p:cNvSpPr>
          <p:nvPr userDrawn="1"/>
        </p:nvSpPr>
        <p:spPr bwMode="auto">
          <a:xfrm>
            <a:off x="8495649" y="9047604"/>
            <a:ext cx="390787" cy="501390"/>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Tree>
    <p:extLst>
      <p:ext uri="{BB962C8B-B14F-4D97-AF65-F5344CB8AC3E}">
        <p14:creationId xmlns:p14="http://schemas.microsoft.com/office/powerpoint/2010/main" val="312024834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el en tekst 2-kolomsindeling">
    <p:bg>
      <p:bgPr>
        <a:solidFill>
          <a:srgbClr val="F2F2F2"/>
        </a:solidFill>
        <a:effectLst/>
      </p:bgPr>
    </p:bg>
    <p:spTree>
      <p:nvGrpSpPr>
        <p:cNvPr id="1" name=""/>
        <p:cNvGrpSpPr/>
        <p:nvPr/>
      </p:nvGrpSpPr>
      <p:grpSpPr>
        <a:xfrm>
          <a:off x="0" y="0"/>
          <a:ext cx="0" cy="0"/>
          <a:chOff x="0" y="0"/>
          <a:chExt cx="0" cy="0"/>
        </a:xfrm>
      </p:grpSpPr>
      <p:sp>
        <p:nvSpPr>
          <p:cNvPr id="11" name="Achtergrondvlak 1"/>
          <p:cNvSpPr>
            <a:spLocks noSelect="1"/>
          </p:cNvSpPr>
          <p:nvPr userDrawn="1"/>
        </p:nvSpPr>
        <p:spPr>
          <a:xfrm>
            <a:off x="1229400" y="2112380"/>
            <a:ext cx="14855250" cy="6709383"/>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699"/>
          </a:p>
        </p:txBody>
      </p:sp>
      <p:sp>
        <p:nvSpPr>
          <p:cNvPr id="7" name="Date Placeholder 2"/>
          <p:cNvSpPr>
            <a:spLocks noGrp="1" noSelect="1"/>
          </p:cNvSpPr>
          <p:nvPr>
            <p:ph type="dt" sz="half" idx="10"/>
          </p:nvPr>
        </p:nvSpPr>
        <p:spPr/>
        <p:txBody>
          <a:bodyPr/>
          <a:lstStyle/>
          <a:p>
            <a:fld id="{3173DE11-90EF-4400-A6F5-8A2DCCBD9698}" type="datetime4">
              <a:rPr lang="en-GB" noProof="1" smtClean="0"/>
              <a:t>18 June 2024</a:t>
            </a:fld>
            <a:endParaRPr lang="en-GB" noProof="1"/>
          </a:p>
        </p:txBody>
      </p:sp>
      <p:sp>
        <p:nvSpPr>
          <p:cNvPr id="8" name="Footer Placeholder 3"/>
          <p:cNvSpPr>
            <a:spLocks noGrp="1" noSelect="1"/>
          </p:cNvSpPr>
          <p:nvPr>
            <p:ph type="ftr" sz="quarter" idx="11"/>
          </p:nvPr>
        </p:nvSpPr>
        <p:spPr/>
        <p:txBody>
          <a:bodyPr/>
          <a:lstStyle/>
          <a:p>
            <a:r>
              <a:rPr lang="en-GB" noProof="1"/>
              <a:t>[Voettekst]</a:t>
            </a:r>
          </a:p>
        </p:txBody>
      </p:sp>
      <p:sp>
        <p:nvSpPr>
          <p:cNvPr id="9" name="Slide Number Placeholder 4"/>
          <p:cNvSpPr>
            <a:spLocks noGrp="1" noSelect="1"/>
          </p:cNvSpPr>
          <p:nvPr>
            <p:ph type="sldNum" sz="quarter" idx="12"/>
          </p:nvPr>
        </p:nvSpPr>
        <p:spPr/>
        <p:txBody>
          <a:bodyPr/>
          <a:lstStyle/>
          <a:p>
            <a:r>
              <a:rPr lang="en-GB" noProof="1"/>
              <a:t>| </a:t>
            </a:r>
            <a:fld id="{1336C48C-F87C-4E4B-81EF-5027B17D1F61}" type="slidenum">
              <a:rPr lang="en-GB" noProof="1" smtClean="0"/>
              <a:pPr/>
              <a:t>‹#›</a:t>
            </a:fld>
            <a:endParaRPr lang="en-GB" noProof="1"/>
          </a:p>
        </p:txBody>
      </p:sp>
      <p:sp>
        <p:nvSpPr>
          <p:cNvPr id="2" name="Title 5"/>
          <p:cNvSpPr>
            <a:spLocks noGrp="1" noSelect="1"/>
          </p:cNvSpPr>
          <p:nvPr>
            <p:ph type="title" hasCustomPrompt="1"/>
          </p:nvPr>
        </p:nvSpPr>
        <p:spPr bwMode="gray">
          <a:xfrm>
            <a:off x="1229400" y="1274356"/>
            <a:ext cx="14855250" cy="409733"/>
          </a:xfrm>
        </p:spPr>
        <p:txBody>
          <a:bodyPr/>
          <a:lstStyle>
            <a:lvl1pPr>
              <a:defRPr sz="2845"/>
            </a:lvl1pPr>
          </a:lstStyle>
          <a:p>
            <a:r>
              <a:rPr lang="en-GB" noProof="1"/>
              <a:t>[Titel]</a:t>
            </a:r>
          </a:p>
        </p:txBody>
      </p:sp>
      <p:sp>
        <p:nvSpPr>
          <p:cNvPr id="10" name="Kopregel 6 (JU-Free)"/>
          <p:cNvSpPr>
            <a:spLocks noGrp="1"/>
          </p:cNvSpPr>
          <p:nvPr>
            <p:ph type="body" sz="quarter" idx="1002" hasCustomPrompt="1"/>
          </p:nvPr>
        </p:nvSpPr>
        <p:spPr>
          <a:xfrm>
            <a:off x="1229400" y="967995"/>
            <a:ext cx="14855250" cy="307300"/>
          </a:xfrm>
        </p:spPr>
        <p:txBody>
          <a:bodyPr/>
          <a:lstStyle>
            <a:lvl1pPr marL="0" indent="0">
              <a:spcBef>
                <a:spcPts val="0"/>
              </a:spcBef>
              <a:buNone/>
              <a:defRPr cap="all">
                <a:solidFill>
                  <a:schemeClr val="accent5"/>
                </a:solidFill>
              </a:defRPr>
            </a:lvl1pPr>
            <a:lvl2pPr marL="0" indent="0">
              <a:spcBef>
                <a:spcPts val="0"/>
              </a:spcBef>
              <a:buNone/>
              <a:defRPr cap="all">
                <a:solidFill>
                  <a:schemeClr val="accent5"/>
                </a:solidFill>
              </a:defRPr>
            </a:lvl2pPr>
            <a:lvl3pPr marL="0" indent="0">
              <a:spcBef>
                <a:spcPts val="0"/>
              </a:spcBef>
              <a:buFont typeface="Arial" panose="020B0604020202020204" pitchFamily="34" charset="0"/>
              <a:buNone/>
              <a:defRPr cap="all">
                <a:solidFill>
                  <a:schemeClr val="accent5"/>
                </a:solidFill>
              </a:defRPr>
            </a:lvl3pPr>
            <a:lvl4pPr marL="0" indent="0">
              <a:spcBef>
                <a:spcPts val="0"/>
              </a:spcBef>
              <a:buFont typeface="Arial" panose="020B0604020202020204" pitchFamily="34" charset="0"/>
              <a:buNone/>
              <a:defRPr cap="all">
                <a:solidFill>
                  <a:schemeClr val="accent5"/>
                </a:solidFill>
              </a:defRPr>
            </a:lvl4pPr>
            <a:lvl5pPr marL="0" indent="0">
              <a:spcBef>
                <a:spcPts val="0"/>
              </a:spcBef>
              <a:buFont typeface="Arial" panose="020B0604020202020204" pitchFamily="34" charset="0"/>
              <a:buNone/>
              <a:defRPr cap="all">
                <a:solidFill>
                  <a:schemeClr val="accent5"/>
                </a:solidFill>
              </a:defRPr>
            </a:lvl5pPr>
            <a:lvl6pPr marL="0" indent="0">
              <a:spcBef>
                <a:spcPts val="0"/>
              </a:spcBef>
              <a:buFont typeface="Arial" panose="020B0604020202020204" pitchFamily="34" charset="0"/>
              <a:buNone/>
              <a:defRPr cap="all">
                <a:solidFill>
                  <a:schemeClr val="accent5"/>
                </a:solidFill>
              </a:defRPr>
            </a:lvl6pPr>
            <a:lvl7pPr marL="0" indent="0">
              <a:spcBef>
                <a:spcPts val="0"/>
              </a:spcBef>
              <a:buFont typeface="Arial" panose="020B0604020202020204" pitchFamily="34" charset="0"/>
              <a:buNone/>
              <a:defRPr cap="all">
                <a:solidFill>
                  <a:schemeClr val="accent5"/>
                </a:solidFill>
              </a:defRPr>
            </a:lvl7pPr>
            <a:lvl8pPr marL="0" indent="0">
              <a:spcBef>
                <a:spcPts val="0"/>
              </a:spcBef>
              <a:buFont typeface="Arial" panose="020B0604020202020204" pitchFamily="34" charset="0"/>
              <a:buNone/>
              <a:defRPr cap="all">
                <a:solidFill>
                  <a:schemeClr val="accent5"/>
                </a:solidFill>
              </a:defRPr>
            </a:lvl8pPr>
            <a:lvl9pPr marL="0" indent="0">
              <a:spcBef>
                <a:spcPts val="0"/>
              </a:spcBef>
              <a:buFont typeface="Arial" panose="020B0604020202020204" pitchFamily="34" charset="0"/>
              <a:buNone/>
              <a:defRPr cap="all">
                <a:solidFill>
                  <a:schemeClr val="accent5"/>
                </a:solidFill>
              </a:defRPr>
            </a:lvl9pPr>
          </a:lstStyle>
          <a:p>
            <a:pPr lvl="0"/>
            <a:r>
              <a:rPr lang="en-GB"/>
              <a:t>[kopregel]</a:t>
            </a:r>
          </a:p>
          <a:p>
            <a:pPr lvl="0"/>
            <a:r>
              <a:rPr lang="en-GB"/>
              <a:t>JU-LEVEL1=Standaard</a:t>
            </a:r>
          </a:p>
        </p:txBody>
      </p:sp>
      <p:sp>
        <p:nvSpPr>
          <p:cNvPr id="5" name="Frame text 7 (JU-Free)"/>
          <p:cNvSpPr>
            <a:spLocks noGrp="1"/>
          </p:cNvSpPr>
          <p:nvPr>
            <p:ph type="body" sz="quarter" idx="1003" hasCustomPrompt="1"/>
          </p:nvPr>
        </p:nvSpPr>
        <p:spPr>
          <a:xfrm>
            <a:off x="1515709" y="3037149"/>
            <a:ext cx="14317388" cy="5172883"/>
          </a:xfrm>
        </p:spPr>
        <p:txBody>
          <a:bodyPr numCol="2" spcCol="1080000"/>
          <a:lstStyle>
            <a:lvl1pPr>
              <a:defRPr/>
            </a:lvl1pPr>
            <a:lvl4pPr>
              <a:defRPr/>
            </a:lvl4pPr>
            <a:lvl5pPr>
              <a:defRPr/>
            </a:lvl5pPr>
            <a:lvl6pPr>
              <a:defRPr baseline="0"/>
            </a:lvl6pPr>
            <a:lvl7pPr>
              <a:defRPr/>
            </a:lvl7pPr>
          </a:lstStyle>
          <a:p>
            <a:pPr lvl="0"/>
            <a:r>
              <a:rPr lang="en-GB"/>
              <a:t>[Tekst 2-kolomsindeling]</a:t>
            </a:r>
          </a:p>
          <a:p>
            <a:pPr lvl="0"/>
            <a:r>
              <a:rPr lang="en-GB"/>
              <a:t>JU-LEVEL1=Standaard</a:t>
            </a:r>
          </a:p>
          <a:p>
            <a:pPr lvl="1"/>
            <a:r>
              <a:rPr lang="en-GB"/>
              <a:t>JU-LEVEL2=</a:t>
            </a:r>
            <a:r>
              <a:rPr lang="en-GB" noProof="1"/>
              <a:t> Opsomming 2e niveau</a:t>
            </a:r>
            <a:endParaRPr lang="en-GB"/>
          </a:p>
          <a:p>
            <a:pPr lvl="2"/>
            <a:r>
              <a:rPr lang="en-GB"/>
              <a:t>JU-LEVEL3=</a:t>
            </a:r>
            <a:r>
              <a:rPr lang="en-GB" noProof="1"/>
              <a:t> Opsomming nummer 1e niveau</a:t>
            </a:r>
            <a:endParaRPr lang="en-GB"/>
          </a:p>
          <a:p>
            <a:pPr lvl="3"/>
            <a:r>
              <a:rPr lang="en-GB"/>
              <a:t>JU-LEVEL4=Kop</a:t>
            </a:r>
          </a:p>
          <a:p>
            <a:pPr lvl="4"/>
            <a:r>
              <a:rPr lang="en-GB"/>
              <a:t>JU-LEVEL5=Basistekst</a:t>
            </a:r>
          </a:p>
          <a:p>
            <a:pPr lvl="5"/>
            <a:r>
              <a:rPr lang="en-GB"/>
              <a:t>JU-LEVEL6=Zwevend 1e niveau</a:t>
            </a:r>
          </a:p>
          <a:p>
            <a:pPr lvl="6"/>
            <a:r>
              <a:rPr lang="en-GB"/>
              <a:t>JU-LEVEL7=Zwevend 2e niveau</a:t>
            </a:r>
          </a:p>
        </p:txBody>
      </p:sp>
    </p:spTree>
    <p:extLst>
      <p:ext uri="{BB962C8B-B14F-4D97-AF65-F5344CB8AC3E}">
        <p14:creationId xmlns:p14="http://schemas.microsoft.com/office/powerpoint/2010/main" val="387867133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Standaard">
    <p:bg>
      <p:bgPr>
        <a:solidFill>
          <a:srgbClr val="F2F2F2"/>
        </a:solidFill>
        <a:effectLst/>
      </p:bgPr>
    </p:bg>
    <p:spTree>
      <p:nvGrpSpPr>
        <p:cNvPr id="1" name=""/>
        <p:cNvGrpSpPr/>
        <p:nvPr/>
      </p:nvGrpSpPr>
      <p:grpSpPr>
        <a:xfrm>
          <a:off x="0" y="0"/>
          <a:ext cx="0" cy="0"/>
          <a:chOff x="0" y="0"/>
          <a:chExt cx="0" cy="0"/>
        </a:xfrm>
      </p:grpSpPr>
      <p:sp>
        <p:nvSpPr>
          <p:cNvPr id="11" name="Achtergrondvlak 1"/>
          <p:cNvSpPr>
            <a:spLocks noSelect="1"/>
          </p:cNvSpPr>
          <p:nvPr userDrawn="1"/>
        </p:nvSpPr>
        <p:spPr>
          <a:xfrm>
            <a:off x="1229400" y="2112380"/>
            <a:ext cx="14855250" cy="6709383"/>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699"/>
          </a:p>
        </p:txBody>
      </p:sp>
      <p:sp>
        <p:nvSpPr>
          <p:cNvPr id="3" name="Frame content 2 (JU-Free)"/>
          <p:cNvSpPr>
            <a:spLocks noGrp="1"/>
          </p:cNvSpPr>
          <p:nvPr>
            <p:ph idx="1" hasCustomPrompt="1"/>
          </p:nvPr>
        </p:nvSpPr>
        <p:spPr bwMode="gray">
          <a:xfrm>
            <a:off x="1516867" y="2523744"/>
            <a:ext cx="14317388" cy="5992350"/>
          </a:xfrm>
        </p:spPr>
        <p:txBody>
          <a:bodyPr/>
          <a:lstStyle>
            <a:lvl1pPr>
              <a:defRPr baseline="0"/>
            </a:lvl1pPr>
          </a:lstStyle>
          <a:p>
            <a:pPr lvl="0"/>
            <a:r>
              <a:rPr lang="en-GB"/>
              <a:t>[Tekst 2-kolomsindeling]</a:t>
            </a:r>
          </a:p>
          <a:p>
            <a:pPr lvl="0"/>
            <a:r>
              <a:rPr lang="en-GB"/>
              <a:t>JU-LEVEL1=Standaard</a:t>
            </a:r>
          </a:p>
          <a:p>
            <a:pPr lvl="1"/>
            <a:r>
              <a:rPr lang="en-GB"/>
              <a:t>JU-LEVEL2=</a:t>
            </a:r>
            <a:r>
              <a:rPr lang="en-GB" noProof="1"/>
              <a:t> Opsomming 2e niveau</a:t>
            </a:r>
            <a:endParaRPr lang="en-GB"/>
          </a:p>
          <a:p>
            <a:pPr lvl="2"/>
            <a:r>
              <a:rPr lang="en-GB"/>
              <a:t>JU-LEVEL3=</a:t>
            </a:r>
            <a:r>
              <a:rPr lang="en-GB" noProof="1"/>
              <a:t> Opsomming nummer 1e niveau</a:t>
            </a:r>
            <a:endParaRPr lang="en-GB"/>
          </a:p>
          <a:p>
            <a:pPr lvl="3"/>
            <a:r>
              <a:rPr lang="en-GB"/>
              <a:t>JU-LEVEL4=Kop</a:t>
            </a:r>
          </a:p>
          <a:p>
            <a:pPr lvl="4"/>
            <a:r>
              <a:rPr lang="en-GB"/>
              <a:t>JU-LEVEL5=Basistekst</a:t>
            </a:r>
          </a:p>
          <a:p>
            <a:pPr lvl="5"/>
            <a:r>
              <a:rPr lang="en-GB"/>
              <a:t>JU-LEVEL6=Zwevend 1e niveau</a:t>
            </a:r>
          </a:p>
          <a:p>
            <a:pPr lvl="6"/>
            <a:r>
              <a:rPr lang="en-GB"/>
              <a:t>JU-LEVEL7=Zwevend 2e niveau</a:t>
            </a:r>
          </a:p>
          <a:p>
            <a:pPr lvl="0"/>
            <a:endParaRPr lang="en-GB" noProof="1"/>
          </a:p>
        </p:txBody>
      </p:sp>
      <p:sp>
        <p:nvSpPr>
          <p:cNvPr id="7" name="Date Placeholder 3"/>
          <p:cNvSpPr>
            <a:spLocks noGrp="1" noSelect="1"/>
          </p:cNvSpPr>
          <p:nvPr>
            <p:ph type="dt" sz="half" idx="10"/>
          </p:nvPr>
        </p:nvSpPr>
        <p:spPr/>
        <p:txBody>
          <a:bodyPr/>
          <a:lstStyle/>
          <a:p>
            <a:fld id="{3173DE11-90EF-4400-A6F5-8A2DCCBD9698}" type="datetime4">
              <a:rPr lang="en-GB" noProof="1" smtClean="0"/>
              <a:t>18 June 2024</a:t>
            </a:fld>
            <a:endParaRPr lang="en-GB" noProof="1"/>
          </a:p>
        </p:txBody>
      </p:sp>
      <p:sp>
        <p:nvSpPr>
          <p:cNvPr id="8" name="Footer Placeholder 4"/>
          <p:cNvSpPr>
            <a:spLocks noGrp="1" noSelect="1"/>
          </p:cNvSpPr>
          <p:nvPr>
            <p:ph type="ftr" sz="quarter" idx="11"/>
          </p:nvPr>
        </p:nvSpPr>
        <p:spPr/>
        <p:txBody>
          <a:bodyPr/>
          <a:lstStyle/>
          <a:p>
            <a:r>
              <a:rPr lang="en-GB" noProof="1"/>
              <a:t>[Voettekst]</a:t>
            </a:r>
          </a:p>
        </p:txBody>
      </p:sp>
      <p:sp>
        <p:nvSpPr>
          <p:cNvPr id="9" name="Slide Number Placeholder 5"/>
          <p:cNvSpPr>
            <a:spLocks noGrp="1" noSelect="1"/>
          </p:cNvSpPr>
          <p:nvPr>
            <p:ph type="sldNum" sz="quarter" idx="12"/>
          </p:nvPr>
        </p:nvSpPr>
        <p:spPr/>
        <p:txBody>
          <a:bodyPr/>
          <a:lstStyle/>
          <a:p>
            <a:r>
              <a:rPr lang="en-GB" noProof="1"/>
              <a:t>| </a:t>
            </a:r>
            <a:fld id="{1336C48C-F87C-4E4B-81EF-5027B17D1F61}" type="slidenum">
              <a:rPr lang="en-GB" noProof="1" smtClean="0"/>
              <a:pPr/>
              <a:t>‹#›</a:t>
            </a:fld>
            <a:endParaRPr lang="en-GB" noProof="1"/>
          </a:p>
        </p:txBody>
      </p:sp>
      <p:sp>
        <p:nvSpPr>
          <p:cNvPr id="2" name="Title 6"/>
          <p:cNvSpPr>
            <a:spLocks noGrp="1" noSelect="1"/>
          </p:cNvSpPr>
          <p:nvPr>
            <p:ph type="title" hasCustomPrompt="1"/>
          </p:nvPr>
        </p:nvSpPr>
        <p:spPr bwMode="gray">
          <a:xfrm>
            <a:off x="1229400" y="1274356"/>
            <a:ext cx="14855250" cy="409733"/>
          </a:xfrm>
        </p:spPr>
        <p:txBody>
          <a:bodyPr/>
          <a:lstStyle>
            <a:lvl1pPr>
              <a:defRPr sz="2845"/>
            </a:lvl1pPr>
          </a:lstStyle>
          <a:p>
            <a:r>
              <a:rPr lang="en-GB" noProof="1"/>
              <a:t>[Titel]</a:t>
            </a:r>
          </a:p>
        </p:txBody>
      </p:sp>
      <p:sp>
        <p:nvSpPr>
          <p:cNvPr id="10" name="Kopregel 7 (JU-Free)"/>
          <p:cNvSpPr>
            <a:spLocks noGrp="1"/>
          </p:cNvSpPr>
          <p:nvPr>
            <p:ph type="body" sz="quarter" idx="1002" hasCustomPrompt="1"/>
          </p:nvPr>
        </p:nvSpPr>
        <p:spPr>
          <a:xfrm>
            <a:off x="1229401" y="967995"/>
            <a:ext cx="14888280" cy="307300"/>
          </a:xfrm>
        </p:spPr>
        <p:txBody>
          <a:bodyPr/>
          <a:lstStyle>
            <a:lvl1pPr marL="0" indent="0">
              <a:spcBef>
                <a:spcPts val="0"/>
              </a:spcBef>
              <a:buNone/>
              <a:defRPr cap="all">
                <a:solidFill>
                  <a:schemeClr val="accent5"/>
                </a:solidFill>
              </a:defRPr>
            </a:lvl1pPr>
            <a:lvl2pPr marL="0" indent="0">
              <a:spcBef>
                <a:spcPts val="0"/>
              </a:spcBef>
              <a:buNone/>
              <a:defRPr cap="all">
                <a:solidFill>
                  <a:schemeClr val="accent5"/>
                </a:solidFill>
              </a:defRPr>
            </a:lvl2pPr>
            <a:lvl3pPr marL="0" indent="0">
              <a:spcBef>
                <a:spcPts val="0"/>
              </a:spcBef>
              <a:buFont typeface="Arial" panose="020B0604020202020204" pitchFamily="34" charset="0"/>
              <a:buNone/>
              <a:defRPr cap="all">
                <a:solidFill>
                  <a:schemeClr val="accent5"/>
                </a:solidFill>
              </a:defRPr>
            </a:lvl3pPr>
            <a:lvl4pPr marL="0" indent="0">
              <a:spcBef>
                <a:spcPts val="0"/>
              </a:spcBef>
              <a:buFont typeface="Arial" panose="020B0604020202020204" pitchFamily="34" charset="0"/>
              <a:buNone/>
              <a:defRPr cap="all">
                <a:solidFill>
                  <a:schemeClr val="accent5"/>
                </a:solidFill>
              </a:defRPr>
            </a:lvl4pPr>
            <a:lvl5pPr marL="0" indent="0">
              <a:spcBef>
                <a:spcPts val="0"/>
              </a:spcBef>
              <a:buFont typeface="Arial" panose="020B0604020202020204" pitchFamily="34" charset="0"/>
              <a:buNone/>
              <a:defRPr cap="all">
                <a:solidFill>
                  <a:schemeClr val="accent5"/>
                </a:solidFill>
              </a:defRPr>
            </a:lvl5pPr>
            <a:lvl6pPr marL="0" indent="0">
              <a:spcBef>
                <a:spcPts val="0"/>
              </a:spcBef>
              <a:buFont typeface="Arial" panose="020B0604020202020204" pitchFamily="34" charset="0"/>
              <a:buNone/>
              <a:defRPr cap="all">
                <a:solidFill>
                  <a:schemeClr val="accent5"/>
                </a:solidFill>
              </a:defRPr>
            </a:lvl6pPr>
            <a:lvl7pPr marL="0" indent="0">
              <a:spcBef>
                <a:spcPts val="0"/>
              </a:spcBef>
              <a:buFont typeface="Arial" panose="020B0604020202020204" pitchFamily="34" charset="0"/>
              <a:buNone/>
              <a:defRPr cap="all">
                <a:solidFill>
                  <a:schemeClr val="accent5"/>
                </a:solidFill>
              </a:defRPr>
            </a:lvl7pPr>
            <a:lvl8pPr marL="0" indent="0">
              <a:spcBef>
                <a:spcPts val="0"/>
              </a:spcBef>
              <a:buFont typeface="Arial" panose="020B0604020202020204" pitchFamily="34" charset="0"/>
              <a:buNone/>
              <a:defRPr cap="all">
                <a:solidFill>
                  <a:schemeClr val="accent5"/>
                </a:solidFill>
              </a:defRPr>
            </a:lvl8pPr>
            <a:lvl9pPr marL="0" indent="0">
              <a:spcBef>
                <a:spcPts val="0"/>
              </a:spcBef>
              <a:buFont typeface="Arial" panose="020B0604020202020204" pitchFamily="34" charset="0"/>
              <a:buNone/>
              <a:defRPr cap="all">
                <a:solidFill>
                  <a:schemeClr val="accent5"/>
                </a:solidFill>
              </a:defRPr>
            </a:lvl9pPr>
          </a:lstStyle>
          <a:p>
            <a:pPr lvl="0"/>
            <a:r>
              <a:rPr lang="en-GB"/>
              <a:t>[kopregel]</a:t>
            </a:r>
          </a:p>
          <a:p>
            <a:pPr lvl="0"/>
            <a:r>
              <a:rPr lang="en-GB"/>
              <a:t>JU-LEVEL1=Standaard</a:t>
            </a:r>
          </a:p>
        </p:txBody>
      </p:sp>
    </p:spTree>
    <p:extLst>
      <p:ext uri="{BB962C8B-B14F-4D97-AF65-F5344CB8AC3E}">
        <p14:creationId xmlns:p14="http://schemas.microsoft.com/office/powerpoint/2010/main" val="173347610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el en kader (2)">
    <p:bg>
      <p:bgPr>
        <a:solidFill>
          <a:srgbClr val="F2F2F2"/>
        </a:solidFill>
        <a:effectLst/>
      </p:bgPr>
    </p:bg>
    <p:spTree>
      <p:nvGrpSpPr>
        <p:cNvPr id="1" name=""/>
        <p:cNvGrpSpPr/>
        <p:nvPr/>
      </p:nvGrpSpPr>
      <p:grpSpPr>
        <a:xfrm>
          <a:off x="0" y="0"/>
          <a:ext cx="0" cy="0"/>
          <a:chOff x="0" y="0"/>
          <a:chExt cx="0" cy="0"/>
        </a:xfrm>
      </p:grpSpPr>
      <p:sp>
        <p:nvSpPr>
          <p:cNvPr id="11" name="Achtergrondvlak 1"/>
          <p:cNvSpPr>
            <a:spLocks noSelect="1"/>
          </p:cNvSpPr>
          <p:nvPr userDrawn="1"/>
        </p:nvSpPr>
        <p:spPr>
          <a:xfrm>
            <a:off x="1229400" y="2112380"/>
            <a:ext cx="14855250" cy="6709383"/>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699"/>
          </a:p>
        </p:txBody>
      </p:sp>
      <p:sp>
        <p:nvSpPr>
          <p:cNvPr id="7" name="Date Placeholder 2"/>
          <p:cNvSpPr>
            <a:spLocks noGrp="1" noSelect="1"/>
          </p:cNvSpPr>
          <p:nvPr>
            <p:ph type="dt" sz="half" idx="10"/>
          </p:nvPr>
        </p:nvSpPr>
        <p:spPr/>
        <p:txBody>
          <a:bodyPr/>
          <a:lstStyle/>
          <a:p>
            <a:fld id="{3173DE11-90EF-4400-A6F5-8A2DCCBD9698}" type="datetime4">
              <a:rPr lang="en-GB" noProof="1" smtClean="0"/>
              <a:t>18 June 2024</a:t>
            </a:fld>
            <a:endParaRPr lang="en-GB" noProof="1"/>
          </a:p>
        </p:txBody>
      </p:sp>
      <p:sp>
        <p:nvSpPr>
          <p:cNvPr id="8" name="Footer Placeholder 3"/>
          <p:cNvSpPr>
            <a:spLocks noGrp="1" noSelect="1"/>
          </p:cNvSpPr>
          <p:nvPr>
            <p:ph type="ftr" sz="quarter" idx="11"/>
          </p:nvPr>
        </p:nvSpPr>
        <p:spPr/>
        <p:txBody>
          <a:bodyPr/>
          <a:lstStyle/>
          <a:p>
            <a:r>
              <a:rPr lang="en-GB" noProof="1"/>
              <a:t>[Voettekst]</a:t>
            </a:r>
          </a:p>
        </p:txBody>
      </p:sp>
      <p:sp>
        <p:nvSpPr>
          <p:cNvPr id="9" name="Slide Number Placeholder 4"/>
          <p:cNvSpPr>
            <a:spLocks noGrp="1" noSelect="1"/>
          </p:cNvSpPr>
          <p:nvPr>
            <p:ph type="sldNum" sz="quarter" idx="12"/>
          </p:nvPr>
        </p:nvSpPr>
        <p:spPr/>
        <p:txBody>
          <a:bodyPr/>
          <a:lstStyle/>
          <a:p>
            <a:r>
              <a:rPr lang="en-GB" noProof="1"/>
              <a:t>| </a:t>
            </a:r>
            <a:fld id="{1336C48C-F87C-4E4B-81EF-5027B17D1F61}" type="slidenum">
              <a:rPr lang="en-GB" noProof="1" smtClean="0"/>
              <a:pPr/>
              <a:t>‹#›</a:t>
            </a:fld>
            <a:endParaRPr lang="en-GB" noProof="1"/>
          </a:p>
        </p:txBody>
      </p:sp>
      <p:sp>
        <p:nvSpPr>
          <p:cNvPr id="13" name="Frame content 5"/>
          <p:cNvSpPr>
            <a:spLocks noGrp="1" noSelect="1"/>
          </p:cNvSpPr>
          <p:nvPr>
            <p:ph idx="1004" hasCustomPrompt="1"/>
          </p:nvPr>
        </p:nvSpPr>
        <p:spPr bwMode="gray">
          <a:xfrm>
            <a:off x="9446497" y="2523744"/>
            <a:ext cx="6387758" cy="5992350"/>
          </a:xfrm>
        </p:spPr>
        <p:txBody>
          <a:bodyPr/>
          <a:lstStyle>
            <a:lvl1pPr>
              <a:defRPr baseline="0"/>
            </a:lvl1pPr>
          </a:lstStyle>
          <a:p>
            <a:pPr lvl="0"/>
            <a:r>
              <a:rPr lang="en-GB"/>
              <a:t>[Tekst 2-kolomsindeling]</a:t>
            </a:r>
          </a:p>
        </p:txBody>
      </p:sp>
      <p:sp>
        <p:nvSpPr>
          <p:cNvPr id="12" name="Frame content 6 (JU-Free)"/>
          <p:cNvSpPr>
            <a:spLocks noGrp="1"/>
          </p:cNvSpPr>
          <p:nvPr>
            <p:ph idx="1003" hasCustomPrompt="1"/>
          </p:nvPr>
        </p:nvSpPr>
        <p:spPr bwMode="gray">
          <a:xfrm>
            <a:off x="1516867" y="2523744"/>
            <a:ext cx="6387758" cy="5992350"/>
          </a:xfrm>
        </p:spPr>
        <p:txBody>
          <a:bodyPr/>
          <a:lstStyle>
            <a:lvl1pPr>
              <a:defRPr baseline="0"/>
            </a:lvl1pPr>
          </a:lstStyle>
          <a:p>
            <a:pPr lvl="0"/>
            <a:r>
              <a:rPr lang="en-GB"/>
              <a:t>[Tekst 2-kolomsindeling]</a:t>
            </a:r>
          </a:p>
          <a:p>
            <a:pPr lvl="0"/>
            <a:r>
              <a:rPr lang="en-GB"/>
              <a:t>JU-LEVEL1=Standaard</a:t>
            </a:r>
          </a:p>
          <a:p>
            <a:pPr lvl="1"/>
            <a:r>
              <a:rPr lang="en-GB"/>
              <a:t>JU-LEVEL2=</a:t>
            </a:r>
            <a:r>
              <a:rPr lang="en-GB" noProof="1"/>
              <a:t> Opsomming 2e niveau</a:t>
            </a:r>
            <a:endParaRPr lang="en-GB"/>
          </a:p>
          <a:p>
            <a:pPr lvl="2"/>
            <a:r>
              <a:rPr lang="en-GB"/>
              <a:t>JU-LEVEL3=</a:t>
            </a:r>
            <a:r>
              <a:rPr lang="en-GB" noProof="1"/>
              <a:t> Opsomming nummer 1e niveau</a:t>
            </a:r>
            <a:endParaRPr lang="en-GB"/>
          </a:p>
          <a:p>
            <a:pPr lvl="3"/>
            <a:r>
              <a:rPr lang="en-GB"/>
              <a:t>JU-LEVEL4=Kop</a:t>
            </a:r>
          </a:p>
          <a:p>
            <a:pPr lvl="4"/>
            <a:r>
              <a:rPr lang="en-GB"/>
              <a:t>JU-LEVEL5=Basistekst</a:t>
            </a:r>
          </a:p>
          <a:p>
            <a:pPr lvl="5"/>
            <a:r>
              <a:rPr lang="en-GB"/>
              <a:t>JU-LEVEL6=Zwevend 1e niveau</a:t>
            </a:r>
          </a:p>
          <a:p>
            <a:pPr lvl="6"/>
            <a:r>
              <a:rPr lang="en-GB"/>
              <a:t>JU-LEVEL7=Zwevend 2e niveau</a:t>
            </a:r>
          </a:p>
          <a:p>
            <a:pPr lvl="0"/>
            <a:endParaRPr lang="en-GB" noProof="1"/>
          </a:p>
        </p:txBody>
      </p:sp>
      <p:sp>
        <p:nvSpPr>
          <p:cNvPr id="2" name="Title 7"/>
          <p:cNvSpPr>
            <a:spLocks noGrp="1" noSelect="1"/>
          </p:cNvSpPr>
          <p:nvPr>
            <p:ph type="title" hasCustomPrompt="1"/>
          </p:nvPr>
        </p:nvSpPr>
        <p:spPr bwMode="gray">
          <a:xfrm>
            <a:off x="1229400" y="1274356"/>
            <a:ext cx="14855250" cy="409733"/>
          </a:xfrm>
        </p:spPr>
        <p:txBody>
          <a:bodyPr/>
          <a:lstStyle>
            <a:lvl1pPr>
              <a:defRPr sz="2845"/>
            </a:lvl1pPr>
          </a:lstStyle>
          <a:p>
            <a:r>
              <a:rPr lang="en-GB" noProof="1"/>
              <a:t>[Titel]</a:t>
            </a:r>
          </a:p>
        </p:txBody>
      </p:sp>
      <p:sp>
        <p:nvSpPr>
          <p:cNvPr id="10" name="Kopregel 8 (JU-Free)"/>
          <p:cNvSpPr>
            <a:spLocks noGrp="1"/>
          </p:cNvSpPr>
          <p:nvPr>
            <p:ph type="body" sz="quarter" idx="1002" hasCustomPrompt="1"/>
          </p:nvPr>
        </p:nvSpPr>
        <p:spPr>
          <a:xfrm>
            <a:off x="1229401" y="967995"/>
            <a:ext cx="14888280" cy="307300"/>
          </a:xfrm>
        </p:spPr>
        <p:txBody>
          <a:bodyPr/>
          <a:lstStyle>
            <a:lvl1pPr marL="0" indent="0">
              <a:spcBef>
                <a:spcPts val="0"/>
              </a:spcBef>
              <a:buNone/>
              <a:defRPr cap="all">
                <a:solidFill>
                  <a:schemeClr val="accent5"/>
                </a:solidFill>
              </a:defRPr>
            </a:lvl1pPr>
            <a:lvl2pPr marL="0" indent="0">
              <a:spcBef>
                <a:spcPts val="0"/>
              </a:spcBef>
              <a:buNone/>
              <a:defRPr cap="all">
                <a:solidFill>
                  <a:schemeClr val="accent5"/>
                </a:solidFill>
              </a:defRPr>
            </a:lvl2pPr>
            <a:lvl3pPr marL="0" indent="0">
              <a:spcBef>
                <a:spcPts val="0"/>
              </a:spcBef>
              <a:buFont typeface="Arial" panose="020B0604020202020204" pitchFamily="34" charset="0"/>
              <a:buNone/>
              <a:defRPr cap="all">
                <a:solidFill>
                  <a:schemeClr val="accent5"/>
                </a:solidFill>
              </a:defRPr>
            </a:lvl3pPr>
            <a:lvl4pPr marL="0" indent="0">
              <a:spcBef>
                <a:spcPts val="0"/>
              </a:spcBef>
              <a:buFont typeface="Arial" panose="020B0604020202020204" pitchFamily="34" charset="0"/>
              <a:buNone/>
              <a:defRPr cap="all">
                <a:solidFill>
                  <a:schemeClr val="accent5"/>
                </a:solidFill>
              </a:defRPr>
            </a:lvl4pPr>
            <a:lvl5pPr marL="0" indent="0">
              <a:spcBef>
                <a:spcPts val="0"/>
              </a:spcBef>
              <a:buFont typeface="Arial" panose="020B0604020202020204" pitchFamily="34" charset="0"/>
              <a:buNone/>
              <a:defRPr cap="all">
                <a:solidFill>
                  <a:schemeClr val="accent5"/>
                </a:solidFill>
              </a:defRPr>
            </a:lvl5pPr>
            <a:lvl6pPr marL="0" indent="0">
              <a:spcBef>
                <a:spcPts val="0"/>
              </a:spcBef>
              <a:buFont typeface="Arial" panose="020B0604020202020204" pitchFamily="34" charset="0"/>
              <a:buNone/>
              <a:defRPr cap="all">
                <a:solidFill>
                  <a:schemeClr val="accent5"/>
                </a:solidFill>
              </a:defRPr>
            </a:lvl6pPr>
            <a:lvl7pPr marL="0" indent="0">
              <a:spcBef>
                <a:spcPts val="0"/>
              </a:spcBef>
              <a:buFont typeface="Arial" panose="020B0604020202020204" pitchFamily="34" charset="0"/>
              <a:buNone/>
              <a:defRPr cap="all">
                <a:solidFill>
                  <a:schemeClr val="accent5"/>
                </a:solidFill>
              </a:defRPr>
            </a:lvl7pPr>
            <a:lvl8pPr marL="0" indent="0">
              <a:spcBef>
                <a:spcPts val="0"/>
              </a:spcBef>
              <a:buFont typeface="Arial" panose="020B0604020202020204" pitchFamily="34" charset="0"/>
              <a:buNone/>
              <a:defRPr cap="all">
                <a:solidFill>
                  <a:schemeClr val="accent5"/>
                </a:solidFill>
              </a:defRPr>
            </a:lvl8pPr>
            <a:lvl9pPr marL="0" indent="0">
              <a:spcBef>
                <a:spcPts val="0"/>
              </a:spcBef>
              <a:buFont typeface="Arial" panose="020B0604020202020204" pitchFamily="34" charset="0"/>
              <a:buNone/>
              <a:defRPr cap="all">
                <a:solidFill>
                  <a:schemeClr val="accent5"/>
                </a:solidFill>
              </a:defRPr>
            </a:lvl9pPr>
          </a:lstStyle>
          <a:p>
            <a:pPr lvl="0"/>
            <a:r>
              <a:rPr lang="en-GB"/>
              <a:t>[kopregel]</a:t>
            </a:r>
          </a:p>
          <a:p>
            <a:pPr lvl="0"/>
            <a:r>
              <a:rPr lang="en-GB"/>
              <a:t>JU-LEVEL1=Standaard</a:t>
            </a:r>
          </a:p>
        </p:txBody>
      </p:sp>
    </p:spTree>
    <p:extLst>
      <p:ext uri="{BB962C8B-B14F-4D97-AF65-F5344CB8AC3E}">
        <p14:creationId xmlns:p14="http://schemas.microsoft.com/office/powerpoint/2010/main" val="361077694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Afbeelding wit vlak">
    <p:spTree>
      <p:nvGrpSpPr>
        <p:cNvPr id="1" name=""/>
        <p:cNvGrpSpPr/>
        <p:nvPr/>
      </p:nvGrpSpPr>
      <p:grpSpPr>
        <a:xfrm>
          <a:off x="0" y="0"/>
          <a:ext cx="0" cy="0"/>
          <a:chOff x="0" y="0"/>
          <a:chExt cx="0" cy="0"/>
        </a:xfrm>
      </p:grpSpPr>
      <p:sp>
        <p:nvSpPr>
          <p:cNvPr id="3" name="Placeholder 1">
            <a:extLst>
              <a:ext uri="{C183D7F6-B498-43B3-948B-1728B52AA6E4}">
                <adec:decorative xmlns:adec="http://schemas.microsoft.com/office/drawing/2017/decorative" val="1"/>
              </a:ext>
            </a:extLst>
          </p:cNvPr>
          <p:cNvSpPr>
            <a:spLocks noGrp="1" noSelect="1"/>
          </p:cNvSpPr>
          <p:nvPr userDrawn="1">
            <p:ph type="body" idx="1000" hasCustomPrompt="1"/>
            <p:custDataLst>
              <p:custData r:id="rId1"/>
            </p:custDataLst>
          </p:nvPr>
        </p:nvSpPr>
        <p:spPr>
          <a:xfrm>
            <a:off x="12058365" y="4496823"/>
            <a:ext cx="4902233" cy="4901435"/>
          </a:xfrm>
          <a:prstGeom prst="rect">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460955" indent="-460955" algn="ctr" defTabSz="1548765" rtl="0" eaLnBrk="1" latinLnBrk="0" hangingPunct="1">
              <a:spcBef>
                <a:spcPts val="1280"/>
              </a:spcBef>
              <a:buFont typeface="Arial" pitchFamily="34" charset="0"/>
              <a:buNone/>
              <a:defRPr/>
            </a:lvl1pPr>
          </a:lstStyle>
          <a:p>
            <a:pPr algn="ctr"/>
            <a:r>
              <a:rPr lang="en-GB"/>
              <a:t> </a:t>
            </a:r>
          </a:p>
        </p:txBody>
      </p:sp>
      <p:sp>
        <p:nvSpPr>
          <p:cNvPr id="6" name="Frame text 2 (JU-Free)"/>
          <p:cNvSpPr>
            <a:spLocks noGrp="1"/>
          </p:cNvSpPr>
          <p:nvPr>
            <p:ph type="body" sz="quarter" idx="11" hasCustomPrompt="1"/>
          </p:nvPr>
        </p:nvSpPr>
        <p:spPr>
          <a:xfrm>
            <a:off x="12310898" y="5492438"/>
            <a:ext cx="4407076" cy="3175469"/>
          </a:xfrm>
        </p:spPr>
        <p:txBody>
          <a:bodyPr/>
          <a:lstStyle>
            <a:lvl1pPr marL="0" indent="0">
              <a:lnSpc>
                <a:spcPct val="85000"/>
              </a:lnSpc>
              <a:spcBef>
                <a:spcPts val="0"/>
              </a:spcBef>
              <a:buNone/>
              <a:defRPr sz="4268" b="1" baseline="0">
                <a:solidFill>
                  <a:schemeClr val="accent1"/>
                </a:solidFill>
                <a:latin typeface="+mn-lt"/>
              </a:defRPr>
            </a:lvl1pPr>
            <a:lvl2pPr marL="0" indent="0">
              <a:spcBef>
                <a:spcPts val="3414"/>
              </a:spcBef>
              <a:buNone/>
              <a:defRPr sz="1992"/>
            </a:lvl2pPr>
            <a:lvl3pPr marL="0" indent="0">
              <a:spcBef>
                <a:spcPts val="0"/>
              </a:spcBef>
              <a:buFont typeface="Arial" panose="020B0604020202020204" pitchFamily="34" charset="0"/>
              <a:buNone/>
              <a:defRPr sz="1992"/>
            </a:lvl3pPr>
            <a:lvl4pPr marL="0" indent="0">
              <a:spcBef>
                <a:spcPts val="0"/>
              </a:spcBef>
              <a:buFont typeface="Arial" panose="020B0604020202020204" pitchFamily="34" charset="0"/>
              <a:buNone/>
              <a:defRPr sz="1992"/>
            </a:lvl4pPr>
            <a:lvl5pPr marL="0" indent="0">
              <a:spcBef>
                <a:spcPts val="0"/>
              </a:spcBef>
              <a:buFont typeface="Arial" panose="020B0604020202020204" pitchFamily="34" charset="0"/>
              <a:buNone/>
              <a:defRPr sz="1992"/>
            </a:lvl5pPr>
            <a:lvl6pPr marL="0" indent="0">
              <a:spcBef>
                <a:spcPts val="0"/>
              </a:spcBef>
              <a:buFont typeface="Arial" panose="020B0604020202020204" pitchFamily="34" charset="0"/>
              <a:buNone/>
              <a:defRPr sz="1992"/>
            </a:lvl6pPr>
            <a:lvl7pPr marL="0" indent="0">
              <a:spcBef>
                <a:spcPts val="0"/>
              </a:spcBef>
              <a:buFont typeface="Arial" panose="020B0604020202020204" pitchFamily="34" charset="0"/>
              <a:buNone/>
              <a:defRPr sz="1992"/>
            </a:lvl7pPr>
            <a:lvl8pPr marL="0" indent="0">
              <a:spcBef>
                <a:spcPts val="0"/>
              </a:spcBef>
              <a:buFont typeface="Arial" panose="020B0604020202020204" pitchFamily="34" charset="0"/>
              <a:buNone/>
              <a:defRPr sz="1992"/>
            </a:lvl8pPr>
            <a:lvl9pPr marL="0" indent="0">
              <a:spcBef>
                <a:spcPts val="0"/>
              </a:spcBef>
              <a:buFont typeface="Arial" panose="020B0604020202020204" pitchFamily="34" charset="0"/>
              <a:buNone/>
              <a:defRPr sz="1992"/>
            </a:lvl9pPr>
          </a:lstStyle>
          <a:p>
            <a:pPr lvl="0"/>
            <a:r>
              <a:rPr lang="en-GB"/>
              <a:t>[Kop]</a:t>
            </a:r>
          </a:p>
          <a:p>
            <a:pPr lvl="0"/>
            <a:r>
              <a:rPr lang="en-GB"/>
              <a:t>JU-LEVEL1=Kop</a:t>
            </a:r>
          </a:p>
          <a:p>
            <a:pPr lvl="1"/>
            <a:r>
              <a:rPr lang="en-GB"/>
              <a:t>JU-LEVEL2=Basistekst</a:t>
            </a:r>
          </a:p>
        </p:txBody>
      </p:sp>
      <p:sp>
        <p:nvSpPr>
          <p:cNvPr id="2" name="Rounded Rectangle 3">
            <a:extLst>
              <a:ext uri="{FF2B5EF4-FFF2-40B4-BE49-F238E27FC236}">
                <a16:creationId xmlns:a16="http://schemas.microsoft.com/office/drawing/2014/main" id="{658BE619-73D5-4A0A-9AB2-3E869478FB4B}"/>
              </a:ext>
            </a:extLst>
          </p:cNvPr>
          <p:cNvSpPr>
            <a:spLocks noSelect="1"/>
          </p:cNvSpPr>
          <p:nvPr userDrawn="1"/>
        </p:nvSpPr>
        <p:spPr>
          <a:xfrm>
            <a:off x="-3416343" y="0"/>
            <a:ext cx="2868919" cy="3597829"/>
          </a:xfrm>
          <a:prstGeom prst="roundRect">
            <a:avLst/>
          </a:prstGeom>
          <a:ln/>
        </p:spPr>
        <p:style>
          <a:lnRef idx="2">
            <a:schemeClr val="accent1"/>
          </a:lnRef>
          <a:fillRef idx="1">
            <a:schemeClr val="lt1"/>
          </a:fillRef>
          <a:effectRef idx="0">
            <a:schemeClr val="accent1"/>
          </a:effectRef>
          <a:fontRef idx="minor">
            <a:schemeClr val="dk1"/>
          </a:fontRef>
        </p:style>
        <p:txBody>
          <a:bodyPr lIns="51217" tIns="51217" rIns="51217" bIns="51217" rtlCol="0" anchor="t" anchorCtr="0"/>
          <a:lstStyle/>
          <a:p>
            <a:pPr algn="l"/>
            <a:r>
              <a:rPr lang="en-GB" sz="1423" kern="1200" noProof="0">
                <a:solidFill>
                  <a:schemeClr val="dk1"/>
                </a:solidFill>
                <a:effectLst/>
                <a:latin typeface="+mn-lt"/>
                <a:ea typeface="+mn-ea"/>
                <a:cs typeface="+mn-cs"/>
              </a:rPr>
              <a:t>U kunt zelf een afbeelding plaatsen in het afbeeldingsvak. Wilt u bij nader inzien toch een andere afbeelding? Klik dan in de rand van de afbeelding en druk op delete. U krijgt nu weer het fotovak te zien met een pictogram. Klik boven in het scherm op het tabblad Start op Opnieuw instellen. De dia heeft nu de originele indeling. Voeg opnieuw een afbeelding in.</a:t>
            </a:r>
            <a:endParaRPr lang="en-GB" sz="1423" noProof="0"/>
          </a:p>
        </p:txBody>
      </p:sp>
      <p:sp>
        <p:nvSpPr>
          <p:cNvPr id="8" name="Frame 4"/>
          <p:cNvSpPr>
            <a:spLocks noSelect="1"/>
          </p:cNvSpPr>
          <p:nvPr userDrawn="1"/>
        </p:nvSpPr>
        <p:spPr bwMode="auto">
          <a:xfrm>
            <a:off x="6670474" y="9246353"/>
            <a:ext cx="1725784" cy="17842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
        <p:nvSpPr>
          <p:cNvPr id="9" name="Frame 5"/>
          <p:cNvSpPr>
            <a:spLocks noSelect="1"/>
          </p:cNvSpPr>
          <p:nvPr userDrawn="1"/>
        </p:nvSpPr>
        <p:spPr bwMode="auto">
          <a:xfrm>
            <a:off x="8495649" y="9047604"/>
            <a:ext cx="390787" cy="501390"/>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
        <p:nvSpPr>
          <p:cNvPr id="10" name="Vrije vorm 6"/>
          <p:cNvSpPr>
            <a:spLocks noGrp="1" noSelect="1"/>
          </p:cNvSpPr>
          <p:nvPr>
            <p:ph type="pic" sz="quarter" idx="1001" hasCustomPrompt="1"/>
          </p:nvPr>
        </p:nvSpPr>
        <p:spPr>
          <a:xfrm>
            <a:off x="12" y="7"/>
            <a:ext cx="17348190" cy="9756769"/>
          </a:xfrm>
          <a:custGeom>
            <a:avLst/>
            <a:gdLst>
              <a:gd name="connsiteX0" fmla="*/ 6150497 w 12191993"/>
              <a:gd name="connsiteY0" fmla="*/ 6688738 h 6857996"/>
              <a:gd name="connsiteX1" fmla="*/ 6148985 w 12191993"/>
              <a:gd name="connsiteY1" fmla="*/ 6692367 h 6857996"/>
              <a:gd name="connsiteX2" fmla="*/ 6152916 w 12191993"/>
              <a:gd name="connsiteY2" fmla="*/ 6693878 h 6857996"/>
              <a:gd name="connsiteX3" fmla="*/ 6154125 w 12191993"/>
              <a:gd name="connsiteY3" fmla="*/ 6690250 h 6857996"/>
              <a:gd name="connsiteX4" fmla="*/ 6150497 w 12191993"/>
              <a:gd name="connsiteY4" fmla="*/ 6688738 h 6857996"/>
              <a:gd name="connsiteX5" fmla="*/ 6092818 w 12191993"/>
              <a:gd name="connsiteY5" fmla="*/ 6684958 h 6857996"/>
              <a:gd name="connsiteX6" fmla="*/ 6092818 w 12191993"/>
              <a:gd name="connsiteY6" fmla="*/ 6686546 h 6857996"/>
              <a:gd name="connsiteX7" fmla="*/ 6094405 w 12191993"/>
              <a:gd name="connsiteY7" fmla="*/ 6688133 h 6857996"/>
              <a:gd name="connsiteX8" fmla="*/ 6092818 w 12191993"/>
              <a:gd name="connsiteY8" fmla="*/ 6708771 h 6857996"/>
              <a:gd name="connsiteX9" fmla="*/ 6091231 w 12191993"/>
              <a:gd name="connsiteY9" fmla="*/ 6710359 h 6857996"/>
              <a:gd name="connsiteX10" fmla="*/ 6097580 w 12191993"/>
              <a:gd name="connsiteY10" fmla="*/ 6711946 h 6857996"/>
              <a:gd name="connsiteX11" fmla="*/ 6097580 w 12191993"/>
              <a:gd name="connsiteY11" fmla="*/ 6708771 h 6857996"/>
              <a:gd name="connsiteX12" fmla="*/ 6095993 w 12191993"/>
              <a:gd name="connsiteY12" fmla="*/ 6708771 h 6857996"/>
              <a:gd name="connsiteX13" fmla="*/ 6097580 w 12191993"/>
              <a:gd name="connsiteY13" fmla="*/ 6692896 h 6857996"/>
              <a:gd name="connsiteX14" fmla="*/ 6111868 w 12191993"/>
              <a:gd name="connsiteY14" fmla="*/ 6711946 h 6857996"/>
              <a:gd name="connsiteX15" fmla="*/ 6115043 w 12191993"/>
              <a:gd name="connsiteY15" fmla="*/ 6711946 h 6857996"/>
              <a:gd name="connsiteX16" fmla="*/ 6113456 w 12191993"/>
              <a:gd name="connsiteY16" fmla="*/ 6688133 h 6857996"/>
              <a:gd name="connsiteX17" fmla="*/ 6113456 w 12191993"/>
              <a:gd name="connsiteY17" fmla="*/ 6686546 h 6857996"/>
              <a:gd name="connsiteX18" fmla="*/ 6108693 w 12191993"/>
              <a:gd name="connsiteY18" fmla="*/ 6686546 h 6857996"/>
              <a:gd name="connsiteX19" fmla="*/ 6108693 w 12191993"/>
              <a:gd name="connsiteY19" fmla="*/ 6688133 h 6857996"/>
              <a:gd name="connsiteX20" fmla="*/ 6110281 w 12191993"/>
              <a:gd name="connsiteY20" fmla="*/ 6688133 h 6857996"/>
              <a:gd name="connsiteX21" fmla="*/ 6111868 w 12191993"/>
              <a:gd name="connsiteY21" fmla="*/ 6704009 h 6857996"/>
              <a:gd name="connsiteX22" fmla="*/ 6097580 w 12191993"/>
              <a:gd name="connsiteY22" fmla="*/ 6686546 h 6857996"/>
              <a:gd name="connsiteX23" fmla="*/ 6080118 w 12191993"/>
              <a:gd name="connsiteY23" fmla="*/ 6683371 h 6857996"/>
              <a:gd name="connsiteX24" fmla="*/ 6080118 w 12191993"/>
              <a:gd name="connsiteY24" fmla="*/ 6684959 h 6857996"/>
              <a:gd name="connsiteX25" fmla="*/ 6081705 w 12191993"/>
              <a:gd name="connsiteY25" fmla="*/ 6686546 h 6857996"/>
              <a:gd name="connsiteX26" fmla="*/ 6076943 w 12191993"/>
              <a:gd name="connsiteY26" fmla="*/ 6705597 h 6857996"/>
              <a:gd name="connsiteX27" fmla="*/ 6075355 w 12191993"/>
              <a:gd name="connsiteY27" fmla="*/ 6707184 h 6857996"/>
              <a:gd name="connsiteX28" fmla="*/ 6083293 w 12191993"/>
              <a:gd name="connsiteY28" fmla="*/ 6710359 h 6857996"/>
              <a:gd name="connsiteX29" fmla="*/ 6083293 w 12191993"/>
              <a:gd name="connsiteY29" fmla="*/ 6708772 h 6857996"/>
              <a:gd name="connsiteX30" fmla="*/ 6081705 w 12191993"/>
              <a:gd name="connsiteY30" fmla="*/ 6707184 h 6857996"/>
              <a:gd name="connsiteX31" fmla="*/ 6086468 w 12191993"/>
              <a:gd name="connsiteY31" fmla="*/ 6686546 h 6857996"/>
              <a:gd name="connsiteX32" fmla="*/ 6088055 w 12191993"/>
              <a:gd name="connsiteY32" fmla="*/ 6686546 h 6857996"/>
              <a:gd name="connsiteX33" fmla="*/ 6088055 w 12191993"/>
              <a:gd name="connsiteY33" fmla="*/ 6684959 h 6857996"/>
              <a:gd name="connsiteX34" fmla="*/ 6137500 w 12191993"/>
              <a:gd name="connsiteY34" fmla="*/ 6681783 h 6857996"/>
              <a:gd name="connsiteX35" fmla="*/ 6131078 w 12191993"/>
              <a:gd name="connsiteY35" fmla="*/ 6682736 h 6857996"/>
              <a:gd name="connsiteX36" fmla="*/ 6120162 w 12191993"/>
              <a:gd name="connsiteY36" fmla="*/ 6699246 h 6857996"/>
              <a:gd name="connsiteX37" fmla="*/ 6136536 w 12191993"/>
              <a:gd name="connsiteY37" fmla="*/ 6708771 h 6857996"/>
              <a:gd name="connsiteX38" fmla="*/ 6145205 w 12191993"/>
              <a:gd name="connsiteY38" fmla="*/ 6703373 h 6857996"/>
              <a:gd name="connsiteX39" fmla="*/ 6143279 w 12191993"/>
              <a:gd name="connsiteY39" fmla="*/ 6697658 h 6857996"/>
              <a:gd name="connsiteX40" fmla="*/ 6142316 w 12191993"/>
              <a:gd name="connsiteY40" fmla="*/ 6697658 h 6857996"/>
              <a:gd name="connsiteX41" fmla="*/ 6136215 w 12191993"/>
              <a:gd name="connsiteY41" fmla="*/ 6705596 h 6857996"/>
              <a:gd name="connsiteX42" fmla="*/ 6126262 w 12191993"/>
              <a:gd name="connsiteY42" fmla="*/ 6698293 h 6857996"/>
              <a:gd name="connsiteX43" fmla="*/ 6138784 w 12191993"/>
              <a:gd name="connsiteY43" fmla="*/ 6695436 h 6857996"/>
              <a:gd name="connsiteX44" fmla="*/ 6139747 w 12191993"/>
              <a:gd name="connsiteY44" fmla="*/ 6696388 h 6857996"/>
              <a:gd name="connsiteX45" fmla="*/ 6141031 w 12191993"/>
              <a:gd name="connsiteY45" fmla="*/ 6696071 h 6857996"/>
              <a:gd name="connsiteX46" fmla="*/ 6139747 w 12191993"/>
              <a:gd name="connsiteY46" fmla="*/ 6690356 h 6857996"/>
              <a:gd name="connsiteX47" fmla="*/ 6138463 w 12191993"/>
              <a:gd name="connsiteY47" fmla="*/ 6690673 h 6857996"/>
              <a:gd name="connsiteX48" fmla="*/ 6137500 w 12191993"/>
              <a:gd name="connsiteY48" fmla="*/ 6692896 h 6857996"/>
              <a:gd name="connsiteX49" fmla="*/ 6124978 w 12191993"/>
              <a:gd name="connsiteY49" fmla="*/ 6695436 h 6857996"/>
              <a:gd name="connsiteX50" fmla="*/ 6130436 w 12191993"/>
              <a:gd name="connsiteY50" fmla="*/ 6685593 h 6857996"/>
              <a:gd name="connsiteX51" fmla="*/ 6137821 w 12191993"/>
              <a:gd name="connsiteY51" fmla="*/ 6687816 h 6857996"/>
              <a:gd name="connsiteX52" fmla="*/ 6139105 w 12191993"/>
              <a:gd name="connsiteY52" fmla="*/ 6687181 h 6857996"/>
              <a:gd name="connsiteX53" fmla="*/ 6137500 w 12191993"/>
              <a:gd name="connsiteY53" fmla="*/ 6681783 h 6857996"/>
              <a:gd name="connsiteX54" fmla="*/ 6053130 w 12191993"/>
              <a:gd name="connsiteY54" fmla="*/ 6672258 h 6857996"/>
              <a:gd name="connsiteX55" fmla="*/ 6051542 w 12191993"/>
              <a:gd name="connsiteY55" fmla="*/ 6673846 h 6857996"/>
              <a:gd name="connsiteX56" fmla="*/ 6053130 w 12191993"/>
              <a:gd name="connsiteY56" fmla="*/ 6675433 h 6857996"/>
              <a:gd name="connsiteX57" fmla="*/ 6038842 w 12191993"/>
              <a:gd name="connsiteY57" fmla="*/ 6691308 h 6857996"/>
              <a:gd name="connsiteX58" fmla="*/ 6037255 w 12191993"/>
              <a:gd name="connsiteY58" fmla="*/ 6689721 h 6857996"/>
              <a:gd name="connsiteX59" fmla="*/ 6035668 w 12191993"/>
              <a:gd name="connsiteY59" fmla="*/ 6691308 h 6857996"/>
              <a:gd name="connsiteX60" fmla="*/ 6042018 w 12191993"/>
              <a:gd name="connsiteY60" fmla="*/ 6694483 h 6857996"/>
              <a:gd name="connsiteX61" fmla="*/ 6042018 w 12191993"/>
              <a:gd name="connsiteY61" fmla="*/ 6692896 h 6857996"/>
              <a:gd name="connsiteX62" fmla="*/ 6051542 w 12191993"/>
              <a:gd name="connsiteY62" fmla="*/ 6680196 h 6857996"/>
              <a:gd name="connsiteX63" fmla="*/ 6049955 w 12191993"/>
              <a:gd name="connsiteY63" fmla="*/ 6699246 h 6857996"/>
              <a:gd name="connsiteX64" fmla="*/ 6053130 w 12191993"/>
              <a:gd name="connsiteY64" fmla="*/ 6700833 h 6857996"/>
              <a:gd name="connsiteX65" fmla="*/ 6065830 w 12191993"/>
              <a:gd name="connsiteY65" fmla="*/ 6684958 h 6857996"/>
              <a:gd name="connsiteX66" fmla="*/ 6064243 w 12191993"/>
              <a:gd name="connsiteY66" fmla="*/ 6700833 h 6857996"/>
              <a:gd name="connsiteX67" fmla="*/ 6062656 w 12191993"/>
              <a:gd name="connsiteY67" fmla="*/ 6702421 h 6857996"/>
              <a:gd name="connsiteX68" fmla="*/ 6061068 w 12191993"/>
              <a:gd name="connsiteY68" fmla="*/ 6704008 h 6857996"/>
              <a:gd name="connsiteX69" fmla="*/ 6069005 w 12191993"/>
              <a:gd name="connsiteY69" fmla="*/ 6707183 h 6857996"/>
              <a:gd name="connsiteX70" fmla="*/ 6069005 w 12191993"/>
              <a:gd name="connsiteY70" fmla="*/ 6705596 h 6857996"/>
              <a:gd name="connsiteX71" fmla="*/ 6067418 w 12191993"/>
              <a:gd name="connsiteY71" fmla="*/ 6704008 h 6857996"/>
              <a:gd name="connsiteX72" fmla="*/ 6070593 w 12191993"/>
              <a:gd name="connsiteY72" fmla="*/ 6681783 h 6857996"/>
              <a:gd name="connsiteX73" fmla="*/ 6072180 w 12191993"/>
              <a:gd name="connsiteY73" fmla="*/ 6681783 h 6857996"/>
              <a:gd name="connsiteX74" fmla="*/ 6072180 w 12191993"/>
              <a:gd name="connsiteY74" fmla="*/ 6680196 h 6857996"/>
              <a:gd name="connsiteX75" fmla="*/ 6065830 w 12191993"/>
              <a:gd name="connsiteY75" fmla="*/ 6677021 h 6857996"/>
              <a:gd name="connsiteX76" fmla="*/ 6064243 w 12191993"/>
              <a:gd name="connsiteY76" fmla="*/ 6678608 h 6857996"/>
              <a:gd name="connsiteX77" fmla="*/ 6065830 w 12191993"/>
              <a:gd name="connsiteY77" fmla="*/ 6678608 h 6857996"/>
              <a:gd name="connsiteX78" fmla="*/ 6056306 w 12191993"/>
              <a:gd name="connsiteY78" fmla="*/ 6689721 h 6857996"/>
              <a:gd name="connsiteX79" fmla="*/ 6057893 w 12191993"/>
              <a:gd name="connsiteY79" fmla="*/ 6673846 h 6857996"/>
              <a:gd name="connsiteX80" fmla="*/ 6175023 w 12191993"/>
              <a:gd name="connsiteY80" fmla="*/ 6664321 h 6857996"/>
              <a:gd name="connsiteX81" fmla="*/ 6154730 w 12191993"/>
              <a:gd name="connsiteY81" fmla="*/ 6675963 h 6857996"/>
              <a:gd name="connsiteX82" fmla="*/ 6155052 w 12191993"/>
              <a:gd name="connsiteY82" fmla="*/ 6677221 h 6857996"/>
              <a:gd name="connsiteX83" fmla="*/ 6156985 w 12191993"/>
              <a:gd name="connsiteY83" fmla="*/ 6677221 h 6857996"/>
              <a:gd name="connsiteX84" fmla="*/ 6166970 w 12191993"/>
              <a:gd name="connsiteY84" fmla="*/ 6696414 h 6857996"/>
              <a:gd name="connsiteX85" fmla="*/ 6166326 w 12191993"/>
              <a:gd name="connsiteY85" fmla="*/ 6697988 h 6857996"/>
              <a:gd name="connsiteX86" fmla="*/ 6167292 w 12191993"/>
              <a:gd name="connsiteY86" fmla="*/ 6699246 h 6857996"/>
              <a:gd name="connsiteX87" fmla="*/ 6174378 w 12191993"/>
              <a:gd name="connsiteY87" fmla="*/ 6695471 h 6857996"/>
              <a:gd name="connsiteX88" fmla="*/ 6173734 w 12191993"/>
              <a:gd name="connsiteY88" fmla="*/ 6694841 h 6857996"/>
              <a:gd name="connsiteX89" fmla="*/ 6171802 w 12191993"/>
              <a:gd name="connsiteY89" fmla="*/ 6694527 h 6857996"/>
              <a:gd name="connsiteX90" fmla="*/ 6166970 w 12191993"/>
              <a:gd name="connsiteY90" fmla="*/ 6684458 h 6857996"/>
              <a:gd name="connsiteX91" fmla="*/ 6173734 w 12191993"/>
              <a:gd name="connsiteY91" fmla="*/ 6680997 h 6857996"/>
              <a:gd name="connsiteX92" fmla="*/ 6176955 w 12191993"/>
              <a:gd name="connsiteY92" fmla="*/ 6680997 h 6857996"/>
              <a:gd name="connsiteX93" fmla="*/ 6174378 w 12191993"/>
              <a:gd name="connsiteY93" fmla="*/ 6675963 h 6857996"/>
              <a:gd name="connsiteX94" fmla="*/ 6172446 w 12191993"/>
              <a:gd name="connsiteY94" fmla="*/ 6678165 h 6857996"/>
              <a:gd name="connsiteX95" fmla="*/ 6165360 w 12191993"/>
              <a:gd name="connsiteY95" fmla="*/ 6681626 h 6857996"/>
              <a:gd name="connsiteX96" fmla="*/ 6161816 w 12191993"/>
              <a:gd name="connsiteY96" fmla="*/ 6674704 h 6857996"/>
              <a:gd name="connsiteX97" fmla="*/ 6169869 w 12191993"/>
              <a:gd name="connsiteY97" fmla="*/ 6670299 h 6857996"/>
              <a:gd name="connsiteX98" fmla="*/ 6173090 w 12191993"/>
              <a:gd name="connsiteY98" fmla="*/ 6669670 h 6857996"/>
              <a:gd name="connsiteX99" fmla="*/ 6173412 w 12191993"/>
              <a:gd name="connsiteY99" fmla="*/ 6667468 h 6857996"/>
              <a:gd name="connsiteX100" fmla="*/ 6175023 w 12191993"/>
              <a:gd name="connsiteY100" fmla="*/ 6664321 h 6857996"/>
              <a:gd name="connsiteX101" fmla="*/ 6030390 w 12191993"/>
              <a:gd name="connsiteY101" fmla="*/ 6663090 h 6857996"/>
              <a:gd name="connsiteX102" fmla="*/ 6037104 w 12191993"/>
              <a:gd name="connsiteY102" fmla="*/ 6663368 h 6857996"/>
              <a:gd name="connsiteX103" fmla="*/ 6037761 w 12191993"/>
              <a:gd name="connsiteY103" fmla="*/ 6664003 h 6857996"/>
              <a:gd name="connsiteX104" fmla="*/ 6035139 w 12191993"/>
              <a:gd name="connsiteY104" fmla="*/ 6676386 h 6857996"/>
              <a:gd name="connsiteX105" fmla="*/ 6027605 w 12191993"/>
              <a:gd name="connsiteY105" fmla="*/ 6680196 h 6857996"/>
              <a:gd name="connsiteX106" fmla="*/ 6023674 w 12191993"/>
              <a:gd name="connsiteY106" fmla="*/ 6678609 h 6857996"/>
              <a:gd name="connsiteX107" fmla="*/ 6023347 w 12191993"/>
              <a:gd name="connsiteY107" fmla="*/ 6678291 h 6857996"/>
              <a:gd name="connsiteX108" fmla="*/ 6021381 w 12191993"/>
              <a:gd name="connsiteY108" fmla="*/ 6675116 h 6857996"/>
              <a:gd name="connsiteX109" fmla="*/ 6025640 w 12191993"/>
              <a:gd name="connsiteY109" fmla="*/ 6666861 h 6857996"/>
              <a:gd name="connsiteX110" fmla="*/ 6030390 w 12191993"/>
              <a:gd name="connsiteY110" fmla="*/ 6663090 h 6857996"/>
              <a:gd name="connsiteX111" fmla="*/ 6030111 w 12191993"/>
              <a:gd name="connsiteY111" fmla="*/ 6659872 h 6857996"/>
              <a:gd name="connsiteX112" fmla="*/ 6020698 w 12191993"/>
              <a:gd name="connsiteY112" fmla="*/ 6665835 h 6857996"/>
              <a:gd name="connsiteX113" fmla="*/ 6021324 w 12191993"/>
              <a:gd name="connsiteY113" fmla="*/ 6682153 h 6857996"/>
              <a:gd name="connsiteX114" fmla="*/ 6021324 w 12191993"/>
              <a:gd name="connsiteY114" fmla="*/ 6682467 h 6857996"/>
              <a:gd name="connsiteX115" fmla="*/ 6021639 w 12191993"/>
              <a:gd name="connsiteY115" fmla="*/ 6682467 h 6857996"/>
              <a:gd name="connsiteX116" fmla="*/ 6038270 w 12191993"/>
              <a:gd name="connsiteY116" fmla="*/ 6682153 h 6857996"/>
              <a:gd name="connsiteX117" fmla="*/ 6043292 w 12191993"/>
              <a:gd name="connsiteY117" fmla="*/ 6672425 h 6857996"/>
              <a:gd name="connsiteX118" fmla="*/ 6040467 w 12191993"/>
              <a:gd name="connsiteY118" fmla="*/ 6663638 h 6857996"/>
              <a:gd name="connsiteX119" fmla="*/ 6040154 w 12191993"/>
              <a:gd name="connsiteY119" fmla="*/ 6663010 h 6857996"/>
              <a:gd name="connsiteX120" fmla="*/ 6039840 w 12191993"/>
              <a:gd name="connsiteY120" fmla="*/ 6662696 h 6857996"/>
              <a:gd name="connsiteX121" fmla="*/ 6039526 w 12191993"/>
              <a:gd name="connsiteY121" fmla="*/ 6662383 h 6857996"/>
              <a:gd name="connsiteX122" fmla="*/ 6030111 w 12191993"/>
              <a:gd name="connsiteY122" fmla="*/ 6659872 h 6857996"/>
              <a:gd name="connsiteX123" fmla="*/ 6187938 w 12191993"/>
              <a:gd name="connsiteY123" fmla="*/ 6653208 h 6857996"/>
              <a:gd name="connsiteX124" fmla="*/ 6183014 w 12191993"/>
              <a:gd name="connsiteY124" fmla="*/ 6657377 h 6857996"/>
              <a:gd name="connsiteX125" fmla="*/ 6180859 w 12191993"/>
              <a:gd name="connsiteY125" fmla="*/ 6677582 h 6857996"/>
              <a:gd name="connsiteX126" fmla="*/ 6199634 w 12191993"/>
              <a:gd name="connsiteY126" fmla="*/ 6677582 h 6857996"/>
              <a:gd name="connsiteX127" fmla="*/ 6203943 w 12191993"/>
              <a:gd name="connsiteY127" fmla="*/ 6668602 h 6857996"/>
              <a:gd name="connsiteX128" fmla="*/ 6200558 w 12191993"/>
              <a:gd name="connsiteY128" fmla="*/ 6664112 h 6857996"/>
              <a:gd name="connsiteX129" fmla="*/ 6199634 w 12191993"/>
              <a:gd name="connsiteY129" fmla="*/ 6664754 h 6857996"/>
              <a:gd name="connsiteX130" fmla="*/ 6197480 w 12191993"/>
              <a:gd name="connsiteY130" fmla="*/ 6675337 h 6857996"/>
              <a:gd name="connsiteX131" fmla="*/ 6186092 w 12191993"/>
              <a:gd name="connsiteY131" fmla="*/ 6673734 h 6857996"/>
              <a:gd name="connsiteX132" fmla="*/ 6195325 w 12191993"/>
              <a:gd name="connsiteY132" fmla="*/ 6664433 h 6857996"/>
              <a:gd name="connsiteX133" fmla="*/ 6196864 w 12191993"/>
              <a:gd name="connsiteY133" fmla="*/ 6664754 h 6857996"/>
              <a:gd name="connsiteX134" fmla="*/ 6197788 w 12191993"/>
              <a:gd name="connsiteY134" fmla="*/ 6663792 h 6857996"/>
              <a:gd name="connsiteX135" fmla="*/ 6193786 w 12191993"/>
              <a:gd name="connsiteY135" fmla="*/ 6659622 h 6857996"/>
              <a:gd name="connsiteX136" fmla="*/ 6193171 w 12191993"/>
              <a:gd name="connsiteY136" fmla="*/ 6660585 h 6857996"/>
              <a:gd name="connsiteX137" fmla="*/ 6193171 w 12191993"/>
              <a:gd name="connsiteY137" fmla="*/ 6663150 h 6857996"/>
              <a:gd name="connsiteX138" fmla="*/ 6183937 w 12191993"/>
              <a:gd name="connsiteY138" fmla="*/ 6671489 h 6857996"/>
              <a:gd name="connsiteX139" fmla="*/ 6183937 w 12191993"/>
              <a:gd name="connsiteY139" fmla="*/ 6660264 h 6857996"/>
              <a:gd name="connsiteX140" fmla="*/ 6191324 w 12191993"/>
              <a:gd name="connsiteY140" fmla="*/ 6658660 h 6857996"/>
              <a:gd name="connsiteX141" fmla="*/ 6191940 w 12191993"/>
              <a:gd name="connsiteY141" fmla="*/ 6657377 h 6857996"/>
              <a:gd name="connsiteX142" fmla="*/ 6187938 w 12191993"/>
              <a:gd name="connsiteY142" fmla="*/ 6653208 h 6857996"/>
              <a:gd name="connsiteX143" fmla="*/ 6196845 w 12191993"/>
              <a:gd name="connsiteY143" fmla="*/ 6642096 h 6857996"/>
              <a:gd name="connsiteX144" fmla="*/ 6191242 w 12191993"/>
              <a:gd name="connsiteY144" fmla="*/ 6649399 h 6857996"/>
              <a:gd name="connsiteX145" fmla="*/ 6192799 w 12191993"/>
              <a:gd name="connsiteY145" fmla="*/ 6650351 h 6857996"/>
              <a:gd name="connsiteX146" fmla="*/ 6194355 w 12191993"/>
              <a:gd name="connsiteY146" fmla="*/ 6649399 h 6857996"/>
              <a:gd name="connsiteX147" fmla="*/ 6210230 w 12191993"/>
              <a:gd name="connsiteY147" fmla="*/ 6662734 h 6857996"/>
              <a:gd name="connsiteX148" fmla="*/ 6209919 w 12191993"/>
              <a:gd name="connsiteY148" fmla="*/ 6664639 h 6857996"/>
              <a:gd name="connsiteX149" fmla="*/ 6210541 w 12191993"/>
              <a:gd name="connsiteY149" fmla="*/ 6665909 h 6857996"/>
              <a:gd name="connsiteX150" fmla="*/ 6222992 w 12191993"/>
              <a:gd name="connsiteY150" fmla="*/ 6651304 h 6857996"/>
              <a:gd name="connsiteX151" fmla="*/ 6220191 w 12191993"/>
              <a:gd name="connsiteY151" fmla="*/ 6644319 h 6857996"/>
              <a:gd name="connsiteX152" fmla="*/ 6218323 w 12191993"/>
              <a:gd name="connsiteY152" fmla="*/ 6646224 h 6857996"/>
              <a:gd name="connsiteX153" fmla="*/ 6218946 w 12191993"/>
              <a:gd name="connsiteY153" fmla="*/ 6650669 h 6857996"/>
              <a:gd name="connsiteX154" fmla="*/ 6213654 w 12191993"/>
              <a:gd name="connsiteY154" fmla="*/ 6658607 h 6857996"/>
              <a:gd name="connsiteX155" fmla="*/ 6197468 w 12191993"/>
              <a:gd name="connsiteY155" fmla="*/ 6644954 h 6857996"/>
              <a:gd name="connsiteX156" fmla="*/ 6198090 w 12191993"/>
              <a:gd name="connsiteY156" fmla="*/ 6643049 h 6857996"/>
              <a:gd name="connsiteX157" fmla="*/ 6196845 w 12191993"/>
              <a:gd name="connsiteY157" fmla="*/ 6642096 h 6857996"/>
              <a:gd name="connsiteX158" fmla="*/ 6013443 w 12191993"/>
              <a:gd name="connsiteY158" fmla="*/ 6635746 h 6857996"/>
              <a:gd name="connsiteX159" fmla="*/ 6013443 w 12191993"/>
              <a:gd name="connsiteY159" fmla="*/ 6637334 h 6857996"/>
              <a:gd name="connsiteX160" fmla="*/ 5995980 w 12191993"/>
              <a:gd name="connsiteY160" fmla="*/ 6650034 h 6857996"/>
              <a:gd name="connsiteX161" fmla="*/ 5994393 w 12191993"/>
              <a:gd name="connsiteY161" fmla="*/ 6648446 h 6857996"/>
              <a:gd name="connsiteX162" fmla="*/ 5992806 w 12191993"/>
              <a:gd name="connsiteY162" fmla="*/ 6650034 h 6857996"/>
              <a:gd name="connsiteX163" fmla="*/ 5997568 w 12191993"/>
              <a:gd name="connsiteY163" fmla="*/ 6654797 h 6857996"/>
              <a:gd name="connsiteX164" fmla="*/ 5999156 w 12191993"/>
              <a:gd name="connsiteY164" fmla="*/ 6654797 h 6857996"/>
              <a:gd name="connsiteX165" fmla="*/ 5999156 w 12191993"/>
              <a:gd name="connsiteY165" fmla="*/ 6651621 h 6857996"/>
              <a:gd name="connsiteX166" fmla="*/ 6011855 w 12191993"/>
              <a:gd name="connsiteY166" fmla="*/ 6643684 h 6857996"/>
              <a:gd name="connsiteX167" fmla="*/ 6005506 w 12191993"/>
              <a:gd name="connsiteY167" fmla="*/ 6665909 h 6857996"/>
              <a:gd name="connsiteX168" fmla="*/ 6008680 w 12191993"/>
              <a:gd name="connsiteY168" fmla="*/ 6669084 h 6857996"/>
              <a:gd name="connsiteX169" fmla="*/ 6024555 w 12191993"/>
              <a:gd name="connsiteY169" fmla="*/ 6653209 h 6857996"/>
              <a:gd name="connsiteX170" fmla="*/ 6026143 w 12191993"/>
              <a:gd name="connsiteY170" fmla="*/ 6651621 h 6857996"/>
              <a:gd name="connsiteX171" fmla="*/ 6027731 w 12191993"/>
              <a:gd name="connsiteY171" fmla="*/ 6651621 h 6857996"/>
              <a:gd name="connsiteX172" fmla="*/ 6024555 w 12191993"/>
              <a:gd name="connsiteY172" fmla="*/ 6646859 h 6857996"/>
              <a:gd name="connsiteX173" fmla="*/ 6022968 w 12191993"/>
              <a:gd name="connsiteY173" fmla="*/ 6648446 h 6857996"/>
              <a:gd name="connsiteX174" fmla="*/ 6022968 w 12191993"/>
              <a:gd name="connsiteY174" fmla="*/ 6650034 h 6857996"/>
              <a:gd name="connsiteX175" fmla="*/ 6011855 w 12191993"/>
              <a:gd name="connsiteY175" fmla="*/ 6661147 h 6857996"/>
              <a:gd name="connsiteX176" fmla="*/ 6016618 w 12191993"/>
              <a:gd name="connsiteY176" fmla="*/ 6638921 h 6857996"/>
              <a:gd name="connsiteX177" fmla="*/ 6015031 w 12191993"/>
              <a:gd name="connsiteY177" fmla="*/ 6635746 h 6857996"/>
              <a:gd name="connsiteX178" fmla="*/ 5999458 w 12191993"/>
              <a:gd name="connsiteY178" fmla="*/ 6630479 h 6857996"/>
              <a:gd name="connsiteX179" fmla="*/ 5998324 w 12191993"/>
              <a:gd name="connsiteY179" fmla="*/ 6634809 h 6857996"/>
              <a:gd name="connsiteX180" fmla="*/ 6003237 w 12191993"/>
              <a:gd name="connsiteY180" fmla="*/ 6636613 h 6857996"/>
              <a:gd name="connsiteX181" fmla="*/ 6004749 w 12191993"/>
              <a:gd name="connsiteY181" fmla="*/ 6632283 h 6857996"/>
              <a:gd name="connsiteX182" fmla="*/ 5999458 w 12191993"/>
              <a:gd name="connsiteY182" fmla="*/ 6630479 h 6857996"/>
              <a:gd name="connsiteX183" fmla="*/ 6207117 w 12191993"/>
              <a:gd name="connsiteY183" fmla="*/ 6626221 h 6857996"/>
              <a:gd name="connsiteX184" fmla="*/ 6203942 w 12191993"/>
              <a:gd name="connsiteY184" fmla="*/ 6632571 h 6857996"/>
              <a:gd name="connsiteX185" fmla="*/ 6203942 w 12191993"/>
              <a:gd name="connsiteY185" fmla="*/ 6634159 h 6857996"/>
              <a:gd name="connsiteX186" fmla="*/ 6207117 w 12191993"/>
              <a:gd name="connsiteY186" fmla="*/ 6632571 h 6857996"/>
              <a:gd name="connsiteX187" fmla="*/ 6224580 w 12191993"/>
              <a:gd name="connsiteY187" fmla="*/ 6643684 h 6857996"/>
              <a:gd name="connsiteX188" fmla="*/ 6224580 w 12191993"/>
              <a:gd name="connsiteY188" fmla="*/ 6645271 h 6857996"/>
              <a:gd name="connsiteX189" fmla="*/ 6226168 w 12191993"/>
              <a:gd name="connsiteY189" fmla="*/ 6645271 h 6857996"/>
              <a:gd name="connsiteX190" fmla="*/ 6230930 w 12191993"/>
              <a:gd name="connsiteY190" fmla="*/ 6637334 h 6857996"/>
              <a:gd name="connsiteX191" fmla="*/ 6229343 w 12191993"/>
              <a:gd name="connsiteY191" fmla="*/ 6637334 h 6857996"/>
              <a:gd name="connsiteX192" fmla="*/ 6227755 w 12191993"/>
              <a:gd name="connsiteY192" fmla="*/ 6638921 h 6857996"/>
              <a:gd name="connsiteX193" fmla="*/ 6207117 w 12191993"/>
              <a:gd name="connsiteY193" fmla="*/ 6627809 h 6857996"/>
              <a:gd name="connsiteX194" fmla="*/ 6208705 w 12191993"/>
              <a:gd name="connsiteY194" fmla="*/ 6626221 h 6857996"/>
              <a:gd name="connsiteX195" fmla="*/ 6002331 w 12191993"/>
              <a:gd name="connsiteY195" fmla="*/ 6615108 h 6857996"/>
              <a:gd name="connsiteX196" fmla="*/ 6002331 w 12191993"/>
              <a:gd name="connsiteY196" fmla="*/ 6616696 h 6857996"/>
              <a:gd name="connsiteX197" fmla="*/ 5983280 w 12191993"/>
              <a:gd name="connsiteY197" fmla="*/ 6626221 h 6857996"/>
              <a:gd name="connsiteX198" fmla="*/ 5981693 w 12191993"/>
              <a:gd name="connsiteY198" fmla="*/ 6624634 h 6857996"/>
              <a:gd name="connsiteX199" fmla="*/ 5980106 w 12191993"/>
              <a:gd name="connsiteY199" fmla="*/ 6624634 h 6857996"/>
              <a:gd name="connsiteX200" fmla="*/ 5983280 w 12191993"/>
              <a:gd name="connsiteY200" fmla="*/ 6632571 h 6857996"/>
              <a:gd name="connsiteX201" fmla="*/ 5984868 w 12191993"/>
              <a:gd name="connsiteY201" fmla="*/ 6632571 h 6857996"/>
              <a:gd name="connsiteX202" fmla="*/ 5984868 w 12191993"/>
              <a:gd name="connsiteY202" fmla="*/ 6630984 h 6857996"/>
              <a:gd name="connsiteX203" fmla="*/ 6003918 w 12191993"/>
              <a:gd name="connsiteY203" fmla="*/ 6621458 h 6857996"/>
              <a:gd name="connsiteX204" fmla="*/ 6005507 w 12191993"/>
              <a:gd name="connsiteY204" fmla="*/ 6623046 h 6857996"/>
              <a:gd name="connsiteX205" fmla="*/ 6007094 w 12191993"/>
              <a:gd name="connsiteY205" fmla="*/ 6621458 h 6857996"/>
              <a:gd name="connsiteX206" fmla="*/ 6003918 w 12191993"/>
              <a:gd name="connsiteY206" fmla="*/ 6615108 h 6857996"/>
              <a:gd name="connsiteX207" fmla="*/ 6217912 w 12191993"/>
              <a:gd name="connsiteY207" fmla="*/ 6602408 h 6857996"/>
              <a:gd name="connsiteX208" fmla="*/ 6214737 w 12191993"/>
              <a:gd name="connsiteY208" fmla="*/ 6607999 h 6857996"/>
              <a:gd name="connsiteX209" fmla="*/ 6219817 w 12191993"/>
              <a:gd name="connsiteY209" fmla="*/ 6626945 h 6857996"/>
              <a:gd name="connsiteX210" fmla="*/ 6238550 w 12191993"/>
              <a:gd name="connsiteY210" fmla="*/ 6619802 h 6857996"/>
              <a:gd name="connsiteX211" fmla="*/ 6239503 w 12191993"/>
              <a:gd name="connsiteY211" fmla="*/ 6609241 h 6857996"/>
              <a:gd name="connsiteX212" fmla="*/ 6234423 w 12191993"/>
              <a:gd name="connsiteY212" fmla="*/ 6607067 h 6857996"/>
              <a:gd name="connsiteX213" fmla="*/ 6233470 w 12191993"/>
              <a:gd name="connsiteY213" fmla="*/ 6607999 h 6857996"/>
              <a:gd name="connsiteX214" fmla="*/ 6235693 w 12191993"/>
              <a:gd name="connsiteY214" fmla="*/ 6617628 h 6857996"/>
              <a:gd name="connsiteX215" fmla="*/ 6221722 w 12191993"/>
              <a:gd name="connsiteY215" fmla="*/ 6620112 h 6857996"/>
              <a:gd name="connsiteX216" fmla="*/ 6216642 w 12191993"/>
              <a:gd name="connsiteY216" fmla="*/ 6609863 h 6857996"/>
              <a:gd name="connsiteX217" fmla="*/ 6222992 w 12191993"/>
              <a:gd name="connsiteY217" fmla="*/ 6605825 h 6857996"/>
              <a:gd name="connsiteX218" fmla="*/ 6223310 w 12191993"/>
              <a:gd name="connsiteY218" fmla="*/ 6604272 h 6857996"/>
              <a:gd name="connsiteX219" fmla="*/ 6217912 w 12191993"/>
              <a:gd name="connsiteY219" fmla="*/ 6602408 h 6857996"/>
              <a:gd name="connsiteX220" fmla="*/ 6129330 w 12191993"/>
              <a:gd name="connsiteY220" fmla="*/ 6599233 h 6857996"/>
              <a:gd name="connsiteX221" fmla="*/ 6149968 w 12191993"/>
              <a:gd name="connsiteY221" fmla="*/ 6599233 h 6857996"/>
              <a:gd name="connsiteX222" fmla="*/ 6129330 w 12191993"/>
              <a:gd name="connsiteY222" fmla="*/ 6640508 h 6857996"/>
              <a:gd name="connsiteX223" fmla="*/ 6129330 w 12191993"/>
              <a:gd name="connsiteY223" fmla="*/ 6599233 h 6857996"/>
              <a:gd name="connsiteX224" fmla="*/ 6065830 w 12191993"/>
              <a:gd name="connsiteY224" fmla="*/ 6599233 h 6857996"/>
              <a:gd name="connsiteX225" fmla="*/ 6088055 w 12191993"/>
              <a:gd name="connsiteY225" fmla="*/ 6599233 h 6857996"/>
              <a:gd name="connsiteX226" fmla="*/ 6088055 w 12191993"/>
              <a:gd name="connsiteY226" fmla="*/ 6640508 h 6857996"/>
              <a:gd name="connsiteX227" fmla="*/ 6065830 w 12191993"/>
              <a:gd name="connsiteY227" fmla="*/ 6599233 h 6857996"/>
              <a:gd name="connsiteX228" fmla="*/ 5985060 w 12191993"/>
              <a:gd name="connsiteY228" fmla="*/ 6592919 h 6857996"/>
              <a:gd name="connsiteX229" fmla="*/ 5975325 w 12191993"/>
              <a:gd name="connsiteY229" fmla="*/ 6609935 h 6857996"/>
              <a:gd name="connsiteX230" fmla="*/ 5980978 w 12191993"/>
              <a:gd name="connsiteY230" fmla="*/ 6618283 h 6857996"/>
              <a:gd name="connsiteX231" fmla="*/ 5986630 w 12191993"/>
              <a:gd name="connsiteY231" fmla="*/ 6616999 h 6857996"/>
              <a:gd name="connsiteX232" fmla="*/ 5986630 w 12191993"/>
              <a:gd name="connsiteY232" fmla="*/ 6616036 h 6857996"/>
              <a:gd name="connsiteX233" fmla="*/ 5978465 w 12191993"/>
              <a:gd name="connsiteY233" fmla="*/ 6609293 h 6857996"/>
              <a:gd name="connsiteX234" fmla="*/ 5985688 w 12191993"/>
              <a:gd name="connsiteY234" fmla="*/ 6599340 h 6857996"/>
              <a:gd name="connsiteX235" fmla="*/ 5988828 w 12191993"/>
              <a:gd name="connsiteY235" fmla="*/ 6611862 h 6857996"/>
              <a:gd name="connsiteX236" fmla="*/ 5987886 w 12191993"/>
              <a:gd name="connsiteY236" fmla="*/ 6613146 h 6857996"/>
              <a:gd name="connsiteX237" fmla="*/ 5988200 w 12191993"/>
              <a:gd name="connsiteY237" fmla="*/ 6614430 h 6857996"/>
              <a:gd name="connsiteX238" fmla="*/ 5994166 w 12191993"/>
              <a:gd name="connsiteY238" fmla="*/ 6612825 h 6857996"/>
              <a:gd name="connsiteX239" fmla="*/ 5993538 w 12191993"/>
              <a:gd name="connsiteY239" fmla="*/ 6611541 h 6857996"/>
              <a:gd name="connsiteX240" fmla="*/ 5991340 w 12191993"/>
              <a:gd name="connsiteY240" fmla="*/ 6610578 h 6857996"/>
              <a:gd name="connsiteX241" fmla="*/ 5988828 w 12191993"/>
              <a:gd name="connsiteY241" fmla="*/ 6598377 h 6857996"/>
              <a:gd name="connsiteX242" fmla="*/ 5998249 w 12191993"/>
              <a:gd name="connsiteY242" fmla="*/ 6603193 h 6857996"/>
              <a:gd name="connsiteX243" fmla="*/ 5996365 w 12191993"/>
              <a:gd name="connsiteY243" fmla="*/ 6610899 h 6857996"/>
              <a:gd name="connsiteX244" fmla="*/ 5996992 w 12191993"/>
              <a:gd name="connsiteY244" fmla="*/ 6611862 h 6857996"/>
              <a:gd name="connsiteX245" fmla="*/ 6002330 w 12191993"/>
              <a:gd name="connsiteY245" fmla="*/ 6610257 h 6857996"/>
              <a:gd name="connsiteX246" fmla="*/ 6001388 w 12191993"/>
              <a:gd name="connsiteY246" fmla="*/ 6603835 h 6857996"/>
              <a:gd name="connsiteX247" fmla="*/ 5985060 w 12191993"/>
              <a:gd name="connsiteY247" fmla="*/ 6592919 h 6857996"/>
              <a:gd name="connsiteX248" fmla="*/ 6218230 w 12191993"/>
              <a:gd name="connsiteY248" fmla="*/ 6591296 h 6857996"/>
              <a:gd name="connsiteX249" fmla="*/ 6216642 w 12191993"/>
              <a:gd name="connsiteY249" fmla="*/ 6599234 h 6857996"/>
              <a:gd name="connsiteX250" fmla="*/ 6218230 w 12191993"/>
              <a:gd name="connsiteY250" fmla="*/ 6599234 h 6857996"/>
              <a:gd name="connsiteX251" fmla="*/ 6219817 w 12191993"/>
              <a:gd name="connsiteY251" fmla="*/ 6597646 h 6857996"/>
              <a:gd name="connsiteX252" fmla="*/ 6240455 w 12191993"/>
              <a:gd name="connsiteY252" fmla="*/ 6600821 h 6857996"/>
              <a:gd name="connsiteX253" fmla="*/ 6240455 w 12191993"/>
              <a:gd name="connsiteY253" fmla="*/ 6602409 h 6857996"/>
              <a:gd name="connsiteX254" fmla="*/ 6242043 w 12191993"/>
              <a:gd name="connsiteY254" fmla="*/ 6603996 h 6857996"/>
              <a:gd name="connsiteX255" fmla="*/ 6243630 w 12191993"/>
              <a:gd name="connsiteY255" fmla="*/ 6594471 h 6857996"/>
              <a:gd name="connsiteX256" fmla="*/ 6242043 w 12191993"/>
              <a:gd name="connsiteY256" fmla="*/ 6596059 h 6857996"/>
              <a:gd name="connsiteX257" fmla="*/ 6219817 w 12191993"/>
              <a:gd name="connsiteY257" fmla="*/ 6592884 h 6857996"/>
              <a:gd name="connsiteX258" fmla="*/ 6219817 w 12191993"/>
              <a:gd name="connsiteY258" fmla="*/ 6591296 h 6857996"/>
              <a:gd name="connsiteX259" fmla="*/ 4811421 w 12191993"/>
              <a:gd name="connsiteY259" fmla="*/ 6570659 h 6857996"/>
              <a:gd name="connsiteX260" fmla="*/ 4812359 w 12191993"/>
              <a:gd name="connsiteY260" fmla="*/ 6570659 h 6857996"/>
              <a:gd name="connsiteX261" fmla="*/ 4813298 w 12191993"/>
              <a:gd name="connsiteY261" fmla="*/ 6572952 h 6857996"/>
              <a:gd name="connsiteX262" fmla="*/ 4813298 w 12191993"/>
              <a:gd name="connsiteY262" fmla="*/ 6576883 h 6857996"/>
              <a:gd name="connsiteX263" fmla="*/ 4810796 w 12191993"/>
              <a:gd name="connsiteY263" fmla="*/ 6586056 h 6857996"/>
              <a:gd name="connsiteX264" fmla="*/ 4800166 w 12191993"/>
              <a:gd name="connsiteY264" fmla="*/ 6591297 h 6857996"/>
              <a:gd name="connsiteX265" fmla="*/ 4792659 w 12191993"/>
              <a:gd name="connsiteY265" fmla="*/ 6583763 h 6857996"/>
              <a:gd name="connsiteX266" fmla="*/ 4797977 w 12191993"/>
              <a:gd name="connsiteY266" fmla="*/ 6574918 h 6857996"/>
              <a:gd name="connsiteX267" fmla="*/ 4810169 w 12191993"/>
              <a:gd name="connsiteY267" fmla="*/ 6570987 h 6857996"/>
              <a:gd name="connsiteX268" fmla="*/ 4811421 w 12191993"/>
              <a:gd name="connsiteY268" fmla="*/ 6570659 h 6857996"/>
              <a:gd name="connsiteX269" fmla="*/ 5974078 w 12191993"/>
              <a:gd name="connsiteY269" fmla="*/ 6569071 h 6857996"/>
              <a:gd name="connsiteX270" fmla="*/ 5994394 w 12191993"/>
              <a:gd name="connsiteY270" fmla="*/ 6569721 h 6857996"/>
              <a:gd name="connsiteX271" fmla="*/ 5993749 w 12191993"/>
              <a:gd name="connsiteY271" fmla="*/ 6575566 h 6857996"/>
              <a:gd name="connsiteX272" fmla="*/ 5985364 w 12191993"/>
              <a:gd name="connsiteY272" fmla="*/ 6583035 h 6857996"/>
              <a:gd name="connsiteX273" fmla="*/ 5974078 w 12191993"/>
              <a:gd name="connsiteY273" fmla="*/ 6574267 h 6857996"/>
              <a:gd name="connsiteX274" fmla="*/ 5974078 w 12191993"/>
              <a:gd name="connsiteY274" fmla="*/ 6569071 h 6857996"/>
              <a:gd name="connsiteX275" fmla="*/ 5970895 w 12191993"/>
              <a:gd name="connsiteY275" fmla="*/ 6561133 h 6857996"/>
              <a:gd name="connsiteX276" fmla="*/ 5970895 w 12191993"/>
              <a:gd name="connsiteY276" fmla="*/ 6574627 h 6857996"/>
              <a:gd name="connsiteX277" fmla="*/ 5985016 w 12191993"/>
              <a:gd name="connsiteY277" fmla="*/ 6588121 h 6857996"/>
              <a:gd name="connsiteX278" fmla="*/ 5996628 w 12191993"/>
              <a:gd name="connsiteY278" fmla="*/ 6573342 h 6857996"/>
              <a:gd name="connsiteX279" fmla="*/ 5997568 w 12191993"/>
              <a:gd name="connsiteY279" fmla="*/ 6561776 h 6857996"/>
              <a:gd name="connsiteX280" fmla="*/ 5996000 w 12191993"/>
              <a:gd name="connsiteY280" fmla="*/ 6561776 h 6857996"/>
              <a:gd name="connsiteX281" fmla="*/ 5995058 w 12191993"/>
              <a:gd name="connsiteY281" fmla="*/ 6563382 h 6857996"/>
              <a:gd name="connsiteX282" fmla="*/ 5973718 w 12191993"/>
              <a:gd name="connsiteY282" fmla="*/ 6563061 h 6857996"/>
              <a:gd name="connsiteX283" fmla="*/ 5972463 w 12191993"/>
              <a:gd name="connsiteY283" fmla="*/ 6561133 h 6857996"/>
              <a:gd name="connsiteX284" fmla="*/ 5970895 w 12191993"/>
              <a:gd name="connsiteY284" fmla="*/ 6561133 h 6857996"/>
              <a:gd name="connsiteX285" fmla="*/ 6218230 w 12191993"/>
              <a:gd name="connsiteY285" fmla="*/ 6559546 h 6857996"/>
              <a:gd name="connsiteX286" fmla="*/ 6220070 w 12191993"/>
              <a:gd name="connsiteY286" fmla="*/ 6564826 h 6857996"/>
              <a:gd name="connsiteX287" fmla="*/ 6219764 w 12191993"/>
              <a:gd name="connsiteY287" fmla="*/ 6584394 h 6857996"/>
              <a:gd name="connsiteX288" fmla="*/ 6218537 w 12191993"/>
              <a:gd name="connsiteY288" fmla="*/ 6588121 h 6857996"/>
              <a:gd name="connsiteX289" fmla="*/ 6224364 w 12191993"/>
              <a:gd name="connsiteY289" fmla="*/ 6584394 h 6857996"/>
              <a:gd name="connsiteX290" fmla="*/ 6223137 w 12191993"/>
              <a:gd name="connsiteY290" fmla="*/ 6583773 h 6857996"/>
              <a:gd name="connsiteX291" fmla="*/ 6222830 w 12191993"/>
              <a:gd name="connsiteY291" fmla="*/ 6577561 h 6857996"/>
              <a:gd name="connsiteX292" fmla="*/ 6243685 w 12191993"/>
              <a:gd name="connsiteY292" fmla="*/ 6577250 h 6857996"/>
              <a:gd name="connsiteX293" fmla="*/ 6244605 w 12191993"/>
              <a:gd name="connsiteY293" fmla="*/ 6578803 h 6857996"/>
              <a:gd name="connsiteX294" fmla="*/ 6245218 w 12191993"/>
              <a:gd name="connsiteY294" fmla="*/ 6579114 h 6857996"/>
              <a:gd name="connsiteX295" fmla="*/ 6245218 w 12191993"/>
              <a:gd name="connsiteY295" fmla="*/ 6571349 h 6857996"/>
              <a:gd name="connsiteX296" fmla="*/ 6243992 w 12191993"/>
              <a:gd name="connsiteY296" fmla="*/ 6571349 h 6857996"/>
              <a:gd name="connsiteX297" fmla="*/ 6243685 w 12191993"/>
              <a:gd name="connsiteY297" fmla="*/ 6572281 h 6857996"/>
              <a:gd name="connsiteX298" fmla="*/ 6222524 w 12191993"/>
              <a:gd name="connsiteY298" fmla="*/ 6572591 h 6857996"/>
              <a:gd name="connsiteX299" fmla="*/ 6223444 w 12191993"/>
              <a:gd name="connsiteY299" fmla="*/ 6564516 h 6857996"/>
              <a:gd name="connsiteX300" fmla="*/ 6224977 w 12191993"/>
              <a:gd name="connsiteY300" fmla="*/ 6563895 h 6857996"/>
              <a:gd name="connsiteX301" fmla="*/ 6218230 w 12191993"/>
              <a:gd name="connsiteY301" fmla="*/ 6559546 h 6857996"/>
              <a:gd name="connsiteX302" fmla="*/ 5983809 w 12191993"/>
              <a:gd name="connsiteY302" fmla="*/ 6552364 h 6857996"/>
              <a:gd name="connsiteX303" fmla="*/ 5982298 w 12191993"/>
              <a:gd name="connsiteY303" fmla="*/ 6556900 h 6857996"/>
              <a:gd name="connsiteX304" fmla="*/ 5985926 w 12191993"/>
              <a:gd name="connsiteY304" fmla="*/ 6558790 h 6857996"/>
              <a:gd name="connsiteX305" fmla="*/ 5987437 w 12191993"/>
              <a:gd name="connsiteY305" fmla="*/ 6553498 h 6857996"/>
              <a:gd name="connsiteX306" fmla="*/ 5983809 w 12191993"/>
              <a:gd name="connsiteY306" fmla="*/ 6552364 h 6857996"/>
              <a:gd name="connsiteX307" fmla="*/ 5026508 w 12191993"/>
              <a:gd name="connsiteY307" fmla="*/ 6543672 h 6857996"/>
              <a:gd name="connsiteX308" fmla="*/ 5043486 w 12191993"/>
              <a:gd name="connsiteY308" fmla="*/ 6568904 h 6857996"/>
              <a:gd name="connsiteX309" fmla="*/ 5027743 w 12191993"/>
              <a:gd name="connsiteY309" fmla="*/ 6591297 h 6857996"/>
              <a:gd name="connsiteX310" fmla="*/ 5010148 w 12191993"/>
              <a:gd name="connsiteY310" fmla="*/ 6566696 h 6857996"/>
              <a:gd name="connsiteX311" fmla="*/ 5026508 w 12191993"/>
              <a:gd name="connsiteY311" fmla="*/ 6543672 h 6857996"/>
              <a:gd name="connsiteX312" fmla="*/ 4954742 w 12191993"/>
              <a:gd name="connsiteY312" fmla="*/ 6543672 h 6857996"/>
              <a:gd name="connsiteX313" fmla="*/ 4968873 w 12191993"/>
              <a:gd name="connsiteY313" fmla="*/ 6566831 h 6857996"/>
              <a:gd name="connsiteX314" fmla="*/ 4951602 w 12191993"/>
              <a:gd name="connsiteY314" fmla="*/ 6592885 h 6857996"/>
              <a:gd name="connsiteX315" fmla="*/ 4941867 w 12191993"/>
              <a:gd name="connsiteY315" fmla="*/ 6587739 h 6857996"/>
              <a:gd name="connsiteX316" fmla="*/ 4940297 w 12191993"/>
              <a:gd name="connsiteY316" fmla="*/ 6571334 h 6857996"/>
              <a:gd name="connsiteX317" fmla="*/ 4942494 w 12191993"/>
              <a:gd name="connsiteY317" fmla="*/ 6553965 h 6857996"/>
              <a:gd name="connsiteX318" fmla="*/ 4954742 w 12191993"/>
              <a:gd name="connsiteY318" fmla="*/ 6543672 h 6857996"/>
              <a:gd name="connsiteX319" fmla="*/ 5178611 w 12191993"/>
              <a:gd name="connsiteY319" fmla="*/ 6542084 h 6857996"/>
              <a:gd name="connsiteX320" fmla="*/ 5189759 w 12191993"/>
              <a:gd name="connsiteY320" fmla="*/ 6548752 h 6857996"/>
              <a:gd name="connsiteX321" fmla="*/ 5192710 w 12191993"/>
              <a:gd name="connsiteY321" fmla="*/ 6566214 h 6857996"/>
              <a:gd name="connsiteX322" fmla="*/ 5178611 w 12191993"/>
              <a:gd name="connsiteY322" fmla="*/ 6589709 h 6857996"/>
              <a:gd name="connsiteX323" fmla="*/ 5162548 w 12191993"/>
              <a:gd name="connsiteY323" fmla="*/ 6564944 h 6857996"/>
              <a:gd name="connsiteX324" fmla="*/ 5178611 w 12191993"/>
              <a:gd name="connsiteY324" fmla="*/ 6542084 h 6857996"/>
              <a:gd name="connsiteX325" fmla="*/ 4872968 w 12191993"/>
              <a:gd name="connsiteY325" fmla="*/ 6542084 h 6857996"/>
              <a:gd name="connsiteX326" fmla="*/ 4883528 w 12191993"/>
              <a:gd name="connsiteY326" fmla="*/ 6548752 h 6857996"/>
              <a:gd name="connsiteX327" fmla="*/ 4886321 w 12191993"/>
              <a:gd name="connsiteY327" fmla="*/ 6566214 h 6857996"/>
              <a:gd name="connsiteX328" fmla="*/ 4872968 w 12191993"/>
              <a:gd name="connsiteY328" fmla="*/ 6589709 h 6857996"/>
              <a:gd name="connsiteX329" fmla="*/ 4857745 w 12191993"/>
              <a:gd name="connsiteY329" fmla="*/ 6564944 h 6857996"/>
              <a:gd name="connsiteX330" fmla="*/ 4872968 w 12191993"/>
              <a:gd name="connsiteY330" fmla="*/ 6542084 h 6857996"/>
              <a:gd name="connsiteX331" fmla="*/ 5579869 w 12191993"/>
              <a:gd name="connsiteY331" fmla="*/ 6540496 h 6857996"/>
              <a:gd name="connsiteX332" fmla="*/ 5587389 w 12191993"/>
              <a:gd name="connsiteY332" fmla="*/ 6544134 h 6857996"/>
              <a:gd name="connsiteX333" fmla="*/ 5589582 w 12191993"/>
              <a:gd name="connsiteY333" fmla="*/ 6551741 h 6857996"/>
              <a:gd name="connsiteX334" fmla="*/ 5587077 w 12191993"/>
              <a:gd name="connsiteY334" fmla="*/ 6554387 h 6857996"/>
              <a:gd name="connsiteX335" fmla="*/ 5576110 w 12191993"/>
              <a:gd name="connsiteY335" fmla="*/ 6555710 h 6857996"/>
              <a:gd name="connsiteX336" fmla="*/ 5570157 w 12191993"/>
              <a:gd name="connsiteY336" fmla="*/ 6556041 h 6857996"/>
              <a:gd name="connsiteX337" fmla="*/ 5567337 w 12191993"/>
              <a:gd name="connsiteY337" fmla="*/ 6556371 h 6857996"/>
              <a:gd name="connsiteX338" fmla="*/ 5565771 w 12191993"/>
              <a:gd name="connsiteY338" fmla="*/ 6554718 h 6857996"/>
              <a:gd name="connsiteX339" fmla="*/ 5569217 w 12191993"/>
              <a:gd name="connsiteY339" fmla="*/ 6545788 h 6857996"/>
              <a:gd name="connsiteX340" fmla="*/ 5579869 w 12191993"/>
              <a:gd name="connsiteY340" fmla="*/ 6540496 h 6857996"/>
              <a:gd name="connsiteX341" fmla="*/ 6129330 w 12191993"/>
              <a:gd name="connsiteY341" fmla="*/ 6537321 h 6857996"/>
              <a:gd name="connsiteX342" fmla="*/ 6173780 w 12191993"/>
              <a:gd name="connsiteY342" fmla="*/ 6537321 h 6857996"/>
              <a:gd name="connsiteX343" fmla="*/ 6166631 w 12191993"/>
              <a:gd name="connsiteY343" fmla="*/ 6559546 h 6857996"/>
              <a:gd name="connsiteX344" fmla="*/ 6129330 w 12191993"/>
              <a:gd name="connsiteY344" fmla="*/ 6559546 h 6857996"/>
              <a:gd name="connsiteX345" fmla="*/ 6129330 w 12191993"/>
              <a:gd name="connsiteY345" fmla="*/ 6537321 h 6857996"/>
              <a:gd name="connsiteX346" fmla="*/ 6096878 w 12191993"/>
              <a:gd name="connsiteY346" fmla="*/ 6537321 h 6857996"/>
              <a:gd name="connsiteX347" fmla="*/ 6108373 w 12191993"/>
              <a:gd name="connsiteY347" fmla="*/ 6537321 h 6857996"/>
              <a:gd name="connsiteX348" fmla="*/ 6119869 w 12191993"/>
              <a:gd name="connsiteY348" fmla="*/ 6537321 h 6857996"/>
              <a:gd name="connsiteX349" fmla="*/ 6119869 w 12191993"/>
              <a:gd name="connsiteY349" fmla="*/ 6568512 h 6857996"/>
              <a:gd name="connsiteX350" fmla="*/ 6164255 w 12191993"/>
              <a:gd name="connsiteY350" fmla="*/ 6568512 h 6857996"/>
              <a:gd name="connsiteX351" fmla="*/ 6162659 w 12191993"/>
              <a:gd name="connsiteY351" fmla="*/ 6572012 h 6857996"/>
              <a:gd name="connsiteX352" fmla="*/ 6154995 w 12191993"/>
              <a:gd name="connsiteY352" fmla="*/ 6590154 h 6857996"/>
              <a:gd name="connsiteX353" fmla="*/ 6124659 w 12191993"/>
              <a:gd name="connsiteY353" fmla="*/ 6590154 h 6857996"/>
              <a:gd name="connsiteX354" fmla="*/ 6119869 w 12191993"/>
              <a:gd name="connsiteY354" fmla="*/ 6590154 h 6857996"/>
              <a:gd name="connsiteX355" fmla="*/ 6119869 w 12191993"/>
              <a:gd name="connsiteY355" fmla="*/ 6655080 h 6857996"/>
              <a:gd name="connsiteX356" fmla="*/ 6110928 w 12191993"/>
              <a:gd name="connsiteY356" fmla="*/ 6666538 h 6857996"/>
              <a:gd name="connsiteX357" fmla="*/ 6108373 w 12191993"/>
              <a:gd name="connsiteY357" fmla="*/ 6669084 h 6857996"/>
              <a:gd name="connsiteX358" fmla="*/ 6105819 w 12191993"/>
              <a:gd name="connsiteY358" fmla="*/ 6666538 h 6857996"/>
              <a:gd name="connsiteX359" fmla="*/ 6096878 w 12191993"/>
              <a:gd name="connsiteY359" fmla="*/ 6655080 h 6857996"/>
              <a:gd name="connsiteX360" fmla="*/ 6096878 w 12191993"/>
              <a:gd name="connsiteY360" fmla="*/ 6590154 h 6857996"/>
              <a:gd name="connsiteX361" fmla="*/ 6092407 w 12191993"/>
              <a:gd name="connsiteY361" fmla="*/ 6590154 h 6857996"/>
              <a:gd name="connsiteX362" fmla="*/ 6062391 w 12191993"/>
              <a:gd name="connsiteY362" fmla="*/ 6590154 h 6857996"/>
              <a:gd name="connsiteX363" fmla="*/ 6054727 w 12191993"/>
              <a:gd name="connsiteY363" fmla="*/ 6572012 h 6857996"/>
              <a:gd name="connsiteX364" fmla="*/ 6053130 w 12191993"/>
              <a:gd name="connsiteY364" fmla="*/ 6568512 h 6857996"/>
              <a:gd name="connsiteX365" fmla="*/ 6096878 w 12191993"/>
              <a:gd name="connsiteY365" fmla="*/ 6568512 h 6857996"/>
              <a:gd name="connsiteX366" fmla="*/ 6096878 w 12191993"/>
              <a:gd name="connsiteY366" fmla="*/ 6537321 h 6857996"/>
              <a:gd name="connsiteX367" fmla="*/ 6042017 w 12191993"/>
              <a:gd name="connsiteY367" fmla="*/ 6537321 h 6857996"/>
              <a:gd name="connsiteX368" fmla="*/ 6088055 w 12191993"/>
              <a:gd name="connsiteY368" fmla="*/ 6537321 h 6857996"/>
              <a:gd name="connsiteX369" fmla="*/ 6088055 w 12191993"/>
              <a:gd name="connsiteY369" fmla="*/ 6559546 h 6857996"/>
              <a:gd name="connsiteX370" fmla="*/ 6049150 w 12191993"/>
              <a:gd name="connsiteY370" fmla="*/ 6559546 h 6857996"/>
              <a:gd name="connsiteX371" fmla="*/ 6042017 w 12191993"/>
              <a:gd name="connsiteY371" fmla="*/ 6537321 h 6857996"/>
              <a:gd name="connsiteX372" fmla="*/ 5089323 w 12191993"/>
              <a:gd name="connsiteY372" fmla="*/ 6532559 h 6857996"/>
              <a:gd name="connsiteX373" fmla="*/ 5087120 w 12191993"/>
              <a:gd name="connsiteY373" fmla="*/ 6532877 h 6857996"/>
              <a:gd name="connsiteX374" fmla="*/ 5067916 w 12191993"/>
              <a:gd name="connsiteY374" fmla="*/ 6534782 h 6857996"/>
              <a:gd name="connsiteX375" fmla="*/ 5065710 w 12191993"/>
              <a:gd name="connsiteY375" fmla="*/ 6536687 h 6857996"/>
              <a:gd name="connsiteX376" fmla="*/ 5065710 w 12191993"/>
              <a:gd name="connsiteY376" fmla="*/ 6538909 h 6857996"/>
              <a:gd name="connsiteX377" fmla="*/ 5069489 w 12191993"/>
              <a:gd name="connsiteY377" fmla="*/ 6541132 h 6857996"/>
              <a:gd name="connsiteX378" fmla="*/ 5074842 w 12191993"/>
              <a:gd name="connsiteY378" fmla="*/ 6558277 h 6857996"/>
              <a:gd name="connsiteX379" fmla="*/ 5074842 w 12191993"/>
              <a:gd name="connsiteY379" fmla="*/ 6570025 h 6857996"/>
              <a:gd name="connsiteX380" fmla="*/ 5074842 w 12191993"/>
              <a:gd name="connsiteY380" fmla="*/ 6577010 h 6857996"/>
              <a:gd name="connsiteX381" fmla="*/ 5074842 w 12191993"/>
              <a:gd name="connsiteY381" fmla="*/ 6582725 h 6857996"/>
              <a:gd name="connsiteX382" fmla="*/ 5080824 w 12191993"/>
              <a:gd name="connsiteY382" fmla="*/ 6597012 h 6857996"/>
              <a:gd name="connsiteX383" fmla="*/ 5094046 w 12191993"/>
              <a:gd name="connsiteY383" fmla="*/ 6600505 h 6857996"/>
              <a:gd name="connsiteX384" fmla="*/ 5112304 w 12191993"/>
              <a:gd name="connsiteY384" fmla="*/ 6590980 h 6857996"/>
              <a:gd name="connsiteX385" fmla="*/ 5115138 w 12191993"/>
              <a:gd name="connsiteY385" fmla="*/ 6588757 h 6857996"/>
              <a:gd name="connsiteX386" fmla="*/ 5116398 w 12191993"/>
              <a:gd name="connsiteY386" fmla="*/ 6591615 h 6857996"/>
              <a:gd name="connsiteX387" fmla="*/ 5118599 w 12191993"/>
              <a:gd name="connsiteY387" fmla="*/ 6600822 h 6857996"/>
              <a:gd name="connsiteX388" fmla="*/ 5120489 w 12191993"/>
              <a:gd name="connsiteY388" fmla="*/ 6600505 h 6857996"/>
              <a:gd name="connsiteX389" fmla="*/ 5138120 w 12191993"/>
              <a:gd name="connsiteY389" fmla="*/ 6597965 h 6857996"/>
              <a:gd name="connsiteX390" fmla="*/ 5140322 w 12191993"/>
              <a:gd name="connsiteY390" fmla="*/ 6595742 h 6857996"/>
              <a:gd name="connsiteX391" fmla="*/ 5140322 w 12191993"/>
              <a:gd name="connsiteY391" fmla="*/ 6594155 h 6857996"/>
              <a:gd name="connsiteX392" fmla="*/ 5137805 w 12191993"/>
              <a:gd name="connsiteY392" fmla="*/ 6591932 h 6857996"/>
              <a:gd name="connsiteX393" fmla="*/ 5131195 w 12191993"/>
              <a:gd name="connsiteY393" fmla="*/ 6586535 h 6857996"/>
              <a:gd name="connsiteX394" fmla="*/ 5130565 w 12191993"/>
              <a:gd name="connsiteY394" fmla="*/ 6564627 h 6857996"/>
              <a:gd name="connsiteX395" fmla="*/ 5130565 w 12191993"/>
              <a:gd name="connsiteY395" fmla="*/ 6555419 h 6857996"/>
              <a:gd name="connsiteX396" fmla="*/ 5130565 w 12191993"/>
              <a:gd name="connsiteY396" fmla="*/ 6546847 h 6857996"/>
              <a:gd name="connsiteX397" fmla="*/ 5130880 w 12191993"/>
              <a:gd name="connsiteY397" fmla="*/ 6537639 h 6857996"/>
              <a:gd name="connsiteX398" fmla="*/ 5131195 w 12191993"/>
              <a:gd name="connsiteY398" fmla="*/ 6534147 h 6857996"/>
              <a:gd name="connsiteX399" fmla="*/ 5129304 w 12191993"/>
              <a:gd name="connsiteY399" fmla="*/ 6532559 h 6857996"/>
              <a:gd name="connsiteX400" fmla="*/ 5127416 w 12191993"/>
              <a:gd name="connsiteY400" fmla="*/ 6532877 h 6857996"/>
              <a:gd name="connsiteX401" fmla="*/ 5108842 w 12191993"/>
              <a:gd name="connsiteY401" fmla="*/ 6534782 h 6857996"/>
              <a:gd name="connsiteX402" fmla="*/ 5106638 w 12191993"/>
              <a:gd name="connsiteY402" fmla="*/ 6536687 h 6857996"/>
              <a:gd name="connsiteX403" fmla="*/ 5106638 w 12191993"/>
              <a:gd name="connsiteY403" fmla="*/ 6538909 h 6857996"/>
              <a:gd name="connsiteX404" fmla="*/ 5110102 w 12191993"/>
              <a:gd name="connsiteY404" fmla="*/ 6541132 h 6857996"/>
              <a:gd name="connsiteX405" fmla="*/ 5115138 w 12191993"/>
              <a:gd name="connsiteY405" fmla="*/ 6544942 h 6857996"/>
              <a:gd name="connsiteX406" fmla="*/ 5115768 w 12191993"/>
              <a:gd name="connsiteY406" fmla="*/ 6558277 h 6857996"/>
              <a:gd name="connsiteX407" fmla="*/ 5115768 w 12191993"/>
              <a:gd name="connsiteY407" fmla="*/ 6564627 h 6857996"/>
              <a:gd name="connsiteX408" fmla="*/ 5113564 w 12191993"/>
              <a:gd name="connsiteY408" fmla="*/ 6581455 h 6857996"/>
              <a:gd name="connsiteX409" fmla="*/ 5100026 w 12191993"/>
              <a:gd name="connsiteY409" fmla="*/ 6588757 h 6857996"/>
              <a:gd name="connsiteX410" fmla="*/ 5091842 w 12191993"/>
              <a:gd name="connsiteY410" fmla="*/ 6585265 h 6857996"/>
              <a:gd name="connsiteX411" fmla="*/ 5089639 w 12191993"/>
              <a:gd name="connsiteY411" fmla="*/ 6568437 h 6857996"/>
              <a:gd name="connsiteX412" fmla="*/ 5089639 w 12191993"/>
              <a:gd name="connsiteY412" fmla="*/ 6557959 h 6857996"/>
              <a:gd name="connsiteX413" fmla="*/ 5090582 w 12191993"/>
              <a:gd name="connsiteY413" fmla="*/ 6537004 h 6857996"/>
              <a:gd name="connsiteX414" fmla="*/ 5090582 w 12191993"/>
              <a:gd name="connsiteY414" fmla="*/ 6534147 h 6857996"/>
              <a:gd name="connsiteX415" fmla="*/ 5089323 w 12191993"/>
              <a:gd name="connsiteY415" fmla="*/ 6532559 h 6857996"/>
              <a:gd name="connsiteX416" fmla="*/ 5027612 w 12191993"/>
              <a:gd name="connsiteY416" fmla="*/ 6532559 h 6857996"/>
              <a:gd name="connsiteX417" fmla="*/ 5003796 w 12191993"/>
              <a:gd name="connsiteY417" fmla="*/ 6542129 h 6857996"/>
              <a:gd name="connsiteX418" fmla="*/ 4994273 w 12191993"/>
              <a:gd name="connsiteY418" fmla="*/ 6568605 h 6857996"/>
              <a:gd name="connsiteX419" fmla="*/ 5025071 w 12191993"/>
              <a:gd name="connsiteY419" fmla="*/ 6600822 h 6857996"/>
              <a:gd name="connsiteX420" fmla="*/ 5051107 w 12191993"/>
              <a:gd name="connsiteY420" fmla="*/ 6589658 h 6857996"/>
              <a:gd name="connsiteX421" fmla="*/ 5059361 w 12191993"/>
              <a:gd name="connsiteY421" fmla="*/ 6565096 h 6857996"/>
              <a:gd name="connsiteX422" fmla="*/ 5054599 w 12191993"/>
              <a:gd name="connsiteY422" fmla="*/ 6546276 h 6857996"/>
              <a:gd name="connsiteX423" fmla="*/ 5027612 w 12191993"/>
              <a:gd name="connsiteY423" fmla="*/ 6532559 h 6857996"/>
              <a:gd name="connsiteX424" fmla="*/ 4803177 w 12191993"/>
              <a:gd name="connsiteY424" fmla="*/ 6532559 h 6857996"/>
              <a:gd name="connsiteX425" fmla="*/ 4786838 w 12191993"/>
              <a:gd name="connsiteY425" fmla="*/ 6534491 h 6857996"/>
              <a:gd name="connsiteX426" fmla="*/ 4781497 w 12191993"/>
              <a:gd name="connsiteY426" fmla="*/ 6540285 h 6857996"/>
              <a:gd name="connsiteX427" fmla="*/ 4780556 w 12191993"/>
              <a:gd name="connsiteY427" fmla="*/ 6547366 h 6857996"/>
              <a:gd name="connsiteX428" fmla="*/ 4780556 w 12191993"/>
              <a:gd name="connsiteY428" fmla="*/ 6548010 h 6857996"/>
              <a:gd name="connsiteX429" fmla="*/ 4781497 w 12191993"/>
              <a:gd name="connsiteY429" fmla="*/ 6549619 h 6857996"/>
              <a:gd name="connsiteX430" fmla="*/ 4783384 w 12191993"/>
              <a:gd name="connsiteY430" fmla="*/ 6548976 h 6857996"/>
              <a:gd name="connsiteX431" fmla="*/ 4801291 w 12191993"/>
              <a:gd name="connsiteY431" fmla="*/ 6543825 h 6857996"/>
              <a:gd name="connsiteX432" fmla="*/ 4812916 w 12191993"/>
              <a:gd name="connsiteY432" fmla="*/ 6556379 h 6857996"/>
              <a:gd name="connsiteX433" fmla="*/ 4812916 w 12191993"/>
              <a:gd name="connsiteY433" fmla="*/ 6558632 h 6857996"/>
              <a:gd name="connsiteX434" fmla="*/ 4804747 w 12191993"/>
              <a:gd name="connsiteY434" fmla="*/ 6565070 h 6857996"/>
              <a:gd name="connsiteX435" fmla="*/ 4787782 w 12191993"/>
              <a:gd name="connsiteY435" fmla="*/ 6568611 h 6857996"/>
              <a:gd name="connsiteX436" fmla="*/ 4779927 w 12191993"/>
              <a:gd name="connsiteY436" fmla="*/ 6571508 h 6857996"/>
              <a:gd name="connsiteX437" fmla="*/ 4776786 w 12191993"/>
              <a:gd name="connsiteY437" fmla="*/ 6584705 h 6857996"/>
              <a:gd name="connsiteX438" fmla="*/ 4791238 w 12191993"/>
              <a:gd name="connsiteY438" fmla="*/ 6601444 h 6857996"/>
              <a:gd name="connsiteX439" fmla="*/ 4804120 w 12191993"/>
              <a:gd name="connsiteY439" fmla="*/ 6597903 h 6857996"/>
              <a:gd name="connsiteX440" fmla="*/ 4811661 w 12191993"/>
              <a:gd name="connsiteY440" fmla="*/ 6592109 h 6857996"/>
              <a:gd name="connsiteX441" fmla="*/ 4812602 w 12191993"/>
              <a:gd name="connsiteY441" fmla="*/ 6591787 h 6857996"/>
              <a:gd name="connsiteX442" fmla="*/ 4813545 w 12191993"/>
              <a:gd name="connsiteY442" fmla="*/ 6595328 h 6857996"/>
              <a:gd name="connsiteX443" fmla="*/ 4814174 w 12191993"/>
              <a:gd name="connsiteY443" fmla="*/ 6600478 h 6857996"/>
              <a:gd name="connsiteX444" fmla="*/ 4816372 w 12191993"/>
              <a:gd name="connsiteY444" fmla="*/ 6602409 h 6857996"/>
              <a:gd name="connsiteX445" fmla="*/ 4819200 w 12191993"/>
              <a:gd name="connsiteY445" fmla="*/ 6602409 h 6857996"/>
              <a:gd name="connsiteX446" fmla="*/ 4834596 w 12191993"/>
              <a:gd name="connsiteY446" fmla="*/ 6599512 h 6857996"/>
              <a:gd name="connsiteX447" fmla="*/ 4837109 w 12191993"/>
              <a:gd name="connsiteY447" fmla="*/ 6597259 h 6857996"/>
              <a:gd name="connsiteX448" fmla="*/ 4837109 w 12191993"/>
              <a:gd name="connsiteY448" fmla="*/ 6595328 h 6857996"/>
              <a:gd name="connsiteX449" fmla="*/ 4833968 w 12191993"/>
              <a:gd name="connsiteY449" fmla="*/ 6593074 h 6857996"/>
              <a:gd name="connsiteX450" fmla="*/ 4828312 w 12191993"/>
              <a:gd name="connsiteY450" fmla="*/ 6591465 h 6857996"/>
              <a:gd name="connsiteX451" fmla="*/ 4826740 w 12191993"/>
              <a:gd name="connsiteY451" fmla="*/ 6576336 h 6857996"/>
              <a:gd name="connsiteX452" fmla="*/ 4827371 w 12191993"/>
              <a:gd name="connsiteY452" fmla="*/ 6551551 h 6857996"/>
              <a:gd name="connsiteX453" fmla="*/ 4803177 w 12191993"/>
              <a:gd name="connsiteY453" fmla="*/ 6532559 h 6857996"/>
              <a:gd name="connsiteX454" fmla="*/ 6236007 w 12191993"/>
              <a:gd name="connsiteY454" fmla="*/ 6532558 h 6857996"/>
              <a:gd name="connsiteX455" fmla="*/ 6230040 w 12191993"/>
              <a:gd name="connsiteY455" fmla="*/ 6533843 h 6857996"/>
              <a:gd name="connsiteX456" fmla="*/ 6230040 w 12191993"/>
              <a:gd name="connsiteY456" fmla="*/ 6534806 h 6857996"/>
              <a:gd name="connsiteX457" fmla="*/ 6238658 w 12191993"/>
              <a:gd name="connsiteY457" fmla="*/ 6541869 h 6857996"/>
              <a:gd name="connsiteX458" fmla="*/ 6231035 w 12191993"/>
              <a:gd name="connsiteY458" fmla="*/ 6551822 h 6857996"/>
              <a:gd name="connsiteX459" fmla="*/ 6227720 w 12191993"/>
              <a:gd name="connsiteY459" fmla="*/ 6538980 h 6857996"/>
              <a:gd name="connsiteX460" fmla="*/ 6228714 w 12191993"/>
              <a:gd name="connsiteY460" fmla="*/ 6537374 h 6857996"/>
              <a:gd name="connsiteX461" fmla="*/ 6228383 w 12191993"/>
              <a:gd name="connsiteY461" fmla="*/ 6536411 h 6857996"/>
              <a:gd name="connsiteX462" fmla="*/ 6222417 w 12191993"/>
              <a:gd name="connsiteY462" fmla="*/ 6538016 h 6857996"/>
              <a:gd name="connsiteX463" fmla="*/ 6222748 w 12191993"/>
              <a:gd name="connsiteY463" fmla="*/ 6539301 h 6857996"/>
              <a:gd name="connsiteX464" fmla="*/ 6225068 w 12191993"/>
              <a:gd name="connsiteY464" fmla="*/ 6540264 h 6857996"/>
              <a:gd name="connsiteX465" fmla="*/ 6227720 w 12191993"/>
              <a:gd name="connsiteY465" fmla="*/ 6552785 h 6857996"/>
              <a:gd name="connsiteX466" fmla="*/ 6217776 w 12191993"/>
              <a:gd name="connsiteY466" fmla="*/ 6547648 h 6857996"/>
              <a:gd name="connsiteX467" fmla="*/ 6220096 w 12191993"/>
              <a:gd name="connsiteY467" fmla="*/ 6539943 h 6857996"/>
              <a:gd name="connsiteX468" fmla="*/ 6219102 w 12191993"/>
              <a:gd name="connsiteY468" fmla="*/ 6538980 h 6857996"/>
              <a:gd name="connsiteX469" fmla="*/ 6213467 w 12191993"/>
              <a:gd name="connsiteY469" fmla="*/ 6540264 h 6857996"/>
              <a:gd name="connsiteX470" fmla="*/ 6214793 w 12191993"/>
              <a:gd name="connsiteY470" fmla="*/ 6547006 h 6857996"/>
              <a:gd name="connsiteX471" fmla="*/ 6231698 w 12191993"/>
              <a:gd name="connsiteY471" fmla="*/ 6558244 h 6857996"/>
              <a:gd name="connsiteX472" fmla="*/ 6241973 w 12191993"/>
              <a:gd name="connsiteY472" fmla="*/ 6541227 h 6857996"/>
              <a:gd name="connsiteX473" fmla="*/ 6236007 w 12191993"/>
              <a:gd name="connsiteY473" fmla="*/ 6532558 h 6857996"/>
              <a:gd name="connsiteX474" fmla="*/ 5837231 w 12191993"/>
              <a:gd name="connsiteY474" fmla="*/ 6532558 h 6857996"/>
              <a:gd name="connsiteX475" fmla="*/ 5835644 w 12191993"/>
              <a:gd name="connsiteY475" fmla="*/ 6534151 h 6857996"/>
              <a:gd name="connsiteX476" fmla="*/ 5835644 w 12191993"/>
              <a:gd name="connsiteY476" fmla="*/ 6536381 h 6857996"/>
              <a:gd name="connsiteX477" fmla="*/ 5836915 w 12191993"/>
              <a:gd name="connsiteY477" fmla="*/ 6538612 h 6857996"/>
              <a:gd name="connsiteX478" fmla="*/ 5841676 w 12191993"/>
              <a:gd name="connsiteY478" fmla="*/ 6543072 h 6857996"/>
              <a:gd name="connsiteX479" fmla="*/ 5847074 w 12191993"/>
              <a:gd name="connsiteY479" fmla="*/ 6555816 h 6857996"/>
              <a:gd name="connsiteX480" fmla="*/ 5860408 w 12191993"/>
              <a:gd name="connsiteY480" fmla="*/ 6587357 h 6857996"/>
              <a:gd name="connsiteX481" fmla="*/ 5865488 w 12191993"/>
              <a:gd name="connsiteY481" fmla="*/ 6597234 h 6857996"/>
              <a:gd name="connsiteX482" fmla="*/ 5866123 w 12191993"/>
              <a:gd name="connsiteY482" fmla="*/ 6598190 h 6857996"/>
              <a:gd name="connsiteX483" fmla="*/ 5865171 w 12191993"/>
              <a:gd name="connsiteY483" fmla="*/ 6600738 h 6857996"/>
              <a:gd name="connsiteX484" fmla="*/ 5851518 w 12191993"/>
              <a:gd name="connsiteY484" fmla="*/ 6611571 h 6857996"/>
              <a:gd name="connsiteX485" fmla="*/ 5841358 w 12191993"/>
              <a:gd name="connsiteY485" fmla="*/ 6609978 h 6857996"/>
              <a:gd name="connsiteX486" fmla="*/ 5840406 w 12191993"/>
              <a:gd name="connsiteY486" fmla="*/ 6609978 h 6857996"/>
              <a:gd name="connsiteX487" fmla="*/ 5839136 w 12191993"/>
              <a:gd name="connsiteY487" fmla="*/ 6611889 h 6857996"/>
              <a:gd name="connsiteX488" fmla="*/ 5839136 w 12191993"/>
              <a:gd name="connsiteY488" fmla="*/ 6614119 h 6857996"/>
              <a:gd name="connsiteX489" fmla="*/ 5838818 w 12191993"/>
              <a:gd name="connsiteY489" fmla="*/ 6617305 h 6857996"/>
              <a:gd name="connsiteX490" fmla="*/ 5850566 w 12191993"/>
              <a:gd name="connsiteY490" fmla="*/ 6624633 h 6857996"/>
              <a:gd name="connsiteX491" fmla="*/ 5864218 w 12191993"/>
              <a:gd name="connsiteY491" fmla="*/ 6618898 h 6857996"/>
              <a:gd name="connsiteX492" fmla="*/ 5874696 w 12191993"/>
              <a:gd name="connsiteY492" fmla="*/ 6596597 h 6857996"/>
              <a:gd name="connsiteX493" fmla="*/ 5882634 w 12191993"/>
              <a:gd name="connsiteY493" fmla="*/ 6575569 h 6857996"/>
              <a:gd name="connsiteX494" fmla="*/ 5889619 w 12191993"/>
              <a:gd name="connsiteY494" fmla="*/ 6558046 h 6857996"/>
              <a:gd name="connsiteX495" fmla="*/ 5893429 w 12191993"/>
              <a:gd name="connsiteY495" fmla="*/ 6548170 h 6857996"/>
              <a:gd name="connsiteX496" fmla="*/ 5899461 w 12191993"/>
              <a:gd name="connsiteY496" fmla="*/ 6538612 h 6857996"/>
              <a:gd name="connsiteX497" fmla="*/ 5900731 w 12191993"/>
              <a:gd name="connsiteY497" fmla="*/ 6536381 h 6857996"/>
              <a:gd name="connsiteX498" fmla="*/ 5900731 w 12191993"/>
              <a:gd name="connsiteY498" fmla="*/ 6534151 h 6857996"/>
              <a:gd name="connsiteX499" fmla="*/ 5899144 w 12191993"/>
              <a:gd name="connsiteY499" fmla="*/ 6532558 h 6857996"/>
              <a:gd name="connsiteX500" fmla="*/ 5897874 w 12191993"/>
              <a:gd name="connsiteY500" fmla="*/ 6532877 h 6857996"/>
              <a:gd name="connsiteX501" fmla="*/ 5890254 w 12191993"/>
              <a:gd name="connsiteY501" fmla="*/ 6532877 h 6857996"/>
              <a:gd name="connsiteX502" fmla="*/ 5880729 w 12191993"/>
              <a:gd name="connsiteY502" fmla="*/ 6532558 h 6857996"/>
              <a:gd name="connsiteX503" fmla="*/ 5879459 w 12191993"/>
              <a:gd name="connsiteY503" fmla="*/ 6532558 h 6857996"/>
              <a:gd name="connsiteX504" fmla="*/ 5878189 w 12191993"/>
              <a:gd name="connsiteY504" fmla="*/ 6534151 h 6857996"/>
              <a:gd name="connsiteX505" fmla="*/ 5878189 w 12191993"/>
              <a:gd name="connsiteY505" fmla="*/ 6536381 h 6857996"/>
              <a:gd name="connsiteX506" fmla="*/ 5881364 w 12191993"/>
              <a:gd name="connsiteY506" fmla="*/ 6538930 h 6857996"/>
              <a:gd name="connsiteX507" fmla="*/ 5885174 w 12191993"/>
              <a:gd name="connsiteY507" fmla="*/ 6542753 h 6857996"/>
              <a:gd name="connsiteX508" fmla="*/ 5873109 w 12191993"/>
              <a:gd name="connsiteY508" fmla="*/ 6580985 h 6857996"/>
              <a:gd name="connsiteX509" fmla="*/ 5871840 w 12191993"/>
              <a:gd name="connsiteY509" fmla="*/ 6578118 h 6857996"/>
              <a:gd name="connsiteX510" fmla="*/ 5868346 w 12191993"/>
              <a:gd name="connsiteY510" fmla="*/ 6569197 h 6857996"/>
              <a:gd name="connsiteX511" fmla="*/ 5866441 w 12191993"/>
              <a:gd name="connsiteY511" fmla="*/ 6563781 h 6857996"/>
              <a:gd name="connsiteX512" fmla="*/ 5862313 w 12191993"/>
              <a:gd name="connsiteY512" fmla="*/ 6552949 h 6857996"/>
              <a:gd name="connsiteX513" fmla="*/ 5860091 w 12191993"/>
              <a:gd name="connsiteY513" fmla="*/ 6546258 h 6857996"/>
              <a:gd name="connsiteX514" fmla="*/ 5859138 w 12191993"/>
              <a:gd name="connsiteY514" fmla="*/ 6543391 h 6857996"/>
              <a:gd name="connsiteX515" fmla="*/ 5863266 w 12191993"/>
              <a:gd name="connsiteY515" fmla="*/ 6539567 h 6857996"/>
              <a:gd name="connsiteX516" fmla="*/ 5868028 w 12191993"/>
              <a:gd name="connsiteY516" fmla="*/ 6536381 h 6857996"/>
              <a:gd name="connsiteX517" fmla="*/ 5868028 w 12191993"/>
              <a:gd name="connsiteY517" fmla="*/ 6534151 h 6857996"/>
              <a:gd name="connsiteX518" fmla="*/ 5866441 w 12191993"/>
              <a:gd name="connsiteY518" fmla="*/ 6532558 h 6857996"/>
              <a:gd name="connsiteX519" fmla="*/ 5865171 w 12191993"/>
              <a:gd name="connsiteY519" fmla="*/ 6532558 h 6857996"/>
              <a:gd name="connsiteX520" fmla="*/ 5853423 w 12191993"/>
              <a:gd name="connsiteY520" fmla="*/ 6532877 h 6857996"/>
              <a:gd name="connsiteX521" fmla="*/ 5838184 w 12191993"/>
              <a:gd name="connsiteY521" fmla="*/ 6532558 h 6857996"/>
              <a:gd name="connsiteX522" fmla="*/ 5837231 w 12191993"/>
              <a:gd name="connsiteY522" fmla="*/ 6532558 h 6857996"/>
              <a:gd name="connsiteX523" fmla="*/ 5758711 w 12191993"/>
              <a:gd name="connsiteY523" fmla="*/ 6532558 h 6857996"/>
              <a:gd name="connsiteX524" fmla="*/ 5757429 w 12191993"/>
              <a:gd name="connsiteY524" fmla="*/ 6532877 h 6857996"/>
              <a:gd name="connsiteX525" fmla="*/ 5756469 w 12191993"/>
              <a:gd name="connsiteY525" fmla="*/ 6532877 h 6857996"/>
              <a:gd name="connsiteX526" fmla="*/ 5737876 w 12191993"/>
              <a:gd name="connsiteY526" fmla="*/ 6534791 h 6857996"/>
              <a:gd name="connsiteX527" fmla="*/ 5735632 w 12191993"/>
              <a:gd name="connsiteY527" fmla="*/ 6536705 h 6857996"/>
              <a:gd name="connsiteX528" fmla="*/ 5735632 w 12191993"/>
              <a:gd name="connsiteY528" fmla="*/ 6539258 h 6857996"/>
              <a:gd name="connsiteX529" fmla="*/ 5739159 w 12191993"/>
              <a:gd name="connsiteY529" fmla="*/ 6541172 h 6857996"/>
              <a:gd name="connsiteX530" fmla="*/ 5744929 w 12191993"/>
              <a:gd name="connsiteY530" fmla="*/ 6558399 h 6857996"/>
              <a:gd name="connsiteX531" fmla="*/ 5744929 w 12191993"/>
              <a:gd name="connsiteY531" fmla="*/ 6569245 h 6857996"/>
              <a:gd name="connsiteX532" fmla="*/ 5744608 w 12191993"/>
              <a:gd name="connsiteY532" fmla="*/ 6587430 h 6857996"/>
              <a:gd name="connsiteX533" fmla="*/ 5739478 w 12191993"/>
              <a:gd name="connsiteY533" fmla="*/ 6592534 h 6857996"/>
              <a:gd name="connsiteX534" fmla="*/ 5735632 w 12191993"/>
              <a:gd name="connsiteY534" fmla="*/ 6595405 h 6857996"/>
              <a:gd name="connsiteX535" fmla="*/ 5735632 w 12191993"/>
              <a:gd name="connsiteY535" fmla="*/ 6597638 h 6857996"/>
              <a:gd name="connsiteX536" fmla="*/ 5736913 w 12191993"/>
              <a:gd name="connsiteY536" fmla="*/ 6599233 h 6857996"/>
              <a:gd name="connsiteX537" fmla="*/ 5737876 w 12191993"/>
              <a:gd name="connsiteY537" fmla="*/ 6599233 h 6857996"/>
              <a:gd name="connsiteX538" fmla="*/ 5752302 w 12191993"/>
              <a:gd name="connsiteY538" fmla="*/ 6598914 h 6857996"/>
              <a:gd name="connsiteX539" fmla="*/ 5766726 w 12191993"/>
              <a:gd name="connsiteY539" fmla="*/ 6599233 h 6857996"/>
              <a:gd name="connsiteX540" fmla="*/ 5767687 w 12191993"/>
              <a:gd name="connsiteY540" fmla="*/ 6599233 h 6857996"/>
              <a:gd name="connsiteX541" fmla="*/ 5768969 w 12191993"/>
              <a:gd name="connsiteY541" fmla="*/ 6597638 h 6857996"/>
              <a:gd name="connsiteX542" fmla="*/ 5768969 w 12191993"/>
              <a:gd name="connsiteY542" fmla="*/ 6595405 h 6857996"/>
              <a:gd name="connsiteX543" fmla="*/ 5765124 w 12191993"/>
              <a:gd name="connsiteY543" fmla="*/ 6592534 h 6857996"/>
              <a:gd name="connsiteX544" fmla="*/ 5759994 w 12191993"/>
              <a:gd name="connsiteY544" fmla="*/ 6587430 h 6857996"/>
              <a:gd name="connsiteX545" fmla="*/ 5759994 w 12191993"/>
              <a:gd name="connsiteY545" fmla="*/ 6569245 h 6857996"/>
              <a:gd name="connsiteX546" fmla="*/ 5759994 w 12191993"/>
              <a:gd name="connsiteY546" fmla="*/ 6562865 h 6857996"/>
              <a:gd name="connsiteX547" fmla="*/ 5759994 w 12191993"/>
              <a:gd name="connsiteY547" fmla="*/ 6540215 h 6857996"/>
              <a:gd name="connsiteX548" fmla="*/ 5760314 w 12191993"/>
              <a:gd name="connsiteY548" fmla="*/ 6535110 h 6857996"/>
              <a:gd name="connsiteX549" fmla="*/ 5758711 w 12191993"/>
              <a:gd name="connsiteY549" fmla="*/ 6532558 h 6857996"/>
              <a:gd name="connsiteX550" fmla="*/ 5705788 w 12191993"/>
              <a:gd name="connsiteY550" fmla="*/ 6532558 h 6857996"/>
              <a:gd name="connsiteX551" fmla="*/ 5680070 w 12191993"/>
              <a:gd name="connsiteY551" fmla="*/ 6553292 h 6857996"/>
              <a:gd name="connsiteX552" fmla="*/ 5701025 w 12191993"/>
              <a:gd name="connsiteY552" fmla="*/ 6575621 h 6857996"/>
              <a:gd name="connsiteX553" fmla="*/ 5710233 w 12191993"/>
              <a:gd name="connsiteY553" fmla="*/ 6584872 h 6857996"/>
              <a:gd name="connsiteX554" fmla="*/ 5699119 w 12191993"/>
              <a:gd name="connsiteY554" fmla="*/ 6593804 h 6857996"/>
              <a:gd name="connsiteX555" fmla="*/ 5686102 w 12191993"/>
              <a:gd name="connsiteY555" fmla="*/ 6585829 h 6857996"/>
              <a:gd name="connsiteX556" fmla="*/ 5683880 w 12191993"/>
              <a:gd name="connsiteY556" fmla="*/ 6582320 h 6857996"/>
              <a:gd name="connsiteX557" fmla="*/ 5681657 w 12191993"/>
              <a:gd name="connsiteY557" fmla="*/ 6582320 h 6857996"/>
              <a:gd name="connsiteX558" fmla="*/ 5679434 w 12191993"/>
              <a:gd name="connsiteY558" fmla="*/ 6584553 h 6857996"/>
              <a:gd name="connsiteX559" fmla="*/ 5678483 w 12191993"/>
              <a:gd name="connsiteY559" fmla="*/ 6593485 h 6857996"/>
              <a:gd name="connsiteX560" fmla="*/ 5680705 w 12191993"/>
              <a:gd name="connsiteY560" fmla="*/ 6597312 h 6857996"/>
              <a:gd name="connsiteX561" fmla="*/ 5697533 w 12191993"/>
              <a:gd name="connsiteY561" fmla="*/ 6600821 h 6857996"/>
              <a:gd name="connsiteX562" fmla="*/ 5724521 w 12191993"/>
              <a:gd name="connsiteY562" fmla="*/ 6580725 h 6857996"/>
              <a:gd name="connsiteX563" fmla="*/ 5711185 w 12191993"/>
              <a:gd name="connsiteY563" fmla="*/ 6562862 h 6857996"/>
              <a:gd name="connsiteX564" fmla="*/ 5699755 w 12191993"/>
              <a:gd name="connsiteY564" fmla="*/ 6557439 h 6857996"/>
              <a:gd name="connsiteX565" fmla="*/ 5692770 w 12191993"/>
              <a:gd name="connsiteY565" fmla="*/ 6548508 h 6857996"/>
              <a:gd name="connsiteX566" fmla="*/ 5703248 w 12191993"/>
              <a:gd name="connsiteY566" fmla="*/ 6539895 h 6857996"/>
              <a:gd name="connsiteX567" fmla="*/ 5714360 w 12191993"/>
              <a:gd name="connsiteY567" fmla="*/ 6545318 h 6857996"/>
              <a:gd name="connsiteX568" fmla="*/ 5716901 w 12191993"/>
              <a:gd name="connsiteY568" fmla="*/ 6548827 h 6857996"/>
              <a:gd name="connsiteX569" fmla="*/ 5719123 w 12191993"/>
              <a:gd name="connsiteY569" fmla="*/ 6548827 h 6857996"/>
              <a:gd name="connsiteX570" fmla="*/ 5720710 w 12191993"/>
              <a:gd name="connsiteY570" fmla="*/ 6546275 h 6857996"/>
              <a:gd name="connsiteX571" fmla="*/ 5721663 w 12191993"/>
              <a:gd name="connsiteY571" fmla="*/ 6538300 h 6857996"/>
              <a:gd name="connsiteX572" fmla="*/ 5721663 w 12191993"/>
              <a:gd name="connsiteY572" fmla="*/ 6537981 h 6857996"/>
              <a:gd name="connsiteX573" fmla="*/ 5719123 w 12191993"/>
              <a:gd name="connsiteY573" fmla="*/ 6534791 h 6857996"/>
              <a:gd name="connsiteX574" fmla="*/ 5705788 w 12191993"/>
              <a:gd name="connsiteY574" fmla="*/ 6532558 h 6857996"/>
              <a:gd name="connsiteX575" fmla="*/ 5638758 w 12191993"/>
              <a:gd name="connsiteY575" fmla="*/ 6532558 h 6857996"/>
              <a:gd name="connsiteX576" fmla="*/ 5637794 w 12191993"/>
              <a:gd name="connsiteY576" fmla="*/ 6532877 h 6857996"/>
              <a:gd name="connsiteX577" fmla="*/ 5636508 w 12191993"/>
              <a:gd name="connsiteY577" fmla="*/ 6532877 h 6857996"/>
              <a:gd name="connsiteX578" fmla="*/ 5617231 w 12191993"/>
              <a:gd name="connsiteY578" fmla="*/ 6535748 h 6857996"/>
              <a:gd name="connsiteX579" fmla="*/ 5614983 w 12191993"/>
              <a:gd name="connsiteY579" fmla="*/ 6538301 h 6857996"/>
              <a:gd name="connsiteX580" fmla="*/ 5614983 w 12191993"/>
              <a:gd name="connsiteY580" fmla="*/ 6540853 h 6857996"/>
              <a:gd name="connsiteX581" fmla="*/ 5618196 w 12191993"/>
              <a:gd name="connsiteY581" fmla="*/ 6542448 h 6857996"/>
              <a:gd name="connsiteX582" fmla="*/ 5625585 w 12191993"/>
              <a:gd name="connsiteY582" fmla="*/ 6547233 h 6857996"/>
              <a:gd name="connsiteX583" fmla="*/ 5627833 w 12191993"/>
              <a:gd name="connsiteY583" fmla="*/ 6565098 h 6857996"/>
              <a:gd name="connsiteX584" fmla="*/ 5627833 w 12191993"/>
              <a:gd name="connsiteY584" fmla="*/ 6569245 h 6857996"/>
              <a:gd name="connsiteX585" fmla="*/ 5627512 w 12191993"/>
              <a:gd name="connsiteY585" fmla="*/ 6587430 h 6857996"/>
              <a:gd name="connsiteX586" fmla="*/ 5622693 w 12191993"/>
              <a:gd name="connsiteY586" fmla="*/ 6592534 h 6857996"/>
              <a:gd name="connsiteX587" fmla="*/ 5618516 w 12191993"/>
              <a:gd name="connsiteY587" fmla="*/ 6595405 h 6857996"/>
              <a:gd name="connsiteX588" fmla="*/ 5618516 w 12191993"/>
              <a:gd name="connsiteY588" fmla="*/ 6597638 h 6857996"/>
              <a:gd name="connsiteX589" fmla="*/ 5620123 w 12191993"/>
              <a:gd name="connsiteY589" fmla="*/ 6599233 h 6857996"/>
              <a:gd name="connsiteX590" fmla="*/ 5620765 w 12191993"/>
              <a:gd name="connsiteY590" fmla="*/ 6599233 h 6857996"/>
              <a:gd name="connsiteX591" fmla="*/ 5634581 w 12191993"/>
              <a:gd name="connsiteY591" fmla="*/ 6598914 h 6857996"/>
              <a:gd name="connsiteX592" fmla="*/ 5654178 w 12191993"/>
              <a:gd name="connsiteY592" fmla="*/ 6599233 h 6857996"/>
              <a:gd name="connsiteX593" fmla="*/ 5654821 w 12191993"/>
              <a:gd name="connsiteY593" fmla="*/ 6599233 h 6857996"/>
              <a:gd name="connsiteX594" fmla="*/ 5656427 w 12191993"/>
              <a:gd name="connsiteY594" fmla="*/ 6597319 h 6857996"/>
              <a:gd name="connsiteX595" fmla="*/ 5656427 w 12191993"/>
              <a:gd name="connsiteY595" fmla="*/ 6595405 h 6857996"/>
              <a:gd name="connsiteX596" fmla="*/ 5652251 w 12191993"/>
              <a:gd name="connsiteY596" fmla="*/ 6592534 h 6857996"/>
              <a:gd name="connsiteX597" fmla="*/ 5645504 w 12191993"/>
              <a:gd name="connsiteY597" fmla="*/ 6590939 h 6857996"/>
              <a:gd name="connsiteX598" fmla="*/ 5643255 w 12191993"/>
              <a:gd name="connsiteY598" fmla="*/ 6584239 h 6857996"/>
              <a:gd name="connsiteX599" fmla="*/ 5642934 w 12191993"/>
              <a:gd name="connsiteY599" fmla="*/ 6575945 h 6857996"/>
              <a:gd name="connsiteX600" fmla="*/ 5642934 w 12191993"/>
              <a:gd name="connsiteY600" fmla="*/ 6569883 h 6857996"/>
              <a:gd name="connsiteX601" fmla="*/ 5646468 w 12191993"/>
              <a:gd name="connsiteY601" fmla="*/ 6551061 h 6857996"/>
              <a:gd name="connsiteX602" fmla="*/ 5657712 w 12191993"/>
              <a:gd name="connsiteY602" fmla="*/ 6547233 h 6857996"/>
              <a:gd name="connsiteX603" fmla="*/ 5665102 w 12191993"/>
              <a:gd name="connsiteY603" fmla="*/ 6548190 h 6857996"/>
              <a:gd name="connsiteX604" fmla="*/ 5666387 w 12191993"/>
              <a:gd name="connsiteY604" fmla="*/ 6548509 h 6857996"/>
              <a:gd name="connsiteX605" fmla="*/ 5668315 w 12191993"/>
              <a:gd name="connsiteY605" fmla="*/ 6545000 h 6857996"/>
              <a:gd name="connsiteX606" fmla="*/ 5668636 w 12191993"/>
              <a:gd name="connsiteY606" fmla="*/ 6535748 h 6857996"/>
              <a:gd name="connsiteX607" fmla="*/ 5668636 w 12191993"/>
              <a:gd name="connsiteY607" fmla="*/ 6535429 h 6857996"/>
              <a:gd name="connsiteX608" fmla="*/ 5664138 w 12191993"/>
              <a:gd name="connsiteY608" fmla="*/ 6532558 h 6857996"/>
              <a:gd name="connsiteX609" fmla="*/ 5657712 w 12191993"/>
              <a:gd name="connsiteY609" fmla="*/ 6533515 h 6857996"/>
              <a:gd name="connsiteX610" fmla="*/ 5649038 w 12191993"/>
              <a:gd name="connsiteY610" fmla="*/ 6539258 h 6857996"/>
              <a:gd name="connsiteX611" fmla="*/ 5643898 w 12191993"/>
              <a:gd name="connsiteY611" fmla="*/ 6545319 h 6857996"/>
              <a:gd name="connsiteX612" fmla="*/ 5641327 w 12191993"/>
              <a:gd name="connsiteY612" fmla="*/ 6547233 h 6857996"/>
              <a:gd name="connsiteX613" fmla="*/ 5640042 w 12191993"/>
              <a:gd name="connsiteY613" fmla="*/ 6540853 h 6857996"/>
              <a:gd name="connsiteX614" fmla="*/ 5640364 w 12191993"/>
              <a:gd name="connsiteY614" fmla="*/ 6534791 h 6857996"/>
              <a:gd name="connsiteX615" fmla="*/ 5638758 w 12191993"/>
              <a:gd name="connsiteY615" fmla="*/ 6532558 h 6857996"/>
              <a:gd name="connsiteX616" fmla="*/ 5580642 w 12191993"/>
              <a:gd name="connsiteY616" fmla="*/ 6532558 h 6857996"/>
              <a:gd name="connsiteX617" fmla="*/ 5548308 w 12191993"/>
              <a:gd name="connsiteY617" fmla="*/ 6568604 h 6857996"/>
              <a:gd name="connsiteX618" fmla="*/ 5580013 w 12191993"/>
              <a:gd name="connsiteY618" fmla="*/ 6600821 h 6857996"/>
              <a:gd name="connsiteX619" fmla="*/ 5596022 w 12191993"/>
              <a:gd name="connsiteY619" fmla="*/ 6597631 h 6857996"/>
              <a:gd name="connsiteX620" fmla="*/ 5601360 w 12191993"/>
              <a:gd name="connsiteY620" fmla="*/ 6594761 h 6857996"/>
              <a:gd name="connsiteX621" fmla="*/ 5602929 w 12191993"/>
              <a:gd name="connsiteY621" fmla="*/ 6582958 h 6857996"/>
              <a:gd name="connsiteX622" fmla="*/ 5601987 w 12191993"/>
              <a:gd name="connsiteY622" fmla="*/ 6582001 h 6857996"/>
              <a:gd name="connsiteX623" fmla="*/ 5601360 w 12191993"/>
              <a:gd name="connsiteY623" fmla="*/ 6582320 h 6857996"/>
              <a:gd name="connsiteX624" fmla="*/ 5581583 w 12191993"/>
              <a:gd name="connsiteY624" fmla="*/ 6589019 h 6857996"/>
              <a:gd name="connsiteX625" fmla="*/ 5562748 w 12191993"/>
              <a:gd name="connsiteY625" fmla="*/ 6566690 h 6857996"/>
              <a:gd name="connsiteX626" fmla="*/ 5567770 w 12191993"/>
              <a:gd name="connsiteY626" fmla="*/ 6561905 h 6857996"/>
              <a:gd name="connsiteX627" fmla="*/ 5597592 w 12191993"/>
              <a:gd name="connsiteY627" fmla="*/ 6561905 h 6857996"/>
              <a:gd name="connsiteX628" fmla="*/ 5603870 w 12191993"/>
              <a:gd name="connsiteY628" fmla="*/ 6557120 h 6857996"/>
              <a:gd name="connsiteX629" fmla="*/ 5580642 w 12191993"/>
              <a:gd name="connsiteY629" fmla="*/ 6532558 h 6857996"/>
              <a:gd name="connsiteX630" fmla="*/ 5480669 w 12191993"/>
              <a:gd name="connsiteY630" fmla="*/ 6532558 h 6857996"/>
              <a:gd name="connsiteX631" fmla="*/ 5478458 w 12191993"/>
              <a:gd name="connsiteY631" fmla="*/ 6534138 h 6857996"/>
              <a:gd name="connsiteX632" fmla="*/ 5478458 w 12191993"/>
              <a:gd name="connsiteY632" fmla="*/ 6536666 h 6857996"/>
              <a:gd name="connsiteX633" fmla="*/ 5479722 w 12191993"/>
              <a:gd name="connsiteY633" fmla="*/ 6538878 h 6857996"/>
              <a:gd name="connsiteX634" fmla="*/ 5483831 w 12191993"/>
              <a:gd name="connsiteY634" fmla="*/ 6542038 h 6857996"/>
              <a:gd name="connsiteX635" fmla="*/ 5494572 w 12191993"/>
              <a:gd name="connsiteY635" fmla="*/ 6571110 h 6857996"/>
              <a:gd name="connsiteX636" fmla="*/ 5503420 w 12191993"/>
              <a:gd name="connsiteY636" fmla="*/ 6594809 h 6857996"/>
              <a:gd name="connsiteX637" fmla="*/ 5506262 w 12191993"/>
              <a:gd name="connsiteY637" fmla="*/ 6599233 h 6857996"/>
              <a:gd name="connsiteX638" fmla="*/ 5507842 w 12191993"/>
              <a:gd name="connsiteY638" fmla="*/ 6599233 h 6857996"/>
              <a:gd name="connsiteX639" fmla="*/ 5513845 w 12191993"/>
              <a:gd name="connsiteY639" fmla="*/ 6598285 h 6857996"/>
              <a:gd name="connsiteX640" fmla="*/ 5516373 w 12191993"/>
              <a:gd name="connsiteY640" fmla="*/ 6597021 h 6857996"/>
              <a:gd name="connsiteX641" fmla="*/ 5518269 w 12191993"/>
              <a:gd name="connsiteY641" fmla="*/ 6592913 h 6857996"/>
              <a:gd name="connsiteX642" fmla="*/ 5523957 w 12191993"/>
              <a:gd name="connsiteY642" fmla="*/ 6577746 h 6857996"/>
              <a:gd name="connsiteX643" fmla="*/ 5536595 w 12191993"/>
              <a:gd name="connsiteY643" fmla="*/ 6546778 h 6857996"/>
              <a:gd name="connsiteX644" fmla="*/ 5541019 w 12191993"/>
              <a:gd name="connsiteY644" fmla="*/ 6539194 h 6857996"/>
              <a:gd name="connsiteX645" fmla="*/ 5543547 w 12191993"/>
              <a:gd name="connsiteY645" fmla="*/ 6536666 h 6857996"/>
              <a:gd name="connsiteX646" fmla="*/ 5543547 w 12191993"/>
              <a:gd name="connsiteY646" fmla="*/ 6534138 h 6857996"/>
              <a:gd name="connsiteX647" fmla="*/ 5542282 w 12191993"/>
              <a:gd name="connsiteY647" fmla="*/ 6532558 h 6857996"/>
              <a:gd name="connsiteX648" fmla="*/ 5541019 w 12191993"/>
              <a:gd name="connsiteY648" fmla="*/ 6532558 h 6857996"/>
              <a:gd name="connsiteX649" fmla="*/ 5533119 w 12191993"/>
              <a:gd name="connsiteY649" fmla="*/ 6532874 h 6857996"/>
              <a:gd name="connsiteX650" fmla="*/ 5523640 w 12191993"/>
              <a:gd name="connsiteY650" fmla="*/ 6532874 h 6857996"/>
              <a:gd name="connsiteX651" fmla="*/ 5522060 w 12191993"/>
              <a:gd name="connsiteY651" fmla="*/ 6532558 h 6857996"/>
              <a:gd name="connsiteX652" fmla="*/ 5520482 w 12191993"/>
              <a:gd name="connsiteY652" fmla="*/ 6534138 h 6857996"/>
              <a:gd name="connsiteX653" fmla="*/ 5520482 w 12191993"/>
              <a:gd name="connsiteY653" fmla="*/ 6536666 h 6857996"/>
              <a:gd name="connsiteX654" fmla="*/ 5522692 w 12191993"/>
              <a:gd name="connsiteY654" fmla="*/ 6538562 h 6857996"/>
              <a:gd name="connsiteX655" fmla="*/ 5527748 w 12191993"/>
              <a:gd name="connsiteY655" fmla="*/ 6542354 h 6857996"/>
              <a:gd name="connsiteX656" fmla="*/ 5522692 w 12191993"/>
              <a:gd name="connsiteY656" fmla="*/ 6558786 h 6857996"/>
              <a:gd name="connsiteX657" fmla="*/ 5518900 w 12191993"/>
              <a:gd name="connsiteY657" fmla="*/ 6568898 h 6857996"/>
              <a:gd name="connsiteX658" fmla="*/ 5516690 w 12191993"/>
              <a:gd name="connsiteY658" fmla="*/ 6576482 h 6857996"/>
              <a:gd name="connsiteX659" fmla="*/ 5515426 w 12191993"/>
              <a:gd name="connsiteY659" fmla="*/ 6579958 h 6857996"/>
              <a:gd name="connsiteX660" fmla="*/ 5515109 w 12191993"/>
              <a:gd name="connsiteY660" fmla="*/ 6581854 h 6857996"/>
              <a:gd name="connsiteX661" fmla="*/ 5514478 w 12191993"/>
              <a:gd name="connsiteY661" fmla="*/ 6583433 h 6857996"/>
              <a:gd name="connsiteX662" fmla="*/ 5507526 w 12191993"/>
              <a:gd name="connsiteY662" fmla="*/ 6561946 h 6857996"/>
              <a:gd name="connsiteX663" fmla="*/ 5504367 w 12191993"/>
              <a:gd name="connsiteY663" fmla="*/ 6551518 h 6857996"/>
              <a:gd name="connsiteX664" fmla="*/ 5502471 w 12191993"/>
              <a:gd name="connsiteY664" fmla="*/ 6545514 h 6857996"/>
              <a:gd name="connsiteX665" fmla="*/ 5502156 w 12191993"/>
              <a:gd name="connsiteY665" fmla="*/ 6542986 h 6857996"/>
              <a:gd name="connsiteX666" fmla="*/ 5507211 w 12191993"/>
              <a:gd name="connsiteY666" fmla="*/ 6539194 h 6857996"/>
              <a:gd name="connsiteX667" fmla="*/ 5510686 w 12191993"/>
              <a:gd name="connsiteY667" fmla="*/ 6536666 h 6857996"/>
              <a:gd name="connsiteX668" fmla="*/ 5510686 w 12191993"/>
              <a:gd name="connsiteY668" fmla="*/ 6534138 h 6857996"/>
              <a:gd name="connsiteX669" fmla="*/ 5509106 w 12191993"/>
              <a:gd name="connsiteY669" fmla="*/ 6532558 h 6857996"/>
              <a:gd name="connsiteX670" fmla="*/ 5507526 w 12191993"/>
              <a:gd name="connsiteY670" fmla="*/ 6532558 h 6857996"/>
              <a:gd name="connsiteX671" fmla="*/ 5493624 w 12191993"/>
              <a:gd name="connsiteY671" fmla="*/ 6532874 h 6857996"/>
              <a:gd name="connsiteX672" fmla="*/ 5486989 w 12191993"/>
              <a:gd name="connsiteY672" fmla="*/ 6532874 h 6857996"/>
              <a:gd name="connsiteX673" fmla="*/ 5480669 w 12191993"/>
              <a:gd name="connsiteY673" fmla="*/ 6532558 h 6857996"/>
              <a:gd name="connsiteX674" fmla="*/ 5463439 w 12191993"/>
              <a:gd name="connsiteY674" fmla="*/ 6532558 h 6857996"/>
              <a:gd name="connsiteX675" fmla="*/ 5462477 w 12191993"/>
              <a:gd name="connsiteY675" fmla="*/ 6532877 h 6857996"/>
              <a:gd name="connsiteX676" fmla="*/ 5461194 w 12191993"/>
              <a:gd name="connsiteY676" fmla="*/ 6532877 h 6857996"/>
              <a:gd name="connsiteX677" fmla="*/ 5442603 w 12191993"/>
              <a:gd name="connsiteY677" fmla="*/ 6534791 h 6857996"/>
              <a:gd name="connsiteX678" fmla="*/ 5440359 w 12191993"/>
              <a:gd name="connsiteY678" fmla="*/ 6536705 h 6857996"/>
              <a:gd name="connsiteX679" fmla="*/ 5440359 w 12191993"/>
              <a:gd name="connsiteY679" fmla="*/ 6539258 h 6857996"/>
              <a:gd name="connsiteX680" fmla="*/ 5444205 w 12191993"/>
              <a:gd name="connsiteY680" fmla="*/ 6541172 h 6857996"/>
              <a:gd name="connsiteX681" fmla="*/ 5449654 w 12191993"/>
              <a:gd name="connsiteY681" fmla="*/ 6558399 h 6857996"/>
              <a:gd name="connsiteX682" fmla="*/ 5449654 w 12191993"/>
              <a:gd name="connsiteY682" fmla="*/ 6569245 h 6857996"/>
              <a:gd name="connsiteX683" fmla="*/ 5449334 w 12191993"/>
              <a:gd name="connsiteY683" fmla="*/ 6587430 h 6857996"/>
              <a:gd name="connsiteX684" fmla="*/ 5444526 w 12191993"/>
              <a:gd name="connsiteY684" fmla="*/ 6592534 h 6857996"/>
              <a:gd name="connsiteX685" fmla="*/ 5440359 w 12191993"/>
              <a:gd name="connsiteY685" fmla="*/ 6595405 h 6857996"/>
              <a:gd name="connsiteX686" fmla="*/ 5440359 w 12191993"/>
              <a:gd name="connsiteY686" fmla="*/ 6597638 h 6857996"/>
              <a:gd name="connsiteX687" fmla="*/ 5441961 w 12191993"/>
              <a:gd name="connsiteY687" fmla="*/ 6599233 h 6857996"/>
              <a:gd name="connsiteX688" fmla="*/ 5442923 w 12191993"/>
              <a:gd name="connsiteY688" fmla="*/ 6599233 h 6857996"/>
              <a:gd name="connsiteX689" fmla="*/ 5457348 w 12191993"/>
              <a:gd name="connsiteY689" fmla="*/ 6598914 h 6857996"/>
              <a:gd name="connsiteX690" fmla="*/ 5471452 w 12191993"/>
              <a:gd name="connsiteY690" fmla="*/ 6599233 h 6857996"/>
              <a:gd name="connsiteX691" fmla="*/ 5472414 w 12191993"/>
              <a:gd name="connsiteY691" fmla="*/ 6599233 h 6857996"/>
              <a:gd name="connsiteX692" fmla="*/ 5473697 w 12191993"/>
              <a:gd name="connsiteY692" fmla="*/ 6597638 h 6857996"/>
              <a:gd name="connsiteX693" fmla="*/ 5473697 w 12191993"/>
              <a:gd name="connsiteY693" fmla="*/ 6595405 h 6857996"/>
              <a:gd name="connsiteX694" fmla="*/ 5469850 w 12191993"/>
              <a:gd name="connsiteY694" fmla="*/ 6592534 h 6857996"/>
              <a:gd name="connsiteX695" fmla="*/ 5465042 w 12191993"/>
              <a:gd name="connsiteY695" fmla="*/ 6587430 h 6857996"/>
              <a:gd name="connsiteX696" fmla="*/ 5464721 w 12191993"/>
              <a:gd name="connsiteY696" fmla="*/ 6569245 h 6857996"/>
              <a:gd name="connsiteX697" fmla="*/ 5464721 w 12191993"/>
              <a:gd name="connsiteY697" fmla="*/ 6562865 h 6857996"/>
              <a:gd name="connsiteX698" fmla="*/ 5465042 w 12191993"/>
              <a:gd name="connsiteY698" fmla="*/ 6540215 h 6857996"/>
              <a:gd name="connsiteX699" fmla="*/ 5465042 w 12191993"/>
              <a:gd name="connsiteY699" fmla="*/ 6535110 h 6857996"/>
              <a:gd name="connsiteX700" fmla="*/ 5463439 w 12191993"/>
              <a:gd name="connsiteY700" fmla="*/ 6532558 h 6857996"/>
              <a:gd name="connsiteX701" fmla="*/ 5375310 w 12191993"/>
              <a:gd name="connsiteY701" fmla="*/ 6532558 h 6857996"/>
              <a:gd name="connsiteX702" fmla="*/ 5373115 w 12191993"/>
              <a:gd name="connsiteY702" fmla="*/ 6532877 h 6857996"/>
              <a:gd name="connsiteX703" fmla="*/ 5354928 w 12191993"/>
              <a:gd name="connsiteY703" fmla="*/ 6535110 h 6857996"/>
              <a:gd name="connsiteX704" fmla="*/ 5353046 w 12191993"/>
              <a:gd name="connsiteY704" fmla="*/ 6537663 h 6857996"/>
              <a:gd name="connsiteX705" fmla="*/ 5353046 w 12191993"/>
              <a:gd name="connsiteY705" fmla="*/ 6540534 h 6857996"/>
              <a:gd name="connsiteX706" fmla="*/ 5356496 w 12191993"/>
              <a:gd name="connsiteY706" fmla="*/ 6542129 h 6857996"/>
              <a:gd name="connsiteX707" fmla="*/ 5362453 w 12191993"/>
              <a:gd name="connsiteY707" fmla="*/ 6545638 h 6857996"/>
              <a:gd name="connsiteX708" fmla="*/ 5364021 w 12191993"/>
              <a:gd name="connsiteY708" fmla="*/ 6564779 h 6857996"/>
              <a:gd name="connsiteX709" fmla="*/ 5364021 w 12191993"/>
              <a:gd name="connsiteY709" fmla="*/ 6569245 h 6857996"/>
              <a:gd name="connsiteX710" fmla="*/ 5363707 w 12191993"/>
              <a:gd name="connsiteY710" fmla="*/ 6587430 h 6857996"/>
              <a:gd name="connsiteX711" fmla="*/ 5359004 w 12191993"/>
              <a:gd name="connsiteY711" fmla="*/ 6592534 h 6857996"/>
              <a:gd name="connsiteX712" fmla="*/ 5354928 w 12191993"/>
              <a:gd name="connsiteY712" fmla="*/ 6595405 h 6857996"/>
              <a:gd name="connsiteX713" fmla="*/ 5354928 w 12191993"/>
              <a:gd name="connsiteY713" fmla="*/ 6597638 h 6857996"/>
              <a:gd name="connsiteX714" fmla="*/ 5356496 w 12191993"/>
              <a:gd name="connsiteY714" fmla="*/ 6599233 h 6857996"/>
              <a:gd name="connsiteX715" fmla="*/ 5357436 w 12191993"/>
              <a:gd name="connsiteY715" fmla="*/ 6599233 h 6857996"/>
              <a:gd name="connsiteX716" fmla="*/ 5371547 w 12191993"/>
              <a:gd name="connsiteY716" fmla="*/ 6598914 h 6857996"/>
              <a:gd name="connsiteX717" fmla="*/ 5385344 w 12191993"/>
              <a:gd name="connsiteY717" fmla="*/ 6599233 h 6857996"/>
              <a:gd name="connsiteX718" fmla="*/ 5386286 w 12191993"/>
              <a:gd name="connsiteY718" fmla="*/ 6599233 h 6857996"/>
              <a:gd name="connsiteX719" fmla="*/ 5387854 w 12191993"/>
              <a:gd name="connsiteY719" fmla="*/ 6597638 h 6857996"/>
              <a:gd name="connsiteX720" fmla="*/ 5387854 w 12191993"/>
              <a:gd name="connsiteY720" fmla="*/ 6595405 h 6857996"/>
              <a:gd name="connsiteX721" fmla="*/ 5383777 w 12191993"/>
              <a:gd name="connsiteY721" fmla="*/ 6592534 h 6857996"/>
              <a:gd name="connsiteX722" fmla="*/ 5379073 w 12191993"/>
              <a:gd name="connsiteY722" fmla="*/ 6587430 h 6857996"/>
              <a:gd name="connsiteX723" fmla="*/ 5378760 w 12191993"/>
              <a:gd name="connsiteY723" fmla="*/ 6569245 h 6857996"/>
              <a:gd name="connsiteX724" fmla="*/ 5378760 w 12191993"/>
              <a:gd name="connsiteY724" fmla="*/ 6566055 h 6857996"/>
              <a:gd name="connsiteX725" fmla="*/ 5381582 w 12191993"/>
              <a:gd name="connsiteY725" fmla="*/ 6551380 h 6857996"/>
              <a:gd name="connsiteX726" fmla="*/ 5394439 w 12191993"/>
              <a:gd name="connsiteY726" fmla="*/ 6544681 h 6857996"/>
              <a:gd name="connsiteX727" fmla="*/ 5404159 w 12191993"/>
              <a:gd name="connsiteY727" fmla="*/ 6550104 h 6857996"/>
              <a:gd name="connsiteX728" fmla="*/ 5405414 w 12191993"/>
              <a:gd name="connsiteY728" fmla="*/ 6565098 h 6857996"/>
              <a:gd name="connsiteX729" fmla="*/ 5405414 w 12191993"/>
              <a:gd name="connsiteY729" fmla="*/ 6569245 h 6857996"/>
              <a:gd name="connsiteX730" fmla="*/ 5405100 w 12191993"/>
              <a:gd name="connsiteY730" fmla="*/ 6587430 h 6857996"/>
              <a:gd name="connsiteX731" fmla="*/ 5400397 w 12191993"/>
              <a:gd name="connsiteY731" fmla="*/ 6592534 h 6857996"/>
              <a:gd name="connsiteX732" fmla="*/ 5396321 w 12191993"/>
              <a:gd name="connsiteY732" fmla="*/ 6595405 h 6857996"/>
              <a:gd name="connsiteX733" fmla="*/ 5396321 w 12191993"/>
              <a:gd name="connsiteY733" fmla="*/ 6597638 h 6857996"/>
              <a:gd name="connsiteX734" fmla="*/ 5397888 w 12191993"/>
              <a:gd name="connsiteY734" fmla="*/ 6599233 h 6857996"/>
              <a:gd name="connsiteX735" fmla="*/ 5398829 w 12191993"/>
              <a:gd name="connsiteY735" fmla="*/ 6599233 h 6857996"/>
              <a:gd name="connsiteX736" fmla="*/ 5412940 w 12191993"/>
              <a:gd name="connsiteY736" fmla="*/ 6598914 h 6857996"/>
              <a:gd name="connsiteX737" fmla="*/ 5427050 w 12191993"/>
              <a:gd name="connsiteY737" fmla="*/ 6599233 h 6857996"/>
              <a:gd name="connsiteX738" fmla="*/ 5427991 w 12191993"/>
              <a:gd name="connsiteY738" fmla="*/ 6599233 h 6857996"/>
              <a:gd name="connsiteX739" fmla="*/ 5429245 w 12191993"/>
              <a:gd name="connsiteY739" fmla="*/ 6597638 h 6857996"/>
              <a:gd name="connsiteX740" fmla="*/ 5429245 w 12191993"/>
              <a:gd name="connsiteY740" fmla="*/ 6595405 h 6857996"/>
              <a:gd name="connsiteX741" fmla="*/ 5425169 w 12191993"/>
              <a:gd name="connsiteY741" fmla="*/ 6592534 h 6857996"/>
              <a:gd name="connsiteX742" fmla="*/ 5420466 w 12191993"/>
              <a:gd name="connsiteY742" fmla="*/ 6587430 h 6857996"/>
              <a:gd name="connsiteX743" fmla="*/ 5420151 w 12191993"/>
              <a:gd name="connsiteY743" fmla="*/ 6569245 h 6857996"/>
              <a:gd name="connsiteX744" fmla="*/ 5420151 w 12191993"/>
              <a:gd name="connsiteY744" fmla="*/ 6565098 h 6857996"/>
              <a:gd name="connsiteX745" fmla="*/ 5418897 w 12191993"/>
              <a:gd name="connsiteY745" fmla="*/ 6542448 h 6857996"/>
              <a:gd name="connsiteX746" fmla="*/ 5400397 w 12191993"/>
              <a:gd name="connsiteY746" fmla="*/ 6532558 h 6857996"/>
              <a:gd name="connsiteX747" fmla="*/ 5383777 w 12191993"/>
              <a:gd name="connsiteY747" fmla="*/ 6540853 h 6857996"/>
              <a:gd name="connsiteX748" fmla="*/ 5381268 w 12191993"/>
              <a:gd name="connsiteY748" fmla="*/ 6543405 h 6857996"/>
              <a:gd name="connsiteX749" fmla="*/ 5380014 w 12191993"/>
              <a:gd name="connsiteY749" fmla="*/ 6545000 h 6857996"/>
              <a:gd name="connsiteX750" fmla="*/ 5378760 w 12191993"/>
              <a:gd name="connsiteY750" fmla="*/ 6545957 h 6857996"/>
              <a:gd name="connsiteX751" fmla="*/ 5377506 w 12191993"/>
              <a:gd name="connsiteY751" fmla="*/ 6543086 h 6857996"/>
              <a:gd name="connsiteX752" fmla="*/ 5376878 w 12191993"/>
              <a:gd name="connsiteY752" fmla="*/ 6535110 h 6857996"/>
              <a:gd name="connsiteX753" fmla="*/ 5375310 w 12191993"/>
              <a:gd name="connsiteY753" fmla="*/ 6532558 h 6857996"/>
              <a:gd name="connsiteX754" fmla="*/ 5981693 w 12191993"/>
              <a:gd name="connsiteY754" fmla="*/ 6519858 h 6857996"/>
              <a:gd name="connsiteX755" fmla="*/ 5980106 w 12191993"/>
              <a:gd name="connsiteY755" fmla="*/ 6526208 h 6857996"/>
              <a:gd name="connsiteX756" fmla="*/ 5981693 w 12191993"/>
              <a:gd name="connsiteY756" fmla="*/ 6527796 h 6857996"/>
              <a:gd name="connsiteX757" fmla="*/ 5983280 w 12191993"/>
              <a:gd name="connsiteY757" fmla="*/ 6526208 h 6857996"/>
              <a:gd name="connsiteX758" fmla="*/ 5995980 w 12191993"/>
              <a:gd name="connsiteY758" fmla="*/ 6530971 h 6857996"/>
              <a:gd name="connsiteX759" fmla="*/ 5975343 w 12191993"/>
              <a:gd name="connsiteY759" fmla="*/ 6540496 h 6857996"/>
              <a:gd name="connsiteX760" fmla="*/ 5973755 w 12191993"/>
              <a:gd name="connsiteY760" fmla="*/ 6543671 h 6857996"/>
              <a:gd name="connsiteX761" fmla="*/ 5995980 w 12191993"/>
              <a:gd name="connsiteY761" fmla="*/ 6548434 h 6857996"/>
              <a:gd name="connsiteX762" fmla="*/ 5997568 w 12191993"/>
              <a:gd name="connsiteY762" fmla="*/ 6550021 h 6857996"/>
              <a:gd name="connsiteX763" fmla="*/ 5999156 w 12191993"/>
              <a:gd name="connsiteY763" fmla="*/ 6550021 h 6857996"/>
              <a:gd name="connsiteX764" fmla="*/ 5999156 w 12191993"/>
              <a:gd name="connsiteY764" fmla="*/ 6545259 h 6857996"/>
              <a:gd name="connsiteX765" fmla="*/ 5999156 w 12191993"/>
              <a:gd name="connsiteY765" fmla="*/ 6543671 h 6857996"/>
              <a:gd name="connsiteX766" fmla="*/ 5997568 w 12191993"/>
              <a:gd name="connsiteY766" fmla="*/ 6545259 h 6857996"/>
              <a:gd name="connsiteX767" fmla="*/ 5983280 w 12191993"/>
              <a:gd name="connsiteY767" fmla="*/ 6542084 h 6857996"/>
              <a:gd name="connsiteX768" fmla="*/ 6003918 w 12191993"/>
              <a:gd name="connsiteY768" fmla="*/ 6534146 h 6857996"/>
              <a:gd name="connsiteX769" fmla="*/ 6005506 w 12191993"/>
              <a:gd name="connsiteY769" fmla="*/ 6529383 h 6857996"/>
              <a:gd name="connsiteX770" fmla="*/ 6003918 w 12191993"/>
              <a:gd name="connsiteY770" fmla="*/ 6529383 h 6857996"/>
              <a:gd name="connsiteX771" fmla="*/ 6002330 w 12191993"/>
              <a:gd name="connsiteY771" fmla="*/ 6529383 h 6857996"/>
              <a:gd name="connsiteX772" fmla="*/ 5983280 w 12191993"/>
              <a:gd name="connsiteY772" fmla="*/ 6521446 h 6857996"/>
              <a:gd name="connsiteX773" fmla="*/ 5983280 w 12191993"/>
              <a:gd name="connsiteY773" fmla="*/ 6519858 h 6857996"/>
              <a:gd name="connsiteX774" fmla="*/ 6113455 w 12191993"/>
              <a:gd name="connsiteY774" fmla="*/ 6516683 h 6857996"/>
              <a:gd name="connsiteX775" fmla="*/ 6121393 w 12191993"/>
              <a:gd name="connsiteY775" fmla="*/ 6527796 h 6857996"/>
              <a:gd name="connsiteX776" fmla="*/ 6113455 w 12191993"/>
              <a:gd name="connsiteY776" fmla="*/ 6527796 h 6857996"/>
              <a:gd name="connsiteX777" fmla="*/ 6103930 w 12191993"/>
              <a:gd name="connsiteY777" fmla="*/ 6516683 h 6857996"/>
              <a:gd name="connsiteX778" fmla="*/ 6103930 w 12191993"/>
              <a:gd name="connsiteY778" fmla="*/ 6527796 h 6857996"/>
              <a:gd name="connsiteX779" fmla="*/ 6095992 w 12191993"/>
              <a:gd name="connsiteY779" fmla="*/ 6527796 h 6857996"/>
              <a:gd name="connsiteX780" fmla="*/ 4716822 w 12191993"/>
              <a:gd name="connsiteY780" fmla="*/ 6515097 h 6857996"/>
              <a:gd name="connsiteX781" fmla="*/ 4728076 w 12191993"/>
              <a:gd name="connsiteY781" fmla="*/ 6516040 h 6857996"/>
              <a:gd name="connsiteX782" fmla="*/ 4738685 w 12191993"/>
              <a:gd name="connsiteY782" fmla="*/ 6530501 h 6857996"/>
              <a:gd name="connsiteX783" fmla="*/ 4732898 w 12191993"/>
              <a:gd name="connsiteY783" fmla="*/ 6543389 h 6857996"/>
              <a:gd name="connsiteX784" fmla="*/ 4716180 w 12191993"/>
              <a:gd name="connsiteY784" fmla="*/ 6546847 h 6857996"/>
              <a:gd name="connsiteX785" fmla="*/ 4713607 w 12191993"/>
              <a:gd name="connsiteY785" fmla="*/ 6543704 h 6857996"/>
              <a:gd name="connsiteX786" fmla="*/ 4713285 w 12191993"/>
              <a:gd name="connsiteY786" fmla="*/ 6540246 h 6857996"/>
              <a:gd name="connsiteX787" fmla="*/ 4713285 w 12191993"/>
              <a:gd name="connsiteY787" fmla="*/ 6535530 h 6857996"/>
              <a:gd name="connsiteX788" fmla="*/ 4713607 w 12191993"/>
              <a:gd name="connsiteY788" fmla="*/ 6519813 h 6857996"/>
              <a:gd name="connsiteX789" fmla="*/ 4713607 w 12191993"/>
              <a:gd name="connsiteY789" fmla="*/ 6517298 h 6857996"/>
              <a:gd name="connsiteX790" fmla="*/ 4716822 w 12191993"/>
              <a:gd name="connsiteY790" fmla="*/ 6515097 h 6857996"/>
              <a:gd name="connsiteX791" fmla="*/ 6214308 w 12191993"/>
              <a:gd name="connsiteY791" fmla="*/ 6515096 h 6857996"/>
              <a:gd name="connsiteX792" fmla="*/ 6224580 w 12191993"/>
              <a:gd name="connsiteY792" fmla="*/ 6523033 h 6857996"/>
              <a:gd name="connsiteX793" fmla="*/ 6211226 w 12191993"/>
              <a:gd name="connsiteY793" fmla="*/ 6529383 h 6857996"/>
              <a:gd name="connsiteX794" fmla="*/ 6214308 w 12191993"/>
              <a:gd name="connsiteY794" fmla="*/ 6515096 h 6857996"/>
              <a:gd name="connsiteX795" fmla="*/ 6121392 w 12191993"/>
              <a:gd name="connsiteY795" fmla="*/ 6513508 h 6857996"/>
              <a:gd name="connsiteX796" fmla="*/ 6153142 w 12191993"/>
              <a:gd name="connsiteY796" fmla="*/ 6527796 h 6857996"/>
              <a:gd name="connsiteX797" fmla="*/ 6132505 w 12191993"/>
              <a:gd name="connsiteY797" fmla="*/ 6527796 h 6857996"/>
              <a:gd name="connsiteX798" fmla="*/ 6094405 w 12191993"/>
              <a:gd name="connsiteY798" fmla="*/ 6513508 h 6857996"/>
              <a:gd name="connsiteX799" fmla="*/ 6084881 w 12191993"/>
              <a:gd name="connsiteY799" fmla="*/ 6527796 h 6857996"/>
              <a:gd name="connsiteX800" fmla="*/ 6062656 w 12191993"/>
              <a:gd name="connsiteY800" fmla="*/ 6527796 h 6857996"/>
              <a:gd name="connsiteX801" fmla="*/ 5802498 w 12191993"/>
              <a:gd name="connsiteY801" fmla="*/ 6508746 h 6857996"/>
              <a:gd name="connsiteX802" fmla="*/ 5799587 w 12191993"/>
              <a:gd name="connsiteY802" fmla="*/ 6509699 h 6857996"/>
              <a:gd name="connsiteX803" fmla="*/ 5791174 w 12191993"/>
              <a:gd name="connsiteY803" fmla="*/ 6512874 h 6857996"/>
              <a:gd name="connsiteX804" fmla="*/ 5787614 w 12191993"/>
              <a:gd name="connsiteY804" fmla="*/ 6517636 h 6857996"/>
              <a:gd name="connsiteX805" fmla="*/ 5787614 w 12191993"/>
              <a:gd name="connsiteY805" fmla="*/ 6523351 h 6857996"/>
              <a:gd name="connsiteX806" fmla="*/ 5788262 w 12191993"/>
              <a:gd name="connsiteY806" fmla="*/ 6531924 h 6857996"/>
              <a:gd name="connsiteX807" fmla="*/ 5784703 w 12191993"/>
              <a:gd name="connsiteY807" fmla="*/ 6534781 h 6857996"/>
              <a:gd name="connsiteX808" fmla="*/ 5783085 w 12191993"/>
              <a:gd name="connsiteY808" fmla="*/ 6534464 h 6857996"/>
              <a:gd name="connsiteX809" fmla="*/ 5780172 w 12191993"/>
              <a:gd name="connsiteY809" fmla="*/ 6534464 h 6857996"/>
              <a:gd name="connsiteX810" fmla="*/ 5777584 w 12191993"/>
              <a:gd name="connsiteY810" fmla="*/ 6537639 h 6857996"/>
              <a:gd name="connsiteX811" fmla="*/ 5775966 w 12191993"/>
              <a:gd name="connsiteY811" fmla="*/ 6541766 h 6857996"/>
              <a:gd name="connsiteX812" fmla="*/ 5775318 w 12191993"/>
              <a:gd name="connsiteY812" fmla="*/ 6543671 h 6857996"/>
              <a:gd name="connsiteX813" fmla="*/ 5776613 w 12191993"/>
              <a:gd name="connsiteY813" fmla="*/ 6544306 h 6857996"/>
              <a:gd name="connsiteX814" fmla="*/ 5778554 w 12191993"/>
              <a:gd name="connsiteY814" fmla="*/ 6544306 h 6857996"/>
              <a:gd name="connsiteX815" fmla="*/ 5782113 w 12191993"/>
              <a:gd name="connsiteY815" fmla="*/ 6544306 h 6857996"/>
              <a:gd name="connsiteX816" fmla="*/ 5784379 w 12191993"/>
              <a:gd name="connsiteY816" fmla="*/ 6543989 h 6857996"/>
              <a:gd name="connsiteX817" fmla="*/ 5787614 w 12191993"/>
              <a:gd name="connsiteY817" fmla="*/ 6551926 h 6857996"/>
              <a:gd name="connsiteX818" fmla="*/ 5787614 w 12191993"/>
              <a:gd name="connsiteY818" fmla="*/ 6569706 h 6857996"/>
              <a:gd name="connsiteX819" fmla="*/ 5787614 w 12191993"/>
              <a:gd name="connsiteY819" fmla="*/ 6577326 h 6857996"/>
              <a:gd name="connsiteX820" fmla="*/ 5787290 w 12191993"/>
              <a:gd name="connsiteY820" fmla="*/ 6584946 h 6857996"/>
              <a:gd name="connsiteX821" fmla="*/ 5808000 w 12191993"/>
              <a:gd name="connsiteY821" fmla="*/ 6600821 h 6857996"/>
              <a:gd name="connsiteX822" fmla="*/ 5824500 w 12191993"/>
              <a:gd name="connsiteY822" fmla="*/ 6597646 h 6857996"/>
              <a:gd name="connsiteX823" fmla="*/ 5825795 w 12191993"/>
              <a:gd name="connsiteY823" fmla="*/ 6589074 h 6857996"/>
              <a:gd name="connsiteX824" fmla="*/ 5825148 w 12191993"/>
              <a:gd name="connsiteY824" fmla="*/ 6588121 h 6857996"/>
              <a:gd name="connsiteX825" fmla="*/ 5823208 w 12191993"/>
              <a:gd name="connsiteY825" fmla="*/ 6588439 h 6857996"/>
              <a:gd name="connsiteX826" fmla="*/ 5812205 w 12191993"/>
              <a:gd name="connsiteY826" fmla="*/ 6590026 h 6857996"/>
              <a:gd name="connsiteX827" fmla="*/ 5804439 w 12191993"/>
              <a:gd name="connsiteY827" fmla="*/ 6586216 h 6857996"/>
              <a:gd name="connsiteX828" fmla="*/ 5802821 w 12191993"/>
              <a:gd name="connsiteY828" fmla="*/ 6569706 h 6857996"/>
              <a:gd name="connsiteX829" fmla="*/ 5802821 w 12191993"/>
              <a:gd name="connsiteY829" fmla="*/ 6549386 h 6857996"/>
              <a:gd name="connsiteX830" fmla="*/ 5807028 w 12191993"/>
              <a:gd name="connsiteY830" fmla="*/ 6543671 h 6857996"/>
              <a:gd name="connsiteX831" fmla="*/ 5812205 w 12191993"/>
              <a:gd name="connsiteY831" fmla="*/ 6543989 h 6857996"/>
              <a:gd name="connsiteX832" fmla="*/ 5817058 w 12191993"/>
              <a:gd name="connsiteY832" fmla="*/ 6543989 h 6857996"/>
              <a:gd name="connsiteX833" fmla="*/ 5820941 w 12191993"/>
              <a:gd name="connsiteY833" fmla="*/ 6544306 h 6857996"/>
              <a:gd name="connsiteX834" fmla="*/ 5824500 w 12191993"/>
              <a:gd name="connsiteY834" fmla="*/ 6541131 h 6857996"/>
              <a:gd name="connsiteX835" fmla="*/ 5826118 w 12191993"/>
              <a:gd name="connsiteY835" fmla="*/ 6535099 h 6857996"/>
              <a:gd name="connsiteX836" fmla="*/ 5825148 w 12191993"/>
              <a:gd name="connsiteY836" fmla="*/ 6533829 h 6857996"/>
              <a:gd name="connsiteX837" fmla="*/ 5824500 w 12191993"/>
              <a:gd name="connsiteY837" fmla="*/ 6533829 h 6857996"/>
              <a:gd name="connsiteX838" fmla="*/ 5817382 w 12191993"/>
              <a:gd name="connsiteY838" fmla="*/ 6534464 h 6857996"/>
              <a:gd name="connsiteX839" fmla="*/ 5806706 w 12191993"/>
              <a:gd name="connsiteY839" fmla="*/ 6534464 h 6857996"/>
              <a:gd name="connsiteX840" fmla="*/ 5802174 w 12191993"/>
              <a:gd name="connsiteY840" fmla="*/ 6531606 h 6857996"/>
              <a:gd name="connsiteX841" fmla="*/ 5803469 w 12191993"/>
              <a:gd name="connsiteY841" fmla="*/ 6514779 h 6857996"/>
              <a:gd name="connsiteX842" fmla="*/ 5803792 w 12191993"/>
              <a:gd name="connsiteY842" fmla="*/ 6510969 h 6857996"/>
              <a:gd name="connsiteX843" fmla="*/ 5802498 w 12191993"/>
              <a:gd name="connsiteY843" fmla="*/ 6508746 h 6857996"/>
              <a:gd name="connsiteX844" fmla="*/ 5988043 w 12191993"/>
              <a:gd name="connsiteY844" fmla="*/ 6507158 h 6857996"/>
              <a:gd name="connsiteX845" fmla="*/ 5983280 w 12191993"/>
              <a:gd name="connsiteY845" fmla="*/ 6516683 h 6857996"/>
              <a:gd name="connsiteX846" fmla="*/ 5984868 w 12191993"/>
              <a:gd name="connsiteY846" fmla="*/ 6516683 h 6857996"/>
              <a:gd name="connsiteX847" fmla="*/ 5986456 w 12191993"/>
              <a:gd name="connsiteY847" fmla="*/ 6515096 h 6857996"/>
              <a:gd name="connsiteX848" fmla="*/ 6005506 w 12191993"/>
              <a:gd name="connsiteY848" fmla="*/ 6524621 h 6857996"/>
              <a:gd name="connsiteX849" fmla="*/ 6005506 w 12191993"/>
              <a:gd name="connsiteY849" fmla="*/ 6526209 h 6857996"/>
              <a:gd name="connsiteX850" fmla="*/ 6007094 w 12191993"/>
              <a:gd name="connsiteY850" fmla="*/ 6527796 h 6857996"/>
              <a:gd name="connsiteX851" fmla="*/ 6010268 w 12191993"/>
              <a:gd name="connsiteY851" fmla="*/ 6519859 h 6857996"/>
              <a:gd name="connsiteX852" fmla="*/ 6008681 w 12191993"/>
              <a:gd name="connsiteY852" fmla="*/ 6518271 h 6857996"/>
              <a:gd name="connsiteX853" fmla="*/ 6007094 w 12191993"/>
              <a:gd name="connsiteY853" fmla="*/ 6519859 h 6857996"/>
              <a:gd name="connsiteX854" fmla="*/ 5989630 w 12191993"/>
              <a:gd name="connsiteY854" fmla="*/ 6510333 h 6857996"/>
              <a:gd name="connsiteX855" fmla="*/ 5989630 w 12191993"/>
              <a:gd name="connsiteY855" fmla="*/ 6508746 h 6857996"/>
              <a:gd name="connsiteX856" fmla="*/ 4689454 w 12191993"/>
              <a:gd name="connsiteY856" fmla="*/ 6505572 h 6857996"/>
              <a:gd name="connsiteX857" fmla="*/ 4687884 w 12191993"/>
              <a:gd name="connsiteY857" fmla="*/ 6507802 h 6857996"/>
              <a:gd name="connsiteX858" fmla="*/ 4687884 w 12191993"/>
              <a:gd name="connsiteY858" fmla="*/ 6510351 h 6857996"/>
              <a:gd name="connsiteX859" fmla="*/ 4691335 w 12191993"/>
              <a:gd name="connsiteY859" fmla="*/ 6513218 h 6857996"/>
              <a:gd name="connsiteX860" fmla="*/ 4696669 w 12191993"/>
              <a:gd name="connsiteY860" fmla="*/ 6518634 h 6857996"/>
              <a:gd name="connsiteX861" fmla="*/ 4696984 w 12191993"/>
              <a:gd name="connsiteY861" fmla="*/ 6541572 h 6857996"/>
              <a:gd name="connsiteX862" fmla="*/ 4696984 w 12191993"/>
              <a:gd name="connsiteY862" fmla="*/ 6563236 h 6857996"/>
              <a:gd name="connsiteX863" fmla="*/ 4696669 w 12191993"/>
              <a:gd name="connsiteY863" fmla="*/ 6586173 h 6857996"/>
              <a:gd name="connsiteX864" fmla="*/ 4691335 w 12191993"/>
              <a:gd name="connsiteY864" fmla="*/ 6591589 h 6857996"/>
              <a:gd name="connsiteX865" fmla="*/ 4687884 w 12191993"/>
              <a:gd name="connsiteY865" fmla="*/ 6594775 h 6857996"/>
              <a:gd name="connsiteX866" fmla="*/ 4687884 w 12191993"/>
              <a:gd name="connsiteY866" fmla="*/ 6597324 h 6857996"/>
              <a:gd name="connsiteX867" fmla="*/ 4689768 w 12191993"/>
              <a:gd name="connsiteY867" fmla="*/ 6599235 h 6857996"/>
              <a:gd name="connsiteX868" fmla="*/ 4694788 w 12191993"/>
              <a:gd name="connsiteY868" fmla="*/ 6599235 h 6857996"/>
              <a:gd name="connsiteX869" fmla="*/ 4705139 w 12191993"/>
              <a:gd name="connsiteY869" fmla="*/ 6598917 h 6857996"/>
              <a:gd name="connsiteX870" fmla="*/ 4715179 w 12191993"/>
              <a:gd name="connsiteY870" fmla="*/ 6599235 h 6857996"/>
              <a:gd name="connsiteX871" fmla="*/ 4720199 w 12191993"/>
              <a:gd name="connsiteY871" fmla="*/ 6599235 h 6857996"/>
              <a:gd name="connsiteX872" fmla="*/ 4722082 w 12191993"/>
              <a:gd name="connsiteY872" fmla="*/ 6597324 h 6857996"/>
              <a:gd name="connsiteX873" fmla="*/ 4722082 w 12191993"/>
              <a:gd name="connsiteY873" fmla="*/ 6594775 h 6857996"/>
              <a:gd name="connsiteX874" fmla="*/ 4718630 w 12191993"/>
              <a:gd name="connsiteY874" fmla="*/ 6591589 h 6857996"/>
              <a:gd name="connsiteX875" fmla="*/ 4713299 w 12191993"/>
              <a:gd name="connsiteY875" fmla="*/ 6586173 h 6857996"/>
              <a:gd name="connsiteX876" fmla="*/ 4712983 w 12191993"/>
              <a:gd name="connsiteY876" fmla="*/ 6563236 h 6857996"/>
              <a:gd name="connsiteX877" fmla="*/ 4712983 w 12191993"/>
              <a:gd name="connsiteY877" fmla="*/ 6556864 h 6857996"/>
              <a:gd name="connsiteX878" fmla="*/ 4714552 w 12191993"/>
              <a:gd name="connsiteY878" fmla="*/ 6554315 h 6857996"/>
              <a:gd name="connsiteX879" fmla="*/ 4716434 w 12191993"/>
              <a:gd name="connsiteY879" fmla="*/ 6554634 h 6857996"/>
              <a:gd name="connsiteX880" fmla="*/ 4717374 w 12191993"/>
              <a:gd name="connsiteY880" fmla="*/ 6554315 h 6857996"/>
              <a:gd name="connsiteX881" fmla="*/ 4718317 w 12191993"/>
              <a:gd name="connsiteY881" fmla="*/ 6554315 h 6857996"/>
              <a:gd name="connsiteX882" fmla="*/ 4723964 w 12191993"/>
              <a:gd name="connsiteY882" fmla="*/ 6559731 h 6857996"/>
              <a:gd name="connsiteX883" fmla="*/ 4738398 w 12191993"/>
              <a:gd name="connsiteY883" fmla="*/ 6591271 h 6857996"/>
              <a:gd name="connsiteX884" fmla="*/ 4744045 w 12191993"/>
              <a:gd name="connsiteY884" fmla="*/ 6599235 h 6857996"/>
              <a:gd name="connsiteX885" fmla="*/ 4746241 w 12191993"/>
              <a:gd name="connsiteY885" fmla="*/ 6599235 h 6857996"/>
              <a:gd name="connsiteX886" fmla="*/ 4753771 w 12191993"/>
              <a:gd name="connsiteY886" fmla="*/ 6599235 h 6857996"/>
              <a:gd name="connsiteX887" fmla="*/ 4764125 w 12191993"/>
              <a:gd name="connsiteY887" fmla="*/ 6599235 h 6857996"/>
              <a:gd name="connsiteX888" fmla="*/ 4765065 w 12191993"/>
              <a:gd name="connsiteY888" fmla="*/ 6599235 h 6857996"/>
              <a:gd name="connsiteX889" fmla="*/ 4767260 w 12191993"/>
              <a:gd name="connsiteY889" fmla="*/ 6597642 h 6857996"/>
              <a:gd name="connsiteX890" fmla="*/ 4767260 w 12191993"/>
              <a:gd name="connsiteY890" fmla="*/ 6595094 h 6857996"/>
              <a:gd name="connsiteX891" fmla="*/ 4764748 w 12191993"/>
              <a:gd name="connsiteY891" fmla="*/ 6592226 h 6857996"/>
              <a:gd name="connsiteX892" fmla="*/ 4755652 w 12191993"/>
              <a:gd name="connsiteY892" fmla="*/ 6584899 h 6857996"/>
              <a:gd name="connsiteX893" fmla="*/ 4739653 w 12191993"/>
              <a:gd name="connsiteY893" fmla="*/ 6556864 h 6857996"/>
              <a:gd name="connsiteX894" fmla="*/ 4737769 w 12191993"/>
              <a:gd name="connsiteY894" fmla="*/ 6552722 h 6857996"/>
              <a:gd name="connsiteX895" fmla="*/ 4737144 w 12191993"/>
              <a:gd name="connsiteY895" fmla="*/ 6551767 h 6857996"/>
              <a:gd name="connsiteX896" fmla="*/ 4740280 w 12191993"/>
              <a:gd name="connsiteY896" fmla="*/ 6550174 h 6857996"/>
              <a:gd name="connsiteX897" fmla="*/ 4755026 w 12191993"/>
              <a:gd name="connsiteY897" fmla="*/ 6528510 h 6857996"/>
              <a:gd name="connsiteX898" fmla="*/ 4748749 w 12191993"/>
              <a:gd name="connsiteY898" fmla="*/ 6512262 h 6857996"/>
              <a:gd name="connsiteX899" fmla="*/ 4729300 w 12191993"/>
              <a:gd name="connsiteY899" fmla="*/ 6505572 h 6857996"/>
              <a:gd name="connsiteX900" fmla="*/ 4722397 w 12191993"/>
              <a:gd name="connsiteY900" fmla="*/ 6505572 h 6857996"/>
              <a:gd name="connsiteX901" fmla="*/ 4704198 w 12191993"/>
              <a:gd name="connsiteY901" fmla="*/ 6506209 h 6857996"/>
              <a:gd name="connsiteX902" fmla="*/ 4694788 w 12191993"/>
              <a:gd name="connsiteY902" fmla="*/ 6505891 h 6857996"/>
              <a:gd name="connsiteX903" fmla="*/ 4689454 w 12191993"/>
              <a:gd name="connsiteY903" fmla="*/ 6505572 h 6857996"/>
              <a:gd name="connsiteX904" fmla="*/ 6126155 w 12191993"/>
              <a:gd name="connsiteY904" fmla="*/ 6505571 h 6857996"/>
              <a:gd name="connsiteX905" fmla="*/ 6180130 w 12191993"/>
              <a:gd name="connsiteY905" fmla="*/ 6513791 h 6857996"/>
              <a:gd name="connsiteX906" fmla="*/ 6176617 w 12191993"/>
              <a:gd name="connsiteY906" fmla="*/ 6527796 h 6857996"/>
              <a:gd name="connsiteX907" fmla="*/ 6126155 w 12191993"/>
              <a:gd name="connsiteY907" fmla="*/ 6505571 h 6857996"/>
              <a:gd name="connsiteX908" fmla="*/ 6089642 w 12191993"/>
              <a:gd name="connsiteY908" fmla="*/ 6505571 h 6857996"/>
              <a:gd name="connsiteX909" fmla="*/ 6039201 w 12191993"/>
              <a:gd name="connsiteY909" fmla="*/ 6527796 h 6857996"/>
              <a:gd name="connsiteX910" fmla="*/ 6035667 w 12191993"/>
              <a:gd name="connsiteY910" fmla="*/ 6513791 h 6857996"/>
              <a:gd name="connsiteX911" fmla="*/ 6089642 w 12191993"/>
              <a:gd name="connsiteY911" fmla="*/ 6505571 h 6857996"/>
              <a:gd name="connsiteX912" fmla="*/ 5258126 w 12191993"/>
              <a:gd name="connsiteY912" fmla="*/ 6505571 h 6857996"/>
              <a:gd name="connsiteX913" fmla="*/ 5256209 w 12191993"/>
              <a:gd name="connsiteY913" fmla="*/ 6507801 h 6857996"/>
              <a:gd name="connsiteX914" fmla="*/ 5256209 w 12191993"/>
              <a:gd name="connsiteY914" fmla="*/ 6510350 h 6857996"/>
              <a:gd name="connsiteX915" fmla="*/ 5259726 w 12191993"/>
              <a:gd name="connsiteY915" fmla="*/ 6513217 h 6857996"/>
              <a:gd name="connsiteX916" fmla="*/ 5265481 w 12191993"/>
              <a:gd name="connsiteY916" fmla="*/ 6518632 h 6857996"/>
              <a:gd name="connsiteX917" fmla="*/ 5265481 w 12191993"/>
              <a:gd name="connsiteY917" fmla="*/ 6541569 h 6857996"/>
              <a:gd name="connsiteX918" fmla="*/ 5265481 w 12191993"/>
              <a:gd name="connsiteY918" fmla="*/ 6554948 h 6857996"/>
              <a:gd name="connsiteX919" fmla="*/ 5268996 w 12191993"/>
              <a:gd name="connsiteY919" fmla="*/ 6586167 h 6857996"/>
              <a:gd name="connsiteX920" fmla="*/ 5301288 w 12191993"/>
              <a:gd name="connsiteY920" fmla="*/ 6600821 h 6857996"/>
              <a:gd name="connsiteX921" fmla="*/ 5337734 w 12191993"/>
              <a:gd name="connsiteY921" fmla="*/ 6578840 h 6857996"/>
              <a:gd name="connsiteX922" fmla="*/ 5339012 w 12191993"/>
              <a:gd name="connsiteY922" fmla="*/ 6554630 h 6857996"/>
              <a:gd name="connsiteX923" fmla="*/ 5339012 w 12191993"/>
              <a:gd name="connsiteY923" fmla="*/ 6541569 h 6857996"/>
              <a:gd name="connsiteX924" fmla="*/ 5339333 w 12191993"/>
              <a:gd name="connsiteY924" fmla="*/ 6518632 h 6857996"/>
              <a:gd name="connsiteX925" fmla="*/ 5344768 w 12191993"/>
              <a:gd name="connsiteY925" fmla="*/ 6513217 h 6857996"/>
              <a:gd name="connsiteX926" fmla="*/ 5348284 w 12191993"/>
              <a:gd name="connsiteY926" fmla="*/ 6510350 h 6857996"/>
              <a:gd name="connsiteX927" fmla="*/ 5348284 w 12191993"/>
              <a:gd name="connsiteY927" fmla="*/ 6507801 h 6857996"/>
              <a:gd name="connsiteX928" fmla="*/ 5346686 w 12191993"/>
              <a:gd name="connsiteY928" fmla="*/ 6505571 h 6857996"/>
              <a:gd name="connsiteX929" fmla="*/ 5341251 w 12191993"/>
              <a:gd name="connsiteY929" fmla="*/ 6505890 h 6857996"/>
              <a:gd name="connsiteX930" fmla="*/ 5333578 w 12191993"/>
              <a:gd name="connsiteY930" fmla="*/ 6506208 h 6857996"/>
              <a:gd name="connsiteX931" fmla="*/ 5326225 w 12191993"/>
              <a:gd name="connsiteY931" fmla="*/ 6505890 h 6857996"/>
              <a:gd name="connsiteX932" fmla="*/ 5320789 w 12191993"/>
              <a:gd name="connsiteY932" fmla="*/ 6505571 h 6857996"/>
              <a:gd name="connsiteX933" fmla="*/ 5319193 w 12191993"/>
              <a:gd name="connsiteY933" fmla="*/ 6507801 h 6857996"/>
              <a:gd name="connsiteX934" fmla="*/ 5319193 w 12191993"/>
              <a:gd name="connsiteY934" fmla="*/ 6510350 h 6857996"/>
              <a:gd name="connsiteX935" fmla="*/ 5322708 w 12191993"/>
              <a:gd name="connsiteY935" fmla="*/ 6513217 h 6857996"/>
              <a:gd name="connsiteX936" fmla="*/ 5328143 w 12191993"/>
              <a:gd name="connsiteY936" fmla="*/ 6518632 h 6857996"/>
              <a:gd name="connsiteX937" fmla="*/ 5328143 w 12191993"/>
              <a:gd name="connsiteY937" fmla="*/ 6541569 h 6857996"/>
              <a:gd name="connsiteX938" fmla="*/ 5328143 w 12191993"/>
              <a:gd name="connsiteY938" fmla="*/ 6554948 h 6857996"/>
              <a:gd name="connsiteX939" fmla="*/ 5326545 w 12191993"/>
              <a:gd name="connsiteY939" fmla="*/ 6578840 h 6857996"/>
              <a:gd name="connsiteX940" fmla="*/ 5304804 w 12191993"/>
              <a:gd name="connsiteY940" fmla="*/ 6591264 h 6857996"/>
              <a:gd name="connsiteX941" fmla="*/ 5284983 w 12191993"/>
              <a:gd name="connsiteY941" fmla="*/ 6581070 h 6857996"/>
              <a:gd name="connsiteX942" fmla="*/ 5282105 w 12191993"/>
              <a:gd name="connsiteY942" fmla="*/ 6555585 h 6857996"/>
              <a:gd name="connsiteX943" fmla="*/ 5282105 w 12191993"/>
              <a:gd name="connsiteY943" fmla="*/ 6541569 h 6857996"/>
              <a:gd name="connsiteX944" fmla="*/ 5282105 w 12191993"/>
              <a:gd name="connsiteY944" fmla="*/ 6518632 h 6857996"/>
              <a:gd name="connsiteX945" fmla="*/ 5287862 w 12191993"/>
              <a:gd name="connsiteY945" fmla="*/ 6513217 h 6857996"/>
              <a:gd name="connsiteX946" fmla="*/ 5291057 w 12191993"/>
              <a:gd name="connsiteY946" fmla="*/ 6510350 h 6857996"/>
              <a:gd name="connsiteX947" fmla="*/ 5291057 w 12191993"/>
              <a:gd name="connsiteY947" fmla="*/ 6507801 h 6857996"/>
              <a:gd name="connsiteX948" fmla="*/ 5289458 w 12191993"/>
              <a:gd name="connsiteY948" fmla="*/ 6505571 h 6857996"/>
              <a:gd name="connsiteX949" fmla="*/ 5284344 w 12191993"/>
              <a:gd name="connsiteY949" fmla="*/ 6505890 h 6857996"/>
              <a:gd name="connsiteX950" fmla="*/ 5273472 w 12191993"/>
              <a:gd name="connsiteY950" fmla="*/ 6506208 h 6857996"/>
              <a:gd name="connsiteX951" fmla="*/ 5263242 w 12191993"/>
              <a:gd name="connsiteY951" fmla="*/ 6505890 h 6857996"/>
              <a:gd name="connsiteX952" fmla="*/ 5258126 w 12191993"/>
              <a:gd name="connsiteY952" fmla="*/ 6505571 h 6857996"/>
              <a:gd name="connsiteX953" fmla="*/ 5751804 w 12191993"/>
              <a:gd name="connsiteY953" fmla="*/ 6503983 h 6857996"/>
              <a:gd name="connsiteX954" fmla="*/ 5741981 w 12191993"/>
              <a:gd name="connsiteY954" fmla="*/ 6513508 h 6857996"/>
              <a:gd name="connsiteX955" fmla="*/ 5751209 w 12191993"/>
              <a:gd name="connsiteY955" fmla="*/ 6523033 h 6857996"/>
              <a:gd name="connsiteX956" fmla="*/ 5761031 w 12191993"/>
              <a:gd name="connsiteY956" fmla="*/ 6513191 h 6857996"/>
              <a:gd name="connsiteX957" fmla="*/ 5751804 w 12191993"/>
              <a:gd name="connsiteY957" fmla="*/ 6503983 h 6857996"/>
              <a:gd name="connsiteX958" fmla="*/ 5456085 w 12191993"/>
              <a:gd name="connsiteY958" fmla="*/ 6503983 h 6857996"/>
              <a:gd name="connsiteX959" fmla="*/ 5445121 w 12191993"/>
              <a:gd name="connsiteY959" fmla="*/ 6513508 h 6857996"/>
              <a:gd name="connsiteX960" fmla="*/ 5455439 w 12191993"/>
              <a:gd name="connsiteY960" fmla="*/ 6523033 h 6857996"/>
              <a:gd name="connsiteX961" fmla="*/ 5465759 w 12191993"/>
              <a:gd name="connsiteY961" fmla="*/ 6513191 h 6857996"/>
              <a:gd name="connsiteX962" fmla="*/ 5456085 w 12191993"/>
              <a:gd name="connsiteY962" fmla="*/ 6503983 h 6857996"/>
              <a:gd name="connsiteX963" fmla="*/ 6221722 w 12191993"/>
              <a:gd name="connsiteY963" fmla="*/ 6500808 h 6857996"/>
              <a:gd name="connsiteX964" fmla="*/ 6221087 w 12191993"/>
              <a:gd name="connsiteY964" fmla="*/ 6501761 h 6857996"/>
              <a:gd name="connsiteX965" fmla="*/ 6222992 w 12191993"/>
              <a:gd name="connsiteY965" fmla="*/ 6505571 h 6857996"/>
              <a:gd name="connsiteX966" fmla="*/ 6222675 w 12191993"/>
              <a:gd name="connsiteY966" fmla="*/ 6514778 h 6857996"/>
              <a:gd name="connsiteX967" fmla="*/ 6212515 w 12191993"/>
              <a:gd name="connsiteY967" fmla="*/ 6510968 h 6857996"/>
              <a:gd name="connsiteX968" fmla="*/ 6206482 w 12191993"/>
              <a:gd name="connsiteY968" fmla="*/ 6523351 h 6857996"/>
              <a:gd name="connsiteX969" fmla="*/ 6211880 w 12191993"/>
              <a:gd name="connsiteY969" fmla="*/ 6535733 h 6857996"/>
              <a:gd name="connsiteX970" fmla="*/ 6213467 w 12191993"/>
              <a:gd name="connsiteY970" fmla="*/ 6534781 h 6857996"/>
              <a:gd name="connsiteX971" fmla="*/ 6214102 w 12191993"/>
              <a:gd name="connsiteY971" fmla="*/ 6533511 h 6857996"/>
              <a:gd name="connsiteX972" fmla="*/ 6233152 w 12191993"/>
              <a:gd name="connsiteY972" fmla="*/ 6523668 h 6857996"/>
              <a:gd name="connsiteX973" fmla="*/ 6234740 w 12191993"/>
              <a:gd name="connsiteY973" fmla="*/ 6524621 h 6857996"/>
              <a:gd name="connsiteX974" fmla="*/ 6235692 w 12191993"/>
              <a:gd name="connsiteY974" fmla="*/ 6524303 h 6857996"/>
              <a:gd name="connsiteX975" fmla="*/ 6232835 w 12191993"/>
              <a:gd name="connsiteY975" fmla="*/ 6518588 h 6857996"/>
              <a:gd name="connsiteX976" fmla="*/ 6226485 w 12191993"/>
              <a:gd name="connsiteY976" fmla="*/ 6521763 h 6857996"/>
              <a:gd name="connsiteX977" fmla="*/ 6227120 w 12191993"/>
              <a:gd name="connsiteY977" fmla="*/ 6508746 h 6857996"/>
              <a:gd name="connsiteX978" fmla="*/ 6221722 w 12191993"/>
              <a:gd name="connsiteY978" fmla="*/ 6500808 h 6857996"/>
              <a:gd name="connsiteX979" fmla="*/ 5203940 w 12191993"/>
              <a:gd name="connsiteY979" fmla="*/ 6499222 h 6857996"/>
              <a:gd name="connsiteX980" fmla="*/ 5185064 w 12191993"/>
              <a:gd name="connsiteY980" fmla="*/ 6501778 h 6857996"/>
              <a:gd name="connsiteX981" fmla="*/ 5182549 w 12191993"/>
              <a:gd name="connsiteY981" fmla="*/ 6503695 h 6857996"/>
              <a:gd name="connsiteX982" fmla="*/ 5182549 w 12191993"/>
              <a:gd name="connsiteY982" fmla="*/ 6506251 h 6857996"/>
              <a:gd name="connsiteX983" fmla="*/ 5185379 w 12191993"/>
              <a:gd name="connsiteY983" fmla="*/ 6508806 h 6857996"/>
              <a:gd name="connsiteX984" fmla="*/ 5191357 w 12191993"/>
              <a:gd name="connsiteY984" fmla="*/ 6517112 h 6857996"/>
              <a:gd name="connsiteX985" fmla="*/ 5191671 w 12191993"/>
              <a:gd name="connsiteY985" fmla="*/ 6531488 h 6857996"/>
              <a:gd name="connsiteX986" fmla="*/ 5191671 w 12191993"/>
              <a:gd name="connsiteY986" fmla="*/ 6533725 h 6857996"/>
              <a:gd name="connsiteX987" fmla="*/ 5190728 w 12191993"/>
              <a:gd name="connsiteY987" fmla="*/ 6535961 h 6857996"/>
              <a:gd name="connsiteX988" fmla="*/ 5189785 w 12191993"/>
              <a:gd name="connsiteY988" fmla="*/ 6535322 h 6857996"/>
              <a:gd name="connsiteX989" fmla="*/ 5177830 w 12191993"/>
              <a:gd name="connsiteY989" fmla="*/ 6532766 h 6857996"/>
              <a:gd name="connsiteX990" fmla="*/ 5148260 w 12191993"/>
              <a:gd name="connsiteY990" fmla="*/ 6569186 h 6857996"/>
              <a:gd name="connsiteX991" fmla="*/ 5172483 w 12191993"/>
              <a:gd name="connsiteY991" fmla="*/ 6601132 h 6857996"/>
              <a:gd name="connsiteX992" fmla="*/ 5184122 w 12191993"/>
              <a:gd name="connsiteY992" fmla="*/ 6597299 h 6857996"/>
              <a:gd name="connsiteX993" fmla="*/ 5190728 w 12191993"/>
              <a:gd name="connsiteY993" fmla="*/ 6591868 h 6857996"/>
              <a:gd name="connsiteX994" fmla="*/ 5191988 w 12191993"/>
              <a:gd name="connsiteY994" fmla="*/ 6591229 h 6857996"/>
              <a:gd name="connsiteX995" fmla="*/ 5193245 w 12191993"/>
              <a:gd name="connsiteY995" fmla="*/ 6594424 h 6857996"/>
              <a:gd name="connsiteX996" fmla="*/ 5193560 w 12191993"/>
              <a:gd name="connsiteY996" fmla="*/ 6600174 h 6857996"/>
              <a:gd name="connsiteX997" fmla="*/ 5195133 w 12191993"/>
              <a:gd name="connsiteY997" fmla="*/ 6602410 h 6857996"/>
              <a:gd name="connsiteX998" fmla="*/ 5197333 w 12191993"/>
              <a:gd name="connsiteY998" fmla="*/ 6602091 h 6857996"/>
              <a:gd name="connsiteX999" fmla="*/ 5214008 w 12191993"/>
              <a:gd name="connsiteY999" fmla="*/ 6598896 h 6857996"/>
              <a:gd name="connsiteX1000" fmla="*/ 5216522 w 12191993"/>
              <a:gd name="connsiteY1000" fmla="*/ 6596660 h 6857996"/>
              <a:gd name="connsiteX1001" fmla="*/ 5216522 w 12191993"/>
              <a:gd name="connsiteY1001" fmla="*/ 6594424 h 6857996"/>
              <a:gd name="connsiteX1002" fmla="*/ 5214636 w 12191993"/>
              <a:gd name="connsiteY1002" fmla="*/ 6592826 h 6857996"/>
              <a:gd name="connsiteX1003" fmla="*/ 5207399 w 12191993"/>
              <a:gd name="connsiteY1003" fmla="*/ 6589312 h 6857996"/>
              <a:gd name="connsiteX1004" fmla="*/ 5206141 w 12191993"/>
              <a:gd name="connsiteY1004" fmla="*/ 6565671 h 6857996"/>
              <a:gd name="connsiteX1005" fmla="*/ 5206141 w 12191993"/>
              <a:gd name="connsiteY1005" fmla="*/ 6542031 h 6857996"/>
              <a:gd name="connsiteX1006" fmla="*/ 5207085 w 12191993"/>
              <a:gd name="connsiteY1006" fmla="*/ 6501459 h 6857996"/>
              <a:gd name="connsiteX1007" fmla="*/ 5205512 w 12191993"/>
              <a:gd name="connsiteY1007" fmla="*/ 6499222 h 6857996"/>
              <a:gd name="connsiteX1008" fmla="*/ 5203940 w 12191993"/>
              <a:gd name="connsiteY1008" fmla="*/ 6499222 h 6857996"/>
              <a:gd name="connsiteX1009" fmla="*/ 4939540 w 12191993"/>
              <a:gd name="connsiteY1009" fmla="*/ 6499222 h 6857996"/>
              <a:gd name="connsiteX1010" fmla="*/ 4937048 w 12191993"/>
              <a:gd name="connsiteY1010" fmla="*/ 6499540 h 6857996"/>
              <a:gd name="connsiteX1011" fmla="*/ 4918664 w 12191993"/>
              <a:gd name="connsiteY1011" fmla="*/ 6502397 h 6857996"/>
              <a:gd name="connsiteX1012" fmla="*/ 4916484 w 12191993"/>
              <a:gd name="connsiteY1012" fmla="*/ 6504302 h 6857996"/>
              <a:gd name="connsiteX1013" fmla="*/ 4916484 w 12191993"/>
              <a:gd name="connsiteY1013" fmla="*/ 6506525 h 6857996"/>
              <a:gd name="connsiteX1014" fmla="*/ 4920222 w 12191993"/>
              <a:gd name="connsiteY1014" fmla="*/ 6508747 h 6857996"/>
              <a:gd name="connsiteX1015" fmla="*/ 4925520 w 12191993"/>
              <a:gd name="connsiteY1015" fmla="*/ 6513510 h 6857996"/>
              <a:gd name="connsiteX1016" fmla="*/ 4925831 w 12191993"/>
              <a:gd name="connsiteY1016" fmla="*/ 6540497 h 6857996"/>
              <a:gd name="connsiteX1017" fmla="*/ 4925831 w 12191993"/>
              <a:gd name="connsiteY1017" fmla="*/ 6547800 h 6857996"/>
              <a:gd name="connsiteX1018" fmla="*/ 4925520 w 12191993"/>
              <a:gd name="connsiteY1018" fmla="*/ 6589392 h 6857996"/>
              <a:gd name="connsiteX1019" fmla="*/ 4925520 w 12191993"/>
              <a:gd name="connsiteY1019" fmla="*/ 6590980 h 6857996"/>
              <a:gd name="connsiteX1020" fmla="*/ 4927700 w 12191993"/>
              <a:gd name="connsiteY1020" fmla="*/ 6595107 h 6857996"/>
              <a:gd name="connsiteX1021" fmla="*/ 4949199 w 12191993"/>
              <a:gd name="connsiteY1021" fmla="*/ 6600822 h 6857996"/>
              <a:gd name="connsiteX1022" fmla="*/ 4983161 w 12191993"/>
              <a:gd name="connsiteY1022" fmla="*/ 6563675 h 6857996"/>
              <a:gd name="connsiteX1023" fmla="*/ 4959168 w 12191993"/>
              <a:gd name="connsiteY1023" fmla="*/ 6532877 h 6857996"/>
              <a:gd name="connsiteX1024" fmla="*/ 4945770 w 12191993"/>
              <a:gd name="connsiteY1024" fmla="*/ 6538592 h 6857996"/>
              <a:gd name="connsiteX1025" fmla="*/ 4940786 w 12191993"/>
              <a:gd name="connsiteY1025" fmla="*/ 6543355 h 6857996"/>
              <a:gd name="connsiteX1026" fmla="*/ 4940163 w 12191993"/>
              <a:gd name="connsiteY1026" fmla="*/ 6542402 h 6857996"/>
              <a:gd name="connsiteX1027" fmla="*/ 4940163 w 12191993"/>
              <a:gd name="connsiteY1027" fmla="*/ 6541767 h 6857996"/>
              <a:gd name="connsiteX1028" fmla="*/ 4940163 w 12191993"/>
              <a:gd name="connsiteY1028" fmla="*/ 6539227 h 6857996"/>
              <a:gd name="connsiteX1029" fmla="*/ 4940475 w 12191993"/>
              <a:gd name="connsiteY1029" fmla="*/ 6521130 h 6857996"/>
              <a:gd name="connsiteX1030" fmla="*/ 4940786 w 12191993"/>
              <a:gd name="connsiteY1030" fmla="*/ 6503350 h 6857996"/>
              <a:gd name="connsiteX1031" fmla="*/ 4941098 w 12191993"/>
              <a:gd name="connsiteY1031" fmla="*/ 6501445 h 6857996"/>
              <a:gd name="connsiteX1032" fmla="*/ 4939540 w 12191993"/>
              <a:gd name="connsiteY1032" fmla="*/ 6499222 h 6857996"/>
              <a:gd name="connsiteX1033" fmla="*/ 4898522 w 12191993"/>
              <a:gd name="connsiteY1033" fmla="*/ 6499222 h 6857996"/>
              <a:gd name="connsiteX1034" fmla="*/ 4879530 w 12191993"/>
              <a:gd name="connsiteY1034" fmla="*/ 6501778 h 6857996"/>
              <a:gd name="connsiteX1035" fmla="*/ 4876959 w 12191993"/>
              <a:gd name="connsiteY1035" fmla="*/ 6503695 h 6857996"/>
              <a:gd name="connsiteX1036" fmla="*/ 4876959 w 12191993"/>
              <a:gd name="connsiteY1036" fmla="*/ 6506251 h 6857996"/>
              <a:gd name="connsiteX1037" fmla="*/ 4879852 w 12191993"/>
              <a:gd name="connsiteY1037" fmla="*/ 6508806 h 6857996"/>
              <a:gd name="connsiteX1038" fmla="*/ 4885972 w 12191993"/>
              <a:gd name="connsiteY1038" fmla="*/ 6517112 h 6857996"/>
              <a:gd name="connsiteX1039" fmla="*/ 4886292 w 12191993"/>
              <a:gd name="connsiteY1039" fmla="*/ 6531488 h 6857996"/>
              <a:gd name="connsiteX1040" fmla="*/ 4886292 w 12191993"/>
              <a:gd name="connsiteY1040" fmla="*/ 6533725 h 6857996"/>
              <a:gd name="connsiteX1041" fmla="*/ 4885328 w 12191993"/>
              <a:gd name="connsiteY1041" fmla="*/ 6535961 h 6857996"/>
              <a:gd name="connsiteX1042" fmla="*/ 4884360 w 12191993"/>
              <a:gd name="connsiteY1042" fmla="*/ 6535322 h 6857996"/>
              <a:gd name="connsiteX1043" fmla="*/ 4872127 w 12191993"/>
              <a:gd name="connsiteY1043" fmla="*/ 6532766 h 6857996"/>
              <a:gd name="connsiteX1044" fmla="*/ 4841871 w 12191993"/>
              <a:gd name="connsiteY1044" fmla="*/ 6569186 h 6857996"/>
              <a:gd name="connsiteX1045" fmla="*/ 4866980 w 12191993"/>
              <a:gd name="connsiteY1045" fmla="*/ 6601132 h 6857996"/>
              <a:gd name="connsiteX1046" fmla="*/ 4878566 w 12191993"/>
              <a:gd name="connsiteY1046" fmla="*/ 6597299 h 6857996"/>
              <a:gd name="connsiteX1047" fmla="*/ 4885328 w 12191993"/>
              <a:gd name="connsiteY1047" fmla="*/ 6591868 h 6857996"/>
              <a:gd name="connsiteX1048" fmla="*/ 4886614 w 12191993"/>
              <a:gd name="connsiteY1048" fmla="*/ 6591229 h 6857996"/>
              <a:gd name="connsiteX1049" fmla="*/ 4887899 w 12191993"/>
              <a:gd name="connsiteY1049" fmla="*/ 6594424 h 6857996"/>
              <a:gd name="connsiteX1050" fmla="*/ 4888221 w 12191993"/>
              <a:gd name="connsiteY1050" fmla="*/ 6600174 h 6857996"/>
              <a:gd name="connsiteX1051" fmla="*/ 4889831 w 12191993"/>
              <a:gd name="connsiteY1051" fmla="*/ 6602410 h 6857996"/>
              <a:gd name="connsiteX1052" fmla="*/ 4892085 w 12191993"/>
              <a:gd name="connsiteY1052" fmla="*/ 6602091 h 6857996"/>
              <a:gd name="connsiteX1053" fmla="*/ 4909145 w 12191993"/>
              <a:gd name="connsiteY1053" fmla="*/ 6598896 h 6857996"/>
              <a:gd name="connsiteX1054" fmla="*/ 4911721 w 12191993"/>
              <a:gd name="connsiteY1054" fmla="*/ 6596660 h 6857996"/>
              <a:gd name="connsiteX1055" fmla="*/ 4911721 w 12191993"/>
              <a:gd name="connsiteY1055" fmla="*/ 6594424 h 6857996"/>
              <a:gd name="connsiteX1056" fmla="*/ 4910113 w 12191993"/>
              <a:gd name="connsiteY1056" fmla="*/ 6592826 h 6857996"/>
              <a:gd name="connsiteX1057" fmla="*/ 4902066 w 12191993"/>
              <a:gd name="connsiteY1057" fmla="*/ 6589312 h 6857996"/>
              <a:gd name="connsiteX1058" fmla="*/ 4901098 w 12191993"/>
              <a:gd name="connsiteY1058" fmla="*/ 6565671 h 6857996"/>
              <a:gd name="connsiteX1059" fmla="*/ 4901098 w 12191993"/>
              <a:gd name="connsiteY1059" fmla="*/ 6542031 h 6857996"/>
              <a:gd name="connsiteX1060" fmla="*/ 4902066 w 12191993"/>
              <a:gd name="connsiteY1060" fmla="*/ 6501459 h 6857996"/>
              <a:gd name="connsiteX1061" fmla="*/ 4900132 w 12191993"/>
              <a:gd name="connsiteY1061" fmla="*/ 6499222 h 6857996"/>
              <a:gd name="connsiteX1062" fmla="*/ 4898522 w 12191993"/>
              <a:gd name="connsiteY1062" fmla="*/ 6499222 h 6857996"/>
              <a:gd name="connsiteX1063" fmla="*/ 6032809 w 12191993"/>
              <a:gd name="connsiteY1063" fmla="*/ 6467471 h 6857996"/>
              <a:gd name="connsiteX1064" fmla="*/ 6068221 w 12191993"/>
              <a:gd name="connsiteY1064" fmla="*/ 6467471 h 6857996"/>
              <a:gd name="connsiteX1065" fmla="*/ 6078971 w 12191993"/>
              <a:gd name="connsiteY1065" fmla="*/ 6469080 h 6857996"/>
              <a:gd name="connsiteX1066" fmla="*/ 6078971 w 12191993"/>
              <a:gd name="connsiteY1066" fmla="*/ 6471974 h 6857996"/>
              <a:gd name="connsiteX1067" fmla="*/ 6073597 w 12191993"/>
              <a:gd name="connsiteY1067" fmla="*/ 6479694 h 6857996"/>
              <a:gd name="connsiteX1068" fmla="*/ 6073597 w 12191993"/>
              <a:gd name="connsiteY1068" fmla="*/ 6480016 h 6857996"/>
              <a:gd name="connsiteX1069" fmla="*/ 6084979 w 12191993"/>
              <a:gd name="connsiteY1069" fmla="*/ 6488700 h 6857996"/>
              <a:gd name="connsiteX1070" fmla="*/ 6095413 w 12191993"/>
              <a:gd name="connsiteY1070" fmla="*/ 6492560 h 6857996"/>
              <a:gd name="connsiteX1071" fmla="*/ 6097310 w 12191993"/>
              <a:gd name="connsiteY1071" fmla="*/ 6491595 h 6857996"/>
              <a:gd name="connsiteX1072" fmla="*/ 6106163 w 12191993"/>
              <a:gd name="connsiteY1072" fmla="*/ 6479051 h 6857996"/>
              <a:gd name="connsiteX1073" fmla="*/ 6105847 w 12191993"/>
              <a:gd name="connsiteY1073" fmla="*/ 6476799 h 6857996"/>
              <a:gd name="connsiteX1074" fmla="*/ 6104898 w 12191993"/>
              <a:gd name="connsiteY1074" fmla="*/ 6474548 h 6857996"/>
              <a:gd name="connsiteX1075" fmla="*/ 6104898 w 12191993"/>
              <a:gd name="connsiteY1075" fmla="*/ 6474226 h 6857996"/>
              <a:gd name="connsiteX1076" fmla="*/ 6102052 w 12191993"/>
              <a:gd name="connsiteY1076" fmla="*/ 6471331 h 6857996"/>
              <a:gd name="connsiteX1077" fmla="*/ 6107428 w 12191993"/>
              <a:gd name="connsiteY1077" fmla="*/ 6467471 h 6857996"/>
              <a:gd name="connsiteX1078" fmla="*/ 6108060 w 12191993"/>
              <a:gd name="connsiteY1078" fmla="*/ 6467471 h 6857996"/>
              <a:gd name="connsiteX1079" fmla="*/ 6108376 w 12191993"/>
              <a:gd name="connsiteY1079" fmla="*/ 6467471 h 6857996"/>
              <a:gd name="connsiteX1080" fmla="*/ 6112486 w 12191993"/>
              <a:gd name="connsiteY1080" fmla="*/ 6471653 h 6857996"/>
              <a:gd name="connsiteX1081" fmla="*/ 6110589 w 12191993"/>
              <a:gd name="connsiteY1081" fmla="*/ 6479051 h 6857996"/>
              <a:gd name="connsiteX1082" fmla="*/ 6119126 w 12191993"/>
              <a:gd name="connsiteY1082" fmla="*/ 6491595 h 6857996"/>
              <a:gd name="connsiteX1083" fmla="*/ 6121023 w 12191993"/>
              <a:gd name="connsiteY1083" fmla="*/ 6492560 h 6857996"/>
              <a:gd name="connsiteX1084" fmla="*/ 6131774 w 12191993"/>
              <a:gd name="connsiteY1084" fmla="*/ 6488700 h 6857996"/>
              <a:gd name="connsiteX1085" fmla="*/ 6143156 w 12191993"/>
              <a:gd name="connsiteY1085" fmla="*/ 6480016 h 6857996"/>
              <a:gd name="connsiteX1086" fmla="*/ 6143156 w 12191993"/>
              <a:gd name="connsiteY1086" fmla="*/ 6479694 h 6857996"/>
              <a:gd name="connsiteX1087" fmla="*/ 6137781 w 12191993"/>
              <a:gd name="connsiteY1087" fmla="*/ 6471974 h 6857996"/>
              <a:gd name="connsiteX1088" fmla="*/ 6137781 w 12191993"/>
              <a:gd name="connsiteY1088" fmla="*/ 6469080 h 6857996"/>
              <a:gd name="connsiteX1089" fmla="*/ 6148531 w 12191993"/>
              <a:gd name="connsiteY1089" fmla="*/ 6467471 h 6857996"/>
              <a:gd name="connsiteX1090" fmla="*/ 6184576 w 12191993"/>
              <a:gd name="connsiteY1090" fmla="*/ 6467471 h 6857996"/>
              <a:gd name="connsiteX1091" fmla="*/ 6184892 w 12191993"/>
              <a:gd name="connsiteY1091" fmla="*/ 6476478 h 6857996"/>
              <a:gd name="connsiteX1092" fmla="*/ 6182363 w 12191993"/>
              <a:gd name="connsiteY1092" fmla="*/ 6504461 h 6857996"/>
              <a:gd name="connsiteX1093" fmla="*/ 6122920 w 12191993"/>
              <a:gd name="connsiteY1093" fmla="*/ 6495133 h 6857996"/>
              <a:gd name="connsiteX1094" fmla="*/ 6124185 w 12191993"/>
              <a:gd name="connsiteY1094" fmla="*/ 6500923 h 6857996"/>
              <a:gd name="connsiteX1095" fmla="*/ 6109008 w 12191993"/>
              <a:gd name="connsiteY1095" fmla="*/ 6516684 h 6857996"/>
              <a:gd name="connsiteX1096" fmla="*/ 6108376 w 12191993"/>
              <a:gd name="connsiteY1096" fmla="*/ 6516684 h 6857996"/>
              <a:gd name="connsiteX1097" fmla="*/ 6107744 w 12191993"/>
              <a:gd name="connsiteY1097" fmla="*/ 6516684 h 6857996"/>
              <a:gd name="connsiteX1098" fmla="*/ 6092883 w 12191993"/>
              <a:gd name="connsiteY1098" fmla="*/ 6500923 h 6857996"/>
              <a:gd name="connsiteX1099" fmla="*/ 6094148 w 12191993"/>
              <a:gd name="connsiteY1099" fmla="*/ 6495133 h 6857996"/>
              <a:gd name="connsiteX1100" fmla="*/ 6035022 w 12191993"/>
              <a:gd name="connsiteY1100" fmla="*/ 6504461 h 6857996"/>
              <a:gd name="connsiteX1101" fmla="*/ 6032492 w 12191993"/>
              <a:gd name="connsiteY1101" fmla="*/ 6476478 h 6857996"/>
              <a:gd name="connsiteX1102" fmla="*/ 6032809 w 12191993"/>
              <a:gd name="connsiteY1102" fmla="*/ 6467471 h 6857996"/>
              <a:gd name="connsiteX1103" fmla="*/ 6035029 w 12191993"/>
              <a:gd name="connsiteY1103" fmla="*/ 6454771 h 6857996"/>
              <a:gd name="connsiteX1104" fmla="*/ 6108377 w 12191993"/>
              <a:gd name="connsiteY1104" fmla="*/ 6454771 h 6857996"/>
              <a:gd name="connsiteX1105" fmla="*/ 6182357 w 12191993"/>
              <a:gd name="connsiteY1105" fmla="*/ 6454771 h 6857996"/>
              <a:gd name="connsiteX1106" fmla="*/ 6183305 w 12191993"/>
              <a:gd name="connsiteY1106" fmla="*/ 6459317 h 6857996"/>
              <a:gd name="connsiteX1107" fmla="*/ 6148528 w 12191993"/>
              <a:gd name="connsiteY1107" fmla="*/ 6459317 h 6857996"/>
              <a:gd name="connsiteX1108" fmla="*/ 6127346 w 12191993"/>
              <a:gd name="connsiteY1108" fmla="*/ 6471656 h 6857996"/>
              <a:gd name="connsiteX1109" fmla="*/ 6131456 w 12191993"/>
              <a:gd name="connsiteY1109" fmla="*/ 6479450 h 6857996"/>
              <a:gd name="connsiteX1110" fmla="*/ 6121655 w 12191993"/>
              <a:gd name="connsiteY1110" fmla="*/ 6483346 h 6857996"/>
              <a:gd name="connsiteX1111" fmla="*/ 6118810 w 12191993"/>
              <a:gd name="connsiteY1111" fmla="*/ 6478476 h 6857996"/>
              <a:gd name="connsiteX1112" fmla="*/ 6121023 w 12191993"/>
              <a:gd name="connsiteY1112" fmla="*/ 6471332 h 6857996"/>
              <a:gd name="connsiteX1113" fmla="*/ 6108060 w 12191993"/>
              <a:gd name="connsiteY1113" fmla="*/ 6459967 h 6857996"/>
              <a:gd name="connsiteX1114" fmla="*/ 6098892 w 12191993"/>
              <a:gd name="connsiteY1114" fmla="*/ 6463214 h 6857996"/>
              <a:gd name="connsiteX1115" fmla="*/ 6098576 w 12191993"/>
              <a:gd name="connsiteY1115" fmla="*/ 6463863 h 6857996"/>
              <a:gd name="connsiteX1116" fmla="*/ 6092253 w 12191993"/>
              <a:gd name="connsiteY1116" fmla="*/ 6471007 h 6857996"/>
              <a:gd name="connsiteX1117" fmla="*/ 6092253 w 12191993"/>
              <a:gd name="connsiteY1117" fmla="*/ 6474904 h 6857996"/>
              <a:gd name="connsiteX1118" fmla="*/ 6095098 w 12191993"/>
              <a:gd name="connsiteY1118" fmla="*/ 6475553 h 6857996"/>
              <a:gd name="connsiteX1119" fmla="*/ 6096995 w 12191993"/>
              <a:gd name="connsiteY1119" fmla="*/ 6477177 h 6857996"/>
              <a:gd name="connsiteX1120" fmla="*/ 6095098 w 12191993"/>
              <a:gd name="connsiteY1120" fmla="*/ 6483346 h 6857996"/>
              <a:gd name="connsiteX1121" fmla="*/ 6085297 w 12191993"/>
              <a:gd name="connsiteY1121" fmla="*/ 6479450 h 6857996"/>
              <a:gd name="connsiteX1122" fmla="*/ 6089407 w 12191993"/>
              <a:gd name="connsiteY1122" fmla="*/ 6471656 h 6857996"/>
              <a:gd name="connsiteX1123" fmla="*/ 6068225 w 12191993"/>
              <a:gd name="connsiteY1123" fmla="*/ 6459317 h 6857996"/>
              <a:gd name="connsiteX1124" fmla="*/ 6034080 w 12191993"/>
              <a:gd name="connsiteY1124" fmla="*/ 6459317 h 6857996"/>
              <a:gd name="connsiteX1125" fmla="*/ 6035029 w 12191993"/>
              <a:gd name="connsiteY1125" fmla="*/ 6454771 h 6857996"/>
              <a:gd name="connsiteX1126" fmla="*/ 6146512 w 12191993"/>
              <a:gd name="connsiteY1126" fmla="*/ 6416671 h 6857996"/>
              <a:gd name="connsiteX1127" fmla="*/ 6156317 w 12191993"/>
              <a:gd name="connsiteY1127" fmla="*/ 6423414 h 6857996"/>
              <a:gd name="connsiteX1128" fmla="*/ 6156317 w 12191993"/>
              <a:gd name="connsiteY1128" fmla="*/ 6445246 h 6857996"/>
              <a:gd name="connsiteX1129" fmla="*/ 6134092 w 12191993"/>
              <a:gd name="connsiteY1129" fmla="*/ 6445246 h 6857996"/>
              <a:gd name="connsiteX1130" fmla="*/ 6134092 w 12191993"/>
              <a:gd name="connsiteY1130" fmla="*/ 6422450 h 6857996"/>
              <a:gd name="connsiteX1131" fmla="*/ 6135400 w 12191993"/>
              <a:gd name="connsiteY1131" fmla="*/ 6418598 h 6857996"/>
              <a:gd name="connsiteX1132" fmla="*/ 6146512 w 12191993"/>
              <a:gd name="connsiteY1132" fmla="*/ 6416671 h 6857996"/>
              <a:gd name="connsiteX1133" fmla="*/ 6070000 w 12191993"/>
              <a:gd name="connsiteY1133" fmla="*/ 6416671 h 6857996"/>
              <a:gd name="connsiteX1134" fmla="*/ 6080473 w 12191993"/>
              <a:gd name="connsiteY1134" fmla="*/ 6418598 h 6857996"/>
              <a:gd name="connsiteX1135" fmla="*/ 6081705 w 12191993"/>
              <a:gd name="connsiteY1135" fmla="*/ 6422450 h 6857996"/>
              <a:gd name="connsiteX1136" fmla="*/ 6081705 w 12191993"/>
              <a:gd name="connsiteY1136" fmla="*/ 6445246 h 6857996"/>
              <a:gd name="connsiteX1137" fmla="*/ 6061067 w 12191993"/>
              <a:gd name="connsiteY1137" fmla="*/ 6445246 h 6857996"/>
              <a:gd name="connsiteX1138" fmla="*/ 6061067 w 12191993"/>
              <a:gd name="connsiteY1138" fmla="*/ 6423414 h 6857996"/>
              <a:gd name="connsiteX1139" fmla="*/ 6070000 w 12191993"/>
              <a:gd name="connsiteY1139" fmla="*/ 6416671 h 6857996"/>
              <a:gd name="connsiteX1140" fmla="*/ 6108533 w 12191993"/>
              <a:gd name="connsiteY1140" fmla="*/ 6408733 h 6857996"/>
              <a:gd name="connsiteX1141" fmla="*/ 6126155 w 12191993"/>
              <a:gd name="connsiteY1141" fmla="*/ 6422703 h 6857996"/>
              <a:gd name="connsiteX1142" fmla="*/ 6126155 w 12191993"/>
              <a:gd name="connsiteY1142" fmla="*/ 6445246 h 6857996"/>
              <a:gd name="connsiteX1143" fmla="*/ 6108533 w 12191993"/>
              <a:gd name="connsiteY1143" fmla="*/ 6445246 h 6857996"/>
              <a:gd name="connsiteX1144" fmla="*/ 6091230 w 12191993"/>
              <a:gd name="connsiteY1144" fmla="*/ 6445246 h 6857996"/>
              <a:gd name="connsiteX1145" fmla="*/ 6091230 w 12191993"/>
              <a:gd name="connsiteY1145" fmla="*/ 6422703 h 6857996"/>
              <a:gd name="connsiteX1146" fmla="*/ 6108533 w 12191993"/>
              <a:gd name="connsiteY1146" fmla="*/ 6408733 h 6857996"/>
              <a:gd name="connsiteX1147" fmla="*/ 6118217 w 12191993"/>
              <a:gd name="connsiteY1147" fmla="*/ 6397621 h 6857996"/>
              <a:gd name="connsiteX1148" fmla="*/ 6140442 w 12191993"/>
              <a:gd name="connsiteY1148" fmla="*/ 6407781 h 6857996"/>
              <a:gd name="connsiteX1149" fmla="*/ 6131364 w 12191993"/>
              <a:gd name="connsiteY1149" fmla="*/ 6410321 h 6857996"/>
              <a:gd name="connsiteX1150" fmla="*/ 6118217 w 12191993"/>
              <a:gd name="connsiteY1150" fmla="*/ 6400479 h 6857996"/>
              <a:gd name="connsiteX1151" fmla="*/ 6118217 w 12191993"/>
              <a:gd name="connsiteY1151" fmla="*/ 6397621 h 6857996"/>
              <a:gd name="connsiteX1152" fmla="*/ 6097580 w 12191993"/>
              <a:gd name="connsiteY1152" fmla="*/ 6397621 h 6857996"/>
              <a:gd name="connsiteX1153" fmla="*/ 6097580 w 12191993"/>
              <a:gd name="connsiteY1153" fmla="*/ 6400479 h 6857996"/>
              <a:gd name="connsiteX1154" fmla="*/ 6084563 w 12191993"/>
              <a:gd name="connsiteY1154" fmla="*/ 6410321 h 6857996"/>
              <a:gd name="connsiteX1155" fmla="*/ 6075355 w 12191993"/>
              <a:gd name="connsiteY1155" fmla="*/ 6407781 h 6857996"/>
              <a:gd name="connsiteX1156" fmla="*/ 6097580 w 12191993"/>
              <a:gd name="connsiteY1156" fmla="*/ 6397621 h 6857996"/>
              <a:gd name="connsiteX1157" fmla="*/ 6104824 w 12191993"/>
              <a:gd name="connsiteY1157" fmla="*/ 6365871 h 6857996"/>
              <a:gd name="connsiteX1158" fmla="*/ 6107737 w 12191993"/>
              <a:gd name="connsiteY1158" fmla="*/ 6365871 h 6857996"/>
              <a:gd name="connsiteX1159" fmla="*/ 6110650 w 12191993"/>
              <a:gd name="connsiteY1159" fmla="*/ 6365871 h 6857996"/>
              <a:gd name="connsiteX1160" fmla="*/ 6110650 w 12191993"/>
              <a:gd name="connsiteY1160" fmla="*/ 6379335 h 6857996"/>
              <a:gd name="connsiteX1161" fmla="*/ 6124568 w 12191993"/>
              <a:gd name="connsiteY1161" fmla="*/ 6379335 h 6857996"/>
              <a:gd name="connsiteX1162" fmla="*/ 6124568 w 12191993"/>
              <a:gd name="connsiteY1162" fmla="*/ 6385425 h 6857996"/>
              <a:gd name="connsiteX1163" fmla="*/ 6110650 w 12191993"/>
              <a:gd name="connsiteY1163" fmla="*/ 6385425 h 6857996"/>
              <a:gd name="connsiteX1164" fmla="*/ 6110650 w 12191993"/>
              <a:gd name="connsiteY1164" fmla="*/ 6399209 h 6857996"/>
              <a:gd name="connsiteX1165" fmla="*/ 6107737 w 12191993"/>
              <a:gd name="connsiteY1165" fmla="*/ 6399209 h 6857996"/>
              <a:gd name="connsiteX1166" fmla="*/ 6104824 w 12191993"/>
              <a:gd name="connsiteY1166" fmla="*/ 6399209 h 6857996"/>
              <a:gd name="connsiteX1167" fmla="*/ 6104824 w 12191993"/>
              <a:gd name="connsiteY1167" fmla="*/ 6385425 h 6857996"/>
              <a:gd name="connsiteX1168" fmla="*/ 6091230 w 12191993"/>
              <a:gd name="connsiteY1168" fmla="*/ 6385425 h 6857996"/>
              <a:gd name="connsiteX1169" fmla="*/ 6091230 w 12191993"/>
              <a:gd name="connsiteY1169" fmla="*/ 6379335 h 6857996"/>
              <a:gd name="connsiteX1170" fmla="*/ 6104824 w 12191993"/>
              <a:gd name="connsiteY1170" fmla="*/ 6379335 h 6857996"/>
              <a:gd name="connsiteX1171" fmla="*/ 6104824 w 12191993"/>
              <a:gd name="connsiteY1171" fmla="*/ 6365871 h 6857996"/>
              <a:gd name="connsiteX1172" fmla="*/ 6098253 w 12191993"/>
              <a:gd name="connsiteY1172" fmla="*/ 6359521 h 6857996"/>
              <a:gd name="connsiteX1173" fmla="*/ 6098253 w 12191993"/>
              <a:gd name="connsiteY1173" fmla="*/ 6372830 h 6857996"/>
              <a:gd name="connsiteX1174" fmla="*/ 6085284 w 12191993"/>
              <a:gd name="connsiteY1174" fmla="*/ 6372830 h 6857996"/>
              <a:gd name="connsiteX1175" fmla="*/ 6085284 w 12191993"/>
              <a:gd name="connsiteY1175" fmla="*/ 6392793 h 6857996"/>
              <a:gd name="connsiteX1176" fmla="*/ 6062508 w 12191993"/>
              <a:gd name="connsiteY1176" fmla="*/ 6409270 h 6857996"/>
              <a:gd name="connsiteX1177" fmla="*/ 6051753 w 12191993"/>
              <a:gd name="connsiteY1177" fmla="*/ 6424163 h 6857996"/>
              <a:gd name="connsiteX1178" fmla="*/ 6051753 w 12191993"/>
              <a:gd name="connsiteY1178" fmla="*/ 6445710 h 6857996"/>
              <a:gd name="connsiteX1179" fmla="*/ 6028345 w 12191993"/>
              <a:gd name="connsiteY1179" fmla="*/ 6445710 h 6857996"/>
              <a:gd name="connsiteX1180" fmla="*/ 6027080 w 12191993"/>
              <a:gd name="connsiteY1180" fmla="*/ 6449195 h 6857996"/>
              <a:gd name="connsiteX1181" fmla="*/ 6022967 w 12191993"/>
              <a:gd name="connsiteY1181" fmla="*/ 6477397 h 6857996"/>
              <a:gd name="connsiteX1182" fmla="*/ 6046376 w 12191993"/>
              <a:gd name="connsiteY1182" fmla="*/ 6575943 h 6857996"/>
              <a:gd name="connsiteX1183" fmla="*/ 6099202 w 12191993"/>
              <a:gd name="connsiteY1183" fmla="*/ 6673222 h 6857996"/>
              <a:gd name="connsiteX1184" fmla="*/ 6108060 w 12191993"/>
              <a:gd name="connsiteY1184" fmla="*/ 6678609 h 6857996"/>
              <a:gd name="connsiteX1185" fmla="*/ 6108376 w 12191993"/>
              <a:gd name="connsiteY1185" fmla="*/ 6678609 h 6857996"/>
              <a:gd name="connsiteX1186" fmla="*/ 6108692 w 12191993"/>
              <a:gd name="connsiteY1186" fmla="*/ 6678609 h 6857996"/>
              <a:gd name="connsiteX1187" fmla="*/ 6117866 w 12191993"/>
              <a:gd name="connsiteY1187" fmla="*/ 6673222 h 6857996"/>
              <a:gd name="connsiteX1188" fmla="*/ 6171009 w 12191993"/>
              <a:gd name="connsiteY1188" fmla="*/ 6575943 h 6857996"/>
              <a:gd name="connsiteX1189" fmla="*/ 6194417 w 12191993"/>
              <a:gd name="connsiteY1189" fmla="*/ 6477397 h 6857996"/>
              <a:gd name="connsiteX1190" fmla="*/ 6190305 w 12191993"/>
              <a:gd name="connsiteY1190" fmla="*/ 6449195 h 6857996"/>
              <a:gd name="connsiteX1191" fmla="*/ 6189040 w 12191993"/>
              <a:gd name="connsiteY1191" fmla="*/ 6445710 h 6857996"/>
              <a:gd name="connsiteX1192" fmla="*/ 6165631 w 12191993"/>
              <a:gd name="connsiteY1192" fmla="*/ 6445710 h 6857996"/>
              <a:gd name="connsiteX1193" fmla="*/ 6165631 w 12191993"/>
              <a:gd name="connsiteY1193" fmla="*/ 6424163 h 6857996"/>
              <a:gd name="connsiteX1194" fmla="*/ 6154560 w 12191993"/>
              <a:gd name="connsiteY1194" fmla="*/ 6409270 h 6857996"/>
              <a:gd name="connsiteX1195" fmla="*/ 6132101 w 12191993"/>
              <a:gd name="connsiteY1195" fmla="*/ 6392793 h 6857996"/>
              <a:gd name="connsiteX1196" fmla="*/ 6132101 w 12191993"/>
              <a:gd name="connsiteY1196" fmla="*/ 6372830 h 6857996"/>
              <a:gd name="connsiteX1197" fmla="*/ 6118498 w 12191993"/>
              <a:gd name="connsiteY1197" fmla="*/ 6372830 h 6857996"/>
              <a:gd name="connsiteX1198" fmla="*/ 6118498 w 12191993"/>
              <a:gd name="connsiteY1198" fmla="*/ 6359521 h 6857996"/>
              <a:gd name="connsiteX1199" fmla="*/ 6108376 w 12191993"/>
              <a:gd name="connsiteY1199" fmla="*/ 6359521 h 6857996"/>
              <a:gd name="connsiteX1200" fmla="*/ 6098253 w 12191993"/>
              <a:gd name="connsiteY1200" fmla="*/ 6359521 h 6857996"/>
              <a:gd name="connsiteX1201" fmla="*/ 0 w 12191993"/>
              <a:gd name="connsiteY1201" fmla="*/ 0 h 6857996"/>
              <a:gd name="connsiteX1202" fmla="*/ 12191993 w 12191993"/>
              <a:gd name="connsiteY1202" fmla="*/ 0 h 6857996"/>
              <a:gd name="connsiteX1203" fmla="*/ 12191993 w 12191993"/>
              <a:gd name="connsiteY1203" fmla="*/ 6857996 h 6857996"/>
              <a:gd name="connsiteX1204" fmla="*/ 0 w 12191993"/>
              <a:gd name="connsiteY1204" fmla="*/ 6857996 h 6857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Lst>
            <a:rect l="l" t="t" r="r" b="b"/>
            <a:pathLst>
              <a:path w="12191993" h="6857996">
                <a:moveTo>
                  <a:pt x="6150497" y="6688738"/>
                </a:moveTo>
                <a:cubicBezTo>
                  <a:pt x="6148985" y="6689343"/>
                  <a:pt x="6148380" y="6691157"/>
                  <a:pt x="6148985" y="6692367"/>
                </a:cubicBezTo>
                <a:cubicBezTo>
                  <a:pt x="6149590" y="6693878"/>
                  <a:pt x="6151404" y="6694483"/>
                  <a:pt x="6152916" y="6693878"/>
                </a:cubicBezTo>
                <a:cubicBezTo>
                  <a:pt x="6154125" y="6693274"/>
                  <a:pt x="6154730" y="6691459"/>
                  <a:pt x="6154125" y="6690250"/>
                </a:cubicBezTo>
                <a:cubicBezTo>
                  <a:pt x="6153521" y="6688738"/>
                  <a:pt x="6152009" y="6688133"/>
                  <a:pt x="6150497" y="6688738"/>
                </a:cubicBezTo>
                <a:close/>
                <a:moveTo>
                  <a:pt x="6092818" y="6684958"/>
                </a:moveTo>
                <a:lnTo>
                  <a:pt x="6092818" y="6686546"/>
                </a:lnTo>
                <a:lnTo>
                  <a:pt x="6094405" y="6688133"/>
                </a:lnTo>
                <a:lnTo>
                  <a:pt x="6092818" y="6708771"/>
                </a:lnTo>
                <a:lnTo>
                  <a:pt x="6091231" y="6710359"/>
                </a:lnTo>
                <a:lnTo>
                  <a:pt x="6097580" y="6711946"/>
                </a:lnTo>
                <a:lnTo>
                  <a:pt x="6097580" y="6708771"/>
                </a:lnTo>
                <a:lnTo>
                  <a:pt x="6095993" y="6708771"/>
                </a:lnTo>
                <a:lnTo>
                  <a:pt x="6097580" y="6692896"/>
                </a:lnTo>
                <a:lnTo>
                  <a:pt x="6111868" y="6711946"/>
                </a:lnTo>
                <a:lnTo>
                  <a:pt x="6115043" y="6711946"/>
                </a:lnTo>
                <a:lnTo>
                  <a:pt x="6113456" y="6688133"/>
                </a:lnTo>
                <a:lnTo>
                  <a:pt x="6113456" y="6686546"/>
                </a:lnTo>
                <a:lnTo>
                  <a:pt x="6108693" y="6686546"/>
                </a:lnTo>
                <a:lnTo>
                  <a:pt x="6108693" y="6688133"/>
                </a:lnTo>
                <a:lnTo>
                  <a:pt x="6110281" y="6688133"/>
                </a:lnTo>
                <a:lnTo>
                  <a:pt x="6111868" y="6704009"/>
                </a:lnTo>
                <a:lnTo>
                  <a:pt x="6097580" y="6686546"/>
                </a:lnTo>
                <a:close/>
                <a:moveTo>
                  <a:pt x="6080118" y="6683371"/>
                </a:moveTo>
                <a:lnTo>
                  <a:pt x="6080118" y="6684959"/>
                </a:lnTo>
                <a:lnTo>
                  <a:pt x="6081705" y="6686546"/>
                </a:lnTo>
                <a:lnTo>
                  <a:pt x="6076943" y="6705597"/>
                </a:lnTo>
                <a:lnTo>
                  <a:pt x="6075355" y="6707184"/>
                </a:lnTo>
                <a:lnTo>
                  <a:pt x="6083293" y="6710359"/>
                </a:lnTo>
                <a:lnTo>
                  <a:pt x="6083293" y="6708772"/>
                </a:lnTo>
                <a:lnTo>
                  <a:pt x="6081705" y="6707184"/>
                </a:lnTo>
                <a:lnTo>
                  <a:pt x="6086468" y="6686546"/>
                </a:lnTo>
                <a:lnTo>
                  <a:pt x="6088055" y="6686546"/>
                </a:lnTo>
                <a:lnTo>
                  <a:pt x="6088055" y="6684959"/>
                </a:lnTo>
                <a:close/>
                <a:moveTo>
                  <a:pt x="6137500" y="6681783"/>
                </a:moveTo>
                <a:cubicBezTo>
                  <a:pt x="6135252" y="6682101"/>
                  <a:pt x="6133647" y="6682101"/>
                  <a:pt x="6131078" y="6682736"/>
                </a:cubicBezTo>
                <a:cubicBezTo>
                  <a:pt x="6123373" y="6684958"/>
                  <a:pt x="6116630" y="6689086"/>
                  <a:pt x="6120162" y="6699246"/>
                </a:cubicBezTo>
                <a:cubicBezTo>
                  <a:pt x="6122409" y="6708453"/>
                  <a:pt x="6129152" y="6710358"/>
                  <a:pt x="6136536" y="6708771"/>
                </a:cubicBezTo>
                <a:cubicBezTo>
                  <a:pt x="6140389" y="6707818"/>
                  <a:pt x="6142637" y="6706231"/>
                  <a:pt x="6145205" y="6703373"/>
                </a:cubicBezTo>
                <a:cubicBezTo>
                  <a:pt x="6145205" y="6703373"/>
                  <a:pt x="6145205" y="6703373"/>
                  <a:pt x="6143279" y="6697658"/>
                </a:cubicBezTo>
                <a:cubicBezTo>
                  <a:pt x="6143279" y="6697658"/>
                  <a:pt x="6143279" y="6697658"/>
                  <a:pt x="6142316" y="6697658"/>
                </a:cubicBezTo>
                <a:cubicBezTo>
                  <a:pt x="6142637" y="6701468"/>
                  <a:pt x="6139105" y="6704961"/>
                  <a:pt x="6136215" y="6705596"/>
                </a:cubicBezTo>
                <a:cubicBezTo>
                  <a:pt x="6131399" y="6706548"/>
                  <a:pt x="6126583" y="6703056"/>
                  <a:pt x="6126262" y="6698293"/>
                </a:cubicBezTo>
                <a:cubicBezTo>
                  <a:pt x="6126262" y="6698293"/>
                  <a:pt x="6126262" y="6698293"/>
                  <a:pt x="6138784" y="6695436"/>
                </a:cubicBezTo>
                <a:cubicBezTo>
                  <a:pt x="6138784" y="6695436"/>
                  <a:pt x="6138784" y="6695436"/>
                  <a:pt x="6139747" y="6696388"/>
                </a:cubicBezTo>
                <a:cubicBezTo>
                  <a:pt x="6139747" y="6696388"/>
                  <a:pt x="6139747" y="6696388"/>
                  <a:pt x="6141031" y="6696071"/>
                </a:cubicBezTo>
                <a:cubicBezTo>
                  <a:pt x="6141031" y="6696071"/>
                  <a:pt x="6141031" y="6696071"/>
                  <a:pt x="6139747" y="6690356"/>
                </a:cubicBezTo>
                <a:cubicBezTo>
                  <a:pt x="6139747" y="6690356"/>
                  <a:pt x="6139747" y="6690356"/>
                  <a:pt x="6138463" y="6690673"/>
                </a:cubicBezTo>
                <a:cubicBezTo>
                  <a:pt x="6138463" y="6690673"/>
                  <a:pt x="6138463" y="6690673"/>
                  <a:pt x="6137500" y="6692896"/>
                </a:cubicBezTo>
                <a:cubicBezTo>
                  <a:pt x="6137500" y="6692896"/>
                  <a:pt x="6137500" y="6692896"/>
                  <a:pt x="6124978" y="6695436"/>
                </a:cubicBezTo>
                <a:cubicBezTo>
                  <a:pt x="6123694" y="6691626"/>
                  <a:pt x="6126262" y="6686863"/>
                  <a:pt x="6130436" y="6685593"/>
                </a:cubicBezTo>
                <a:cubicBezTo>
                  <a:pt x="6133326" y="6684958"/>
                  <a:pt x="6136215" y="6685593"/>
                  <a:pt x="6137821" y="6687816"/>
                </a:cubicBezTo>
                <a:cubicBezTo>
                  <a:pt x="6137821" y="6687816"/>
                  <a:pt x="6137821" y="6687816"/>
                  <a:pt x="6139105" y="6687181"/>
                </a:cubicBezTo>
                <a:cubicBezTo>
                  <a:pt x="6139105" y="6687181"/>
                  <a:pt x="6139105" y="6687181"/>
                  <a:pt x="6137500" y="6681783"/>
                </a:cubicBezTo>
                <a:close/>
                <a:moveTo>
                  <a:pt x="6053130" y="6672258"/>
                </a:moveTo>
                <a:lnTo>
                  <a:pt x="6051542" y="6673846"/>
                </a:lnTo>
                <a:lnTo>
                  <a:pt x="6053130" y="6675433"/>
                </a:lnTo>
                <a:lnTo>
                  <a:pt x="6038842" y="6691308"/>
                </a:lnTo>
                <a:lnTo>
                  <a:pt x="6037255" y="6689721"/>
                </a:lnTo>
                <a:lnTo>
                  <a:pt x="6035668" y="6691308"/>
                </a:lnTo>
                <a:lnTo>
                  <a:pt x="6042018" y="6694483"/>
                </a:lnTo>
                <a:lnTo>
                  <a:pt x="6042018" y="6692896"/>
                </a:lnTo>
                <a:lnTo>
                  <a:pt x="6051542" y="6680196"/>
                </a:lnTo>
                <a:lnTo>
                  <a:pt x="6049955" y="6699246"/>
                </a:lnTo>
                <a:lnTo>
                  <a:pt x="6053130" y="6700833"/>
                </a:lnTo>
                <a:lnTo>
                  <a:pt x="6065830" y="6684958"/>
                </a:lnTo>
                <a:lnTo>
                  <a:pt x="6064243" y="6700833"/>
                </a:lnTo>
                <a:lnTo>
                  <a:pt x="6062656" y="6702421"/>
                </a:lnTo>
                <a:lnTo>
                  <a:pt x="6061068" y="6704008"/>
                </a:lnTo>
                <a:lnTo>
                  <a:pt x="6069005" y="6707183"/>
                </a:lnTo>
                <a:lnTo>
                  <a:pt x="6069005" y="6705596"/>
                </a:lnTo>
                <a:lnTo>
                  <a:pt x="6067418" y="6704008"/>
                </a:lnTo>
                <a:lnTo>
                  <a:pt x="6070593" y="6681783"/>
                </a:lnTo>
                <a:lnTo>
                  <a:pt x="6072180" y="6681783"/>
                </a:lnTo>
                <a:lnTo>
                  <a:pt x="6072180" y="6680196"/>
                </a:lnTo>
                <a:lnTo>
                  <a:pt x="6065830" y="6677021"/>
                </a:lnTo>
                <a:lnTo>
                  <a:pt x="6064243" y="6678608"/>
                </a:lnTo>
                <a:lnTo>
                  <a:pt x="6065830" y="6678608"/>
                </a:lnTo>
                <a:lnTo>
                  <a:pt x="6056306" y="6689721"/>
                </a:lnTo>
                <a:lnTo>
                  <a:pt x="6057893" y="6673846"/>
                </a:lnTo>
                <a:close/>
                <a:moveTo>
                  <a:pt x="6175023" y="6664321"/>
                </a:moveTo>
                <a:cubicBezTo>
                  <a:pt x="6154730" y="6675963"/>
                  <a:pt x="6154730" y="6675963"/>
                  <a:pt x="6154730" y="6675963"/>
                </a:cubicBezTo>
                <a:cubicBezTo>
                  <a:pt x="6155052" y="6677221"/>
                  <a:pt x="6155052" y="6677221"/>
                  <a:pt x="6155052" y="6677221"/>
                </a:cubicBezTo>
                <a:cubicBezTo>
                  <a:pt x="6156985" y="6677221"/>
                  <a:pt x="6156985" y="6677221"/>
                  <a:pt x="6156985" y="6677221"/>
                </a:cubicBezTo>
                <a:cubicBezTo>
                  <a:pt x="6166970" y="6696414"/>
                  <a:pt x="6166970" y="6696414"/>
                  <a:pt x="6166970" y="6696414"/>
                </a:cubicBezTo>
                <a:cubicBezTo>
                  <a:pt x="6166326" y="6697988"/>
                  <a:pt x="6166326" y="6697988"/>
                  <a:pt x="6166326" y="6697988"/>
                </a:cubicBezTo>
                <a:lnTo>
                  <a:pt x="6167292" y="6699246"/>
                </a:lnTo>
                <a:cubicBezTo>
                  <a:pt x="6174378" y="6695471"/>
                  <a:pt x="6174378" y="6695471"/>
                  <a:pt x="6174378" y="6695471"/>
                </a:cubicBezTo>
                <a:cubicBezTo>
                  <a:pt x="6173734" y="6694841"/>
                  <a:pt x="6173734" y="6694841"/>
                  <a:pt x="6173734" y="6694841"/>
                </a:cubicBezTo>
                <a:cubicBezTo>
                  <a:pt x="6171802" y="6694527"/>
                  <a:pt x="6171802" y="6694527"/>
                  <a:pt x="6171802" y="6694527"/>
                </a:cubicBezTo>
                <a:cubicBezTo>
                  <a:pt x="6166970" y="6684458"/>
                  <a:pt x="6166970" y="6684458"/>
                  <a:pt x="6166970" y="6684458"/>
                </a:cubicBezTo>
                <a:cubicBezTo>
                  <a:pt x="6166970" y="6684458"/>
                  <a:pt x="6170835" y="6681626"/>
                  <a:pt x="6173734" y="6680997"/>
                </a:cubicBezTo>
                <a:cubicBezTo>
                  <a:pt x="6175023" y="6680997"/>
                  <a:pt x="6176955" y="6680997"/>
                  <a:pt x="6176955" y="6680997"/>
                </a:cubicBezTo>
                <a:cubicBezTo>
                  <a:pt x="6174378" y="6675963"/>
                  <a:pt x="6174378" y="6675963"/>
                  <a:pt x="6174378" y="6675963"/>
                </a:cubicBezTo>
                <a:cubicBezTo>
                  <a:pt x="6174378" y="6675963"/>
                  <a:pt x="6173412" y="6677536"/>
                  <a:pt x="6172446" y="6678165"/>
                </a:cubicBezTo>
                <a:cubicBezTo>
                  <a:pt x="6170513" y="6680053"/>
                  <a:pt x="6165360" y="6681626"/>
                  <a:pt x="6165360" y="6681626"/>
                </a:cubicBezTo>
                <a:cubicBezTo>
                  <a:pt x="6161816" y="6674704"/>
                  <a:pt x="6161816" y="6674704"/>
                  <a:pt x="6161816" y="6674704"/>
                </a:cubicBezTo>
                <a:cubicBezTo>
                  <a:pt x="6161816" y="6674704"/>
                  <a:pt x="6166648" y="6671243"/>
                  <a:pt x="6169869" y="6670299"/>
                </a:cubicBezTo>
                <a:cubicBezTo>
                  <a:pt x="6170835" y="6669985"/>
                  <a:pt x="6173090" y="6669670"/>
                  <a:pt x="6173090" y="6669670"/>
                </a:cubicBezTo>
                <a:cubicBezTo>
                  <a:pt x="6173090" y="6669670"/>
                  <a:pt x="6173090" y="6668097"/>
                  <a:pt x="6173412" y="6667468"/>
                </a:cubicBezTo>
                <a:cubicBezTo>
                  <a:pt x="6173734" y="6666209"/>
                  <a:pt x="6175023" y="6664321"/>
                  <a:pt x="6175023" y="6664321"/>
                </a:cubicBezTo>
                <a:close/>
                <a:moveTo>
                  <a:pt x="6030390" y="6663090"/>
                </a:moveTo>
                <a:cubicBezTo>
                  <a:pt x="6032518" y="6661940"/>
                  <a:pt x="6034976" y="6661463"/>
                  <a:pt x="6037104" y="6663368"/>
                </a:cubicBezTo>
                <a:cubicBezTo>
                  <a:pt x="6037761" y="6664003"/>
                  <a:pt x="6037761" y="6664003"/>
                  <a:pt x="6037761" y="6664003"/>
                </a:cubicBezTo>
                <a:cubicBezTo>
                  <a:pt x="6042019" y="6668131"/>
                  <a:pt x="6036449" y="6675116"/>
                  <a:pt x="6035139" y="6676386"/>
                </a:cubicBezTo>
                <a:cubicBezTo>
                  <a:pt x="6034157" y="6677021"/>
                  <a:pt x="6030880" y="6680196"/>
                  <a:pt x="6027605" y="6680196"/>
                </a:cubicBezTo>
                <a:cubicBezTo>
                  <a:pt x="6025966" y="6680196"/>
                  <a:pt x="6024656" y="6679879"/>
                  <a:pt x="6023674" y="6678609"/>
                </a:cubicBezTo>
                <a:cubicBezTo>
                  <a:pt x="6023347" y="6678291"/>
                  <a:pt x="6023347" y="6678291"/>
                  <a:pt x="6023347" y="6678291"/>
                </a:cubicBezTo>
                <a:cubicBezTo>
                  <a:pt x="6022035" y="6677339"/>
                  <a:pt x="6021709" y="6676386"/>
                  <a:pt x="6021381" y="6675116"/>
                </a:cubicBezTo>
                <a:cubicBezTo>
                  <a:pt x="6021381" y="6672259"/>
                  <a:pt x="6024001" y="6668766"/>
                  <a:pt x="6025640" y="6666861"/>
                </a:cubicBezTo>
                <a:cubicBezTo>
                  <a:pt x="6026459" y="6666067"/>
                  <a:pt x="6028260" y="6664241"/>
                  <a:pt x="6030390" y="6663090"/>
                </a:cubicBezTo>
                <a:close/>
                <a:moveTo>
                  <a:pt x="6030111" y="6659872"/>
                </a:moveTo>
                <a:cubicBezTo>
                  <a:pt x="6026346" y="6660186"/>
                  <a:pt x="6022895" y="6662383"/>
                  <a:pt x="6020698" y="6665835"/>
                </a:cubicBezTo>
                <a:cubicBezTo>
                  <a:pt x="6016617" y="6670856"/>
                  <a:pt x="6016617" y="6677446"/>
                  <a:pt x="6021324" y="6682153"/>
                </a:cubicBezTo>
                <a:cubicBezTo>
                  <a:pt x="6021324" y="6682153"/>
                  <a:pt x="6021324" y="6682153"/>
                  <a:pt x="6021324" y="6682467"/>
                </a:cubicBezTo>
                <a:cubicBezTo>
                  <a:pt x="6021324" y="6682467"/>
                  <a:pt x="6021324" y="6682467"/>
                  <a:pt x="6021639" y="6682467"/>
                </a:cubicBezTo>
                <a:cubicBezTo>
                  <a:pt x="6026659" y="6686546"/>
                  <a:pt x="6033250" y="6686546"/>
                  <a:pt x="6038270" y="6682153"/>
                </a:cubicBezTo>
                <a:cubicBezTo>
                  <a:pt x="6041409" y="6679642"/>
                  <a:pt x="6042978" y="6676190"/>
                  <a:pt x="6043292" y="6672425"/>
                </a:cubicBezTo>
                <a:cubicBezTo>
                  <a:pt x="6043605" y="6668973"/>
                  <a:pt x="6042664" y="6665835"/>
                  <a:pt x="6040467" y="6663638"/>
                </a:cubicBezTo>
                <a:cubicBezTo>
                  <a:pt x="6040154" y="6663010"/>
                  <a:pt x="6040154" y="6663010"/>
                  <a:pt x="6040154" y="6663010"/>
                </a:cubicBezTo>
                <a:cubicBezTo>
                  <a:pt x="6039840" y="6662696"/>
                  <a:pt x="6039840" y="6662696"/>
                  <a:pt x="6039840" y="6662696"/>
                </a:cubicBezTo>
                <a:cubicBezTo>
                  <a:pt x="6039526" y="6662383"/>
                  <a:pt x="6039526" y="6662383"/>
                  <a:pt x="6039526" y="6662383"/>
                </a:cubicBezTo>
                <a:cubicBezTo>
                  <a:pt x="6037015" y="6660186"/>
                  <a:pt x="6033877" y="6659558"/>
                  <a:pt x="6030111" y="6659872"/>
                </a:cubicBezTo>
                <a:close/>
                <a:moveTo>
                  <a:pt x="6187938" y="6653208"/>
                </a:moveTo>
                <a:cubicBezTo>
                  <a:pt x="6186092" y="6654812"/>
                  <a:pt x="6184553" y="6655774"/>
                  <a:pt x="6183014" y="6657377"/>
                </a:cubicBezTo>
                <a:cubicBezTo>
                  <a:pt x="6177474" y="6662829"/>
                  <a:pt x="6173780" y="6669885"/>
                  <a:pt x="6180859" y="6677582"/>
                </a:cubicBezTo>
                <a:cubicBezTo>
                  <a:pt x="6187323" y="6684958"/>
                  <a:pt x="6194094" y="6683034"/>
                  <a:pt x="6199634" y="6677582"/>
                </a:cubicBezTo>
                <a:cubicBezTo>
                  <a:pt x="6202404" y="6675016"/>
                  <a:pt x="6203635" y="6672771"/>
                  <a:pt x="6203943" y="6668602"/>
                </a:cubicBezTo>
                <a:cubicBezTo>
                  <a:pt x="6203943" y="6668602"/>
                  <a:pt x="6203943" y="6668602"/>
                  <a:pt x="6200558" y="6664112"/>
                </a:cubicBezTo>
                <a:cubicBezTo>
                  <a:pt x="6200558" y="6664112"/>
                  <a:pt x="6200558" y="6664112"/>
                  <a:pt x="6199634" y="6664754"/>
                </a:cubicBezTo>
                <a:cubicBezTo>
                  <a:pt x="6201173" y="6668281"/>
                  <a:pt x="6199942" y="6673092"/>
                  <a:pt x="6197480" y="6675337"/>
                </a:cubicBezTo>
                <a:cubicBezTo>
                  <a:pt x="6194094" y="6678865"/>
                  <a:pt x="6188246" y="6677903"/>
                  <a:pt x="6186092" y="6673734"/>
                </a:cubicBezTo>
                <a:cubicBezTo>
                  <a:pt x="6186092" y="6673734"/>
                  <a:pt x="6186092" y="6673734"/>
                  <a:pt x="6195325" y="6664433"/>
                </a:cubicBezTo>
                <a:cubicBezTo>
                  <a:pt x="6195325" y="6664433"/>
                  <a:pt x="6195325" y="6664433"/>
                  <a:pt x="6196864" y="6664754"/>
                </a:cubicBezTo>
                <a:cubicBezTo>
                  <a:pt x="6196864" y="6664754"/>
                  <a:pt x="6196864" y="6664754"/>
                  <a:pt x="6197788" y="6663792"/>
                </a:cubicBezTo>
                <a:cubicBezTo>
                  <a:pt x="6197788" y="6663792"/>
                  <a:pt x="6197788" y="6663792"/>
                  <a:pt x="6193786" y="6659622"/>
                </a:cubicBezTo>
                <a:cubicBezTo>
                  <a:pt x="6193786" y="6659622"/>
                  <a:pt x="6193786" y="6659622"/>
                  <a:pt x="6193171" y="6660585"/>
                </a:cubicBezTo>
                <a:cubicBezTo>
                  <a:pt x="6193171" y="6660585"/>
                  <a:pt x="6193171" y="6660585"/>
                  <a:pt x="6193171" y="6663150"/>
                </a:cubicBezTo>
                <a:cubicBezTo>
                  <a:pt x="6193171" y="6663150"/>
                  <a:pt x="6193171" y="6663150"/>
                  <a:pt x="6183937" y="6671489"/>
                </a:cubicBezTo>
                <a:cubicBezTo>
                  <a:pt x="6180859" y="6668602"/>
                  <a:pt x="6180552" y="6663150"/>
                  <a:pt x="6183937" y="6660264"/>
                </a:cubicBezTo>
                <a:cubicBezTo>
                  <a:pt x="6185784" y="6658340"/>
                  <a:pt x="6188554" y="6657698"/>
                  <a:pt x="6191324" y="6658660"/>
                </a:cubicBezTo>
                <a:cubicBezTo>
                  <a:pt x="6191324" y="6658660"/>
                  <a:pt x="6191324" y="6658660"/>
                  <a:pt x="6191940" y="6657377"/>
                </a:cubicBezTo>
                <a:cubicBezTo>
                  <a:pt x="6191940" y="6657377"/>
                  <a:pt x="6191940" y="6657377"/>
                  <a:pt x="6187938" y="6653208"/>
                </a:cubicBezTo>
                <a:close/>
                <a:moveTo>
                  <a:pt x="6196845" y="6642096"/>
                </a:moveTo>
                <a:cubicBezTo>
                  <a:pt x="6191242" y="6649399"/>
                  <a:pt x="6191242" y="6649399"/>
                  <a:pt x="6191242" y="6649399"/>
                </a:cubicBezTo>
                <a:cubicBezTo>
                  <a:pt x="6192799" y="6650351"/>
                  <a:pt x="6192799" y="6650351"/>
                  <a:pt x="6192799" y="6650351"/>
                </a:cubicBezTo>
                <a:cubicBezTo>
                  <a:pt x="6194355" y="6649399"/>
                  <a:pt x="6194355" y="6649399"/>
                  <a:pt x="6194355" y="6649399"/>
                </a:cubicBezTo>
                <a:cubicBezTo>
                  <a:pt x="6210230" y="6662734"/>
                  <a:pt x="6210230" y="6662734"/>
                  <a:pt x="6210230" y="6662734"/>
                </a:cubicBezTo>
                <a:cubicBezTo>
                  <a:pt x="6209919" y="6664639"/>
                  <a:pt x="6209919" y="6664639"/>
                  <a:pt x="6209919" y="6664639"/>
                </a:cubicBezTo>
                <a:lnTo>
                  <a:pt x="6210541" y="6665909"/>
                </a:lnTo>
                <a:cubicBezTo>
                  <a:pt x="6222992" y="6651304"/>
                  <a:pt x="6222992" y="6651304"/>
                  <a:pt x="6222992" y="6651304"/>
                </a:cubicBezTo>
                <a:cubicBezTo>
                  <a:pt x="6220191" y="6644319"/>
                  <a:pt x="6220191" y="6644319"/>
                  <a:pt x="6220191" y="6644319"/>
                </a:cubicBezTo>
                <a:cubicBezTo>
                  <a:pt x="6218323" y="6646224"/>
                  <a:pt x="6218323" y="6646224"/>
                  <a:pt x="6218323" y="6646224"/>
                </a:cubicBezTo>
                <a:cubicBezTo>
                  <a:pt x="6218323" y="6646224"/>
                  <a:pt x="6218946" y="6649081"/>
                  <a:pt x="6218946" y="6650669"/>
                </a:cubicBezTo>
                <a:cubicBezTo>
                  <a:pt x="6218323" y="6654162"/>
                  <a:pt x="6213654" y="6658607"/>
                  <a:pt x="6213654" y="6658607"/>
                </a:cubicBezTo>
                <a:cubicBezTo>
                  <a:pt x="6197468" y="6644954"/>
                  <a:pt x="6197468" y="6644954"/>
                  <a:pt x="6197468" y="6644954"/>
                </a:cubicBezTo>
                <a:cubicBezTo>
                  <a:pt x="6198090" y="6643049"/>
                  <a:pt x="6198090" y="6643049"/>
                  <a:pt x="6198090" y="6643049"/>
                </a:cubicBezTo>
                <a:cubicBezTo>
                  <a:pt x="6196845" y="6642096"/>
                  <a:pt x="6196845" y="6642096"/>
                  <a:pt x="6196845" y="6642096"/>
                </a:cubicBezTo>
                <a:close/>
                <a:moveTo>
                  <a:pt x="6013443" y="6635746"/>
                </a:moveTo>
                <a:lnTo>
                  <a:pt x="6013443" y="6637334"/>
                </a:lnTo>
                <a:lnTo>
                  <a:pt x="5995980" y="6650034"/>
                </a:lnTo>
                <a:lnTo>
                  <a:pt x="5994393" y="6648446"/>
                </a:lnTo>
                <a:lnTo>
                  <a:pt x="5992806" y="6650034"/>
                </a:lnTo>
                <a:lnTo>
                  <a:pt x="5997568" y="6654797"/>
                </a:lnTo>
                <a:lnTo>
                  <a:pt x="5999156" y="6654797"/>
                </a:lnTo>
                <a:lnTo>
                  <a:pt x="5999156" y="6651621"/>
                </a:lnTo>
                <a:lnTo>
                  <a:pt x="6011855" y="6643684"/>
                </a:lnTo>
                <a:lnTo>
                  <a:pt x="6005506" y="6665909"/>
                </a:lnTo>
                <a:lnTo>
                  <a:pt x="6008680" y="6669084"/>
                </a:lnTo>
                <a:lnTo>
                  <a:pt x="6024555" y="6653209"/>
                </a:lnTo>
                <a:lnTo>
                  <a:pt x="6026143" y="6651621"/>
                </a:lnTo>
                <a:lnTo>
                  <a:pt x="6027731" y="6651621"/>
                </a:lnTo>
                <a:lnTo>
                  <a:pt x="6024555" y="6646859"/>
                </a:lnTo>
                <a:lnTo>
                  <a:pt x="6022968" y="6648446"/>
                </a:lnTo>
                <a:lnTo>
                  <a:pt x="6022968" y="6650034"/>
                </a:lnTo>
                <a:lnTo>
                  <a:pt x="6011855" y="6661147"/>
                </a:lnTo>
                <a:lnTo>
                  <a:pt x="6016618" y="6638921"/>
                </a:lnTo>
                <a:lnTo>
                  <a:pt x="6015031" y="6635746"/>
                </a:lnTo>
                <a:close/>
                <a:moveTo>
                  <a:pt x="5999458" y="6630479"/>
                </a:moveTo>
                <a:cubicBezTo>
                  <a:pt x="5998324" y="6631200"/>
                  <a:pt x="5997567" y="6633004"/>
                  <a:pt x="5998324" y="6634809"/>
                </a:cubicBezTo>
                <a:cubicBezTo>
                  <a:pt x="5999079" y="6636613"/>
                  <a:pt x="6001348" y="6637334"/>
                  <a:pt x="6003237" y="6636613"/>
                </a:cubicBezTo>
                <a:cubicBezTo>
                  <a:pt x="6004749" y="6635891"/>
                  <a:pt x="6005506" y="6633726"/>
                  <a:pt x="6004749" y="6632283"/>
                </a:cubicBezTo>
                <a:cubicBezTo>
                  <a:pt x="6003616" y="6630479"/>
                  <a:pt x="6001348" y="6629396"/>
                  <a:pt x="5999458" y="6630479"/>
                </a:cubicBezTo>
                <a:close/>
                <a:moveTo>
                  <a:pt x="6207117" y="6626221"/>
                </a:moveTo>
                <a:lnTo>
                  <a:pt x="6203942" y="6632571"/>
                </a:lnTo>
                <a:lnTo>
                  <a:pt x="6203942" y="6634159"/>
                </a:lnTo>
                <a:lnTo>
                  <a:pt x="6207117" y="6632571"/>
                </a:lnTo>
                <a:lnTo>
                  <a:pt x="6224580" y="6643684"/>
                </a:lnTo>
                <a:lnTo>
                  <a:pt x="6224580" y="6645271"/>
                </a:lnTo>
                <a:lnTo>
                  <a:pt x="6226168" y="6645271"/>
                </a:lnTo>
                <a:lnTo>
                  <a:pt x="6230930" y="6637334"/>
                </a:lnTo>
                <a:lnTo>
                  <a:pt x="6229343" y="6637334"/>
                </a:lnTo>
                <a:lnTo>
                  <a:pt x="6227755" y="6638921"/>
                </a:lnTo>
                <a:lnTo>
                  <a:pt x="6207117" y="6627809"/>
                </a:lnTo>
                <a:lnTo>
                  <a:pt x="6208705" y="6626221"/>
                </a:lnTo>
                <a:close/>
                <a:moveTo>
                  <a:pt x="6002331" y="6615108"/>
                </a:moveTo>
                <a:lnTo>
                  <a:pt x="6002331" y="6616696"/>
                </a:lnTo>
                <a:lnTo>
                  <a:pt x="5983280" y="6626221"/>
                </a:lnTo>
                <a:lnTo>
                  <a:pt x="5981693" y="6624634"/>
                </a:lnTo>
                <a:lnTo>
                  <a:pt x="5980106" y="6624634"/>
                </a:lnTo>
                <a:lnTo>
                  <a:pt x="5983280" y="6632571"/>
                </a:lnTo>
                <a:lnTo>
                  <a:pt x="5984868" y="6632571"/>
                </a:lnTo>
                <a:lnTo>
                  <a:pt x="5984868" y="6630984"/>
                </a:lnTo>
                <a:lnTo>
                  <a:pt x="6003918" y="6621458"/>
                </a:lnTo>
                <a:lnTo>
                  <a:pt x="6005507" y="6623046"/>
                </a:lnTo>
                <a:lnTo>
                  <a:pt x="6007094" y="6621458"/>
                </a:lnTo>
                <a:lnTo>
                  <a:pt x="6003918" y="6615108"/>
                </a:lnTo>
                <a:close/>
                <a:moveTo>
                  <a:pt x="6217912" y="6602408"/>
                </a:moveTo>
                <a:cubicBezTo>
                  <a:pt x="6216642" y="6604272"/>
                  <a:pt x="6215690" y="6605514"/>
                  <a:pt x="6214737" y="6607999"/>
                </a:cubicBezTo>
                <a:cubicBezTo>
                  <a:pt x="6211562" y="6615143"/>
                  <a:pt x="6210292" y="6622908"/>
                  <a:pt x="6219817" y="6626945"/>
                </a:cubicBezTo>
                <a:cubicBezTo>
                  <a:pt x="6229660" y="6630983"/>
                  <a:pt x="6235058" y="6626324"/>
                  <a:pt x="6238550" y="6619802"/>
                </a:cubicBezTo>
                <a:cubicBezTo>
                  <a:pt x="6240138" y="6616075"/>
                  <a:pt x="6240455" y="6613279"/>
                  <a:pt x="6239503" y="6609241"/>
                </a:cubicBezTo>
                <a:cubicBezTo>
                  <a:pt x="6239503" y="6609241"/>
                  <a:pt x="6239503" y="6609241"/>
                  <a:pt x="6234423" y="6607067"/>
                </a:cubicBezTo>
                <a:cubicBezTo>
                  <a:pt x="6234423" y="6607067"/>
                  <a:pt x="6234423" y="6607067"/>
                  <a:pt x="6233470" y="6607999"/>
                </a:cubicBezTo>
                <a:cubicBezTo>
                  <a:pt x="6236328" y="6610794"/>
                  <a:pt x="6236963" y="6614832"/>
                  <a:pt x="6235693" y="6617628"/>
                </a:cubicBezTo>
                <a:cubicBezTo>
                  <a:pt x="6233470" y="6621976"/>
                  <a:pt x="6225215" y="6622908"/>
                  <a:pt x="6221722" y="6620112"/>
                </a:cubicBezTo>
                <a:cubicBezTo>
                  <a:pt x="6217912" y="6617317"/>
                  <a:pt x="6214737" y="6613900"/>
                  <a:pt x="6216642" y="6609863"/>
                </a:cubicBezTo>
                <a:cubicBezTo>
                  <a:pt x="6217912" y="6607378"/>
                  <a:pt x="6220135" y="6605825"/>
                  <a:pt x="6222992" y="6605825"/>
                </a:cubicBezTo>
                <a:cubicBezTo>
                  <a:pt x="6222992" y="6605825"/>
                  <a:pt x="6222992" y="6605825"/>
                  <a:pt x="6223310" y="6604272"/>
                </a:cubicBezTo>
                <a:cubicBezTo>
                  <a:pt x="6223310" y="6604272"/>
                  <a:pt x="6223310" y="6604272"/>
                  <a:pt x="6217912" y="6602408"/>
                </a:cubicBezTo>
                <a:close/>
                <a:moveTo>
                  <a:pt x="6129330" y="6599233"/>
                </a:moveTo>
                <a:cubicBezTo>
                  <a:pt x="6133335" y="6599233"/>
                  <a:pt x="6143192" y="6599233"/>
                  <a:pt x="6149968" y="6599233"/>
                </a:cubicBezTo>
                <a:cubicBezTo>
                  <a:pt x="6142884" y="6614711"/>
                  <a:pt x="6135799" y="6628900"/>
                  <a:pt x="6129330" y="6640508"/>
                </a:cubicBezTo>
                <a:cubicBezTo>
                  <a:pt x="6129330" y="6625353"/>
                  <a:pt x="6129330" y="6604393"/>
                  <a:pt x="6129330" y="6599233"/>
                </a:cubicBezTo>
                <a:close/>
                <a:moveTo>
                  <a:pt x="6065830" y="6599233"/>
                </a:moveTo>
                <a:cubicBezTo>
                  <a:pt x="6073348" y="6599233"/>
                  <a:pt x="6083480" y="6599233"/>
                  <a:pt x="6088055" y="6599233"/>
                </a:cubicBezTo>
                <a:cubicBezTo>
                  <a:pt x="6088055" y="6604393"/>
                  <a:pt x="6088055" y="6625353"/>
                  <a:pt x="6088055" y="6640508"/>
                </a:cubicBezTo>
                <a:cubicBezTo>
                  <a:pt x="6080866" y="6628900"/>
                  <a:pt x="6073348" y="6614711"/>
                  <a:pt x="6065830" y="6599233"/>
                </a:cubicBezTo>
                <a:close/>
                <a:moveTo>
                  <a:pt x="5985060" y="6592919"/>
                </a:moveTo>
                <a:cubicBezTo>
                  <a:pt x="5975325" y="6595487"/>
                  <a:pt x="5973756" y="6602551"/>
                  <a:pt x="5975325" y="6609935"/>
                </a:cubicBezTo>
                <a:cubicBezTo>
                  <a:pt x="5976267" y="6613788"/>
                  <a:pt x="5977838" y="6616036"/>
                  <a:pt x="5980978" y="6618283"/>
                </a:cubicBezTo>
                <a:cubicBezTo>
                  <a:pt x="5980978" y="6618283"/>
                  <a:pt x="5980978" y="6618283"/>
                  <a:pt x="5986630" y="6616999"/>
                </a:cubicBezTo>
                <a:cubicBezTo>
                  <a:pt x="5986630" y="6616999"/>
                  <a:pt x="5986630" y="6616999"/>
                  <a:pt x="5986630" y="6616036"/>
                </a:cubicBezTo>
                <a:cubicBezTo>
                  <a:pt x="5982862" y="6615715"/>
                  <a:pt x="5979094" y="6612183"/>
                  <a:pt x="5978465" y="6609293"/>
                </a:cubicBezTo>
                <a:cubicBezTo>
                  <a:pt x="5977523" y="6604477"/>
                  <a:pt x="5980978" y="6599661"/>
                  <a:pt x="5985688" y="6599340"/>
                </a:cubicBezTo>
                <a:cubicBezTo>
                  <a:pt x="5985688" y="6599340"/>
                  <a:pt x="5985688" y="6599340"/>
                  <a:pt x="5988828" y="6611862"/>
                </a:cubicBezTo>
                <a:cubicBezTo>
                  <a:pt x="5988828" y="6611862"/>
                  <a:pt x="5988828" y="6611862"/>
                  <a:pt x="5987886" y="6613146"/>
                </a:cubicBezTo>
                <a:cubicBezTo>
                  <a:pt x="5987886" y="6613146"/>
                  <a:pt x="5987886" y="6613146"/>
                  <a:pt x="5988200" y="6614430"/>
                </a:cubicBezTo>
                <a:cubicBezTo>
                  <a:pt x="5988200" y="6614430"/>
                  <a:pt x="5988200" y="6614430"/>
                  <a:pt x="5994166" y="6612825"/>
                </a:cubicBezTo>
                <a:cubicBezTo>
                  <a:pt x="5994166" y="6612825"/>
                  <a:pt x="5994166" y="6612825"/>
                  <a:pt x="5993538" y="6611541"/>
                </a:cubicBezTo>
                <a:cubicBezTo>
                  <a:pt x="5993538" y="6611541"/>
                  <a:pt x="5993538" y="6611541"/>
                  <a:pt x="5991340" y="6610578"/>
                </a:cubicBezTo>
                <a:cubicBezTo>
                  <a:pt x="5991340" y="6610578"/>
                  <a:pt x="5991340" y="6610578"/>
                  <a:pt x="5988828" y="6598377"/>
                </a:cubicBezTo>
                <a:cubicBezTo>
                  <a:pt x="5992597" y="6596772"/>
                  <a:pt x="5997307" y="6599019"/>
                  <a:pt x="5998249" y="6603193"/>
                </a:cubicBezTo>
                <a:cubicBezTo>
                  <a:pt x="5998877" y="6606083"/>
                  <a:pt x="5998249" y="6608972"/>
                  <a:pt x="5996365" y="6610899"/>
                </a:cubicBezTo>
                <a:cubicBezTo>
                  <a:pt x="5996365" y="6610899"/>
                  <a:pt x="5996365" y="6610899"/>
                  <a:pt x="5996992" y="6611862"/>
                </a:cubicBezTo>
                <a:cubicBezTo>
                  <a:pt x="5996992" y="6611862"/>
                  <a:pt x="5996992" y="6611862"/>
                  <a:pt x="6002330" y="6610257"/>
                </a:cubicBezTo>
                <a:cubicBezTo>
                  <a:pt x="6002017" y="6608009"/>
                  <a:pt x="6002017" y="6606404"/>
                  <a:pt x="6001388" y="6603835"/>
                </a:cubicBezTo>
                <a:cubicBezTo>
                  <a:pt x="5999190" y="6596130"/>
                  <a:pt x="5994794" y="6589708"/>
                  <a:pt x="5985060" y="6592919"/>
                </a:cubicBezTo>
                <a:close/>
                <a:moveTo>
                  <a:pt x="6218230" y="6591296"/>
                </a:moveTo>
                <a:lnTo>
                  <a:pt x="6216642" y="6599234"/>
                </a:lnTo>
                <a:lnTo>
                  <a:pt x="6218230" y="6599234"/>
                </a:lnTo>
                <a:lnTo>
                  <a:pt x="6219817" y="6597646"/>
                </a:lnTo>
                <a:lnTo>
                  <a:pt x="6240455" y="6600821"/>
                </a:lnTo>
                <a:lnTo>
                  <a:pt x="6240455" y="6602409"/>
                </a:lnTo>
                <a:lnTo>
                  <a:pt x="6242043" y="6603996"/>
                </a:lnTo>
                <a:lnTo>
                  <a:pt x="6243630" y="6594471"/>
                </a:lnTo>
                <a:lnTo>
                  <a:pt x="6242043" y="6596059"/>
                </a:lnTo>
                <a:lnTo>
                  <a:pt x="6219817" y="6592884"/>
                </a:lnTo>
                <a:lnTo>
                  <a:pt x="6219817" y="6591296"/>
                </a:lnTo>
                <a:close/>
                <a:moveTo>
                  <a:pt x="4811421" y="6570659"/>
                </a:moveTo>
                <a:cubicBezTo>
                  <a:pt x="4812046" y="6570659"/>
                  <a:pt x="4812046" y="6570659"/>
                  <a:pt x="4812359" y="6570659"/>
                </a:cubicBezTo>
                <a:cubicBezTo>
                  <a:pt x="4813298" y="6570659"/>
                  <a:pt x="4813298" y="6570987"/>
                  <a:pt x="4813298" y="6572952"/>
                </a:cubicBezTo>
                <a:lnTo>
                  <a:pt x="4813298" y="6576883"/>
                </a:lnTo>
                <a:cubicBezTo>
                  <a:pt x="4813298" y="6581797"/>
                  <a:pt x="4812673" y="6584090"/>
                  <a:pt x="4810796" y="6586056"/>
                </a:cubicBezTo>
                <a:cubicBezTo>
                  <a:pt x="4807980" y="6589332"/>
                  <a:pt x="4803602" y="6591297"/>
                  <a:pt x="4800166" y="6591297"/>
                </a:cubicBezTo>
                <a:cubicBezTo>
                  <a:pt x="4795787" y="6591297"/>
                  <a:pt x="4792659" y="6588349"/>
                  <a:pt x="4792659" y="6583763"/>
                </a:cubicBezTo>
                <a:cubicBezTo>
                  <a:pt x="4792659" y="6579832"/>
                  <a:pt x="4794536" y="6577211"/>
                  <a:pt x="4797977" y="6574918"/>
                </a:cubicBezTo>
                <a:cubicBezTo>
                  <a:pt x="4800789" y="6573280"/>
                  <a:pt x="4802978" y="6572625"/>
                  <a:pt x="4810169" y="6570987"/>
                </a:cubicBezTo>
                <a:cubicBezTo>
                  <a:pt x="4810169" y="6570987"/>
                  <a:pt x="4810169" y="6570987"/>
                  <a:pt x="4811421" y="6570659"/>
                </a:cubicBezTo>
                <a:close/>
                <a:moveTo>
                  <a:pt x="5974078" y="6569071"/>
                </a:moveTo>
                <a:cubicBezTo>
                  <a:pt x="5994394" y="6569721"/>
                  <a:pt x="5994394" y="6569721"/>
                  <a:pt x="5994394" y="6569721"/>
                </a:cubicBezTo>
                <a:cubicBezTo>
                  <a:pt x="5994072" y="6571994"/>
                  <a:pt x="5994394" y="6573293"/>
                  <a:pt x="5993749" y="6575566"/>
                </a:cubicBezTo>
                <a:cubicBezTo>
                  <a:pt x="5993103" y="6578488"/>
                  <a:pt x="5989557" y="6582710"/>
                  <a:pt x="5985364" y="6583035"/>
                </a:cubicBezTo>
                <a:cubicBezTo>
                  <a:pt x="5979237" y="6583359"/>
                  <a:pt x="5974400" y="6578164"/>
                  <a:pt x="5974078" y="6574267"/>
                </a:cubicBezTo>
                <a:cubicBezTo>
                  <a:pt x="5973756" y="6570045"/>
                  <a:pt x="5974078" y="6569071"/>
                  <a:pt x="5974078" y="6569071"/>
                </a:cubicBezTo>
                <a:close/>
                <a:moveTo>
                  <a:pt x="5970895" y="6561133"/>
                </a:moveTo>
                <a:cubicBezTo>
                  <a:pt x="5970895" y="6574627"/>
                  <a:pt x="5970895" y="6574627"/>
                  <a:pt x="5970895" y="6574627"/>
                </a:cubicBezTo>
                <a:cubicBezTo>
                  <a:pt x="5970581" y="6580732"/>
                  <a:pt x="5976858" y="6588121"/>
                  <a:pt x="5985016" y="6588121"/>
                </a:cubicBezTo>
                <a:cubicBezTo>
                  <a:pt x="5992548" y="6587479"/>
                  <a:pt x="5996313" y="6580089"/>
                  <a:pt x="5996628" y="6573342"/>
                </a:cubicBezTo>
                <a:cubicBezTo>
                  <a:pt x="5997568" y="6561776"/>
                  <a:pt x="5997568" y="6561776"/>
                  <a:pt x="5997568" y="6561776"/>
                </a:cubicBezTo>
                <a:lnTo>
                  <a:pt x="5996000" y="6561776"/>
                </a:lnTo>
                <a:cubicBezTo>
                  <a:pt x="5995058" y="6563382"/>
                  <a:pt x="5995058" y="6563382"/>
                  <a:pt x="5995058" y="6563382"/>
                </a:cubicBezTo>
                <a:cubicBezTo>
                  <a:pt x="5973718" y="6563061"/>
                  <a:pt x="5973718" y="6563061"/>
                  <a:pt x="5973718" y="6563061"/>
                </a:cubicBezTo>
                <a:cubicBezTo>
                  <a:pt x="5972463" y="6561133"/>
                  <a:pt x="5972463" y="6561133"/>
                  <a:pt x="5972463" y="6561133"/>
                </a:cubicBezTo>
                <a:cubicBezTo>
                  <a:pt x="5970895" y="6561133"/>
                  <a:pt x="5970895" y="6561133"/>
                  <a:pt x="5970895" y="6561133"/>
                </a:cubicBezTo>
                <a:close/>
                <a:moveTo>
                  <a:pt x="6218230" y="6559546"/>
                </a:moveTo>
                <a:cubicBezTo>
                  <a:pt x="6218230" y="6559546"/>
                  <a:pt x="6218230" y="6559546"/>
                  <a:pt x="6220070" y="6564826"/>
                </a:cubicBezTo>
                <a:cubicBezTo>
                  <a:pt x="6220070" y="6564826"/>
                  <a:pt x="6220070" y="6564826"/>
                  <a:pt x="6219764" y="6584394"/>
                </a:cubicBezTo>
                <a:lnTo>
                  <a:pt x="6218537" y="6588121"/>
                </a:lnTo>
                <a:cubicBezTo>
                  <a:pt x="6218537" y="6588121"/>
                  <a:pt x="6218537" y="6588121"/>
                  <a:pt x="6224364" y="6584394"/>
                </a:cubicBezTo>
                <a:cubicBezTo>
                  <a:pt x="6223751" y="6584394"/>
                  <a:pt x="6223137" y="6584083"/>
                  <a:pt x="6223137" y="6583773"/>
                </a:cubicBezTo>
                <a:cubicBezTo>
                  <a:pt x="6222524" y="6583152"/>
                  <a:pt x="6222830" y="6579735"/>
                  <a:pt x="6222830" y="6577561"/>
                </a:cubicBezTo>
                <a:cubicBezTo>
                  <a:pt x="6222830" y="6577561"/>
                  <a:pt x="6222830" y="6577561"/>
                  <a:pt x="6243685" y="6577250"/>
                </a:cubicBezTo>
                <a:cubicBezTo>
                  <a:pt x="6243685" y="6577250"/>
                  <a:pt x="6243685" y="6577250"/>
                  <a:pt x="6244605" y="6578803"/>
                </a:cubicBezTo>
                <a:cubicBezTo>
                  <a:pt x="6244605" y="6578803"/>
                  <a:pt x="6244605" y="6578803"/>
                  <a:pt x="6245218" y="6579114"/>
                </a:cubicBezTo>
                <a:cubicBezTo>
                  <a:pt x="6245218" y="6579114"/>
                  <a:pt x="6245218" y="6579114"/>
                  <a:pt x="6245218" y="6571349"/>
                </a:cubicBezTo>
                <a:cubicBezTo>
                  <a:pt x="6245218" y="6571349"/>
                  <a:pt x="6245218" y="6571349"/>
                  <a:pt x="6243992" y="6571349"/>
                </a:cubicBezTo>
                <a:cubicBezTo>
                  <a:pt x="6243992" y="6571349"/>
                  <a:pt x="6243992" y="6571349"/>
                  <a:pt x="6243685" y="6572281"/>
                </a:cubicBezTo>
                <a:cubicBezTo>
                  <a:pt x="6243685" y="6572281"/>
                  <a:pt x="6243685" y="6572281"/>
                  <a:pt x="6222524" y="6572591"/>
                </a:cubicBezTo>
                <a:cubicBezTo>
                  <a:pt x="6222524" y="6568243"/>
                  <a:pt x="6222524" y="6565137"/>
                  <a:pt x="6223444" y="6564516"/>
                </a:cubicBezTo>
                <a:cubicBezTo>
                  <a:pt x="6223751" y="6564205"/>
                  <a:pt x="6224364" y="6563895"/>
                  <a:pt x="6224977" y="6563895"/>
                </a:cubicBezTo>
                <a:cubicBezTo>
                  <a:pt x="6224977" y="6563895"/>
                  <a:pt x="6224977" y="6563895"/>
                  <a:pt x="6218230" y="6559546"/>
                </a:cubicBezTo>
                <a:close/>
                <a:moveTo>
                  <a:pt x="5983809" y="6552364"/>
                </a:moveTo>
                <a:cubicBezTo>
                  <a:pt x="5982298" y="6553120"/>
                  <a:pt x="5981692" y="6555010"/>
                  <a:pt x="5982298" y="6556900"/>
                </a:cubicBezTo>
                <a:cubicBezTo>
                  <a:pt x="5982902" y="6558790"/>
                  <a:pt x="5984717" y="6559546"/>
                  <a:pt x="5985926" y="6558790"/>
                </a:cubicBezTo>
                <a:cubicBezTo>
                  <a:pt x="5987437" y="6557278"/>
                  <a:pt x="5988043" y="6555388"/>
                  <a:pt x="5987437" y="6553498"/>
                </a:cubicBezTo>
                <a:cubicBezTo>
                  <a:pt x="5986834" y="6551986"/>
                  <a:pt x="5985018" y="6551608"/>
                  <a:pt x="5983809" y="6552364"/>
                </a:cubicBezTo>
                <a:close/>
                <a:moveTo>
                  <a:pt x="5026508" y="6543672"/>
                </a:moveTo>
                <a:cubicBezTo>
                  <a:pt x="5036386" y="6543672"/>
                  <a:pt x="5043486" y="6554080"/>
                  <a:pt x="5043486" y="6568904"/>
                </a:cubicBezTo>
                <a:cubicBezTo>
                  <a:pt x="5043486" y="6581520"/>
                  <a:pt x="5036696" y="6591297"/>
                  <a:pt x="5027743" y="6591297"/>
                </a:cubicBezTo>
                <a:cubicBezTo>
                  <a:pt x="5017557" y="6591297"/>
                  <a:pt x="5010148" y="6580889"/>
                  <a:pt x="5010148" y="6566696"/>
                </a:cubicBezTo>
                <a:cubicBezTo>
                  <a:pt x="5010148" y="6553450"/>
                  <a:pt x="5017248" y="6543672"/>
                  <a:pt x="5026508" y="6543672"/>
                </a:cubicBezTo>
                <a:close/>
                <a:moveTo>
                  <a:pt x="4954742" y="6543672"/>
                </a:moveTo>
                <a:cubicBezTo>
                  <a:pt x="4963220" y="6543672"/>
                  <a:pt x="4968873" y="6552679"/>
                  <a:pt x="4968873" y="6566831"/>
                </a:cubicBezTo>
                <a:cubicBezTo>
                  <a:pt x="4968873" y="6581627"/>
                  <a:pt x="4961336" y="6592885"/>
                  <a:pt x="4951602" y="6592885"/>
                </a:cubicBezTo>
                <a:cubicBezTo>
                  <a:pt x="4947520" y="6592885"/>
                  <a:pt x="4943121" y="6590312"/>
                  <a:pt x="4941867" y="6587739"/>
                </a:cubicBezTo>
                <a:cubicBezTo>
                  <a:pt x="4940924" y="6585166"/>
                  <a:pt x="4940297" y="6581627"/>
                  <a:pt x="4940297" y="6571334"/>
                </a:cubicBezTo>
                <a:cubicBezTo>
                  <a:pt x="4940297" y="6562971"/>
                  <a:pt x="4940924" y="6557503"/>
                  <a:pt x="4942494" y="6553965"/>
                </a:cubicBezTo>
                <a:cubicBezTo>
                  <a:pt x="4944692" y="6547532"/>
                  <a:pt x="4949718" y="6543672"/>
                  <a:pt x="4954742" y="6543672"/>
                </a:cubicBezTo>
                <a:close/>
                <a:moveTo>
                  <a:pt x="5178611" y="6542084"/>
                </a:moveTo>
                <a:cubicBezTo>
                  <a:pt x="5183202" y="6542084"/>
                  <a:pt x="5187465" y="6544624"/>
                  <a:pt x="5189759" y="6548752"/>
                </a:cubicBezTo>
                <a:cubicBezTo>
                  <a:pt x="5191727" y="6552562"/>
                  <a:pt x="5192710" y="6557959"/>
                  <a:pt x="5192710" y="6566214"/>
                </a:cubicBezTo>
                <a:cubicBezTo>
                  <a:pt x="5192710" y="6582089"/>
                  <a:pt x="5188121" y="6589709"/>
                  <a:pt x="5178611" y="6589709"/>
                </a:cubicBezTo>
                <a:cubicBezTo>
                  <a:pt x="5169104" y="6589709"/>
                  <a:pt x="5162548" y="6579549"/>
                  <a:pt x="5162548" y="6564944"/>
                </a:cubicBezTo>
                <a:cubicBezTo>
                  <a:pt x="5162548" y="6551609"/>
                  <a:pt x="5169104" y="6542084"/>
                  <a:pt x="5178611" y="6542084"/>
                </a:cubicBezTo>
                <a:close/>
                <a:moveTo>
                  <a:pt x="4872968" y="6542084"/>
                </a:moveTo>
                <a:cubicBezTo>
                  <a:pt x="4877312" y="6542084"/>
                  <a:pt x="4881351" y="6544624"/>
                  <a:pt x="4883528" y="6548752"/>
                </a:cubicBezTo>
                <a:cubicBezTo>
                  <a:pt x="4885388" y="6552562"/>
                  <a:pt x="4886321" y="6557959"/>
                  <a:pt x="4886321" y="6566214"/>
                </a:cubicBezTo>
                <a:cubicBezTo>
                  <a:pt x="4886321" y="6582089"/>
                  <a:pt x="4881972" y="6589709"/>
                  <a:pt x="4872968" y="6589709"/>
                </a:cubicBezTo>
                <a:cubicBezTo>
                  <a:pt x="4863959" y="6589709"/>
                  <a:pt x="4857745" y="6579549"/>
                  <a:pt x="4857745" y="6564944"/>
                </a:cubicBezTo>
                <a:cubicBezTo>
                  <a:pt x="4857745" y="6551609"/>
                  <a:pt x="4863959" y="6542084"/>
                  <a:pt x="4872968" y="6542084"/>
                </a:cubicBezTo>
                <a:close/>
                <a:moveTo>
                  <a:pt x="5579869" y="6540496"/>
                </a:moveTo>
                <a:cubicBezTo>
                  <a:pt x="5583002" y="6540496"/>
                  <a:pt x="5585823" y="6541819"/>
                  <a:pt x="5587389" y="6544134"/>
                </a:cubicBezTo>
                <a:cubicBezTo>
                  <a:pt x="5588642" y="6546119"/>
                  <a:pt x="5589582" y="6549426"/>
                  <a:pt x="5589582" y="6551741"/>
                </a:cubicBezTo>
                <a:cubicBezTo>
                  <a:pt x="5589582" y="6553395"/>
                  <a:pt x="5588957" y="6554387"/>
                  <a:pt x="5587077" y="6554387"/>
                </a:cubicBezTo>
                <a:cubicBezTo>
                  <a:pt x="5584571" y="6554718"/>
                  <a:pt x="5578303" y="6555379"/>
                  <a:pt x="5576110" y="6555710"/>
                </a:cubicBezTo>
                <a:cubicBezTo>
                  <a:pt x="5576110" y="6555710"/>
                  <a:pt x="5576110" y="6555710"/>
                  <a:pt x="5570157" y="6556041"/>
                </a:cubicBezTo>
                <a:lnTo>
                  <a:pt x="5567337" y="6556371"/>
                </a:lnTo>
                <a:cubicBezTo>
                  <a:pt x="5566084" y="6556371"/>
                  <a:pt x="5565771" y="6555710"/>
                  <a:pt x="5565771" y="6554718"/>
                </a:cubicBezTo>
                <a:cubicBezTo>
                  <a:pt x="5565771" y="6552402"/>
                  <a:pt x="5567024" y="6548434"/>
                  <a:pt x="5569217" y="6545788"/>
                </a:cubicBezTo>
                <a:cubicBezTo>
                  <a:pt x="5571410" y="6542481"/>
                  <a:pt x="5575482" y="6540496"/>
                  <a:pt x="5579869" y="6540496"/>
                </a:cubicBezTo>
                <a:close/>
                <a:moveTo>
                  <a:pt x="6129330" y="6537321"/>
                </a:moveTo>
                <a:cubicBezTo>
                  <a:pt x="6173780" y="6537321"/>
                  <a:pt x="6173780" y="6537321"/>
                  <a:pt x="6173780" y="6537321"/>
                </a:cubicBezTo>
                <a:cubicBezTo>
                  <a:pt x="6171604" y="6544512"/>
                  <a:pt x="6169428" y="6552029"/>
                  <a:pt x="6166631" y="6559546"/>
                </a:cubicBezTo>
                <a:cubicBezTo>
                  <a:pt x="6158549" y="6559546"/>
                  <a:pt x="6135236" y="6559546"/>
                  <a:pt x="6129330" y="6559546"/>
                </a:cubicBezTo>
                <a:cubicBezTo>
                  <a:pt x="6129330" y="6554971"/>
                  <a:pt x="6129330" y="6543858"/>
                  <a:pt x="6129330" y="6537321"/>
                </a:cubicBezTo>
                <a:close/>
                <a:moveTo>
                  <a:pt x="6096878" y="6537321"/>
                </a:moveTo>
                <a:cubicBezTo>
                  <a:pt x="6108373" y="6537321"/>
                  <a:pt x="6108373" y="6537321"/>
                  <a:pt x="6108373" y="6537321"/>
                </a:cubicBezTo>
                <a:cubicBezTo>
                  <a:pt x="6119869" y="6537321"/>
                  <a:pt x="6119869" y="6537321"/>
                  <a:pt x="6119869" y="6537321"/>
                </a:cubicBezTo>
                <a:cubicBezTo>
                  <a:pt x="6119869" y="6568512"/>
                  <a:pt x="6119869" y="6568512"/>
                  <a:pt x="6119869" y="6568512"/>
                </a:cubicBezTo>
                <a:cubicBezTo>
                  <a:pt x="6164255" y="6568512"/>
                  <a:pt x="6164255" y="6568512"/>
                  <a:pt x="6164255" y="6568512"/>
                </a:cubicBezTo>
                <a:cubicBezTo>
                  <a:pt x="6163936" y="6569466"/>
                  <a:pt x="6163297" y="6570739"/>
                  <a:pt x="6162659" y="6572012"/>
                </a:cubicBezTo>
                <a:cubicBezTo>
                  <a:pt x="6160423" y="6578060"/>
                  <a:pt x="6157549" y="6584107"/>
                  <a:pt x="6154995" y="6590154"/>
                </a:cubicBezTo>
                <a:cubicBezTo>
                  <a:pt x="6124659" y="6590154"/>
                  <a:pt x="6124659" y="6590154"/>
                  <a:pt x="6124659" y="6590154"/>
                </a:cubicBezTo>
                <a:cubicBezTo>
                  <a:pt x="6119869" y="6590154"/>
                  <a:pt x="6119869" y="6590154"/>
                  <a:pt x="6119869" y="6590154"/>
                </a:cubicBezTo>
                <a:cubicBezTo>
                  <a:pt x="6119869" y="6655080"/>
                  <a:pt x="6119869" y="6655080"/>
                  <a:pt x="6119869" y="6655080"/>
                </a:cubicBezTo>
                <a:cubicBezTo>
                  <a:pt x="6116676" y="6659854"/>
                  <a:pt x="6113483" y="6663992"/>
                  <a:pt x="6110928" y="6666538"/>
                </a:cubicBezTo>
                <a:cubicBezTo>
                  <a:pt x="6110289" y="6667493"/>
                  <a:pt x="6109012" y="6668448"/>
                  <a:pt x="6108373" y="6669084"/>
                </a:cubicBezTo>
                <a:cubicBezTo>
                  <a:pt x="6107735" y="6668448"/>
                  <a:pt x="6106777" y="6667493"/>
                  <a:pt x="6105819" y="6666538"/>
                </a:cubicBezTo>
                <a:cubicBezTo>
                  <a:pt x="6103264" y="6663992"/>
                  <a:pt x="6100390" y="6659854"/>
                  <a:pt x="6096878" y="6655080"/>
                </a:cubicBezTo>
                <a:cubicBezTo>
                  <a:pt x="6096878" y="6590154"/>
                  <a:pt x="6096878" y="6590154"/>
                  <a:pt x="6096878" y="6590154"/>
                </a:cubicBezTo>
                <a:cubicBezTo>
                  <a:pt x="6092407" y="6590154"/>
                  <a:pt x="6092407" y="6590154"/>
                  <a:pt x="6092407" y="6590154"/>
                </a:cubicBezTo>
                <a:cubicBezTo>
                  <a:pt x="6062391" y="6590154"/>
                  <a:pt x="6062391" y="6590154"/>
                  <a:pt x="6062391" y="6590154"/>
                </a:cubicBezTo>
                <a:cubicBezTo>
                  <a:pt x="6059517" y="6584107"/>
                  <a:pt x="6056962" y="6578060"/>
                  <a:pt x="6054727" y="6572012"/>
                </a:cubicBezTo>
                <a:cubicBezTo>
                  <a:pt x="6054088" y="6570739"/>
                  <a:pt x="6053769" y="6569466"/>
                  <a:pt x="6053130" y="6568512"/>
                </a:cubicBezTo>
                <a:cubicBezTo>
                  <a:pt x="6096878" y="6568512"/>
                  <a:pt x="6096878" y="6568512"/>
                  <a:pt x="6096878" y="6568512"/>
                </a:cubicBezTo>
                <a:cubicBezTo>
                  <a:pt x="6096878" y="6537321"/>
                  <a:pt x="6096878" y="6537321"/>
                  <a:pt x="6096878" y="6537321"/>
                </a:cubicBezTo>
                <a:close/>
                <a:moveTo>
                  <a:pt x="6042017" y="6537321"/>
                </a:moveTo>
                <a:cubicBezTo>
                  <a:pt x="6088055" y="6537321"/>
                  <a:pt x="6088055" y="6537321"/>
                  <a:pt x="6088055" y="6537321"/>
                </a:cubicBezTo>
                <a:cubicBezTo>
                  <a:pt x="6088055" y="6543858"/>
                  <a:pt x="6088055" y="6554971"/>
                  <a:pt x="6088055" y="6559546"/>
                </a:cubicBezTo>
                <a:cubicBezTo>
                  <a:pt x="6081571" y="6559546"/>
                  <a:pt x="6057580" y="6559546"/>
                  <a:pt x="6049150" y="6559546"/>
                </a:cubicBezTo>
                <a:cubicBezTo>
                  <a:pt x="6046232" y="6552029"/>
                  <a:pt x="6043963" y="6544512"/>
                  <a:pt x="6042017" y="6537321"/>
                </a:cubicBezTo>
                <a:close/>
                <a:moveTo>
                  <a:pt x="5089323" y="6532559"/>
                </a:moveTo>
                <a:cubicBezTo>
                  <a:pt x="5089323" y="6532559"/>
                  <a:pt x="5088378" y="6532877"/>
                  <a:pt x="5087120" y="6532877"/>
                </a:cubicBezTo>
                <a:cubicBezTo>
                  <a:pt x="5087120" y="6532877"/>
                  <a:pt x="5087120" y="6532877"/>
                  <a:pt x="5067916" y="6534782"/>
                </a:cubicBezTo>
                <a:cubicBezTo>
                  <a:pt x="5066342" y="6535099"/>
                  <a:pt x="5065710" y="6535099"/>
                  <a:pt x="5065710" y="6536687"/>
                </a:cubicBezTo>
                <a:cubicBezTo>
                  <a:pt x="5065710" y="6536687"/>
                  <a:pt x="5065710" y="6536687"/>
                  <a:pt x="5065710" y="6538909"/>
                </a:cubicBezTo>
                <a:cubicBezTo>
                  <a:pt x="5065710" y="6540497"/>
                  <a:pt x="5066342" y="6540814"/>
                  <a:pt x="5069489" y="6541132"/>
                </a:cubicBezTo>
                <a:cubicBezTo>
                  <a:pt x="5074527" y="6541767"/>
                  <a:pt x="5074842" y="6543037"/>
                  <a:pt x="5074842" y="6558277"/>
                </a:cubicBezTo>
                <a:cubicBezTo>
                  <a:pt x="5074842" y="6558277"/>
                  <a:pt x="5074842" y="6558277"/>
                  <a:pt x="5074842" y="6570025"/>
                </a:cubicBezTo>
                <a:cubicBezTo>
                  <a:pt x="5074842" y="6570025"/>
                  <a:pt x="5074842" y="6570025"/>
                  <a:pt x="5074842" y="6577010"/>
                </a:cubicBezTo>
                <a:cubicBezTo>
                  <a:pt x="5074842" y="6579232"/>
                  <a:pt x="5074842" y="6581455"/>
                  <a:pt x="5074842" y="6582725"/>
                </a:cubicBezTo>
                <a:cubicBezTo>
                  <a:pt x="5074842" y="6589710"/>
                  <a:pt x="5076731" y="6594472"/>
                  <a:pt x="5080824" y="6597012"/>
                </a:cubicBezTo>
                <a:cubicBezTo>
                  <a:pt x="5084286" y="6599235"/>
                  <a:pt x="5089323" y="6600505"/>
                  <a:pt x="5094046" y="6600505"/>
                </a:cubicBezTo>
                <a:cubicBezTo>
                  <a:pt x="5100972" y="6600505"/>
                  <a:pt x="5103490" y="6598917"/>
                  <a:pt x="5112304" y="6590980"/>
                </a:cubicBezTo>
                <a:cubicBezTo>
                  <a:pt x="5113880" y="6589075"/>
                  <a:pt x="5114508" y="6588757"/>
                  <a:pt x="5115138" y="6588757"/>
                </a:cubicBezTo>
                <a:cubicBezTo>
                  <a:pt x="5115768" y="6588757"/>
                  <a:pt x="5116082" y="6589710"/>
                  <a:pt x="5116398" y="6591615"/>
                </a:cubicBezTo>
                <a:cubicBezTo>
                  <a:pt x="5117027" y="6600822"/>
                  <a:pt x="5117027" y="6600822"/>
                  <a:pt x="5118599" y="6600822"/>
                </a:cubicBezTo>
                <a:cubicBezTo>
                  <a:pt x="5118917" y="6600822"/>
                  <a:pt x="5119546" y="6600505"/>
                  <a:pt x="5120489" y="6600505"/>
                </a:cubicBezTo>
                <a:cubicBezTo>
                  <a:pt x="5120489" y="6600505"/>
                  <a:pt x="5120489" y="6600505"/>
                  <a:pt x="5138120" y="6597965"/>
                </a:cubicBezTo>
                <a:cubicBezTo>
                  <a:pt x="5139694" y="6597965"/>
                  <a:pt x="5140322" y="6597330"/>
                  <a:pt x="5140322" y="6595742"/>
                </a:cubicBezTo>
                <a:cubicBezTo>
                  <a:pt x="5140322" y="6595742"/>
                  <a:pt x="5140322" y="6595742"/>
                  <a:pt x="5140322" y="6594155"/>
                </a:cubicBezTo>
                <a:cubicBezTo>
                  <a:pt x="5140322" y="6592567"/>
                  <a:pt x="5139694" y="6592250"/>
                  <a:pt x="5137805" y="6591932"/>
                </a:cubicBezTo>
                <a:cubicBezTo>
                  <a:pt x="5132767" y="6591297"/>
                  <a:pt x="5131509" y="6590345"/>
                  <a:pt x="5131195" y="6586535"/>
                </a:cubicBezTo>
                <a:cubicBezTo>
                  <a:pt x="5130880" y="6584312"/>
                  <a:pt x="5130565" y="6577010"/>
                  <a:pt x="5130565" y="6564627"/>
                </a:cubicBezTo>
                <a:lnTo>
                  <a:pt x="5130565" y="6555419"/>
                </a:lnTo>
                <a:cubicBezTo>
                  <a:pt x="5130565" y="6552244"/>
                  <a:pt x="5130565" y="6549387"/>
                  <a:pt x="5130565" y="6546847"/>
                </a:cubicBezTo>
                <a:cubicBezTo>
                  <a:pt x="5130880" y="6541132"/>
                  <a:pt x="5130880" y="6541132"/>
                  <a:pt x="5130880" y="6537639"/>
                </a:cubicBezTo>
                <a:cubicBezTo>
                  <a:pt x="5130880" y="6537639"/>
                  <a:pt x="5130880" y="6537639"/>
                  <a:pt x="5131195" y="6534147"/>
                </a:cubicBezTo>
                <a:cubicBezTo>
                  <a:pt x="5131195" y="6532877"/>
                  <a:pt x="5130565" y="6532559"/>
                  <a:pt x="5129304" y="6532559"/>
                </a:cubicBezTo>
                <a:cubicBezTo>
                  <a:pt x="5128990" y="6532559"/>
                  <a:pt x="5128044" y="6532559"/>
                  <a:pt x="5127416" y="6532877"/>
                </a:cubicBezTo>
                <a:cubicBezTo>
                  <a:pt x="5127416" y="6532877"/>
                  <a:pt x="5127416" y="6532877"/>
                  <a:pt x="5108842" y="6534782"/>
                </a:cubicBezTo>
                <a:cubicBezTo>
                  <a:pt x="5106954" y="6534782"/>
                  <a:pt x="5106638" y="6535099"/>
                  <a:pt x="5106638" y="6536687"/>
                </a:cubicBezTo>
                <a:cubicBezTo>
                  <a:pt x="5106638" y="6536687"/>
                  <a:pt x="5106638" y="6536687"/>
                  <a:pt x="5106638" y="6538909"/>
                </a:cubicBezTo>
                <a:cubicBezTo>
                  <a:pt x="5106638" y="6540497"/>
                  <a:pt x="5107268" y="6540814"/>
                  <a:pt x="5110102" y="6541132"/>
                </a:cubicBezTo>
                <a:cubicBezTo>
                  <a:pt x="5113564" y="6541449"/>
                  <a:pt x="5114825" y="6542402"/>
                  <a:pt x="5115138" y="6544942"/>
                </a:cubicBezTo>
                <a:cubicBezTo>
                  <a:pt x="5115453" y="6546212"/>
                  <a:pt x="5115768" y="6553197"/>
                  <a:pt x="5115768" y="6558277"/>
                </a:cubicBezTo>
                <a:cubicBezTo>
                  <a:pt x="5115768" y="6558277"/>
                  <a:pt x="5115768" y="6558277"/>
                  <a:pt x="5115768" y="6564627"/>
                </a:cubicBezTo>
                <a:cubicBezTo>
                  <a:pt x="5115768" y="6575105"/>
                  <a:pt x="5115453" y="6578280"/>
                  <a:pt x="5113564" y="6581455"/>
                </a:cubicBezTo>
                <a:cubicBezTo>
                  <a:pt x="5111359" y="6585900"/>
                  <a:pt x="5106009" y="6588757"/>
                  <a:pt x="5100026" y="6588757"/>
                </a:cubicBezTo>
                <a:cubicBezTo>
                  <a:pt x="5096249" y="6588757"/>
                  <a:pt x="5093416" y="6587487"/>
                  <a:pt x="5091842" y="6585265"/>
                </a:cubicBezTo>
                <a:cubicBezTo>
                  <a:pt x="5089954" y="6582407"/>
                  <a:pt x="5089639" y="6580502"/>
                  <a:pt x="5089639" y="6568437"/>
                </a:cubicBezTo>
                <a:cubicBezTo>
                  <a:pt x="5089639" y="6568437"/>
                  <a:pt x="5089639" y="6568437"/>
                  <a:pt x="5089639" y="6557959"/>
                </a:cubicBezTo>
                <a:cubicBezTo>
                  <a:pt x="5089639" y="6551609"/>
                  <a:pt x="5089954" y="6543354"/>
                  <a:pt x="5090582" y="6537004"/>
                </a:cubicBezTo>
                <a:cubicBezTo>
                  <a:pt x="5090582" y="6535734"/>
                  <a:pt x="5090582" y="6534782"/>
                  <a:pt x="5090582" y="6534147"/>
                </a:cubicBezTo>
                <a:cubicBezTo>
                  <a:pt x="5090582" y="6533194"/>
                  <a:pt x="5090268" y="6532559"/>
                  <a:pt x="5089323" y="6532559"/>
                </a:cubicBezTo>
                <a:close/>
                <a:moveTo>
                  <a:pt x="5027612" y="6532559"/>
                </a:moveTo>
                <a:cubicBezTo>
                  <a:pt x="5017451" y="6532559"/>
                  <a:pt x="5009832" y="6535749"/>
                  <a:pt x="5003796" y="6542129"/>
                </a:cubicBezTo>
                <a:cubicBezTo>
                  <a:pt x="4997764" y="6548828"/>
                  <a:pt x="4994273" y="6558078"/>
                  <a:pt x="4994273" y="6568605"/>
                </a:cubicBezTo>
                <a:cubicBezTo>
                  <a:pt x="4994273" y="6588382"/>
                  <a:pt x="5006339" y="6600822"/>
                  <a:pt x="5025071" y="6600822"/>
                </a:cubicBezTo>
                <a:cubicBezTo>
                  <a:pt x="5036184" y="6600822"/>
                  <a:pt x="5045073" y="6596994"/>
                  <a:pt x="5051107" y="6589658"/>
                </a:cubicBezTo>
                <a:cubicBezTo>
                  <a:pt x="5056187" y="6583278"/>
                  <a:pt x="5059361" y="6574027"/>
                  <a:pt x="5059361" y="6565096"/>
                </a:cubicBezTo>
                <a:cubicBezTo>
                  <a:pt x="5059361" y="6558078"/>
                  <a:pt x="5057457" y="6551698"/>
                  <a:pt x="5054599" y="6546276"/>
                </a:cubicBezTo>
                <a:cubicBezTo>
                  <a:pt x="5049520" y="6537344"/>
                  <a:pt x="5039677" y="6532559"/>
                  <a:pt x="5027612" y="6532559"/>
                </a:cubicBezTo>
                <a:close/>
                <a:moveTo>
                  <a:pt x="4803177" y="6532559"/>
                </a:moveTo>
                <a:cubicBezTo>
                  <a:pt x="4798465" y="6532559"/>
                  <a:pt x="4791238" y="6533525"/>
                  <a:pt x="4786838" y="6534491"/>
                </a:cubicBezTo>
                <a:cubicBezTo>
                  <a:pt x="4782755" y="6535778"/>
                  <a:pt x="4781810" y="6536744"/>
                  <a:pt x="4781497" y="6540285"/>
                </a:cubicBezTo>
                <a:lnTo>
                  <a:pt x="4780556" y="6547366"/>
                </a:lnTo>
                <a:cubicBezTo>
                  <a:pt x="4780556" y="6547366"/>
                  <a:pt x="4780556" y="6547366"/>
                  <a:pt x="4780556" y="6548010"/>
                </a:cubicBezTo>
                <a:cubicBezTo>
                  <a:pt x="4780556" y="6549297"/>
                  <a:pt x="4780870" y="6549619"/>
                  <a:pt x="4781497" y="6549619"/>
                </a:cubicBezTo>
                <a:cubicBezTo>
                  <a:pt x="4781810" y="6549619"/>
                  <a:pt x="4782440" y="6549619"/>
                  <a:pt x="4783384" y="6548976"/>
                </a:cubicBezTo>
                <a:cubicBezTo>
                  <a:pt x="4788409" y="6546079"/>
                  <a:pt x="4795636" y="6543825"/>
                  <a:pt x="4801291" y="6543825"/>
                </a:cubicBezTo>
                <a:cubicBezTo>
                  <a:pt x="4809776" y="6543825"/>
                  <a:pt x="4812916" y="6547366"/>
                  <a:pt x="4812916" y="6556379"/>
                </a:cubicBezTo>
                <a:cubicBezTo>
                  <a:pt x="4812916" y="6556379"/>
                  <a:pt x="4812916" y="6556379"/>
                  <a:pt x="4812916" y="6558632"/>
                </a:cubicBezTo>
                <a:cubicBezTo>
                  <a:pt x="4812916" y="6562817"/>
                  <a:pt x="4812288" y="6563461"/>
                  <a:pt x="4804747" y="6565070"/>
                </a:cubicBezTo>
                <a:cubicBezTo>
                  <a:pt x="4804747" y="6565070"/>
                  <a:pt x="4804747" y="6565070"/>
                  <a:pt x="4787782" y="6568611"/>
                </a:cubicBezTo>
                <a:cubicBezTo>
                  <a:pt x="4781185" y="6569898"/>
                  <a:pt x="4780870" y="6569898"/>
                  <a:pt x="4779927" y="6571508"/>
                </a:cubicBezTo>
                <a:cubicBezTo>
                  <a:pt x="4778041" y="6574405"/>
                  <a:pt x="4776786" y="6579877"/>
                  <a:pt x="4776786" y="6584705"/>
                </a:cubicBezTo>
                <a:cubicBezTo>
                  <a:pt x="4776786" y="6594040"/>
                  <a:pt x="4783069" y="6601444"/>
                  <a:pt x="4791238" y="6601444"/>
                </a:cubicBezTo>
                <a:cubicBezTo>
                  <a:pt x="4795636" y="6601444"/>
                  <a:pt x="4800350" y="6600156"/>
                  <a:pt x="4804120" y="6597903"/>
                </a:cubicBezTo>
                <a:cubicBezTo>
                  <a:pt x="4805690" y="6596937"/>
                  <a:pt x="4811032" y="6593074"/>
                  <a:pt x="4811661" y="6592109"/>
                </a:cubicBezTo>
                <a:cubicBezTo>
                  <a:pt x="4812288" y="6592109"/>
                  <a:pt x="4812602" y="6591787"/>
                  <a:pt x="4812602" y="6591787"/>
                </a:cubicBezTo>
                <a:cubicBezTo>
                  <a:pt x="4813231" y="6591787"/>
                  <a:pt x="4813545" y="6592753"/>
                  <a:pt x="4813545" y="6595328"/>
                </a:cubicBezTo>
                <a:cubicBezTo>
                  <a:pt x="4813545" y="6596293"/>
                  <a:pt x="4813859" y="6599512"/>
                  <a:pt x="4814174" y="6600478"/>
                </a:cubicBezTo>
                <a:cubicBezTo>
                  <a:pt x="4814488" y="6602087"/>
                  <a:pt x="4815117" y="6602409"/>
                  <a:pt x="4816372" y="6602409"/>
                </a:cubicBezTo>
                <a:cubicBezTo>
                  <a:pt x="4817630" y="6602409"/>
                  <a:pt x="4818573" y="6602409"/>
                  <a:pt x="4819200" y="6602409"/>
                </a:cubicBezTo>
                <a:cubicBezTo>
                  <a:pt x="4819200" y="6602409"/>
                  <a:pt x="4819200" y="6602409"/>
                  <a:pt x="4834596" y="6599512"/>
                </a:cubicBezTo>
                <a:cubicBezTo>
                  <a:pt x="4836794" y="6598868"/>
                  <a:pt x="4837109" y="6598868"/>
                  <a:pt x="4837109" y="6597259"/>
                </a:cubicBezTo>
                <a:cubicBezTo>
                  <a:pt x="4837109" y="6597259"/>
                  <a:pt x="4837109" y="6597259"/>
                  <a:pt x="4837109" y="6595328"/>
                </a:cubicBezTo>
                <a:cubicBezTo>
                  <a:pt x="4837109" y="6593718"/>
                  <a:pt x="4836480" y="6593074"/>
                  <a:pt x="4833968" y="6593074"/>
                </a:cubicBezTo>
                <a:cubicBezTo>
                  <a:pt x="4830825" y="6592753"/>
                  <a:pt x="4829570" y="6592109"/>
                  <a:pt x="4828312" y="6591465"/>
                </a:cubicBezTo>
                <a:cubicBezTo>
                  <a:pt x="4826740" y="6589856"/>
                  <a:pt x="4826740" y="6589856"/>
                  <a:pt x="4826740" y="6576336"/>
                </a:cubicBezTo>
                <a:cubicBezTo>
                  <a:pt x="4826740" y="6576336"/>
                  <a:pt x="4826740" y="6576336"/>
                  <a:pt x="4827371" y="6551551"/>
                </a:cubicBezTo>
                <a:cubicBezTo>
                  <a:pt x="4827371" y="6538675"/>
                  <a:pt x="4819828" y="6532559"/>
                  <a:pt x="4803177" y="6532559"/>
                </a:cubicBezTo>
                <a:close/>
                <a:moveTo>
                  <a:pt x="6236007" y="6532558"/>
                </a:moveTo>
                <a:cubicBezTo>
                  <a:pt x="6236007" y="6532558"/>
                  <a:pt x="6236007" y="6532558"/>
                  <a:pt x="6230040" y="6533843"/>
                </a:cubicBezTo>
                <a:cubicBezTo>
                  <a:pt x="6230040" y="6533843"/>
                  <a:pt x="6230040" y="6533843"/>
                  <a:pt x="6230040" y="6534806"/>
                </a:cubicBezTo>
                <a:cubicBezTo>
                  <a:pt x="6234349" y="6535448"/>
                  <a:pt x="6237995" y="6538659"/>
                  <a:pt x="6238658" y="6541869"/>
                </a:cubicBezTo>
                <a:cubicBezTo>
                  <a:pt x="6239653" y="6546364"/>
                  <a:pt x="6236007" y="6551501"/>
                  <a:pt x="6231035" y="6551822"/>
                </a:cubicBezTo>
                <a:cubicBezTo>
                  <a:pt x="6231035" y="6551822"/>
                  <a:pt x="6231035" y="6551822"/>
                  <a:pt x="6227720" y="6538980"/>
                </a:cubicBezTo>
                <a:cubicBezTo>
                  <a:pt x="6227720" y="6538980"/>
                  <a:pt x="6227720" y="6538980"/>
                  <a:pt x="6228714" y="6537374"/>
                </a:cubicBezTo>
                <a:cubicBezTo>
                  <a:pt x="6228714" y="6537374"/>
                  <a:pt x="6228714" y="6537374"/>
                  <a:pt x="6228383" y="6536411"/>
                </a:cubicBezTo>
                <a:cubicBezTo>
                  <a:pt x="6228383" y="6536411"/>
                  <a:pt x="6228383" y="6536411"/>
                  <a:pt x="6222417" y="6538016"/>
                </a:cubicBezTo>
                <a:cubicBezTo>
                  <a:pt x="6222417" y="6538016"/>
                  <a:pt x="6222417" y="6538016"/>
                  <a:pt x="6222748" y="6539301"/>
                </a:cubicBezTo>
                <a:cubicBezTo>
                  <a:pt x="6222748" y="6539301"/>
                  <a:pt x="6222748" y="6539301"/>
                  <a:pt x="6225068" y="6540264"/>
                </a:cubicBezTo>
                <a:cubicBezTo>
                  <a:pt x="6225068" y="6540264"/>
                  <a:pt x="6225068" y="6540264"/>
                  <a:pt x="6227720" y="6552785"/>
                </a:cubicBezTo>
                <a:cubicBezTo>
                  <a:pt x="6223743" y="6554391"/>
                  <a:pt x="6218771" y="6551822"/>
                  <a:pt x="6217776" y="6547648"/>
                </a:cubicBezTo>
                <a:cubicBezTo>
                  <a:pt x="6217113" y="6544759"/>
                  <a:pt x="6217776" y="6541869"/>
                  <a:pt x="6220096" y="6539943"/>
                </a:cubicBezTo>
                <a:cubicBezTo>
                  <a:pt x="6220096" y="6539943"/>
                  <a:pt x="6220096" y="6539943"/>
                  <a:pt x="6219102" y="6538980"/>
                </a:cubicBezTo>
                <a:cubicBezTo>
                  <a:pt x="6219102" y="6538980"/>
                  <a:pt x="6219102" y="6538980"/>
                  <a:pt x="6213467" y="6540264"/>
                </a:cubicBezTo>
                <a:cubicBezTo>
                  <a:pt x="6213799" y="6542832"/>
                  <a:pt x="6214130" y="6544438"/>
                  <a:pt x="6214793" y="6547006"/>
                </a:cubicBezTo>
                <a:cubicBezTo>
                  <a:pt x="6216782" y="6554712"/>
                  <a:pt x="6221422" y="6561133"/>
                  <a:pt x="6231698" y="6558244"/>
                </a:cubicBezTo>
                <a:cubicBezTo>
                  <a:pt x="6241641" y="6555675"/>
                  <a:pt x="6243630" y="6548612"/>
                  <a:pt x="6241973" y="6541227"/>
                </a:cubicBezTo>
                <a:cubicBezTo>
                  <a:pt x="6240979" y="6537374"/>
                  <a:pt x="6239321" y="6535127"/>
                  <a:pt x="6236007" y="6532558"/>
                </a:cubicBezTo>
                <a:close/>
                <a:moveTo>
                  <a:pt x="5837231" y="6532558"/>
                </a:moveTo>
                <a:cubicBezTo>
                  <a:pt x="5836278" y="6532558"/>
                  <a:pt x="5835644" y="6533195"/>
                  <a:pt x="5835644" y="6534151"/>
                </a:cubicBezTo>
                <a:cubicBezTo>
                  <a:pt x="5835644" y="6534151"/>
                  <a:pt x="5835644" y="6534151"/>
                  <a:pt x="5835644" y="6536381"/>
                </a:cubicBezTo>
                <a:cubicBezTo>
                  <a:pt x="5835644" y="6537974"/>
                  <a:pt x="5835961" y="6538293"/>
                  <a:pt x="5836915" y="6538612"/>
                </a:cubicBezTo>
                <a:cubicBezTo>
                  <a:pt x="5839771" y="6539567"/>
                  <a:pt x="5840406" y="6539886"/>
                  <a:pt x="5841676" y="6543072"/>
                </a:cubicBezTo>
                <a:cubicBezTo>
                  <a:pt x="5843581" y="6547532"/>
                  <a:pt x="5845486" y="6552311"/>
                  <a:pt x="5847074" y="6555816"/>
                </a:cubicBezTo>
                <a:cubicBezTo>
                  <a:pt x="5851518" y="6566330"/>
                  <a:pt x="5855963" y="6576843"/>
                  <a:pt x="5860408" y="6587357"/>
                </a:cubicBezTo>
                <a:cubicBezTo>
                  <a:pt x="5863901" y="6596278"/>
                  <a:pt x="5863901" y="6596597"/>
                  <a:pt x="5865488" y="6597234"/>
                </a:cubicBezTo>
                <a:cubicBezTo>
                  <a:pt x="5865806" y="6597552"/>
                  <a:pt x="5866123" y="6597871"/>
                  <a:pt x="5866123" y="6598190"/>
                </a:cubicBezTo>
                <a:cubicBezTo>
                  <a:pt x="5865806" y="6598827"/>
                  <a:pt x="5865488" y="6599783"/>
                  <a:pt x="5865171" y="6600738"/>
                </a:cubicBezTo>
                <a:cubicBezTo>
                  <a:pt x="5863266" y="6607748"/>
                  <a:pt x="5858503" y="6611571"/>
                  <a:pt x="5851518" y="6611571"/>
                </a:cubicBezTo>
                <a:cubicBezTo>
                  <a:pt x="5848026" y="6611571"/>
                  <a:pt x="5845168" y="6610934"/>
                  <a:pt x="5841358" y="6609978"/>
                </a:cubicBezTo>
                <a:cubicBezTo>
                  <a:pt x="5841041" y="6609978"/>
                  <a:pt x="5840724" y="6609978"/>
                  <a:pt x="5840406" y="6609978"/>
                </a:cubicBezTo>
                <a:cubicBezTo>
                  <a:pt x="5839455" y="6609978"/>
                  <a:pt x="5839136" y="6610296"/>
                  <a:pt x="5839136" y="6611889"/>
                </a:cubicBezTo>
                <a:cubicBezTo>
                  <a:pt x="5839136" y="6611889"/>
                  <a:pt x="5839136" y="6611889"/>
                  <a:pt x="5839136" y="6614119"/>
                </a:cubicBezTo>
                <a:cubicBezTo>
                  <a:pt x="5838818" y="6615075"/>
                  <a:pt x="5838818" y="6616031"/>
                  <a:pt x="5838818" y="6617305"/>
                </a:cubicBezTo>
                <a:cubicBezTo>
                  <a:pt x="5838818" y="6623996"/>
                  <a:pt x="5840088" y="6624633"/>
                  <a:pt x="5850566" y="6624633"/>
                </a:cubicBezTo>
                <a:cubicBezTo>
                  <a:pt x="5855646" y="6624633"/>
                  <a:pt x="5861043" y="6622403"/>
                  <a:pt x="5864218" y="6618898"/>
                </a:cubicBezTo>
                <a:cubicBezTo>
                  <a:pt x="5867711" y="6615075"/>
                  <a:pt x="5868346" y="6613482"/>
                  <a:pt x="5874696" y="6596597"/>
                </a:cubicBezTo>
                <a:cubicBezTo>
                  <a:pt x="5877554" y="6589269"/>
                  <a:pt x="5880094" y="6582578"/>
                  <a:pt x="5882634" y="6575569"/>
                </a:cubicBezTo>
                <a:cubicBezTo>
                  <a:pt x="5882634" y="6575569"/>
                  <a:pt x="5882634" y="6575569"/>
                  <a:pt x="5889619" y="6558046"/>
                </a:cubicBezTo>
                <a:cubicBezTo>
                  <a:pt x="5890889" y="6554860"/>
                  <a:pt x="5892159" y="6551674"/>
                  <a:pt x="5893429" y="6548170"/>
                </a:cubicBezTo>
                <a:cubicBezTo>
                  <a:pt x="5896287" y="6540205"/>
                  <a:pt x="5896604" y="6539886"/>
                  <a:pt x="5899461" y="6538612"/>
                </a:cubicBezTo>
                <a:cubicBezTo>
                  <a:pt x="5900731" y="6537974"/>
                  <a:pt x="5900731" y="6537656"/>
                  <a:pt x="5900731" y="6536381"/>
                </a:cubicBezTo>
                <a:lnTo>
                  <a:pt x="5900731" y="6534151"/>
                </a:lnTo>
                <a:cubicBezTo>
                  <a:pt x="5900731" y="6533195"/>
                  <a:pt x="5900414" y="6532558"/>
                  <a:pt x="5899144" y="6532558"/>
                </a:cubicBezTo>
                <a:cubicBezTo>
                  <a:pt x="5898827" y="6532558"/>
                  <a:pt x="5898509" y="6532558"/>
                  <a:pt x="5897874" y="6532877"/>
                </a:cubicBezTo>
                <a:cubicBezTo>
                  <a:pt x="5895651" y="6532877"/>
                  <a:pt x="5893111" y="6532877"/>
                  <a:pt x="5890254" y="6532877"/>
                </a:cubicBezTo>
                <a:cubicBezTo>
                  <a:pt x="5886761" y="6532877"/>
                  <a:pt x="5883269" y="6532877"/>
                  <a:pt x="5880729" y="6532558"/>
                </a:cubicBezTo>
                <a:cubicBezTo>
                  <a:pt x="5880729" y="6532558"/>
                  <a:pt x="5880729" y="6532558"/>
                  <a:pt x="5879459" y="6532558"/>
                </a:cubicBezTo>
                <a:cubicBezTo>
                  <a:pt x="5878506" y="6532558"/>
                  <a:pt x="5878189" y="6532877"/>
                  <a:pt x="5878189" y="6534151"/>
                </a:cubicBezTo>
                <a:cubicBezTo>
                  <a:pt x="5878189" y="6534151"/>
                  <a:pt x="5878189" y="6534151"/>
                  <a:pt x="5878189" y="6536381"/>
                </a:cubicBezTo>
                <a:cubicBezTo>
                  <a:pt x="5878189" y="6538293"/>
                  <a:pt x="5878189" y="6538293"/>
                  <a:pt x="5881364" y="6538930"/>
                </a:cubicBezTo>
                <a:cubicBezTo>
                  <a:pt x="5883904" y="6539567"/>
                  <a:pt x="5885174" y="6540842"/>
                  <a:pt x="5885174" y="6542753"/>
                </a:cubicBezTo>
                <a:cubicBezTo>
                  <a:pt x="5885174" y="6545302"/>
                  <a:pt x="5874061" y="6580985"/>
                  <a:pt x="5873109" y="6580985"/>
                </a:cubicBezTo>
                <a:cubicBezTo>
                  <a:pt x="5873109" y="6580985"/>
                  <a:pt x="5872791" y="6580348"/>
                  <a:pt x="5871840" y="6578118"/>
                </a:cubicBezTo>
                <a:cubicBezTo>
                  <a:pt x="5870886" y="6575569"/>
                  <a:pt x="5869299" y="6571427"/>
                  <a:pt x="5868346" y="6569197"/>
                </a:cubicBezTo>
                <a:cubicBezTo>
                  <a:pt x="5868346" y="6569197"/>
                  <a:pt x="5868346" y="6569197"/>
                  <a:pt x="5866441" y="6563781"/>
                </a:cubicBezTo>
                <a:cubicBezTo>
                  <a:pt x="5866441" y="6563781"/>
                  <a:pt x="5866441" y="6563781"/>
                  <a:pt x="5862313" y="6552949"/>
                </a:cubicBezTo>
                <a:cubicBezTo>
                  <a:pt x="5861678" y="6550718"/>
                  <a:pt x="5860726" y="6548488"/>
                  <a:pt x="5860091" y="6546258"/>
                </a:cubicBezTo>
                <a:cubicBezTo>
                  <a:pt x="5859456" y="6545302"/>
                  <a:pt x="5859138" y="6544028"/>
                  <a:pt x="5859138" y="6543391"/>
                </a:cubicBezTo>
                <a:cubicBezTo>
                  <a:pt x="5859138" y="6541479"/>
                  <a:pt x="5860726" y="6540205"/>
                  <a:pt x="5863266" y="6539567"/>
                </a:cubicBezTo>
                <a:cubicBezTo>
                  <a:pt x="5868028" y="6538293"/>
                  <a:pt x="5868028" y="6538293"/>
                  <a:pt x="5868028" y="6536381"/>
                </a:cubicBezTo>
                <a:cubicBezTo>
                  <a:pt x="5868028" y="6536381"/>
                  <a:pt x="5868028" y="6536381"/>
                  <a:pt x="5868028" y="6534151"/>
                </a:cubicBezTo>
                <a:cubicBezTo>
                  <a:pt x="5868028" y="6533195"/>
                  <a:pt x="5867393" y="6532558"/>
                  <a:pt x="5866441" y="6532558"/>
                </a:cubicBezTo>
                <a:cubicBezTo>
                  <a:pt x="5866441" y="6532558"/>
                  <a:pt x="5866441" y="6532558"/>
                  <a:pt x="5865171" y="6532558"/>
                </a:cubicBezTo>
                <a:cubicBezTo>
                  <a:pt x="5862948" y="6532877"/>
                  <a:pt x="5856916" y="6532877"/>
                  <a:pt x="5853423" y="6532877"/>
                </a:cubicBezTo>
                <a:cubicBezTo>
                  <a:pt x="5850883" y="6532877"/>
                  <a:pt x="5839136" y="6532877"/>
                  <a:pt x="5838184" y="6532558"/>
                </a:cubicBezTo>
                <a:cubicBezTo>
                  <a:pt x="5838184" y="6532558"/>
                  <a:pt x="5838184" y="6532558"/>
                  <a:pt x="5837231" y="6532558"/>
                </a:cubicBezTo>
                <a:close/>
                <a:moveTo>
                  <a:pt x="5758711" y="6532558"/>
                </a:moveTo>
                <a:cubicBezTo>
                  <a:pt x="5758391" y="6532558"/>
                  <a:pt x="5758072" y="6532558"/>
                  <a:pt x="5757429" y="6532877"/>
                </a:cubicBezTo>
                <a:cubicBezTo>
                  <a:pt x="5757429" y="6532877"/>
                  <a:pt x="5757429" y="6532877"/>
                  <a:pt x="5756469" y="6532877"/>
                </a:cubicBezTo>
                <a:cubicBezTo>
                  <a:pt x="5756469" y="6532877"/>
                  <a:pt x="5756469" y="6532877"/>
                  <a:pt x="5737876" y="6534791"/>
                </a:cubicBezTo>
                <a:cubicBezTo>
                  <a:pt x="5735953" y="6535110"/>
                  <a:pt x="5735632" y="6535429"/>
                  <a:pt x="5735632" y="6536705"/>
                </a:cubicBezTo>
                <a:cubicBezTo>
                  <a:pt x="5735632" y="6536705"/>
                  <a:pt x="5735632" y="6536705"/>
                  <a:pt x="5735632" y="6539258"/>
                </a:cubicBezTo>
                <a:cubicBezTo>
                  <a:pt x="5735632" y="6540534"/>
                  <a:pt x="5736274" y="6540853"/>
                  <a:pt x="5739159" y="6541172"/>
                </a:cubicBezTo>
                <a:cubicBezTo>
                  <a:pt x="5744608" y="6541810"/>
                  <a:pt x="5744929" y="6542767"/>
                  <a:pt x="5744929" y="6558399"/>
                </a:cubicBezTo>
                <a:lnTo>
                  <a:pt x="5744929" y="6569245"/>
                </a:lnTo>
                <a:cubicBezTo>
                  <a:pt x="5744929" y="6578178"/>
                  <a:pt x="5744608" y="6584239"/>
                  <a:pt x="5744608" y="6587430"/>
                </a:cubicBezTo>
                <a:cubicBezTo>
                  <a:pt x="5744286" y="6590301"/>
                  <a:pt x="5743647" y="6590939"/>
                  <a:pt x="5739478" y="6592534"/>
                </a:cubicBezTo>
                <a:cubicBezTo>
                  <a:pt x="5735632" y="6593810"/>
                  <a:pt x="5735632" y="6593810"/>
                  <a:pt x="5735632" y="6595405"/>
                </a:cubicBezTo>
                <a:cubicBezTo>
                  <a:pt x="5735632" y="6595405"/>
                  <a:pt x="5735632" y="6595405"/>
                  <a:pt x="5735632" y="6597638"/>
                </a:cubicBezTo>
                <a:cubicBezTo>
                  <a:pt x="5735632" y="6598914"/>
                  <a:pt x="5735632" y="6599233"/>
                  <a:pt x="5736913" y="6599233"/>
                </a:cubicBezTo>
                <a:cubicBezTo>
                  <a:pt x="5736913" y="6599233"/>
                  <a:pt x="5736913" y="6599233"/>
                  <a:pt x="5737876" y="6599233"/>
                </a:cubicBezTo>
                <a:cubicBezTo>
                  <a:pt x="5741081" y="6599233"/>
                  <a:pt x="5747493" y="6598914"/>
                  <a:pt x="5752302" y="6598914"/>
                </a:cubicBezTo>
                <a:cubicBezTo>
                  <a:pt x="5757429" y="6598914"/>
                  <a:pt x="5763199" y="6599233"/>
                  <a:pt x="5766726" y="6599233"/>
                </a:cubicBezTo>
                <a:cubicBezTo>
                  <a:pt x="5766726" y="6599233"/>
                  <a:pt x="5766726" y="6599233"/>
                  <a:pt x="5767687" y="6599233"/>
                </a:cubicBezTo>
                <a:cubicBezTo>
                  <a:pt x="5768649" y="6599233"/>
                  <a:pt x="5768969" y="6598914"/>
                  <a:pt x="5768969" y="6597638"/>
                </a:cubicBezTo>
                <a:cubicBezTo>
                  <a:pt x="5768969" y="6597638"/>
                  <a:pt x="5768969" y="6597638"/>
                  <a:pt x="5768969" y="6595405"/>
                </a:cubicBezTo>
                <a:cubicBezTo>
                  <a:pt x="5768969" y="6593810"/>
                  <a:pt x="5768969" y="6593491"/>
                  <a:pt x="5765124" y="6592534"/>
                </a:cubicBezTo>
                <a:cubicBezTo>
                  <a:pt x="5761276" y="6591258"/>
                  <a:pt x="5760314" y="6590301"/>
                  <a:pt x="5759994" y="6587430"/>
                </a:cubicBezTo>
                <a:cubicBezTo>
                  <a:pt x="5759994" y="6584239"/>
                  <a:pt x="5759994" y="6577221"/>
                  <a:pt x="5759994" y="6569245"/>
                </a:cubicBezTo>
                <a:cubicBezTo>
                  <a:pt x="5759994" y="6569245"/>
                  <a:pt x="5759994" y="6569245"/>
                  <a:pt x="5759994" y="6562865"/>
                </a:cubicBezTo>
                <a:cubicBezTo>
                  <a:pt x="5759994" y="6555528"/>
                  <a:pt x="5759994" y="6542448"/>
                  <a:pt x="5759994" y="6540215"/>
                </a:cubicBezTo>
                <a:cubicBezTo>
                  <a:pt x="5760314" y="6535429"/>
                  <a:pt x="5760314" y="6535429"/>
                  <a:pt x="5760314" y="6535110"/>
                </a:cubicBezTo>
                <a:cubicBezTo>
                  <a:pt x="5760314" y="6533515"/>
                  <a:pt x="5759675" y="6532558"/>
                  <a:pt x="5758711" y="6532558"/>
                </a:cubicBezTo>
                <a:close/>
                <a:moveTo>
                  <a:pt x="5705788" y="6532558"/>
                </a:moveTo>
                <a:cubicBezTo>
                  <a:pt x="5689595" y="6532558"/>
                  <a:pt x="5680070" y="6540214"/>
                  <a:pt x="5680070" y="6553292"/>
                </a:cubicBezTo>
                <a:cubicBezTo>
                  <a:pt x="5680070" y="6563181"/>
                  <a:pt x="5684197" y="6567647"/>
                  <a:pt x="5701025" y="6575621"/>
                </a:cubicBezTo>
                <a:cubicBezTo>
                  <a:pt x="5708327" y="6578811"/>
                  <a:pt x="5710233" y="6581044"/>
                  <a:pt x="5710233" y="6584872"/>
                </a:cubicBezTo>
                <a:cubicBezTo>
                  <a:pt x="5710233" y="6589976"/>
                  <a:pt x="5705470" y="6593804"/>
                  <a:pt x="5699119" y="6593804"/>
                </a:cubicBezTo>
                <a:cubicBezTo>
                  <a:pt x="5692770" y="6593804"/>
                  <a:pt x="5687055" y="6590295"/>
                  <a:pt x="5686102" y="6585829"/>
                </a:cubicBezTo>
                <a:cubicBezTo>
                  <a:pt x="5685150" y="6582320"/>
                  <a:pt x="5685150" y="6582320"/>
                  <a:pt x="5683880" y="6582320"/>
                </a:cubicBezTo>
                <a:cubicBezTo>
                  <a:pt x="5683880" y="6582320"/>
                  <a:pt x="5683880" y="6582320"/>
                  <a:pt x="5681657" y="6582320"/>
                </a:cubicBezTo>
                <a:cubicBezTo>
                  <a:pt x="5680070" y="6582320"/>
                  <a:pt x="5679434" y="6582958"/>
                  <a:pt x="5679434" y="6584553"/>
                </a:cubicBezTo>
                <a:cubicBezTo>
                  <a:pt x="5679434" y="6584553"/>
                  <a:pt x="5679434" y="6584553"/>
                  <a:pt x="5678483" y="6593485"/>
                </a:cubicBezTo>
                <a:cubicBezTo>
                  <a:pt x="5678483" y="6595717"/>
                  <a:pt x="5678800" y="6596355"/>
                  <a:pt x="5680705" y="6597312"/>
                </a:cubicBezTo>
                <a:cubicBezTo>
                  <a:pt x="5684832" y="6599545"/>
                  <a:pt x="5691500" y="6600821"/>
                  <a:pt x="5697533" y="6600821"/>
                </a:cubicBezTo>
                <a:cubicBezTo>
                  <a:pt x="5714043" y="6600821"/>
                  <a:pt x="5724521" y="6592847"/>
                  <a:pt x="5724521" y="6580725"/>
                </a:cubicBezTo>
                <a:cubicBezTo>
                  <a:pt x="5724521" y="6573388"/>
                  <a:pt x="5719757" y="6567009"/>
                  <a:pt x="5711185" y="6562862"/>
                </a:cubicBezTo>
                <a:cubicBezTo>
                  <a:pt x="5702613" y="6559034"/>
                  <a:pt x="5702613" y="6559034"/>
                  <a:pt x="5699755" y="6557439"/>
                </a:cubicBezTo>
                <a:cubicBezTo>
                  <a:pt x="5694675" y="6554249"/>
                  <a:pt x="5692770" y="6552016"/>
                  <a:pt x="5692770" y="6548508"/>
                </a:cubicBezTo>
                <a:cubicBezTo>
                  <a:pt x="5692770" y="6543085"/>
                  <a:pt x="5696897" y="6539895"/>
                  <a:pt x="5703248" y="6539895"/>
                </a:cubicBezTo>
                <a:cubicBezTo>
                  <a:pt x="5708963" y="6539895"/>
                  <a:pt x="5712773" y="6541809"/>
                  <a:pt x="5714360" y="6545318"/>
                </a:cubicBezTo>
                <a:cubicBezTo>
                  <a:pt x="5715630" y="6548827"/>
                  <a:pt x="5715630" y="6548827"/>
                  <a:pt x="5716901" y="6548827"/>
                </a:cubicBezTo>
                <a:cubicBezTo>
                  <a:pt x="5716901" y="6548827"/>
                  <a:pt x="5716901" y="6548827"/>
                  <a:pt x="5719123" y="6548827"/>
                </a:cubicBezTo>
                <a:cubicBezTo>
                  <a:pt x="5720393" y="6548827"/>
                  <a:pt x="5720710" y="6548508"/>
                  <a:pt x="5720710" y="6546275"/>
                </a:cubicBezTo>
                <a:lnTo>
                  <a:pt x="5721663" y="6538300"/>
                </a:lnTo>
                <a:cubicBezTo>
                  <a:pt x="5721663" y="6538300"/>
                  <a:pt x="5721663" y="6538300"/>
                  <a:pt x="5721663" y="6537981"/>
                </a:cubicBezTo>
                <a:cubicBezTo>
                  <a:pt x="5721663" y="6536386"/>
                  <a:pt x="5721027" y="6535748"/>
                  <a:pt x="5719123" y="6534791"/>
                </a:cubicBezTo>
                <a:cubicBezTo>
                  <a:pt x="5715947" y="6533515"/>
                  <a:pt x="5710550" y="6532558"/>
                  <a:pt x="5705788" y="6532558"/>
                </a:cubicBezTo>
                <a:close/>
                <a:moveTo>
                  <a:pt x="5638758" y="6532558"/>
                </a:moveTo>
                <a:cubicBezTo>
                  <a:pt x="5638436" y="6532558"/>
                  <a:pt x="5638114" y="6532558"/>
                  <a:pt x="5637794" y="6532877"/>
                </a:cubicBezTo>
                <a:cubicBezTo>
                  <a:pt x="5637794" y="6532877"/>
                  <a:pt x="5637794" y="6532877"/>
                  <a:pt x="5636508" y="6532877"/>
                </a:cubicBezTo>
                <a:cubicBezTo>
                  <a:pt x="5636508" y="6532877"/>
                  <a:pt x="5636508" y="6532877"/>
                  <a:pt x="5617231" y="6535748"/>
                </a:cubicBezTo>
                <a:cubicBezTo>
                  <a:pt x="5615304" y="6536067"/>
                  <a:pt x="5614983" y="6536386"/>
                  <a:pt x="5614983" y="6538301"/>
                </a:cubicBezTo>
                <a:lnTo>
                  <a:pt x="5614983" y="6540853"/>
                </a:lnTo>
                <a:cubicBezTo>
                  <a:pt x="5614983" y="6542129"/>
                  <a:pt x="5615304" y="6542448"/>
                  <a:pt x="5618196" y="6542448"/>
                </a:cubicBezTo>
                <a:cubicBezTo>
                  <a:pt x="5622371" y="6542767"/>
                  <a:pt x="5624300" y="6543724"/>
                  <a:pt x="5625585" y="6547233"/>
                </a:cubicBezTo>
                <a:cubicBezTo>
                  <a:pt x="5626870" y="6550742"/>
                  <a:pt x="5627833" y="6558399"/>
                  <a:pt x="5627833" y="6565098"/>
                </a:cubicBezTo>
                <a:cubicBezTo>
                  <a:pt x="5627833" y="6565098"/>
                  <a:pt x="5627833" y="6565098"/>
                  <a:pt x="5627833" y="6569245"/>
                </a:cubicBezTo>
                <a:cubicBezTo>
                  <a:pt x="5627833" y="6578178"/>
                  <a:pt x="5627833" y="6584239"/>
                  <a:pt x="5627512" y="6587430"/>
                </a:cubicBezTo>
                <a:cubicBezTo>
                  <a:pt x="5627191" y="6590301"/>
                  <a:pt x="5626548" y="6590939"/>
                  <a:pt x="5622693" y="6592534"/>
                </a:cubicBezTo>
                <a:cubicBezTo>
                  <a:pt x="5618516" y="6593810"/>
                  <a:pt x="5618516" y="6593810"/>
                  <a:pt x="5618516" y="6595405"/>
                </a:cubicBezTo>
                <a:cubicBezTo>
                  <a:pt x="5618516" y="6595405"/>
                  <a:pt x="5618516" y="6595405"/>
                  <a:pt x="5618516" y="6597638"/>
                </a:cubicBezTo>
                <a:cubicBezTo>
                  <a:pt x="5618516" y="6598914"/>
                  <a:pt x="5618838" y="6599233"/>
                  <a:pt x="5620123" y="6599233"/>
                </a:cubicBezTo>
                <a:cubicBezTo>
                  <a:pt x="5620123" y="6599233"/>
                  <a:pt x="5620123" y="6599233"/>
                  <a:pt x="5620765" y="6599233"/>
                </a:cubicBezTo>
                <a:cubicBezTo>
                  <a:pt x="5624300" y="6599233"/>
                  <a:pt x="5630404" y="6598914"/>
                  <a:pt x="5634581" y="6598914"/>
                </a:cubicBezTo>
                <a:cubicBezTo>
                  <a:pt x="5639721" y="6598914"/>
                  <a:pt x="5650323" y="6599233"/>
                  <a:pt x="5654178" y="6599233"/>
                </a:cubicBezTo>
                <a:cubicBezTo>
                  <a:pt x="5654178" y="6599233"/>
                  <a:pt x="5654178" y="6599233"/>
                  <a:pt x="5654821" y="6599233"/>
                </a:cubicBezTo>
                <a:cubicBezTo>
                  <a:pt x="5655785" y="6599233"/>
                  <a:pt x="5656427" y="6598595"/>
                  <a:pt x="5656427" y="6597319"/>
                </a:cubicBezTo>
                <a:cubicBezTo>
                  <a:pt x="5656427" y="6597319"/>
                  <a:pt x="5656427" y="6597319"/>
                  <a:pt x="5656427" y="6595405"/>
                </a:cubicBezTo>
                <a:cubicBezTo>
                  <a:pt x="5656427" y="6593491"/>
                  <a:pt x="5656427" y="6593491"/>
                  <a:pt x="5652251" y="6592534"/>
                </a:cubicBezTo>
                <a:cubicBezTo>
                  <a:pt x="5646468" y="6591258"/>
                  <a:pt x="5646468" y="6591258"/>
                  <a:pt x="5645504" y="6590939"/>
                </a:cubicBezTo>
                <a:cubicBezTo>
                  <a:pt x="5643576" y="6589982"/>
                  <a:pt x="5643255" y="6588706"/>
                  <a:pt x="5643255" y="6584239"/>
                </a:cubicBezTo>
                <a:cubicBezTo>
                  <a:pt x="5643255" y="6584239"/>
                  <a:pt x="5643255" y="6584239"/>
                  <a:pt x="5642934" y="6575945"/>
                </a:cubicBezTo>
                <a:cubicBezTo>
                  <a:pt x="5642934" y="6575945"/>
                  <a:pt x="5642934" y="6575945"/>
                  <a:pt x="5642934" y="6569883"/>
                </a:cubicBezTo>
                <a:cubicBezTo>
                  <a:pt x="5642934" y="6556804"/>
                  <a:pt x="5643576" y="6553933"/>
                  <a:pt x="5646468" y="6551061"/>
                </a:cubicBezTo>
                <a:cubicBezTo>
                  <a:pt x="5649038" y="6548828"/>
                  <a:pt x="5652894" y="6547233"/>
                  <a:pt x="5657712" y="6547233"/>
                </a:cubicBezTo>
                <a:cubicBezTo>
                  <a:pt x="5660604" y="6547233"/>
                  <a:pt x="5663496" y="6547552"/>
                  <a:pt x="5665102" y="6548190"/>
                </a:cubicBezTo>
                <a:cubicBezTo>
                  <a:pt x="5665744" y="6548190"/>
                  <a:pt x="5666066" y="6548509"/>
                  <a:pt x="5666387" y="6548509"/>
                </a:cubicBezTo>
                <a:cubicBezTo>
                  <a:pt x="5667352" y="6548509"/>
                  <a:pt x="5667994" y="6547552"/>
                  <a:pt x="5668315" y="6545000"/>
                </a:cubicBezTo>
                <a:cubicBezTo>
                  <a:pt x="5668315" y="6545000"/>
                  <a:pt x="5668315" y="6545000"/>
                  <a:pt x="5668636" y="6535748"/>
                </a:cubicBezTo>
                <a:cubicBezTo>
                  <a:pt x="5668636" y="6535748"/>
                  <a:pt x="5668636" y="6535748"/>
                  <a:pt x="5668636" y="6535429"/>
                </a:cubicBezTo>
                <a:cubicBezTo>
                  <a:pt x="5668958" y="6533515"/>
                  <a:pt x="5667352" y="6532558"/>
                  <a:pt x="5664138" y="6532558"/>
                </a:cubicBezTo>
                <a:cubicBezTo>
                  <a:pt x="5661567" y="6532558"/>
                  <a:pt x="5659640" y="6532877"/>
                  <a:pt x="5657712" y="6533515"/>
                </a:cubicBezTo>
                <a:cubicBezTo>
                  <a:pt x="5653858" y="6534153"/>
                  <a:pt x="5652571" y="6535110"/>
                  <a:pt x="5649038" y="6539258"/>
                </a:cubicBezTo>
                <a:cubicBezTo>
                  <a:pt x="5645825" y="6543086"/>
                  <a:pt x="5645825" y="6543086"/>
                  <a:pt x="5643898" y="6545319"/>
                </a:cubicBezTo>
                <a:cubicBezTo>
                  <a:pt x="5642934" y="6546276"/>
                  <a:pt x="5641649" y="6547233"/>
                  <a:pt x="5641327" y="6547233"/>
                </a:cubicBezTo>
                <a:cubicBezTo>
                  <a:pt x="5640364" y="6547233"/>
                  <a:pt x="5640042" y="6546276"/>
                  <a:pt x="5640042" y="6540853"/>
                </a:cubicBezTo>
                <a:cubicBezTo>
                  <a:pt x="5640042" y="6540853"/>
                  <a:pt x="5640042" y="6540853"/>
                  <a:pt x="5640364" y="6534791"/>
                </a:cubicBezTo>
                <a:cubicBezTo>
                  <a:pt x="5640364" y="6533515"/>
                  <a:pt x="5639721" y="6532558"/>
                  <a:pt x="5638758" y="6532558"/>
                </a:cubicBezTo>
                <a:close/>
                <a:moveTo>
                  <a:pt x="5580642" y="6532558"/>
                </a:moveTo>
                <a:cubicBezTo>
                  <a:pt x="5562120" y="6532558"/>
                  <a:pt x="5548308" y="6547870"/>
                  <a:pt x="5548308" y="6568604"/>
                </a:cubicBezTo>
                <a:cubicBezTo>
                  <a:pt x="5548308" y="6587743"/>
                  <a:pt x="5561180" y="6600821"/>
                  <a:pt x="5580013" y="6600821"/>
                </a:cubicBezTo>
                <a:cubicBezTo>
                  <a:pt x="5585350" y="6600821"/>
                  <a:pt x="5591315" y="6599545"/>
                  <a:pt x="5596022" y="6597631"/>
                </a:cubicBezTo>
                <a:cubicBezTo>
                  <a:pt x="5599475" y="6596355"/>
                  <a:pt x="5601047" y="6595398"/>
                  <a:pt x="5601360" y="6594761"/>
                </a:cubicBezTo>
                <a:cubicBezTo>
                  <a:pt x="5601673" y="6593804"/>
                  <a:pt x="5602929" y="6585191"/>
                  <a:pt x="5602929" y="6582958"/>
                </a:cubicBezTo>
                <a:cubicBezTo>
                  <a:pt x="5602929" y="6582320"/>
                  <a:pt x="5602302" y="6582001"/>
                  <a:pt x="5601987" y="6582001"/>
                </a:cubicBezTo>
                <a:cubicBezTo>
                  <a:pt x="5601987" y="6582001"/>
                  <a:pt x="5601673" y="6582001"/>
                  <a:pt x="5601360" y="6582320"/>
                </a:cubicBezTo>
                <a:cubicBezTo>
                  <a:pt x="5597278" y="6585829"/>
                  <a:pt x="5588174" y="6589019"/>
                  <a:pt x="5581583" y="6589019"/>
                </a:cubicBezTo>
                <a:cubicBezTo>
                  <a:pt x="5570596" y="6589019"/>
                  <a:pt x="5562748" y="6579449"/>
                  <a:pt x="5562748" y="6566690"/>
                </a:cubicBezTo>
                <a:cubicBezTo>
                  <a:pt x="5562748" y="6562224"/>
                  <a:pt x="5563062" y="6561905"/>
                  <a:pt x="5567770" y="6561905"/>
                </a:cubicBezTo>
                <a:lnTo>
                  <a:pt x="5597592" y="6561905"/>
                </a:lnTo>
                <a:cubicBezTo>
                  <a:pt x="5602616" y="6561905"/>
                  <a:pt x="5603870" y="6560629"/>
                  <a:pt x="5603870" y="6557120"/>
                </a:cubicBezTo>
                <a:cubicBezTo>
                  <a:pt x="5603870" y="6541490"/>
                  <a:pt x="5595709" y="6532558"/>
                  <a:pt x="5580642" y="6532558"/>
                </a:cubicBezTo>
                <a:close/>
                <a:moveTo>
                  <a:pt x="5480669" y="6532558"/>
                </a:moveTo>
                <a:cubicBezTo>
                  <a:pt x="5479091" y="6532558"/>
                  <a:pt x="5478458" y="6532874"/>
                  <a:pt x="5478458" y="6534138"/>
                </a:cubicBezTo>
                <a:cubicBezTo>
                  <a:pt x="5478458" y="6534138"/>
                  <a:pt x="5478458" y="6534138"/>
                  <a:pt x="5478458" y="6536666"/>
                </a:cubicBezTo>
                <a:cubicBezTo>
                  <a:pt x="5478458" y="6537614"/>
                  <a:pt x="5478775" y="6538562"/>
                  <a:pt x="5479722" y="6538878"/>
                </a:cubicBezTo>
                <a:cubicBezTo>
                  <a:pt x="5482566" y="6539826"/>
                  <a:pt x="5482882" y="6539826"/>
                  <a:pt x="5483831" y="6542038"/>
                </a:cubicBezTo>
                <a:cubicBezTo>
                  <a:pt x="5486042" y="6547410"/>
                  <a:pt x="5488570" y="6554046"/>
                  <a:pt x="5494572" y="6571110"/>
                </a:cubicBezTo>
                <a:cubicBezTo>
                  <a:pt x="5500576" y="6587541"/>
                  <a:pt x="5501839" y="6590385"/>
                  <a:pt x="5503420" y="6594809"/>
                </a:cubicBezTo>
                <a:cubicBezTo>
                  <a:pt x="5504998" y="6599233"/>
                  <a:pt x="5504998" y="6599233"/>
                  <a:pt x="5506262" y="6599233"/>
                </a:cubicBezTo>
                <a:cubicBezTo>
                  <a:pt x="5506578" y="6599233"/>
                  <a:pt x="5507211" y="6599233"/>
                  <a:pt x="5507842" y="6599233"/>
                </a:cubicBezTo>
                <a:cubicBezTo>
                  <a:pt x="5512266" y="6598285"/>
                  <a:pt x="5512582" y="6598285"/>
                  <a:pt x="5513845" y="6598285"/>
                </a:cubicBezTo>
                <a:cubicBezTo>
                  <a:pt x="5515426" y="6597969"/>
                  <a:pt x="5516057" y="6597653"/>
                  <a:pt x="5516373" y="6597021"/>
                </a:cubicBezTo>
                <a:cubicBezTo>
                  <a:pt x="5517006" y="6596073"/>
                  <a:pt x="5517006" y="6596073"/>
                  <a:pt x="5518269" y="6592913"/>
                </a:cubicBezTo>
                <a:cubicBezTo>
                  <a:pt x="5518900" y="6590385"/>
                  <a:pt x="5519849" y="6588173"/>
                  <a:pt x="5523957" y="6577746"/>
                </a:cubicBezTo>
                <a:cubicBezTo>
                  <a:pt x="5535015" y="6550570"/>
                  <a:pt x="5535015" y="6550570"/>
                  <a:pt x="5536595" y="6546778"/>
                </a:cubicBezTo>
                <a:cubicBezTo>
                  <a:pt x="5538808" y="6541090"/>
                  <a:pt x="5539438" y="6539826"/>
                  <a:pt x="5541019" y="6539194"/>
                </a:cubicBezTo>
                <a:cubicBezTo>
                  <a:pt x="5543547" y="6538562"/>
                  <a:pt x="5543547" y="6538562"/>
                  <a:pt x="5543547" y="6536666"/>
                </a:cubicBezTo>
                <a:lnTo>
                  <a:pt x="5543547" y="6534138"/>
                </a:lnTo>
                <a:cubicBezTo>
                  <a:pt x="5543547" y="6532874"/>
                  <a:pt x="5543230" y="6532558"/>
                  <a:pt x="5542282" y="6532558"/>
                </a:cubicBezTo>
                <a:cubicBezTo>
                  <a:pt x="5542282" y="6532558"/>
                  <a:pt x="5542282" y="6532558"/>
                  <a:pt x="5541019" y="6532558"/>
                </a:cubicBezTo>
                <a:cubicBezTo>
                  <a:pt x="5538174" y="6532874"/>
                  <a:pt x="5535331" y="6532874"/>
                  <a:pt x="5533119" y="6532874"/>
                </a:cubicBezTo>
                <a:cubicBezTo>
                  <a:pt x="5530277" y="6532874"/>
                  <a:pt x="5525222" y="6532874"/>
                  <a:pt x="5523640" y="6532874"/>
                </a:cubicBezTo>
                <a:cubicBezTo>
                  <a:pt x="5523010" y="6532558"/>
                  <a:pt x="5522692" y="6532558"/>
                  <a:pt x="5522060" y="6532558"/>
                </a:cubicBezTo>
                <a:cubicBezTo>
                  <a:pt x="5521113" y="6532558"/>
                  <a:pt x="5520482" y="6533190"/>
                  <a:pt x="5520482" y="6534138"/>
                </a:cubicBezTo>
                <a:cubicBezTo>
                  <a:pt x="5520482" y="6534138"/>
                  <a:pt x="5520482" y="6534138"/>
                  <a:pt x="5520482" y="6536666"/>
                </a:cubicBezTo>
                <a:cubicBezTo>
                  <a:pt x="5520482" y="6537930"/>
                  <a:pt x="5521113" y="6538246"/>
                  <a:pt x="5522692" y="6538562"/>
                </a:cubicBezTo>
                <a:cubicBezTo>
                  <a:pt x="5525852" y="6539194"/>
                  <a:pt x="5527748" y="6540774"/>
                  <a:pt x="5527748" y="6542354"/>
                </a:cubicBezTo>
                <a:cubicBezTo>
                  <a:pt x="5527748" y="6543618"/>
                  <a:pt x="5526800" y="6547410"/>
                  <a:pt x="5522692" y="6558786"/>
                </a:cubicBezTo>
                <a:cubicBezTo>
                  <a:pt x="5522692" y="6558786"/>
                  <a:pt x="5522692" y="6558786"/>
                  <a:pt x="5518900" y="6568898"/>
                </a:cubicBezTo>
                <a:cubicBezTo>
                  <a:pt x="5518269" y="6572058"/>
                  <a:pt x="5517321" y="6574270"/>
                  <a:pt x="5516690" y="6576482"/>
                </a:cubicBezTo>
                <a:cubicBezTo>
                  <a:pt x="5516690" y="6576482"/>
                  <a:pt x="5516690" y="6576482"/>
                  <a:pt x="5515426" y="6579958"/>
                </a:cubicBezTo>
                <a:cubicBezTo>
                  <a:pt x="5515426" y="6579958"/>
                  <a:pt x="5515426" y="6579958"/>
                  <a:pt x="5515109" y="6581854"/>
                </a:cubicBezTo>
                <a:cubicBezTo>
                  <a:pt x="5514793" y="6582801"/>
                  <a:pt x="5514793" y="6583433"/>
                  <a:pt x="5514478" y="6583433"/>
                </a:cubicBezTo>
                <a:cubicBezTo>
                  <a:pt x="5514162" y="6583433"/>
                  <a:pt x="5511634" y="6575218"/>
                  <a:pt x="5507526" y="6561946"/>
                </a:cubicBezTo>
                <a:cubicBezTo>
                  <a:pt x="5507526" y="6561946"/>
                  <a:pt x="5507526" y="6561946"/>
                  <a:pt x="5504367" y="6551518"/>
                </a:cubicBezTo>
                <a:cubicBezTo>
                  <a:pt x="5503735" y="6549622"/>
                  <a:pt x="5503104" y="6547726"/>
                  <a:pt x="5502471" y="6545514"/>
                </a:cubicBezTo>
                <a:cubicBezTo>
                  <a:pt x="5502156" y="6544566"/>
                  <a:pt x="5502156" y="6543618"/>
                  <a:pt x="5502156" y="6542986"/>
                </a:cubicBezTo>
                <a:cubicBezTo>
                  <a:pt x="5502156" y="6541090"/>
                  <a:pt x="5503420" y="6540142"/>
                  <a:pt x="5507211" y="6539194"/>
                </a:cubicBezTo>
                <a:cubicBezTo>
                  <a:pt x="5510686" y="6538246"/>
                  <a:pt x="5510686" y="6538246"/>
                  <a:pt x="5510686" y="6536666"/>
                </a:cubicBezTo>
                <a:cubicBezTo>
                  <a:pt x="5510686" y="6536666"/>
                  <a:pt x="5510686" y="6536666"/>
                  <a:pt x="5510686" y="6534138"/>
                </a:cubicBezTo>
                <a:cubicBezTo>
                  <a:pt x="5510686" y="6532874"/>
                  <a:pt x="5510371" y="6532558"/>
                  <a:pt x="5509106" y="6532558"/>
                </a:cubicBezTo>
                <a:cubicBezTo>
                  <a:pt x="5509106" y="6532558"/>
                  <a:pt x="5509106" y="6532558"/>
                  <a:pt x="5507526" y="6532558"/>
                </a:cubicBezTo>
                <a:cubicBezTo>
                  <a:pt x="5503735" y="6532874"/>
                  <a:pt x="5499944" y="6532874"/>
                  <a:pt x="5493624" y="6532874"/>
                </a:cubicBezTo>
                <a:cubicBezTo>
                  <a:pt x="5490781" y="6532874"/>
                  <a:pt x="5488253" y="6532874"/>
                  <a:pt x="5486989" y="6532874"/>
                </a:cubicBezTo>
                <a:cubicBezTo>
                  <a:pt x="5480986" y="6532558"/>
                  <a:pt x="5480986" y="6532558"/>
                  <a:pt x="5480669" y="6532558"/>
                </a:cubicBezTo>
                <a:close/>
                <a:moveTo>
                  <a:pt x="5463439" y="6532558"/>
                </a:moveTo>
                <a:cubicBezTo>
                  <a:pt x="5463117" y="6532558"/>
                  <a:pt x="5462797" y="6532558"/>
                  <a:pt x="5462477" y="6532877"/>
                </a:cubicBezTo>
                <a:cubicBezTo>
                  <a:pt x="5462477" y="6532877"/>
                  <a:pt x="5462477" y="6532877"/>
                  <a:pt x="5461194" y="6532877"/>
                </a:cubicBezTo>
                <a:cubicBezTo>
                  <a:pt x="5461194" y="6532877"/>
                  <a:pt x="5461194" y="6532877"/>
                  <a:pt x="5442603" y="6534791"/>
                </a:cubicBezTo>
                <a:cubicBezTo>
                  <a:pt x="5440679" y="6535110"/>
                  <a:pt x="5440359" y="6535429"/>
                  <a:pt x="5440359" y="6536705"/>
                </a:cubicBezTo>
                <a:cubicBezTo>
                  <a:pt x="5440359" y="6536705"/>
                  <a:pt x="5440359" y="6536705"/>
                  <a:pt x="5440359" y="6539258"/>
                </a:cubicBezTo>
                <a:cubicBezTo>
                  <a:pt x="5440359" y="6540534"/>
                  <a:pt x="5440999" y="6540853"/>
                  <a:pt x="5444205" y="6541172"/>
                </a:cubicBezTo>
                <a:cubicBezTo>
                  <a:pt x="5449334" y="6541810"/>
                  <a:pt x="5449654" y="6542767"/>
                  <a:pt x="5449654" y="6558399"/>
                </a:cubicBezTo>
                <a:lnTo>
                  <a:pt x="5449654" y="6569245"/>
                </a:lnTo>
                <a:cubicBezTo>
                  <a:pt x="5449654" y="6578178"/>
                  <a:pt x="5449654" y="6584239"/>
                  <a:pt x="5449334" y="6587430"/>
                </a:cubicBezTo>
                <a:cubicBezTo>
                  <a:pt x="5449334" y="6590301"/>
                  <a:pt x="5448373" y="6590939"/>
                  <a:pt x="5444526" y="6592534"/>
                </a:cubicBezTo>
                <a:cubicBezTo>
                  <a:pt x="5440359" y="6593810"/>
                  <a:pt x="5440359" y="6593810"/>
                  <a:pt x="5440359" y="6595405"/>
                </a:cubicBezTo>
                <a:cubicBezTo>
                  <a:pt x="5440359" y="6595405"/>
                  <a:pt x="5440359" y="6595405"/>
                  <a:pt x="5440359" y="6597638"/>
                </a:cubicBezTo>
                <a:cubicBezTo>
                  <a:pt x="5440359" y="6598914"/>
                  <a:pt x="5440679" y="6599233"/>
                  <a:pt x="5441961" y="6599233"/>
                </a:cubicBezTo>
                <a:cubicBezTo>
                  <a:pt x="5441961" y="6599233"/>
                  <a:pt x="5441961" y="6599233"/>
                  <a:pt x="5442923" y="6599233"/>
                </a:cubicBezTo>
                <a:cubicBezTo>
                  <a:pt x="5446128" y="6599233"/>
                  <a:pt x="5452220" y="6598914"/>
                  <a:pt x="5457348" y="6598914"/>
                </a:cubicBezTo>
                <a:cubicBezTo>
                  <a:pt x="5462157" y="6598914"/>
                  <a:pt x="5468247" y="6599233"/>
                  <a:pt x="5471452" y="6599233"/>
                </a:cubicBezTo>
                <a:cubicBezTo>
                  <a:pt x="5471452" y="6599233"/>
                  <a:pt x="5471452" y="6599233"/>
                  <a:pt x="5472414" y="6599233"/>
                </a:cubicBezTo>
                <a:cubicBezTo>
                  <a:pt x="5473376" y="6599233"/>
                  <a:pt x="5473697" y="6598914"/>
                  <a:pt x="5473697" y="6597638"/>
                </a:cubicBezTo>
                <a:cubicBezTo>
                  <a:pt x="5473697" y="6597638"/>
                  <a:pt x="5473697" y="6597638"/>
                  <a:pt x="5473697" y="6595405"/>
                </a:cubicBezTo>
                <a:cubicBezTo>
                  <a:pt x="5473697" y="6593810"/>
                  <a:pt x="5473697" y="6593491"/>
                  <a:pt x="5469850" y="6592534"/>
                </a:cubicBezTo>
                <a:cubicBezTo>
                  <a:pt x="5466002" y="6591258"/>
                  <a:pt x="5465362" y="6590301"/>
                  <a:pt x="5465042" y="6587430"/>
                </a:cubicBezTo>
                <a:cubicBezTo>
                  <a:pt x="5464721" y="6584239"/>
                  <a:pt x="5464721" y="6577221"/>
                  <a:pt x="5464721" y="6569245"/>
                </a:cubicBezTo>
                <a:cubicBezTo>
                  <a:pt x="5464721" y="6569245"/>
                  <a:pt x="5464721" y="6569245"/>
                  <a:pt x="5464721" y="6562865"/>
                </a:cubicBezTo>
                <a:cubicBezTo>
                  <a:pt x="5464721" y="6555528"/>
                  <a:pt x="5464721" y="6542448"/>
                  <a:pt x="5465042" y="6540215"/>
                </a:cubicBezTo>
                <a:cubicBezTo>
                  <a:pt x="5465042" y="6535429"/>
                  <a:pt x="5465042" y="6535429"/>
                  <a:pt x="5465042" y="6535110"/>
                </a:cubicBezTo>
                <a:cubicBezTo>
                  <a:pt x="5465042" y="6533515"/>
                  <a:pt x="5464721" y="6532558"/>
                  <a:pt x="5463439" y="6532558"/>
                </a:cubicBezTo>
                <a:close/>
                <a:moveTo>
                  <a:pt x="5375310" y="6532558"/>
                </a:moveTo>
                <a:cubicBezTo>
                  <a:pt x="5374996" y="6532558"/>
                  <a:pt x="5374056" y="6532877"/>
                  <a:pt x="5373115" y="6532877"/>
                </a:cubicBezTo>
                <a:cubicBezTo>
                  <a:pt x="5373115" y="6532877"/>
                  <a:pt x="5373115" y="6532877"/>
                  <a:pt x="5354928" y="6535110"/>
                </a:cubicBezTo>
                <a:cubicBezTo>
                  <a:pt x="5353046" y="6535429"/>
                  <a:pt x="5353046" y="6535748"/>
                  <a:pt x="5353046" y="6537663"/>
                </a:cubicBezTo>
                <a:lnTo>
                  <a:pt x="5353046" y="6540534"/>
                </a:lnTo>
                <a:cubicBezTo>
                  <a:pt x="5353046" y="6541491"/>
                  <a:pt x="5353674" y="6541810"/>
                  <a:pt x="5356496" y="6542129"/>
                </a:cubicBezTo>
                <a:cubicBezTo>
                  <a:pt x="5360573" y="6542448"/>
                  <a:pt x="5361827" y="6543086"/>
                  <a:pt x="5362453" y="6545638"/>
                </a:cubicBezTo>
                <a:cubicBezTo>
                  <a:pt x="5363394" y="6547871"/>
                  <a:pt x="5364021" y="6558080"/>
                  <a:pt x="5364021" y="6564779"/>
                </a:cubicBezTo>
                <a:cubicBezTo>
                  <a:pt x="5364021" y="6564779"/>
                  <a:pt x="5364021" y="6564779"/>
                  <a:pt x="5364021" y="6569245"/>
                </a:cubicBezTo>
                <a:cubicBezTo>
                  <a:pt x="5364021" y="6577540"/>
                  <a:pt x="5364021" y="6584877"/>
                  <a:pt x="5363707" y="6587430"/>
                </a:cubicBezTo>
                <a:cubicBezTo>
                  <a:pt x="5363707" y="6590301"/>
                  <a:pt x="5362768" y="6591258"/>
                  <a:pt x="5359004" y="6592534"/>
                </a:cubicBezTo>
                <a:cubicBezTo>
                  <a:pt x="5355241" y="6593491"/>
                  <a:pt x="5354928" y="6593810"/>
                  <a:pt x="5354928" y="6595405"/>
                </a:cubicBezTo>
                <a:cubicBezTo>
                  <a:pt x="5354928" y="6595405"/>
                  <a:pt x="5354928" y="6595405"/>
                  <a:pt x="5354928" y="6597638"/>
                </a:cubicBezTo>
                <a:cubicBezTo>
                  <a:pt x="5354928" y="6598914"/>
                  <a:pt x="5355241" y="6599233"/>
                  <a:pt x="5356496" y="6599233"/>
                </a:cubicBezTo>
                <a:cubicBezTo>
                  <a:pt x="5356496" y="6599233"/>
                  <a:pt x="5356496" y="6599233"/>
                  <a:pt x="5357436" y="6599233"/>
                </a:cubicBezTo>
                <a:cubicBezTo>
                  <a:pt x="5360258" y="6599233"/>
                  <a:pt x="5366530" y="6598914"/>
                  <a:pt x="5371547" y="6598914"/>
                </a:cubicBezTo>
                <a:cubicBezTo>
                  <a:pt x="5376251" y="6598914"/>
                  <a:pt x="5382209" y="6599233"/>
                  <a:pt x="5385344" y="6599233"/>
                </a:cubicBezTo>
                <a:cubicBezTo>
                  <a:pt x="5385344" y="6599233"/>
                  <a:pt x="5385344" y="6599233"/>
                  <a:pt x="5386286" y="6599233"/>
                </a:cubicBezTo>
                <a:cubicBezTo>
                  <a:pt x="5387227" y="6599233"/>
                  <a:pt x="5387854" y="6598914"/>
                  <a:pt x="5387854" y="6597638"/>
                </a:cubicBezTo>
                <a:cubicBezTo>
                  <a:pt x="5387854" y="6597638"/>
                  <a:pt x="5387854" y="6597638"/>
                  <a:pt x="5387854" y="6595405"/>
                </a:cubicBezTo>
                <a:cubicBezTo>
                  <a:pt x="5387854" y="6593810"/>
                  <a:pt x="5387539" y="6593810"/>
                  <a:pt x="5383777" y="6592534"/>
                </a:cubicBezTo>
                <a:cubicBezTo>
                  <a:pt x="5380014" y="6591258"/>
                  <a:pt x="5379387" y="6590301"/>
                  <a:pt x="5379073" y="6587430"/>
                </a:cubicBezTo>
                <a:cubicBezTo>
                  <a:pt x="5379073" y="6584558"/>
                  <a:pt x="5378760" y="6577540"/>
                  <a:pt x="5378760" y="6569245"/>
                </a:cubicBezTo>
                <a:cubicBezTo>
                  <a:pt x="5378760" y="6569245"/>
                  <a:pt x="5378760" y="6569245"/>
                  <a:pt x="5378760" y="6566055"/>
                </a:cubicBezTo>
                <a:cubicBezTo>
                  <a:pt x="5378760" y="6557442"/>
                  <a:pt x="5379387" y="6554571"/>
                  <a:pt x="5381582" y="6551380"/>
                </a:cubicBezTo>
                <a:cubicBezTo>
                  <a:pt x="5384404" y="6547233"/>
                  <a:pt x="5389422" y="6544681"/>
                  <a:pt x="5394439" y="6544681"/>
                </a:cubicBezTo>
                <a:cubicBezTo>
                  <a:pt x="5399143" y="6544681"/>
                  <a:pt x="5402592" y="6546595"/>
                  <a:pt x="5404159" y="6550104"/>
                </a:cubicBezTo>
                <a:cubicBezTo>
                  <a:pt x="5405100" y="6552975"/>
                  <a:pt x="5405414" y="6556485"/>
                  <a:pt x="5405414" y="6565098"/>
                </a:cubicBezTo>
                <a:cubicBezTo>
                  <a:pt x="5405414" y="6565098"/>
                  <a:pt x="5405414" y="6565098"/>
                  <a:pt x="5405414" y="6569245"/>
                </a:cubicBezTo>
                <a:cubicBezTo>
                  <a:pt x="5405414" y="6577221"/>
                  <a:pt x="5405414" y="6584558"/>
                  <a:pt x="5405100" y="6587430"/>
                </a:cubicBezTo>
                <a:cubicBezTo>
                  <a:pt x="5405100" y="6590301"/>
                  <a:pt x="5404159" y="6591258"/>
                  <a:pt x="5400397" y="6592534"/>
                </a:cubicBezTo>
                <a:cubicBezTo>
                  <a:pt x="5396634" y="6593491"/>
                  <a:pt x="5396321" y="6593810"/>
                  <a:pt x="5396321" y="6595405"/>
                </a:cubicBezTo>
                <a:cubicBezTo>
                  <a:pt x="5396321" y="6595405"/>
                  <a:pt x="5396321" y="6595405"/>
                  <a:pt x="5396321" y="6597638"/>
                </a:cubicBezTo>
                <a:cubicBezTo>
                  <a:pt x="5396321" y="6598914"/>
                  <a:pt x="5396947" y="6599233"/>
                  <a:pt x="5397888" y="6599233"/>
                </a:cubicBezTo>
                <a:cubicBezTo>
                  <a:pt x="5397888" y="6599233"/>
                  <a:pt x="5397888" y="6599233"/>
                  <a:pt x="5398829" y="6599233"/>
                </a:cubicBezTo>
                <a:cubicBezTo>
                  <a:pt x="5401964" y="6599233"/>
                  <a:pt x="5407922" y="6598914"/>
                  <a:pt x="5412940" y="6598914"/>
                </a:cubicBezTo>
                <a:cubicBezTo>
                  <a:pt x="5417644" y="6598914"/>
                  <a:pt x="5423602" y="6599233"/>
                  <a:pt x="5427050" y="6599233"/>
                </a:cubicBezTo>
                <a:cubicBezTo>
                  <a:pt x="5427050" y="6599233"/>
                  <a:pt x="5427050" y="6599233"/>
                  <a:pt x="5427991" y="6599233"/>
                </a:cubicBezTo>
                <a:cubicBezTo>
                  <a:pt x="5428932" y="6599233"/>
                  <a:pt x="5429245" y="6598914"/>
                  <a:pt x="5429245" y="6597638"/>
                </a:cubicBezTo>
                <a:cubicBezTo>
                  <a:pt x="5429245" y="6597638"/>
                  <a:pt x="5429245" y="6597638"/>
                  <a:pt x="5429245" y="6595405"/>
                </a:cubicBezTo>
                <a:cubicBezTo>
                  <a:pt x="5429245" y="6593810"/>
                  <a:pt x="5429245" y="6593491"/>
                  <a:pt x="5425169" y="6592534"/>
                </a:cubicBezTo>
                <a:cubicBezTo>
                  <a:pt x="5421407" y="6591258"/>
                  <a:pt x="5420779" y="6590301"/>
                  <a:pt x="5420466" y="6587430"/>
                </a:cubicBezTo>
                <a:cubicBezTo>
                  <a:pt x="5420466" y="6584877"/>
                  <a:pt x="5420151" y="6577221"/>
                  <a:pt x="5420151" y="6569245"/>
                </a:cubicBezTo>
                <a:cubicBezTo>
                  <a:pt x="5420151" y="6569245"/>
                  <a:pt x="5420151" y="6569245"/>
                  <a:pt x="5420151" y="6565098"/>
                </a:cubicBezTo>
                <a:cubicBezTo>
                  <a:pt x="5420151" y="6545638"/>
                  <a:pt x="5420151" y="6545638"/>
                  <a:pt x="5418897" y="6542448"/>
                </a:cubicBezTo>
                <a:cubicBezTo>
                  <a:pt x="5416390" y="6536067"/>
                  <a:pt x="5409804" y="6532558"/>
                  <a:pt x="5400397" y="6532558"/>
                </a:cubicBezTo>
                <a:cubicBezTo>
                  <a:pt x="5393184" y="6532558"/>
                  <a:pt x="5390049" y="6534153"/>
                  <a:pt x="5383777" y="6540853"/>
                </a:cubicBezTo>
                <a:cubicBezTo>
                  <a:pt x="5383777" y="6540853"/>
                  <a:pt x="5383777" y="6540853"/>
                  <a:pt x="5381268" y="6543405"/>
                </a:cubicBezTo>
                <a:cubicBezTo>
                  <a:pt x="5381268" y="6543405"/>
                  <a:pt x="5381268" y="6543405"/>
                  <a:pt x="5380014" y="6545000"/>
                </a:cubicBezTo>
                <a:cubicBezTo>
                  <a:pt x="5379701" y="6545638"/>
                  <a:pt x="5379073" y="6545957"/>
                  <a:pt x="5378760" y="6545957"/>
                </a:cubicBezTo>
                <a:cubicBezTo>
                  <a:pt x="5378132" y="6545957"/>
                  <a:pt x="5377506" y="6544681"/>
                  <a:pt x="5377506" y="6543086"/>
                </a:cubicBezTo>
                <a:cubicBezTo>
                  <a:pt x="5377506" y="6542448"/>
                  <a:pt x="5377192" y="6536067"/>
                  <a:pt x="5376878" y="6535110"/>
                </a:cubicBezTo>
                <a:cubicBezTo>
                  <a:pt x="5376878" y="6533515"/>
                  <a:pt x="5376251" y="6532558"/>
                  <a:pt x="5375310" y="6532558"/>
                </a:cubicBezTo>
                <a:close/>
                <a:moveTo>
                  <a:pt x="5981693" y="6519858"/>
                </a:moveTo>
                <a:lnTo>
                  <a:pt x="5980106" y="6526208"/>
                </a:lnTo>
                <a:lnTo>
                  <a:pt x="5981693" y="6527796"/>
                </a:lnTo>
                <a:lnTo>
                  <a:pt x="5983280" y="6526208"/>
                </a:lnTo>
                <a:lnTo>
                  <a:pt x="5995980" y="6530971"/>
                </a:lnTo>
                <a:lnTo>
                  <a:pt x="5975343" y="6540496"/>
                </a:lnTo>
                <a:lnTo>
                  <a:pt x="5973755" y="6543671"/>
                </a:lnTo>
                <a:lnTo>
                  <a:pt x="5995980" y="6548434"/>
                </a:lnTo>
                <a:lnTo>
                  <a:pt x="5997568" y="6550021"/>
                </a:lnTo>
                <a:lnTo>
                  <a:pt x="5999156" y="6550021"/>
                </a:lnTo>
                <a:lnTo>
                  <a:pt x="5999156" y="6545259"/>
                </a:lnTo>
                <a:lnTo>
                  <a:pt x="5999156" y="6543671"/>
                </a:lnTo>
                <a:lnTo>
                  <a:pt x="5997568" y="6545259"/>
                </a:lnTo>
                <a:lnTo>
                  <a:pt x="5983280" y="6542084"/>
                </a:lnTo>
                <a:lnTo>
                  <a:pt x="6003918" y="6534146"/>
                </a:lnTo>
                <a:lnTo>
                  <a:pt x="6005506" y="6529383"/>
                </a:lnTo>
                <a:lnTo>
                  <a:pt x="6003918" y="6529383"/>
                </a:lnTo>
                <a:lnTo>
                  <a:pt x="6002330" y="6529383"/>
                </a:lnTo>
                <a:lnTo>
                  <a:pt x="5983280" y="6521446"/>
                </a:lnTo>
                <a:lnTo>
                  <a:pt x="5983280" y="6519858"/>
                </a:lnTo>
                <a:close/>
                <a:moveTo>
                  <a:pt x="6113455" y="6516683"/>
                </a:moveTo>
                <a:lnTo>
                  <a:pt x="6121393" y="6527796"/>
                </a:lnTo>
                <a:lnTo>
                  <a:pt x="6113455" y="6527796"/>
                </a:lnTo>
                <a:close/>
                <a:moveTo>
                  <a:pt x="6103930" y="6516683"/>
                </a:moveTo>
                <a:lnTo>
                  <a:pt x="6103930" y="6527796"/>
                </a:lnTo>
                <a:lnTo>
                  <a:pt x="6095992" y="6527796"/>
                </a:lnTo>
                <a:close/>
                <a:moveTo>
                  <a:pt x="4716822" y="6515097"/>
                </a:moveTo>
                <a:cubicBezTo>
                  <a:pt x="4721967" y="6515097"/>
                  <a:pt x="4725503" y="6515412"/>
                  <a:pt x="4728076" y="6516040"/>
                </a:cubicBezTo>
                <a:cubicBezTo>
                  <a:pt x="4734507" y="6517612"/>
                  <a:pt x="4738685" y="6523271"/>
                  <a:pt x="4738685" y="6530501"/>
                </a:cubicBezTo>
                <a:cubicBezTo>
                  <a:pt x="4738685" y="6535530"/>
                  <a:pt x="4736437" y="6540560"/>
                  <a:pt x="4732898" y="6543389"/>
                </a:cubicBezTo>
                <a:cubicBezTo>
                  <a:pt x="4729683" y="6545904"/>
                  <a:pt x="4724858" y="6546847"/>
                  <a:pt x="4716180" y="6546847"/>
                </a:cubicBezTo>
                <a:cubicBezTo>
                  <a:pt x="4713927" y="6546847"/>
                  <a:pt x="4713285" y="6546533"/>
                  <a:pt x="4713607" y="6543704"/>
                </a:cubicBezTo>
                <a:cubicBezTo>
                  <a:pt x="4713607" y="6543704"/>
                  <a:pt x="4713607" y="6543704"/>
                  <a:pt x="4713285" y="6540246"/>
                </a:cubicBezTo>
                <a:cubicBezTo>
                  <a:pt x="4713285" y="6540246"/>
                  <a:pt x="4713285" y="6540246"/>
                  <a:pt x="4713285" y="6535530"/>
                </a:cubicBezTo>
                <a:cubicBezTo>
                  <a:pt x="4713285" y="6535530"/>
                  <a:pt x="4713285" y="6535530"/>
                  <a:pt x="4713607" y="6519813"/>
                </a:cubicBezTo>
                <a:lnTo>
                  <a:pt x="4713607" y="6517298"/>
                </a:lnTo>
                <a:cubicBezTo>
                  <a:pt x="4713607" y="6515412"/>
                  <a:pt x="4713927" y="6515097"/>
                  <a:pt x="4716822" y="6515097"/>
                </a:cubicBezTo>
                <a:close/>
                <a:moveTo>
                  <a:pt x="6214308" y="6515096"/>
                </a:moveTo>
                <a:cubicBezTo>
                  <a:pt x="6220129" y="6513508"/>
                  <a:pt x="6223895" y="6518906"/>
                  <a:pt x="6224580" y="6523033"/>
                </a:cubicBezTo>
                <a:lnTo>
                  <a:pt x="6211226" y="6529383"/>
                </a:lnTo>
                <a:cubicBezTo>
                  <a:pt x="6208829" y="6524303"/>
                  <a:pt x="6207117" y="6516683"/>
                  <a:pt x="6214308" y="6515096"/>
                </a:cubicBezTo>
                <a:close/>
                <a:moveTo>
                  <a:pt x="6121392" y="6513508"/>
                </a:moveTo>
                <a:lnTo>
                  <a:pt x="6153142" y="6527796"/>
                </a:lnTo>
                <a:lnTo>
                  <a:pt x="6132505" y="6527796"/>
                </a:lnTo>
                <a:close/>
                <a:moveTo>
                  <a:pt x="6094405" y="6513508"/>
                </a:moveTo>
                <a:lnTo>
                  <a:pt x="6084881" y="6527796"/>
                </a:lnTo>
                <a:lnTo>
                  <a:pt x="6062656" y="6527796"/>
                </a:lnTo>
                <a:close/>
                <a:moveTo>
                  <a:pt x="5802498" y="6508746"/>
                </a:moveTo>
                <a:cubicBezTo>
                  <a:pt x="5802174" y="6508746"/>
                  <a:pt x="5802174" y="6508746"/>
                  <a:pt x="5799587" y="6509699"/>
                </a:cubicBezTo>
                <a:cubicBezTo>
                  <a:pt x="5799587" y="6509699"/>
                  <a:pt x="5799587" y="6509699"/>
                  <a:pt x="5791174" y="6512874"/>
                </a:cubicBezTo>
                <a:cubicBezTo>
                  <a:pt x="5788262" y="6513826"/>
                  <a:pt x="5787614" y="6514779"/>
                  <a:pt x="5787614" y="6517636"/>
                </a:cubicBezTo>
                <a:cubicBezTo>
                  <a:pt x="5787614" y="6519224"/>
                  <a:pt x="5787614" y="6521129"/>
                  <a:pt x="5787614" y="6523351"/>
                </a:cubicBezTo>
                <a:cubicBezTo>
                  <a:pt x="5787938" y="6527161"/>
                  <a:pt x="5788262" y="6531289"/>
                  <a:pt x="5788262" y="6531924"/>
                </a:cubicBezTo>
                <a:cubicBezTo>
                  <a:pt x="5788262" y="6533829"/>
                  <a:pt x="5787290" y="6534781"/>
                  <a:pt x="5784703" y="6534781"/>
                </a:cubicBezTo>
                <a:cubicBezTo>
                  <a:pt x="5784379" y="6534781"/>
                  <a:pt x="5783731" y="6534781"/>
                  <a:pt x="5783085" y="6534464"/>
                </a:cubicBezTo>
                <a:cubicBezTo>
                  <a:pt x="5781790" y="6534464"/>
                  <a:pt x="5780495" y="6534464"/>
                  <a:pt x="5780172" y="6534464"/>
                </a:cubicBezTo>
                <a:cubicBezTo>
                  <a:pt x="5778877" y="6534464"/>
                  <a:pt x="5778554" y="6534464"/>
                  <a:pt x="5777584" y="6537639"/>
                </a:cubicBezTo>
                <a:cubicBezTo>
                  <a:pt x="5777584" y="6537639"/>
                  <a:pt x="5777584" y="6537639"/>
                  <a:pt x="5775966" y="6541766"/>
                </a:cubicBezTo>
                <a:cubicBezTo>
                  <a:pt x="5775318" y="6542719"/>
                  <a:pt x="5775318" y="6543354"/>
                  <a:pt x="5775318" y="6543671"/>
                </a:cubicBezTo>
                <a:cubicBezTo>
                  <a:pt x="5775318" y="6543989"/>
                  <a:pt x="5775966" y="6544306"/>
                  <a:pt x="5776613" y="6544306"/>
                </a:cubicBezTo>
                <a:cubicBezTo>
                  <a:pt x="5776936" y="6544306"/>
                  <a:pt x="5777584" y="6544306"/>
                  <a:pt x="5778554" y="6544306"/>
                </a:cubicBezTo>
                <a:cubicBezTo>
                  <a:pt x="5778554" y="6544306"/>
                  <a:pt x="5778554" y="6544306"/>
                  <a:pt x="5782113" y="6544306"/>
                </a:cubicBezTo>
                <a:cubicBezTo>
                  <a:pt x="5784055" y="6543989"/>
                  <a:pt x="5784055" y="6543989"/>
                  <a:pt x="5784379" y="6543989"/>
                </a:cubicBezTo>
                <a:cubicBezTo>
                  <a:pt x="5787614" y="6543989"/>
                  <a:pt x="5787614" y="6544306"/>
                  <a:pt x="5787614" y="6551926"/>
                </a:cubicBezTo>
                <a:lnTo>
                  <a:pt x="5787614" y="6569706"/>
                </a:lnTo>
                <a:cubicBezTo>
                  <a:pt x="5787614" y="6571611"/>
                  <a:pt x="5787614" y="6574151"/>
                  <a:pt x="5787614" y="6577326"/>
                </a:cubicBezTo>
                <a:cubicBezTo>
                  <a:pt x="5787614" y="6577326"/>
                  <a:pt x="5787614" y="6577326"/>
                  <a:pt x="5787290" y="6584946"/>
                </a:cubicBezTo>
                <a:cubicBezTo>
                  <a:pt x="5787290" y="6596376"/>
                  <a:pt x="5793116" y="6600821"/>
                  <a:pt x="5808000" y="6600821"/>
                </a:cubicBezTo>
                <a:cubicBezTo>
                  <a:pt x="5814146" y="6600821"/>
                  <a:pt x="5823208" y="6599234"/>
                  <a:pt x="5824500" y="6597646"/>
                </a:cubicBezTo>
                <a:cubicBezTo>
                  <a:pt x="5824825" y="6597329"/>
                  <a:pt x="5825795" y="6590979"/>
                  <a:pt x="5825795" y="6589074"/>
                </a:cubicBezTo>
                <a:cubicBezTo>
                  <a:pt x="5825795" y="6588439"/>
                  <a:pt x="5825795" y="6588121"/>
                  <a:pt x="5825148" y="6588121"/>
                </a:cubicBezTo>
                <a:cubicBezTo>
                  <a:pt x="5824825" y="6588121"/>
                  <a:pt x="5824177" y="6588121"/>
                  <a:pt x="5823208" y="6588439"/>
                </a:cubicBezTo>
                <a:cubicBezTo>
                  <a:pt x="5818354" y="6589709"/>
                  <a:pt x="5815117" y="6590026"/>
                  <a:pt x="5812205" y="6590026"/>
                </a:cubicBezTo>
                <a:cubicBezTo>
                  <a:pt x="5808324" y="6590026"/>
                  <a:pt x="5805734" y="6588756"/>
                  <a:pt x="5804439" y="6586216"/>
                </a:cubicBezTo>
                <a:cubicBezTo>
                  <a:pt x="5803147" y="6583676"/>
                  <a:pt x="5802821" y="6580501"/>
                  <a:pt x="5802821" y="6569706"/>
                </a:cubicBezTo>
                <a:cubicBezTo>
                  <a:pt x="5802821" y="6569706"/>
                  <a:pt x="5802821" y="6569706"/>
                  <a:pt x="5802821" y="6549386"/>
                </a:cubicBezTo>
                <a:cubicBezTo>
                  <a:pt x="5802821" y="6543671"/>
                  <a:pt x="5802821" y="6543671"/>
                  <a:pt x="5807028" y="6543671"/>
                </a:cubicBezTo>
                <a:cubicBezTo>
                  <a:pt x="5808324" y="6543671"/>
                  <a:pt x="5809293" y="6543671"/>
                  <a:pt x="5812205" y="6543989"/>
                </a:cubicBezTo>
                <a:cubicBezTo>
                  <a:pt x="5814470" y="6543989"/>
                  <a:pt x="5816088" y="6543989"/>
                  <a:pt x="5817058" y="6543989"/>
                </a:cubicBezTo>
                <a:cubicBezTo>
                  <a:pt x="5820618" y="6544306"/>
                  <a:pt x="5820618" y="6544306"/>
                  <a:pt x="5820941" y="6544306"/>
                </a:cubicBezTo>
                <a:cubicBezTo>
                  <a:pt x="5823208" y="6544306"/>
                  <a:pt x="5823853" y="6543989"/>
                  <a:pt x="5824500" y="6541131"/>
                </a:cubicBezTo>
                <a:cubicBezTo>
                  <a:pt x="5825795" y="6537004"/>
                  <a:pt x="5826118" y="6535734"/>
                  <a:pt x="5826118" y="6535099"/>
                </a:cubicBezTo>
                <a:cubicBezTo>
                  <a:pt x="5826118" y="6534464"/>
                  <a:pt x="5825795" y="6533829"/>
                  <a:pt x="5825148" y="6533829"/>
                </a:cubicBezTo>
                <a:cubicBezTo>
                  <a:pt x="5825148" y="6533829"/>
                  <a:pt x="5825148" y="6533829"/>
                  <a:pt x="5824500" y="6533829"/>
                </a:cubicBezTo>
                <a:cubicBezTo>
                  <a:pt x="5822235" y="6534146"/>
                  <a:pt x="5820618" y="6534464"/>
                  <a:pt x="5817382" y="6534464"/>
                </a:cubicBezTo>
                <a:cubicBezTo>
                  <a:pt x="5817382" y="6534464"/>
                  <a:pt x="5817382" y="6534464"/>
                  <a:pt x="5806706" y="6534464"/>
                </a:cubicBezTo>
                <a:cubicBezTo>
                  <a:pt x="5802821" y="6534464"/>
                  <a:pt x="5802174" y="6533829"/>
                  <a:pt x="5802174" y="6531606"/>
                </a:cubicBezTo>
                <a:cubicBezTo>
                  <a:pt x="5802174" y="6529066"/>
                  <a:pt x="5803147" y="6517954"/>
                  <a:pt x="5803469" y="6514779"/>
                </a:cubicBezTo>
                <a:cubicBezTo>
                  <a:pt x="5803792" y="6513191"/>
                  <a:pt x="5803792" y="6511604"/>
                  <a:pt x="5803792" y="6510969"/>
                </a:cubicBezTo>
                <a:cubicBezTo>
                  <a:pt x="5803792" y="6509699"/>
                  <a:pt x="5803469" y="6508746"/>
                  <a:pt x="5802498" y="6508746"/>
                </a:cubicBezTo>
                <a:close/>
                <a:moveTo>
                  <a:pt x="5988043" y="6507158"/>
                </a:moveTo>
                <a:lnTo>
                  <a:pt x="5983280" y="6516683"/>
                </a:lnTo>
                <a:lnTo>
                  <a:pt x="5984868" y="6516683"/>
                </a:lnTo>
                <a:lnTo>
                  <a:pt x="5986456" y="6515096"/>
                </a:lnTo>
                <a:lnTo>
                  <a:pt x="6005506" y="6524621"/>
                </a:lnTo>
                <a:lnTo>
                  <a:pt x="6005506" y="6526209"/>
                </a:lnTo>
                <a:lnTo>
                  <a:pt x="6007094" y="6527796"/>
                </a:lnTo>
                <a:lnTo>
                  <a:pt x="6010268" y="6519859"/>
                </a:lnTo>
                <a:lnTo>
                  <a:pt x="6008681" y="6518271"/>
                </a:lnTo>
                <a:lnTo>
                  <a:pt x="6007094" y="6519859"/>
                </a:lnTo>
                <a:lnTo>
                  <a:pt x="5989630" y="6510333"/>
                </a:lnTo>
                <a:lnTo>
                  <a:pt x="5989630" y="6508746"/>
                </a:lnTo>
                <a:close/>
                <a:moveTo>
                  <a:pt x="4689454" y="6505572"/>
                </a:moveTo>
                <a:cubicBezTo>
                  <a:pt x="4688199" y="6505572"/>
                  <a:pt x="4687884" y="6506209"/>
                  <a:pt x="4687884" y="6507802"/>
                </a:cubicBezTo>
                <a:cubicBezTo>
                  <a:pt x="4687884" y="6507802"/>
                  <a:pt x="4687884" y="6507802"/>
                  <a:pt x="4687884" y="6510351"/>
                </a:cubicBezTo>
                <a:cubicBezTo>
                  <a:pt x="4687884" y="6512262"/>
                  <a:pt x="4688513" y="6512581"/>
                  <a:pt x="4691335" y="6513218"/>
                </a:cubicBezTo>
                <a:cubicBezTo>
                  <a:pt x="4695415" y="6514493"/>
                  <a:pt x="4696355" y="6515448"/>
                  <a:pt x="4696669" y="6518634"/>
                </a:cubicBezTo>
                <a:cubicBezTo>
                  <a:pt x="4696669" y="6524050"/>
                  <a:pt x="4696984" y="6533607"/>
                  <a:pt x="4696984" y="6541572"/>
                </a:cubicBezTo>
                <a:cubicBezTo>
                  <a:pt x="4696984" y="6541572"/>
                  <a:pt x="4696984" y="6541572"/>
                  <a:pt x="4696984" y="6563236"/>
                </a:cubicBezTo>
                <a:cubicBezTo>
                  <a:pt x="4696984" y="6571519"/>
                  <a:pt x="4696669" y="6581076"/>
                  <a:pt x="4696669" y="6586173"/>
                </a:cubicBezTo>
                <a:cubicBezTo>
                  <a:pt x="4696355" y="6589359"/>
                  <a:pt x="4695415" y="6590634"/>
                  <a:pt x="4691335" y="6591589"/>
                </a:cubicBezTo>
                <a:cubicBezTo>
                  <a:pt x="4688513" y="6592226"/>
                  <a:pt x="4687884" y="6592545"/>
                  <a:pt x="4687884" y="6594775"/>
                </a:cubicBezTo>
                <a:cubicBezTo>
                  <a:pt x="4687884" y="6594775"/>
                  <a:pt x="4687884" y="6594775"/>
                  <a:pt x="4687884" y="6597324"/>
                </a:cubicBezTo>
                <a:cubicBezTo>
                  <a:pt x="4687884" y="6598917"/>
                  <a:pt x="4688199" y="6599235"/>
                  <a:pt x="4689768" y="6599235"/>
                </a:cubicBezTo>
                <a:cubicBezTo>
                  <a:pt x="4690395" y="6599235"/>
                  <a:pt x="4692590" y="6599235"/>
                  <a:pt x="4694788" y="6599235"/>
                </a:cubicBezTo>
                <a:cubicBezTo>
                  <a:pt x="4697295" y="6598917"/>
                  <a:pt x="4700433" y="6598917"/>
                  <a:pt x="4705139" y="6598917"/>
                </a:cubicBezTo>
                <a:cubicBezTo>
                  <a:pt x="4709218" y="6598917"/>
                  <a:pt x="4712670" y="6598917"/>
                  <a:pt x="4715179" y="6599235"/>
                </a:cubicBezTo>
                <a:cubicBezTo>
                  <a:pt x="4717374" y="6599235"/>
                  <a:pt x="4719572" y="6599235"/>
                  <a:pt x="4720199" y="6599235"/>
                </a:cubicBezTo>
                <a:cubicBezTo>
                  <a:pt x="4721455" y="6599235"/>
                  <a:pt x="4722082" y="6598917"/>
                  <a:pt x="4722082" y="6597324"/>
                </a:cubicBezTo>
                <a:cubicBezTo>
                  <a:pt x="4722082" y="6597324"/>
                  <a:pt x="4722082" y="6597324"/>
                  <a:pt x="4722082" y="6594775"/>
                </a:cubicBezTo>
                <a:cubicBezTo>
                  <a:pt x="4722082" y="6592545"/>
                  <a:pt x="4721455" y="6592226"/>
                  <a:pt x="4718630" y="6591589"/>
                </a:cubicBezTo>
                <a:cubicBezTo>
                  <a:pt x="4714552" y="6590634"/>
                  <a:pt x="4713299" y="6589359"/>
                  <a:pt x="4713299" y="6586173"/>
                </a:cubicBezTo>
                <a:cubicBezTo>
                  <a:pt x="4713299" y="6582032"/>
                  <a:pt x="4712983" y="6570244"/>
                  <a:pt x="4712983" y="6563236"/>
                </a:cubicBezTo>
                <a:lnTo>
                  <a:pt x="4712983" y="6556864"/>
                </a:lnTo>
                <a:cubicBezTo>
                  <a:pt x="4712983" y="6555271"/>
                  <a:pt x="4713612" y="6554315"/>
                  <a:pt x="4714552" y="6554315"/>
                </a:cubicBezTo>
                <a:cubicBezTo>
                  <a:pt x="4714552" y="6554315"/>
                  <a:pt x="4714552" y="6554315"/>
                  <a:pt x="4716434" y="6554634"/>
                </a:cubicBezTo>
                <a:cubicBezTo>
                  <a:pt x="4716434" y="6554634"/>
                  <a:pt x="4716750" y="6554634"/>
                  <a:pt x="4717374" y="6554315"/>
                </a:cubicBezTo>
                <a:cubicBezTo>
                  <a:pt x="4717374" y="6554315"/>
                  <a:pt x="4717374" y="6554315"/>
                  <a:pt x="4718317" y="6554315"/>
                </a:cubicBezTo>
                <a:cubicBezTo>
                  <a:pt x="4721455" y="6554315"/>
                  <a:pt x="4721770" y="6554952"/>
                  <a:pt x="4723964" y="6559731"/>
                </a:cubicBezTo>
                <a:cubicBezTo>
                  <a:pt x="4728671" y="6569289"/>
                  <a:pt x="4737456" y="6588403"/>
                  <a:pt x="4738398" y="6591271"/>
                </a:cubicBezTo>
                <a:cubicBezTo>
                  <a:pt x="4741536" y="6599235"/>
                  <a:pt x="4741536" y="6599235"/>
                  <a:pt x="4744045" y="6599235"/>
                </a:cubicBezTo>
                <a:cubicBezTo>
                  <a:pt x="4744045" y="6599235"/>
                  <a:pt x="4744045" y="6599235"/>
                  <a:pt x="4746241" y="6599235"/>
                </a:cubicBezTo>
                <a:cubicBezTo>
                  <a:pt x="4749062" y="6599235"/>
                  <a:pt x="4751886" y="6599235"/>
                  <a:pt x="4753771" y="6599235"/>
                </a:cubicBezTo>
                <a:cubicBezTo>
                  <a:pt x="4756906" y="6599235"/>
                  <a:pt x="4761299" y="6599235"/>
                  <a:pt x="4764125" y="6599235"/>
                </a:cubicBezTo>
                <a:cubicBezTo>
                  <a:pt x="4764125" y="6599235"/>
                  <a:pt x="4764125" y="6599235"/>
                  <a:pt x="4765065" y="6599235"/>
                </a:cubicBezTo>
                <a:cubicBezTo>
                  <a:pt x="4766633" y="6599235"/>
                  <a:pt x="4767260" y="6598598"/>
                  <a:pt x="4767260" y="6597642"/>
                </a:cubicBezTo>
                <a:cubicBezTo>
                  <a:pt x="4767260" y="6597642"/>
                  <a:pt x="4767260" y="6597642"/>
                  <a:pt x="4767260" y="6595094"/>
                </a:cubicBezTo>
                <a:cubicBezTo>
                  <a:pt x="4767260" y="6593182"/>
                  <a:pt x="4767260" y="6592864"/>
                  <a:pt x="4764748" y="6592226"/>
                </a:cubicBezTo>
                <a:cubicBezTo>
                  <a:pt x="4760986" y="6591271"/>
                  <a:pt x="4759101" y="6589996"/>
                  <a:pt x="4755652" y="6584899"/>
                </a:cubicBezTo>
                <a:cubicBezTo>
                  <a:pt x="4751259" y="6578527"/>
                  <a:pt x="4742476" y="6562917"/>
                  <a:pt x="4739653" y="6556864"/>
                </a:cubicBezTo>
                <a:cubicBezTo>
                  <a:pt x="4739338" y="6555590"/>
                  <a:pt x="4738711" y="6554315"/>
                  <a:pt x="4737769" y="6552722"/>
                </a:cubicBezTo>
                <a:cubicBezTo>
                  <a:pt x="4737456" y="6552404"/>
                  <a:pt x="4737144" y="6552085"/>
                  <a:pt x="4737144" y="6551767"/>
                </a:cubicBezTo>
                <a:cubicBezTo>
                  <a:pt x="4737144" y="6551129"/>
                  <a:pt x="4737456" y="6551129"/>
                  <a:pt x="4740280" y="6550174"/>
                </a:cubicBezTo>
                <a:cubicBezTo>
                  <a:pt x="4748749" y="6547944"/>
                  <a:pt x="4755026" y="6538386"/>
                  <a:pt x="4755026" y="6528510"/>
                </a:cubicBezTo>
                <a:cubicBezTo>
                  <a:pt x="4755026" y="6522457"/>
                  <a:pt x="4752514" y="6516404"/>
                  <a:pt x="4748749" y="6512262"/>
                </a:cubicBezTo>
                <a:cubicBezTo>
                  <a:pt x="4744357" y="6507484"/>
                  <a:pt x="4738398" y="6505572"/>
                  <a:pt x="4729300" y="6505572"/>
                </a:cubicBezTo>
                <a:cubicBezTo>
                  <a:pt x="4727102" y="6505572"/>
                  <a:pt x="4724908" y="6505572"/>
                  <a:pt x="4722397" y="6505572"/>
                </a:cubicBezTo>
                <a:cubicBezTo>
                  <a:pt x="4710472" y="6506209"/>
                  <a:pt x="4710472" y="6506209"/>
                  <a:pt x="4704198" y="6506209"/>
                </a:cubicBezTo>
                <a:cubicBezTo>
                  <a:pt x="4700122" y="6506209"/>
                  <a:pt x="4696984" y="6505891"/>
                  <a:pt x="4694788" y="6505891"/>
                </a:cubicBezTo>
                <a:cubicBezTo>
                  <a:pt x="4692590" y="6505572"/>
                  <a:pt x="4690708" y="6505572"/>
                  <a:pt x="4689454" y="6505572"/>
                </a:cubicBezTo>
                <a:close/>
                <a:moveTo>
                  <a:pt x="6126155" y="6505571"/>
                </a:moveTo>
                <a:cubicBezTo>
                  <a:pt x="6143721" y="6508311"/>
                  <a:pt x="6169591" y="6512269"/>
                  <a:pt x="6180130" y="6513791"/>
                </a:cubicBezTo>
                <a:cubicBezTo>
                  <a:pt x="6179172" y="6518358"/>
                  <a:pt x="6177895" y="6522925"/>
                  <a:pt x="6176617" y="6527796"/>
                </a:cubicBezTo>
                <a:cubicBezTo>
                  <a:pt x="6126155" y="6505571"/>
                  <a:pt x="6126155" y="6505571"/>
                  <a:pt x="6126155" y="6505571"/>
                </a:cubicBezTo>
                <a:close/>
                <a:moveTo>
                  <a:pt x="6089642" y="6505571"/>
                </a:moveTo>
                <a:cubicBezTo>
                  <a:pt x="6039201" y="6527796"/>
                  <a:pt x="6039201" y="6527796"/>
                  <a:pt x="6039201" y="6527796"/>
                </a:cubicBezTo>
                <a:cubicBezTo>
                  <a:pt x="6037916" y="6522925"/>
                  <a:pt x="6036631" y="6518358"/>
                  <a:pt x="6035667" y="6513791"/>
                </a:cubicBezTo>
                <a:cubicBezTo>
                  <a:pt x="6046269" y="6512269"/>
                  <a:pt x="6071973" y="6508311"/>
                  <a:pt x="6089642" y="6505571"/>
                </a:cubicBezTo>
                <a:close/>
                <a:moveTo>
                  <a:pt x="5258126" y="6505571"/>
                </a:moveTo>
                <a:cubicBezTo>
                  <a:pt x="5256850" y="6505571"/>
                  <a:pt x="5256209" y="6506208"/>
                  <a:pt x="5256209" y="6507801"/>
                </a:cubicBezTo>
                <a:cubicBezTo>
                  <a:pt x="5256209" y="6507801"/>
                  <a:pt x="5256209" y="6507801"/>
                  <a:pt x="5256209" y="6510350"/>
                </a:cubicBezTo>
                <a:cubicBezTo>
                  <a:pt x="5256209" y="6512261"/>
                  <a:pt x="5256850" y="6512580"/>
                  <a:pt x="5259726" y="6513217"/>
                </a:cubicBezTo>
                <a:cubicBezTo>
                  <a:pt x="5264202" y="6514491"/>
                  <a:pt x="5265161" y="6515447"/>
                  <a:pt x="5265481" y="6518632"/>
                </a:cubicBezTo>
                <a:cubicBezTo>
                  <a:pt x="5265481" y="6524048"/>
                  <a:pt x="5265481" y="6533605"/>
                  <a:pt x="5265481" y="6541569"/>
                </a:cubicBezTo>
                <a:lnTo>
                  <a:pt x="5265481" y="6554948"/>
                </a:lnTo>
                <a:cubicBezTo>
                  <a:pt x="5265481" y="6574381"/>
                  <a:pt x="5266439" y="6580433"/>
                  <a:pt x="5268996" y="6586167"/>
                </a:cubicBezTo>
                <a:cubicBezTo>
                  <a:pt x="5273792" y="6595724"/>
                  <a:pt x="5285301" y="6600821"/>
                  <a:pt x="5301288" y="6600821"/>
                </a:cubicBezTo>
                <a:cubicBezTo>
                  <a:pt x="5322069" y="6600821"/>
                  <a:pt x="5334538" y="6593176"/>
                  <a:pt x="5337734" y="6578840"/>
                </a:cubicBezTo>
                <a:cubicBezTo>
                  <a:pt x="5339012" y="6574062"/>
                  <a:pt x="5339012" y="6570239"/>
                  <a:pt x="5339012" y="6554630"/>
                </a:cubicBezTo>
                <a:cubicBezTo>
                  <a:pt x="5339012" y="6554630"/>
                  <a:pt x="5339012" y="6554630"/>
                  <a:pt x="5339012" y="6541569"/>
                </a:cubicBezTo>
                <a:cubicBezTo>
                  <a:pt x="5339012" y="6534242"/>
                  <a:pt x="5339333" y="6523092"/>
                  <a:pt x="5339333" y="6518632"/>
                </a:cubicBezTo>
                <a:cubicBezTo>
                  <a:pt x="5339652" y="6515447"/>
                  <a:pt x="5340291" y="6514491"/>
                  <a:pt x="5344768" y="6513217"/>
                </a:cubicBezTo>
                <a:cubicBezTo>
                  <a:pt x="5347645" y="6512580"/>
                  <a:pt x="5348284" y="6512261"/>
                  <a:pt x="5348284" y="6510350"/>
                </a:cubicBezTo>
                <a:cubicBezTo>
                  <a:pt x="5348284" y="6510350"/>
                  <a:pt x="5348284" y="6510350"/>
                  <a:pt x="5348284" y="6507801"/>
                </a:cubicBezTo>
                <a:cubicBezTo>
                  <a:pt x="5348284" y="6506208"/>
                  <a:pt x="5347965" y="6505571"/>
                  <a:pt x="5346686" y="6505571"/>
                </a:cubicBezTo>
                <a:cubicBezTo>
                  <a:pt x="5345727" y="6505571"/>
                  <a:pt x="5343489" y="6505571"/>
                  <a:pt x="5341251" y="6505890"/>
                </a:cubicBezTo>
                <a:cubicBezTo>
                  <a:pt x="5338694" y="6505890"/>
                  <a:pt x="5336456" y="6506208"/>
                  <a:pt x="5333578" y="6506208"/>
                </a:cubicBezTo>
                <a:cubicBezTo>
                  <a:pt x="5331021" y="6506208"/>
                  <a:pt x="5328463" y="6505890"/>
                  <a:pt x="5326225" y="6505890"/>
                </a:cubicBezTo>
                <a:cubicBezTo>
                  <a:pt x="5323987" y="6505571"/>
                  <a:pt x="5321749" y="6505571"/>
                  <a:pt x="5320789" y="6505571"/>
                </a:cubicBezTo>
                <a:cubicBezTo>
                  <a:pt x="5319511" y="6505571"/>
                  <a:pt x="5319193" y="6506208"/>
                  <a:pt x="5319193" y="6507801"/>
                </a:cubicBezTo>
                <a:cubicBezTo>
                  <a:pt x="5319193" y="6507801"/>
                  <a:pt x="5319193" y="6507801"/>
                  <a:pt x="5319193" y="6510350"/>
                </a:cubicBezTo>
                <a:cubicBezTo>
                  <a:pt x="5319193" y="6512261"/>
                  <a:pt x="5319511" y="6512580"/>
                  <a:pt x="5322708" y="6513217"/>
                </a:cubicBezTo>
                <a:cubicBezTo>
                  <a:pt x="5326864" y="6514491"/>
                  <a:pt x="5327824" y="6515447"/>
                  <a:pt x="5328143" y="6518632"/>
                </a:cubicBezTo>
                <a:cubicBezTo>
                  <a:pt x="5328143" y="6523729"/>
                  <a:pt x="5328143" y="6533923"/>
                  <a:pt x="5328143" y="6541569"/>
                </a:cubicBezTo>
                <a:cubicBezTo>
                  <a:pt x="5328143" y="6541569"/>
                  <a:pt x="5328143" y="6541569"/>
                  <a:pt x="5328143" y="6554948"/>
                </a:cubicBezTo>
                <a:cubicBezTo>
                  <a:pt x="5328143" y="6571832"/>
                  <a:pt x="5328143" y="6573743"/>
                  <a:pt x="5326545" y="6578840"/>
                </a:cubicBezTo>
                <a:cubicBezTo>
                  <a:pt x="5323667" y="6586805"/>
                  <a:pt x="5315993" y="6591264"/>
                  <a:pt x="5304804" y="6591264"/>
                </a:cubicBezTo>
                <a:cubicBezTo>
                  <a:pt x="5295852" y="6591264"/>
                  <a:pt x="5288500" y="6587442"/>
                  <a:pt x="5284983" y="6581070"/>
                </a:cubicBezTo>
                <a:cubicBezTo>
                  <a:pt x="5282745" y="6576929"/>
                  <a:pt x="5282105" y="6570876"/>
                  <a:pt x="5282105" y="6555585"/>
                </a:cubicBezTo>
                <a:cubicBezTo>
                  <a:pt x="5282105" y="6555585"/>
                  <a:pt x="5282105" y="6555585"/>
                  <a:pt x="5282105" y="6541569"/>
                </a:cubicBezTo>
                <a:cubicBezTo>
                  <a:pt x="5282105" y="6534879"/>
                  <a:pt x="5282105" y="6523092"/>
                  <a:pt x="5282105" y="6518632"/>
                </a:cubicBezTo>
                <a:cubicBezTo>
                  <a:pt x="5282426" y="6515447"/>
                  <a:pt x="5283384" y="6514491"/>
                  <a:pt x="5287862" y="6513217"/>
                </a:cubicBezTo>
                <a:cubicBezTo>
                  <a:pt x="5290417" y="6512580"/>
                  <a:pt x="5291057" y="6512261"/>
                  <a:pt x="5291057" y="6510350"/>
                </a:cubicBezTo>
                <a:cubicBezTo>
                  <a:pt x="5291057" y="6510350"/>
                  <a:pt x="5291057" y="6510350"/>
                  <a:pt x="5291057" y="6507801"/>
                </a:cubicBezTo>
                <a:cubicBezTo>
                  <a:pt x="5291057" y="6506208"/>
                  <a:pt x="5290739" y="6505571"/>
                  <a:pt x="5289458" y="6505571"/>
                </a:cubicBezTo>
                <a:cubicBezTo>
                  <a:pt x="5288500" y="6505571"/>
                  <a:pt x="5286261" y="6505571"/>
                  <a:pt x="5284344" y="6505890"/>
                </a:cubicBezTo>
                <a:cubicBezTo>
                  <a:pt x="5281466" y="6505890"/>
                  <a:pt x="5278270" y="6506208"/>
                  <a:pt x="5273472" y="6506208"/>
                </a:cubicBezTo>
                <a:cubicBezTo>
                  <a:pt x="5269638" y="6506208"/>
                  <a:pt x="5265801" y="6505890"/>
                  <a:pt x="5263242" y="6505890"/>
                </a:cubicBezTo>
                <a:cubicBezTo>
                  <a:pt x="5261005" y="6505571"/>
                  <a:pt x="5258767" y="6505571"/>
                  <a:pt x="5258126" y="6505571"/>
                </a:cubicBezTo>
                <a:close/>
                <a:moveTo>
                  <a:pt x="5751804" y="6503983"/>
                </a:moveTo>
                <a:cubicBezTo>
                  <a:pt x="5745852" y="6503983"/>
                  <a:pt x="5741981" y="6507793"/>
                  <a:pt x="5741981" y="6513508"/>
                </a:cubicBezTo>
                <a:cubicBezTo>
                  <a:pt x="5741981" y="6518906"/>
                  <a:pt x="5746148" y="6523033"/>
                  <a:pt x="5751209" y="6523033"/>
                </a:cubicBezTo>
                <a:cubicBezTo>
                  <a:pt x="5756568" y="6523033"/>
                  <a:pt x="5761031" y="6518906"/>
                  <a:pt x="5761031" y="6513191"/>
                </a:cubicBezTo>
                <a:cubicBezTo>
                  <a:pt x="5761031" y="6507793"/>
                  <a:pt x="5757163" y="6503983"/>
                  <a:pt x="5751804" y="6503983"/>
                </a:cubicBezTo>
                <a:close/>
                <a:moveTo>
                  <a:pt x="5456085" y="6503983"/>
                </a:moveTo>
                <a:cubicBezTo>
                  <a:pt x="5449634" y="6503983"/>
                  <a:pt x="5445121" y="6507793"/>
                  <a:pt x="5445121" y="6513508"/>
                </a:cubicBezTo>
                <a:cubicBezTo>
                  <a:pt x="5445121" y="6518906"/>
                  <a:pt x="5449634" y="6523033"/>
                  <a:pt x="5455439" y="6523033"/>
                </a:cubicBezTo>
                <a:cubicBezTo>
                  <a:pt x="5461244" y="6523033"/>
                  <a:pt x="5465759" y="6518906"/>
                  <a:pt x="5465759" y="6513191"/>
                </a:cubicBezTo>
                <a:cubicBezTo>
                  <a:pt x="5465759" y="6507793"/>
                  <a:pt x="5461889" y="6503983"/>
                  <a:pt x="5456085" y="6503983"/>
                </a:cubicBezTo>
                <a:close/>
                <a:moveTo>
                  <a:pt x="6221722" y="6500808"/>
                </a:moveTo>
                <a:cubicBezTo>
                  <a:pt x="6221087" y="6501761"/>
                  <a:pt x="6221087" y="6501761"/>
                  <a:pt x="6221087" y="6501761"/>
                </a:cubicBezTo>
                <a:cubicBezTo>
                  <a:pt x="6221722" y="6503348"/>
                  <a:pt x="6222357" y="6503348"/>
                  <a:pt x="6222992" y="6505571"/>
                </a:cubicBezTo>
                <a:cubicBezTo>
                  <a:pt x="6223627" y="6509063"/>
                  <a:pt x="6223627" y="6511286"/>
                  <a:pt x="6222675" y="6514778"/>
                </a:cubicBezTo>
                <a:cubicBezTo>
                  <a:pt x="6221087" y="6511286"/>
                  <a:pt x="6216960" y="6509698"/>
                  <a:pt x="6212515" y="6510968"/>
                </a:cubicBezTo>
                <a:cubicBezTo>
                  <a:pt x="6207117" y="6512556"/>
                  <a:pt x="6203942" y="6518271"/>
                  <a:pt x="6206482" y="6523351"/>
                </a:cubicBezTo>
                <a:cubicBezTo>
                  <a:pt x="6211880" y="6535733"/>
                  <a:pt x="6211880" y="6535733"/>
                  <a:pt x="6211880" y="6535733"/>
                </a:cubicBezTo>
                <a:cubicBezTo>
                  <a:pt x="6213467" y="6534781"/>
                  <a:pt x="6213467" y="6534781"/>
                  <a:pt x="6213467" y="6534781"/>
                </a:cubicBezTo>
                <a:cubicBezTo>
                  <a:pt x="6214102" y="6533511"/>
                  <a:pt x="6214102" y="6533511"/>
                  <a:pt x="6214102" y="6533511"/>
                </a:cubicBezTo>
                <a:cubicBezTo>
                  <a:pt x="6233152" y="6523668"/>
                  <a:pt x="6233152" y="6523668"/>
                  <a:pt x="6233152" y="6523668"/>
                </a:cubicBezTo>
                <a:cubicBezTo>
                  <a:pt x="6234740" y="6524621"/>
                  <a:pt x="6234740" y="6524621"/>
                  <a:pt x="6234740" y="6524621"/>
                </a:cubicBezTo>
                <a:cubicBezTo>
                  <a:pt x="6235692" y="6524303"/>
                  <a:pt x="6235692" y="6524303"/>
                  <a:pt x="6235692" y="6524303"/>
                </a:cubicBezTo>
                <a:lnTo>
                  <a:pt x="6232835" y="6518588"/>
                </a:lnTo>
                <a:cubicBezTo>
                  <a:pt x="6226485" y="6521763"/>
                  <a:pt x="6226485" y="6521763"/>
                  <a:pt x="6226485" y="6521763"/>
                </a:cubicBezTo>
                <a:cubicBezTo>
                  <a:pt x="6226485" y="6517001"/>
                  <a:pt x="6227755" y="6511603"/>
                  <a:pt x="6227120" y="6508746"/>
                </a:cubicBezTo>
                <a:cubicBezTo>
                  <a:pt x="6226167" y="6504618"/>
                  <a:pt x="6225215" y="6503666"/>
                  <a:pt x="6221722" y="6500808"/>
                </a:cubicBezTo>
                <a:close/>
                <a:moveTo>
                  <a:pt x="5203940" y="6499222"/>
                </a:moveTo>
                <a:lnTo>
                  <a:pt x="5185064" y="6501778"/>
                </a:lnTo>
                <a:cubicBezTo>
                  <a:pt x="5183179" y="6502097"/>
                  <a:pt x="5182549" y="6502417"/>
                  <a:pt x="5182549" y="6503695"/>
                </a:cubicBezTo>
                <a:cubicBezTo>
                  <a:pt x="5182549" y="6503695"/>
                  <a:pt x="5182549" y="6503695"/>
                  <a:pt x="5182549" y="6506251"/>
                </a:cubicBezTo>
                <a:cubicBezTo>
                  <a:pt x="5182549" y="6508167"/>
                  <a:pt x="5183179" y="6508487"/>
                  <a:pt x="5185379" y="6508806"/>
                </a:cubicBezTo>
                <a:cubicBezTo>
                  <a:pt x="5191041" y="6509765"/>
                  <a:pt x="5191357" y="6510084"/>
                  <a:pt x="5191357" y="6517112"/>
                </a:cubicBezTo>
                <a:cubicBezTo>
                  <a:pt x="5191357" y="6517112"/>
                  <a:pt x="5191357" y="6517112"/>
                  <a:pt x="5191671" y="6531488"/>
                </a:cubicBezTo>
                <a:cubicBezTo>
                  <a:pt x="5191671" y="6533725"/>
                  <a:pt x="5191671" y="6533725"/>
                  <a:pt x="5191671" y="6533725"/>
                </a:cubicBezTo>
                <a:cubicBezTo>
                  <a:pt x="5191671" y="6534683"/>
                  <a:pt x="5191357" y="6535961"/>
                  <a:pt x="5190728" y="6535961"/>
                </a:cubicBezTo>
                <a:cubicBezTo>
                  <a:pt x="5190728" y="6535961"/>
                  <a:pt x="5190099" y="6535642"/>
                  <a:pt x="5189785" y="6535322"/>
                </a:cubicBezTo>
                <a:cubicBezTo>
                  <a:pt x="5188209" y="6534364"/>
                  <a:pt x="5181291" y="6532766"/>
                  <a:pt x="5177830" y="6532766"/>
                </a:cubicBezTo>
                <a:cubicBezTo>
                  <a:pt x="5160529" y="6532766"/>
                  <a:pt x="5148260" y="6547462"/>
                  <a:pt x="5148260" y="6569186"/>
                </a:cubicBezTo>
                <a:cubicBezTo>
                  <a:pt x="5148260" y="6587715"/>
                  <a:pt x="5158640" y="6601132"/>
                  <a:pt x="5172483" y="6601132"/>
                </a:cubicBezTo>
                <a:cubicBezTo>
                  <a:pt x="5176885" y="6601132"/>
                  <a:pt x="5180345" y="6600174"/>
                  <a:pt x="5184122" y="6597299"/>
                </a:cubicBezTo>
                <a:cubicBezTo>
                  <a:pt x="5186322" y="6595701"/>
                  <a:pt x="5189785" y="6592826"/>
                  <a:pt x="5190728" y="6591868"/>
                </a:cubicBezTo>
                <a:cubicBezTo>
                  <a:pt x="5191357" y="6591229"/>
                  <a:pt x="5191988" y="6591229"/>
                  <a:pt x="5191988" y="6591229"/>
                </a:cubicBezTo>
                <a:cubicBezTo>
                  <a:pt x="5192930" y="6591229"/>
                  <a:pt x="5192930" y="6591229"/>
                  <a:pt x="5193245" y="6594424"/>
                </a:cubicBezTo>
                <a:cubicBezTo>
                  <a:pt x="5193245" y="6594424"/>
                  <a:pt x="5193245" y="6594424"/>
                  <a:pt x="5193560" y="6600174"/>
                </a:cubicBezTo>
                <a:cubicBezTo>
                  <a:pt x="5193560" y="6601771"/>
                  <a:pt x="5194187" y="6602410"/>
                  <a:pt x="5195133" y="6602410"/>
                </a:cubicBezTo>
                <a:cubicBezTo>
                  <a:pt x="5195446" y="6602410"/>
                  <a:pt x="5196390" y="6602410"/>
                  <a:pt x="5197333" y="6602091"/>
                </a:cubicBezTo>
                <a:cubicBezTo>
                  <a:pt x="5197333" y="6602091"/>
                  <a:pt x="5197333" y="6602091"/>
                  <a:pt x="5214008" y="6598896"/>
                </a:cubicBezTo>
                <a:cubicBezTo>
                  <a:pt x="5216208" y="6598577"/>
                  <a:pt x="5216522" y="6597938"/>
                  <a:pt x="5216522" y="6596660"/>
                </a:cubicBezTo>
                <a:cubicBezTo>
                  <a:pt x="5216522" y="6596660"/>
                  <a:pt x="5216522" y="6596660"/>
                  <a:pt x="5216522" y="6594424"/>
                </a:cubicBezTo>
                <a:cubicBezTo>
                  <a:pt x="5216522" y="6593465"/>
                  <a:pt x="5215895" y="6592826"/>
                  <a:pt x="5214636" y="6592826"/>
                </a:cubicBezTo>
                <a:cubicBezTo>
                  <a:pt x="5209287" y="6592187"/>
                  <a:pt x="5208346" y="6591868"/>
                  <a:pt x="5207399" y="6589312"/>
                </a:cubicBezTo>
                <a:cubicBezTo>
                  <a:pt x="5206459" y="6587395"/>
                  <a:pt x="5206141" y="6583242"/>
                  <a:pt x="5206141" y="6565671"/>
                </a:cubicBezTo>
                <a:cubicBezTo>
                  <a:pt x="5206141" y="6565671"/>
                  <a:pt x="5206141" y="6565671"/>
                  <a:pt x="5206141" y="6542031"/>
                </a:cubicBezTo>
                <a:cubicBezTo>
                  <a:pt x="5206141" y="6542031"/>
                  <a:pt x="5206141" y="6542031"/>
                  <a:pt x="5207085" y="6501459"/>
                </a:cubicBezTo>
                <a:cubicBezTo>
                  <a:pt x="5207085" y="6499861"/>
                  <a:pt x="5206459" y="6499222"/>
                  <a:pt x="5205512" y="6499222"/>
                </a:cubicBezTo>
                <a:cubicBezTo>
                  <a:pt x="5205201" y="6499222"/>
                  <a:pt x="5204568" y="6499222"/>
                  <a:pt x="5203940" y="6499222"/>
                </a:cubicBezTo>
                <a:close/>
                <a:moveTo>
                  <a:pt x="4939540" y="6499222"/>
                </a:moveTo>
                <a:cubicBezTo>
                  <a:pt x="4939540" y="6499222"/>
                  <a:pt x="4939540" y="6499222"/>
                  <a:pt x="4937048" y="6499540"/>
                </a:cubicBezTo>
                <a:cubicBezTo>
                  <a:pt x="4937048" y="6499540"/>
                  <a:pt x="4937048" y="6499540"/>
                  <a:pt x="4918664" y="6502397"/>
                </a:cubicBezTo>
                <a:cubicBezTo>
                  <a:pt x="4916795" y="6502715"/>
                  <a:pt x="4916484" y="6503032"/>
                  <a:pt x="4916484" y="6504302"/>
                </a:cubicBezTo>
                <a:cubicBezTo>
                  <a:pt x="4916484" y="6504302"/>
                  <a:pt x="4916484" y="6504302"/>
                  <a:pt x="4916484" y="6506525"/>
                </a:cubicBezTo>
                <a:cubicBezTo>
                  <a:pt x="4916484" y="6508112"/>
                  <a:pt x="4917107" y="6508747"/>
                  <a:pt x="4920222" y="6508747"/>
                </a:cubicBezTo>
                <a:cubicBezTo>
                  <a:pt x="4923960" y="6509382"/>
                  <a:pt x="4925208" y="6510335"/>
                  <a:pt x="4925520" y="6513510"/>
                </a:cubicBezTo>
                <a:cubicBezTo>
                  <a:pt x="4925831" y="6516050"/>
                  <a:pt x="4925831" y="6529067"/>
                  <a:pt x="4925831" y="6540497"/>
                </a:cubicBezTo>
                <a:lnTo>
                  <a:pt x="4925831" y="6547800"/>
                </a:lnTo>
                <a:cubicBezTo>
                  <a:pt x="4925831" y="6563992"/>
                  <a:pt x="4925520" y="6577962"/>
                  <a:pt x="4925520" y="6589392"/>
                </a:cubicBezTo>
                <a:cubicBezTo>
                  <a:pt x="4925520" y="6589392"/>
                  <a:pt x="4925520" y="6589392"/>
                  <a:pt x="4925520" y="6590980"/>
                </a:cubicBezTo>
                <a:cubicBezTo>
                  <a:pt x="4925520" y="6593202"/>
                  <a:pt x="4926143" y="6594155"/>
                  <a:pt x="4927700" y="6595107"/>
                </a:cubicBezTo>
                <a:cubicBezTo>
                  <a:pt x="4932996" y="6598282"/>
                  <a:pt x="4942344" y="6600822"/>
                  <a:pt x="4949199" y="6600822"/>
                </a:cubicBezTo>
                <a:cubicBezTo>
                  <a:pt x="4969452" y="6600822"/>
                  <a:pt x="4983161" y="6585900"/>
                  <a:pt x="4983161" y="6563675"/>
                </a:cubicBezTo>
                <a:cubicBezTo>
                  <a:pt x="4983161" y="6544625"/>
                  <a:pt x="4973811" y="6532877"/>
                  <a:pt x="4959168" y="6532877"/>
                </a:cubicBezTo>
                <a:cubicBezTo>
                  <a:pt x="4952937" y="6532877"/>
                  <a:pt x="4949822" y="6534147"/>
                  <a:pt x="4945770" y="6538592"/>
                </a:cubicBezTo>
                <a:cubicBezTo>
                  <a:pt x="4942967" y="6541767"/>
                  <a:pt x="4941409" y="6543355"/>
                  <a:pt x="4940786" y="6543355"/>
                </a:cubicBezTo>
                <a:cubicBezTo>
                  <a:pt x="4940475" y="6543355"/>
                  <a:pt x="4940163" y="6543037"/>
                  <a:pt x="4940163" y="6542402"/>
                </a:cubicBezTo>
                <a:cubicBezTo>
                  <a:pt x="4940163" y="6542402"/>
                  <a:pt x="4940163" y="6542402"/>
                  <a:pt x="4940163" y="6541767"/>
                </a:cubicBezTo>
                <a:cubicBezTo>
                  <a:pt x="4940163" y="6541767"/>
                  <a:pt x="4940163" y="6541767"/>
                  <a:pt x="4940163" y="6539227"/>
                </a:cubicBezTo>
                <a:cubicBezTo>
                  <a:pt x="4940475" y="6535417"/>
                  <a:pt x="4940475" y="6529385"/>
                  <a:pt x="4940475" y="6521130"/>
                </a:cubicBezTo>
                <a:cubicBezTo>
                  <a:pt x="4940475" y="6510335"/>
                  <a:pt x="4940786" y="6506525"/>
                  <a:pt x="4940786" y="6503350"/>
                </a:cubicBezTo>
                <a:cubicBezTo>
                  <a:pt x="4941098" y="6502397"/>
                  <a:pt x="4941098" y="6501762"/>
                  <a:pt x="4941098" y="6501445"/>
                </a:cubicBezTo>
                <a:cubicBezTo>
                  <a:pt x="4941098" y="6500175"/>
                  <a:pt x="4940475" y="6499222"/>
                  <a:pt x="4939540" y="6499222"/>
                </a:cubicBezTo>
                <a:close/>
                <a:moveTo>
                  <a:pt x="4898522" y="6499222"/>
                </a:moveTo>
                <a:lnTo>
                  <a:pt x="4879530" y="6501778"/>
                </a:lnTo>
                <a:cubicBezTo>
                  <a:pt x="4877603" y="6502097"/>
                  <a:pt x="4876959" y="6502417"/>
                  <a:pt x="4876959" y="6503695"/>
                </a:cubicBezTo>
                <a:cubicBezTo>
                  <a:pt x="4876959" y="6503695"/>
                  <a:pt x="4876959" y="6503695"/>
                  <a:pt x="4876959" y="6506251"/>
                </a:cubicBezTo>
                <a:cubicBezTo>
                  <a:pt x="4876959" y="6508167"/>
                  <a:pt x="4877603" y="6508487"/>
                  <a:pt x="4879852" y="6508806"/>
                </a:cubicBezTo>
                <a:cubicBezTo>
                  <a:pt x="4885650" y="6509765"/>
                  <a:pt x="4885972" y="6510084"/>
                  <a:pt x="4885972" y="6517112"/>
                </a:cubicBezTo>
                <a:cubicBezTo>
                  <a:pt x="4885972" y="6517112"/>
                  <a:pt x="4885972" y="6517112"/>
                  <a:pt x="4886292" y="6531488"/>
                </a:cubicBezTo>
                <a:cubicBezTo>
                  <a:pt x="4886292" y="6533725"/>
                  <a:pt x="4886292" y="6533725"/>
                  <a:pt x="4886292" y="6533725"/>
                </a:cubicBezTo>
                <a:cubicBezTo>
                  <a:pt x="4886292" y="6534683"/>
                  <a:pt x="4885972" y="6535961"/>
                  <a:pt x="4885328" y="6535961"/>
                </a:cubicBezTo>
                <a:cubicBezTo>
                  <a:pt x="4885328" y="6535961"/>
                  <a:pt x="4884684" y="6535642"/>
                  <a:pt x="4884360" y="6535322"/>
                </a:cubicBezTo>
                <a:cubicBezTo>
                  <a:pt x="4882750" y="6534364"/>
                  <a:pt x="4875669" y="6532766"/>
                  <a:pt x="4872127" y="6532766"/>
                </a:cubicBezTo>
                <a:cubicBezTo>
                  <a:pt x="4854423" y="6532766"/>
                  <a:pt x="4841871" y="6547462"/>
                  <a:pt x="4841871" y="6569186"/>
                </a:cubicBezTo>
                <a:cubicBezTo>
                  <a:pt x="4841871" y="6587715"/>
                  <a:pt x="4852493" y="6601132"/>
                  <a:pt x="4866980" y="6601132"/>
                </a:cubicBezTo>
                <a:cubicBezTo>
                  <a:pt x="4871161" y="6601132"/>
                  <a:pt x="4874703" y="6600174"/>
                  <a:pt x="4878566" y="6597299"/>
                </a:cubicBezTo>
                <a:cubicBezTo>
                  <a:pt x="4880818" y="6595701"/>
                  <a:pt x="4884360" y="6592826"/>
                  <a:pt x="4885328" y="6591868"/>
                </a:cubicBezTo>
                <a:cubicBezTo>
                  <a:pt x="4885972" y="6591229"/>
                  <a:pt x="4886614" y="6591229"/>
                  <a:pt x="4886614" y="6591229"/>
                </a:cubicBezTo>
                <a:cubicBezTo>
                  <a:pt x="4887580" y="6591229"/>
                  <a:pt x="4887580" y="6591229"/>
                  <a:pt x="4887899" y="6594424"/>
                </a:cubicBezTo>
                <a:cubicBezTo>
                  <a:pt x="4887899" y="6594424"/>
                  <a:pt x="4887899" y="6594424"/>
                  <a:pt x="4888221" y="6600174"/>
                </a:cubicBezTo>
                <a:cubicBezTo>
                  <a:pt x="4888221" y="6601771"/>
                  <a:pt x="4888865" y="6602410"/>
                  <a:pt x="4889831" y="6602410"/>
                </a:cubicBezTo>
                <a:cubicBezTo>
                  <a:pt x="4890153" y="6602410"/>
                  <a:pt x="4891119" y="6602410"/>
                  <a:pt x="4892085" y="6602091"/>
                </a:cubicBezTo>
                <a:cubicBezTo>
                  <a:pt x="4892085" y="6602091"/>
                  <a:pt x="4892085" y="6602091"/>
                  <a:pt x="4909145" y="6598896"/>
                </a:cubicBezTo>
                <a:cubicBezTo>
                  <a:pt x="4911399" y="6598577"/>
                  <a:pt x="4911721" y="6597938"/>
                  <a:pt x="4911721" y="6596660"/>
                </a:cubicBezTo>
                <a:cubicBezTo>
                  <a:pt x="4911721" y="6596660"/>
                  <a:pt x="4911721" y="6596660"/>
                  <a:pt x="4911721" y="6594424"/>
                </a:cubicBezTo>
                <a:cubicBezTo>
                  <a:pt x="4911721" y="6593465"/>
                  <a:pt x="4911077" y="6592826"/>
                  <a:pt x="4910113" y="6592826"/>
                </a:cubicBezTo>
                <a:cubicBezTo>
                  <a:pt x="4904318" y="6592187"/>
                  <a:pt x="4903352" y="6591868"/>
                  <a:pt x="4902066" y="6589312"/>
                </a:cubicBezTo>
                <a:cubicBezTo>
                  <a:pt x="4901420" y="6587395"/>
                  <a:pt x="4901098" y="6583242"/>
                  <a:pt x="4901098" y="6565671"/>
                </a:cubicBezTo>
                <a:cubicBezTo>
                  <a:pt x="4901098" y="6565671"/>
                  <a:pt x="4901098" y="6565671"/>
                  <a:pt x="4901098" y="6542031"/>
                </a:cubicBezTo>
                <a:cubicBezTo>
                  <a:pt x="4901098" y="6542031"/>
                  <a:pt x="4901098" y="6542031"/>
                  <a:pt x="4902066" y="6501459"/>
                </a:cubicBezTo>
                <a:cubicBezTo>
                  <a:pt x="4902066" y="6499861"/>
                  <a:pt x="4901420" y="6499222"/>
                  <a:pt x="4900132" y="6499222"/>
                </a:cubicBezTo>
                <a:cubicBezTo>
                  <a:pt x="4900132" y="6499222"/>
                  <a:pt x="4899166" y="6499222"/>
                  <a:pt x="4898522" y="6499222"/>
                </a:cubicBezTo>
                <a:close/>
                <a:moveTo>
                  <a:pt x="6032809" y="6467471"/>
                </a:moveTo>
                <a:cubicBezTo>
                  <a:pt x="6068221" y="6467471"/>
                  <a:pt x="6068221" y="6467471"/>
                  <a:pt x="6068221" y="6467471"/>
                </a:cubicBezTo>
                <a:cubicBezTo>
                  <a:pt x="6077706" y="6467471"/>
                  <a:pt x="6078655" y="6468758"/>
                  <a:pt x="6078971" y="6469080"/>
                </a:cubicBezTo>
                <a:cubicBezTo>
                  <a:pt x="6079920" y="6469723"/>
                  <a:pt x="6079920" y="6471331"/>
                  <a:pt x="6078971" y="6471974"/>
                </a:cubicBezTo>
                <a:cubicBezTo>
                  <a:pt x="6077074" y="6473261"/>
                  <a:pt x="6073597" y="6474869"/>
                  <a:pt x="6073597" y="6479694"/>
                </a:cubicBezTo>
                <a:cubicBezTo>
                  <a:pt x="6073597" y="6479694"/>
                  <a:pt x="6073597" y="6480016"/>
                  <a:pt x="6073597" y="6480016"/>
                </a:cubicBezTo>
                <a:cubicBezTo>
                  <a:pt x="6073597" y="6483876"/>
                  <a:pt x="6077074" y="6485162"/>
                  <a:pt x="6084979" y="6488700"/>
                </a:cubicBezTo>
                <a:cubicBezTo>
                  <a:pt x="6087508" y="6489344"/>
                  <a:pt x="6095413" y="6492560"/>
                  <a:pt x="6095413" y="6492560"/>
                </a:cubicBezTo>
                <a:cubicBezTo>
                  <a:pt x="6097310" y="6491595"/>
                  <a:pt x="6097310" y="6491595"/>
                  <a:pt x="6097310" y="6491595"/>
                </a:cubicBezTo>
                <a:cubicBezTo>
                  <a:pt x="6099839" y="6490309"/>
                  <a:pt x="6106163" y="6486127"/>
                  <a:pt x="6106163" y="6479051"/>
                </a:cubicBezTo>
                <a:cubicBezTo>
                  <a:pt x="6106163" y="6478086"/>
                  <a:pt x="6105847" y="6477443"/>
                  <a:pt x="6105847" y="6476799"/>
                </a:cubicBezTo>
                <a:cubicBezTo>
                  <a:pt x="6105530" y="6475834"/>
                  <a:pt x="6105214" y="6475191"/>
                  <a:pt x="6104898" y="6474548"/>
                </a:cubicBezTo>
                <a:cubicBezTo>
                  <a:pt x="6104898" y="6474226"/>
                  <a:pt x="6104898" y="6474226"/>
                  <a:pt x="6104898" y="6474226"/>
                </a:cubicBezTo>
                <a:cubicBezTo>
                  <a:pt x="6103633" y="6471974"/>
                  <a:pt x="6102052" y="6471331"/>
                  <a:pt x="6102052" y="6471331"/>
                </a:cubicBezTo>
                <a:cubicBezTo>
                  <a:pt x="6102052" y="6471331"/>
                  <a:pt x="6102685" y="6467793"/>
                  <a:pt x="6107428" y="6467471"/>
                </a:cubicBezTo>
                <a:cubicBezTo>
                  <a:pt x="6107744" y="6467471"/>
                  <a:pt x="6107744" y="6467471"/>
                  <a:pt x="6108060" y="6467471"/>
                </a:cubicBezTo>
                <a:cubicBezTo>
                  <a:pt x="6108060" y="6467471"/>
                  <a:pt x="6108376" y="6467471"/>
                  <a:pt x="6108376" y="6467471"/>
                </a:cubicBezTo>
                <a:cubicBezTo>
                  <a:pt x="6110906" y="6467471"/>
                  <a:pt x="6112486" y="6469401"/>
                  <a:pt x="6112486" y="6471653"/>
                </a:cubicBezTo>
                <a:cubicBezTo>
                  <a:pt x="6112486" y="6474548"/>
                  <a:pt x="6110589" y="6475191"/>
                  <a:pt x="6110589" y="6479051"/>
                </a:cubicBezTo>
                <a:cubicBezTo>
                  <a:pt x="6110589" y="6486127"/>
                  <a:pt x="6116597" y="6490309"/>
                  <a:pt x="6119126" y="6491595"/>
                </a:cubicBezTo>
                <a:cubicBezTo>
                  <a:pt x="6121023" y="6492560"/>
                  <a:pt x="6121023" y="6492560"/>
                  <a:pt x="6121023" y="6492560"/>
                </a:cubicBezTo>
                <a:cubicBezTo>
                  <a:pt x="6121023" y="6492560"/>
                  <a:pt x="6129244" y="6489344"/>
                  <a:pt x="6131774" y="6488700"/>
                </a:cubicBezTo>
                <a:cubicBezTo>
                  <a:pt x="6139678" y="6485162"/>
                  <a:pt x="6143156" y="6483876"/>
                  <a:pt x="6143156" y="6480016"/>
                </a:cubicBezTo>
                <a:cubicBezTo>
                  <a:pt x="6143156" y="6480016"/>
                  <a:pt x="6143156" y="6479694"/>
                  <a:pt x="6143156" y="6479694"/>
                </a:cubicBezTo>
                <a:cubicBezTo>
                  <a:pt x="6143156" y="6474869"/>
                  <a:pt x="6139994" y="6473261"/>
                  <a:pt x="6137781" y="6471974"/>
                </a:cubicBezTo>
                <a:cubicBezTo>
                  <a:pt x="6136832" y="6471331"/>
                  <a:pt x="6136832" y="6469723"/>
                  <a:pt x="6137781" y="6469080"/>
                </a:cubicBezTo>
                <a:cubicBezTo>
                  <a:pt x="6138097" y="6468758"/>
                  <a:pt x="6139046" y="6467471"/>
                  <a:pt x="6148531" y="6467471"/>
                </a:cubicBezTo>
                <a:cubicBezTo>
                  <a:pt x="6184576" y="6467471"/>
                  <a:pt x="6184576" y="6467471"/>
                  <a:pt x="6184576" y="6467471"/>
                </a:cubicBezTo>
                <a:cubicBezTo>
                  <a:pt x="6184892" y="6470366"/>
                  <a:pt x="6184892" y="6473261"/>
                  <a:pt x="6184892" y="6476478"/>
                </a:cubicBezTo>
                <a:cubicBezTo>
                  <a:pt x="6184892" y="6484841"/>
                  <a:pt x="6183944" y="6494168"/>
                  <a:pt x="6182363" y="6504461"/>
                </a:cubicBezTo>
                <a:cubicBezTo>
                  <a:pt x="6122920" y="6495133"/>
                  <a:pt x="6122920" y="6495133"/>
                  <a:pt x="6122920" y="6495133"/>
                </a:cubicBezTo>
                <a:cubicBezTo>
                  <a:pt x="6123869" y="6496742"/>
                  <a:pt x="6124185" y="6498993"/>
                  <a:pt x="6124185" y="6500923"/>
                </a:cubicBezTo>
                <a:cubicBezTo>
                  <a:pt x="6124185" y="6509608"/>
                  <a:pt x="6117545" y="6516684"/>
                  <a:pt x="6109008" y="6516684"/>
                </a:cubicBezTo>
                <a:cubicBezTo>
                  <a:pt x="6108692" y="6516684"/>
                  <a:pt x="6108692" y="6516684"/>
                  <a:pt x="6108376" y="6516684"/>
                </a:cubicBezTo>
                <a:cubicBezTo>
                  <a:pt x="6108060" y="6516684"/>
                  <a:pt x="6108060" y="6516684"/>
                  <a:pt x="6107744" y="6516684"/>
                </a:cubicBezTo>
                <a:cubicBezTo>
                  <a:pt x="6099523" y="6516684"/>
                  <a:pt x="6092883" y="6509608"/>
                  <a:pt x="6092883" y="6500923"/>
                </a:cubicBezTo>
                <a:cubicBezTo>
                  <a:pt x="6092883" y="6498993"/>
                  <a:pt x="6093515" y="6496742"/>
                  <a:pt x="6094148" y="6495133"/>
                </a:cubicBezTo>
                <a:cubicBezTo>
                  <a:pt x="6035022" y="6504461"/>
                  <a:pt x="6035022" y="6504461"/>
                  <a:pt x="6035022" y="6504461"/>
                </a:cubicBezTo>
                <a:cubicBezTo>
                  <a:pt x="6033441" y="6494168"/>
                  <a:pt x="6032492" y="6484841"/>
                  <a:pt x="6032492" y="6476478"/>
                </a:cubicBezTo>
                <a:cubicBezTo>
                  <a:pt x="6032492" y="6473261"/>
                  <a:pt x="6032809" y="6470366"/>
                  <a:pt x="6032809" y="6467471"/>
                </a:cubicBezTo>
                <a:close/>
                <a:moveTo>
                  <a:pt x="6035029" y="6454771"/>
                </a:moveTo>
                <a:cubicBezTo>
                  <a:pt x="6038506" y="6454771"/>
                  <a:pt x="6073283" y="6454771"/>
                  <a:pt x="6108377" y="6454771"/>
                </a:cubicBezTo>
                <a:cubicBezTo>
                  <a:pt x="6143786" y="6454771"/>
                  <a:pt x="6179195" y="6454771"/>
                  <a:pt x="6182357" y="6454771"/>
                </a:cubicBezTo>
                <a:cubicBezTo>
                  <a:pt x="6182673" y="6456070"/>
                  <a:pt x="6182989" y="6457694"/>
                  <a:pt x="6183305" y="6459317"/>
                </a:cubicBezTo>
                <a:cubicBezTo>
                  <a:pt x="6148528" y="6459317"/>
                  <a:pt x="6148528" y="6459317"/>
                  <a:pt x="6148528" y="6459317"/>
                </a:cubicBezTo>
                <a:cubicBezTo>
                  <a:pt x="6133669" y="6459317"/>
                  <a:pt x="6127346" y="6462889"/>
                  <a:pt x="6127346" y="6471656"/>
                </a:cubicBezTo>
                <a:cubicBezTo>
                  <a:pt x="6127346" y="6474579"/>
                  <a:pt x="6128927" y="6477501"/>
                  <a:pt x="6131456" y="6479450"/>
                </a:cubicBezTo>
                <a:cubicBezTo>
                  <a:pt x="6129559" y="6480099"/>
                  <a:pt x="6122604" y="6482697"/>
                  <a:pt x="6121655" y="6483346"/>
                </a:cubicBezTo>
                <a:cubicBezTo>
                  <a:pt x="6120707" y="6482372"/>
                  <a:pt x="6119126" y="6480749"/>
                  <a:pt x="6118810" y="6478476"/>
                </a:cubicBezTo>
                <a:cubicBezTo>
                  <a:pt x="6119442" y="6477177"/>
                  <a:pt x="6121023" y="6474904"/>
                  <a:pt x="6121023" y="6471332"/>
                </a:cubicBezTo>
                <a:cubicBezTo>
                  <a:pt x="6121023" y="6465812"/>
                  <a:pt x="6117545" y="6460291"/>
                  <a:pt x="6108060" y="6459967"/>
                </a:cubicBezTo>
                <a:cubicBezTo>
                  <a:pt x="6103950" y="6460291"/>
                  <a:pt x="6101105" y="6461590"/>
                  <a:pt x="6098892" y="6463214"/>
                </a:cubicBezTo>
                <a:cubicBezTo>
                  <a:pt x="6098892" y="6463539"/>
                  <a:pt x="6098892" y="6463539"/>
                  <a:pt x="6098576" y="6463863"/>
                </a:cubicBezTo>
                <a:cubicBezTo>
                  <a:pt x="6094782" y="6464837"/>
                  <a:pt x="6092253" y="6467435"/>
                  <a:pt x="6092253" y="6471007"/>
                </a:cubicBezTo>
                <a:cubicBezTo>
                  <a:pt x="6092253" y="6474904"/>
                  <a:pt x="6092253" y="6474904"/>
                  <a:pt x="6092253" y="6474904"/>
                </a:cubicBezTo>
                <a:cubicBezTo>
                  <a:pt x="6092253" y="6474904"/>
                  <a:pt x="6094150" y="6474904"/>
                  <a:pt x="6095098" y="6475553"/>
                </a:cubicBezTo>
                <a:cubicBezTo>
                  <a:pt x="6096363" y="6475878"/>
                  <a:pt x="6096679" y="6476527"/>
                  <a:pt x="6096995" y="6477177"/>
                </a:cubicBezTo>
                <a:cubicBezTo>
                  <a:pt x="6098260" y="6478800"/>
                  <a:pt x="6097311" y="6482047"/>
                  <a:pt x="6095098" y="6483346"/>
                </a:cubicBezTo>
                <a:cubicBezTo>
                  <a:pt x="6094150" y="6482697"/>
                  <a:pt x="6087195" y="6480099"/>
                  <a:pt x="6085297" y="6479450"/>
                </a:cubicBezTo>
                <a:cubicBezTo>
                  <a:pt x="6087827" y="6477501"/>
                  <a:pt x="6089407" y="6474579"/>
                  <a:pt x="6089407" y="6471656"/>
                </a:cubicBezTo>
                <a:cubicBezTo>
                  <a:pt x="6089407" y="6462889"/>
                  <a:pt x="6083084" y="6459317"/>
                  <a:pt x="6068225" y="6459317"/>
                </a:cubicBezTo>
                <a:cubicBezTo>
                  <a:pt x="6034080" y="6459317"/>
                  <a:pt x="6034080" y="6459317"/>
                  <a:pt x="6034080" y="6459317"/>
                </a:cubicBezTo>
                <a:cubicBezTo>
                  <a:pt x="6034396" y="6457694"/>
                  <a:pt x="6034713" y="6456070"/>
                  <a:pt x="6035029" y="6454771"/>
                </a:cubicBezTo>
                <a:close/>
                <a:moveTo>
                  <a:pt x="6146512" y="6416671"/>
                </a:moveTo>
                <a:cubicBezTo>
                  <a:pt x="6155010" y="6416671"/>
                  <a:pt x="6156317" y="6420524"/>
                  <a:pt x="6156317" y="6423414"/>
                </a:cubicBezTo>
                <a:cubicBezTo>
                  <a:pt x="6156317" y="6423414"/>
                  <a:pt x="6156317" y="6437541"/>
                  <a:pt x="6156317" y="6445246"/>
                </a:cubicBezTo>
                <a:cubicBezTo>
                  <a:pt x="6134092" y="6445246"/>
                  <a:pt x="6134092" y="6445246"/>
                  <a:pt x="6134092" y="6445246"/>
                </a:cubicBezTo>
                <a:cubicBezTo>
                  <a:pt x="6134092" y="6437541"/>
                  <a:pt x="6134092" y="6422450"/>
                  <a:pt x="6134092" y="6422450"/>
                </a:cubicBezTo>
                <a:cubicBezTo>
                  <a:pt x="6134092" y="6419561"/>
                  <a:pt x="6135073" y="6418919"/>
                  <a:pt x="6135400" y="6418598"/>
                </a:cubicBezTo>
                <a:cubicBezTo>
                  <a:pt x="6136707" y="6417634"/>
                  <a:pt x="6139648" y="6416671"/>
                  <a:pt x="6146512" y="6416671"/>
                </a:cubicBezTo>
                <a:close/>
                <a:moveTo>
                  <a:pt x="6070000" y="6416671"/>
                </a:moveTo>
                <a:cubicBezTo>
                  <a:pt x="6076470" y="6416671"/>
                  <a:pt x="6079242" y="6417634"/>
                  <a:pt x="6080473" y="6418598"/>
                </a:cubicBezTo>
                <a:cubicBezTo>
                  <a:pt x="6080781" y="6418919"/>
                  <a:pt x="6081705" y="6419561"/>
                  <a:pt x="6081705" y="6422450"/>
                </a:cubicBezTo>
                <a:cubicBezTo>
                  <a:pt x="6081705" y="6422450"/>
                  <a:pt x="6081705" y="6437541"/>
                  <a:pt x="6081705" y="6445246"/>
                </a:cubicBezTo>
                <a:cubicBezTo>
                  <a:pt x="6061067" y="6445246"/>
                  <a:pt x="6061067" y="6445246"/>
                  <a:pt x="6061067" y="6445246"/>
                </a:cubicBezTo>
                <a:cubicBezTo>
                  <a:pt x="6061067" y="6437541"/>
                  <a:pt x="6061067" y="6423414"/>
                  <a:pt x="6061067" y="6423414"/>
                </a:cubicBezTo>
                <a:cubicBezTo>
                  <a:pt x="6061067" y="6420524"/>
                  <a:pt x="6061991" y="6416671"/>
                  <a:pt x="6070000" y="6416671"/>
                </a:cubicBezTo>
                <a:close/>
                <a:moveTo>
                  <a:pt x="6108533" y="6408733"/>
                </a:moveTo>
                <a:cubicBezTo>
                  <a:pt x="6121669" y="6408733"/>
                  <a:pt x="6126155" y="6416036"/>
                  <a:pt x="6126155" y="6422703"/>
                </a:cubicBezTo>
                <a:cubicBezTo>
                  <a:pt x="6126155" y="6445246"/>
                  <a:pt x="6126155" y="6445246"/>
                  <a:pt x="6126155" y="6445246"/>
                </a:cubicBezTo>
                <a:cubicBezTo>
                  <a:pt x="6108533" y="6445246"/>
                  <a:pt x="6108533" y="6445246"/>
                  <a:pt x="6108533" y="6445246"/>
                </a:cubicBezTo>
                <a:cubicBezTo>
                  <a:pt x="6091230" y="6445246"/>
                  <a:pt x="6091230" y="6445246"/>
                  <a:pt x="6091230" y="6445246"/>
                </a:cubicBezTo>
                <a:cubicBezTo>
                  <a:pt x="6091230" y="6422703"/>
                  <a:pt x="6091230" y="6422703"/>
                  <a:pt x="6091230" y="6422703"/>
                </a:cubicBezTo>
                <a:cubicBezTo>
                  <a:pt x="6091230" y="6416036"/>
                  <a:pt x="6095717" y="6408733"/>
                  <a:pt x="6108533" y="6408733"/>
                </a:cubicBezTo>
                <a:close/>
                <a:moveTo>
                  <a:pt x="6118217" y="6397621"/>
                </a:moveTo>
                <a:cubicBezTo>
                  <a:pt x="6126356" y="6399209"/>
                  <a:pt x="6134182" y="6402701"/>
                  <a:pt x="6140442" y="6407781"/>
                </a:cubicBezTo>
                <a:cubicBezTo>
                  <a:pt x="6137312" y="6408099"/>
                  <a:pt x="6134182" y="6408734"/>
                  <a:pt x="6131364" y="6410321"/>
                </a:cubicBezTo>
                <a:cubicBezTo>
                  <a:pt x="6128547" y="6405559"/>
                  <a:pt x="6123852" y="6402384"/>
                  <a:pt x="6118217" y="6400479"/>
                </a:cubicBezTo>
                <a:cubicBezTo>
                  <a:pt x="6118217" y="6399526"/>
                  <a:pt x="6118217" y="6398574"/>
                  <a:pt x="6118217" y="6397621"/>
                </a:cubicBezTo>
                <a:close/>
                <a:moveTo>
                  <a:pt x="6097580" y="6397621"/>
                </a:moveTo>
                <a:cubicBezTo>
                  <a:pt x="6097580" y="6398574"/>
                  <a:pt x="6097580" y="6399526"/>
                  <a:pt x="6097580" y="6400479"/>
                </a:cubicBezTo>
                <a:cubicBezTo>
                  <a:pt x="6092183" y="6402384"/>
                  <a:pt x="6087738" y="6405559"/>
                  <a:pt x="6084563" y="6410321"/>
                </a:cubicBezTo>
                <a:cubicBezTo>
                  <a:pt x="6082023" y="6408734"/>
                  <a:pt x="6078848" y="6408099"/>
                  <a:pt x="6075355" y="6407781"/>
                </a:cubicBezTo>
                <a:cubicBezTo>
                  <a:pt x="6081705" y="6402701"/>
                  <a:pt x="6089643" y="6399209"/>
                  <a:pt x="6097580" y="6397621"/>
                </a:cubicBezTo>
                <a:close/>
                <a:moveTo>
                  <a:pt x="6104824" y="6365871"/>
                </a:moveTo>
                <a:cubicBezTo>
                  <a:pt x="6106119" y="6365871"/>
                  <a:pt x="6107090" y="6365871"/>
                  <a:pt x="6107737" y="6365871"/>
                </a:cubicBezTo>
                <a:cubicBezTo>
                  <a:pt x="6108708" y="6365871"/>
                  <a:pt x="6109679" y="6365871"/>
                  <a:pt x="6110650" y="6365871"/>
                </a:cubicBezTo>
                <a:cubicBezTo>
                  <a:pt x="6110650" y="6369718"/>
                  <a:pt x="6110650" y="6379335"/>
                  <a:pt x="6110650" y="6379335"/>
                </a:cubicBezTo>
                <a:cubicBezTo>
                  <a:pt x="6110650" y="6379335"/>
                  <a:pt x="6120361" y="6379335"/>
                  <a:pt x="6124568" y="6379335"/>
                </a:cubicBezTo>
                <a:cubicBezTo>
                  <a:pt x="6124568" y="6381899"/>
                  <a:pt x="6124568" y="6382861"/>
                  <a:pt x="6124568" y="6385425"/>
                </a:cubicBezTo>
                <a:cubicBezTo>
                  <a:pt x="6120361" y="6385425"/>
                  <a:pt x="6110650" y="6385425"/>
                  <a:pt x="6110650" y="6385425"/>
                </a:cubicBezTo>
                <a:cubicBezTo>
                  <a:pt x="6110650" y="6385425"/>
                  <a:pt x="6110650" y="6395042"/>
                  <a:pt x="6110650" y="6399209"/>
                </a:cubicBezTo>
                <a:cubicBezTo>
                  <a:pt x="6109679" y="6399209"/>
                  <a:pt x="6108708" y="6399209"/>
                  <a:pt x="6107737" y="6399209"/>
                </a:cubicBezTo>
                <a:cubicBezTo>
                  <a:pt x="6107090" y="6399209"/>
                  <a:pt x="6106119" y="6399209"/>
                  <a:pt x="6104824" y="6399209"/>
                </a:cubicBezTo>
                <a:cubicBezTo>
                  <a:pt x="6104824" y="6395042"/>
                  <a:pt x="6104824" y="6385425"/>
                  <a:pt x="6104824" y="6385425"/>
                </a:cubicBezTo>
                <a:cubicBezTo>
                  <a:pt x="6104824" y="6385425"/>
                  <a:pt x="6095114" y="6385425"/>
                  <a:pt x="6091230" y="6385425"/>
                </a:cubicBezTo>
                <a:cubicBezTo>
                  <a:pt x="6091230" y="6382861"/>
                  <a:pt x="6091230" y="6381899"/>
                  <a:pt x="6091230" y="6379335"/>
                </a:cubicBezTo>
                <a:cubicBezTo>
                  <a:pt x="6095114" y="6379335"/>
                  <a:pt x="6104824" y="6379335"/>
                  <a:pt x="6104824" y="6379335"/>
                </a:cubicBezTo>
                <a:cubicBezTo>
                  <a:pt x="6104824" y="6379335"/>
                  <a:pt x="6104824" y="6369718"/>
                  <a:pt x="6104824" y="6365871"/>
                </a:cubicBezTo>
                <a:close/>
                <a:moveTo>
                  <a:pt x="6098253" y="6359521"/>
                </a:moveTo>
                <a:cubicBezTo>
                  <a:pt x="6098253" y="6359521"/>
                  <a:pt x="6098253" y="6369027"/>
                  <a:pt x="6098253" y="6372830"/>
                </a:cubicBezTo>
                <a:cubicBezTo>
                  <a:pt x="6094774" y="6372830"/>
                  <a:pt x="6085284" y="6372830"/>
                  <a:pt x="6085284" y="6372830"/>
                </a:cubicBezTo>
                <a:cubicBezTo>
                  <a:pt x="6085284" y="6392793"/>
                  <a:pt x="6085284" y="6392793"/>
                  <a:pt x="6085284" y="6392793"/>
                </a:cubicBezTo>
                <a:cubicBezTo>
                  <a:pt x="6076110" y="6396595"/>
                  <a:pt x="6068202" y="6402299"/>
                  <a:pt x="6062508" y="6409270"/>
                </a:cubicBezTo>
                <a:cubicBezTo>
                  <a:pt x="6054600" y="6411805"/>
                  <a:pt x="6051753" y="6418142"/>
                  <a:pt x="6051753" y="6424163"/>
                </a:cubicBezTo>
                <a:cubicBezTo>
                  <a:pt x="6051753" y="6445710"/>
                  <a:pt x="6051753" y="6445710"/>
                  <a:pt x="6051753" y="6445710"/>
                </a:cubicBezTo>
                <a:cubicBezTo>
                  <a:pt x="6028345" y="6445710"/>
                  <a:pt x="6028345" y="6445710"/>
                  <a:pt x="6028345" y="6445710"/>
                </a:cubicBezTo>
                <a:cubicBezTo>
                  <a:pt x="6027080" y="6449195"/>
                  <a:pt x="6027080" y="6449195"/>
                  <a:pt x="6027080" y="6449195"/>
                </a:cubicBezTo>
                <a:cubicBezTo>
                  <a:pt x="6024233" y="6457751"/>
                  <a:pt x="6022967" y="6467257"/>
                  <a:pt x="6022967" y="6477397"/>
                </a:cubicBezTo>
                <a:cubicBezTo>
                  <a:pt x="6022967" y="6509401"/>
                  <a:pt x="6034988" y="6546791"/>
                  <a:pt x="6046376" y="6575943"/>
                </a:cubicBezTo>
                <a:cubicBezTo>
                  <a:pt x="6064090" y="6619988"/>
                  <a:pt x="6087183" y="6659914"/>
                  <a:pt x="6099202" y="6673222"/>
                </a:cubicBezTo>
                <a:cubicBezTo>
                  <a:pt x="6102049" y="6676074"/>
                  <a:pt x="6104264" y="6678609"/>
                  <a:pt x="6108060" y="6678609"/>
                </a:cubicBezTo>
                <a:cubicBezTo>
                  <a:pt x="6108060" y="6678609"/>
                  <a:pt x="6108376" y="6678609"/>
                  <a:pt x="6108376" y="6678609"/>
                </a:cubicBezTo>
                <a:cubicBezTo>
                  <a:pt x="6108376" y="6678609"/>
                  <a:pt x="6108692" y="6678609"/>
                  <a:pt x="6108692" y="6678609"/>
                </a:cubicBezTo>
                <a:cubicBezTo>
                  <a:pt x="6112488" y="6678609"/>
                  <a:pt x="6115019" y="6676074"/>
                  <a:pt x="6117866" y="6673222"/>
                </a:cubicBezTo>
                <a:cubicBezTo>
                  <a:pt x="6130203" y="6659914"/>
                  <a:pt x="6153295" y="6619988"/>
                  <a:pt x="6171009" y="6575943"/>
                </a:cubicBezTo>
                <a:cubicBezTo>
                  <a:pt x="6182713" y="6546791"/>
                  <a:pt x="6194417" y="6509401"/>
                  <a:pt x="6194417" y="6477397"/>
                </a:cubicBezTo>
                <a:cubicBezTo>
                  <a:pt x="6194417" y="6467257"/>
                  <a:pt x="6193152" y="6457751"/>
                  <a:pt x="6190305" y="6449195"/>
                </a:cubicBezTo>
                <a:cubicBezTo>
                  <a:pt x="6189040" y="6445710"/>
                  <a:pt x="6189040" y="6445710"/>
                  <a:pt x="6189040" y="6445710"/>
                </a:cubicBezTo>
                <a:cubicBezTo>
                  <a:pt x="6165631" y="6445710"/>
                  <a:pt x="6165631" y="6445710"/>
                  <a:pt x="6165631" y="6445710"/>
                </a:cubicBezTo>
                <a:cubicBezTo>
                  <a:pt x="6165631" y="6424163"/>
                  <a:pt x="6165631" y="6424163"/>
                  <a:pt x="6165631" y="6424163"/>
                </a:cubicBezTo>
                <a:cubicBezTo>
                  <a:pt x="6165631" y="6418142"/>
                  <a:pt x="6162784" y="6411805"/>
                  <a:pt x="6154560" y="6409270"/>
                </a:cubicBezTo>
                <a:cubicBezTo>
                  <a:pt x="6148866" y="6402299"/>
                  <a:pt x="6140958" y="6396595"/>
                  <a:pt x="6132101" y="6392793"/>
                </a:cubicBezTo>
                <a:cubicBezTo>
                  <a:pt x="6132101" y="6372830"/>
                  <a:pt x="6132101" y="6372830"/>
                  <a:pt x="6132101" y="6372830"/>
                </a:cubicBezTo>
                <a:cubicBezTo>
                  <a:pt x="6132101" y="6372830"/>
                  <a:pt x="6122294" y="6372830"/>
                  <a:pt x="6118498" y="6372830"/>
                </a:cubicBezTo>
                <a:cubicBezTo>
                  <a:pt x="6118498" y="6369027"/>
                  <a:pt x="6118498" y="6359521"/>
                  <a:pt x="6118498" y="6359521"/>
                </a:cubicBezTo>
                <a:cubicBezTo>
                  <a:pt x="6108376" y="6359521"/>
                  <a:pt x="6108376" y="6359521"/>
                  <a:pt x="6108376" y="6359521"/>
                </a:cubicBezTo>
                <a:cubicBezTo>
                  <a:pt x="6098253" y="6359521"/>
                  <a:pt x="6098253" y="6359521"/>
                  <a:pt x="6098253" y="6359521"/>
                </a:cubicBezTo>
                <a:close/>
                <a:moveTo>
                  <a:pt x="0" y="0"/>
                </a:moveTo>
                <a:lnTo>
                  <a:pt x="12191993" y="0"/>
                </a:lnTo>
                <a:lnTo>
                  <a:pt x="12191993" y="6857996"/>
                </a:lnTo>
                <a:lnTo>
                  <a:pt x="0" y="6857996"/>
                </a:lnTo>
                <a:close/>
              </a:path>
            </a:pathLst>
          </a:custGeom>
        </p:spPr>
        <p:txBody>
          <a:bodyPr wrap="square">
            <a:noAutofit/>
          </a:bodyPr>
          <a:lstStyle>
            <a:lvl1pPr marL="460955" indent="-460955" algn="l" defTabSz="1548765" rtl="0" eaLnBrk="1" latinLnBrk="0" hangingPunct="1">
              <a:spcBef>
                <a:spcPts val="1280"/>
              </a:spcBef>
              <a:buFont typeface="Arial" pitchFamily="34" charset="0"/>
              <a:buNone/>
              <a:defRPr/>
            </a:lvl1pPr>
          </a:lstStyle>
          <a:p>
            <a:r>
              <a:rPr lang="en-GB"/>
              <a:t>[Picture]</a:t>
            </a:r>
          </a:p>
        </p:txBody>
      </p:sp>
    </p:spTree>
    <p:extLst>
      <p:ext uri="{BB962C8B-B14F-4D97-AF65-F5344CB8AC3E}">
        <p14:creationId xmlns:p14="http://schemas.microsoft.com/office/powerpoint/2010/main" val="334439158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Afbeelding rood vlak">
    <p:spTree>
      <p:nvGrpSpPr>
        <p:cNvPr id="1" name=""/>
        <p:cNvGrpSpPr/>
        <p:nvPr/>
      </p:nvGrpSpPr>
      <p:grpSpPr>
        <a:xfrm>
          <a:off x="0" y="0"/>
          <a:ext cx="0" cy="0"/>
          <a:chOff x="0" y="0"/>
          <a:chExt cx="0" cy="0"/>
        </a:xfrm>
      </p:grpSpPr>
      <p:sp>
        <p:nvSpPr>
          <p:cNvPr id="3" name="Placeholder 1">
            <a:extLst>
              <a:ext uri="{C183D7F6-B498-43B3-948B-1728B52AA6E4}">
                <adec:decorative xmlns:adec="http://schemas.microsoft.com/office/drawing/2017/decorative" val="1"/>
              </a:ext>
            </a:extLst>
          </p:cNvPr>
          <p:cNvSpPr>
            <a:spLocks noGrp="1" noSelect="1"/>
          </p:cNvSpPr>
          <p:nvPr userDrawn="1">
            <p:ph type="body" idx="1000" hasCustomPrompt="1"/>
            <p:custDataLst>
              <p:custData r:id="rId1"/>
            </p:custDataLst>
          </p:nvPr>
        </p:nvSpPr>
        <p:spPr>
          <a:xfrm>
            <a:off x="399555" y="399490"/>
            <a:ext cx="4902233" cy="4901435"/>
          </a:xfrm>
          <a:prstGeom prst="rect">
            <a:avLst/>
          </a:prstGeom>
          <a:solidFill>
            <a:srgbClr val="E3000B"/>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460955" indent="-460955" algn="ctr" defTabSz="1548765" rtl="0" eaLnBrk="1" latinLnBrk="0" hangingPunct="1">
              <a:spcBef>
                <a:spcPts val="1280"/>
              </a:spcBef>
              <a:buFont typeface="Arial" pitchFamily="34" charset="0"/>
              <a:buNone/>
              <a:defRPr/>
            </a:lvl1pPr>
          </a:lstStyle>
          <a:p>
            <a:pPr algn="ctr"/>
            <a:r>
              <a:rPr lang="en-GB"/>
              <a:t> </a:t>
            </a:r>
          </a:p>
        </p:txBody>
      </p:sp>
      <p:sp>
        <p:nvSpPr>
          <p:cNvPr id="6" name="Frame text 2 (JU-Free)"/>
          <p:cNvSpPr>
            <a:spLocks noGrp="1"/>
          </p:cNvSpPr>
          <p:nvPr>
            <p:ph type="body" sz="quarter" idx="11" hasCustomPrompt="1"/>
          </p:nvPr>
        </p:nvSpPr>
        <p:spPr>
          <a:xfrm>
            <a:off x="650558" y="1393094"/>
            <a:ext cx="4407076" cy="3175469"/>
          </a:xfrm>
        </p:spPr>
        <p:txBody>
          <a:bodyPr/>
          <a:lstStyle>
            <a:lvl1pPr marL="0" indent="0">
              <a:lnSpc>
                <a:spcPct val="85000"/>
              </a:lnSpc>
              <a:spcBef>
                <a:spcPts val="0"/>
              </a:spcBef>
              <a:buNone/>
              <a:defRPr sz="4268" b="1" baseline="0">
                <a:solidFill>
                  <a:schemeClr val="bg1"/>
                </a:solidFill>
                <a:latin typeface="+mn-lt"/>
              </a:defRPr>
            </a:lvl1pPr>
            <a:lvl2pPr marL="0" indent="0">
              <a:spcBef>
                <a:spcPts val="3414"/>
              </a:spcBef>
              <a:buNone/>
              <a:defRPr sz="1992">
                <a:solidFill>
                  <a:schemeClr val="bg1"/>
                </a:solidFill>
              </a:defRPr>
            </a:lvl2pPr>
            <a:lvl3pPr marL="0" indent="0">
              <a:spcBef>
                <a:spcPts val="0"/>
              </a:spcBef>
              <a:buFont typeface="Arial" panose="020B0604020202020204" pitchFamily="34" charset="0"/>
              <a:buNone/>
              <a:defRPr sz="1992">
                <a:solidFill>
                  <a:schemeClr val="bg1"/>
                </a:solidFill>
              </a:defRPr>
            </a:lvl3pPr>
            <a:lvl4pPr marL="0" indent="0">
              <a:spcBef>
                <a:spcPts val="0"/>
              </a:spcBef>
              <a:buFont typeface="Arial" panose="020B0604020202020204" pitchFamily="34" charset="0"/>
              <a:buNone/>
              <a:defRPr sz="1992">
                <a:solidFill>
                  <a:schemeClr val="bg1"/>
                </a:solidFill>
                <a:latin typeface="+mn-lt"/>
              </a:defRPr>
            </a:lvl4pPr>
            <a:lvl5pPr marL="0" indent="0">
              <a:spcBef>
                <a:spcPts val="0"/>
              </a:spcBef>
              <a:buFont typeface="Arial" panose="020B0604020202020204" pitchFamily="34" charset="0"/>
              <a:buNone/>
              <a:defRPr sz="1992">
                <a:solidFill>
                  <a:schemeClr val="bg1"/>
                </a:solidFill>
              </a:defRPr>
            </a:lvl5pPr>
            <a:lvl6pPr marL="0" indent="0">
              <a:spcBef>
                <a:spcPts val="0"/>
              </a:spcBef>
              <a:buFont typeface="Arial" panose="020B0604020202020204" pitchFamily="34" charset="0"/>
              <a:buNone/>
              <a:defRPr sz="1992">
                <a:solidFill>
                  <a:schemeClr val="bg1"/>
                </a:solidFill>
              </a:defRPr>
            </a:lvl6pPr>
            <a:lvl7pPr marL="0" indent="0">
              <a:spcBef>
                <a:spcPts val="0"/>
              </a:spcBef>
              <a:buFont typeface="Arial" panose="020B0604020202020204" pitchFamily="34" charset="0"/>
              <a:buNone/>
              <a:defRPr sz="1992">
                <a:solidFill>
                  <a:schemeClr val="bg1"/>
                </a:solidFill>
              </a:defRPr>
            </a:lvl7pPr>
            <a:lvl8pPr marL="0" indent="0">
              <a:spcBef>
                <a:spcPts val="0"/>
              </a:spcBef>
              <a:buFont typeface="Arial" panose="020B0604020202020204" pitchFamily="34" charset="0"/>
              <a:buNone/>
              <a:defRPr sz="1992">
                <a:solidFill>
                  <a:schemeClr val="bg1"/>
                </a:solidFill>
              </a:defRPr>
            </a:lvl8pPr>
            <a:lvl9pPr marL="0" indent="0">
              <a:spcBef>
                <a:spcPts val="0"/>
              </a:spcBef>
              <a:buFont typeface="Arial" panose="020B0604020202020204" pitchFamily="34" charset="0"/>
              <a:buNone/>
              <a:defRPr sz="1992">
                <a:solidFill>
                  <a:schemeClr val="bg1"/>
                </a:solidFill>
              </a:defRPr>
            </a:lvl9pPr>
          </a:lstStyle>
          <a:p>
            <a:pPr lvl="0"/>
            <a:r>
              <a:rPr lang="en-GB"/>
              <a:t>[Kop]</a:t>
            </a:r>
          </a:p>
          <a:p>
            <a:pPr lvl="0"/>
            <a:r>
              <a:rPr lang="en-GB"/>
              <a:t>JU-LEVEL1=Kop</a:t>
            </a:r>
          </a:p>
          <a:p>
            <a:pPr lvl="1"/>
            <a:r>
              <a:rPr lang="en-GB"/>
              <a:t>JU-LEVEL2=Basistekst</a:t>
            </a:r>
          </a:p>
        </p:txBody>
      </p:sp>
      <p:sp>
        <p:nvSpPr>
          <p:cNvPr id="9" name="Rounded Rectangle 3">
            <a:extLst>
              <a:ext uri="{FF2B5EF4-FFF2-40B4-BE49-F238E27FC236}">
                <a16:creationId xmlns:a16="http://schemas.microsoft.com/office/drawing/2014/main" id="{83609E12-BE53-4187-AD3F-CFB25812DE68}"/>
              </a:ext>
            </a:extLst>
          </p:cNvPr>
          <p:cNvSpPr>
            <a:spLocks noSelect="1"/>
          </p:cNvSpPr>
          <p:nvPr userDrawn="1"/>
        </p:nvSpPr>
        <p:spPr>
          <a:xfrm>
            <a:off x="-3416343" y="0"/>
            <a:ext cx="2868919" cy="3597829"/>
          </a:xfrm>
          <a:prstGeom prst="roundRect">
            <a:avLst/>
          </a:prstGeom>
          <a:ln/>
        </p:spPr>
        <p:style>
          <a:lnRef idx="2">
            <a:schemeClr val="accent1"/>
          </a:lnRef>
          <a:fillRef idx="1">
            <a:schemeClr val="lt1"/>
          </a:fillRef>
          <a:effectRef idx="0">
            <a:schemeClr val="accent1"/>
          </a:effectRef>
          <a:fontRef idx="minor">
            <a:schemeClr val="dk1"/>
          </a:fontRef>
        </p:style>
        <p:txBody>
          <a:bodyPr lIns="51217" tIns="51217" rIns="51217" bIns="51217" rtlCol="0" anchor="t" anchorCtr="0"/>
          <a:lstStyle/>
          <a:p>
            <a:pPr algn="l"/>
            <a:r>
              <a:rPr lang="en-GB" sz="1423" kern="1200" noProof="0">
                <a:solidFill>
                  <a:schemeClr val="dk1"/>
                </a:solidFill>
                <a:effectLst/>
                <a:latin typeface="+mn-lt"/>
                <a:ea typeface="+mn-ea"/>
                <a:cs typeface="+mn-cs"/>
              </a:rPr>
              <a:t>U kunt zelf een afbeelding plaatsen in het afbeeldingsvak. Wilt u bij nader inzien toch een andere afbeelding? Klik dan in de rand van de afbeelding en druk op delete. U krijgt nu weer het fotovak te zien met een pictogram. Klik boven in het scherm op het tabblad Start op Opnieuw instellen. De dia heeft nu de originele indeling. Voeg opnieuw een afbeelding in.</a:t>
            </a:r>
            <a:endParaRPr lang="en-GB" sz="1423" noProof="0"/>
          </a:p>
        </p:txBody>
      </p:sp>
      <p:sp>
        <p:nvSpPr>
          <p:cNvPr id="8" name="Frame 4"/>
          <p:cNvSpPr>
            <a:spLocks noSelect="1"/>
          </p:cNvSpPr>
          <p:nvPr userDrawn="1"/>
        </p:nvSpPr>
        <p:spPr bwMode="auto">
          <a:xfrm>
            <a:off x="6670474" y="9246353"/>
            <a:ext cx="1725784" cy="17842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
        <p:nvSpPr>
          <p:cNvPr id="10" name="Frame 5"/>
          <p:cNvSpPr>
            <a:spLocks noSelect="1"/>
          </p:cNvSpPr>
          <p:nvPr userDrawn="1"/>
        </p:nvSpPr>
        <p:spPr bwMode="auto">
          <a:xfrm>
            <a:off x="8495649" y="9047604"/>
            <a:ext cx="390787" cy="501390"/>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
        <p:nvSpPr>
          <p:cNvPr id="11" name="Vrije vorm 6"/>
          <p:cNvSpPr>
            <a:spLocks noGrp="1" noSelect="1"/>
          </p:cNvSpPr>
          <p:nvPr>
            <p:ph type="pic" sz="quarter" idx="1001" hasCustomPrompt="1"/>
          </p:nvPr>
        </p:nvSpPr>
        <p:spPr>
          <a:xfrm>
            <a:off x="12" y="7"/>
            <a:ext cx="17348190" cy="9756769"/>
          </a:xfrm>
          <a:custGeom>
            <a:avLst/>
            <a:gdLst>
              <a:gd name="connsiteX0" fmla="*/ 6150497 w 12191993"/>
              <a:gd name="connsiteY0" fmla="*/ 6688738 h 6857996"/>
              <a:gd name="connsiteX1" fmla="*/ 6148985 w 12191993"/>
              <a:gd name="connsiteY1" fmla="*/ 6692367 h 6857996"/>
              <a:gd name="connsiteX2" fmla="*/ 6152916 w 12191993"/>
              <a:gd name="connsiteY2" fmla="*/ 6693878 h 6857996"/>
              <a:gd name="connsiteX3" fmla="*/ 6154125 w 12191993"/>
              <a:gd name="connsiteY3" fmla="*/ 6690250 h 6857996"/>
              <a:gd name="connsiteX4" fmla="*/ 6150497 w 12191993"/>
              <a:gd name="connsiteY4" fmla="*/ 6688738 h 6857996"/>
              <a:gd name="connsiteX5" fmla="*/ 6092818 w 12191993"/>
              <a:gd name="connsiteY5" fmla="*/ 6684958 h 6857996"/>
              <a:gd name="connsiteX6" fmla="*/ 6092818 w 12191993"/>
              <a:gd name="connsiteY6" fmla="*/ 6686546 h 6857996"/>
              <a:gd name="connsiteX7" fmla="*/ 6094405 w 12191993"/>
              <a:gd name="connsiteY7" fmla="*/ 6688133 h 6857996"/>
              <a:gd name="connsiteX8" fmla="*/ 6092818 w 12191993"/>
              <a:gd name="connsiteY8" fmla="*/ 6708771 h 6857996"/>
              <a:gd name="connsiteX9" fmla="*/ 6091231 w 12191993"/>
              <a:gd name="connsiteY9" fmla="*/ 6710359 h 6857996"/>
              <a:gd name="connsiteX10" fmla="*/ 6097580 w 12191993"/>
              <a:gd name="connsiteY10" fmla="*/ 6711946 h 6857996"/>
              <a:gd name="connsiteX11" fmla="*/ 6097580 w 12191993"/>
              <a:gd name="connsiteY11" fmla="*/ 6708771 h 6857996"/>
              <a:gd name="connsiteX12" fmla="*/ 6095993 w 12191993"/>
              <a:gd name="connsiteY12" fmla="*/ 6708771 h 6857996"/>
              <a:gd name="connsiteX13" fmla="*/ 6097580 w 12191993"/>
              <a:gd name="connsiteY13" fmla="*/ 6692896 h 6857996"/>
              <a:gd name="connsiteX14" fmla="*/ 6111868 w 12191993"/>
              <a:gd name="connsiteY14" fmla="*/ 6711946 h 6857996"/>
              <a:gd name="connsiteX15" fmla="*/ 6115043 w 12191993"/>
              <a:gd name="connsiteY15" fmla="*/ 6711946 h 6857996"/>
              <a:gd name="connsiteX16" fmla="*/ 6113456 w 12191993"/>
              <a:gd name="connsiteY16" fmla="*/ 6688133 h 6857996"/>
              <a:gd name="connsiteX17" fmla="*/ 6113456 w 12191993"/>
              <a:gd name="connsiteY17" fmla="*/ 6686546 h 6857996"/>
              <a:gd name="connsiteX18" fmla="*/ 6108693 w 12191993"/>
              <a:gd name="connsiteY18" fmla="*/ 6686546 h 6857996"/>
              <a:gd name="connsiteX19" fmla="*/ 6108693 w 12191993"/>
              <a:gd name="connsiteY19" fmla="*/ 6688133 h 6857996"/>
              <a:gd name="connsiteX20" fmla="*/ 6110281 w 12191993"/>
              <a:gd name="connsiteY20" fmla="*/ 6688133 h 6857996"/>
              <a:gd name="connsiteX21" fmla="*/ 6111868 w 12191993"/>
              <a:gd name="connsiteY21" fmla="*/ 6704009 h 6857996"/>
              <a:gd name="connsiteX22" fmla="*/ 6097580 w 12191993"/>
              <a:gd name="connsiteY22" fmla="*/ 6686546 h 6857996"/>
              <a:gd name="connsiteX23" fmla="*/ 6080118 w 12191993"/>
              <a:gd name="connsiteY23" fmla="*/ 6683371 h 6857996"/>
              <a:gd name="connsiteX24" fmla="*/ 6080118 w 12191993"/>
              <a:gd name="connsiteY24" fmla="*/ 6684959 h 6857996"/>
              <a:gd name="connsiteX25" fmla="*/ 6081705 w 12191993"/>
              <a:gd name="connsiteY25" fmla="*/ 6686546 h 6857996"/>
              <a:gd name="connsiteX26" fmla="*/ 6076943 w 12191993"/>
              <a:gd name="connsiteY26" fmla="*/ 6705597 h 6857996"/>
              <a:gd name="connsiteX27" fmla="*/ 6075355 w 12191993"/>
              <a:gd name="connsiteY27" fmla="*/ 6707184 h 6857996"/>
              <a:gd name="connsiteX28" fmla="*/ 6083293 w 12191993"/>
              <a:gd name="connsiteY28" fmla="*/ 6710359 h 6857996"/>
              <a:gd name="connsiteX29" fmla="*/ 6083293 w 12191993"/>
              <a:gd name="connsiteY29" fmla="*/ 6708772 h 6857996"/>
              <a:gd name="connsiteX30" fmla="*/ 6081705 w 12191993"/>
              <a:gd name="connsiteY30" fmla="*/ 6707184 h 6857996"/>
              <a:gd name="connsiteX31" fmla="*/ 6086468 w 12191993"/>
              <a:gd name="connsiteY31" fmla="*/ 6686546 h 6857996"/>
              <a:gd name="connsiteX32" fmla="*/ 6088055 w 12191993"/>
              <a:gd name="connsiteY32" fmla="*/ 6686546 h 6857996"/>
              <a:gd name="connsiteX33" fmla="*/ 6088055 w 12191993"/>
              <a:gd name="connsiteY33" fmla="*/ 6684959 h 6857996"/>
              <a:gd name="connsiteX34" fmla="*/ 6137500 w 12191993"/>
              <a:gd name="connsiteY34" fmla="*/ 6681783 h 6857996"/>
              <a:gd name="connsiteX35" fmla="*/ 6131078 w 12191993"/>
              <a:gd name="connsiteY35" fmla="*/ 6682736 h 6857996"/>
              <a:gd name="connsiteX36" fmla="*/ 6120162 w 12191993"/>
              <a:gd name="connsiteY36" fmla="*/ 6699246 h 6857996"/>
              <a:gd name="connsiteX37" fmla="*/ 6136536 w 12191993"/>
              <a:gd name="connsiteY37" fmla="*/ 6708771 h 6857996"/>
              <a:gd name="connsiteX38" fmla="*/ 6145205 w 12191993"/>
              <a:gd name="connsiteY38" fmla="*/ 6703373 h 6857996"/>
              <a:gd name="connsiteX39" fmla="*/ 6143279 w 12191993"/>
              <a:gd name="connsiteY39" fmla="*/ 6697658 h 6857996"/>
              <a:gd name="connsiteX40" fmla="*/ 6142316 w 12191993"/>
              <a:gd name="connsiteY40" fmla="*/ 6697658 h 6857996"/>
              <a:gd name="connsiteX41" fmla="*/ 6136215 w 12191993"/>
              <a:gd name="connsiteY41" fmla="*/ 6705596 h 6857996"/>
              <a:gd name="connsiteX42" fmla="*/ 6126262 w 12191993"/>
              <a:gd name="connsiteY42" fmla="*/ 6698293 h 6857996"/>
              <a:gd name="connsiteX43" fmla="*/ 6138784 w 12191993"/>
              <a:gd name="connsiteY43" fmla="*/ 6695436 h 6857996"/>
              <a:gd name="connsiteX44" fmla="*/ 6139747 w 12191993"/>
              <a:gd name="connsiteY44" fmla="*/ 6696388 h 6857996"/>
              <a:gd name="connsiteX45" fmla="*/ 6141031 w 12191993"/>
              <a:gd name="connsiteY45" fmla="*/ 6696071 h 6857996"/>
              <a:gd name="connsiteX46" fmla="*/ 6139747 w 12191993"/>
              <a:gd name="connsiteY46" fmla="*/ 6690356 h 6857996"/>
              <a:gd name="connsiteX47" fmla="*/ 6138463 w 12191993"/>
              <a:gd name="connsiteY47" fmla="*/ 6690673 h 6857996"/>
              <a:gd name="connsiteX48" fmla="*/ 6137500 w 12191993"/>
              <a:gd name="connsiteY48" fmla="*/ 6692896 h 6857996"/>
              <a:gd name="connsiteX49" fmla="*/ 6124978 w 12191993"/>
              <a:gd name="connsiteY49" fmla="*/ 6695436 h 6857996"/>
              <a:gd name="connsiteX50" fmla="*/ 6130436 w 12191993"/>
              <a:gd name="connsiteY50" fmla="*/ 6685593 h 6857996"/>
              <a:gd name="connsiteX51" fmla="*/ 6137821 w 12191993"/>
              <a:gd name="connsiteY51" fmla="*/ 6687816 h 6857996"/>
              <a:gd name="connsiteX52" fmla="*/ 6139105 w 12191993"/>
              <a:gd name="connsiteY52" fmla="*/ 6687181 h 6857996"/>
              <a:gd name="connsiteX53" fmla="*/ 6137500 w 12191993"/>
              <a:gd name="connsiteY53" fmla="*/ 6681783 h 6857996"/>
              <a:gd name="connsiteX54" fmla="*/ 6053130 w 12191993"/>
              <a:gd name="connsiteY54" fmla="*/ 6672258 h 6857996"/>
              <a:gd name="connsiteX55" fmla="*/ 6051542 w 12191993"/>
              <a:gd name="connsiteY55" fmla="*/ 6673846 h 6857996"/>
              <a:gd name="connsiteX56" fmla="*/ 6053130 w 12191993"/>
              <a:gd name="connsiteY56" fmla="*/ 6675433 h 6857996"/>
              <a:gd name="connsiteX57" fmla="*/ 6038842 w 12191993"/>
              <a:gd name="connsiteY57" fmla="*/ 6691308 h 6857996"/>
              <a:gd name="connsiteX58" fmla="*/ 6037255 w 12191993"/>
              <a:gd name="connsiteY58" fmla="*/ 6689721 h 6857996"/>
              <a:gd name="connsiteX59" fmla="*/ 6035668 w 12191993"/>
              <a:gd name="connsiteY59" fmla="*/ 6691308 h 6857996"/>
              <a:gd name="connsiteX60" fmla="*/ 6042018 w 12191993"/>
              <a:gd name="connsiteY60" fmla="*/ 6694483 h 6857996"/>
              <a:gd name="connsiteX61" fmla="*/ 6042018 w 12191993"/>
              <a:gd name="connsiteY61" fmla="*/ 6692896 h 6857996"/>
              <a:gd name="connsiteX62" fmla="*/ 6051542 w 12191993"/>
              <a:gd name="connsiteY62" fmla="*/ 6680196 h 6857996"/>
              <a:gd name="connsiteX63" fmla="*/ 6049955 w 12191993"/>
              <a:gd name="connsiteY63" fmla="*/ 6699246 h 6857996"/>
              <a:gd name="connsiteX64" fmla="*/ 6053130 w 12191993"/>
              <a:gd name="connsiteY64" fmla="*/ 6700833 h 6857996"/>
              <a:gd name="connsiteX65" fmla="*/ 6065830 w 12191993"/>
              <a:gd name="connsiteY65" fmla="*/ 6684958 h 6857996"/>
              <a:gd name="connsiteX66" fmla="*/ 6064243 w 12191993"/>
              <a:gd name="connsiteY66" fmla="*/ 6700833 h 6857996"/>
              <a:gd name="connsiteX67" fmla="*/ 6062656 w 12191993"/>
              <a:gd name="connsiteY67" fmla="*/ 6702421 h 6857996"/>
              <a:gd name="connsiteX68" fmla="*/ 6061068 w 12191993"/>
              <a:gd name="connsiteY68" fmla="*/ 6704008 h 6857996"/>
              <a:gd name="connsiteX69" fmla="*/ 6069005 w 12191993"/>
              <a:gd name="connsiteY69" fmla="*/ 6707183 h 6857996"/>
              <a:gd name="connsiteX70" fmla="*/ 6069005 w 12191993"/>
              <a:gd name="connsiteY70" fmla="*/ 6705596 h 6857996"/>
              <a:gd name="connsiteX71" fmla="*/ 6067418 w 12191993"/>
              <a:gd name="connsiteY71" fmla="*/ 6704008 h 6857996"/>
              <a:gd name="connsiteX72" fmla="*/ 6070593 w 12191993"/>
              <a:gd name="connsiteY72" fmla="*/ 6681783 h 6857996"/>
              <a:gd name="connsiteX73" fmla="*/ 6072180 w 12191993"/>
              <a:gd name="connsiteY73" fmla="*/ 6681783 h 6857996"/>
              <a:gd name="connsiteX74" fmla="*/ 6072180 w 12191993"/>
              <a:gd name="connsiteY74" fmla="*/ 6680196 h 6857996"/>
              <a:gd name="connsiteX75" fmla="*/ 6065830 w 12191993"/>
              <a:gd name="connsiteY75" fmla="*/ 6677021 h 6857996"/>
              <a:gd name="connsiteX76" fmla="*/ 6064243 w 12191993"/>
              <a:gd name="connsiteY76" fmla="*/ 6678608 h 6857996"/>
              <a:gd name="connsiteX77" fmla="*/ 6065830 w 12191993"/>
              <a:gd name="connsiteY77" fmla="*/ 6678608 h 6857996"/>
              <a:gd name="connsiteX78" fmla="*/ 6056306 w 12191993"/>
              <a:gd name="connsiteY78" fmla="*/ 6689721 h 6857996"/>
              <a:gd name="connsiteX79" fmla="*/ 6057893 w 12191993"/>
              <a:gd name="connsiteY79" fmla="*/ 6673846 h 6857996"/>
              <a:gd name="connsiteX80" fmla="*/ 6175023 w 12191993"/>
              <a:gd name="connsiteY80" fmla="*/ 6664321 h 6857996"/>
              <a:gd name="connsiteX81" fmla="*/ 6154730 w 12191993"/>
              <a:gd name="connsiteY81" fmla="*/ 6675963 h 6857996"/>
              <a:gd name="connsiteX82" fmla="*/ 6155052 w 12191993"/>
              <a:gd name="connsiteY82" fmla="*/ 6677221 h 6857996"/>
              <a:gd name="connsiteX83" fmla="*/ 6156985 w 12191993"/>
              <a:gd name="connsiteY83" fmla="*/ 6677221 h 6857996"/>
              <a:gd name="connsiteX84" fmla="*/ 6166970 w 12191993"/>
              <a:gd name="connsiteY84" fmla="*/ 6696414 h 6857996"/>
              <a:gd name="connsiteX85" fmla="*/ 6166326 w 12191993"/>
              <a:gd name="connsiteY85" fmla="*/ 6697988 h 6857996"/>
              <a:gd name="connsiteX86" fmla="*/ 6167292 w 12191993"/>
              <a:gd name="connsiteY86" fmla="*/ 6699246 h 6857996"/>
              <a:gd name="connsiteX87" fmla="*/ 6174378 w 12191993"/>
              <a:gd name="connsiteY87" fmla="*/ 6695471 h 6857996"/>
              <a:gd name="connsiteX88" fmla="*/ 6173734 w 12191993"/>
              <a:gd name="connsiteY88" fmla="*/ 6694841 h 6857996"/>
              <a:gd name="connsiteX89" fmla="*/ 6171802 w 12191993"/>
              <a:gd name="connsiteY89" fmla="*/ 6694527 h 6857996"/>
              <a:gd name="connsiteX90" fmla="*/ 6166970 w 12191993"/>
              <a:gd name="connsiteY90" fmla="*/ 6684458 h 6857996"/>
              <a:gd name="connsiteX91" fmla="*/ 6173734 w 12191993"/>
              <a:gd name="connsiteY91" fmla="*/ 6680997 h 6857996"/>
              <a:gd name="connsiteX92" fmla="*/ 6176955 w 12191993"/>
              <a:gd name="connsiteY92" fmla="*/ 6680997 h 6857996"/>
              <a:gd name="connsiteX93" fmla="*/ 6174378 w 12191993"/>
              <a:gd name="connsiteY93" fmla="*/ 6675963 h 6857996"/>
              <a:gd name="connsiteX94" fmla="*/ 6172446 w 12191993"/>
              <a:gd name="connsiteY94" fmla="*/ 6678165 h 6857996"/>
              <a:gd name="connsiteX95" fmla="*/ 6165360 w 12191993"/>
              <a:gd name="connsiteY95" fmla="*/ 6681626 h 6857996"/>
              <a:gd name="connsiteX96" fmla="*/ 6161816 w 12191993"/>
              <a:gd name="connsiteY96" fmla="*/ 6674704 h 6857996"/>
              <a:gd name="connsiteX97" fmla="*/ 6169869 w 12191993"/>
              <a:gd name="connsiteY97" fmla="*/ 6670299 h 6857996"/>
              <a:gd name="connsiteX98" fmla="*/ 6173090 w 12191993"/>
              <a:gd name="connsiteY98" fmla="*/ 6669670 h 6857996"/>
              <a:gd name="connsiteX99" fmla="*/ 6173412 w 12191993"/>
              <a:gd name="connsiteY99" fmla="*/ 6667468 h 6857996"/>
              <a:gd name="connsiteX100" fmla="*/ 6175023 w 12191993"/>
              <a:gd name="connsiteY100" fmla="*/ 6664321 h 6857996"/>
              <a:gd name="connsiteX101" fmla="*/ 6030390 w 12191993"/>
              <a:gd name="connsiteY101" fmla="*/ 6663090 h 6857996"/>
              <a:gd name="connsiteX102" fmla="*/ 6037104 w 12191993"/>
              <a:gd name="connsiteY102" fmla="*/ 6663368 h 6857996"/>
              <a:gd name="connsiteX103" fmla="*/ 6037761 w 12191993"/>
              <a:gd name="connsiteY103" fmla="*/ 6664003 h 6857996"/>
              <a:gd name="connsiteX104" fmla="*/ 6035139 w 12191993"/>
              <a:gd name="connsiteY104" fmla="*/ 6676386 h 6857996"/>
              <a:gd name="connsiteX105" fmla="*/ 6027605 w 12191993"/>
              <a:gd name="connsiteY105" fmla="*/ 6680196 h 6857996"/>
              <a:gd name="connsiteX106" fmla="*/ 6023674 w 12191993"/>
              <a:gd name="connsiteY106" fmla="*/ 6678609 h 6857996"/>
              <a:gd name="connsiteX107" fmla="*/ 6023347 w 12191993"/>
              <a:gd name="connsiteY107" fmla="*/ 6678291 h 6857996"/>
              <a:gd name="connsiteX108" fmla="*/ 6021381 w 12191993"/>
              <a:gd name="connsiteY108" fmla="*/ 6675116 h 6857996"/>
              <a:gd name="connsiteX109" fmla="*/ 6025640 w 12191993"/>
              <a:gd name="connsiteY109" fmla="*/ 6666861 h 6857996"/>
              <a:gd name="connsiteX110" fmla="*/ 6030390 w 12191993"/>
              <a:gd name="connsiteY110" fmla="*/ 6663090 h 6857996"/>
              <a:gd name="connsiteX111" fmla="*/ 6030111 w 12191993"/>
              <a:gd name="connsiteY111" fmla="*/ 6659872 h 6857996"/>
              <a:gd name="connsiteX112" fmla="*/ 6020698 w 12191993"/>
              <a:gd name="connsiteY112" fmla="*/ 6665835 h 6857996"/>
              <a:gd name="connsiteX113" fmla="*/ 6021324 w 12191993"/>
              <a:gd name="connsiteY113" fmla="*/ 6682153 h 6857996"/>
              <a:gd name="connsiteX114" fmla="*/ 6021324 w 12191993"/>
              <a:gd name="connsiteY114" fmla="*/ 6682467 h 6857996"/>
              <a:gd name="connsiteX115" fmla="*/ 6021639 w 12191993"/>
              <a:gd name="connsiteY115" fmla="*/ 6682467 h 6857996"/>
              <a:gd name="connsiteX116" fmla="*/ 6038270 w 12191993"/>
              <a:gd name="connsiteY116" fmla="*/ 6682153 h 6857996"/>
              <a:gd name="connsiteX117" fmla="*/ 6043292 w 12191993"/>
              <a:gd name="connsiteY117" fmla="*/ 6672425 h 6857996"/>
              <a:gd name="connsiteX118" fmla="*/ 6040467 w 12191993"/>
              <a:gd name="connsiteY118" fmla="*/ 6663638 h 6857996"/>
              <a:gd name="connsiteX119" fmla="*/ 6040154 w 12191993"/>
              <a:gd name="connsiteY119" fmla="*/ 6663010 h 6857996"/>
              <a:gd name="connsiteX120" fmla="*/ 6039840 w 12191993"/>
              <a:gd name="connsiteY120" fmla="*/ 6662696 h 6857996"/>
              <a:gd name="connsiteX121" fmla="*/ 6039526 w 12191993"/>
              <a:gd name="connsiteY121" fmla="*/ 6662383 h 6857996"/>
              <a:gd name="connsiteX122" fmla="*/ 6030111 w 12191993"/>
              <a:gd name="connsiteY122" fmla="*/ 6659872 h 6857996"/>
              <a:gd name="connsiteX123" fmla="*/ 6187938 w 12191993"/>
              <a:gd name="connsiteY123" fmla="*/ 6653208 h 6857996"/>
              <a:gd name="connsiteX124" fmla="*/ 6183014 w 12191993"/>
              <a:gd name="connsiteY124" fmla="*/ 6657377 h 6857996"/>
              <a:gd name="connsiteX125" fmla="*/ 6180859 w 12191993"/>
              <a:gd name="connsiteY125" fmla="*/ 6677582 h 6857996"/>
              <a:gd name="connsiteX126" fmla="*/ 6199634 w 12191993"/>
              <a:gd name="connsiteY126" fmla="*/ 6677582 h 6857996"/>
              <a:gd name="connsiteX127" fmla="*/ 6203943 w 12191993"/>
              <a:gd name="connsiteY127" fmla="*/ 6668602 h 6857996"/>
              <a:gd name="connsiteX128" fmla="*/ 6200558 w 12191993"/>
              <a:gd name="connsiteY128" fmla="*/ 6664112 h 6857996"/>
              <a:gd name="connsiteX129" fmla="*/ 6199634 w 12191993"/>
              <a:gd name="connsiteY129" fmla="*/ 6664754 h 6857996"/>
              <a:gd name="connsiteX130" fmla="*/ 6197480 w 12191993"/>
              <a:gd name="connsiteY130" fmla="*/ 6675337 h 6857996"/>
              <a:gd name="connsiteX131" fmla="*/ 6186092 w 12191993"/>
              <a:gd name="connsiteY131" fmla="*/ 6673734 h 6857996"/>
              <a:gd name="connsiteX132" fmla="*/ 6195325 w 12191993"/>
              <a:gd name="connsiteY132" fmla="*/ 6664433 h 6857996"/>
              <a:gd name="connsiteX133" fmla="*/ 6196864 w 12191993"/>
              <a:gd name="connsiteY133" fmla="*/ 6664754 h 6857996"/>
              <a:gd name="connsiteX134" fmla="*/ 6197788 w 12191993"/>
              <a:gd name="connsiteY134" fmla="*/ 6663792 h 6857996"/>
              <a:gd name="connsiteX135" fmla="*/ 6193786 w 12191993"/>
              <a:gd name="connsiteY135" fmla="*/ 6659622 h 6857996"/>
              <a:gd name="connsiteX136" fmla="*/ 6193171 w 12191993"/>
              <a:gd name="connsiteY136" fmla="*/ 6660585 h 6857996"/>
              <a:gd name="connsiteX137" fmla="*/ 6193171 w 12191993"/>
              <a:gd name="connsiteY137" fmla="*/ 6663150 h 6857996"/>
              <a:gd name="connsiteX138" fmla="*/ 6183937 w 12191993"/>
              <a:gd name="connsiteY138" fmla="*/ 6671489 h 6857996"/>
              <a:gd name="connsiteX139" fmla="*/ 6183937 w 12191993"/>
              <a:gd name="connsiteY139" fmla="*/ 6660264 h 6857996"/>
              <a:gd name="connsiteX140" fmla="*/ 6191324 w 12191993"/>
              <a:gd name="connsiteY140" fmla="*/ 6658660 h 6857996"/>
              <a:gd name="connsiteX141" fmla="*/ 6191940 w 12191993"/>
              <a:gd name="connsiteY141" fmla="*/ 6657377 h 6857996"/>
              <a:gd name="connsiteX142" fmla="*/ 6187938 w 12191993"/>
              <a:gd name="connsiteY142" fmla="*/ 6653208 h 6857996"/>
              <a:gd name="connsiteX143" fmla="*/ 6196845 w 12191993"/>
              <a:gd name="connsiteY143" fmla="*/ 6642096 h 6857996"/>
              <a:gd name="connsiteX144" fmla="*/ 6191242 w 12191993"/>
              <a:gd name="connsiteY144" fmla="*/ 6649399 h 6857996"/>
              <a:gd name="connsiteX145" fmla="*/ 6192799 w 12191993"/>
              <a:gd name="connsiteY145" fmla="*/ 6650351 h 6857996"/>
              <a:gd name="connsiteX146" fmla="*/ 6194355 w 12191993"/>
              <a:gd name="connsiteY146" fmla="*/ 6649399 h 6857996"/>
              <a:gd name="connsiteX147" fmla="*/ 6210230 w 12191993"/>
              <a:gd name="connsiteY147" fmla="*/ 6662734 h 6857996"/>
              <a:gd name="connsiteX148" fmla="*/ 6209919 w 12191993"/>
              <a:gd name="connsiteY148" fmla="*/ 6664639 h 6857996"/>
              <a:gd name="connsiteX149" fmla="*/ 6210541 w 12191993"/>
              <a:gd name="connsiteY149" fmla="*/ 6665909 h 6857996"/>
              <a:gd name="connsiteX150" fmla="*/ 6222992 w 12191993"/>
              <a:gd name="connsiteY150" fmla="*/ 6651304 h 6857996"/>
              <a:gd name="connsiteX151" fmla="*/ 6220191 w 12191993"/>
              <a:gd name="connsiteY151" fmla="*/ 6644319 h 6857996"/>
              <a:gd name="connsiteX152" fmla="*/ 6218323 w 12191993"/>
              <a:gd name="connsiteY152" fmla="*/ 6646224 h 6857996"/>
              <a:gd name="connsiteX153" fmla="*/ 6218946 w 12191993"/>
              <a:gd name="connsiteY153" fmla="*/ 6650669 h 6857996"/>
              <a:gd name="connsiteX154" fmla="*/ 6213654 w 12191993"/>
              <a:gd name="connsiteY154" fmla="*/ 6658607 h 6857996"/>
              <a:gd name="connsiteX155" fmla="*/ 6197468 w 12191993"/>
              <a:gd name="connsiteY155" fmla="*/ 6644954 h 6857996"/>
              <a:gd name="connsiteX156" fmla="*/ 6198090 w 12191993"/>
              <a:gd name="connsiteY156" fmla="*/ 6643049 h 6857996"/>
              <a:gd name="connsiteX157" fmla="*/ 6196845 w 12191993"/>
              <a:gd name="connsiteY157" fmla="*/ 6642096 h 6857996"/>
              <a:gd name="connsiteX158" fmla="*/ 6013443 w 12191993"/>
              <a:gd name="connsiteY158" fmla="*/ 6635746 h 6857996"/>
              <a:gd name="connsiteX159" fmla="*/ 6013443 w 12191993"/>
              <a:gd name="connsiteY159" fmla="*/ 6637334 h 6857996"/>
              <a:gd name="connsiteX160" fmla="*/ 5995980 w 12191993"/>
              <a:gd name="connsiteY160" fmla="*/ 6650034 h 6857996"/>
              <a:gd name="connsiteX161" fmla="*/ 5994393 w 12191993"/>
              <a:gd name="connsiteY161" fmla="*/ 6648446 h 6857996"/>
              <a:gd name="connsiteX162" fmla="*/ 5992806 w 12191993"/>
              <a:gd name="connsiteY162" fmla="*/ 6650034 h 6857996"/>
              <a:gd name="connsiteX163" fmla="*/ 5997568 w 12191993"/>
              <a:gd name="connsiteY163" fmla="*/ 6654797 h 6857996"/>
              <a:gd name="connsiteX164" fmla="*/ 5999156 w 12191993"/>
              <a:gd name="connsiteY164" fmla="*/ 6654797 h 6857996"/>
              <a:gd name="connsiteX165" fmla="*/ 5999156 w 12191993"/>
              <a:gd name="connsiteY165" fmla="*/ 6651621 h 6857996"/>
              <a:gd name="connsiteX166" fmla="*/ 6011855 w 12191993"/>
              <a:gd name="connsiteY166" fmla="*/ 6643684 h 6857996"/>
              <a:gd name="connsiteX167" fmla="*/ 6005506 w 12191993"/>
              <a:gd name="connsiteY167" fmla="*/ 6665909 h 6857996"/>
              <a:gd name="connsiteX168" fmla="*/ 6008680 w 12191993"/>
              <a:gd name="connsiteY168" fmla="*/ 6669084 h 6857996"/>
              <a:gd name="connsiteX169" fmla="*/ 6024555 w 12191993"/>
              <a:gd name="connsiteY169" fmla="*/ 6653209 h 6857996"/>
              <a:gd name="connsiteX170" fmla="*/ 6026143 w 12191993"/>
              <a:gd name="connsiteY170" fmla="*/ 6651621 h 6857996"/>
              <a:gd name="connsiteX171" fmla="*/ 6027731 w 12191993"/>
              <a:gd name="connsiteY171" fmla="*/ 6651621 h 6857996"/>
              <a:gd name="connsiteX172" fmla="*/ 6024555 w 12191993"/>
              <a:gd name="connsiteY172" fmla="*/ 6646859 h 6857996"/>
              <a:gd name="connsiteX173" fmla="*/ 6022968 w 12191993"/>
              <a:gd name="connsiteY173" fmla="*/ 6648446 h 6857996"/>
              <a:gd name="connsiteX174" fmla="*/ 6022968 w 12191993"/>
              <a:gd name="connsiteY174" fmla="*/ 6650034 h 6857996"/>
              <a:gd name="connsiteX175" fmla="*/ 6011855 w 12191993"/>
              <a:gd name="connsiteY175" fmla="*/ 6661147 h 6857996"/>
              <a:gd name="connsiteX176" fmla="*/ 6016618 w 12191993"/>
              <a:gd name="connsiteY176" fmla="*/ 6638921 h 6857996"/>
              <a:gd name="connsiteX177" fmla="*/ 6015031 w 12191993"/>
              <a:gd name="connsiteY177" fmla="*/ 6635746 h 6857996"/>
              <a:gd name="connsiteX178" fmla="*/ 5999458 w 12191993"/>
              <a:gd name="connsiteY178" fmla="*/ 6630479 h 6857996"/>
              <a:gd name="connsiteX179" fmla="*/ 5998324 w 12191993"/>
              <a:gd name="connsiteY179" fmla="*/ 6634809 h 6857996"/>
              <a:gd name="connsiteX180" fmla="*/ 6003237 w 12191993"/>
              <a:gd name="connsiteY180" fmla="*/ 6636613 h 6857996"/>
              <a:gd name="connsiteX181" fmla="*/ 6004749 w 12191993"/>
              <a:gd name="connsiteY181" fmla="*/ 6632283 h 6857996"/>
              <a:gd name="connsiteX182" fmla="*/ 5999458 w 12191993"/>
              <a:gd name="connsiteY182" fmla="*/ 6630479 h 6857996"/>
              <a:gd name="connsiteX183" fmla="*/ 6207117 w 12191993"/>
              <a:gd name="connsiteY183" fmla="*/ 6626221 h 6857996"/>
              <a:gd name="connsiteX184" fmla="*/ 6203942 w 12191993"/>
              <a:gd name="connsiteY184" fmla="*/ 6632571 h 6857996"/>
              <a:gd name="connsiteX185" fmla="*/ 6203942 w 12191993"/>
              <a:gd name="connsiteY185" fmla="*/ 6634159 h 6857996"/>
              <a:gd name="connsiteX186" fmla="*/ 6207117 w 12191993"/>
              <a:gd name="connsiteY186" fmla="*/ 6632571 h 6857996"/>
              <a:gd name="connsiteX187" fmla="*/ 6224580 w 12191993"/>
              <a:gd name="connsiteY187" fmla="*/ 6643684 h 6857996"/>
              <a:gd name="connsiteX188" fmla="*/ 6224580 w 12191993"/>
              <a:gd name="connsiteY188" fmla="*/ 6645271 h 6857996"/>
              <a:gd name="connsiteX189" fmla="*/ 6226168 w 12191993"/>
              <a:gd name="connsiteY189" fmla="*/ 6645271 h 6857996"/>
              <a:gd name="connsiteX190" fmla="*/ 6230930 w 12191993"/>
              <a:gd name="connsiteY190" fmla="*/ 6637334 h 6857996"/>
              <a:gd name="connsiteX191" fmla="*/ 6229343 w 12191993"/>
              <a:gd name="connsiteY191" fmla="*/ 6637334 h 6857996"/>
              <a:gd name="connsiteX192" fmla="*/ 6227755 w 12191993"/>
              <a:gd name="connsiteY192" fmla="*/ 6638921 h 6857996"/>
              <a:gd name="connsiteX193" fmla="*/ 6207117 w 12191993"/>
              <a:gd name="connsiteY193" fmla="*/ 6627809 h 6857996"/>
              <a:gd name="connsiteX194" fmla="*/ 6208705 w 12191993"/>
              <a:gd name="connsiteY194" fmla="*/ 6626221 h 6857996"/>
              <a:gd name="connsiteX195" fmla="*/ 6002331 w 12191993"/>
              <a:gd name="connsiteY195" fmla="*/ 6615108 h 6857996"/>
              <a:gd name="connsiteX196" fmla="*/ 6002331 w 12191993"/>
              <a:gd name="connsiteY196" fmla="*/ 6616696 h 6857996"/>
              <a:gd name="connsiteX197" fmla="*/ 5983280 w 12191993"/>
              <a:gd name="connsiteY197" fmla="*/ 6626221 h 6857996"/>
              <a:gd name="connsiteX198" fmla="*/ 5981693 w 12191993"/>
              <a:gd name="connsiteY198" fmla="*/ 6624634 h 6857996"/>
              <a:gd name="connsiteX199" fmla="*/ 5980106 w 12191993"/>
              <a:gd name="connsiteY199" fmla="*/ 6624634 h 6857996"/>
              <a:gd name="connsiteX200" fmla="*/ 5983280 w 12191993"/>
              <a:gd name="connsiteY200" fmla="*/ 6632571 h 6857996"/>
              <a:gd name="connsiteX201" fmla="*/ 5984868 w 12191993"/>
              <a:gd name="connsiteY201" fmla="*/ 6632571 h 6857996"/>
              <a:gd name="connsiteX202" fmla="*/ 5984868 w 12191993"/>
              <a:gd name="connsiteY202" fmla="*/ 6630984 h 6857996"/>
              <a:gd name="connsiteX203" fmla="*/ 6003918 w 12191993"/>
              <a:gd name="connsiteY203" fmla="*/ 6621458 h 6857996"/>
              <a:gd name="connsiteX204" fmla="*/ 6005507 w 12191993"/>
              <a:gd name="connsiteY204" fmla="*/ 6623046 h 6857996"/>
              <a:gd name="connsiteX205" fmla="*/ 6007094 w 12191993"/>
              <a:gd name="connsiteY205" fmla="*/ 6621458 h 6857996"/>
              <a:gd name="connsiteX206" fmla="*/ 6003918 w 12191993"/>
              <a:gd name="connsiteY206" fmla="*/ 6615108 h 6857996"/>
              <a:gd name="connsiteX207" fmla="*/ 6217912 w 12191993"/>
              <a:gd name="connsiteY207" fmla="*/ 6602408 h 6857996"/>
              <a:gd name="connsiteX208" fmla="*/ 6214737 w 12191993"/>
              <a:gd name="connsiteY208" fmla="*/ 6607999 h 6857996"/>
              <a:gd name="connsiteX209" fmla="*/ 6219817 w 12191993"/>
              <a:gd name="connsiteY209" fmla="*/ 6626945 h 6857996"/>
              <a:gd name="connsiteX210" fmla="*/ 6238550 w 12191993"/>
              <a:gd name="connsiteY210" fmla="*/ 6619802 h 6857996"/>
              <a:gd name="connsiteX211" fmla="*/ 6239503 w 12191993"/>
              <a:gd name="connsiteY211" fmla="*/ 6609241 h 6857996"/>
              <a:gd name="connsiteX212" fmla="*/ 6234423 w 12191993"/>
              <a:gd name="connsiteY212" fmla="*/ 6607067 h 6857996"/>
              <a:gd name="connsiteX213" fmla="*/ 6233470 w 12191993"/>
              <a:gd name="connsiteY213" fmla="*/ 6607999 h 6857996"/>
              <a:gd name="connsiteX214" fmla="*/ 6235693 w 12191993"/>
              <a:gd name="connsiteY214" fmla="*/ 6617628 h 6857996"/>
              <a:gd name="connsiteX215" fmla="*/ 6221722 w 12191993"/>
              <a:gd name="connsiteY215" fmla="*/ 6620112 h 6857996"/>
              <a:gd name="connsiteX216" fmla="*/ 6216642 w 12191993"/>
              <a:gd name="connsiteY216" fmla="*/ 6609863 h 6857996"/>
              <a:gd name="connsiteX217" fmla="*/ 6222992 w 12191993"/>
              <a:gd name="connsiteY217" fmla="*/ 6605825 h 6857996"/>
              <a:gd name="connsiteX218" fmla="*/ 6223310 w 12191993"/>
              <a:gd name="connsiteY218" fmla="*/ 6604272 h 6857996"/>
              <a:gd name="connsiteX219" fmla="*/ 6217912 w 12191993"/>
              <a:gd name="connsiteY219" fmla="*/ 6602408 h 6857996"/>
              <a:gd name="connsiteX220" fmla="*/ 6129330 w 12191993"/>
              <a:gd name="connsiteY220" fmla="*/ 6599233 h 6857996"/>
              <a:gd name="connsiteX221" fmla="*/ 6149968 w 12191993"/>
              <a:gd name="connsiteY221" fmla="*/ 6599233 h 6857996"/>
              <a:gd name="connsiteX222" fmla="*/ 6129330 w 12191993"/>
              <a:gd name="connsiteY222" fmla="*/ 6640508 h 6857996"/>
              <a:gd name="connsiteX223" fmla="*/ 6129330 w 12191993"/>
              <a:gd name="connsiteY223" fmla="*/ 6599233 h 6857996"/>
              <a:gd name="connsiteX224" fmla="*/ 6065830 w 12191993"/>
              <a:gd name="connsiteY224" fmla="*/ 6599233 h 6857996"/>
              <a:gd name="connsiteX225" fmla="*/ 6088055 w 12191993"/>
              <a:gd name="connsiteY225" fmla="*/ 6599233 h 6857996"/>
              <a:gd name="connsiteX226" fmla="*/ 6088055 w 12191993"/>
              <a:gd name="connsiteY226" fmla="*/ 6640508 h 6857996"/>
              <a:gd name="connsiteX227" fmla="*/ 6065830 w 12191993"/>
              <a:gd name="connsiteY227" fmla="*/ 6599233 h 6857996"/>
              <a:gd name="connsiteX228" fmla="*/ 5985060 w 12191993"/>
              <a:gd name="connsiteY228" fmla="*/ 6592919 h 6857996"/>
              <a:gd name="connsiteX229" fmla="*/ 5975325 w 12191993"/>
              <a:gd name="connsiteY229" fmla="*/ 6609935 h 6857996"/>
              <a:gd name="connsiteX230" fmla="*/ 5980978 w 12191993"/>
              <a:gd name="connsiteY230" fmla="*/ 6618283 h 6857996"/>
              <a:gd name="connsiteX231" fmla="*/ 5986630 w 12191993"/>
              <a:gd name="connsiteY231" fmla="*/ 6616999 h 6857996"/>
              <a:gd name="connsiteX232" fmla="*/ 5986630 w 12191993"/>
              <a:gd name="connsiteY232" fmla="*/ 6616036 h 6857996"/>
              <a:gd name="connsiteX233" fmla="*/ 5978465 w 12191993"/>
              <a:gd name="connsiteY233" fmla="*/ 6609293 h 6857996"/>
              <a:gd name="connsiteX234" fmla="*/ 5985688 w 12191993"/>
              <a:gd name="connsiteY234" fmla="*/ 6599340 h 6857996"/>
              <a:gd name="connsiteX235" fmla="*/ 5988828 w 12191993"/>
              <a:gd name="connsiteY235" fmla="*/ 6611862 h 6857996"/>
              <a:gd name="connsiteX236" fmla="*/ 5987886 w 12191993"/>
              <a:gd name="connsiteY236" fmla="*/ 6613146 h 6857996"/>
              <a:gd name="connsiteX237" fmla="*/ 5988200 w 12191993"/>
              <a:gd name="connsiteY237" fmla="*/ 6614430 h 6857996"/>
              <a:gd name="connsiteX238" fmla="*/ 5994166 w 12191993"/>
              <a:gd name="connsiteY238" fmla="*/ 6612825 h 6857996"/>
              <a:gd name="connsiteX239" fmla="*/ 5993538 w 12191993"/>
              <a:gd name="connsiteY239" fmla="*/ 6611541 h 6857996"/>
              <a:gd name="connsiteX240" fmla="*/ 5991340 w 12191993"/>
              <a:gd name="connsiteY240" fmla="*/ 6610578 h 6857996"/>
              <a:gd name="connsiteX241" fmla="*/ 5988828 w 12191993"/>
              <a:gd name="connsiteY241" fmla="*/ 6598377 h 6857996"/>
              <a:gd name="connsiteX242" fmla="*/ 5998249 w 12191993"/>
              <a:gd name="connsiteY242" fmla="*/ 6603193 h 6857996"/>
              <a:gd name="connsiteX243" fmla="*/ 5996365 w 12191993"/>
              <a:gd name="connsiteY243" fmla="*/ 6610899 h 6857996"/>
              <a:gd name="connsiteX244" fmla="*/ 5996992 w 12191993"/>
              <a:gd name="connsiteY244" fmla="*/ 6611862 h 6857996"/>
              <a:gd name="connsiteX245" fmla="*/ 6002330 w 12191993"/>
              <a:gd name="connsiteY245" fmla="*/ 6610257 h 6857996"/>
              <a:gd name="connsiteX246" fmla="*/ 6001388 w 12191993"/>
              <a:gd name="connsiteY246" fmla="*/ 6603835 h 6857996"/>
              <a:gd name="connsiteX247" fmla="*/ 5985060 w 12191993"/>
              <a:gd name="connsiteY247" fmla="*/ 6592919 h 6857996"/>
              <a:gd name="connsiteX248" fmla="*/ 6218230 w 12191993"/>
              <a:gd name="connsiteY248" fmla="*/ 6591296 h 6857996"/>
              <a:gd name="connsiteX249" fmla="*/ 6216642 w 12191993"/>
              <a:gd name="connsiteY249" fmla="*/ 6599234 h 6857996"/>
              <a:gd name="connsiteX250" fmla="*/ 6218230 w 12191993"/>
              <a:gd name="connsiteY250" fmla="*/ 6599234 h 6857996"/>
              <a:gd name="connsiteX251" fmla="*/ 6219817 w 12191993"/>
              <a:gd name="connsiteY251" fmla="*/ 6597646 h 6857996"/>
              <a:gd name="connsiteX252" fmla="*/ 6240455 w 12191993"/>
              <a:gd name="connsiteY252" fmla="*/ 6600821 h 6857996"/>
              <a:gd name="connsiteX253" fmla="*/ 6240455 w 12191993"/>
              <a:gd name="connsiteY253" fmla="*/ 6602409 h 6857996"/>
              <a:gd name="connsiteX254" fmla="*/ 6242043 w 12191993"/>
              <a:gd name="connsiteY254" fmla="*/ 6603996 h 6857996"/>
              <a:gd name="connsiteX255" fmla="*/ 6243630 w 12191993"/>
              <a:gd name="connsiteY255" fmla="*/ 6594471 h 6857996"/>
              <a:gd name="connsiteX256" fmla="*/ 6242043 w 12191993"/>
              <a:gd name="connsiteY256" fmla="*/ 6596059 h 6857996"/>
              <a:gd name="connsiteX257" fmla="*/ 6219817 w 12191993"/>
              <a:gd name="connsiteY257" fmla="*/ 6592884 h 6857996"/>
              <a:gd name="connsiteX258" fmla="*/ 6219817 w 12191993"/>
              <a:gd name="connsiteY258" fmla="*/ 6591296 h 6857996"/>
              <a:gd name="connsiteX259" fmla="*/ 4811421 w 12191993"/>
              <a:gd name="connsiteY259" fmla="*/ 6570659 h 6857996"/>
              <a:gd name="connsiteX260" fmla="*/ 4812359 w 12191993"/>
              <a:gd name="connsiteY260" fmla="*/ 6570659 h 6857996"/>
              <a:gd name="connsiteX261" fmla="*/ 4813298 w 12191993"/>
              <a:gd name="connsiteY261" fmla="*/ 6572952 h 6857996"/>
              <a:gd name="connsiteX262" fmla="*/ 4813298 w 12191993"/>
              <a:gd name="connsiteY262" fmla="*/ 6576883 h 6857996"/>
              <a:gd name="connsiteX263" fmla="*/ 4810796 w 12191993"/>
              <a:gd name="connsiteY263" fmla="*/ 6586056 h 6857996"/>
              <a:gd name="connsiteX264" fmla="*/ 4800166 w 12191993"/>
              <a:gd name="connsiteY264" fmla="*/ 6591297 h 6857996"/>
              <a:gd name="connsiteX265" fmla="*/ 4792659 w 12191993"/>
              <a:gd name="connsiteY265" fmla="*/ 6583763 h 6857996"/>
              <a:gd name="connsiteX266" fmla="*/ 4797977 w 12191993"/>
              <a:gd name="connsiteY266" fmla="*/ 6574918 h 6857996"/>
              <a:gd name="connsiteX267" fmla="*/ 4810169 w 12191993"/>
              <a:gd name="connsiteY267" fmla="*/ 6570987 h 6857996"/>
              <a:gd name="connsiteX268" fmla="*/ 4811421 w 12191993"/>
              <a:gd name="connsiteY268" fmla="*/ 6570659 h 6857996"/>
              <a:gd name="connsiteX269" fmla="*/ 5974078 w 12191993"/>
              <a:gd name="connsiteY269" fmla="*/ 6569071 h 6857996"/>
              <a:gd name="connsiteX270" fmla="*/ 5994394 w 12191993"/>
              <a:gd name="connsiteY270" fmla="*/ 6569721 h 6857996"/>
              <a:gd name="connsiteX271" fmla="*/ 5993749 w 12191993"/>
              <a:gd name="connsiteY271" fmla="*/ 6575566 h 6857996"/>
              <a:gd name="connsiteX272" fmla="*/ 5985364 w 12191993"/>
              <a:gd name="connsiteY272" fmla="*/ 6583035 h 6857996"/>
              <a:gd name="connsiteX273" fmla="*/ 5974078 w 12191993"/>
              <a:gd name="connsiteY273" fmla="*/ 6574267 h 6857996"/>
              <a:gd name="connsiteX274" fmla="*/ 5974078 w 12191993"/>
              <a:gd name="connsiteY274" fmla="*/ 6569071 h 6857996"/>
              <a:gd name="connsiteX275" fmla="*/ 5970895 w 12191993"/>
              <a:gd name="connsiteY275" fmla="*/ 6561133 h 6857996"/>
              <a:gd name="connsiteX276" fmla="*/ 5970895 w 12191993"/>
              <a:gd name="connsiteY276" fmla="*/ 6574627 h 6857996"/>
              <a:gd name="connsiteX277" fmla="*/ 5985016 w 12191993"/>
              <a:gd name="connsiteY277" fmla="*/ 6588121 h 6857996"/>
              <a:gd name="connsiteX278" fmla="*/ 5996628 w 12191993"/>
              <a:gd name="connsiteY278" fmla="*/ 6573342 h 6857996"/>
              <a:gd name="connsiteX279" fmla="*/ 5997568 w 12191993"/>
              <a:gd name="connsiteY279" fmla="*/ 6561776 h 6857996"/>
              <a:gd name="connsiteX280" fmla="*/ 5996000 w 12191993"/>
              <a:gd name="connsiteY280" fmla="*/ 6561776 h 6857996"/>
              <a:gd name="connsiteX281" fmla="*/ 5995058 w 12191993"/>
              <a:gd name="connsiteY281" fmla="*/ 6563382 h 6857996"/>
              <a:gd name="connsiteX282" fmla="*/ 5973718 w 12191993"/>
              <a:gd name="connsiteY282" fmla="*/ 6563061 h 6857996"/>
              <a:gd name="connsiteX283" fmla="*/ 5972463 w 12191993"/>
              <a:gd name="connsiteY283" fmla="*/ 6561133 h 6857996"/>
              <a:gd name="connsiteX284" fmla="*/ 5970895 w 12191993"/>
              <a:gd name="connsiteY284" fmla="*/ 6561133 h 6857996"/>
              <a:gd name="connsiteX285" fmla="*/ 6218230 w 12191993"/>
              <a:gd name="connsiteY285" fmla="*/ 6559546 h 6857996"/>
              <a:gd name="connsiteX286" fmla="*/ 6220070 w 12191993"/>
              <a:gd name="connsiteY286" fmla="*/ 6564826 h 6857996"/>
              <a:gd name="connsiteX287" fmla="*/ 6219764 w 12191993"/>
              <a:gd name="connsiteY287" fmla="*/ 6584394 h 6857996"/>
              <a:gd name="connsiteX288" fmla="*/ 6218537 w 12191993"/>
              <a:gd name="connsiteY288" fmla="*/ 6588121 h 6857996"/>
              <a:gd name="connsiteX289" fmla="*/ 6224364 w 12191993"/>
              <a:gd name="connsiteY289" fmla="*/ 6584394 h 6857996"/>
              <a:gd name="connsiteX290" fmla="*/ 6223137 w 12191993"/>
              <a:gd name="connsiteY290" fmla="*/ 6583773 h 6857996"/>
              <a:gd name="connsiteX291" fmla="*/ 6222830 w 12191993"/>
              <a:gd name="connsiteY291" fmla="*/ 6577561 h 6857996"/>
              <a:gd name="connsiteX292" fmla="*/ 6243685 w 12191993"/>
              <a:gd name="connsiteY292" fmla="*/ 6577250 h 6857996"/>
              <a:gd name="connsiteX293" fmla="*/ 6244605 w 12191993"/>
              <a:gd name="connsiteY293" fmla="*/ 6578803 h 6857996"/>
              <a:gd name="connsiteX294" fmla="*/ 6245218 w 12191993"/>
              <a:gd name="connsiteY294" fmla="*/ 6579114 h 6857996"/>
              <a:gd name="connsiteX295" fmla="*/ 6245218 w 12191993"/>
              <a:gd name="connsiteY295" fmla="*/ 6571349 h 6857996"/>
              <a:gd name="connsiteX296" fmla="*/ 6243992 w 12191993"/>
              <a:gd name="connsiteY296" fmla="*/ 6571349 h 6857996"/>
              <a:gd name="connsiteX297" fmla="*/ 6243685 w 12191993"/>
              <a:gd name="connsiteY297" fmla="*/ 6572281 h 6857996"/>
              <a:gd name="connsiteX298" fmla="*/ 6222524 w 12191993"/>
              <a:gd name="connsiteY298" fmla="*/ 6572591 h 6857996"/>
              <a:gd name="connsiteX299" fmla="*/ 6223444 w 12191993"/>
              <a:gd name="connsiteY299" fmla="*/ 6564516 h 6857996"/>
              <a:gd name="connsiteX300" fmla="*/ 6224977 w 12191993"/>
              <a:gd name="connsiteY300" fmla="*/ 6563895 h 6857996"/>
              <a:gd name="connsiteX301" fmla="*/ 6218230 w 12191993"/>
              <a:gd name="connsiteY301" fmla="*/ 6559546 h 6857996"/>
              <a:gd name="connsiteX302" fmla="*/ 5983809 w 12191993"/>
              <a:gd name="connsiteY302" fmla="*/ 6552364 h 6857996"/>
              <a:gd name="connsiteX303" fmla="*/ 5982298 w 12191993"/>
              <a:gd name="connsiteY303" fmla="*/ 6556900 h 6857996"/>
              <a:gd name="connsiteX304" fmla="*/ 5985926 w 12191993"/>
              <a:gd name="connsiteY304" fmla="*/ 6558790 h 6857996"/>
              <a:gd name="connsiteX305" fmla="*/ 5987437 w 12191993"/>
              <a:gd name="connsiteY305" fmla="*/ 6553498 h 6857996"/>
              <a:gd name="connsiteX306" fmla="*/ 5983809 w 12191993"/>
              <a:gd name="connsiteY306" fmla="*/ 6552364 h 6857996"/>
              <a:gd name="connsiteX307" fmla="*/ 5026508 w 12191993"/>
              <a:gd name="connsiteY307" fmla="*/ 6543672 h 6857996"/>
              <a:gd name="connsiteX308" fmla="*/ 5043486 w 12191993"/>
              <a:gd name="connsiteY308" fmla="*/ 6568904 h 6857996"/>
              <a:gd name="connsiteX309" fmla="*/ 5027743 w 12191993"/>
              <a:gd name="connsiteY309" fmla="*/ 6591297 h 6857996"/>
              <a:gd name="connsiteX310" fmla="*/ 5010148 w 12191993"/>
              <a:gd name="connsiteY310" fmla="*/ 6566696 h 6857996"/>
              <a:gd name="connsiteX311" fmla="*/ 5026508 w 12191993"/>
              <a:gd name="connsiteY311" fmla="*/ 6543672 h 6857996"/>
              <a:gd name="connsiteX312" fmla="*/ 4954742 w 12191993"/>
              <a:gd name="connsiteY312" fmla="*/ 6543672 h 6857996"/>
              <a:gd name="connsiteX313" fmla="*/ 4968873 w 12191993"/>
              <a:gd name="connsiteY313" fmla="*/ 6566831 h 6857996"/>
              <a:gd name="connsiteX314" fmla="*/ 4951602 w 12191993"/>
              <a:gd name="connsiteY314" fmla="*/ 6592885 h 6857996"/>
              <a:gd name="connsiteX315" fmla="*/ 4941867 w 12191993"/>
              <a:gd name="connsiteY315" fmla="*/ 6587739 h 6857996"/>
              <a:gd name="connsiteX316" fmla="*/ 4940297 w 12191993"/>
              <a:gd name="connsiteY316" fmla="*/ 6571334 h 6857996"/>
              <a:gd name="connsiteX317" fmla="*/ 4942494 w 12191993"/>
              <a:gd name="connsiteY317" fmla="*/ 6553965 h 6857996"/>
              <a:gd name="connsiteX318" fmla="*/ 4954742 w 12191993"/>
              <a:gd name="connsiteY318" fmla="*/ 6543672 h 6857996"/>
              <a:gd name="connsiteX319" fmla="*/ 5178611 w 12191993"/>
              <a:gd name="connsiteY319" fmla="*/ 6542084 h 6857996"/>
              <a:gd name="connsiteX320" fmla="*/ 5189759 w 12191993"/>
              <a:gd name="connsiteY320" fmla="*/ 6548752 h 6857996"/>
              <a:gd name="connsiteX321" fmla="*/ 5192710 w 12191993"/>
              <a:gd name="connsiteY321" fmla="*/ 6566214 h 6857996"/>
              <a:gd name="connsiteX322" fmla="*/ 5178611 w 12191993"/>
              <a:gd name="connsiteY322" fmla="*/ 6589709 h 6857996"/>
              <a:gd name="connsiteX323" fmla="*/ 5162548 w 12191993"/>
              <a:gd name="connsiteY323" fmla="*/ 6564944 h 6857996"/>
              <a:gd name="connsiteX324" fmla="*/ 5178611 w 12191993"/>
              <a:gd name="connsiteY324" fmla="*/ 6542084 h 6857996"/>
              <a:gd name="connsiteX325" fmla="*/ 4872968 w 12191993"/>
              <a:gd name="connsiteY325" fmla="*/ 6542084 h 6857996"/>
              <a:gd name="connsiteX326" fmla="*/ 4883528 w 12191993"/>
              <a:gd name="connsiteY326" fmla="*/ 6548752 h 6857996"/>
              <a:gd name="connsiteX327" fmla="*/ 4886321 w 12191993"/>
              <a:gd name="connsiteY327" fmla="*/ 6566214 h 6857996"/>
              <a:gd name="connsiteX328" fmla="*/ 4872968 w 12191993"/>
              <a:gd name="connsiteY328" fmla="*/ 6589709 h 6857996"/>
              <a:gd name="connsiteX329" fmla="*/ 4857745 w 12191993"/>
              <a:gd name="connsiteY329" fmla="*/ 6564944 h 6857996"/>
              <a:gd name="connsiteX330" fmla="*/ 4872968 w 12191993"/>
              <a:gd name="connsiteY330" fmla="*/ 6542084 h 6857996"/>
              <a:gd name="connsiteX331" fmla="*/ 5579869 w 12191993"/>
              <a:gd name="connsiteY331" fmla="*/ 6540496 h 6857996"/>
              <a:gd name="connsiteX332" fmla="*/ 5587389 w 12191993"/>
              <a:gd name="connsiteY332" fmla="*/ 6544134 h 6857996"/>
              <a:gd name="connsiteX333" fmla="*/ 5589582 w 12191993"/>
              <a:gd name="connsiteY333" fmla="*/ 6551741 h 6857996"/>
              <a:gd name="connsiteX334" fmla="*/ 5587077 w 12191993"/>
              <a:gd name="connsiteY334" fmla="*/ 6554387 h 6857996"/>
              <a:gd name="connsiteX335" fmla="*/ 5576110 w 12191993"/>
              <a:gd name="connsiteY335" fmla="*/ 6555710 h 6857996"/>
              <a:gd name="connsiteX336" fmla="*/ 5570157 w 12191993"/>
              <a:gd name="connsiteY336" fmla="*/ 6556041 h 6857996"/>
              <a:gd name="connsiteX337" fmla="*/ 5567337 w 12191993"/>
              <a:gd name="connsiteY337" fmla="*/ 6556371 h 6857996"/>
              <a:gd name="connsiteX338" fmla="*/ 5565771 w 12191993"/>
              <a:gd name="connsiteY338" fmla="*/ 6554718 h 6857996"/>
              <a:gd name="connsiteX339" fmla="*/ 5569217 w 12191993"/>
              <a:gd name="connsiteY339" fmla="*/ 6545788 h 6857996"/>
              <a:gd name="connsiteX340" fmla="*/ 5579869 w 12191993"/>
              <a:gd name="connsiteY340" fmla="*/ 6540496 h 6857996"/>
              <a:gd name="connsiteX341" fmla="*/ 6129330 w 12191993"/>
              <a:gd name="connsiteY341" fmla="*/ 6537321 h 6857996"/>
              <a:gd name="connsiteX342" fmla="*/ 6173780 w 12191993"/>
              <a:gd name="connsiteY342" fmla="*/ 6537321 h 6857996"/>
              <a:gd name="connsiteX343" fmla="*/ 6166631 w 12191993"/>
              <a:gd name="connsiteY343" fmla="*/ 6559546 h 6857996"/>
              <a:gd name="connsiteX344" fmla="*/ 6129330 w 12191993"/>
              <a:gd name="connsiteY344" fmla="*/ 6559546 h 6857996"/>
              <a:gd name="connsiteX345" fmla="*/ 6129330 w 12191993"/>
              <a:gd name="connsiteY345" fmla="*/ 6537321 h 6857996"/>
              <a:gd name="connsiteX346" fmla="*/ 6096878 w 12191993"/>
              <a:gd name="connsiteY346" fmla="*/ 6537321 h 6857996"/>
              <a:gd name="connsiteX347" fmla="*/ 6108373 w 12191993"/>
              <a:gd name="connsiteY347" fmla="*/ 6537321 h 6857996"/>
              <a:gd name="connsiteX348" fmla="*/ 6119869 w 12191993"/>
              <a:gd name="connsiteY348" fmla="*/ 6537321 h 6857996"/>
              <a:gd name="connsiteX349" fmla="*/ 6119869 w 12191993"/>
              <a:gd name="connsiteY349" fmla="*/ 6568512 h 6857996"/>
              <a:gd name="connsiteX350" fmla="*/ 6164255 w 12191993"/>
              <a:gd name="connsiteY350" fmla="*/ 6568512 h 6857996"/>
              <a:gd name="connsiteX351" fmla="*/ 6162659 w 12191993"/>
              <a:gd name="connsiteY351" fmla="*/ 6572012 h 6857996"/>
              <a:gd name="connsiteX352" fmla="*/ 6154995 w 12191993"/>
              <a:gd name="connsiteY352" fmla="*/ 6590154 h 6857996"/>
              <a:gd name="connsiteX353" fmla="*/ 6124659 w 12191993"/>
              <a:gd name="connsiteY353" fmla="*/ 6590154 h 6857996"/>
              <a:gd name="connsiteX354" fmla="*/ 6119869 w 12191993"/>
              <a:gd name="connsiteY354" fmla="*/ 6590154 h 6857996"/>
              <a:gd name="connsiteX355" fmla="*/ 6119869 w 12191993"/>
              <a:gd name="connsiteY355" fmla="*/ 6655080 h 6857996"/>
              <a:gd name="connsiteX356" fmla="*/ 6110928 w 12191993"/>
              <a:gd name="connsiteY356" fmla="*/ 6666538 h 6857996"/>
              <a:gd name="connsiteX357" fmla="*/ 6108373 w 12191993"/>
              <a:gd name="connsiteY357" fmla="*/ 6669084 h 6857996"/>
              <a:gd name="connsiteX358" fmla="*/ 6105819 w 12191993"/>
              <a:gd name="connsiteY358" fmla="*/ 6666538 h 6857996"/>
              <a:gd name="connsiteX359" fmla="*/ 6096878 w 12191993"/>
              <a:gd name="connsiteY359" fmla="*/ 6655080 h 6857996"/>
              <a:gd name="connsiteX360" fmla="*/ 6096878 w 12191993"/>
              <a:gd name="connsiteY360" fmla="*/ 6590154 h 6857996"/>
              <a:gd name="connsiteX361" fmla="*/ 6092407 w 12191993"/>
              <a:gd name="connsiteY361" fmla="*/ 6590154 h 6857996"/>
              <a:gd name="connsiteX362" fmla="*/ 6062391 w 12191993"/>
              <a:gd name="connsiteY362" fmla="*/ 6590154 h 6857996"/>
              <a:gd name="connsiteX363" fmla="*/ 6054727 w 12191993"/>
              <a:gd name="connsiteY363" fmla="*/ 6572012 h 6857996"/>
              <a:gd name="connsiteX364" fmla="*/ 6053130 w 12191993"/>
              <a:gd name="connsiteY364" fmla="*/ 6568512 h 6857996"/>
              <a:gd name="connsiteX365" fmla="*/ 6096878 w 12191993"/>
              <a:gd name="connsiteY365" fmla="*/ 6568512 h 6857996"/>
              <a:gd name="connsiteX366" fmla="*/ 6096878 w 12191993"/>
              <a:gd name="connsiteY366" fmla="*/ 6537321 h 6857996"/>
              <a:gd name="connsiteX367" fmla="*/ 6042017 w 12191993"/>
              <a:gd name="connsiteY367" fmla="*/ 6537321 h 6857996"/>
              <a:gd name="connsiteX368" fmla="*/ 6088055 w 12191993"/>
              <a:gd name="connsiteY368" fmla="*/ 6537321 h 6857996"/>
              <a:gd name="connsiteX369" fmla="*/ 6088055 w 12191993"/>
              <a:gd name="connsiteY369" fmla="*/ 6559546 h 6857996"/>
              <a:gd name="connsiteX370" fmla="*/ 6049150 w 12191993"/>
              <a:gd name="connsiteY370" fmla="*/ 6559546 h 6857996"/>
              <a:gd name="connsiteX371" fmla="*/ 6042017 w 12191993"/>
              <a:gd name="connsiteY371" fmla="*/ 6537321 h 6857996"/>
              <a:gd name="connsiteX372" fmla="*/ 5089323 w 12191993"/>
              <a:gd name="connsiteY372" fmla="*/ 6532559 h 6857996"/>
              <a:gd name="connsiteX373" fmla="*/ 5087120 w 12191993"/>
              <a:gd name="connsiteY373" fmla="*/ 6532877 h 6857996"/>
              <a:gd name="connsiteX374" fmla="*/ 5067916 w 12191993"/>
              <a:gd name="connsiteY374" fmla="*/ 6534782 h 6857996"/>
              <a:gd name="connsiteX375" fmla="*/ 5065710 w 12191993"/>
              <a:gd name="connsiteY375" fmla="*/ 6536687 h 6857996"/>
              <a:gd name="connsiteX376" fmla="*/ 5065710 w 12191993"/>
              <a:gd name="connsiteY376" fmla="*/ 6538909 h 6857996"/>
              <a:gd name="connsiteX377" fmla="*/ 5069489 w 12191993"/>
              <a:gd name="connsiteY377" fmla="*/ 6541132 h 6857996"/>
              <a:gd name="connsiteX378" fmla="*/ 5074842 w 12191993"/>
              <a:gd name="connsiteY378" fmla="*/ 6558277 h 6857996"/>
              <a:gd name="connsiteX379" fmla="*/ 5074842 w 12191993"/>
              <a:gd name="connsiteY379" fmla="*/ 6570025 h 6857996"/>
              <a:gd name="connsiteX380" fmla="*/ 5074842 w 12191993"/>
              <a:gd name="connsiteY380" fmla="*/ 6577010 h 6857996"/>
              <a:gd name="connsiteX381" fmla="*/ 5074842 w 12191993"/>
              <a:gd name="connsiteY381" fmla="*/ 6582725 h 6857996"/>
              <a:gd name="connsiteX382" fmla="*/ 5080824 w 12191993"/>
              <a:gd name="connsiteY382" fmla="*/ 6597012 h 6857996"/>
              <a:gd name="connsiteX383" fmla="*/ 5094046 w 12191993"/>
              <a:gd name="connsiteY383" fmla="*/ 6600505 h 6857996"/>
              <a:gd name="connsiteX384" fmla="*/ 5112304 w 12191993"/>
              <a:gd name="connsiteY384" fmla="*/ 6590980 h 6857996"/>
              <a:gd name="connsiteX385" fmla="*/ 5115138 w 12191993"/>
              <a:gd name="connsiteY385" fmla="*/ 6588757 h 6857996"/>
              <a:gd name="connsiteX386" fmla="*/ 5116398 w 12191993"/>
              <a:gd name="connsiteY386" fmla="*/ 6591615 h 6857996"/>
              <a:gd name="connsiteX387" fmla="*/ 5118599 w 12191993"/>
              <a:gd name="connsiteY387" fmla="*/ 6600822 h 6857996"/>
              <a:gd name="connsiteX388" fmla="*/ 5120489 w 12191993"/>
              <a:gd name="connsiteY388" fmla="*/ 6600505 h 6857996"/>
              <a:gd name="connsiteX389" fmla="*/ 5138120 w 12191993"/>
              <a:gd name="connsiteY389" fmla="*/ 6597965 h 6857996"/>
              <a:gd name="connsiteX390" fmla="*/ 5140322 w 12191993"/>
              <a:gd name="connsiteY390" fmla="*/ 6595742 h 6857996"/>
              <a:gd name="connsiteX391" fmla="*/ 5140322 w 12191993"/>
              <a:gd name="connsiteY391" fmla="*/ 6594155 h 6857996"/>
              <a:gd name="connsiteX392" fmla="*/ 5137805 w 12191993"/>
              <a:gd name="connsiteY392" fmla="*/ 6591932 h 6857996"/>
              <a:gd name="connsiteX393" fmla="*/ 5131195 w 12191993"/>
              <a:gd name="connsiteY393" fmla="*/ 6586535 h 6857996"/>
              <a:gd name="connsiteX394" fmla="*/ 5130565 w 12191993"/>
              <a:gd name="connsiteY394" fmla="*/ 6564627 h 6857996"/>
              <a:gd name="connsiteX395" fmla="*/ 5130565 w 12191993"/>
              <a:gd name="connsiteY395" fmla="*/ 6555419 h 6857996"/>
              <a:gd name="connsiteX396" fmla="*/ 5130565 w 12191993"/>
              <a:gd name="connsiteY396" fmla="*/ 6546847 h 6857996"/>
              <a:gd name="connsiteX397" fmla="*/ 5130880 w 12191993"/>
              <a:gd name="connsiteY397" fmla="*/ 6537639 h 6857996"/>
              <a:gd name="connsiteX398" fmla="*/ 5131195 w 12191993"/>
              <a:gd name="connsiteY398" fmla="*/ 6534147 h 6857996"/>
              <a:gd name="connsiteX399" fmla="*/ 5129304 w 12191993"/>
              <a:gd name="connsiteY399" fmla="*/ 6532559 h 6857996"/>
              <a:gd name="connsiteX400" fmla="*/ 5127416 w 12191993"/>
              <a:gd name="connsiteY400" fmla="*/ 6532877 h 6857996"/>
              <a:gd name="connsiteX401" fmla="*/ 5108842 w 12191993"/>
              <a:gd name="connsiteY401" fmla="*/ 6534782 h 6857996"/>
              <a:gd name="connsiteX402" fmla="*/ 5106638 w 12191993"/>
              <a:gd name="connsiteY402" fmla="*/ 6536687 h 6857996"/>
              <a:gd name="connsiteX403" fmla="*/ 5106638 w 12191993"/>
              <a:gd name="connsiteY403" fmla="*/ 6538909 h 6857996"/>
              <a:gd name="connsiteX404" fmla="*/ 5110102 w 12191993"/>
              <a:gd name="connsiteY404" fmla="*/ 6541132 h 6857996"/>
              <a:gd name="connsiteX405" fmla="*/ 5115138 w 12191993"/>
              <a:gd name="connsiteY405" fmla="*/ 6544942 h 6857996"/>
              <a:gd name="connsiteX406" fmla="*/ 5115768 w 12191993"/>
              <a:gd name="connsiteY406" fmla="*/ 6558277 h 6857996"/>
              <a:gd name="connsiteX407" fmla="*/ 5115768 w 12191993"/>
              <a:gd name="connsiteY407" fmla="*/ 6564627 h 6857996"/>
              <a:gd name="connsiteX408" fmla="*/ 5113564 w 12191993"/>
              <a:gd name="connsiteY408" fmla="*/ 6581455 h 6857996"/>
              <a:gd name="connsiteX409" fmla="*/ 5100026 w 12191993"/>
              <a:gd name="connsiteY409" fmla="*/ 6588757 h 6857996"/>
              <a:gd name="connsiteX410" fmla="*/ 5091842 w 12191993"/>
              <a:gd name="connsiteY410" fmla="*/ 6585265 h 6857996"/>
              <a:gd name="connsiteX411" fmla="*/ 5089639 w 12191993"/>
              <a:gd name="connsiteY411" fmla="*/ 6568437 h 6857996"/>
              <a:gd name="connsiteX412" fmla="*/ 5089639 w 12191993"/>
              <a:gd name="connsiteY412" fmla="*/ 6557959 h 6857996"/>
              <a:gd name="connsiteX413" fmla="*/ 5090582 w 12191993"/>
              <a:gd name="connsiteY413" fmla="*/ 6537004 h 6857996"/>
              <a:gd name="connsiteX414" fmla="*/ 5090582 w 12191993"/>
              <a:gd name="connsiteY414" fmla="*/ 6534147 h 6857996"/>
              <a:gd name="connsiteX415" fmla="*/ 5089323 w 12191993"/>
              <a:gd name="connsiteY415" fmla="*/ 6532559 h 6857996"/>
              <a:gd name="connsiteX416" fmla="*/ 5027612 w 12191993"/>
              <a:gd name="connsiteY416" fmla="*/ 6532559 h 6857996"/>
              <a:gd name="connsiteX417" fmla="*/ 5003796 w 12191993"/>
              <a:gd name="connsiteY417" fmla="*/ 6542129 h 6857996"/>
              <a:gd name="connsiteX418" fmla="*/ 4994273 w 12191993"/>
              <a:gd name="connsiteY418" fmla="*/ 6568605 h 6857996"/>
              <a:gd name="connsiteX419" fmla="*/ 5025071 w 12191993"/>
              <a:gd name="connsiteY419" fmla="*/ 6600822 h 6857996"/>
              <a:gd name="connsiteX420" fmla="*/ 5051107 w 12191993"/>
              <a:gd name="connsiteY420" fmla="*/ 6589658 h 6857996"/>
              <a:gd name="connsiteX421" fmla="*/ 5059361 w 12191993"/>
              <a:gd name="connsiteY421" fmla="*/ 6565096 h 6857996"/>
              <a:gd name="connsiteX422" fmla="*/ 5054599 w 12191993"/>
              <a:gd name="connsiteY422" fmla="*/ 6546276 h 6857996"/>
              <a:gd name="connsiteX423" fmla="*/ 5027612 w 12191993"/>
              <a:gd name="connsiteY423" fmla="*/ 6532559 h 6857996"/>
              <a:gd name="connsiteX424" fmla="*/ 4803177 w 12191993"/>
              <a:gd name="connsiteY424" fmla="*/ 6532559 h 6857996"/>
              <a:gd name="connsiteX425" fmla="*/ 4786838 w 12191993"/>
              <a:gd name="connsiteY425" fmla="*/ 6534491 h 6857996"/>
              <a:gd name="connsiteX426" fmla="*/ 4781497 w 12191993"/>
              <a:gd name="connsiteY426" fmla="*/ 6540285 h 6857996"/>
              <a:gd name="connsiteX427" fmla="*/ 4780556 w 12191993"/>
              <a:gd name="connsiteY427" fmla="*/ 6547366 h 6857996"/>
              <a:gd name="connsiteX428" fmla="*/ 4780556 w 12191993"/>
              <a:gd name="connsiteY428" fmla="*/ 6548010 h 6857996"/>
              <a:gd name="connsiteX429" fmla="*/ 4781497 w 12191993"/>
              <a:gd name="connsiteY429" fmla="*/ 6549619 h 6857996"/>
              <a:gd name="connsiteX430" fmla="*/ 4783384 w 12191993"/>
              <a:gd name="connsiteY430" fmla="*/ 6548976 h 6857996"/>
              <a:gd name="connsiteX431" fmla="*/ 4801291 w 12191993"/>
              <a:gd name="connsiteY431" fmla="*/ 6543825 h 6857996"/>
              <a:gd name="connsiteX432" fmla="*/ 4812916 w 12191993"/>
              <a:gd name="connsiteY432" fmla="*/ 6556379 h 6857996"/>
              <a:gd name="connsiteX433" fmla="*/ 4812916 w 12191993"/>
              <a:gd name="connsiteY433" fmla="*/ 6558632 h 6857996"/>
              <a:gd name="connsiteX434" fmla="*/ 4804747 w 12191993"/>
              <a:gd name="connsiteY434" fmla="*/ 6565070 h 6857996"/>
              <a:gd name="connsiteX435" fmla="*/ 4787782 w 12191993"/>
              <a:gd name="connsiteY435" fmla="*/ 6568611 h 6857996"/>
              <a:gd name="connsiteX436" fmla="*/ 4779927 w 12191993"/>
              <a:gd name="connsiteY436" fmla="*/ 6571508 h 6857996"/>
              <a:gd name="connsiteX437" fmla="*/ 4776786 w 12191993"/>
              <a:gd name="connsiteY437" fmla="*/ 6584705 h 6857996"/>
              <a:gd name="connsiteX438" fmla="*/ 4791238 w 12191993"/>
              <a:gd name="connsiteY438" fmla="*/ 6601444 h 6857996"/>
              <a:gd name="connsiteX439" fmla="*/ 4804120 w 12191993"/>
              <a:gd name="connsiteY439" fmla="*/ 6597903 h 6857996"/>
              <a:gd name="connsiteX440" fmla="*/ 4811661 w 12191993"/>
              <a:gd name="connsiteY440" fmla="*/ 6592109 h 6857996"/>
              <a:gd name="connsiteX441" fmla="*/ 4812602 w 12191993"/>
              <a:gd name="connsiteY441" fmla="*/ 6591787 h 6857996"/>
              <a:gd name="connsiteX442" fmla="*/ 4813545 w 12191993"/>
              <a:gd name="connsiteY442" fmla="*/ 6595328 h 6857996"/>
              <a:gd name="connsiteX443" fmla="*/ 4814174 w 12191993"/>
              <a:gd name="connsiteY443" fmla="*/ 6600478 h 6857996"/>
              <a:gd name="connsiteX444" fmla="*/ 4816372 w 12191993"/>
              <a:gd name="connsiteY444" fmla="*/ 6602409 h 6857996"/>
              <a:gd name="connsiteX445" fmla="*/ 4819200 w 12191993"/>
              <a:gd name="connsiteY445" fmla="*/ 6602409 h 6857996"/>
              <a:gd name="connsiteX446" fmla="*/ 4834596 w 12191993"/>
              <a:gd name="connsiteY446" fmla="*/ 6599512 h 6857996"/>
              <a:gd name="connsiteX447" fmla="*/ 4837109 w 12191993"/>
              <a:gd name="connsiteY447" fmla="*/ 6597259 h 6857996"/>
              <a:gd name="connsiteX448" fmla="*/ 4837109 w 12191993"/>
              <a:gd name="connsiteY448" fmla="*/ 6595328 h 6857996"/>
              <a:gd name="connsiteX449" fmla="*/ 4833968 w 12191993"/>
              <a:gd name="connsiteY449" fmla="*/ 6593074 h 6857996"/>
              <a:gd name="connsiteX450" fmla="*/ 4828312 w 12191993"/>
              <a:gd name="connsiteY450" fmla="*/ 6591465 h 6857996"/>
              <a:gd name="connsiteX451" fmla="*/ 4826740 w 12191993"/>
              <a:gd name="connsiteY451" fmla="*/ 6576336 h 6857996"/>
              <a:gd name="connsiteX452" fmla="*/ 4827371 w 12191993"/>
              <a:gd name="connsiteY452" fmla="*/ 6551551 h 6857996"/>
              <a:gd name="connsiteX453" fmla="*/ 4803177 w 12191993"/>
              <a:gd name="connsiteY453" fmla="*/ 6532559 h 6857996"/>
              <a:gd name="connsiteX454" fmla="*/ 6236007 w 12191993"/>
              <a:gd name="connsiteY454" fmla="*/ 6532558 h 6857996"/>
              <a:gd name="connsiteX455" fmla="*/ 6230040 w 12191993"/>
              <a:gd name="connsiteY455" fmla="*/ 6533843 h 6857996"/>
              <a:gd name="connsiteX456" fmla="*/ 6230040 w 12191993"/>
              <a:gd name="connsiteY456" fmla="*/ 6534806 h 6857996"/>
              <a:gd name="connsiteX457" fmla="*/ 6238658 w 12191993"/>
              <a:gd name="connsiteY457" fmla="*/ 6541869 h 6857996"/>
              <a:gd name="connsiteX458" fmla="*/ 6231035 w 12191993"/>
              <a:gd name="connsiteY458" fmla="*/ 6551822 h 6857996"/>
              <a:gd name="connsiteX459" fmla="*/ 6227720 w 12191993"/>
              <a:gd name="connsiteY459" fmla="*/ 6538980 h 6857996"/>
              <a:gd name="connsiteX460" fmla="*/ 6228714 w 12191993"/>
              <a:gd name="connsiteY460" fmla="*/ 6537374 h 6857996"/>
              <a:gd name="connsiteX461" fmla="*/ 6228383 w 12191993"/>
              <a:gd name="connsiteY461" fmla="*/ 6536411 h 6857996"/>
              <a:gd name="connsiteX462" fmla="*/ 6222417 w 12191993"/>
              <a:gd name="connsiteY462" fmla="*/ 6538016 h 6857996"/>
              <a:gd name="connsiteX463" fmla="*/ 6222748 w 12191993"/>
              <a:gd name="connsiteY463" fmla="*/ 6539301 h 6857996"/>
              <a:gd name="connsiteX464" fmla="*/ 6225068 w 12191993"/>
              <a:gd name="connsiteY464" fmla="*/ 6540264 h 6857996"/>
              <a:gd name="connsiteX465" fmla="*/ 6227720 w 12191993"/>
              <a:gd name="connsiteY465" fmla="*/ 6552785 h 6857996"/>
              <a:gd name="connsiteX466" fmla="*/ 6217776 w 12191993"/>
              <a:gd name="connsiteY466" fmla="*/ 6547648 h 6857996"/>
              <a:gd name="connsiteX467" fmla="*/ 6220096 w 12191993"/>
              <a:gd name="connsiteY467" fmla="*/ 6539943 h 6857996"/>
              <a:gd name="connsiteX468" fmla="*/ 6219102 w 12191993"/>
              <a:gd name="connsiteY468" fmla="*/ 6538980 h 6857996"/>
              <a:gd name="connsiteX469" fmla="*/ 6213467 w 12191993"/>
              <a:gd name="connsiteY469" fmla="*/ 6540264 h 6857996"/>
              <a:gd name="connsiteX470" fmla="*/ 6214793 w 12191993"/>
              <a:gd name="connsiteY470" fmla="*/ 6547006 h 6857996"/>
              <a:gd name="connsiteX471" fmla="*/ 6231698 w 12191993"/>
              <a:gd name="connsiteY471" fmla="*/ 6558244 h 6857996"/>
              <a:gd name="connsiteX472" fmla="*/ 6241973 w 12191993"/>
              <a:gd name="connsiteY472" fmla="*/ 6541227 h 6857996"/>
              <a:gd name="connsiteX473" fmla="*/ 6236007 w 12191993"/>
              <a:gd name="connsiteY473" fmla="*/ 6532558 h 6857996"/>
              <a:gd name="connsiteX474" fmla="*/ 5837231 w 12191993"/>
              <a:gd name="connsiteY474" fmla="*/ 6532558 h 6857996"/>
              <a:gd name="connsiteX475" fmla="*/ 5835644 w 12191993"/>
              <a:gd name="connsiteY475" fmla="*/ 6534151 h 6857996"/>
              <a:gd name="connsiteX476" fmla="*/ 5835644 w 12191993"/>
              <a:gd name="connsiteY476" fmla="*/ 6536381 h 6857996"/>
              <a:gd name="connsiteX477" fmla="*/ 5836915 w 12191993"/>
              <a:gd name="connsiteY477" fmla="*/ 6538612 h 6857996"/>
              <a:gd name="connsiteX478" fmla="*/ 5841676 w 12191993"/>
              <a:gd name="connsiteY478" fmla="*/ 6543072 h 6857996"/>
              <a:gd name="connsiteX479" fmla="*/ 5847074 w 12191993"/>
              <a:gd name="connsiteY479" fmla="*/ 6555816 h 6857996"/>
              <a:gd name="connsiteX480" fmla="*/ 5860408 w 12191993"/>
              <a:gd name="connsiteY480" fmla="*/ 6587357 h 6857996"/>
              <a:gd name="connsiteX481" fmla="*/ 5865488 w 12191993"/>
              <a:gd name="connsiteY481" fmla="*/ 6597234 h 6857996"/>
              <a:gd name="connsiteX482" fmla="*/ 5866123 w 12191993"/>
              <a:gd name="connsiteY482" fmla="*/ 6598190 h 6857996"/>
              <a:gd name="connsiteX483" fmla="*/ 5865171 w 12191993"/>
              <a:gd name="connsiteY483" fmla="*/ 6600738 h 6857996"/>
              <a:gd name="connsiteX484" fmla="*/ 5851518 w 12191993"/>
              <a:gd name="connsiteY484" fmla="*/ 6611571 h 6857996"/>
              <a:gd name="connsiteX485" fmla="*/ 5841358 w 12191993"/>
              <a:gd name="connsiteY485" fmla="*/ 6609978 h 6857996"/>
              <a:gd name="connsiteX486" fmla="*/ 5840406 w 12191993"/>
              <a:gd name="connsiteY486" fmla="*/ 6609978 h 6857996"/>
              <a:gd name="connsiteX487" fmla="*/ 5839136 w 12191993"/>
              <a:gd name="connsiteY487" fmla="*/ 6611889 h 6857996"/>
              <a:gd name="connsiteX488" fmla="*/ 5839136 w 12191993"/>
              <a:gd name="connsiteY488" fmla="*/ 6614119 h 6857996"/>
              <a:gd name="connsiteX489" fmla="*/ 5838818 w 12191993"/>
              <a:gd name="connsiteY489" fmla="*/ 6617305 h 6857996"/>
              <a:gd name="connsiteX490" fmla="*/ 5850566 w 12191993"/>
              <a:gd name="connsiteY490" fmla="*/ 6624633 h 6857996"/>
              <a:gd name="connsiteX491" fmla="*/ 5864218 w 12191993"/>
              <a:gd name="connsiteY491" fmla="*/ 6618898 h 6857996"/>
              <a:gd name="connsiteX492" fmla="*/ 5874696 w 12191993"/>
              <a:gd name="connsiteY492" fmla="*/ 6596597 h 6857996"/>
              <a:gd name="connsiteX493" fmla="*/ 5882634 w 12191993"/>
              <a:gd name="connsiteY493" fmla="*/ 6575569 h 6857996"/>
              <a:gd name="connsiteX494" fmla="*/ 5889619 w 12191993"/>
              <a:gd name="connsiteY494" fmla="*/ 6558046 h 6857996"/>
              <a:gd name="connsiteX495" fmla="*/ 5893429 w 12191993"/>
              <a:gd name="connsiteY495" fmla="*/ 6548170 h 6857996"/>
              <a:gd name="connsiteX496" fmla="*/ 5899461 w 12191993"/>
              <a:gd name="connsiteY496" fmla="*/ 6538612 h 6857996"/>
              <a:gd name="connsiteX497" fmla="*/ 5900731 w 12191993"/>
              <a:gd name="connsiteY497" fmla="*/ 6536381 h 6857996"/>
              <a:gd name="connsiteX498" fmla="*/ 5900731 w 12191993"/>
              <a:gd name="connsiteY498" fmla="*/ 6534151 h 6857996"/>
              <a:gd name="connsiteX499" fmla="*/ 5899144 w 12191993"/>
              <a:gd name="connsiteY499" fmla="*/ 6532558 h 6857996"/>
              <a:gd name="connsiteX500" fmla="*/ 5897874 w 12191993"/>
              <a:gd name="connsiteY500" fmla="*/ 6532877 h 6857996"/>
              <a:gd name="connsiteX501" fmla="*/ 5890254 w 12191993"/>
              <a:gd name="connsiteY501" fmla="*/ 6532877 h 6857996"/>
              <a:gd name="connsiteX502" fmla="*/ 5880729 w 12191993"/>
              <a:gd name="connsiteY502" fmla="*/ 6532558 h 6857996"/>
              <a:gd name="connsiteX503" fmla="*/ 5879459 w 12191993"/>
              <a:gd name="connsiteY503" fmla="*/ 6532558 h 6857996"/>
              <a:gd name="connsiteX504" fmla="*/ 5878189 w 12191993"/>
              <a:gd name="connsiteY504" fmla="*/ 6534151 h 6857996"/>
              <a:gd name="connsiteX505" fmla="*/ 5878189 w 12191993"/>
              <a:gd name="connsiteY505" fmla="*/ 6536381 h 6857996"/>
              <a:gd name="connsiteX506" fmla="*/ 5881364 w 12191993"/>
              <a:gd name="connsiteY506" fmla="*/ 6538930 h 6857996"/>
              <a:gd name="connsiteX507" fmla="*/ 5885174 w 12191993"/>
              <a:gd name="connsiteY507" fmla="*/ 6542753 h 6857996"/>
              <a:gd name="connsiteX508" fmla="*/ 5873109 w 12191993"/>
              <a:gd name="connsiteY508" fmla="*/ 6580985 h 6857996"/>
              <a:gd name="connsiteX509" fmla="*/ 5871840 w 12191993"/>
              <a:gd name="connsiteY509" fmla="*/ 6578118 h 6857996"/>
              <a:gd name="connsiteX510" fmla="*/ 5868346 w 12191993"/>
              <a:gd name="connsiteY510" fmla="*/ 6569197 h 6857996"/>
              <a:gd name="connsiteX511" fmla="*/ 5866441 w 12191993"/>
              <a:gd name="connsiteY511" fmla="*/ 6563781 h 6857996"/>
              <a:gd name="connsiteX512" fmla="*/ 5862313 w 12191993"/>
              <a:gd name="connsiteY512" fmla="*/ 6552949 h 6857996"/>
              <a:gd name="connsiteX513" fmla="*/ 5860091 w 12191993"/>
              <a:gd name="connsiteY513" fmla="*/ 6546258 h 6857996"/>
              <a:gd name="connsiteX514" fmla="*/ 5859138 w 12191993"/>
              <a:gd name="connsiteY514" fmla="*/ 6543391 h 6857996"/>
              <a:gd name="connsiteX515" fmla="*/ 5863266 w 12191993"/>
              <a:gd name="connsiteY515" fmla="*/ 6539567 h 6857996"/>
              <a:gd name="connsiteX516" fmla="*/ 5868028 w 12191993"/>
              <a:gd name="connsiteY516" fmla="*/ 6536381 h 6857996"/>
              <a:gd name="connsiteX517" fmla="*/ 5868028 w 12191993"/>
              <a:gd name="connsiteY517" fmla="*/ 6534151 h 6857996"/>
              <a:gd name="connsiteX518" fmla="*/ 5866441 w 12191993"/>
              <a:gd name="connsiteY518" fmla="*/ 6532558 h 6857996"/>
              <a:gd name="connsiteX519" fmla="*/ 5865171 w 12191993"/>
              <a:gd name="connsiteY519" fmla="*/ 6532558 h 6857996"/>
              <a:gd name="connsiteX520" fmla="*/ 5853423 w 12191993"/>
              <a:gd name="connsiteY520" fmla="*/ 6532877 h 6857996"/>
              <a:gd name="connsiteX521" fmla="*/ 5838184 w 12191993"/>
              <a:gd name="connsiteY521" fmla="*/ 6532558 h 6857996"/>
              <a:gd name="connsiteX522" fmla="*/ 5837231 w 12191993"/>
              <a:gd name="connsiteY522" fmla="*/ 6532558 h 6857996"/>
              <a:gd name="connsiteX523" fmla="*/ 5758711 w 12191993"/>
              <a:gd name="connsiteY523" fmla="*/ 6532558 h 6857996"/>
              <a:gd name="connsiteX524" fmla="*/ 5757429 w 12191993"/>
              <a:gd name="connsiteY524" fmla="*/ 6532877 h 6857996"/>
              <a:gd name="connsiteX525" fmla="*/ 5756469 w 12191993"/>
              <a:gd name="connsiteY525" fmla="*/ 6532877 h 6857996"/>
              <a:gd name="connsiteX526" fmla="*/ 5737876 w 12191993"/>
              <a:gd name="connsiteY526" fmla="*/ 6534791 h 6857996"/>
              <a:gd name="connsiteX527" fmla="*/ 5735632 w 12191993"/>
              <a:gd name="connsiteY527" fmla="*/ 6536705 h 6857996"/>
              <a:gd name="connsiteX528" fmla="*/ 5735632 w 12191993"/>
              <a:gd name="connsiteY528" fmla="*/ 6539258 h 6857996"/>
              <a:gd name="connsiteX529" fmla="*/ 5739159 w 12191993"/>
              <a:gd name="connsiteY529" fmla="*/ 6541172 h 6857996"/>
              <a:gd name="connsiteX530" fmla="*/ 5744929 w 12191993"/>
              <a:gd name="connsiteY530" fmla="*/ 6558399 h 6857996"/>
              <a:gd name="connsiteX531" fmla="*/ 5744929 w 12191993"/>
              <a:gd name="connsiteY531" fmla="*/ 6569245 h 6857996"/>
              <a:gd name="connsiteX532" fmla="*/ 5744608 w 12191993"/>
              <a:gd name="connsiteY532" fmla="*/ 6587430 h 6857996"/>
              <a:gd name="connsiteX533" fmla="*/ 5739478 w 12191993"/>
              <a:gd name="connsiteY533" fmla="*/ 6592534 h 6857996"/>
              <a:gd name="connsiteX534" fmla="*/ 5735632 w 12191993"/>
              <a:gd name="connsiteY534" fmla="*/ 6595405 h 6857996"/>
              <a:gd name="connsiteX535" fmla="*/ 5735632 w 12191993"/>
              <a:gd name="connsiteY535" fmla="*/ 6597638 h 6857996"/>
              <a:gd name="connsiteX536" fmla="*/ 5736913 w 12191993"/>
              <a:gd name="connsiteY536" fmla="*/ 6599233 h 6857996"/>
              <a:gd name="connsiteX537" fmla="*/ 5737876 w 12191993"/>
              <a:gd name="connsiteY537" fmla="*/ 6599233 h 6857996"/>
              <a:gd name="connsiteX538" fmla="*/ 5752302 w 12191993"/>
              <a:gd name="connsiteY538" fmla="*/ 6598914 h 6857996"/>
              <a:gd name="connsiteX539" fmla="*/ 5766726 w 12191993"/>
              <a:gd name="connsiteY539" fmla="*/ 6599233 h 6857996"/>
              <a:gd name="connsiteX540" fmla="*/ 5767687 w 12191993"/>
              <a:gd name="connsiteY540" fmla="*/ 6599233 h 6857996"/>
              <a:gd name="connsiteX541" fmla="*/ 5768969 w 12191993"/>
              <a:gd name="connsiteY541" fmla="*/ 6597638 h 6857996"/>
              <a:gd name="connsiteX542" fmla="*/ 5768969 w 12191993"/>
              <a:gd name="connsiteY542" fmla="*/ 6595405 h 6857996"/>
              <a:gd name="connsiteX543" fmla="*/ 5765124 w 12191993"/>
              <a:gd name="connsiteY543" fmla="*/ 6592534 h 6857996"/>
              <a:gd name="connsiteX544" fmla="*/ 5759994 w 12191993"/>
              <a:gd name="connsiteY544" fmla="*/ 6587430 h 6857996"/>
              <a:gd name="connsiteX545" fmla="*/ 5759994 w 12191993"/>
              <a:gd name="connsiteY545" fmla="*/ 6569245 h 6857996"/>
              <a:gd name="connsiteX546" fmla="*/ 5759994 w 12191993"/>
              <a:gd name="connsiteY546" fmla="*/ 6562865 h 6857996"/>
              <a:gd name="connsiteX547" fmla="*/ 5759994 w 12191993"/>
              <a:gd name="connsiteY547" fmla="*/ 6540215 h 6857996"/>
              <a:gd name="connsiteX548" fmla="*/ 5760314 w 12191993"/>
              <a:gd name="connsiteY548" fmla="*/ 6535110 h 6857996"/>
              <a:gd name="connsiteX549" fmla="*/ 5758711 w 12191993"/>
              <a:gd name="connsiteY549" fmla="*/ 6532558 h 6857996"/>
              <a:gd name="connsiteX550" fmla="*/ 5705788 w 12191993"/>
              <a:gd name="connsiteY550" fmla="*/ 6532558 h 6857996"/>
              <a:gd name="connsiteX551" fmla="*/ 5680070 w 12191993"/>
              <a:gd name="connsiteY551" fmla="*/ 6553292 h 6857996"/>
              <a:gd name="connsiteX552" fmla="*/ 5701025 w 12191993"/>
              <a:gd name="connsiteY552" fmla="*/ 6575621 h 6857996"/>
              <a:gd name="connsiteX553" fmla="*/ 5710233 w 12191993"/>
              <a:gd name="connsiteY553" fmla="*/ 6584872 h 6857996"/>
              <a:gd name="connsiteX554" fmla="*/ 5699119 w 12191993"/>
              <a:gd name="connsiteY554" fmla="*/ 6593804 h 6857996"/>
              <a:gd name="connsiteX555" fmla="*/ 5686102 w 12191993"/>
              <a:gd name="connsiteY555" fmla="*/ 6585829 h 6857996"/>
              <a:gd name="connsiteX556" fmla="*/ 5683880 w 12191993"/>
              <a:gd name="connsiteY556" fmla="*/ 6582320 h 6857996"/>
              <a:gd name="connsiteX557" fmla="*/ 5681657 w 12191993"/>
              <a:gd name="connsiteY557" fmla="*/ 6582320 h 6857996"/>
              <a:gd name="connsiteX558" fmla="*/ 5679434 w 12191993"/>
              <a:gd name="connsiteY558" fmla="*/ 6584553 h 6857996"/>
              <a:gd name="connsiteX559" fmla="*/ 5678483 w 12191993"/>
              <a:gd name="connsiteY559" fmla="*/ 6593485 h 6857996"/>
              <a:gd name="connsiteX560" fmla="*/ 5680705 w 12191993"/>
              <a:gd name="connsiteY560" fmla="*/ 6597312 h 6857996"/>
              <a:gd name="connsiteX561" fmla="*/ 5697533 w 12191993"/>
              <a:gd name="connsiteY561" fmla="*/ 6600821 h 6857996"/>
              <a:gd name="connsiteX562" fmla="*/ 5724521 w 12191993"/>
              <a:gd name="connsiteY562" fmla="*/ 6580725 h 6857996"/>
              <a:gd name="connsiteX563" fmla="*/ 5711185 w 12191993"/>
              <a:gd name="connsiteY563" fmla="*/ 6562862 h 6857996"/>
              <a:gd name="connsiteX564" fmla="*/ 5699755 w 12191993"/>
              <a:gd name="connsiteY564" fmla="*/ 6557439 h 6857996"/>
              <a:gd name="connsiteX565" fmla="*/ 5692770 w 12191993"/>
              <a:gd name="connsiteY565" fmla="*/ 6548508 h 6857996"/>
              <a:gd name="connsiteX566" fmla="*/ 5703248 w 12191993"/>
              <a:gd name="connsiteY566" fmla="*/ 6539895 h 6857996"/>
              <a:gd name="connsiteX567" fmla="*/ 5714360 w 12191993"/>
              <a:gd name="connsiteY567" fmla="*/ 6545318 h 6857996"/>
              <a:gd name="connsiteX568" fmla="*/ 5716901 w 12191993"/>
              <a:gd name="connsiteY568" fmla="*/ 6548827 h 6857996"/>
              <a:gd name="connsiteX569" fmla="*/ 5719123 w 12191993"/>
              <a:gd name="connsiteY569" fmla="*/ 6548827 h 6857996"/>
              <a:gd name="connsiteX570" fmla="*/ 5720710 w 12191993"/>
              <a:gd name="connsiteY570" fmla="*/ 6546275 h 6857996"/>
              <a:gd name="connsiteX571" fmla="*/ 5721663 w 12191993"/>
              <a:gd name="connsiteY571" fmla="*/ 6538300 h 6857996"/>
              <a:gd name="connsiteX572" fmla="*/ 5721663 w 12191993"/>
              <a:gd name="connsiteY572" fmla="*/ 6537981 h 6857996"/>
              <a:gd name="connsiteX573" fmla="*/ 5719123 w 12191993"/>
              <a:gd name="connsiteY573" fmla="*/ 6534791 h 6857996"/>
              <a:gd name="connsiteX574" fmla="*/ 5705788 w 12191993"/>
              <a:gd name="connsiteY574" fmla="*/ 6532558 h 6857996"/>
              <a:gd name="connsiteX575" fmla="*/ 5638758 w 12191993"/>
              <a:gd name="connsiteY575" fmla="*/ 6532558 h 6857996"/>
              <a:gd name="connsiteX576" fmla="*/ 5637794 w 12191993"/>
              <a:gd name="connsiteY576" fmla="*/ 6532877 h 6857996"/>
              <a:gd name="connsiteX577" fmla="*/ 5636508 w 12191993"/>
              <a:gd name="connsiteY577" fmla="*/ 6532877 h 6857996"/>
              <a:gd name="connsiteX578" fmla="*/ 5617231 w 12191993"/>
              <a:gd name="connsiteY578" fmla="*/ 6535748 h 6857996"/>
              <a:gd name="connsiteX579" fmla="*/ 5614983 w 12191993"/>
              <a:gd name="connsiteY579" fmla="*/ 6538301 h 6857996"/>
              <a:gd name="connsiteX580" fmla="*/ 5614983 w 12191993"/>
              <a:gd name="connsiteY580" fmla="*/ 6540853 h 6857996"/>
              <a:gd name="connsiteX581" fmla="*/ 5618196 w 12191993"/>
              <a:gd name="connsiteY581" fmla="*/ 6542448 h 6857996"/>
              <a:gd name="connsiteX582" fmla="*/ 5625585 w 12191993"/>
              <a:gd name="connsiteY582" fmla="*/ 6547233 h 6857996"/>
              <a:gd name="connsiteX583" fmla="*/ 5627833 w 12191993"/>
              <a:gd name="connsiteY583" fmla="*/ 6565098 h 6857996"/>
              <a:gd name="connsiteX584" fmla="*/ 5627833 w 12191993"/>
              <a:gd name="connsiteY584" fmla="*/ 6569245 h 6857996"/>
              <a:gd name="connsiteX585" fmla="*/ 5627512 w 12191993"/>
              <a:gd name="connsiteY585" fmla="*/ 6587430 h 6857996"/>
              <a:gd name="connsiteX586" fmla="*/ 5622693 w 12191993"/>
              <a:gd name="connsiteY586" fmla="*/ 6592534 h 6857996"/>
              <a:gd name="connsiteX587" fmla="*/ 5618516 w 12191993"/>
              <a:gd name="connsiteY587" fmla="*/ 6595405 h 6857996"/>
              <a:gd name="connsiteX588" fmla="*/ 5618516 w 12191993"/>
              <a:gd name="connsiteY588" fmla="*/ 6597638 h 6857996"/>
              <a:gd name="connsiteX589" fmla="*/ 5620123 w 12191993"/>
              <a:gd name="connsiteY589" fmla="*/ 6599233 h 6857996"/>
              <a:gd name="connsiteX590" fmla="*/ 5620765 w 12191993"/>
              <a:gd name="connsiteY590" fmla="*/ 6599233 h 6857996"/>
              <a:gd name="connsiteX591" fmla="*/ 5634581 w 12191993"/>
              <a:gd name="connsiteY591" fmla="*/ 6598914 h 6857996"/>
              <a:gd name="connsiteX592" fmla="*/ 5654178 w 12191993"/>
              <a:gd name="connsiteY592" fmla="*/ 6599233 h 6857996"/>
              <a:gd name="connsiteX593" fmla="*/ 5654821 w 12191993"/>
              <a:gd name="connsiteY593" fmla="*/ 6599233 h 6857996"/>
              <a:gd name="connsiteX594" fmla="*/ 5656427 w 12191993"/>
              <a:gd name="connsiteY594" fmla="*/ 6597319 h 6857996"/>
              <a:gd name="connsiteX595" fmla="*/ 5656427 w 12191993"/>
              <a:gd name="connsiteY595" fmla="*/ 6595405 h 6857996"/>
              <a:gd name="connsiteX596" fmla="*/ 5652251 w 12191993"/>
              <a:gd name="connsiteY596" fmla="*/ 6592534 h 6857996"/>
              <a:gd name="connsiteX597" fmla="*/ 5645504 w 12191993"/>
              <a:gd name="connsiteY597" fmla="*/ 6590939 h 6857996"/>
              <a:gd name="connsiteX598" fmla="*/ 5643255 w 12191993"/>
              <a:gd name="connsiteY598" fmla="*/ 6584239 h 6857996"/>
              <a:gd name="connsiteX599" fmla="*/ 5642934 w 12191993"/>
              <a:gd name="connsiteY599" fmla="*/ 6575945 h 6857996"/>
              <a:gd name="connsiteX600" fmla="*/ 5642934 w 12191993"/>
              <a:gd name="connsiteY600" fmla="*/ 6569883 h 6857996"/>
              <a:gd name="connsiteX601" fmla="*/ 5646468 w 12191993"/>
              <a:gd name="connsiteY601" fmla="*/ 6551061 h 6857996"/>
              <a:gd name="connsiteX602" fmla="*/ 5657712 w 12191993"/>
              <a:gd name="connsiteY602" fmla="*/ 6547233 h 6857996"/>
              <a:gd name="connsiteX603" fmla="*/ 5665102 w 12191993"/>
              <a:gd name="connsiteY603" fmla="*/ 6548190 h 6857996"/>
              <a:gd name="connsiteX604" fmla="*/ 5666387 w 12191993"/>
              <a:gd name="connsiteY604" fmla="*/ 6548509 h 6857996"/>
              <a:gd name="connsiteX605" fmla="*/ 5668315 w 12191993"/>
              <a:gd name="connsiteY605" fmla="*/ 6545000 h 6857996"/>
              <a:gd name="connsiteX606" fmla="*/ 5668636 w 12191993"/>
              <a:gd name="connsiteY606" fmla="*/ 6535748 h 6857996"/>
              <a:gd name="connsiteX607" fmla="*/ 5668636 w 12191993"/>
              <a:gd name="connsiteY607" fmla="*/ 6535429 h 6857996"/>
              <a:gd name="connsiteX608" fmla="*/ 5664138 w 12191993"/>
              <a:gd name="connsiteY608" fmla="*/ 6532558 h 6857996"/>
              <a:gd name="connsiteX609" fmla="*/ 5657712 w 12191993"/>
              <a:gd name="connsiteY609" fmla="*/ 6533515 h 6857996"/>
              <a:gd name="connsiteX610" fmla="*/ 5649038 w 12191993"/>
              <a:gd name="connsiteY610" fmla="*/ 6539258 h 6857996"/>
              <a:gd name="connsiteX611" fmla="*/ 5643898 w 12191993"/>
              <a:gd name="connsiteY611" fmla="*/ 6545319 h 6857996"/>
              <a:gd name="connsiteX612" fmla="*/ 5641327 w 12191993"/>
              <a:gd name="connsiteY612" fmla="*/ 6547233 h 6857996"/>
              <a:gd name="connsiteX613" fmla="*/ 5640042 w 12191993"/>
              <a:gd name="connsiteY613" fmla="*/ 6540853 h 6857996"/>
              <a:gd name="connsiteX614" fmla="*/ 5640364 w 12191993"/>
              <a:gd name="connsiteY614" fmla="*/ 6534791 h 6857996"/>
              <a:gd name="connsiteX615" fmla="*/ 5638758 w 12191993"/>
              <a:gd name="connsiteY615" fmla="*/ 6532558 h 6857996"/>
              <a:gd name="connsiteX616" fmla="*/ 5580642 w 12191993"/>
              <a:gd name="connsiteY616" fmla="*/ 6532558 h 6857996"/>
              <a:gd name="connsiteX617" fmla="*/ 5548308 w 12191993"/>
              <a:gd name="connsiteY617" fmla="*/ 6568604 h 6857996"/>
              <a:gd name="connsiteX618" fmla="*/ 5580013 w 12191993"/>
              <a:gd name="connsiteY618" fmla="*/ 6600821 h 6857996"/>
              <a:gd name="connsiteX619" fmla="*/ 5596022 w 12191993"/>
              <a:gd name="connsiteY619" fmla="*/ 6597631 h 6857996"/>
              <a:gd name="connsiteX620" fmla="*/ 5601360 w 12191993"/>
              <a:gd name="connsiteY620" fmla="*/ 6594761 h 6857996"/>
              <a:gd name="connsiteX621" fmla="*/ 5602929 w 12191993"/>
              <a:gd name="connsiteY621" fmla="*/ 6582958 h 6857996"/>
              <a:gd name="connsiteX622" fmla="*/ 5601987 w 12191993"/>
              <a:gd name="connsiteY622" fmla="*/ 6582001 h 6857996"/>
              <a:gd name="connsiteX623" fmla="*/ 5601360 w 12191993"/>
              <a:gd name="connsiteY623" fmla="*/ 6582320 h 6857996"/>
              <a:gd name="connsiteX624" fmla="*/ 5581583 w 12191993"/>
              <a:gd name="connsiteY624" fmla="*/ 6589019 h 6857996"/>
              <a:gd name="connsiteX625" fmla="*/ 5562748 w 12191993"/>
              <a:gd name="connsiteY625" fmla="*/ 6566690 h 6857996"/>
              <a:gd name="connsiteX626" fmla="*/ 5567770 w 12191993"/>
              <a:gd name="connsiteY626" fmla="*/ 6561905 h 6857996"/>
              <a:gd name="connsiteX627" fmla="*/ 5597592 w 12191993"/>
              <a:gd name="connsiteY627" fmla="*/ 6561905 h 6857996"/>
              <a:gd name="connsiteX628" fmla="*/ 5603870 w 12191993"/>
              <a:gd name="connsiteY628" fmla="*/ 6557120 h 6857996"/>
              <a:gd name="connsiteX629" fmla="*/ 5580642 w 12191993"/>
              <a:gd name="connsiteY629" fmla="*/ 6532558 h 6857996"/>
              <a:gd name="connsiteX630" fmla="*/ 5480669 w 12191993"/>
              <a:gd name="connsiteY630" fmla="*/ 6532558 h 6857996"/>
              <a:gd name="connsiteX631" fmla="*/ 5478458 w 12191993"/>
              <a:gd name="connsiteY631" fmla="*/ 6534138 h 6857996"/>
              <a:gd name="connsiteX632" fmla="*/ 5478458 w 12191993"/>
              <a:gd name="connsiteY632" fmla="*/ 6536666 h 6857996"/>
              <a:gd name="connsiteX633" fmla="*/ 5479722 w 12191993"/>
              <a:gd name="connsiteY633" fmla="*/ 6538878 h 6857996"/>
              <a:gd name="connsiteX634" fmla="*/ 5483831 w 12191993"/>
              <a:gd name="connsiteY634" fmla="*/ 6542038 h 6857996"/>
              <a:gd name="connsiteX635" fmla="*/ 5494572 w 12191993"/>
              <a:gd name="connsiteY635" fmla="*/ 6571110 h 6857996"/>
              <a:gd name="connsiteX636" fmla="*/ 5503420 w 12191993"/>
              <a:gd name="connsiteY636" fmla="*/ 6594809 h 6857996"/>
              <a:gd name="connsiteX637" fmla="*/ 5506262 w 12191993"/>
              <a:gd name="connsiteY637" fmla="*/ 6599233 h 6857996"/>
              <a:gd name="connsiteX638" fmla="*/ 5507842 w 12191993"/>
              <a:gd name="connsiteY638" fmla="*/ 6599233 h 6857996"/>
              <a:gd name="connsiteX639" fmla="*/ 5513845 w 12191993"/>
              <a:gd name="connsiteY639" fmla="*/ 6598285 h 6857996"/>
              <a:gd name="connsiteX640" fmla="*/ 5516373 w 12191993"/>
              <a:gd name="connsiteY640" fmla="*/ 6597021 h 6857996"/>
              <a:gd name="connsiteX641" fmla="*/ 5518269 w 12191993"/>
              <a:gd name="connsiteY641" fmla="*/ 6592913 h 6857996"/>
              <a:gd name="connsiteX642" fmla="*/ 5523957 w 12191993"/>
              <a:gd name="connsiteY642" fmla="*/ 6577746 h 6857996"/>
              <a:gd name="connsiteX643" fmla="*/ 5536595 w 12191993"/>
              <a:gd name="connsiteY643" fmla="*/ 6546778 h 6857996"/>
              <a:gd name="connsiteX644" fmla="*/ 5541019 w 12191993"/>
              <a:gd name="connsiteY644" fmla="*/ 6539194 h 6857996"/>
              <a:gd name="connsiteX645" fmla="*/ 5543547 w 12191993"/>
              <a:gd name="connsiteY645" fmla="*/ 6536666 h 6857996"/>
              <a:gd name="connsiteX646" fmla="*/ 5543547 w 12191993"/>
              <a:gd name="connsiteY646" fmla="*/ 6534138 h 6857996"/>
              <a:gd name="connsiteX647" fmla="*/ 5542282 w 12191993"/>
              <a:gd name="connsiteY647" fmla="*/ 6532558 h 6857996"/>
              <a:gd name="connsiteX648" fmla="*/ 5541019 w 12191993"/>
              <a:gd name="connsiteY648" fmla="*/ 6532558 h 6857996"/>
              <a:gd name="connsiteX649" fmla="*/ 5533119 w 12191993"/>
              <a:gd name="connsiteY649" fmla="*/ 6532874 h 6857996"/>
              <a:gd name="connsiteX650" fmla="*/ 5523640 w 12191993"/>
              <a:gd name="connsiteY650" fmla="*/ 6532874 h 6857996"/>
              <a:gd name="connsiteX651" fmla="*/ 5522060 w 12191993"/>
              <a:gd name="connsiteY651" fmla="*/ 6532558 h 6857996"/>
              <a:gd name="connsiteX652" fmla="*/ 5520482 w 12191993"/>
              <a:gd name="connsiteY652" fmla="*/ 6534138 h 6857996"/>
              <a:gd name="connsiteX653" fmla="*/ 5520482 w 12191993"/>
              <a:gd name="connsiteY653" fmla="*/ 6536666 h 6857996"/>
              <a:gd name="connsiteX654" fmla="*/ 5522692 w 12191993"/>
              <a:gd name="connsiteY654" fmla="*/ 6538562 h 6857996"/>
              <a:gd name="connsiteX655" fmla="*/ 5527748 w 12191993"/>
              <a:gd name="connsiteY655" fmla="*/ 6542354 h 6857996"/>
              <a:gd name="connsiteX656" fmla="*/ 5522692 w 12191993"/>
              <a:gd name="connsiteY656" fmla="*/ 6558786 h 6857996"/>
              <a:gd name="connsiteX657" fmla="*/ 5518900 w 12191993"/>
              <a:gd name="connsiteY657" fmla="*/ 6568898 h 6857996"/>
              <a:gd name="connsiteX658" fmla="*/ 5516690 w 12191993"/>
              <a:gd name="connsiteY658" fmla="*/ 6576482 h 6857996"/>
              <a:gd name="connsiteX659" fmla="*/ 5515426 w 12191993"/>
              <a:gd name="connsiteY659" fmla="*/ 6579958 h 6857996"/>
              <a:gd name="connsiteX660" fmla="*/ 5515109 w 12191993"/>
              <a:gd name="connsiteY660" fmla="*/ 6581854 h 6857996"/>
              <a:gd name="connsiteX661" fmla="*/ 5514478 w 12191993"/>
              <a:gd name="connsiteY661" fmla="*/ 6583433 h 6857996"/>
              <a:gd name="connsiteX662" fmla="*/ 5507526 w 12191993"/>
              <a:gd name="connsiteY662" fmla="*/ 6561946 h 6857996"/>
              <a:gd name="connsiteX663" fmla="*/ 5504367 w 12191993"/>
              <a:gd name="connsiteY663" fmla="*/ 6551518 h 6857996"/>
              <a:gd name="connsiteX664" fmla="*/ 5502471 w 12191993"/>
              <a:gd name="connsiteY664" fmla="*/ 6545514 h 6857996"/>
              <a:gd name="connsiteX665" fmla="*/ 5502156 w 12191993"/>
              <a:gd name="connsiteY665" fmla="*/ 6542986 h 6857996"/>
              <a:gd name="connsiteX666" fmla="*/ 5507211 w 12191993"/>
              <a:gd name="connsiteY666" fmla="*/ 6539194 h 6857996"/>
              <a:gd name="connsiteX667" fmla="*/ 5510686 w 12191993"/>
              <a:gd name="connsiteY667" fmla="*/ 6536666 h 6857996"/>
              <a:gd name="connsiteX668" fmla="*/ 5510686 w 12191993"/>
              <a:gd name="connsiteY668" fmla="*/ 6534138 h 6857996"/>
              <a:gd name="connsiteX669" fmla="*/ 5509106 w 12191993"/>
              <a:gd name="connsiteY669" fmla="*/ 6532558 h 6857996"/>
              <a:gd name="connsiteX670" fmla="*/ 5507526 w 12191993"/>
              <a:gd name="connsiteY670" fmla="*/ 6532558 h 6857996"/>
              <a:gd name="connsiteX671" fmla="*/ 5493624 w 12191993"/>
              <a:gd name="connsiteY671" fmla="*/ 6532874 h 6857996"/>
              <a:gd name="connsiteX672" fmla="*/ 5486989 w 12191993"/>
              <a:gd name="connsiteY672" fmla="*/ 6532874 h 6857996"/>
              <a:gd name="connsiteX673" fmla="*/ 5480669 w 12191993"/>
              <a:gd name="connsiteY673" fmla="*/ 6532558 h 6857996"/>
              <a:gd name="connsiteX674" fmla="*/ 5463439 w 12191993"/>
              <a:gd name="connsiteY674" fmla="*/ 6532558 h 6857996"/>
              <a:gd name="connsiteX675" fmla="*/ 5462477 w 12191993"/>
              <a:gd name="connsiteY675" fmla="*/ 6532877 h 6857996"/>
              <a:gd name="connsiteX676" fmla="*/ 5461194 w 12191993"/>
              <a:gd name="connsiteY676" fmla="*/ 6532877 h 6857996"/>
              <a:gd name="connsiteX677" fmla="*/ 5442603 w 12191993"/>
              <a:gd name="connsiteY677" fmla="*/ 6534791 h 6857996"/>
              <a:gd name="connsiteX678" fmla="*/ 5440359 w 12191993"/>
              <a:gd name="connsiteY678" fmla="*/ 6536705 h 6857996"/>
              <a:gd name="connsiteX679" fmla="*/ 5440359 w 12191993"/>
              <a:gd name="connsiteY679" fmla="*/ 6539258 h 6857996"/>
              <a:gd name="connsiteX680" fmla="*/ 5444205 w 12191993"/>
              <a:gd name="connsiteY680" fmla="*/ 6541172 h 6857996"/>
              <a:gd name="connsiteX681" fmla="*/ 5449654 w 12191993"/>
              <a:gd name="connsiteY681" fmla="*/ 6558399 h 6857996"/>
              <a:gd name="connsiteX682" fmla="*/ 5449654 w 12191993"/>
              <a:gd name="connsiteY682" fmla="*/ 6569245 h 6857996"/>
              <a:gd name="connsiteX683" fmla="*/ 5449334 w 12191993"/>
              <a:gd name="connsiteY683" fmla="*/ 6587430 h 6857996"/>
              <a:gd name="connsiteX684" fmla="*/ 5444526 w 12191993"/>
              <a:gd name="connsiteY684" fmla="*/ 6592534 h 6857996"/>
              <a:gd name="connsiteX685" fmla="*/ 5440359 w 12191993"/>
              <a:gd name="connsiteY685" fmla="*/ 6595405 h 6857996"/>
              <a:gd name="connsiteX686" fmla="*/ 5440359 w 12191993"/>
              <a:gd name="connsiteY686" fmla="*/ 6597638 h 6857996"/>
              <a:gd name="connsiteX687" fmla="*/ 5441961 w 12191993"/>
              <a:gd name="connsiteY687" fmla="*/ 6599233 h 6857996"/>
              <a:gd name="connsiteX688" fmla="*/ 5442923 w 12191993"/>
              <a:gd name="connsiteY688" fmla="*/ 6599233 h 6857996"/>
              <a:gd name="connsiteX689" fmla="*/ 5457348 w 12191993"/>
              <a:gd name="connsiteY689" fmla="*/ 6598914 h 6857996"/>
              <a:gd name="connsiteX690" fmla="*/ 5471452 w 12191993"/>
              <a:gd name="connsiteY690" fmla="*/ 6599233 h 6857996"/>
              <a:gd name="connsiteX691" fmla="*/ 5472414 w 12191993"/>
              <a:gd name="connsiteY691" fmla="*/ 6599233 h 6857996"/>
              <a:gd name="connsiteX692" fmla="*/ 5473697 w 12191993"/>
              <a:gd name="connsiteY692" fmla="*/ 6597638 h 6857996"/>
              <a:gd name="connsiteX693" fmla="*/ 5473697 w 12191993"/>
              <a:gd name="connsiteY693" fmla="*/ 6595405 h 6857996"/>
              <a:gd name="connsiteX694" fmla="*/ 5469850 w 12191993"/>
              <a:gd name="connsiteY694" fmla="*/ 6592534 h 6857996"/>
              <a:gd name="connsiteX695" fmla="*/ 5465042 w 12191993"/>
              <a:gd name="connsiteY695" fmla="*/ 6587430 h 6857996"/>
              <a:gd name="connsiteX696" fmla="*/ 5464721 w 12191993"/>
              <a:gd name="connsiteY696" fmla="*/ 6569245 h 6857996"/>
              <a:gd name="connsiteX697" fmla="*/ 5464721 w 12191993"/>
              <a:gd name="connsiteY697" fmla="*/ 6562865 h 6857996"/>
              <a:gd name="connsiteX698" fmla="*/ 5465042 w 12191993"/>
              <a:gd name="connsiteY698" fmla="*/ 6540215 h 6857996"/>
              <a:gd name="connsiteX699" fmla="*/ 5465042 w 12191993"/>
              <a:gd name="connsiteY699" fmla="*/ 6535110 h 6857996"/>
              <a:gd name="connsiteX700" fmla="*/ 5463439 w 12191993"/>
              <a:gd name="connsiteY700" fmla="*/ 6532558 h 6857996"/>
              <a:gd name="connsiteX701" fmla="*/ 5375310 w 12191993"/>
              <a:gd name="connsiteY701" fmla="*/ 6532558 h 6857996"/>
              <a:gd name="connsiteX702" fmla="*/ 5373115 w 12191993"/>
              <a:gd name="connsiteY702" fmla="*/ 6532877 h 6857996"/>
              <a:gd name="connsiteX703" fmla="*/ 5354928 w 12191993"/>
              <a:gd name="connsiteY703" fmla="*/ 6535110 h 6857996"/>
              <a:gd name="connsiteX704" fmla="*/ 5353046 w 12191993"/>
              <a:gd name="connsiteY704" fmla="*/ 6537663 h 6857996"/>
              <a:gd name="connsiteX705" fmla="*/ 5353046 w 12191993"/>
              <a:gd name="connsiteY705" fmla="*/ 6540534 h 6857996"/>
              <a:gd name="connsiteX706" fmla="*/ 5356496 w 12191993"/>
              <a:gd name="connsiteY706" fmla="*/ 6542129 h 6857996"/>
              <a:gd name="connsiteX707" fmla="*/ 5362453 w 12191993"/>
              <a:gd name="connsiteY707" fmla="*/ 6545638 h 6857996"/>
              <a:gd name="connsiteX708" fmla="*/ 5364021 w 12191993"/>
              <a:gd name="connsiteY708" fmla="*/ 6564779 h 6857996"/>
              <a:gd name="connsiteX709" fmla="*/ 5364021 w 12191993"/>
              <a:gd name="connsiteY709" fmla="*/ 6569245 h 6857996"/>
              <a:gd name="connsiteX710" fmla="*/ 5363707 w 12191993"/>
              <a:gd name="connsiteY710" fmla="*/ 6587430 h 6857996"/>
              <a:gd name="connsiteX711" fmla="*/ 5359004 w 12191993"/>
              <a:gd name="connsiteY711" fmla="*/ 6592534 h 6857996"/>
              <a:gd name="connsiteX712" fmla="*/ 5354928 w 12191993"/>
              <a:gd name="connsiteY712" fmla="*/ 6595405 h 6857996"/>
              <a:gd name="connsiteX713" fmla="*/ 5354928 w 12191993"/>
              <a:gd name="connsiteY713" fmla="*/ 6597638 h 6857996"/>
              <a:gd name="connsiteX714" fmla="*/ 5356496 w 12191993"/>
              <a:gd name="connsiteY714" fmla="*/ 6599233 h 6857996"/>
              <a:gd name="connsiteX715" fmla="*/ 5357436 w 12191993"/>
              <a:gd name="connsiteY715" fmla="*/ 6599233 h 6857996"/>
              <a:gd name="connsiteX716" fmla="*/ 5371547 w 12191993"/>
              <a:gd name="connsiteY716" fmla="*/ 6598914 h 6857996"/>
              <a:gd name="connsiteX717" fmla="*/ 5385344 w 12191993"/>
              <a:gd name="connsiteY717" fmla="*/ 6599233 h 6857996"/>
              <a:gd name="connsiteX718" fmla="*/ 5386286 w 12191993"/>
              <a:gd name="connsiteY718" fmla="*/ 6599233 h 6857996"/>
              <a:gd name="connsiteX719" fmla="*/ 5387854 w 12191993"/>
              <a:gd name="connsiteY719" fmla="*/ 6597638 h 6857996"/>
              <a:gd name="connsiteX720" fmla="*/ 5387854 w 12191993"/>
              <a:gd name="connsiteY720" fmla="*/ 6595405 h 6857996"/>
              <a:gd name="connsiteX721" fmla="*/ 5383777 w 12191993"/>
              <a:gd name="connsiteY721" fmla="*/ 6592534 h 6857996"/>
              <a:gd name="connsiteX722" fmla="*/ 5379073 w 12191993"/>
              <a:gd name="connsiteY722" fmla="*/ 6587430 h 6857996"/>
              <a:gd name="connsiteX723" fmla="*/ 5378760 w 12191993"/>
              <a:gd name="connsiteY723" fmla="*/ 6569245 h 6857996"/>
              <a:gd name="connsiteX724" fmla="*/ 5378760 w 12191993"/>
              <a:gd name="connsiteY724" fmla="*/ 6566055 h 6857996"/>
              <a:gd name="connsiteX725" fmla="*/ 5381582 w 12191993"/>
              <a:gd name="connsiteY725" fmla="*/ 6551380 h 6857996"/>
              <a:gd name="connsiteX726" fmla="*/ 5394439 w 12191993"/>
              <a:gd name="connsiteY726" fmla="*/ 6544681 h 6857996"/>
              <a:gd name="connsiteX727" fmla="*/ 5404159 w 12191993"/>
              <a:gd name="connsiteY727" fmla="*/ 6550104 h 6857996"/>
              <a:gd name="connsiteX728" fmla="*/ 5405414 w 12191993"/>
              <a:gd name="connsiteY728" fmla="*/ 6565098 h 6857996"/>
              <a:gd name="connsiteX729" fmla="*/ 5405414 w 12191993"/>
              <a:gd name="connsiteY729" fmla="*/ 6569245 h 6857996"/>
              <a:gd name="connsiteX730" fmla="*/ 5405100 w 12191993"/>
              <a:gd name="connsiteY730" fmla="*/ 6587430 h 6857996"/>
              <a:gd name="connsiteX731" fmla="*/ 5400397 w 12191993"/>
              <a:gd name="connsiteY731" fmla="*/ 6592534 h 6857996"/>
              <a:gd name="connsiteX732" fmla="*/ 5396321 w 12191993"/>
              <a:gd name="connsiteY732" fmla="*/ 6595405 h 6857996"/>
              <a:gd name="connsiteX733" fmla="*/ 5396321 w 12191993"/>
              <a:gd name="connsiteY733" fmla="*/ 6597638 h 6857996"/>
              <a:gd name="connsiteX734" fmla="*/ 5397888 w 12191993"/>
              <a:gd name="connsiteY734" fmla="*/ 6599233 h 6857996"/>
              <a:gd name="connsiteX735" fmla="*/ 5398829 w 12191993"/>
              <a:gd name="connsiteY735" fmla="*/ 6599233 h 6857996"/>
              <a:gd name="connsiteX736" fmla="*/ 5412940 w 12191993"/>
              <a:gd name="connsiteY736" fmla="*/ 6598914 h 6857996"/>
              <a:gd name="connsiteX737" fmla="*/ 5427050 w 12191993"/>
              <a:gd name="connsiteY737" fmla="*/ 6599233 h 6857996"/>
              <a:gd name="connsiteX738" fmla="*/ 5427991 w 12191993"/>
              <a:gd name="connsiteY738" fmla="*/ 6599233 h 6857996"/>
              <a:gd name="connsiteX739" fmla="*/ 5429245 w 12191993"/>
              <a:gd name="connsiteY739" fmla="*/ 6597638 h 6857996"/>
              <a:gd name="connsiteX740" fmla="*/ 5429245 w 12191993"/>
              <a:gd name="connsiteY740" fmla="*/ 6595405 h 6857996"/>
              <a:gd name="connsiteX741" fmla="*/ 5425169 w 12191993"/>
              <a:gd name="connsiteY741" fmla="*/ 6592534 h 6857996"/>
              <a:gd name="connsiteX742" fmla="*/ 5420466 w 12191993"/>
              <a:gd name="connsiteY742" fmla="*/ 6587430 h 6857996"/>
              <a:gd name="connsiteX743" fmla="*/ 5420151 w 12191993"/>
              <a:gd name="connsiteY743" fmla="*/ 6569245 h 6857996"/>
              <a:gd name="connsiteX744" fmla="*/ 5420151 w 12191993"/>
              <a:gd name="connsiteY744" fmla="*/ 6565098 h 6857996"/>
              <a:gd name="connsiteX745" fmla="*/ 5418897 w 12191993"/>
              <a:gd name="connsiteY745" fmla="*/ 6542448 h 6857996"/>
              <a:gd name="connsiteX746" fmla="*/ 5400397 w 12191993"/>
              <a:gd name="connsiteY746" fmla="*/ 6532558 h 6857996"/>
              <a:gd name="connsiteX747" fmla="*/ 5383777 w 12191993"/>
              <a:gd name="connsiteY747" fmla="*/ 6540853 h 6857996"/>
              <a:gd name="connsiteX748" fmla="*/ 5381268 w 12191993"/>
              <a:gd name="connsiteY748" fmla="*/ 6543405 h 6857996"/>
              <a:gd name="connsiteX749" fmla="*/ 5380014 w 12191993"/>
              <a:gd name="connsiteY749" fmla="*/ 6545000 h 6857996"/>
              <a:gd name="connsiteX750" fmla="*/ 5378760 w 12191993"/>
              <a:gd name="connsiteY750" fmla="*/ 6545957 h 6857996"/>
              <a:gd name="connsiteX751" fmla="*/ 5377506 w 12191993"/>
              <a:gd name="connsiteY751" fmla="*/ 6543086 h 6857996"/>
              <a:gd name="connsiteX752" fmla="*/ 5376878 w 12191993"/>
              <a:gd name="connsiteY752" fmla="*/ 6535110 h 6857996"/>
              <a:gd name="connsiteX753" fmla="*/ 5375310 w 12191993"/>
              <a:gd name="connsiteY753" fmla="*/ 6532558 h 6857996"/>
              <a:gd name="connsiteX754" fmla="*/ 5981693 w 12191993"/>
              <a:gd name="connsiteY754" fmla="*/ 6519858 h 6857996"/>
              <a:gd name="connsiteX755" fmla="*/ 5980106 w 12191993"/>
              <a:gd name="connsiteY755" fmla="*/ 6526208 h 6857996"/>
              <a:gd name="connsiteX756" fmla="*/ 5981693 w 12191993"/>
              <a:gd name="connsiteY756" fmla="*/ 6527796 h 6857996"/>
              <a:gd name="connsiteX757" fmla="*/ 5983280 w 12191993"/>
              <a:gd name="connsiteY757" fmla="*/ 6526208 h 6857996"/>
              <a:gd name="connsiteX758" fmla="*/ 5995980 w 12191993"/>
              <a:gd name="connsiteY758" fmla="*/ 6530971 h 6857996"/>
              <a:gd name="connsiteX759" fmla="*/ 5975343 w 12191993"/>
              <a:gd name="connsiteY759" fmla="*/ 6540496 h 6857996"/>
              <a:gd name="connsiteX760" fmla="*/ 5973755 w 12191993"/>
              <a:gd name="connsiteY760" fmla="*/ 6543671 h 6857996"/>
              <a:gd name="connsiteX761" fmla="*/ 5995980 w 12191993"/>
              <a:gd name="connsiteY761" fmla="*/ 6548434 h 6857996"/>
              <a:gd name="connsiteX762" fmla="*/ 5997568 w 12191993"/>
              <a:gd name="connsiteY762" fmla="*/ 6550021 h 6857996"/>
              <a:gd name="connsiteX763" fmla="*/ 5999156 w 12191993"/>
              <a:gd name="connsiteY763" fmla="*/ 6550021 h 6857996"/>
              <a:gd name="connsiteX764" fmla="*/ 5999156 w 12191993"/>
              <a:gd name="connsiteY764" fmla="*/ 6545259 h 6857996"/>
              <a:gd name="connsiteX765" fmla="*/ 5999156 w 12191993"/>
              <a:gd name="connsiteY765" fmla="*/ 6543671 h 6857996"/>
              <a:gd name="connsiteX766" fmla="*/ 5997568 w 12191993"/>
              <a:gd name="connsiteY766" fmla="*/ 6545259 h 6857996"/>
              <a:gd name="connsiteX767" fmla="*/ 5983280 w 12191993"/>
              <a:gd name="connsiteY767" fmla="*/ 6542084 h 6857996"/>
              <a:gd name="connsiteX768" fmla="*/ 6003918 w 12191993"/>
              <a:gd name="connsiteY768" fmla="*/ 6534146 h 6857996"/>
              <a:gd name="connsiteX769" fmla="*/ 6005506 w 12191993"/>
              <a:gd name="connsiteY769" fmla="*/ 6529383 h 6857996"/>
              <a:gd name="connsiteX770" fmla="*/ 6003918 w 12191993"/>
              <a:gd name="connsiteY770" fmla="*/ 6529383 h 6857996"/>
              <a:gd name="connsiteX771" fmla="*/ 6002330 w 12191993"/>
              <a:gd name="connsiteY771" fmla="*/ 6529383 h 6857996"/>
              <a:gd name="connsiteX772" fmla="*/ 5983280 w 12191993"/>
              <a:gd name="connsiteY772" fmla="*/ 6521446 h 6857996"/>
              <a:gd name="connsiteX773" fmla="*/ 5983280 w 12191993"/>
              <a:gd name="connsiteY773" fmla="*/ 6519858 h 6857996"/>
              <a:gd name="connsiteX774" fmla="*/ 6113455 w 12191993"/>
              <a:gd name="connsiteY774" fmla="*/ 6516683 h 6857996"/>
              <a:gd name="connsiteX775" fmla="*/ 6121393 w 12191993"/>
              <a:gd name="connsiteY775" fmla="*/ 6527796 h 6857996"/>
              <a:gd name="connsiteX776" fmla="*/ 6113455 w 12191993"/>
              <a:gd name="connsiteY776" fmla="*/ 6527796 h 6857996"/>
              <a:gd name="connsiteX777" fmla="*/ 6103930 w 12191993"/>
              <a:gd name="connsiteY777" fmla="*/ 6516683 h 6857996"/>
              <a:gd name="connsiteX778" fmla="*/ 6103930 w 12191993"/>
              <a:gd name="connsiteY778" fmla="*/ 6527796 h 6857996"/>
              <a:gd name="connsiteX779" fmla="*/ 6095992 w 12191993"/>
              <a:gd name="connsiteY779" fmla="*/ 6527796 h 6857996"/>
              <a:gd name="connsiteX780" fmla="*/ 4716822 w 12191993"/>
              <a:gd name="connsiteY780" fmla="*/ 6515097 h 6857996"/>
              <a:gd name="connsiteX781" fmla="*/ 4728076 w 12191993"/>
              <a:gd name="connsiteY781" fmla="*/ 6516040 h 6857996"/>
              <a:gd name="connsiteX782" fmla="*/ 4738685 w 12191993"/>
              <a:gd name="connsiteY782" fmla="*/ 6530501 h 6857996"/>
              <a:gd name="connsiteX783" fmla="*/ 4732898 w 12191993"/>
              <a:gd name="connsiteY783" fmla="*/ 6543389 h 6857996"/>
              <a:gd name="connsiteX784" fmla="*/ 4716180 w 12191993"/>
              <a:gd name="connsiteY784" fmla="*/ 6546847 h 6857996"/>
              <a:gd name="connsiteX785" fmla="*/ 4713607 w 12191993"/>
              <a:gd name="connsiteY785" fmla="*/ 6543704 h 6857996"/>
              <a:gd name="connsiteX786" fmla="*/ 4713285 w 12191993"/>
              <a:gd name="connsiteY786" fmla="*/ 6540246 h 6857996"/>
              <a:gd name="connsiteX787" fmla="*/ 4713285 w 12191993"/>
              <a:gd name="connsiteY787" fmla="*/ 6535530 h 6857996"/>
              <a:gd name="connsiteX788" fmla="*/ 4713607 w 12191993"/>
              <a:gd name="connsiteY788" fmla="*/ 6519813 h 6857996"/>
              <a:gd name="connsiteX789" fmla="*/ 4713607 w 12191993"/>
              <a:gd name="connsiteY789" fmla="*/ 6517298 h 6857996"/>
              <a:gd name="connsiteX790" fmla="*/ 4716822 w 12191993"/>
              <a:gd name="connsiteY790" fmla="*/ 6515097 h 6857996"/>
              <a:gd name="connsiteX791" fmla="*/ 6214308 w 12191993"/>
              <a:gd name="connsiteY791" fmla="*/ 6515096 h 6857996"/>
              <a:gd name="connsiteX792" fmla="*/ 6224580 w 12191993"/>
              <a:gd name="connsiteY792" fmla="*/ 6523033 h 6857996"/>
              <a:gd name="connsiteX793" fmla="*/ 6211226 w 12191993"/>
              <a:gd name="connsiteY793" fmla="*/ 6529383 h 6857996"/>
              <a:gd name="connsiteX794" fmla="*/ 6214308 w 12191993"/>
              <a:gd name="connsiteY794" fmla="*/ 6515096 h 6857996"/>
              <a:gd name="connsiteX795" fmla="*/ 6121392 w 12191993"/>
              <a:gd name="connsiteY795" fmla="*/ 6513508 h 6857996"/>
              <a:gd name="connsiteX796" fmla="*/ 6153142 w 12191993"/>
              <a:gd name="connsiteY796" fmla="*/ 6527796 h 6857996"/>
              <a:gd name="connsiteX797" fmla="*/ 6132505 w 12191993"/>
              <a:gd name="connsiteY797" fmla="*/ 6527796 h 6857996"/>
              <a:gd name="connsiteX798" fmla="*/ 6094405 w 12191993"/>
              <a:gd name="connsiteY798" fmla="*/ 6513508 h 6857996"/>
              <a:gd name="connsiteX799" fmla="*/ 6084881 w 12191993"/>
              <a:gd name="connsiteY799" fmla="*/ 6527796 h 6857996"/>
              <a:gd name="connsiteX800" fmla="*/ 6062656 w 12191993"/>
              <a:gd name="connsiteY800" fmla="*/ 6527796 h 6857996"/>
              <a:gd name="connsiteX801" fmla="*/ 5802498 w 12191993"/>
              <a:gd name="connsiteY801" fmla="*/ 6508746 h 6857996"/>
              <a:gd name="connsiteX802" fmla="*/ 5799587 w 12191993"/>
              <a:gd name="connsiteY802" fmla="*/ 6509699 h 6857996"/>
              <a:gd name="connsiteX803" fmla="*/ 5791174 w 12191993"/>
              <a:gd name="connsiteY803" fmla="*/ 6512874 h 6857996"/>
              <a:gd name="connsiteX804" fmla="*/ 5787614 w 12191993"/>
              <a:gd name="connsiteY804" fmla="*/ 6517636 h 6857996"/>
              <a:gd name="connsiteX805" fmla="*/ 5787614 w 12191993"/>
              <a:gd name="connsiteY805" fmla="*/ 6523351 h 6857996"/>
              <a:gd name="connsiteX806" fmla="*/ 5788262 w 12191993"/>
              <a:gd name="connsiteY806" fmla="*/ 6531924 h 6857996"/>
              <a:gd name="connsiteX807" fmla="*/ 5784703 w 12191993"/>
              <a:gd name="connsiteY807" fmla="*/ 6534781 h 6857996"/>
              <a:gd name="connsiteX808" fmla="*/ 5783085 w 12191993"/>
              <a:gd name="connsiteY808" fmla="*/ 6534464 h 6857996"/>
              <a:gd name="connsiteX809" fmla="*/ 5780172 w 12191993"/>
              <a:gd name="connsiteY809" fmla="*/ 6534464 h 6857996"/>
              <a:gd name="connsiteX810" fmla="*/ 5777584 w 12191993"/>
              <a:gd name="connsiteY810" fmla="*/ 6537639 h 6857996"/>
              <a:gd name="connsiteX811" fmla="*/ 5775966 w 12191993"/>
              <a:gd name="connsiteY811" fmla="*/ 6541766 h 6857996"/>
              <a:gd name="connsiteX812" fmla="*/ 5775318 w 12191993"/>
              <a:gd name="connsiteY812" fmla="*/ 6543671 h 6857996"/>
              <a:gd name="connsiteX813" fmla="*/ 5776613 w 12191993"/>
              <a:gd name="connsiteY813" fmla="*/ 6544306 h 6857996"/>
              <a:gd name="connsiteX814" fmla="*/ 5778554 w 12191993"/>
              <a:gd name="connsiteY814" fmla="*/ 6544306 h 6857996"/>
              <a:gd name="connsiteX815" fmla="*/ 5782113 w 12191993"/>
              <a:gd name="connsiteY815" fmla="*/ 6544306 h 6857996"/>
              <a:gd name="connsiteX816" fmla="*/ 5784379 w 12191993"/>
              <a:gd name="connsiteY816" fmla="*/ 6543989 h 6857996"/>
              <a:gd name="connsiteX817" fmla="*/ 5787614 w 12191993"/>
              <a:gd name="connsiteY817" fmla="*/ 6551926 h 6857996"/>
              <a:gd name="connsiteX818" fmla="*/ 5787614 w 12191993"/>
              <a:gd name="connsiteY818" fmla="*/ 6569706 h 6857996"/>
              <a:gd name="connsiteX819" fmla="*/ 5787614 w 12191993"/>
              <a:gd name="connsiteY819" fmla="*/ 6577326 h 6857996"/>
              <a:gd name="connsiteX820" fmla="*/ 5787290 w 12191993"/>
              <a:gd name="connsiteY820" fmla="*/ 6584946 h 6857996"/>
              <a:gd name="connsiteX821" fmla="*/ 5808000 w 12191993"/>
              <a:gd name="connsiteY821" fmla="*/ 6600821 h 6857996"/>
              <a:gd name="connsiteX822" fmla="*/ 5824500 w 12191993"/>
              <a:gd name="connsiteY822" fmla="*/ 6597646 h 6857996"/>
              <a:gd name="connsiteX823" fmla="*/ 5825795 w 12191993"/>
              <a:gd name="connsiteY823" fmla="*/ 6589074 h 6857996"/>
              <a:gd name="connsiteX824" fmla="*/ 5825148 w 12191993"/>
              <a:gd name="connsiteY824" fmla="*/ 6588121 h 6857996"/>
              <a:gd name="connsiteX825" fmla="*/ 5823208 w 12191993"/>
              <a:gd name="connsiteY825" fmla="*/ 6588439 h 6857996"/>
              <a:gd name="connsiteX826" fmla="*/ 5812205 w 12191993"/>
              <a:gd name="connsiteY826" fmla="*/ 6590026 h 6857996"/>
              <a:gd name="connsiteX827" fmla="*/ 5804439 w 12191993"/>
              <a:gd name="connsiteY827" fmla="*/ 6586216 h 6857996"/>
              <a:gd name="connsiteX828" fmla="*/ 5802821 w 12191993"/>
              <a:gd name="connsiteY828" fmla="*/ 6569706 h 6857996"/>
              <a:gd name="connsiteX829" fmla="*/ 5802821 w 12191993"/>
              <a:gd name="connsiteY829" fmla="*/ 6549386 h 6857996"/>
              <a:gd name="connsiteX830" fmla="*/ 5807028 w 12191993"/>
              <a:gd name="connsiteY830" fmla="*/ 6543671 h 6857996"/>
              <a:gd name="connsiteX831" fmla="*/ 5812205 w 12191993"/>
              <a:gd name="connsiteY831" fmla="*/ 6543989 h 6857996"/>
              <a:gd name="connsiteX832" fmla="*/ 5817058 w 12191993"/>
              <a:gd name="connsiteY832" fmla="*/ 6543989 h 6857996"/>
              <a:gd name="connsiteX833" fmla="*/ 5820941 w 12191993"/>
              <a:gd name="connsiteY833" fmla="*/ 6544306 h 6857996"/>
              <a:gd name="connsiteX834" fmla="*/ 5824500 w 12191993"/>
              <a:gd name="connsiteY834" fmla="*/ 6541131 h 6857996"/>
              <a:gd name="connsiteX835" fmla="*/ 5826118 w 12191993"/>
              <a:gd name="connsiteY835" fmla="*/ 6535099 h 6857996"/>
              <a:gd name="connsiteX836" fmla="*/ 5825148 w 12191993"/>
              <a:gd name="connsiteY836" fmla="*/ 6533829 h 6857996"/>
              <a:gd name="connsiteX837" fmla="*/ 5824500 w 12191993"/>
              <a:gd name="connsiteY837" fmla="*/ 6533829 h 6857996"/>
              <a:gd name="connsiteX838" fmla="*/ 5817382 w 12191993"/>
              <a:gd name="connsiteY838" fmla="*/ 6534464 h 6857996"/>
              <a:gd name="connsiteX839" fmla="*/ 5806706 w 12191993"/>
              <a:gd name="connsiteY839" fmla="*/ 6534464 h 6857996"/>
              <a:gd name="connsiteX840" fmla="*/ 5802174 w 12191993"/>
              <a:gd name="connsiteY840" fmla="*/ 6531606 h 6857996"/>
              <a:gd name="connsiteX841" fmla="*/ 5803469 w 12191993"/>
              <a:gd name="connsiteY841" fmla="*/ 6514779 h 6857996"/>
              <a:gd name="connsiteX842" fmla="*/ 5803792 w 12191993"/>
              <a:gd name="connsiteY842" fmla="*/ 6510969 h 6857996"/>
              <a:gd name="connsiteX843" fmla="*/ 5802498 w 12191993"/>
              <a:gd name="connsiteY843" fmla="*/ 6508746 h 6857996"/>
              <a:gd name="connsiteX844" fmla="*/ 5988043 w 12191993"/>
              <a:gd name="connsiteY844" fmla="*/ 6507158 h 6857996"/>
              <a:gd name="connsiteX845" fmla="*/ 5983280 w 12191993"/>
              <a:gd name="connsiteY845" fmla="*/ 6516683 h 6857996"/>
              <a:gd name="connsiteX846" fmla="*/ 5984868 w 12191993"/>
              <a:gd name="connsiteY846" fmla="*/ 6516683 h 6857996"/>
              <a:gd name="connsiteX847" fmla="*/ 5986456 w 12191993"/>
              <a:gd name="connsiteY847" fmla="*/ 6515096 h 6857996"/>
              <a:gd name="connsiteX848" fmla="*/ 6005506 w 12191993"/>
              <a:gd name="connsiteY848" fmla="*/ 6524621 h 6857996"/>
              <a:gd name="connsiteX849" fmla="*/ 6005506 w 12191993"/>
              <a:gd name="connsiteY849" fmla="*/ 6526209 h 6857996"/>
              <a:gd name="connsiteX850" fmla="*/ 6007094 w 12191993"/>
              <a:gd name="connsiteY850" fmla="*/ 6527796 h 6857996"/>
              <a:gd name="connsiteX851" fmla="*/ 6010268 w 12191993"/>
              <a:gd name="connsiteY851" fmla="*/ 6519859 h 6857996"/>
              <a:gd name="connsiteX852" fmla="*/ 6008681 w 12191993"/>
              <a:gd name="connsiteY852" fmla="*/ 6518271 h 6857996"/>
              <a:gd name="connsiteX853" fmla="*/ 6007094 w 12191993"/>
              <a:gd name="connsiteY853" fmla="*/ 6519859 h 6857996"/>
              <a:gd name="connsiteX854" fmla="*/ 5989630 w 12191993"/>
              <a:gd name="connsiteY854" fmla="*/ 6510333 h 6857996"/>
              <a:gd name="connsiteX855" fmla="*/ 5989630 w 12191993"/>
              <a:gd name="connsiteY855" fmla="*/ 6508746 h 6857996"/>
              <a:gd name="connsiteX856" fmla="*/ 4689454 w 12191993"/>
              <a:gd name="connsiteY856" fmla="*/ 6505572 h 6857996"/>
              <a:gd name="connsiteX857" fmla="*/ 4687884 w 12191993"/>
              <a:gd name="connsiteY857" fmla="*/ 6507802 h 6857996"/>
              <a:gd name="connsiteX858" fmla="*/ 4687884 w 12191993"/>
              <a:gd name="connsiteY858" fmla="*/ 6510351 h 6857996"/>
              <a:gd name="connsiteX859" fmla="*/ 4691335 w 12191993"/>
              <a:gd name="connsiteY859" fmla="*/ 6513218 h 6857996"/>
              <a:gd name="connsiteX860" fmla="*/ 4696669 w 12191993"/>
              <a:gd name="connsiteY860" fmla="*/ 6518634 h 6857996"/>
              <a:gd name="connsiteX861" fmla="*/ 4696984 w 12191993"/>
              <a:gd name="connsiteY861" fmla="*/ 6541572 h 6857996"/>
              <a:gd name="connsiteX862" fmla="*/ 4696984 w 12191993"/>
              <a:gd name="connsiteY862" fmla="*/ 6563236 h 6857996"/>
              <a:gd name="connsiteX863" fmla="*/ 4696669 w 12191993"/>
              <a:gd name="connsiteY863" fmla="*/ 6586173 h 6857996"/>
              <a:gd name="connsiteX864" fmla="*/ 4691335 w 12191993"/>
              <a:gd name="connsiteY864" fmla="*/ 6591589 h 6857996"/>
              <a:gd name="connsiteX865" fmla="*/ 4687884 w 12191993"/>
              <a:gd name="connsiteY865" fmla="*/ 6594775 h 6857996"/>
              <a:gd name="connsiteX866" fmla="*/ 4687884 w 12191993"/>
              <a:gd name="connsiteY866" fmla="*/ 6597324 h 6857996"/>
              <a:gd name="connsiteX867" fmla="*/ 4689768 w 12191993"/>
              <a:gd name="connsiteY867" fmla="*/ 6599235 h 6857996"/>
              <a:gd name="connsiteX868" fmla="*/ 4694788 w 12191993"/>
              <a:gd name="connsiteY868" fmla="*/ 6599235 h 6857996"/>
              <a:gd name="connsiteX869" fmla="*/ 4705139 w 12191993"/>
              <a:gd name="connsiteY869" fmla="*/ 6598917 h 6857996"/>
              <a:gd name="connsiteX870" fmla="*/ 4715179 w 12191993"/>
              <a:gd name="connsiteY870" fmla="*/ 6599235 h 6857996"/>
              <a:gd name="connsiteX871" fmla="*/ 4720199 w 12191993"/>
              <a:gd name="connsiteY871" fmla="*/ 6599235 h 6857996"/>
              <a:gd name="connsiteX872" fmla="*/ 4722082 w 12191993"/>
              <a:gd name="connsiteY872" fmla="*/ 6597324 h 6857996"/>
              <a:gd name="connsiteX873" fmla="*/ 4722082 w 12191993"/>
              <a:gd name="connsiteY873" fmla="*/ 6594775 h 6857996"/>
              <a:gd name="connsiteX874" fmla="*/ 4718630 w 12191993"/>
              <a:gd name="connsiteY874" fmla="*/ 6591589 h 6857996"/>
              <a:gd name="connsiteX875" fmla="*/ 4713299 w 12191993"/>
              <a:gd name="connsiteY875" fmla="*/ 6586173 h 6857996"/>
              <a:gd name="connsiteX876" fmla="*/ 4712983 w 12191993"/>
              <a:gd name="connsiteY876" fmla="*/ 6563236 h 6857996"/>
              <a:gd name="connsiteX877" fmla="*/ 4712983 w 12191993"/>
              <a:gd name="connsiteY877" fmla="*/ 6556864 h 6857996"/>
              <a:gd name="connsiteX878" fmla="*/ 4714552 w 12191993"/>
              <a:gd name="connsiteY878" fmla="*/ 6554315 h 6857996"/>
              <a:gd name="connsiteX879" fmla="*/ 4716434 w 12191993"/>
              <a:gd name="connsiteY879" fmla="*/ 6554634 h 6857996"/>
              <a:gd name="connsiteX880" fmla="*/ 4717374 w 12191993"/>
              <a:gd name="connsiteY880" fmla="*/ 6554315 h 6857996"/>
              <a:gd name="connsiteX881" fmla="*/ 4718317 w 12191993"/>
              <a:gd name="connsiteY881" fmla="*/ 6554315 h 6857996"/>
              <a:gd name="connsiteX882" fmla="*/ 4723964 w 12191993"/>
              <a:gd name="connsiteY882" fmla="*/ 6559731 h 6857996"/>
              <a:gd name="connsiteX883" fmla="*/ 4738398 w 12191993"/>
              <a:gd name="connsiteY883" fmla="*/ 6591271 h 6857996"/>
              <a:gd name="connsiteX884" fmla="*/ 4744045 w 12191993"/>
              <a:gd name="connsiteY884" fmla="*/ 6599235 h 6857996"/>
              <a:gd name="connsiteX885" fmla="*/ 4746241 w 12191993"/>
              <a:gd name="connsiteY885" fmla="*/ 6599235 h 6857996"/>
              <a:gd name="connsiteX886" fmla="*/ 4753771 w 12191993"/>
              <a:gd name="connsiteY886" fmla="*/ 6599235 h 6857996"/>
              <a:gd name="connsiteX887" fmla="*/ 4764125 w 12191993"/>
              <a:gd name="connsiteY887" fmla="*/ 6599235 h 6857996"/>
              <a:gd name="connsiteX888" fmla="*/ 4765065 w 12191993"/>
              <a:gd name="connsiteY888" fmla="*/ 6599235 h 6857996"/>
              <a:gd name="connsiteX889" fmla="*/ 4767260 w 12191993"/>
              <a:gd name="connsiteY889" fmla="*/ 6597642 h 6857996"/>
              <a:gd name="connsiteX890" fmla="*/ 4767260 w 12191993"/>
              <a:gd name="connsiteY890" fmla="*/ 6595094 h 6857996"/>
              <a:gd name="connsiteX891" fmla="*/ 4764748 w 12191993"/>
              <a:gd name="connsiteY891" fmla="*/ 6592226 h 6857996"/>
              <a:gd name="connsiteX892" fmla="*/ 4755652 w 12191993"/>
              <a:gd name="connsiteY892" fmla="*/ 6584899 h 6857996"/>
              <a:gd name="connsiteX893" fmla="*/ 4739653 w 12191993"/>
              <a:gd name="connsiteY893" fmla="*/ 6556864 h 6857996"/>
              <a:gd name="connsiteX894" fmla="*/ 4737769 w 12191993"/>
              <a:gd name="connsiteY894" fmla="*/ 6552722 h 6857996"/>
              <a:gd name="connsiteX895" fmla="*/ 4737144 w 12191993"/>
              <a:gd name="connsiteY895" fmla="*/ 6551767 h 6857996"/>
              <a:gd name="connsiteX896" fmla="*/ 4740280 w 12191993"/>
              <a:gd name="connsiteY896" fmla="*/ 6550174 h 6857996"/>
              <a:gd name="connsiteX897" fmla="*/ 4755026 w 12191993"/>
              <a:gd name="connsiteY897" fmla="*/ 6528510 h 6857996"/>
              <a:gd name="connsiteX898" fmla="*/ 4748749 w 12191993"/>
              <a:gd name="connsiteY898" fmla="*/ 6512262 h 6857996"/>
              <a:gd name="connsiteX899" fmla="*/ 4729300 w 12191993"/>
              <a:gd name="connsiteY899" fmla="*/ 6505572 h 6857996"/>
              <a:gd name="connsiteX900" fmla="*/ 4722397 w 12191993"/>
              <a:gd name="connsiteY900" fmla="*/ 6505572 h 6857996"/>
              <a:gd name="connsiteX901" fmla="*/ 4704198 w 12191993"/>
              <a:gd name="connsiteY901" fmla="*/ 6506209 h 6857996"/>
              <a:gd name="connsiteX902" fmla="*/ 4694788 w 12191993"/>
              <a:gd name="connsiteY902" fmla="*/ 6505891 h 6857996"/>
              <a:gd name="connsiteX903" fmla="*/ 4689454 w 12191993"/>
              <a:gd name="connsiteY903" fmla="*/ 6505572 h 6857996"/>
              <a:gd name="connsiteX904" fmla="*/ 6126155 w 12191993"/>
              <a:gd name="connsiteY904" fmla="*/ 6505571 h 6857996"/>
              <a:gd name="connsiteX905" fmla="*/ 6180130 w 12191993"/>
              <a:gd name="connsiteY905" fmla="*/ 6513791 h 6857996"/>
              <a:gd name="connsiteX906" fmla="*/ 6176617 w 12191993"/>
              <a:gd name="connsiteY906" fmla="*/ 6527796 h 6857996"/>
              <a:gd name="connsiteX907" fmla="*/ 6126155 w 12191993"/>
              <a:gd name="connsiteY907" fmla="*/ 6505571 h 6857996"/>
              <a:gd name="connsiteX908" fmla="*/ 6089642 w 12191993"/>
              <a:gd name="connsiteY908" fmla="*/ 6505571 h 6857996"/>
              <a:gd name="connsiteX909" fmla="*/ 6039201 w 12191993"/>
              <a:gd name="connsiteY909" fmla="*/ 6527796 h 6857996"/>
              <a:gd name="connsiteX910" fmla="*/ 6035667 w 12191993"/>
              <a:gd name="connsiteY910" fmla="*/ 6513791 h 6857996"/>
              <a:gd name="connsiteX911" fmla="*/ 6089642 w 12191993"/>
              <a:gd name="connsiteY911" fmla="*/ 6505571 h 6857996"/>
              <a:gd name="connsiteX912" fmla="*/ 5258126 w 12191993"/>
              <a:gd name="connsiteY912" fmla="*/ 6505571 h 6857996"/>
              <a:gd name="connsiteX913" fmla="*/ 5256209 w 12191993"/>
              <a:gd name="connsiteY913" fmla="*/ 6507801 h 6857996"/>
              <a:gd name="connsiteX914" fmla="*/ 5256209 w 12191993"/>
              <a:gd name="connsiteY914" fmla="*/ 6510350 h 6857996"/>
              <a:gd name="connsiteX915" fmla="*/ 5259726 w 12191993"/>
              <a:gd name="connsiteY915" fmla="*/ 6513217 h 6857996"/>
              <a:gd name="connsiteX916" fmla="*/ 5265481 w 12191993"/>
              <a:gd name="connsiteY916" fmla="*/ 6518632 h 6857996"/>
              <a:gd name="connsiteX917" fmla="*/ 5265481 w 12191993"/>
              <a:gd name="connsiteY917" fmla="*/ 6541569 h 6857996"/>
              <a:gd name="connsiteX918" fmla="*/ 5265481 w 12191993"/>
              <a:gd name="connsiteY918" fmla="*/ 6554948 h 6857996"/>
              <a:gd name="connsiteX919" fmla="*/ 5268996 w 12191993"/>
              <a:gd name="connsiteY919" fmla="*/ 6586167 h 6857996"/>
              <a:gd name="connsiteX920" fmla="*/ 5301288 w 12191993"/>
              <a:gd name="connsiteY920" fmla="*/ 6600821 h 6857996"/>
              <a:gd name="connsiteX921" fmla="*/ 5337734 w 12191993"/>
              <a:gd name="connsiteY921" fmla="*/ 6578840 h 6857996"/>
              <a:gd name="connsiteX922" fmla="*/ 5339012 w 12191993"/>
              <a:gd name="connsiteY922" fmla="*/ 6554630 h 6857996"/>
              <a:gd name="connsiteX923" fmla="*/ 5339012 w 12191993"/>
              <a:gd name="connsiteY923" fmla="*/ 6541569 h 6857996"/>
              <a:gd name="connsiteX924" fmla="*/ 5339333 w 12191993"/>
              <a:gd name="connsiteY924" fmla="*/ 6518632 h 6857996"/>
              <a:gd name="connsiteX925" fmla="*/ 5344768 w 12191993"/>
              <a:gd name="connsiteY925" fmla="*/ 6513217 h 6857996"/>
              <a:gd name="connsiteX926" fmla="*/ 5348284 w 12191993"/>
              <a:gd name="connsiteY926" fmla="*/ 6510350 h 6857996"/>
              <a:gd name="connsiteX927" fmla="*/ 5348284 w 12191993"/>
              <a:gd name="connsiteY927" fmla="*/ 6507801 h 6857996"/>
              <a:gd name="connsiteX928" fmla="*/ 5346686 w 12191993"/>
              <a:gd name="connsiteY928" fmla="*/ 6505571 h 6857996"/>
              <a:gd name="connsiteX929" fmla="*/ 5341251 w 12191993"/>
              <a:gd name="connsiteY929" fmla="*/ 6505890 h 6857996"/>
              <a:gd name="connsiteX930" fmla="*/ 5333578 w 12191993"/>
              <a:gd name="connsiteY930" fmla="*/ 6506208 h 6857996"/>
              <a:gd name="connsiteX931" fmla="*/ 5326225 w 12191993"/>
              <a:gd name="connsiteY931" fmla="*/ 6505890 h 6857996"/>
              <a:gd name="connsiteX932" fmla="*/ 5320789 w 12191993"/>
              <a:gd name="connsiteY932" fmla="*/ 6505571 h 6857996"/>
              <a:gd name="connsiteX933" fmla="*/ 5319193 w 12191993"/>
              <a:gd name="connsiteY933" fmla="*/ 6507801 h 6857996"/>
              <a:gd name="connsiteX934" fmla="*/ 5319193 w 12191993"/>
              <a:gd name="connsiteY934" fmla="*/ 6510350 h 6857996"/>
              <a:gd name="connsiteX935" fmla="*/ 5322708 w 12191993"/>
              <a:gd name="connsiteY935" fmla="*/ 6513217 h 6857996"/>
              <a:gd name="connsiteX936" fmla="*/ 5328143 w 12191993"/>
              <a:gd name="connsiteY936" fmla="*/ 6518632 h 6857996"/>
              <a:gd name="connsiteX937" fmla="*/ 5328143 w 12191993"/>
              <a:gd name="connsiteY937" fmla="*/ 6541569 h 6857996"/>
              <a:gd name="connsiteX938" fmla="*/ 5328143 w 12191993"/>
              <a:gd name="connsiteY938" fmla="*/ 6554948 h 6857996"/>
              <a:gd name="connsiteX939" fmla="*/ 5326545 w 12191993"/>
              <a:gd name="connsiteY939" fmla="*/ 6578840 h 6857996"/>
              <a:gd name="connsiteX940" fmla="*/ 5304804 w 12191993"/>
              <a:gd name="connsiteY940" fmla="*/ 6591264 h 6857996"/>
              <a:gd name="connsiteX941" fmla="*/ 5284983 w 12191993"/>
              <a:gd name="connsiteY941" fmla="*/ 6581070 h 6857996"/>
              <a:gd name="connsiteX942" fmla="*/ 5282105 w 12191993"/>
              <a:gd name="connsiteY942" fmla="*/ 6555585 h 6857996"/>
              <a:gd name="connsiteX943" fmla="*/ 5282105 w 12191993"/>
              <a:gd name="connsiteY943" fmla="*/ 6541569 h 6857996"/>
              <a:gd name="connsiteX944" fmla="*/ 5282105 w 12191993"/>
              <a:gd name="connsiteY944" fmla="*/ 6518632 h 6857996"/>
              <a:gd name="connsiteX945" fmla="*/ 5287862 w 12191993"/>
              <a:gd name="connsiteY945" fmla="*/ 6513217 h 6857996"/>
              <a:gd name="connsiteX946" fmla="*/ 5291057 w 12191993"/>
              <a:gd name="connsiteY946" fmla="*/ 6510350 h 6857996"/>
              <a:gd name="connsiteX947" fmla="*/ 5291057 w 12191993"/>
              <a:gd name="connsiteY947" fmla="*/ 6507801 h 6857996"/>
              <a:gd name="connsiteX948" fmla="*/ 5289458 w 12191993"/>
              <a:gd name="connsiteY948" fmla="*/ 6505571 h 6857996"/>
              <a:gd name="connsiteX949" fmla="*/ 5284344 w 12191993"/>
              <a:gd name="connsiteY949" fmla="*/ 6505890 h 6857996"/>
              <a:gd name="connsiteX950" fmla="*/ 5273472 w 12191993"/>
              <a:gd name="connsiteY950" fmla="*/ 6506208 h 6857996"/>
              <a:gd name="connsiteX951" fmla="*/ 5263242 w 12191993"/>
              <a:gd name="connsiteY951" fmla="*/ 6505890 h 6857996"/>
              <a:gd name="connsiteX952" fmla="*/ 5258126 w 12191993"/>
              <a:gd name="connsiteY952" fmla="*/ 6505571 h 6857996"/>
              <a:gd name="connsiteX953" fmla="*/ 5751804 w 12191993"/>
              <a:gd name="connsiteY953" fmla="*/ 6503983 h 6857996"/>
              <a:gd name="connsiteX954" fmla="*/ 5741981 w 12191993"/>
              <a:gd name="connsiteY954" fmla="*/ 6513508 h 6857996"/>
              <a:gd name="connsiteX955" fmla="*/ 5751209 w 12191993"/>
              <a:gd name="connsiteY955" fmla="*/ 6523033 h 6857996"/>
              <a:gd name="connsiteX956" fmla="*/ 5761031 w 12191993"/>
              <a:gd name="connsiteY956" fmla="*/ 6513191 h 6857996"/>
              <a:gd name="connsiteX957" fmla="*/ 5751804 w 12191993"/>
              <a:gd name="connsiteY957" fmla="*/ 6503983 h 6857996"/>
              <a:gd name="connsiteX958" fmla="*/ 5456085 w 12191993"/>
              <a:gd name="connsiteY958" fmla="*/ 6503983 h 6857996"/>
              <a:gd name="connsiteX959" fmla="*/ 5445121 w 12191993"/>
              <a:gd name="connsiteY959" fmla="*/ 6513508 h 6857996"/>
              <a:gd name="connsiteX960" fmla="*/ 5455439 w 12191993"/>
              <a:gd name="connsiteY960" fmla="*/ 6523033 h 6857996"/>
              <a:gd name="connsiteX961" fmla="*/ 5465759 w 12191993"/>
              <a:gd name="connsiteY961" fmla="*/ 6513191 h 6857996"/>
              <a:gd name="connsiteX962" fmla="*/ 5456085 w 12191993"/>
              <a:gd name="connsiteY962" fmla="*/ 6503983 h 6857996"/>
              <a:gd name="connsiteX963" fmla="*/ 6221722 w 12191993"/>
              <a:gd name="connsiteY963" fmla="*/ 6500808 h 6857996"/>
              <a:gd name="connsiteX964" fmla="*/ 6221087 w 12191993"/>
              <a:gd name="connsiteY964" fmla="*/ 6501761 h 6857996"/>
              <a:gd name="connsiteX965" fmla="*/ 6222992 w 12191993"/>
              <a:gd name="connsiteY965" fmla="*/ 6505571 h 6857996"/>
              <a:gd name="connsiteX966" fmla="*/ 6222675 w 12191993"/>
              <a:gd name="connsiteY966" fmla="*/ 6514778 h 6857996"/>
              <a:gd name="connsiteX967" fmla="*/ 6212515 w 12191993"/>
              <a:gd name="connsiteY967" fmla="*/ 6510968 h 6857996"/>
              <a:gd name="connsiteX968" fmla="*/ 6206482 w 12191993"/>
              <a:gd name="connsiteY968" fmla="*/ 6523351 h 6857996"/>
              <a:gd name="connsiteX969" fmla="*/ 6211880 w 12191993"/>
              <a:gd name="connsiteY969" fmla="*/ 6535733 h 6857996"/>
              <a:gd name="connsiteX970" fmla="*/ 6213467 w 12191993"/>
              <a:gd name="connsiteY970" fmla="*/ 6534781 h 6857996"/>
              <a:gd name="connsiteX971" fmla="*/ 6214102 w 12191993"/>
              <a:gd name="connsiteY971" fmla="*/ 6533511 h 6857996"/>
              <a:gd name="connsiteX972" fmla="*/ 6233152 w 12191993"/>
              <a:gd name="connsiteY972" fmla="*/ 6523668 h 6857996"/>
              <a:gd name="connsiteX973" fmla="*/ 6234740 w 12191993"/>
              <a:gd name="connsiteY973" fmla="*/ 6524621 h 6857996"/>
              <a:gd name="connsiteX974" fmla="*/ 6235692 w 12191993"/>
              <a:gd name="connsiteY974" fmla="*/ 6524303 h 6857996"/>
              <a:gd name="connsiteX975" fmla="*/ 6232835 w 12191993"/>
              <a:gd name="connsiteY975" fmla="*/ 6518588 h 6857996"/>
              <a:gd name="connsiteX976" fmla="*/ 6226485 w 12191993"/>
              <a:gd name="connsiteY976" fmla="*/ 6521763 h 6857996"/>
              <a:gd name="connsiteX977" fmla="*/ 6227120 w 12191993"/>
              <a:gd name="connsiteY977" fmla="*/ 6508746 h 6857996"/>
              <a:gd name="connsiteX978" fmla="*/ 6221722 w 12191993"/>
              <a:gd name="connsiteY978" fmla="*/ 6500808 h 6857996"/>
              <a:gd name="connsiteX979" fmla="*/ 5203940 w 12191993"/>
              <a:gd name="connsiteY979" fmla="*/ 6499222 h 6857996"/>
              <a:gd name="connsiteX980" fmla="*/ 5185064 w 12191993"/>
              <a:gd name="connsiteY980" fmla="*/ 6501778 h 6857996"/>
              <a:gd name="connsiteX981" fmla="*/ 5182549 w 12191993"/>
              <a:gd name="connsiteY981" fmla="*/ 6503695 h 6857996"/>
              <a:gd name="connsiteX982" fmla="*/ 5182549 w 12191993"/>
              <a:gd name="connsiteY982" fmla="*/ 6506251 h 6857996"/>
              <a:gd name="connsiteX983" fmla="*/ 5185379 w 12191993"/>
              <a:gd name="connsiteY983" fmla="*/ 6508806 h 6857996"/>
              <a:gd name="connsiteX984" fmla="*/ 5191357 w 12191993"/>
              <a:gd name="connsiteY984" fmla="*/ 6517112 h 6857996"/>
              <a:gd name="connsiteX985" fmla="*/ 5191671 w 12191993"/>
              <a:gd name="connsiteY985" fmla="*/ 6531488 h 6857996"/>
              <a:gd name="connsiteX986" fmla="*/ 5191671 w 12191993"/>
              <a:gd name="connsiteY986" fmla="*/ 6533725 h 6857996"/>
              <a:gd name="connsiteX987" fmla="*/ 5190728 w 12191993"/>
              <a:gd name="connsiteY987" fmla="*/ 6535961 h 6857996"/>
              <a:gd name="connsiteX988" fmla="*/ 5189785 w 12191993"/>
              <a:gd name="connsiteY988" fmla="*/ 6535322 h 6857996"/>
              <a:gd name="connsiteX989" fmla="*/ 5177830 w 12191993"/>
              <a:gd name="connsiteY989" fmla="*/ 6532766 h 6857996"/>
              <a:gd name="connsiteX990" fmla="*/ 5148260 w 12191993"/>
              <a:gd name="connsiteY990" fmla="*/ 6569186 h 6857996"/>
              <a:gd name="connsiteX991" fmla="*/ 5172483 w 12191993"/>
              <a:gd name="connsiteY991" fmla="*/ 6601132 h 6857996"/>
              <a:gd name="connsiteX992" fmla="*/ 5184122 w 12191993"/>
              <a:gd name="connsiteY992" fmla="*/ 6597299 h 6857996"/>
              <a:gd name="connsiteX993" fmla="*/ 5190728 w 12191993"/>
              <a:gd name="connsiteY993" fmla="*/ 6591868 h 6857996"/>
              <a:gd name="connsiteX994" fmla="*/ 5191988 w 12191993"/>
              <a:gd name="connsiteY994" fmla="*/ 6591229 h 6857996"/>
              <a:gd name="connsiteX995" fmla="*/ 5193245 w 12191993"/>
              <a:gd name="connsiteY995" fmla="*/ 6594424 h 6857996"/>
              <a:gd name="connsiteX996" fmla="*/ 5193560 w 12191993"/>
              <a:gd name="connsiteY996" fmla="*/ 6600174 h 6857996"/>
              <a:gd name="connsiteX997" fmla="*/ 5195133 w 12191993"/>
              <a:gd name="connsiteY997" fmla="*/ 6602410 h 6857996"/>
              <a:gd name="connsiteX998" fmla="*/ 5197333 w 12191993"/>
              <a:gd name="connsiteY998" fmla="*/ 6602091 h 6857996"/>
              <a:gd name="connsiteX999" fmla="*/ 5214008 w 12191993"/>
              <a:gd name="connsiteY999" fmla="*/ 6598896 h 6857996"/>
              <a:gd name="connsiteX1000" fmla="*/ 5216522 w 12191993"/>
              <a:gd name="connsiteY1000" fmla="*/ 6596660 h 6857996"/>
              <a:gd name="connsiteX1001" fmla="*/ 5216522 w 12191993"/>
              <a:gd name="connsiteY1001" fmla="*/ 6594424 h 6857996"/>
              <a:gd name="connsiteX1002" fmla="*/ 5214636 w 12191993"/>
              <a:gd name="connsiteY1002" fmla="*/ 6592826 h 6857996"/>
              <a:gd name="connsiteX1003" fmla="*/ 5207399 w 12191993"/>
              <a:gd name="connsiteY1003" fmla="*/ 6589312 h 6857996"/>
              <a:gd name="connsiteX1004" fmla="*/ 5206141 w 12191993"/>
              <a:gd name="connsiteY1004" fmla="*/ 6565671 h 6857996"/>
              <a:gd name="connsiteX1005" fmla="*/ 5206141 w 12191993"/>
              <a:gd name="connsiteY1005" fmla="*/ 6542031 h 6857996"/>
              <a:gd name="connsiteX1006" fmla="*/ 5207085 w 12191993"/>
              <a:gd name="connsiteY1006" fmla="*/ 6501459 h 6857996"/>
              <a:gd name="connsiteX1007" fmla="*/ 5205512 w 12191993"/>
              <a:gd name="connsiteY1007" fmla="*/ 6499222 h 6857996"/>
              <a:gd name="connsiteX1008" fmla="*/ 5203940 w 12191993"/>
              <a:gd name="connsiteY1008" fmla="*/ 6499222 h 6857996"/>
              <a:gd name="connsiteX1009" fmla="*/ 4939540 w 12191993"/>
              <a:gd name="connsiteY1009" fmla="*/ 6499222 h 6857996"/>
              <a:gd name="connsiteX1010" fmla="*/ 4937048 w 12191993"/>
              <a:gd name="connsiteY1010" fmla="*/ 6499540 h 6857996"/>
              <a:gd name="connsiteX1011" fmla="*/ 4918664 w 12191993"/>
              <a:gd name="connsiteY1011" fmla="*/ 6502397 h 6857996"/>
              <a:gd name="connsiteX1012" fmla="*/ 4916484 w 12191993"/>
              <a:gd name="connsiteY1012" fmla="*/ 6504302 h 6857996"/>
              <a:gd name="connsiteX1013" fmla="*/ 4916484 w 12191993"/>
              <a:gd name="connsiteY1013" fmla="*/ 6506525 h 6857996"/>
              <a:gd name="connsiteX1014" fmla="*/ 4920222 w 12191993"/>
              <a:gd name="connsiteY1014" fmla="*/ 6508747 h 6857996"/>
              <a:gd name="connsiteX1015" fmla="*/ 4925520 w 12191993"/>
              <a:gd name="connsiteY1015" fmla="*/ 6513510 h 6857996"/>
              <a:gd name="connsiteX1016" fmla="*/ 4925831 w 12191993"/>
              <a:gd name="connsiteY1016" fmla="*/ 6540497 h 6857996"/>
              <a:gd name="connsiteX1017" fmla="*/ 4925831 w 12191993"/>
              <a:gd name="connsiteY1017" fmla="*/ 6547800 h 6857996"/>
              <a:gd name="connsiteX1018" fmla="*/ 4925520 w 12191993"/>
              <a:gd name="connsiteY1018" fmla="*/ 6589392 h 6857996"/>
              <a:gd name="connsiteX1019" fmla="*/ 4925520 w 12191993"/>
              <a:gd name="connsiteY1019" fmla="*/ 6590980 h 6857996"/>
              <a:gd name="connsiteX1020" fmla="*/ 4927700 w 12191993"/>
              <a:gd name="connsiteY1020" fmla="*/ 6595107 h 6857996"/>
              <a:gd name="connsiteX1021" fmla="*/ 4949199 w 12191993"/>
              <a:gd name="connsiteY1021" fmla="*/ 6600822 h 6857996"/>
              <a:gd name="connsiteX1022" fmla="*/ 4983161 w 12191993"/>
              <a:gd name="connsiteY1022" fmla="*/ 6563675 h 6857996"/>
              <a:gd name="connsiteX1023" fmla="*/ 4959168 w 12191993"/>
              <a:gd name="connsiteY1023" fmla="*/ 6532877 h 6857996"/>
              <a:gd name="connsiteX1024" fmla="*/ 4945770 w 12191993"/>
              <a:gd name="connsiteY1024" fmla="*/ 6538592 h 6857996"/>
              <a:gd name="connsiteX1025" fmla="*/ 4940786 w 12191993"/>
              <a:gd name="connsiteY1025" fmla="*/ 6543355 h 6857996"/>
              <a:gd name="connsiteX1026" fmla="*/ 4940163 w 12191993"/>
              <a:gd name="connsiteY1026" fmla="*/ 6542402 h 6857996"/>
              <a:gd name="connsiteX1027" fmla="*/ 4940163 w 12191993"/>
              <a:gd name="connsiteY1027" fmla="*/ 6541767 h 6857996"/>
              <a:gd name="connsiteX1028" fmla="*/ 4940163 w 12191993"/>
              <a:gd name="connsiteY1028" fmla="*/ 6539227 h 6857996"/>
              <a:gd name="connsiteX1029" fmla="*/ 4940475 w 12191993"/>
              <a:gd name="connsiteY1029" fmla="*/ 6521130 h 6857996"/>
              <a:gd name="connsiteX1030" fmla="*/ 4940786 w 12191993"/>
              <a:gd name="connsiteY1030" fmla="*/ 6503350 h 6857996"/>
              <a:gd name="connsiteX1031" fmla="*/ 4941098 w 12191993"/>
              <a:gd name="connsiteY1031" fmla="*/ 6501445 h 6857996"/>
              <a:gd name="connsiteX1032" fmla="*/ 4939540 w 12191993"/>
              <a:gd name="connsiteY1032" fmla="*/ 6499222 h 6857996"/>
              <a:gd name="connsiteX1033" fmla="*/ 4898522 w 12191993"/>
              <a:gd name="connsiteY1033" fmla="*/ 6499222 h 6857996"/>
              <a:gd name="connsiteX1034" fmla="*/ 4879530 w 12191993"/>
              <a:gd name="connsiteY1034" fmla="*/ 6501778 h 6857996"/>
              <a:gd name="connsiteX1035" fmla="*/ 4876959 w 12191993"/>
              <a:gd name="connsiteY1035" fmla="*/ 6503695 h 6857996"/>
              <a:gd name="connsiteX1036" fmla="*/ 4876959 w 12191993"/>
              <a:gd name="connsiteY1036" fmla="*/ 6506251 h 6857996"/>
              <a:gd name="connsiteX1037" fmla="*/ 4879852 w 12191993"/>
              <a:gd name="connsiteY1037" fmla="*/ 6508806 h 6857996"/>
              <a:gd name="connsiteX1038" fmla="*/ 4885972 w 12191993"/>
              <a:gd name="connsiteY1038" fmla="*/ 6517112 h 6857996"/>
              <a:gd name="connsiteX1039" fmla="*/ 4886292 w 12191993"/>
              <a:gd name="connsiteY1039" fmla="*/ 6531488 h 6857996"/>
              <a:gd name="connsiteX1040" fmla="*/ 4886292 w 12191993"/>
              <a:gd name="connsiteY1040" fmla="*/ 6533725 h 6857996"/>
              <a:gd name="connsiteX1041" fmla="*/ 4885328 w 12191993"/>
              <a:gd name="connsiteY1041" fmla="*/ 6535961 h 6857996"/>
              <a:gd name="connsiteX1042" fmla="*/ 4884360 w 12191993"/>
              <a:gd name="connsiteY1042" fmla="*/ 6535322 h 6857996"/>
              <a:gd name="connsiteX1043" fmla="*/ 4872127 w 12191993"/>
              <a:gd name="connsiteY1043" fmla="*/ 6532766 h 6857996"/>
              <a:gd name="connsiteX1044" fmla="*/ 4841871 w 12191993"/>
              <a:gd name="connsiteY1044" fmla="*/ 6569186 h 6857996"/>
              <a:gd name="connsiteX1045" fmla="*/ 4866980 w 12191993"/>
              <a:gd name="connsiteY1045" fmla="*/ 6601132 h 6857996"/>
              <a:gd name="connsiteX1046" fmla="*/ 4878566 w 12191993"/>
              <a:gd name="connsiteY1046" fmla="*/ 6597299 h 6857996"/>
              <a:gd name="connsiteX1047" fmla="*/ 4885328 w 12191993"/>
              <a:gd name="connsiteY1047" fmla="*/ 6591868 h 6857996"/>
              <a:gd name="connsiteX1048" fmla="*/ 4886614 w 12191993"/>
              <a:gd name="connsiteY1048" fmla="*/ 6591229 h 6857996"/>
              <a:gd name="connsiteX1049" fmla="*/ 4887899 w 12191993"/>
              <a:gd name="connsiteY1049" fmla="*/ 6594424 h 6857996"/>
              <a:gd name="connsiteX1050" fmla="*/ 4888221 w 12191993"/>
              <a:gd name="connsiteY1050" fmla="*/ 6600174 h 6857996"/>
              <a:gd name="connsiteX1051" fmla="*/ 4889831 w 12191993"/>
              <a:gd name="connsiteY1051" fmla="*/ 6602410 h 6857996"/>
              <a:gd name="connsiteX1052" fmla="*/ 4892085 w 12191993"/>
              <a:gd name="connsiteY1052" fmla="*/ 6602091 h 6857996"/>
              <a:gd name="connsiteX1053" fmla="*/ 4909145 w 12191993"/>
              <a:gd name="connsiteY1053" fmla="*/ 6598896 h 6857996"/>
              <a:gd name="connsiteX1054" fmla="*/ 4911721 w 12191993"/>
              <a:gd name="connsiteY1054" fmla="*/ 6596660 h 6857996"/>
              <a:gd name="connsiteX1055" fmla="*/ 4911721 w 12191993"/>
              <a:gd name="connsiteY1055" fmla="*/ 6594424 h 6857996"/>
              <a:gd name="connsiteX1056" fmla="*/ 4910113 w 12191993"/>
              <a:gd name="connsiteY1056" fmla="*/ 6592826 h 6857996"/>
              <a:gd name="connsiteX1057" fmla="*/ 4902066 w 12191993"/>
              <a:gd name="connsiteY1057" fmla="*/ 6589312 h 6857996"/>
              <a:gd name="connsiteX1058" fmla="*/ 4901098 w 12191993"/>
              <a:gd name="connsiteY1058" fmla="*/ 6565671 h 6857996"/>
              <a:gd name="connsiteX1059" fmla="*/ 4901098 w 12191993"/>
              <a:gd name="connsiteY1059" fmla="*/ 6542031 h 6857996"/>
              <a:gd name="connsiteX1060" fmla="*/ 4902066 w 12191993"/>
              <a:gd name="connsiteY1060" fmla="*/ 6501459 h 6857996"/>
              <a:gd name="connsiteX1061" fmla="*/ 4900132 w 12191993"/>
              <a:gd name="connsiteY1061" fmla="*/ 6499222 h 6857996"/>
              <a:gd name="connsiteX1062" fmla="*/ 4898522 w 12191993"/>
              <a:gd name="connsiteY1062" fmla="*/ 6499222 h 6857996"/>
              <a:gd name="connsiteX1063" fmla="*/ 6032809 w 12191993"/>
              <a:gd name="connsiteY1063" fmla="*/ 6467471 h 6857996"/>
              <a:gd name="connsiteX1064" fmla="*/ 6068221 w 12191993"/>
              <a:gd name="connsiteY1064" fmla="*/ 6467471 h 6857996"/>
              <a:gd name="connsiteX1065" fmla="*/ 6078971 w 12191993"/>
              <a:gd name="connsiteY1065" fmla="*/ 6469080 h 6857996"/>
              <a:gd name="connsiteX1066" fmla="*/ 6078971 w 12191993"/>
              <a:gd name="connsiteY1066" fmla="*/ 6471974 h 6857996"/>
              <a:gd name="connsiteX1067" fmla="*/ 6073597 w 12191993"/>
              <a:gd name="connsiteY1067" fmla="*/ 6479694 h 6857996"/>
              <a:gd name="connsiteX1068" fmla="*/ 6073597 w 12191993"/>
              <a:gd name="connsiteY1068" fmla="*/ 6480016 h 6857996"/>
              <a:gd name="connsiteX1069" fmla="*/ 6084979 w 12191993"/>
              <a:gd name="connsiteY1069" fmla="*/ 6488700 h 6857996"/>
              <a:gd name="connsiteX1070" fmla="*/ 6095413 w 12191993"/>
              <a:gd name="connsiteY1070" fmla="*/ 6492560 h 6857996"/>
              <a:gd name="connsiteX1071" fmla="*/ 6097310 w 12191993"/>
              <a:gd name="connsiteY1071" fmla="*/ 6491595 h 6857996"/>
              <a:gd name="connsiteX1072" fmla="*/ 6106163 w 12191993"/>
              <a:gd name="connsiteY1072" fmla="*/ 6479051 h 6857996"/>
              <a:gd name="connsiteX1073" fmla="*/ 6105847 w 12191993"/>
              <a:gd name="connsiteY1073" fmla="*/ 6476799 h 6857996"/>
              <a:gd name="connsiteX1074" fmla="*/ 6104898 w 12191993"/>
              <a:gd name="connsiteY1074" fmla="*/ 6474548 h 6857996"/>
              <a:gd name="connsiteX1075" fmla="*/ 6104898 w 12191993"/>
              <a:gd name="connsiteY1075" fmla="*/ 6474226 h 6857996"/>
              <a:gd name="connsiteX1076" fmla="*/ 6102052 w 12191993"/>
              <a:gd name="connsiteY1076" fmla="*/ 6471331 h 6857996"/>
              <a:gd name="connsiteX1077" fmla="*/ 6107428 w 12191993"/>
              <a:gd name="connsiteY1077" fmla="*/ 6467471 h 6857996"/>
              <a:gd name="connsiteX1078" fmla="*/ 6108060 w 12191993"/>
              <a:gd name="connsiteY1078" fmla="*/ 6467471 h 6857996"/>
              <a:gd name="connsiteX1079" fmla="*/ 6108376 w 12191993"/>
              <a:gd name="connsiteY1079" fmla="*/ 6467471 h 6857996"/>
              <a:gd name="connsiteX1080" fmla="*/ 6112486 w 12191993"/>
              <a:gd name="connsiteY1080" fmla="*/ 6471653 h 6857996"/>
              <a:gd name="connsiteX1081" fmla="*/ 6110589 w 12191993"/>
              <a:gd name="connsiteY1081" fmla="*/ 6479051 h 6857996"/>
              <a:gd name="connsiteX1082" fmla="*/ 6119126 w 12191993"/>
              <a:gd name="connsiteY1082" fmla="*/ 6491595 h 6857996"/>
              <a:gd name="connsiteX1083" fmla="*/ 6121023 w 12191993"/>
              <a:gd name="connsiteY1083" fmla="*/ 6492560 h 6857996"/>
              <a:gd name="connsiteX1084" fmla="*/ 6131774 w 12191993"/>
              <a:gd name="connsiteY1084" fmla="*/ 6488700 h 6857996"/>
              <a:gd name="connsiteX1085" fmla="*/ 6143156 w 12191993"/>
              <a:gd name="connsiteY1085" fmla="*/ 6480016 h 6857996"/>
              <a:gd name="connsiteX1086" fmla="*/ 6143156 w 12191993"/>
              <a:gd name="connsiteY1086" fmla="*/ 6479694 h 6857996"/>
              <a:gd name="connsiteX1087" fmla="*/ 6137781 w 12191993"/>
              <a:gd name="connsiteY1087" fmla="*/ 6471974 h 6857996"/>
              <a:gd name="connsiteX1088" fmla="*/ 6137781 w 12191993"/>
              <a:gd name="connsiteY1088" fmla="*/ 6469080 h 6857996"/>
              <a:gd name="connsiteX1089" fmla="*/ 6148531 w 12191993"/>
              <a:gd name="connsiteY1089" fmla="*/ 6467471 h 6857996"/>
              <a:gd name="connsiteX1090" fmla="*/ 6184576 w 12191993"/>
              <a:gd name="connsiteY1090" fmla="*/ 6467471 h 6857996"/>
              <a:gd name="connsiteX1091" fmla="*/ 6184892 w 12191993"/>
              <a:gd name="connsiteY1091" fmla="*/ 6476478 h 6857996"/>
              <a:gd name="connsiteX1092" fmla="*/ 6182363 w 12191993"/>
              <a:gd name="connsiteY1092" fmla="*/ 6504461 h 6857996"/>
              <a:gd name="connsiteX1093" fmla="*/ 6122920 w 12191993"/>
              <a:gd name="connsiteY1093" fmla="*/ 6495133 h 6857996"/>
              <a:gd name="connsiteX1094" fmla="*/ 6124185 w 12191993"/>
              <a:gd name="connsiteY1094" fmla="*/ 6500923 h 6857996"/>
              <a:gd name="connsiteX1095" fmla="*/ 6109008 w 12191993"/>
              <a:gd name="connsiteY1095" fmla="*/ 6516684 h 6857996"/>
              <a:gd name="connsiteX1096" fmla="*/ 6108376 w 12191993"/>
              <a:gd name="connsiteY1096" fmla="*/ 6516684 h 6857996"/>
              <a:gd name="connsiteX1097" fmla="*/ 6107744 w 12191993"/>
              <a:gd name="connsiteY1097" fmla="*/ 6516684 h 6857996"/>
              <a:gd name="connsiteX1098" fmla="*/ 6092883 w 12191993"/>
              <a:gd name="connsiteY1098" fmla="*/ 6500923 h 6857996"/>
              <a:gd name="connsiteX1099" fmla="*/ 6094148 w 12191993"/>
              <a:gd name="connsiteY1099" fmla="*/ 6495133 h 6857996"/>
              <a:gd name="connsiteX1100" fmla="*/ 6035022 w 12191993"/>
              <a:gd name="connsiteY1100" fmla="*/ 6504461 h 6857996"/>
              <a:gd name="connsiteX1101" fmla="*/ 6032492 w 12191993"/>
              <a:gd name="connsiteY1101" fmla="*/ 6476478 h 6857996"/>
              <a:gd name="connsiteX1102" fmla="*/ 6032809 w 12191993"/>
              <a:gd name="connsiteY1102" fmla="*/ 6467471 h 6857996"/>
              <a:gd name="connsiteX1103" fmla="*/ 6035029 w 12191993"/>
              <a:gd name="connsiteY1103" fmla="*/ 6454771 h 6857996"/>
              <a:gd name="connsiteX1104" fmla="*/ 6108377 w 12191993"/>
              <a:gd name="connsiteY1104" fmla="*/ 6454771 h 6857996"/>
              <a:gd name="connsiteX1105" fmla="*/ 6182357 w 12191993"/>
              <a:gd name="connsiteY1105" fmla="*/ 6454771 h 6857996"/>
              <a:gd name="connsiteX1106" fmla="*/ 6183305 w 12191993"/>
              <a:gd name="connsiteY1106" fmla="*/ 6459317 h 6857996"/>
              <a:gd name="connsiteX1107" fmla="*/ 6148528 w 12191993"/>
              <a:gd name="connsiteY1107" fmla="*/ 6459317 h 6857996"/>
              <a:gd name="connsiteX1108" fmla="*/ 6127346 w 12191993"/>
              <a:gd name="connsiteY1108" fmla="*/ 6471656 h 6857996"/>
              <a:gd name="connsiteX1109" fmla="*/ 6131456 w 12191993"/>
              <a:gd name="connsiteY1109" fmla="*/ 6479450 h 6857996"/>
              <a:gd name="connsiteX1110" fmla="*/ 6121655 w 12191993"/>
              <a:gd name="connsiteY1110" fmla="*/ 6483346 h 6857996"/>
              <a:gd name="connsiteX1111" fmla="*/ 6118810 w 12191993"/>
              <a:gd name="connsiteY1111" fmla="*/ 6478476 h 6857996"/>
              <a:gd name="connsiteX1112" fmla="*/ 6121023 w 12191993"/>
              <a:gd name="connsiteY1112" fmla="*/ 6471332 h 6857996"/>
              <a:gd name="connsiteX1113" fmla="*/ 6108060 w 12191993"/>
              <a:gd name="connsiteY1113" fmla="*/ 6459967 h 6857996"/>
              <a:gd name="connsiteX1114" fmla="*/ 6098892 w 12191993"/>
              <a:gd name="connsiteY1114" fmla="*/ 6463214 h 6857996"/>
              <a:gd name="connsiteX1115" fmla="*/ 6098576 w 12191993"/>
              <a:gd name="connsiteY1115" fmla="*/ 6463863 h 6857996"/>
              <a:gd name="connsiteX1116" fmla="*/ 6092253 w 12191993"/>
              <a:gd name="connsiteY1116" fmla="*/ 6471007 h 6857996"/>
              <a:gd name="connsiteX1117" fmla="*/ 6092253 w 12191993"/>
              <a:gd name="connsiteY1117" fmla="*/ 6474904 h 6857996"/>
              <a:gd name="connsiteX1118" fmla="*/ 6095098 w 12191993"/>
              <a:gd name="connsiteY1118" fmla="*/ 6475553 h 6857996"/>
              <a:gd name="connsiteX1119" fmla="*/ 6096995 w 12191993"/>
              <a:gd name="connsiteY1119" fmla="*/ 6477177 h 6857996"/>
              <a:gd name="connsiteX1120" fmla="*/ 6095098 w 12191993"/>
              <a:gd name="connsiteY1120" fmla="*/ 6483346 h 6857996"/>
              <a:gd name="connsiteX1121" fmla="*/ 6085297 w 12191993"/>
              <a:gd name="connsiteY1121" fmla="*/ 6479450 h 6857996"/>
              <a:gd name="connsiteX1122" fmla="*/ 6089407 w 12191993"/>
              <a:gd name="connsiteY1122" fmla="*/ 6471656 h 6857996"/>
              <a:gd name="connsiteX1123" fmla="*/ 6068225 w 12191993"/>
              <a:gd name="connsiteY1123" fmla="*/ 6459317 h 6857996"/>
              <a:gd name="connsiteX1124" fmla="*/ 6034080 w 12191993"/>
              <a:gd name="connsiteY1124" fmla="*/ 6459317 h 6857996"/>
              <a:gd name="connsiteX1125" fmla="*/ 6035029 w 12191993"/>
              <a:gd name="connsiteY1125" fmla="*/ 6454771 h 6857996"/>
              <a:gd name="connsiteX1126" fmla="*/ 6146512 w 12191993"/>
              <a:gd name="connsiteY1126" fmla="*/ 6416671 h 6857996"/>
              <a:gd name="connsiteX1127" fmla="*/ 6156317 w 12191993"/>
              <a:gd name="connsiteY1127" fmla="*/ 6423414 h 6857996"/>
              <a:gd name="connsiteX1128" fmla="*/ 6156317 w 12191993"/>
              <a:gd name="connsiteY1128" fmla="*/ 6445246 h 6857996"/>
              <a:gd name="connsiteX1129" fmla="*/ 6134092 w 12191993"/>
              <a:gd name="connsiteY1129" fmla="*/ 6445246 h 6857996"/>
              <a:gd name="connsiteX1130" fmla="*/ 6134092 w 12191993"/>
              <a:gd name="connsiteY1130" fmla="*/ 6422450 h 6857996"/>
              <a:gd name="connsiteX1131" fmla="*/ 6135400 w 12191993"/>
              <a:gd name="connsiteY1131" fmla="*/ 6418598 h 6857996"/>
              <a:gd name="connsiteX1132" fmla="*/ 6146512 w 12191993"/>
              <a:gd name="connsiteY1132" fmla="*/ 6416671 h 6857996"/>
              <a:gd name="connsiteX1133" fmla="*/ 6070000 w 12191993"/>
              <a:gd name="connsiteY1133" fmla="*/ 6416671 h 6857996"/>
              <a:gd name="connsiteX1134" fmla="*/ 6080473 w 12191993"/>
              <a:gd name="connsiteY1134" fmla="*/ 6418598 h 6857996"/>
              <a:gd name="connsiteX1135" fmla="*/ 6081705 w 12191993"/>
              <a:gd name="connsiteY1135" fmla="*/ 6422450 h 6857996"/>
              <a:gd name="connsiteX1136" fmla="*/ 6081705 w 12191993"/>
              <a:gd name="connsiteY1136" fmla="*/ 6445246 h 6857996"/>
              <a:gd name="connsiteX1137" fmla="*/ 6061067 w 12191993"/>
              <a:gd name="connsiteY1137" fmla="*/ 6445246 h 6857996"/>
              <a:gd name="connsiteX1138" fmla="*/ 6061067 w 12191993"/>
              <a:gd name="connsiteY1138" fmla="*/ 6423414 h 6857996"/>
              <a:gd name="connsiteX1139" fmla="*/ 6070000 w 12191993"/>
              <a:gd name="connsiteY1139" fmla="*/ 6416671 h 6857996"/>
              <a:gd name="connsiteX1140" fmla="*/ 6108533 w 12191993"/>
              <a:gd name="connsiteY1140" fmla="*/ 6408733 h 6857996"/>
              <a:gd name="connsiteX1141" fmla="*/ 6126155 w 12191993"/>
              <a:gd name="connsiteY1141" fmla="*/ 6422703 h 6857996"/>
              <a:gd name="connsiteX1142" fmla="*/ 6126155 w 12191993"/>
              <a:gd name="connsiteY1142" fmla="*/ 6445246 h 6857996"/>
              <a:gd name="connsiteX1143" fmla="*/ 6108533 w 12191993"/>
              <a:gd name="connsiteY1143" fmla="*/ 6445246 h 6857996"/>
              <a:gd name="connsiteX1144" fmla="*/ 6091230 w 12191993"/>
              <a:gd name="connsiteY1144" fmla="*/ 6445246 h 6857996"/>
              <a:gd name="connsiteX1145" fmla="*/ 6091230 w 12191993"/>
              <a:gd name="connsiteY1145" fmla="*/ 6422703 h 6857996"/>
              <a:gd name="connsiteX1146" fmla="*/ 6108533 w 12191993"/>
              <a:gd name="connsiteY1146" fmla="*/ 6408733 h 6857996"/>
              <a:gd name="connsiteX1147" fmla="*/ 6118217 w 12191993"/>
              <a:gd name="connsiteY1147" fmla="*/ 6397621 h 6857996"/>
              <a:gd name="connsiteX1148" fmla="*/ 6140442 w 12191993"/>
              <a:gd name="connsiteY1148" fmla="*/ 6407781 h 6857996"/>
              <a:gd name="connsiteX1149" fmla="*/ 6131364 w 12191993"/>
              <a:gd name="connsiteY1149" fmla="*/ 6410321 h 6857996"/>
              <a:gd name="connsiteX1150" fmla="*/ 6118217 w 12191993"/>
              <a:gd name="connsiteY1150" fmla="*/ 6400479 h 6857996"/>
              <a:gd name="connsiteX1151" fmla="*/ 6118217 w 12191993"/>
              <a:gd name="connsiteY1151" fmla="*/ 6397621 h 6857996"/>
              <a:gd name="connsiteX1152" fmla="*/ 6097580 w 12191993"/>
              <a:gd name="connsiteY1152" fmla="*/ 6397621 h 6857996"/>
              <a:gd name="connsiteX1153" fmla="*/ 6097580 w 12191993"/>
              <a:gd name="connsiteY1153" fmla="*/ 6400479 h 6857996"/>
              <a:gd name="connsiteX1154" fmla="*/ 6084563 w 12191993"/>
              <a:gd name="connsiteY1154" fmla="*/ 6410321 h 6857996"/>
              <a:gd name="connsiteX1155" fmla="*/ 6075355 w 12191993"/>
              <a:gd name="connsiteY1155" fmla="*/ 6407781 h 6857996"/>
              <a:gd name="connsiteX1156" fmla="*/ 6097580 w 12191993"/>
              <a:gd name="connsiteY1156" fmla="*/ 6397621 h 6857996"/>
              <a:gd name="connsiteX1157" fmla="*/ 6104824 w 12191993"/>
              <a:gd name="connsiteY1157" fmla="*/ 6365871 h 6857996"/>
              <a:gd name="connsiteX1158" fmla="*/ 6107737 w 12191993"/>
              <a:gd name="connsiteY1158" fmla="*/ 6365871 h 6857996"/>
              <a:gd name="connsiteX1159" fmla="*/ 6110650 w 12191993"/>
              <a:gd name="connsiteY1159" fmla="*/ 6365871 h 6857996"/>
              <a:gd name="connsiteX1160" fmla="*/ 6110650 w 12191993"/>
              <a:gd name="connsiteY1160" fmla="*/ 6379335 h 6857996"/>
              <a:gd name="connsiteX1161" fmla="*/ 6124568 w 12191993"/>
              <a:gd name="connsiteY1161" fmla="*/ 6379335 h 6857996"/>
              <a:gd name="connsiteX1162" fmla="*/ 6124568 w 12191993"/>
              <a:gd name="connsiteY1162" fmla="*/ 6385425 h 6857996"/>
              <a:gd name="connsiteX1163" fmla="*/ 6110650 w 12191993"/>
              <a:gd name="connsiteY1163" fmla="*/ 6385425 h 6857996"/>
              <a:gd name="connsiteX1164" fmla="*/ 6110650 w 12191993"/>
              <a:gd name="connsiteY1164" fmla="*/ 6399209 h 6857996"/>
              <a:gd name="connsiteX1165" fmla="*/ 6107737 w 12191993"/>
              <a:gd name="connsiteY1165" fmla="*/ 6399209 h 6857996"/>
              <a:gd name="connsiteX1166" fmla="*/ 6104824 w 12191993"/>
              <a:gd name="connsiteY1166" fmla="*/ 6399209 h 6857996"/>
              <a:gd name="connsiteX1167" fmla="*/ 6104824 w 12191993"/>
              <a:gd name="connsiteY1167" fmla="*/ 6385425 h 6857996"/>
              <a:gd name="connsiteX1168" fmla="*/ 6091230 w 12191993"/>
              <a:gd name="connsiteY1168" fmla="*/ 6385425 h 6857996"/>
              <a:gd name="connsiteX1169" fmla="*/ 6091230 w 12191993"/>
              <a:gd name="connsiteY1169" fmla="*/ 6379335 h 6857996"/>
              <a:gd name="connsiteX1170" fmla="*/ 6104824 w 12191993"/>
              <a:gd name="connsiteY1170" fmla="*/ 6379335 h 6857996"/>
              <a:gd name="connsiteX1171" fmla="*/ 6104824 w 12191993"/>
              <a:gd name="connsiteY1171" fmla="*/ 6365871 h 6857996"/>
              <a:gd name="connsiteX1172" fmla="*/ 6098253 w 12191993"/>
              <a:gd name="connsiteY1172" fmla="*/ 6359521 h 6857996"/>
              <a:gd name="connsiteX1173" fmla="*/ 6098253 w 12191993"/>
              <a:gd name="connsiteY1173" fmla="*/ 6372830 h 6857996"/>
              <a:gd name="connsiteX1174" fmla="*/ 6085284 w 12191993"/>
              <a:gd name="connsiteY1174" fmla="*/ 6372830 h 6857996"/>
              <a:gd name="connsiteX1175" fmla="*/ 6085284 w 12191993"/>
              <a:gd name="connsiteY1175" fmla="*/ 6392793 h 6857996"/>
              <a:gd name="connsiteX1176" fmla="*/ 6062508 w 12191993"/>
              <a:gd name="connsiteY1176" fmla="*/ 6409270 h 6857996"/>
              <a:gd name="connsiteX1177" fmla="*/ 6051753 w 12191993"/>
              <a:gd name="connsiteY1177" fmla="*/ 6424163 h 6857996"/>
              <a:gd name="connsiteX1178" fmla="*/ 6051753 w 12191993"/>
              <a:gd name="connsiteY1178" fmla="*/ 6445710 h 6857996"/>
              <a:gd name="connsiteX1179" fmla="*/ 6028345 w 12191993"/>
              <a:gd name="connsiteY1179" fmla="*/ 6445710 h 6857996"/>
              <a:gd name="connsiteX1180" fmla="*/ 6027080 w 12191993"/>
              <a:gd name="connsiteY1180" fmla="*/ 6449195 h 6857996"/>
              <a:gd name="connsiteX1181" fmla="*/ 6022967 w 12191993"/>
              <a:gd name="connsiteY1181" fmla="*/ 6477397 h 6857996"/>
              <a:gd name="connsiteX1182" fmla="*/ 6046376 w 12191993"/>
              <a:gd name="connsiteY1182" fmla="*/ 6575943 h 6857996"/>
              <a:gd name="connsiteX1183" fmla="*/ 6099202 w 12191993"/>
              <a:gd name="connsiteY1183" fmla="*/ 6673222 h 6857996"/>
              <a:gd name="connsiteX1184" fmla="*/ 6108060 w 12191993"/>
              <a:gd name="connsiteY1184" fmla="*/ 6678609 h 6857996"/>
              <a:gd name="connsiteX1185" fmla="*/ 6108376 w 12191993"/>
              <a:gd name="connsiteY1185" fmla="*/ 6678609 h 6857996"/>
              <a:gd name="connsiteX1186" fmla="*/ 6108692 w 12191993"/>
              <a:gd name="connsiteY1186" fmla="*/ 6678609 h 6857996"/>
              <a:gd name="connsiteX1187" fmla="*/ 6117866 w 12191993"/>
              <a:gd name="connsiteY1187" fmla="*/ 6673222 h 6857996"/>
              <a:gd name="connsiteX1188" fmla="*/ 6171009 w 12191993"/>
              <a:gd name="connsiteY1188" fmla="*/ 6575943 h 6857996"/>
              <a:gd name="connsiteX1189" fmla="*/ 6194417 w 12191993"/>
              <a:gd name="connsiteY1189" fmla="*/ 6477397 h 6857996"/>
              <a:gd name="connsiteX1190" fmla="*/ 6190305 w 12191993"/>
              <a:gd name="connsiteY1190" fmla="*/ 6449195 h 6857996"/>
              <a:gd name="connsiteX1191" fmla="*/ 6189040 w 12191993"/>
              <a:gd name="connsiteY1191" fmla="*/ 6445710 h 6857996"/>
              <a:gd name="connsiteX1192" fmla="*/ 6165631 w 12191993"/>
              <a:gd name="connsiteY1192" fmla="*/ 6445710 h 6857996"/>
              <a:gd name="connsiteX1193" fmla="*/ 6165631 w 12191993"/>
              <a:gd name="connsiteY1193" fmla="*/ 6424163 h 6857996"/>
              <a:gd name="connsiteX1194" fmla="*/ 6154560 w 12191993"/>
              <a:gd name="connsiteY1194" fmla="*/ 6409270 h 6857996"/>
              <a:gd name="connsiteX1195" fmla="*/ 6132101 w 12191993"/>
              <a:gd name="connsiteY1195" fmla="*/ 6392793 h 6857996"/>
              <a:gd name="connsiteX1196" fmla="*/ 6132101 w 12191993"/>
              <a:gd name="connsiteY1196" fmla="*/ 6372830 h 6857996"/>
              <a:gd name="connsiteX1197" fmla="*/ 6118498 w 12191993"/>
              <a:gd name="connsiteY1197" fmla="*/ 6372830 h 6857996"/>
              <a:gd name="connsiteX1198" fmla="*/ 6118498 w 12191993"/>
              <a:gd name="connsiteY1198" fmla="*/ 6359521 h 6857996"/>
              <a:gd name="connsiteX1199" fmla="*/ 6108376 w 12191993"/>
              <a:gd name="connsiteY1199" fmla="*/ 6359521 h 6857996"/>
              <a:gd name="connsiteX1200" fmla="*/ 6098253 w 12191993"/>
              <a:gd name="connsiteY1200" fmla="*/ 6359521 h 6857996"/>
              <a:gd name="connsiteX1201" fmla="*/ 0 w 12191993"/>
              <a:gd name="connsiteY1201" fmla="*/ 0 h 6857996"/>
              <a:gd name="connsiteX1202" fmla="*/ 12191993 w 12191993"/>
              <a:gd name="connsiteY1202" fmla="*/ 0 h 6857996"/>
              <a:gd name="connsiteX1203" fmla="*/ 12191993 w 12191993"/>
              <a:gd name="connsiteY1203" fmla="*/ 6857996 h 6857996"/>
              <a:gd name="connsiteX1204" fmla="*/ 0 w 12191993"/>
              <a:gd name="connsiteY1204" fmla="*/ 6857996 h 6857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Lst>
            <a:rect l="l" t="t" r="r" b="b"/>
            <a:pathLst>
              <a:path w="12191993" h="6857996">
                <a:moveTo>
                  <a:pt x="6150497" y="6688738"/>
                </a:moveTo>
                <a:cubicBezTo>
                  <a:pt x="6148985" y="6689343"/>
                  <a:pt x="6148380" y="6691157"/>
                  <a:pt x="6148985" y="6692367"/>
                </a:cubicBezTo>
                <a:cubicBezTo>
                  <a:pt x="6149590" y="6693878"/>
                  <a:pt x="6151404" y="6694483"/>
                  <a:pt x="6152916" y="6693878"/>
                </a:cubicBezTo>
                <a:cubicBezTo>
                  <a:pt x="6154125" y="6693274"/>
                  <a:pt x="6154730" y="6691459"/>
                  <a:pt x="6154125" y="6690250"/>
                </a:cubicBezTo>
                <a:cubicBezTo>
                  <a:pt x="6153521" y="6688738"/>
                  <a:pt x="6152009" y="6688133"/>
                  <a:pt x="6150497" y="6688738"/>
                </a:cubicBezTo>
                <a:close/>
                <a:moveTo>
                  <a:pt x="6092818" y="6684958"/>
                </a:moveTo>
                <a:lnTo>
                  <a:pt x="6092818" y="6686546"/>
                </a:lnTo>
                <a:lnTo>
                  <a:pt x="6094405" y="6688133"/>
                </a:lnTo>
                <a:lnTo>
                  <a:pt x="6092818" y="6708771"/>
                </a:lnTo>
                <a:lnTo>
                  <a:pt x="6091231" y="6710359"/>
                </a:lnTo>
                <a:lnTo>
                  <a:pt x="6097580" y="6711946"/>
                </a:lnTo>
                <a:lnTo>
                  <a:pt x="6097580" y="6708771"/>
                </a:lnTo>
                <a:lnTo>
                  <a:pt x="6095993" y="6708771"/>
                </a:lnTo>
                <a:lnTo>
                  <a:pt x="6097580" y="6692896"/>
                </a:lnTo>
                <a:lnTo>
                  <a:pt x="6111868" y="6711946"/>
                </a:lnTo>
                <a:lnTo>
                  <a:pt x="6115043" y="6711946"/>
                </a:lnTo>
                <a:lnTo>
                  <a:pt x="6113456" y="6688133"/>
                </a:lnTo>
                <a:lnTo>
                  <a:pt x="6113456" y="6686546"/>
                </a:lnTo>
                <a:lnTo>
                  <a:pt x="6108693" y="6686546"/>
                </a:lnTo>
                <a:lnTo>
                  <a:pt x="6108693" y="6688133"/>
                </a:lnTo>
                <a:lnTo>
                  <a:pt x="6110281" y="6688133"/>
                </a:lnTo>
                <a:lnTo>
                  <a:pt x="6111868" y="6704009"/>
                </a:lnTo>
                <a:lnTo>
                  <a:pt x="6097580" y="6686546"/>
                </a:lnTo>
                <a:close/>
                <a:moveTo>
                  <a:pt x="6080118" y="6683371"/>
                </a:moveTo>
                <a:lnTo>
                  <a:pt x="6080118" y="6684959"/>
                </a:lnTo>
                <a:lnTo>
                  <a:pt x="6081705" y="6686546"/>
                </a:lnTo>
                <a:lnTo>
                  <a:pt x="6076943" y="6705597"/>
                </a:lnTo>
                <a:lnTo>
                  <a:pt x="6075355" y="6707184"/>
                </a:lnTo>
                <a:lnTo>
                  <a:pt x="6083293" y="6710359"/>
                </a:lnTo>
                <a:lnTo>
                  <a:pt x="6083293" y="6708772"/>
                </a:lnTo>
                <a:lnTo>
                  <a:pt x="6081705" y="6707184"/>
                </a:lnTo>
                <a:lnTo>
                  <a:pt x="6086468" y="6686546"/>
                </a:lnTo>
                <a:lnTo>
                  <a:pt x="6088055" y="6686546"/>
                </a:lnTo>
                <a:lnTo>
                  <a:pt x="6088055" y="6684959"/>
                </a:lnTo>
                <a:close/>
                <a:moveTo>
                  <a:pt x="6137500" y="6681783"/>
                </a:moveTo>
                <a:cubicBezTo>
                  <a:pt x="6135252" y="6682101"/>
                  <a:pt x="6133647" y="6682101"/>
                  <a:pt x="6131078" y="6682736"/>
                </a:cubicBezTo>
                <a:cubicBezTo>
                  <a:pt x="6123373" y="6684958"/>
                  <a:pt x="6116630" y="6689086"/>
                  <a:pt x="6120162" y="6699246"/>
                </a:cubicBezTo>
                <a:cubicBezTo>
                  <a:pt x="6122409" y="6708453"/>
                  <a:pt x="6129152" y="6710358"/>
                  <a:pt x="6136536" y="6708771"/>
                </a:cubicBezTo>
                <a:cubicBezTo>
                  <a:pt x="6140389" y="6707818"/>
                  <a:pt x="6142637" y="6706231"/>
                  <a:pt x="6145205" y="6703373"/>
                </a:cubicBezTo>
                <a:cubicBezTo>
                  <a:pt x="6145205" y="6703373"/>
                  <a:pt x="6145205" y="6703373"/>
                  <a:pt x="6143279" y="6697658"/>
                </a:cubicBezTo>
                <a:cubicBezTo>
                  <a:pt x="6143279" y="6697658"/>
                  <a:pt x="6143279" y="6697658"/>
                  <a:pt x="6142316" y="6697658"/>
                </a:cubicBezTo>
                <a:cubicBezTo>
                  <a:pt x="6142637" y="6701468"/>
                  <a:pt x="6139105" y="6704961"/>
                  <a:pt x="6136215" y="6705596"/>
                </a:cubicBezTo>
                <a:cubicBezTo>
                  <a:pt x="6131399" y="6706548"/>
                  <a:pt x="6126583" y="6703056"/>
                  <a:pt x="6126262" y="6698293"/>
                </a:cubicBezTo>
                <a:cubicBezTo>
                  <a:pt x="6126262" y="6698293"/>
                  <a:pt x="6126262" y="6698293"/>
                  <a:pt x="6138784" y="6695436"/>
                </a:cubicBezTo>
                <a:cubicBezTo>
                  <a:pt x="6138784" y="6695436"/>
                  <a:pt x="6138784" y="6695436"/>
                  <a:pt x="6139747" y="6696388"/>
                </a:cubicBezTo>
                <a:cubicBezTo>
                  <a:pt x="6139747" y="6696388"/>
                  <a:pt x="6139747" y="6696388"/>
                  <a:pt x="6141031" y="6696071"/>
                </a:cubicBezTo>
                <a:cubicBezTo>
                  <a:pt x="6141031" y="6696071"/>
                  <a:pt x="6141031" y="6696071"/>
                  <a:pt x="6139747" y="6690356"/>
                </a:cubicBezTo>
                <a:cubicBezTo>
                  <a:pt x="6139747" y="6690356"/>
                  <a:pt x="6139747" y="6690356"/>
                  <a:pt x="6138463" y="6690673"/>
                </a:cubicBezTo>
                <a:cubicBezTo>
                  <a:pt x="6138463" y="6690673"/>
                  <a:pt x="6138463" y="6690673"/>
                  <a:pt x="6137500" y="6692896"/>
                </a:cubicBezTo>
                <a:cubicBezTo>
                  <a:pt x="6137500" y="6692896"/>
                  <a:pt x="6137500" y="6692896"/>
                  <a:pt x="6124978" y="6695436"/>
                </a:cubicBezTo>
                <a:cubicBezTo>
                  <a:pt x="6123694" y="6691626"/>
                  <a:pt x="6126262" y="6686863"/>
                  <a:pt x="6130436" y="6685593"/>
                </a:cubicBezTo>
                <a:cubicBezTo>
                  <a:pt x="6133326" y="6684958"/>
                  <a:pt x="6136215" y="6685593"/>
                  <a:pt x="6137821" y="6687816"/>
                </a:cubicBezTo>
                <a:cubicBezTo>
                  <a:pt x="6137821" y="6687816"/>
                  <a:pt x="6137821" y="6687816"/>
                  <a:pt x="6139105" y="6687181"/>
                </a:cubicBezTo>
                <a:cubicBezTo>
                  <a:pt x="6139105" y="6687181"/>
                  <a:pt x="6139105" y="6687181"/>
                  <a:pt x="6137500" y="6681783"/>
                </a:cubicBezTo>
                <a:close/>
                <a:moveTo>
                  <a:pt x="6053130" y="6672258"/>
                </a:moveTo>
                <a:lnTo>
                  <a:pt x="6051542" y="6673846"/>
                </a:lnTo>
                <a:lnTo>
                  <a:pt x="6053130" y="6675433"/>
                </a:lnTo>
                <a:lnTo>
                  <a:pt x="6038842" y="6691308"/>
                </a:lnTo>
                <a:lnTo>
                  <a:pt x="6037255" y="6689721"/>
                </a:lnTo>
                <a:lnTo>
                  <a:pt x="6035668" y="6691308"/>
                </a:lnTo>
                <a:lnTo>
                  <a:pt x="6042018" y="6694483"/>
                </a:lnTo>
                <a:lnTo>
                  <a:pt x="6042018" y="6692896"/>
                </a:lnTo>
                <a:lnTo>
                  <a:pt x="6051542" y="6680196"/>
                </a:lnTo>
                <a:lnTo>
                  <a:pt x="6049955" y="6699246"/>
                </a:lnTo>
                <a:lnTo>
                  <a:pt x="6053130" y="6700833"/>
                </a:lnTo>
                <a:lnTo>
                  <a:pt x="6065830" y="6684958"/>
                </a:lnTo>
                <a:lnTo>
                  <a:pt x="6064243" y="6700833"/>
                </a:lnTo>
                <a:lnTo>
                  <a:pt x="6062656" y="6702421"/>
                </a:lnTo>
                <a:lnTo>
                  <a:pt x="6061068" y="6704008"/>
                </a:lnTo>
                <a:lnTo>
                  <a:pt x="6069005" y="6707183"/>
                </a:lnTo>
                <a:lnTo>
                  <a:pt x="6069005" y="6705596"/>
                </a:lnTo>
                <a:lnTo>
                  <a:pt x="6067418" y="6704008"/>
                </a:lnTo>
                <a:lnTo>
                  <a:pt x="6070593" y="6681783"/>
                </a:lnTo>
                <a:lnTo>
                  <a:pt x="6072180" y="6681783"/>
                </a:lnTo>
                <a:lnTo>
                  <a:pt x="6072180" y="6680196"/>
                </a:lnTo>
                <a:lnTo>
                  <a:pt x="6065830" y="6677021"/>
                </a:lnTo>
                <a:lnTo>
                  <a:pt x="6064243" y="6678608"/>
                </a:lnTo>
                <a:lnTo>
                  <a:pt x="6065830" y="6678608"/>
                </a:lnTo>
                <a:lnTo>
                  <a:pt x="6056306" y="6689721"/>
                </a:lnTo>
                <a:lnTo>
                  <a:pt x="6057893" y="6673846"/>
                </a:lnTo>
                <a:close/>
                <a:moveTo>
                  <a:pt x="6175023" y="6664321"/>
                </a:moveTo>
                <a:cubicBezTo>
                  <a:pt x="6154730" y="6675963"/>
                  <a:pt x="6154730" y="6675963"/>
                  <a:pt x="6154730" y="6675963"/>
                </a:cubicBezTo>
                <a:cubicBezTo>
                  <a:pt x="6155052" y="6677221"/>
                  <a:pt x="6155052" y="6677221"/>
                  <a:pt x="6155052" y="6677221"/>
                </a:cubicBezTo>
                <a:cubicBezTo>
                  <a:pt x="6156985" y="6677221"/>
                  <a:pt x="6156985" y="6677221"/>
                  <a:pt x="6156985" y="6677221"/>
                </a:cubicBezTo>
                <a:cubicBezTo>
                  <a:pt x="6166970" y="6696414"/>
                  <a:pt x="6166970" y="6696414"/>
                  <a:pt x="6166970" y="6696414"/>
                </a:cubicBezTo>
                <a:cubicBezTo>
                  <a:pt x="6166326" y="6697988"/>
                  <a:pt x="6166326" y="6697988"/>
                  <a:pt x="6166326" y="6697988"/>
                </a:cubicBezTo>
                <a:lnTo>
                  <a:pt x="6167292" y="6699246"/>
                </a:lnTo>
                <a:cubicBezTo>
                  <a:pt x="6174378" y="6695471"/>
                  <a:pt x="6174378" y="6695471"/>
                  <a:pt x="6174378" y="6695471"/>
                </a:cubicBezTo>
                <a:cubicBezTo>
                  <a:pt x="6173734" y="6694841"/>
                  <a:pt x="6173734" y="6694841"/>
                  <a:pt x="6173734" y="6694841"/>
                </a:cubicBezTo>
                <a:cubicBezTo>
                  <a:pt x="6171802" y="6694527"/>
                  <a:pt x="6171802" y="6694527"/>
                  <a:pt x="6171802" y="6694527"/>
                </a:cubicBezTo>
                <a:cubicBezTo>
                  <a:pt x="6166970" y="6684458"/>
                  <a:pt x="6166970" y="6684458"/>
                  <a:pt x="6166970" y="6684458"/>
                </a:cubicBezTo>
                <a:cubicBezTo>
                  <a:pt x="6166970" y="6684458"/>
                  <a:pt x="6170835" y="6681626"/>
                  <a:pt x="6173734" y="6680997"/>
                </a:cubicBezTo>
                <a:cubicBezTo>
                  <a:pt x="6175023" y="6680997"/>
                  <a:pt x="6176955" y="6680997"/>
                  <a:pt x="6176955" y="6680997"/>
                </a:cubicBezTo>
                <a:cubicBezTo>
                  <a:pt x="6174378" y="6675963"/>
                  <a:pt x="6174378" y="6675963"/>
                  <a:pt x="6174378" y="6675963"/>
                </a:cubicBezTo>
                <a:cubicBezTo>
                  <a:pt x="6174378" y="6675963"/>
                  <a:pt x="6173412" y="6677536"/>
                  <a:pt x="6172446" y="6678165"/>
                </a:cubicBezTo>
                <a:cubicBezTo>
                  <a:pt x="6170513" y="6680053"/>
                  <a:pt x="6165360" y="6681626"/>
                  <a:pt x="6165360" y="6681626"/>
                </a:cubicBezTo>
                <a:cubicBezTo>
                  <a:pt x="6161816" y="6674704"/>
                  <a:pt x="6161816" y="6674704"/>
                  <a:pt x="6161816" y="6674704"/>
                </a:cubicBezTo>
                <a:cubicBezTo>
                  <a:pt x="6161816" y="6674704"/>
                  <a:pt x="6166648" y="6671243"/>
                  <a:pt x="6169869" y="6670299"/>
                </a:cubicBezTo>
                <a:cubicBezTo>
                  <a:pt x="6170835" y="6669985"/>
                  <a:pt x="6173090" y="6669670"/>
                  <a:pt x="6173090" y="6669670"/>
                </a:cubicBezTo>
                <a:cubicBezTo>
                  <a:pt x="6173090" y="6669670"/>
                  <a:pt x="6173090" y="6668097"/>
                  <a:pt x="6173412" y="6667468"/>
                </a:cubicBezTo>
                <a:cubicBezTo>
                  <a:pt x="6173734" y="6666209"/>
                  <a:pt x="6175023" y="6664321"/>
                  <a:pt x="6175023" y="6664321"/>
                </a:cubicBezTo>
                <a:close/>
                <a:moveTo>
                  <a:pt x="6030390" y="6663090"/>
                </a:moveTo>
                <a:cubicBezTo>
                  <a:pt x="6032518" y="6661940"/>
                  <a:pt x="6034976" y="6661463"/>
                  <a:pt x="6037104" y="6663368"/>
                </a:cubicBezTo>
                <a:cubicBezTo>
                  <a:pt x="6037761" y="6664003"/>
                  <a:pt x="6037761" y="6664003"/>
                  <a:pt x="6037761" y="6664003"/>
                </a:cubicBezTo>
                <a:cubicBezTo>
                  <a:pt x="6042019" y="6668131"/>
                  <a:pt x="6036449" y="6675116"/>
                  <a:pt x="6035139" y="6676386"/>
                </a:cubicBezTo>
                <a:cubicBezTo>
                  <a:pt x="6034157" y="6677021"/>
                  <a:pt x="6030880" y="6680196"/>
                  <a:pt x="6027605" y="6680196"/>
                </a:cubicBezTo>
                <a:cubicBezTo>
                  <a:pt x="6025966" y="6680196"/>
                  <a:pt x="6024656" y="6679879"/>
                  <a:pt x="6023674" y="6678609"/>
                </a:cubicBezTo>
                <a:cubicBezTo>
                  <a:pt x="6023347" y="6678291"/>
                  <a:pt x="6023347" y="6678291"/>
                  <a:pt x="6023347" y="6678291"/>
                </a:cubicBezTo>
                <a:cubicBezTo>
                  <a:pt x="6022035" y="6677339"/>
                  <a:pt x="6021709" y="6676386"/>
                  <a:pt x="6021381" y="6675116"/>
                </a:cubicBezTo>
                <a:cubicBezTo>
                  <a:pt x="6021381" y="6672259"/>
                  <a:pt x="6024001" y="6668766"/>
                  <a:pt x="6025640" y="6666861"/>
                </a:cubicBezTo>
                <a:cubicBezTo>
                  <a:pt x="6026459" y="6666067"/>
                  <a:pt x="6028260" y="6664241"/>
                  <a:pt x="6030390" y="6663090"/>
                </a:cubicBezTo>
                <a:close/>
                <a:moveTo>
                  <a:pt x="6030111" y="6659872"/>
                </a:moveTo>
                <a:cubicBezTo>
                  <a:pt x="6026346" y="6660186"/>
                  <a:pt x="6022895" y="6662383"/>
                  <a:pt x="6020698" y="6665835"/>
                </a:cubicBezTo>
                <a:cubicBezTo>
                  <a:pt x="6016617" y="6670856"/>
                  <a:pt x="6016617" y="6677446"/>
                  <a:pt x="6021324" y="6682153"/>
                </a:cubicBezTo>
                <a:cubicBezTo>
                  <a:pt x="6021324" y="6682153"/>
                  <a:pt x="6021324" y="6682153"/>
                  <a:pt x="6021324" y="6682467"/>
                </a:cubicBezTo>
                <a:cubicBezTo>
                  <a:pt x="6021324" y="6682467"/>
                  <a:pt x="6021324" y="6682467"/>
                  <a:pt x="6021639" y="6682467"/>
                </a:cubicBezTo>
                <a:cubicBezTo>
                  <a:pt x="6026659" y="6686546"/>
                  <a:pt x="6033250" y="6686546"/>
                  <a:pt x="6038270" y="6682153"/>
                </a:cubicBezTo>
                <a:cubicBezTo>
                  <a:pt x="6041409" y="6679642"/>
                  <a:pt x="6042978" y="6676190"/>
                  <a:pt x="6043292" y="6672425"/>
                </a:cubicBezTo>
                <a:cubicBezTo>
                  <a:pt x="6043605" y="6668973"/>
                  <a:pt x="6042664" y="6665835"/>
                  <a:pt x="6040467" y="6663638"/>
                </a:cubicBezTo>
                <a:cubicBezTo>
                  <a:pt x="6040154" y="6663010"/>
                  <a:pt x="6040154" y="6663010"/>
                  <a:pt x="6040154" y="6663010"/>
                </a:cubicBezTo>
                <a:cubicBezTo>
                  <a:pt x="6039840" y="6662696"/>
                  <a:pt x="6039840" y="6662696"/>
                  <a:pt x="6039840" y="6662696"/>
                </a:cubicBezTo>
                <a:cubicBezTo>
                  <a:pt x="6039526" y="6662383"/>
                  <a:pt x="6039526" y="6662383"/>
                  <a:pt x="6039526" y="6662383"/>
                </a:cubicBezTo>
                <a:cubicBezTo>
                  <a:pt x="6037015" y="6660186"/>
                  <a:pt x="6033877" y="6659558"/>
                  <a:pt x="6030111" y="6659872"/>
                </a:cubicBezTo>
                <a:close/>
                <a:moveTo>
                  <a:pt x="6187938" y="6653208"/>
                </a:moveTo>
                <a:cubicBezTo>
                  <a:pt x="6186092" y="6654812"/>
                  <a:pt x="6184553" y="6655774"/>
                  <a:pt x="6183014" y="6657377"/>
                </a:cubicBezTo>
                <a:cubicBezTo>
                  <a:pt x="6177474" y="6662829"/>
                  <a:pt x="6173780" y="6669885"/>
                  <a:pt x="6180859" y="6677582"/>
                </a:cubicBezTo>
                <a:cubicBezTo>
                  <a:pt x="6187323" y="6684958"/>
                  <a:pt x="6194094" y="6683034"/>
                  <a:pt x="6199634" y="6677582"/>
                </a:cubicBezTo>
                <a:cubicBezTo>
                  <a:pt x="6202404" y="6675016"/>
                  <a:pt x="6203635" y="6672771"/>
                  <a:pt x="6203943" y="6668602"/>
                </a:cubicBezTo>
                <a:cubicBezTo>
                  <a:pt x="6203943" y="6668602"/>
                  <a:pt x="6203943" y="6668602"/>
                  <a:pt x="6200558" y="6664112"/>
                </a:cubicBezTo>
                <a:cubicBezTo>
                  <a:pt x="6200558" y="6664112"/>
                  <a:pt x="6200558" y="6664112"/>
                  <a:pt x="6199634" y="6664754"/>
                </a:cubicBezTo>
                <a:cubicBezTo>
                  <a:pt x="6201173" y="6668281"/>
                  <a:pt x="6199942" y="6673092"/>
                  <a:pt x="6197480" y="6675337"/>
                </a:cubicBezTo>
                <a:cubicBezTo>
                  <a:pt x="6194094" y="6678865"/>
                  <a:pt x="6188246" y="6677903"/>
                  <a:pt x="6186092" y="6673734"/>
                </a:cubicBezTo>
                <a:cubicBezTo>
                  <a:pt x="6186092" y="6673734"/>
                  <a:pt x="6186092" y="6673734"/>
                  <a:pt x="6195325" y="6664433"/>
                </a:cubicBezTo>
                <a:cubicBezTo>
                  <a:pt x="6195325" y="6664433"/>
                  <a:pt x="6195325" y="6664433"/>
                  <a:pt x="6196864" y="6664754"/>
                </a:cubicBezTo>
                <a:cubicBezTo>
                  <a:pt x="6196864" y="6664754"/>
                  <a:pt x="6196864" y="6664754"/>
                  <a:pt x="6197788" y="6663792"/>
                </a:cubicBezTo>
                <a:cubicBezTo>
                  <a:pt x="6197788" y="6663792"/>
                  <a:pt x="6197788" y="6663792"/>
                  <a:pt x="6193786" y="6659622"/>
                </a:cubicBezTo>
                <a:cubicBezTo>
                  <a:pt x="6193786" y="6659622"/>
                  <a:pt x="6193786" y="6659622"/>
                  <a:pt x="6193171" y="6660585"/>
                </a:cubicBezTo>
                <a:cubicBezTo>
                  <a:pt x="6193171" y="6660585"/>
                  <a:pt x="6193171" y="6660585"/>
                  <a:pt x="6193171" y="6663150"/>
                </a:cubicBezTo>
                <a:cubicBezTo>
                  <a:pt x="6193171" y="6663150"/>
                  <a:pt x="6193171" y="6663150"/>
                  <a:pt x="6183937" y="6671489"/>
                </a:cubicBezTo>
                <a:cubicBezTo>
                  <a:pt x="6180859" y="6668602"/>
                  <a:pt x="6180552" y="6663150"/>
                  <a:pt x="6183937" y="6660264"/>
                </a:cubicBezTo>
                <a:cubicBezTo>
                  <a:pt x="6185784" y="6658340"/>
                  <a:pt x="6188554" y="6657698"/>
                  <a:pt x="6191324" y="6658660"/>
                </a:cubicBezTo>
                <a:cubicBezTo>
                  <a:pt x="6191324" y="6658660"/>
                  <a:pt x="6191324" y="6658660"/>
                  <a:pt x="6191940" y="6657377"/>
                </a:cubicBezTo>
                <a:cubicBezTo>
                  <a:pt x="6191940" y="6657377"/>
                  <a:pt x="6191940" y="6657377"/>
                  <a:pt x="6187938" y="6653208"/>
                </a:cubicBezTo>
                <a:close/>
                <a:moveTo>
                  <a:pt x="6196845" y="6642096"/>
                </a:moveTo>
                <a:cubicBezTo>
                  <a:pt x="6191242" y="6649399"/>
                  <a:pt x="6191242" y="6649399"/>
                  <a:pt x="6191242" y="6649399"/>
                </a:cubicBezTo>
                <a:cubicBezTo>
                  <a:pt x="6192799" y="6650351"/>
                  <a:pt x="6192799" y="6650351"/>
                  <a:pt x="6192799" y="6650351"/>
                </a:cubicBezTo>
                <a:cubicBezTo>
                  <a:pt x="6194355" y="6649399"/>
                  <a:pt x="6194355" y="6649399"/>
                  <a:pt x="6194355" y="6649399"/>
                </a:cubicBezTo>
                <a:cubicBezTo>
                  <a:pt x="6210230" y="6662734"/>
                  <a:pt x="6210230" y="6662734"/>
                  <a:pt x="6210230" y="6662734"/>
                </a:cubicBezTo>
                <a:cubicBezTo>
                  <a:pt x="6209919" y="6664639"/>
                  <a:pt x="6209919" y="6664639"/>
                  <a:pt x="6209919" y="6664639"/>
                </a:cubicBezTo>
                <a:lnTo>
                  <a:pt x="6210541" y="6665909"/>
                </a:lnTo>
                <a:cubicBezTo>
                  <a:pt x="6222992" y="6651304"/>
                  <a:pt x="6222992" y="6651304"/>
                  <a:pt x="6222992" y="6651304"/>
                </a:cubicBezTo>
                <a:cubicBezTo>
                  <a:pt x="6220191" y="6644319"/>
                  <a:pt x="6220191" y="6644319"/>
                  <a:pt x="6220191" y="6644319"/>
                </a:cubicBezTo>
                <a:cubicBezTo>
                  <a:pt x="6218323" y="6646224"/>
                  <a:pt x="6218323" y="6646224"/>
                  <a:pt x="6218323" y="6646224"/>
                </a:cubicBezTo>
                <a:cubicBezTo>
                  <a:pt x="6218323" y="6646224"/>
                  <a:pt x="6218946" y="6649081"/>
                  <a:pt x="6218946" y="6650669"/>
                </a:cubicBezTo>
                <a:cubicBezTo>
                  <a:pt x="6218323" y="6654162"/>
                  <a:pt x="6213654" y="6658607"/>
                  <a:pt x="6213654" y="6658607"/>
                </a:cubicBezTo>
                <a:cubicBezTo>
                  <a:pt x="6197468" y="6644954"/>
                  <a:pt x="6197468" y="6644954"/>
                  <a:pt x="6197468" y="6644954"/>
                </a:cubicBezTo>
                <a:cubicBezTo>
                  <a:pt x="6198090" y="6643049"/>
                  <a:pt x="6198090" y="6643049"/>
                  <a:pt x="6198090" y="6643049"/>
                </a:cubicBezTo>
                <a:cubicBezTo>
                  <a:pt x="6196845" y="6642096"/>
                  <a:pt x="6196845" y="6642096"/>
                  <a:pt x="6196845" y="6642096"/>
                </a:cubicBezTo>
                <a:close/>
                <a:moveTo>
                  <a:pt x="6013443" y="6635746"/>
                </a:moveTo>
                <a:lnTo>
                  <a:pt x="6013443" y="6637334"/>
                </a:lnTo>
                <a:lnTo>
                  <a:pt x="5995980" y="6650034"/>
                </a:lnTo>
                <a:lnTo>
                  <a:pt x="5994393" y="6648446"/>
                </a:lnTo>
                <a:lnTo>
                  <a:pt x="5992806" y="6650034"/>
                </a:lnTo>
                <a:lnTo>
                  <a:pt x="5997568" y="6654797"/>
                </a:lnTo>
                <a:lnTo>
                  <a:pt x="5999156" y="6654797"/>
                </a:lnTo>
                <a:lnTo>
                  <a:pt x="5999156" y="6651621"/>
                </a:lnTo>
                <a:lnTo>
                  <a:pt x="6011855" y="6643684"/>
                </a:lnTo>
                <a:lnTo>
                  <a:pt x="6005506" y="6665909"/>
                </a:lnTo>
                <a:lnTo>
                  <a:pt x="6008680" y="6669084"/>
                </a:lnTo>
                <a:lnTo>
                  <a:pt x="6024555" y="6653209"/>
                </a:lnTo>
                <a:lnTo>
                  <a:pt x="6026143" y="6651621"/>
                </a:lnTo>
                <a:lnTo>
                  <a:pt x="6027731" y="6651621"/>
                </a:lnTo>
                <a:lnTo>
                  <a:pt x="6024555" y="6646859"/>
                </a:lnTo>
                <a:lnTo>
                  <a:pt x="6022968" y="6648446"/>
                </a:lnTo>
                <a:lnTo>
                  <a:pt x="6022968" y="6650034"/>
                </a:lnTo>
                <a:lnTo>
                  <a:pt x="6011855" y="6661147"/>
                </a:lnTo>
                <a:lnTo>
                  <a:pt x="6016618" y="6638921"/>
                </a:lnTo>
                <a:lnTo>
                  <a:pt x="6015031" y="6635746"/>
                </a:lnTo>
                <a:close/>
                <a:moveTo>
                  <a:pt x="5999458" y="6630479"/>
                </a:moveTo>
                <a:cubicBezTo>
                  <a:pt x="5998324" y="6631200"/>
                  <a:pt x="5997567" y="6633004"/>
                  <a:pt x="5998324" y="6634809"/>
                </a:cubicBezTo>
                <a:cubicBezTo>
                  <a:pt x="5999079" y="6636613"/>
                  <a:pt x="6001348" y="6637334"/>
                  <a:pt x="6003237" y="6636613"/>
                </a:cubicBezTo>
                <a:cubicBezTo>
                  <a:pt x="6004749" y="6635891"/>
                  <a:pt x="6005506" y="6633726"/>
                  <a:pt x="6004749" y="6632283"/>
                </a:cubicBezTo>
                <a:cubicBezTo>
                  <a:pt x="6003616" y="6630479"/>
                  <a:pt x="6001348" y="6629396"/>
                  <a:pt x="5999458" y="6630479"/>
                </a:cubicBezTo>
                <a:close/>
                <a:moveTo>
                  <a:pt x="6207117" y="6626221"/>
                </a:moveTo>
                <a:lnTo>
                  <a:pt x="6203942" y="6632571"/>
                </a:lnTo>
                <a:lnTo>
                  <a:pt x="6203942" y="6634159"/>
                </a:lnTo>
                <a:lnTo>
                  <a:pt x="6207117" y="6632571"/>
                </a:lnTo>
                <a:lnTo>
                  <a:pt x="6224580" y="6643684"/>
                </a:lnTo>
                <a:lnTo>
                  <a:pt x="6224580" y="6645271"/>
                </a:lnTo>
                <a:lnTo>
                  <a:pt x="6226168" y="6645271"/>
                </a:lnTo>
                <a:lnTo>
                  <a:pt x="6230930" y="6637334"/>
                </a:lnTo>
                <a:lnTo>
                  <a:pt x="6229343" y="6637334"/>
                </a:lnTo>
                <a:lnTo>
                  <a:pt x="6227755" y="6638921"/>
                </a:lnTo>
                <a:lnTo>
                  <a:pt x="6207117" y="6627809"/>
                </a:lnTo>
                <a:lnTo>
                  <a:pt x="6208705" y="6626221"/>
                </a:lnTo>
                <a:close/>
                <a:moveTo>
                  <a:pt x="6002331" y="6615108"/>
                </a:moveTo>
                <a:lnTo>
                  <a:pt x="6002331" y="6616696"/>
                </a:lnTo>
                <a:lnTo>
                  <a:pt x="5983280" y="6626221"/>
                </a:lnTo>
                <a:lnTo>
                  <a:pt x="5981693" y="6624634"/>
                </a:lnTo>
                <a:lnTo>
                  <a:pt x="5980106" y="6624634"/>
                </a:lnTo>
                <a:lnTo>
                  <a:pt x="5983280" y="6632571"/>
                </a:lnTo>
                <a:lnTo>
                  <a:pt x="5984868" y="6632571"/>
                </a:lnTo>
                <a:lnTo>
                  <a:pt x="5984868" y="6630984"/>
                </a:lnTo>
                <a:lnTo>
                  <a:pt x="6003918" y="6621458"/>
                </a:lnTo>
                <a:lnTo>
                  <a:pt x="6005507" y="6623046"/>
                </a:lnTo>
                <a:lnTo>
                  <a:pt x="6007094" y="6621458"/>
                </a:lnTo>
                <a:lnTo>
                  <a:pt x="6003918" y="6615108"/>
                </a:lnTo>
                <a:close/>
                <a:moveTo>
                  <a:pt x="6217912" y="6602408"/>
                </a:moveTo>
                <a:cubicBezTo>
                  <a:pt x="6216642" y="6604272"/>
                  <a:pt x="6215690" y="6605514"/>
                  <a:pt x="6214737" y="6607999"/>
                </a:cubicBezTo>
                <a:cubicBezTo>
                  <a:pt x="6211562" y="6615143"/>
                  <a:pt x="6210292" y="6622908"/>
                  <a:pt x="6219817" y="6626945"/>
                </a:cubicBezTo>
                <a:cubicBezTo>
                  <a:pt x="6229660" y="6630983"/>
                  <a:pt x="6235058" y="6626324"/>
                  <a:pt x="6238550" y="6619802"/>
                </a:cubicBezTo>
                <a:cubicBezTo>
                  <a:pt x="6240138" y="6616075"/>
                  <a:pt x="6240455" y="6613279"/>
                  <a:pt x="6239503" y="6609241"/>
                </a:cubicBezTo>
                <a:cubicBezTo>
                  <a:pt x="6239503" y="6609241"/>
                  <a:pt x="6239503" y="6609241"/>
                  <a:pt x="6234423" y="6607067"/>
                </a:cubicBezTo>
                <a:cubicBezTo>
                  <a:pt x="6234423" y="6607067"/>
                  <a:pt x="6234423" y="6607067"/>
                  <a:pt x="6233470" y="6607999"/>
                </a:cubicBezTo>
                <a:cubicBezTo>
                  <a:pt x="6236328" y="6610794"/>
                  <a:pt x="6236963" y="6614832"/>
                  <a:pt x="6235693" y="6617628"/>
                </a:cubicBezTo>
                <a:cubicBezTo>
                  <a:pt x="6233470" y="6621976"/>
                  <a:pt x="6225215" y="6622908"/>
                  <a:pt x="6221722" y="6620112"/>
                </a:cubicBezTo>
                <a:cubicBezTo>
                  <a:pt x="6217912" y="6617317"/>
                  <a:pt x="6214737" y="6613900"/>
                  <a:pt x="6216642" y="6609863"/>
                </a:cubicBezTo>
                <a:cubicBezTo>
                  <a:pt x="6217912" y="6607378"/>
                  <a:pt x="6220135" y="6605825"/>
                  <a:pt x="6222992" y="6605825"/>
                </a:cubicBezTo>
                <a:cubicBezTo>
                  <a:pt x="6222992" y="6605825"/>
                  <a:pt x="6222992" y="6605825"/>
                  <a:pt x="6223310" y="6604272"/>
                </a:cubicBezTo>
                <a:cubicBezTo>
                  <a:pt x="6223310" y="6604272"/>
                  <a:pt x="6223310" y="6604272"/>
                  <a:pt x="6217912" y="6602408"/>
                </a:cubicBezTo>
                <a:close/>
                <a:moveTo>
                  <a:pt x="6129330" y="6599233"/>
                </a:moveTo>
                <a:cubicBezTo>
                  <a:pt x="6133335" y="6599233"/>
                  <a:pt x="6143192" y="6599233"/>
                  <a:pt x="6149968" y="6599233"/>
                </a:cubicBezTo>
                <a:cubicBezTo>
                  <a:pt x="6142884" y="6614711"/>
                  <a:pt x="6135799" y="6628900"/>
                  <a:pt x="6129330" y="6640508"/>
                </a:cubicBezTo>
                <a:cubicBezTo>
                  <a:pt x="6129330" y="6625353"/>
                  <a:pt x="6129330" y="6604393"/>
                  <a:pt x="6129330" y="6599233"/>
                </a:cubicBezTo>
                <a:close/>
                <a:moveTo>
                  <a:pt x="6065830" y="6599233"/>
                </a:moveTo>
                <a:cubicBezTo>
                  <a:pt x="6073348" y="6599233"/>
                  <a:pt x="6083480" y="6599233"/>
                  <a:pt x="6088055" y="6599233"/>
                </a:cubicBezTo>
                <a:cubicBezTo>
                  <a:pt x="6088055" y="6604393"/>
                  <a:pt x="6088055" y="6625353"/>
                  <a:pt x="6088055" y="6640508"/>
                </a:cubicBezTo>
                <a:cubicBezTo>
                  <a:pt x="6080866" y="6628900"/>
                  <a:pt x="6073348" y="6614711"/>
                  <a:pt x="6065830" y="6599233"/>
                </a:cubicBezTo>
                <a:close/>
                <a:moveTo>
                  <a:pt x="5985060" y="6592919"/>
                </a:moveTo>
                <a:cubicBezTo>
                  <a:pt x="5975325" y="6595487"/>
                  <a:pt x="5973756" y="6602551"/>
                  <a:pt x="5975325" y="6609935"/>
                </a:cubicBezTo>
                <a:cubicBezTo>
                  <a:pt x="5976267" y="6613788"/>
                  <a:pt x="5977838" y="6616036"/>
                  <a:pt x="5980978" y="6618283"/>
                </a:cubicBezTo>
                <a:cubicBezTo>
                  <a:pt x="5980978" y="6618283"/>
                  <a:pt x="5980978" y="6618283"/>
                  <a:pt x="5986630" y="6616999"/>
                </a:cubicBezTo>
                <a:cubicBezTo>
                  <a:pt x="5986630" y="6616999"/>
                  <a:pt x="5986630" y="6616999"/>
                  <a:pt x="5986630" y="6616036"/>
                </a:cubicBezTo>
                <a:cubicBezTo>
                  <a:pt x="5982862" y="6615715"/>
                  <a:pt x="5979094" y="6612183"/>
                  <a:pt x="5978465" y="6609293"/>
                </a:cubicBezTo>
                <a:cubicBezTo>
                  <a:pt x="5977523" y="6604477"/>
                  <a:pt x="5980978" y="6599661"/>
                  <a:pt x="5985688" y="6599340"/>
                </a:cubicBezTo>
                <a:cubicBezTo>
                  <a:pt x="5985688" y="6599340"/>
                  <a:pt x="5985688" y="6599340"/>
                  <a:pt x="5988828" y="6611862"/>
                </a:cubicBezTo>
                <a:cubicBezTo>
                  <a:pt x="5988828" y="6611862"/>
                  <a:pt x="5988828" y="6611862"/>
                  <a:pt x="5987886" y="6613146"/>
                </a:cubicBezTo>
                <a:cubicBezTo>
                  <a:pt x="5987886" y="6613146"/>
                  <a:pt x="5987886" y="6613146"/>
                  <a:pt x="5988200" y="6614430"/>
                </a:cubicBezTo>
                <a:cubicBezTo>
                  <a:pt x="5988200" y="6614430"/>
                  <a:pt x="5988200" y="6614430"/>
                  <a:pt x="5994166" y="6612825"/>
                </a:cubicBezTo>
                <a:cubicBezTo>
                  <a:pt x="5994166" y="6612825"/>
                  <a:pt x="5994166" y="6612825"/>
                  <a:pt x="5993538" y="6611541"/>
                </a:cubicBezTo>
                <a:cubicBezTo>
                  <a:pt x="5993538" y="6611541"/>
                  <a:pt x="5993538" y="6611541"/>
                  <a:pt x="5991340" y="6610578"/>
                </a:cubicBezTo>
                <a:cubicBezTo>
                  <a:pt x="5991340" y="6610578"/>
                  <a:pt x="5991340" y="6610578"/>
                  <a:pt x="5988828" y="6598377"/>
                </a:cubicBezTo>
                <a:cubicBezTo>
                  <a:pt x="5992597" y="6596772"/>
                  <a:pt x="5997307" y="6599019"/>
                  <a:pt x="5998249" y="6603193"/>
                </a:cubicBezTo>
                <a:cubicBezTo>
                  <a:pt x="5998877" y="6606083"/>
                  <a:pt x="5998249" y="6608972"/>
                  <a:pt x="5996365" y="6610899"/>
                </a:cubicBezTo>
                <a:cubicBezTo>
                  <a:pt x="5996365" y="6610899"/>
                  <a:pt x="5996365" y="6610899"/>
                  <a:pt x="5996992" y="6611862"/>
                </a:cubicBezTo>
                <a:cubicBezTo>
                  <a:pt x="5996992" y="6611862"/>
                  <a:pt x="5996992" y="6611862"/>
                  <a:pt x="6002330" y="6610257"/>
                </a:cubicBezTo>
                <a:cubicBezTo>
                  <a:pt x="6002017" y="6608009"/>
                  <a:pt x="6002017" y="6606404"/>
                  <a:pt x="6001388" y="6603835"/>
                </a:cubicBezTo>
                <a:cubicBezTo>
                  <a:pt x="5999190" y="6596130"/>
                  <a:pt x="5994794" y="6589708"/>
                  <a:pt x="5985060" y="6592919"/>
                </a:cubicBezTo>
                <a:close/>
                <a:moveTo>
                  <a:pt x="6218230" y="6591296"/>
                </a:moveTo>
                <a:lnTo>
                  <a:pt x="6216642" y="6599234"/>
                </a:lnTo>
                <a:lnTo>
                  <a:pt x="6218230" y="6599234"/>
                </a:lnTo>
                <a:lnTo>
                  <a:pt x="6219817" y="6597646"/>
                </a:lnTo>
                <a:lnTo>
                  <a:pt x="6240455" y="6600821"/>
                </a:lnTo>
                <a:lnTo>
                  <a:pt x="6240455" y="6602409"/>
                </a:lnTo>
                <a:lnTo>
                  <a:pt x="6242043" y="6603996"/>
                </a:lnTo>
                <a:lnTo>
                  <a:pt x="6243630" y="6594471"/>
                </a:lnTo>
                <a:lnTo>
                  <a:pt x="6242043" y="6596059"/>
                </a:lnTo>
                <a:lnTo>
                  <a:pt x="6219817" y="6592884"/>
                </a:lnTo>
                <a:lnTo>
                  <a:pt x="6219817" y="6591296"/>
                </a:lnTo>
                <a:close/>
                <a:moveTo>
                  <a:pt x="4811421" y="6570659"/>
                </a:moveTo>
                <a:cubicBezTo>
                  <a:pt x="4812046" y="6570659"/>
                  <a:pt x="4812046" y="6570659"/>
                  <a:pt x="4812359" y="6570659"/>
                </a:cubicBezTo>
                <a:cubicBezTo>
                  <a:pt x="4813298" y="6570659"/>
                  <a:pt x="4813298" y="6570987"/>
                  <a:pt x="4813298" y="6572952"/>
                </a:cubicBezTo>
                <a:lnTo>
                  <a:pt x="4813298" y="6576883"/>
                </a:lnTo>
                <a:cubicBezTo>
                  <a:pt x="4813298" y="6581797"/>
                  <a:pt x="4812673" y="6584090"/>
                  <a:pt x="4810796" y="6586056"/>
                </a:cubicBezTo>
                <a:cubicBezTo>
                  <a:pt x="4807980" y="6589332"/>
                  <a:pt x="4803602" y="6591297"/>
                  <a:pt x="4800166" y="6591297"/>
                </a:cubicBezTo>
                <a:cubicBezTo>
                  <a:pt x="4795787" y="6591297"/>
                  <a:pt x="4792659" y="6588349"/>
                  <a:pt x="4792659" y="6583763"/>
                </a:cubicBezTo>
                <a:cubicBezTo>
                  <a:pt x="4792659" y="6579832"/>
                  <a:pt x="4794536" y="6577211"/>
                  <a:pt x="4797977" y="6574918"/>
                </a:cubicBezTo>
                <a:cubicBezTo>
                  <a:pt x="4800789" y="6573280"/>
                  <a:pt x="4802978" y="6572625"/>
                  <a:pt x="4810169" y="6570987"/>
                </a:cubicBezTo>
                <a:cubicBezTo>
                  <a:pt x="4810169" y="6570987"/>
                  <a:pt x="4810169" y="6570987"/>
                  <a:pt x="4811421" y="6570659"/>
                </a:cubicBezTo>
                <a:close/>
                <a:moveTo>
                  <a:pt x="5974078" y="6569071"/>
                </a:moveTo>
                <a:cubicBezTo>
                  <a:pt x="5994394" y="6569721"/>
                  <a:pt x="5994394" y="6569721"/>
                  <a:pt x="5994394" y="6569721"/>
                </a:cubicBezTo>
                <a:cubicBezTo>
                  <a:pt x="5994072" y="6571994"/>
                  <a:pt x="5994394" y="6573293"/>
                  <a:pt x="5993749" y="6575566"/>
                </a:cubicBezTo>
                <a:cubicBezTo>
                  <a:pt x="5993103" y="6578488"/>
                  <a:pt x="5989557" y="6582710"/>
                  <a:pt x="5985364" y="6583035"/>
                </a:cubicBezTo>
                <a:cubicBezTo>
                  <a:pt x="5979237" y="6583359"/>
                  <a:pt x="5974400" y="6578164"/>
                  <a:pt x="5974078" y="6574267"/>
                </a:cubicBezTo>
                <a:cubicBezTo>
                  <a:pt x="5973756" y="6570045"/>
                  <a:pt x="5974078" y="6569071"/>
                  <a:pt x="5974078" y="6569071"/>
                </a:cubicBezTo>
                <a:close/>
                <a:moveTo>
                  <a:pt x="5970895" y="6561133"/>
                </a:moveTo>
                <a:cubicBezTo>
                  <a:pt x="5970895" y="6574627"/>
                  <a:pt x="5970895" y="6574627"/>
                  <a:pt x="5970895" y="6574627"/>
                </a:cubicBezTo>
                <a:cubicBezTo>
                  <a:pt x="5970581" y="6580732"/>
                  <a:pt x="5976858" y="6588121"/>
                  <a:pt x="5985016" y="6588121"/>
                </a:cubicBezTo>
                <a:cubicBezTo>
                  <a:pt x="5992548" y="6587479"/>
                  <a:pt x="5996313" y="6580089"/>
                  <a:pt x="5996628" y="6573342"/>
                </a:cubicBezTo>
                <a:cubicBezTo>
                  <a:pt x="5997568" y="6561776"/>
                  <a:pt x="5997568" y="6561776"/>
                  <a:pt x="5997568" y="6561776"/>
                </a:cubicBezTo>
                <a:lnTo>
                  <a:pt x="5996000" y="6561776"/>
                </a:lnTo>
                <a:cubicBezTo>
                  <a:pt x="5995058" y="6563382"/>
                  <a:pt x="5995058" y="6563382"/>
                  <a:pt x="5995058" y="6563382"/>
                </a:cubicBezTo>
                <a:cubicBezTo>
                  <a:pt x="5973718" y="6563061"/>
                  <a:pt x="5973718" y="6563061"/>
                  <a:pt x="5973718" y="6563061"/>
                </a:cubicBezTo>
                <a:cubicBezTo>
                  <a:pt x="5972463" y="6561133"/>
                  <a:pt x="5972463" y="6561133"/>
                  <a:pt x="5972463" y="6561133"/>
                </a:cubicBezTo>
                <a:cubicBezTo>
                  <a:pt x="5970895" y="6561133"/>
                  <a:pt x="5970895" y="6561133"/>
                  <a:pt x="5970895" y="6561133"/>
                </a:cubicBezTo>
                <a:close/>
                <a:moveTo>
                  <a:pt x="6218230" y="6559546"/>
                </a:moveTo>
                <a:cubicBezTo>
                  <a:pt x="6218230" y="6559546"/>
                  <a:pt x="6218230" y="6559546"/>
                  <a:pt x="6220070" y="6564826"/>
                </a:cubicBezTo>
                <a:cubicBezTo>
                  <a:pt x="6220070" y="6564826"/>
                  <a:pt x="6220070" y="6564826"/>
                  <a:pt x="6219764" y="6584394"/>
                </a:cubicBezTo>
                <a:lnTo>
                  <a:pt x="6218537" y="6588121"/>
                </a:lnTo>
                <a:cubicBezTo>
                  <a:pt x="6218537" y="6588121"/>
                  <a:pt x="6218537" y="6588121"/>
                  <a:pt x="6224364" y="6584394"/>
                </a:cubicBezTo>
                <a:cubicBezTo>
                  <a:pt x="6223751" y="6584394"/>
                  <a:pt x="6223137" y="6584083"/>
                  <a:pt x="6223137" y="6583773"/>
                </a:cubicBezTo>
                <a:cubicBezTo>
                  <a:pt x="6222524" y="6583152"/>
                  <a:pt x="6222830" y="6579735"/>
                  <a:pt x="6222830" y="6577561"/>
                </a:cubicBezTo>
                <a:cubicBezTo>
                  <a:pt x="6222830" y="6577561"/>
                  <a:pt x="6222830" y="6577561"/>
                  <a:pt x="6243685" y="6577250"/>
                </a:cubicBezTo>
                <a:cubicBezTo>
                  <a:pt x="6243685" y="6577250"/>
                  <a:pt x="6243685" y="6577250"/>
                  <a:pt x="6244605" y="6578803"/>
                </a:cubicBezTo>
                <a:cubicBezTo>
                  <a:pt x="6244605" y="6578803"/>
                  <a:pt x="6244605" y="6578803"/>
                  <a:pt x="6245218" y="6579114"/>
                </a:cubicBezTo>
                <a:cubicBezTo>
                  <a:pt x="6245218" y="6579114"/>
                  <a:pt x="6245218" y="6579114"/>
                  <a:pt x="6245218" y="6571349"/>
                </a:cubicBezTo>
                <a:cubicBezTo>
                  <a:pt x="6245218" y="6571349"/>
                  <a:pt x="6245218" y="6571349"/>
                  <a:pt x="6243992" y="6571349"/>
                </a:cubicBezTo>
                <a:cubicBezTo>
                  <a:pt x="6243992" y="6571349"/>
                  <a:pt x="6243992" y="6571349"/>
                  <a:pt x="6243685" y="6572281"/>
                </a:cubicBezTo>
                <a:cubicBezTo>
                  <a:pt x="6243685" y="6572281"/>
                  <a:pt x="6243685" y="6572281"/>
                  <a:pt x="6222524" y="6572591"/>
                </a:cubicBezTo>
                <a:cubicBezTo>
                  <a:pt x="6222524" y="6568243"/>
                  <a:pt x="6222524" y="6565137"/>
                  <a:pt x="6223444" y="6564516"/>
                </a:cubicBezTo>
                <a:cubicBezTo>
                  <a:pt x="6223751" y="6564205"/>
                  <a:pt x="6224364" y="6563895"/>
                  <a:pt x="6224977" y="6563895"/>
                </a:cubicBezTo>
                <a:cubicBezTo>
                  <a:pt x="6224977" y="6563895"/>
                  <a:pt x="6224977" y="6563895"/>
                  <a:pt x="6218230" y="6559546"/>
                </a:cubicBezTo>
                <a:close/>
                <a:moveTo>
                  <a:pt x="5983809" y="6552364"/>
                </a:moveTo>
                <a:cubicBezTo>
                  <a:pt x="5982298" y="6553120"/>
                  <a:pt x="5981692" y="6555010"/>
                  <a:pt x="5982298" y="6556900"/>
                </a:cubicBezTo>
                <a:cubicBezTo>
                  <a:pt x="5982902" y="6558790"/>
                  <a:pt x="5984717" y="6559546"/>
                  <a:pt x="5985926" y="6558790"/>
                </a:cubicBezTo>
                <a:cubicBezTo>
                  <a:pt x="5987437" y="6557278"/>
                  <a:pt x="5988043" y="6555388"/>
                  <a:pt x="5987437" y="6553498"/>
                </a:cubicBezTo>
                <a:cubicBezTo>
                  <a:pt x="5986834" y="6551986"/>
                  <a:pt x="5985018" y="6551608"/>
                  <a:pt x="5983809" y="6552364"/>
                </a:cubicBezTo>
                <a:close/>
                <a:moveTo>
                  <a:pt x="5026508" y="6543672"/>
                </a:moveTo>
                <a:cubicBezTo>
                  <a:pt x="5036386" y="6543672"/>
                  <a:pt x="5043486" y="6554080"/>
                  <a:pt x="5043486" y="6568904"/>
                </a:cubicBezTo>
                <a:cubicBezTo>
                  <a:pt x="5043486" y="6581520"/>
                  <a:pt x="5036696" y="6591297"/>
                  <a:pt x="5027743" y="6591297"/>
                </a:cubicBezTo>
                <a:cubicBezTo>
                  <a:pt x="5017557" y="6591297"/>
                  <a:pt x="5010148" y="6580889"/>
                  <a:pt x="5010148" y="6566696"/>
                </a:cubicBezTo>
                <a:cubicBezTo>
                  <a:pt x="5010148" y="6553450"/>
                  <a:pt x="5017248" y="6543672"/>
                  <a:pt x="5026508" y="6543672"/>
                </a:cubicBezTo>
                <a:close/>
                <a:moveTo>
                  <a:pt x="4954742" y="6543672"/>
                </a:moveTo>
                <a:cubicBezTo>
                  <a:pt x="4963220" y="6543672"/>
                  <a:pt x="4968873" y="6552679"/>
                  <a:pt x="4968873" y="6566831"/>
                </a:cubicBezTo>
                <a:cubicBezTo>
                  <a:pt x="4968873" y="6581627"/>
                  <a:pt x="4961336" y="6592885"/>
                  <a:pt x="4951602" y="6592885"/>
                </a:cubicBezTo>
                <a:cubicBezTo>
                  <a:pt x="4947520" y="6592885"/>
                  <a:pt x="4943121" y="6590312"/>
                  <a:pt x="4941867" y="6587739"/>
                </a:cubicBezTo>
                <a:cubicBezTo>
                  <a:pt x="4940924" y="6585166"/>
                  <a:pt x="4940297" y="6581627"/>
                  <a:pt x="4940297" y="6571334"/>
                </a:cubicBezTo>
                <a:cubicBezTo>
                  <a:pt x="4940297" y="6562971"/>
                  <a:pt x="4940924" y="6557503"/>
                  <a:pt x="4942494" y="6553965"/>
                </a:cubicBezTo>
                <a:cubicBezTo>
                  <a:pt x="4944692" y="6547532"/>
                  <a:pt x="4949718" y="6543672"/>
                  <a:pt x="4954742" y="6543672"/>
                </a:cubicBezTo>
                <a:close/>
                <a:moveTo>
                  <a:pt x="5178611" y="6542084"/>
                </a:moveTo>
                <a:cubicBezTo>
                  <a:pt x="5183202" y="6542084"/>
                  <a:pt x="5187465" y="6544624"/>
                  <a:pt x="5189759" y="6548752"/>
                </a:cubicBezTo>
                <a:cubicBezTo>
                  <a:pt x="5191727" y="6552562"/>
                  <a:pt x="5192710" y="6557959"/>
                  <a:pt x="5192710" y="6566214"/>
                </a:cubicBezTo>
                <a:cubicBezTo>
                  <a:pt x="5192710" y="6582089"/>
                  <a:pt x="5188121" y="6589709"/>
                  <a:pt x="5178611" y="6589709"/>
                </a:cubicBezTo>
                <a:cubicBezTo>
                  <a:pt x="5169104" y="6589709"/>
                  <a:pt x="5162548" y="6579549"/>
                  <a:pt x="5162548" y="6564944"/>
                </a:cubicBezTo>
                <a:cubicBezTo>
                  <a:pt x="5162548" y="6551609"/>
                  <a:pt x="5169104" y="6542084"/>
                  <a:pt x="5178611" y="6542084"/>
                </a:cubicBezTo>
                <a:close/>
                <a:moveTo>
                  <a:pt x="4872968" y="6542084"/>
                </a:moveTo>
                <a:cubicBezTo>
                  <a:pt x="4877312" y="6542084"/>
                  <a:pt x="4881351" y="6544624"/>
                  <a:pt x="4883528" y="6548752"/>
                </a:cubicBezTo>
                <a:cubicBezTo>
                  <a:pt x="4885388" y="6552562"/>
                  <a:pt x="4886321" y="6557959"/>
                  <a:pt x="4886321" y="6566214"/>
                </a:cubicBezTo>
                <a:cubicBezTo>
                  <a:pt x="4886321" y="6582089"/>
                  <a:pt x="4881972" y="6589709"/>
                  <a:pt x="4872968" y="6589709"/>
                </a:cubicBezTo>
                <a:cubicBezTo>
                  <a:pt x="4863959" y="6589709"/>
                  <a:pt x="4857745" y="6579549"/>
                  <a:pt x="4857745" y="6564944"/>
                </a:cubicBezTo>
                <a:cubicBezTo>
                  <a:pt x="4857745" y="6551609"/>
                  <a:pt x="4863959" y="6542084"/>
                  <a:pt x="4872968" y="6542084"/>
                </a:cubicBezTo>
                <a:close/>
                <a:moveTo>
                  <a:pt x="5579869" y="6540496"/>
                </a:moveTo>
                <a:cubicBezTo>
                  <a:pt x="5583002" y="6540496"/>
                  <a:pt x="5585823" y="6541819"/>
                  <a:pt x="5587389" y="6544134"/>
                </a:cubicBezTo>
                <a:cubicBezTo>
                  <a:pt x="5588642" y="6546119"/>
                  <a:pt x="5589582" y="6549426"/>
                  <a:pt x="5589582" y="6551741"/>
                </a:cubicBezTo>
                <a:cubicBezTo>
                  <a:pt x="5589582" y="6553395"/>
                  <a:pt x="5588957" y="6554387"/>
                  <a:pt x="5587077" y="6554387"/>
                </a:cubicBezTo>
                <a:cubicBezTo>
                  <a:pt x="5584571" y="6554718"/>
                  <a:pt x="5578303" y="6555379"/>
                  <a:pt x="5576110" y="6555710"/>
                </a:cubicBezTo>
                <a:cubicBezTo>
                  <a:pt x="5576110" y="6555710"/>
                  <a:pt x="5576110" y="6555710"/>
                  <a:pt x="5570157" y="6556041"/>
                </a:cubicBezTo>
                <a:lnTo>
                  <a:pt x="5567337" y="6556371"/>
                </a:lnTo>
                <a:cubicBezTo>
                  <a:pt x="5566084" y="6556371"/>
                  <a:pt x="5565771" y="6555710"/>
                  <a:pt x="5565771" y="6554718"/>
                </a:cubicBezTo>
                <a:cubicBezTo>
                  <a:pt x="5565771" y="6552402"/>
                  <a:pt x="5567024" y="6548434"/>
                  <a:pt x="5569217" y="6545788"/>
                </a:cubicBezTo>
                <a:cubicBezTo>
                  <a:pt x="5571410" y="6542481"/>
                  <a:pt x="5575482" y="6540496"/>
                  <a:pt x="5579869" y="6540496"/>
                </a:cubicBezTo>
                <a:close/>
                <a:moveTo>
                  <a:pt x="6129330" y="6537321"/>
                </a:moveTo>
                <a:cubicBezTo>
                  <a:pt x="6173780" y="6537321"/>
                  <a:pt x="6173780" y="6537321"/>
                  <a:pt x="6173780" y="6537321"/>
                </a:cubicBezTo>
                <a:cubicBezTo>
                  <a:pt x="6171604" y="6544512"/>
                  <a:pt x="6169428" y="6552029"/>
                  <a:pt x="6166631" y="6559546"/>
                </a:cubicBezTo>
                <a:cubicBezTo>
                  <a:pt x="6158549" y="6559546"/>
                  <a:pt x="6135236" y="6559546"/>
                  <a:pt x="6129330" y="6559546"/>
                </a:cubicBezTo>
                <a:cubicBezTo>
                  <a:pt x="6129330" y="6554971"/>
                  <a:pt x="6129330" y="6543858"/>
                  <a:pt x="6129330" y="6537321"/>
                </a:cubicBezTo>
                <a:close/>
                <a:moveTo>
                  <a:pt x="6096878" y="6537321"/>
                </a:moveTo>
                <a:cubicBezTo>
                  <a:pt x="6108373" y="6537321"/>
                  <a:pt x="6108373" y="6537321"/>
                  <a:pt x="6108373" y="6537321"/>
                </a:cubicBezTo>
                <a:cubicBezTo>
                  <a:pt x="6119869" y="6537321"/>
                  <a:pt x="6119869" y="6537321"/>
                  <a:pt x="6119869" y="6537321"/>
                </a:cubicBezTo>
                <a:cubicBezTo>
                  <a:pt x="6119869" y="6568512"/>
                  <a:pt x="6119869" y="6568512"/>
                  <a:pt x="6119869" y="6568512"/>
                </a:cubicBezTo>
                <a:cubicBezTo>
                  <a:pt x="6164255" y="6568512"/>
                  <a:pt x="6164255" y="6568512"/>
                  <a:pt x="6164255" y="6568512"/>
                </a:cubicBezTo>
                <a:cubicBezTo>
                  <a:pt x="6163936" y="6569466"/>
                  <a:pt x="6163297" y="6570739"/>
                  <a:pt x="6162659" y="6572012"/>
                </a:cubicBezTo>
                <a:cubicBezTo>
                  <a:pt x="6160423" y="6578060"/>
                  <a:pt x="6157549" y="6584107"/>
                  <a:pt x="6154995" y="6590154"/>
                </a:cubicBezTo>
                <a:cubicBezTo>
                  <a:pt x="6124659" y="6590154"/>
                  <a:pt x="6124659" y="6590154"/>
                  <a:pt x="6124659" y="6590154"/>
                </a:cubicBezTo>
                <a:cubicBezTo>
                  <a:pt x="6119869" y="6590154"/>
                  <a:pt x="6119869" y="6590154"/>
                  <a:pt x="6119869" y="6590154"/>
                </a:cubicBezTo>
                <a:cubicBezTo>
                  <a:pt x="6119869" y="6655080"/>
                  <a:pt x="6119869" y="6655080"/>
                  <a:pt x="6119869" y="6655080"/>
                </a:cubicBezTo>
                <a:cubicBezTo>
                  <a:pt x="6116676" y="6659854"/>
                  <a:pt x="6113483" y="6663992"/>
                  <a:pt x="6110928" y="6666538"/>
                </a:cubicBezTo>
                <a:cubicBezTo>
                  <a:pt x="6110289" y="6667493"/>
                  <a:pt x="6109012" y="6668448"/>
                  <a:pt x="6108373" y="6669084"/>
                </a:cubicBezTo>
                <a:cubicBezTo>
                  <a:pt x="6107735" y="6668448"/>
                  <a:pt x="6106777" y="6667493"/>
                  <a:pt x="6105819" y="6666538"/>
                </a:cubicBezTo>
                <a:cubicBezTo>
                  <a:pt x="6103264" y="6663992"/>
                  <a:pt x="6100390" y="6659854"/>
                  <a:pt x="6096878" y="6655080"/>
                </a:cubicBezTo>
                <a:cubicBezTo>
                  <a:pt x="6096878" y="6590154"/>
                  <a:pt x="6096878" y="6590154"/>
                  <a:pt x="6096878" y="6590154"/>
                </a:cubicBezTo>
                <a:cubicBezTo>
                  <a:pt x="6092407" y="6590154"/>
                  <a:pt x="6092407" y="6590154"/>
                  <a:pt x="6092407" y="6590154"/>
                </a:cubicBezTo>
                <a:cubicBezTo>
                  <a:pt x="6062391" y="6590154"/>
                  <a:pt x="6062391" y="6590154"/>
                  <a:pt x="6062391" y="6590154"/>
                </a:cubicBezTo>
                <a:cubicBezTo>
                  <a:pt x="6059517" y="6584107"/>
                  <a:pt x="6056962" y="6578060"/>
                  <a:pt x="6054727" y="6572012"/>
                </a:cubicBezTo>
                <a:cubicBezTo>
                  <a:pt x="6054088" y="6570739"/>
                  <a:pt x="6053769" y="6569466"/>
                  <a:pt x="6053130" y="6568512"/>
                </a:cubicBezTo>
                <a:cubicBezTo>
                  <a:pt x="6096878" y="6568512"/>
                  <a:pt x="6096878" y="6568512"/>
                  <a:pt x="6096878" y="6568512"/>
                </a:cubicBezTo>
                <a:cubicBezTo>
                  <a:pt x="6096878" y="6537321"/>
                  <a:pt x="6096878" y="6537321"/>
                  <a:pt x="6096878" y="6537321"/>
                </a:cubicBezTo>
                <a:close/>
                <a:moveTo>
                  <a:pt x="6042017" y="6537321"/>
                </a:moveTo>
                <a:cubicBezTo>
                  <a:pt x="6088055" y="6537321"/>
                  <a:pt x="6088055" y="6537321"/>
                  <a:pt x="6088055" y="6537321"/>
                </a:cubicBezTo>
                <a:cubicBezTo>
                  <a:pt x="6088055" y="6543858"/>
                  <a:pt x="6088055" y="6554971"/>
                  <a:pt x="6088055" y="6559546"/>
                </a:cubicBezTo>
                <a:cubicBezTo>
                  <a:pt x="6081571" y="6559546"/>
                  <a:pt x="6057580" y="6559546"/>
                  <a:pt x="6049150" y="6559546"/>
                </a:cubicBezTo>
                <a:cubicBezTo>
                  <a:pt x="6046232" y="6552029"/>
                  <a:pt x="6043963" y="6544512"/>
                  <a:pt x="6042017" y="6537321"/>
                </a:cubicBezTo>
                <a:close/>
                <a:moveTo>
                  <a:pt x="5089323" y="6532559"/>
                </a:moveTo>
                <a:cubicBezTo>
                  <a:pt x="5089323" y="6532559"/>
                  <a:pt x="5088378" y="6532877"/>
                  <a:pt x="5087120" y="6532877"/>
                </a:cubicBezTo>
                <a:cubicBezTo>
                  <a:pt x="5087120" y="6532877"/>
                  <a:pt x="5087120" y="6532877"/>
                  <a:pt x="5067916" y="6534782"/>
                </a:cubicBezTo>
                <a:cubicBezTo>
                  <a:pt x="5066342" y="6535099"/>
                  <a:pt x="5065710" y="6535099"/>
                  <a:pt x="5065710" y="6536687"/>
                </a:cubicBezTo>
                <a:cubicBezTo>
                  <a:pt x="5065710" y="6536687"/>
                  <a:pt x="5065710" y="6536687"/>
                  <a:pt x="5065710" y="6538909"/>
                </a:cubicBezTo>
                <a:cubicBezTo>
                  <a:pt x="5065710" y="6540497"/>
                  <a:pt x="5066342" y="6540814"/>
                  <a:pt x="5069489" y="6541132"/>
                </a:cubicBezTo>
                <a:cubicBezTo>
                  <a:pt x="5074527" y="6541767"/>
                  <a:pt x="5074842" y="6543037"/>
                  <a:pt x="5074842" y="6558277"/>
                </a:cubicBezTo>
                <a:cubicBezTo>
                  <a:pt x="5074842" y="6558277"/>
                  <a:pt x="5074842" y="6558277"/>
                  <a:pt x="5074842" y="6570025"/>
                </a:cubicBezTo>
                <a:cubicBezTo>
                  <a:pt x="5074842" y="6570025"/>
                  <a:pt x="5074842" y="6570025"/>
                  <a:pt x="5074842" y="6577010"/>
                </a:cubicBezTo>
                <a:cubicBezTo>
                  <a:pt x="5074842" y="6579232"/>
                  <a:pt x="5074842" y="6581455"/>
                  <a:pt x="5074842" y="6582725"/>
                </a:cubicBezTo>
                <a:cubicBezTo>
                  <a:pt x="5074842" y="6589710"/>
                  <a:pt x="5076731" y="6594472"/>
                  <a:pt x="5080824" y="6597012"/>
                </a:cubicBezTo>
                <a:cubicBezTo>
                  <a:pt x="5084286" y="6599235"/>
                  <a:pt x="5089323" y="6600505"/>
                  <a:pt x="5094046" y="6600505"/>
                </a:cubicBezTo>
                <a:cubicBezTo>
                  <a:pt x="5100972" y="6600505"/>
                  <a:pt x="5103490" y="6598917"/>
                  <a:pt x="5112304" y="6590980"/>
                </a:cubicBezTo>
                <a:cubicBezTo>
                  <a:pt x="5113880" y="6589075"/>
                  <a:pt x="5114508" y="6588757"/>
                  <a:pt x="5115138" y="6588757"/>
                </a:cubicBezTo>
                <a:cubicBezTo>
                  <a:pt x="5115768" y="6588757"/>
                  <a:pt x="5116082" y="6589710"/>
                  <a:pt x="5116398" y="6591615"/>
                </a:cubicBezTo>
                <a:cubicBezTo>
                  <a:pt x="5117027" y="6600822"/>
                  <a:pt x="5117027" y="6600822"/>
                  <a:pt x="5118599" y="6600822"/>
                </a:cubicBezTo>
                <a:cubicBezTo>
                  <a:pt x="5118917" y="6600822"/>
                  <a:pt x="5119546" y="6600505"/>
                  <a:pt x="5120489" y="6600505"/>
                </a:cubicBezTo>
                <a:cubicBezTo>
                  <a:pt x="5120489" y="6600505"/>
                  <a:pt x="5120489" y="6600505"/>
                  <a:pt x="5138120" y="6597965"/>
                </a:cubicBezTo>
                <a:cubicBezTo>
                  <a:pt x="5139694" y="6597965"/>
                  <a:pt x="5140322" y="6597330"/>
                  <a:pt x="5140322" y="6595742"/>
                </a:cubicBezTo>
                <a:cubicBezTo>
                  <a:pt x="5140322" y="6595742"/>
                  <a:pt x="5140322" y="6595742"/>
                  <a:pt x="5140322" y="6594155"/>
                </a:cubicBezTo>
                <a:cubicBezTo>
                  <a:pt x="5140322" y="6592567"/>
                  <a:pt x="5139694" y="6592250"/>
                  <a:pt x="5137805" y="6591932"/>
                </a:cubicBezTo>
                <a:cubicBezTo>
                  <a:pt x="5132767" y="6591297"/>
                  <a:pt x="5131509" y="6590345"/>
                  <a:pt x="5131195" y="6586535"/>
                </a:cubicBezTo>
                <a:cubicBezTo>
                  <a:pt x="5130880" y="6584312"/>
                  <a:pt x="5130565" y="6577010"/>
                  <a:pt x="5130565" y="6564627"/>
                </a:cubicBezTo>
                <a:lnTo>
                  <a:pt x="5130565" y="6555419"/>
                </a:lnTo>
                <a:cubicBezTo>
                  <a:pt x="5130565" y="6552244"/>
                  <a:pt x="5130565" y="6549387"/>
                  <a:pt x="5130565" y="6546847"/>
                </a:cubicBezTo>
                <a:cubicBezTo>
                  <a:pt x="5130880" y="6541132"/>
                  <a:pt x="5130880" y="6541132"/>
                  <a:pt x="5130880" y="6537639"/>
                </a:cubicBezTo>
                <a:cubicBezTo>
                  <a:pt x="5130880" y="6537639"/>
                  <a:pt x="5130880" y="6537639"/>
                  <a:pt x="5131195" y="6534147"/>
                </a:cubicBezTo>
                <a:cubicBezTo>
                  <a:pt x="5131195" y="6532877"/>
                  <a:pt x="5130565" y="6532559"/>
                  <a:pt x="5129304" y="6532559"/>
                </a:cubicBezTo>
                <a:cubicBezTo>
                  <a:pt x="5128990" y="6532559"/>
                  <a:pt x="5128044" y="6532559"/>
                  <a:pt x="5127416" y="6532877"/>
                </a:cubicBezTo>
                <a:cubicBezTo>
                  <a:pt x="5127416" y="6532877"/>
                  <a:pt x="5127416" y="6532877"/>
                  <a:pt x="5108842" y="6534782"/>
                </a:cubicBezTo>
                <a:cubicBezTo>
                  <a:pt x="5106954" y="6534782"/>
                  <a:pt x="5106638" y="6535099"/>
                  <a:pt x="5106638" y="6536687"/>
                </a:cubicBezTo>
                <a:cubicBezTo>
                  <a:pt x="5106638" y="6536687"/>
                  <a:pt x="5106638" y="6536687"/>
                  <a:pt x="5106638" y="6538909"/>
                </a:cubicBezTo>
                <a:cubicBezTo>
                  <a:pt x="5106638" y="6540497"/>
                  <a:pt x="5107268" y="6540814"/>
                  <a:pt x="5110102" y="6541132"/>
                </a:cubicBezTo>
                <a:cubicBezTo>
                  <a:pt x="5113564" y="6541449"/>
                  <a:pt x="5114825" y="6542402"/>
                  <a:pt x="5115138" y="6544942"/>
                </a:cubicBezTo>
                <a:cubicBezTo>
                  <a:pt x="5115453" y="6546212"/>
                  <a:pt x="5115768" y="6553197"/>
                  <a:pt x="5115768" y="6558277"/>
                </a:cubicBezTo>
                <a:cubicBezTo>
                  <a:pt x="5115768" y="6558277"/>
                  <a:pt x="5115768" y="6558277"/>
                  <a:pt x="5115768" y="6564627"/>
                </a:cubicBezTo>
                <a:cubicBezTo>
                  <a:pt x="5115768" y="6575105"/>
                  <a:pt x="5115453" y="6578280"/>
                  <a:pt x="5113564" y="6581455"/>
                </a:cubicBezTo>
                <a:cubicBezTo>
                  <a:pt x="5111359" y="6585900"/>
                  <a:pt x="5106009" y="6588757"/>
                  <a:pt x="5100026" y="6588757"/>
                </a:cubicBezTo>
                <a:cubicBezTo>
                  <a:pt x="5096249" y="6588757"/>
                  <a:pt x="5093416" y="6587487"/>
                  <a:pt x="5091842" y="6585265"/>
                </a:cubicBezTo>
                <a:cubicBezTo>
                  <a:pt x="5089954" y="6582407"/>
                  <a:pt x="5089639" y="6580502"/>
                  <a:pt x="5089639" y="6568437"/>
                </a:cubicBezTo>
                <a:cubicBezTo>
                  <a:pt x="5089639" y="6568437"/>
                  <a:pt x="5089639" y="6568437"/>
                  <a:pt x="5089639" y="6557959"/>
                </a:cubicBezTo>
                <a:cubicBezTo>
                  <a:pt x="5089639" y="6551609"/>
                  <a:pt x="5089954" y="6543354"/>
                  <a:pt x="5090582" y="6537004"/>
                </a:cubicBezTo>
                <a:cubicBezTo>
                  <a:pt x="5090582" y="6535734"/>
                  <a:pt x="5090582" y="6534782"/>
                  <a:pt x="5090582" y="6534147"/>
                </a:cubicBezTo>
                <a:cubicBezTo>
                  <a:pt x="5090582" y="6533194"/>
                  <a:pt x="5090268" y="6532559"/>
                  <a:pt x="5089323" y="6532559"/>
                </a:cubicBezTo>
                <a:close/>
                <a:moveTo>
                  <a:pt x="5027612" y="6532559"/>
                </a:moveTo>
                <a:cubicBezTo>
                  <a:pt x="5017451" y="6532559"/>
                  <a:pt x="5009832" y="6535749"/>
                  <a:pt x="5003796" y="6542129"/>
                </a:cubicBezTo>
                <a:cubicBezTo>
                  <a:pt x="4997764" y="6548828"/>
                  <a:pt x="4994273" y="6558078"/>
                  <a:pt x="4994273" y="6568605"/>
                </a:cubicBezTo>
                <a:cubicBezTo>
                  <a:pt x="4994273" y="6588382"/>
                  <a:pt x="5006339" y="6600822"/>
                  <a:pt x="5025071" y="6600822"/>
                </a:cubicBezTo>
                <a:cubicBezTo>
                  <a:pt x="5036184" y="6600822"/>
                  <a:pt x="5045073" y="6596994"/>
                  <a:pt x="5051107" y="6589658"/>
                </a:cubicBezTo>
                <a:cubicBezTo>
                  <a:pt x="5056187" y="6583278"/>
                  <a:pt x="5059361" y="6574027"/>
                  <a:pt x="5059361" y="6565096"/>
                </a:cubicBezTo>
                <a:cubicBezTo>
                  <a:pt x="5059361" y="6558078"/>
                  <a:pt x="5057457" y="6551698"/>
                  <a:pt x="5054599" y="6546276"/>
                </a:cubicBezTo>
                <a:cubicBezTo>
                  <a:pt x="5049520" y="6537344"/>
                  <a:pt x="5039677" y="6532559"/>
                  <a:pt x="5027612" y="6532559"/>
                </a:cubicBezTo>
                <a:close/>
                <a:moveTo>
                  <a:pt x="4803177" y="6532559"/>
                </a:moveTo>
                <a:cubicBezTo>
                  <a:pt x="4798465" y="6532559"/>
                  <a:pt x="4791238" y="6533525"/>
                  <a:pt x="4786838" y="6534491"/>
                </a:cubicBezTo>
                <a:cubicBezTo>
                  <a:pt x="4782755" y="6535778"/>
                  <a:pt x="4781810" y="6536744"/>
                  <a:pt x="4781497" y="6540285"/>
                </a:cubicBezTo>
                <a:lnTo>
                  <a:pt x="4780556" y="6547366"/>
                </a:lnTo>
                <a:cubicBezTo>
                  <a:pt x="4780556" y="6547366"/>
                  <a:pt x="4780556" y="6547366"/>
                  <a:pt x="4780556" y="6548010"/>
                </a:cubicBezTo>
                <a:cubicBezTo>
                  <a:pt x="4780556" y="6549297"/>
                  <a:pt x="4780870" y="6549619"/>
                  <a:pt x="4781497" y="6549619"/>
                </a:cubicBezTo>
                <a:cubicBezTo>
                  <a:pt x="4781810" y="6549619"/>
                  <a:pt x="4782440" y="6549619"/>
                  <a:pt x="4783384" y="6548976"/>
                </a:cubicBezTo>
                <a:cubicBezTo>
                  <a:pt x="4788409" y="6546079"/>
                  <a:pt x="4795636" y="6543825"/>
                  <a:pt x="4801291" y="6543825"/>
                </a:cubicBezTo>
                <a:cubicBezTo>
                  <a:pt x="4809776" y="6543825"/>
                  <a:pt x="4812916" y="6547366"/>
                  <a:pt x="4812916" y="6556379"/>
                </a:cubicBezTo>
                <a:cubicBezTo>
                  <a:pt x="4812916" y="6556379"/>
                  <a:pt x="4812916" y="6556379"/>
                  <a:pt x="4812916" y="6558632"/>
                </a:cubicBezTo>
                <a:cubicBezTo>
                  <a:pt x="4812916" y="6562817"/>
                  <a:pt x="4812288" y="6563461"/>
                  <a:pt x="4804747" y="6565070"/>
                </a:cubicBezTo>
                <a:cubicBezTo>
                  <a:pt x="4804747" y="6565070"/>
                  <a:pt x="4804747" y="6565070"/>
                  <a:pt x="4787782" y="6568611"/>
                </a:cubicBezTo>
                <a:cubicBezTo>
                  <a:pt x="4781185" y="6569898"/>
                  <a:pt x="4780870" y="6569898"/>
                  <a:pt x="4779927" y="6571508"/>
                </a:cubicBezTo>
                <a:cubicBezTo>
                  <a:pt x="4778041" y="6574405"/>
                  <a:pt x="4776786" y="6579877"/>
                  <a:pt x="4776786" y="6584705"/>
                </a:cubicBezTo>
                <a:cubicBezTo>
                  <a:pt x="4776786" y="6594040"/>
                  <a:pt x="4783069" y="6601444"/>
                  <a:pt x="4791238" y="6601444"/>
                </a:cubicBezTo>
                <a:cubicBezTo>
                  <a:pt x="4795636" y="6601444"/>
                  <a:pt x="4800350" y="6600156"/>
                  <a:pt x="4804120" y="6597903"/>
                </a:cubicBezTo>
                <a:cubicBezTo>
                  <a:pt x="4805690" y="6596937"/>
                  <a:pt x="4811032" y="6593074"/>
                  <a:pt x="4811661" y="6592109"/>
                </a:cubicBezTo>
                <a:cubicBezTo>
                  <a:pt x="4812288" y="6592109"/>
                  <a:pt x="4812602" y="6591787"/>
                  <a:pt x="4812602" y="6591787"/>
                </a:cubicBezTo>
                <a:cubicBezTo>
                  <a:pt x="4813231" y="6591787"/>
                  <a:pt x="4813545" y="6592753"/>
                  <a:pt x="4813545" y="6595328"/>
                </a:cubicBezTo>
                <a:cubicBezTo>
                  <a:pt x="4813545" y="6596293"/>
                  <a:pt x="4813859" y="6599512"/>
                  <a:pt x="4814174" y="6600478"/>
                </a:cubicBezTo>
                <a:cubicBezTo>
                  <a:pt x="4814488" y="6602087"/>
                  <a:pt x="4815117" y="6602409"/>
                  <a:pt x="4816372" y="6602409"/>
                </a:cubicBezTo>
                <a:cubicBezTo>
                  <a:pt x="4817630" y="6602409"/>
                  <a:pt x="4818573" y="6602409"/>
                  <a:pt x="4819200" y="6602409"/>
                </a:cubicBezTo>
                <a:cubicBezTo>
                  <a:pt x="4819200" y="6602409"/>
                  <a:pt x="4819200" y="6602409"/>
                  <a:pt x="4834596" y="6599512"/>
                </a:cubicBezTo>
                <a:cubicBezTo>
                  <a:pt x="4836794" y="6598868"/>
                  <a:pt x="4837109" y="6598868"/>
                  <a:pt x="4837109" y="6597259"/>
                </a:cubicBezTo>
                <a:cubicBezTo>
                  <a:pt x="4837109" y="6597259"/>
                  <a:pt x="4837109" y="6597259"/>
                  <a:pt x="4837109" y="6595328"/>
                </a:cubicBezTo>
                <a:cubicBezTo>
                  <a:pt x="4837109" y="6593718"/>
                  <a:pt x="4836480" y="6593074"/>
                  <a:pt x="4833968" y="6593074"/>
                </a:cubicBezTo>
                <a:cubicBezTo>
                  <a:pt x="4830825" y="6592753"/>
                  <a:pt x="4829570" y="6592109"/>
                  <a:pt x="4828312" y="6591465"/>
                </a:cubicBezTo>
                <a:cubicBezTo>
                  <a:pt x="4826740" y="6589856"/>
                  <a:pt x="4826740" y="6589856"/>
                  <a:pt x="4826740" y="6576336"/>
                </a:cubicBezTo>
                <a:cubicBezTo>
                  <a:pt x="4826740" y="6576336"/>
                  <a:pt x="4826740" y="6576336"/>
                  <a:pt x="4827371" y="6551551"/>
                </a:cubicBezTo>
                <a:cubicBezTo>
                  <a:pt x="4827371" y="6538675"/>
                  <a:pt x="4819828" y="6532559"/>
                  <a:pt x="4803177" y="6532559"/>
                </a:cubicBezTo>
                <a:close/>
                <a:moveTo>
                  <a:pt x="6236007" y="6532558"/>
                </a:moveTo>
                <a:cubicBezTo>
                  <a:pt x="6236007" y="6532558"/>
                  <a:pt x="6236007" y="6532558"/>
                  <a:pt x="6230040" y="6533843"/>
                </a:cubicBezTo>
                <a:cubicBezTo>
                  <a:pt x="6230040" y="6533843"/>
                  <a:pt x="6230040" y="6533843"/>
                  <a:pt x="6230040" y="6534806"/>
                </a:cubicBezTo>
                <a:cubicBezTo>
                  <a:pt x="6234349" y="6535448"/>
                  <a:pt x="6237995" y="6538659"/>
                  <a:pt x="6238658" y="6541869"/>
                </a:cubicBezTo>
                <a:cubicBezTo>
                  <a:pt x="6239653" y="6546364"/>
                  <a:pt x="6236007" y="6551501"/>
                  <a:pt x="6231035" y="6551822"/>
                </a:cubicBezTo>
                <a:cubicBezTo>
                  <a:pt x="6231035" y="6551822"/>
                  <a:pt x="6231035" y="6551822"/>
                  <a:pt x="6227720" y="6538980"/>
                </a:cubicBezTo>
                <a:cubicBezTo>
                  <a:pt x="6227720" y="6538980"/>
                  <a:pt x="6227720" y="6538980"/>
                  <a:pt x="6228714" y="6537374"/>
                </a:cubicBezTo>
                <a:cubicBezTo>
                  <a:pt x="6228714" y="6537374"/>
                  <a:pt x="6228714" y="6537374"/>
                  <a:pt x="6228383" y="6536411"/>
                </a:cubicBezTo>
                <a:cubicBezTo>
                  <a:pt x="6228383" y="6536411"/>
                  <a:pt x="6228383" y="6536411"/>
                  <a:pt x="6222417" y="6538016"/>
                </a:cubicBezTo>
                <a:cubicBezTo>
                  <a:pt x="6222417" y="6538016"/>
                  <a:pt x="6222417" y="6538016"/>
                  <a:pt x="6222748" y="6539301"/>
                </a:cubicBezTo>
                <a:cubicBezTo>
                  <a:pt x="6222748" y="6539301"/>
                  <a:pt x="6222748" y="6539301"/>
                  <a:pt x="6225068" y="6540264"/>
                </a:cubicBezTo>
                <a:cubicBezTo>
                  <a:pt x="6225068" y="6540264"/>
                  <a:pt x="6225068" y="6540264"/>
                  <a:pt x="6227720" y="6552785"/>
                </a:cubicBezTo>
                <a:cubicBezTo>
                  <a:pt x="6223743" y="6554391"/>
                  <a:pt x="6218771" y="6551822"/>
                  <a:pt x="6217776" y="6547648"/>
                </a:cubicBezTo>
                <a:cubicBezTo>
                  <a:pt x="6217113" y="6544759"/>
                  <a:pt x="6217776" y="6541869"/>
                  <a:pt x="6220096" y="6539943"/>
                </a:cubicBezTo>
                <a:cubicBezTo>
                  <a:pt x="6220096" y="6539943"/>
                  <a:pt x="6220096" y="6539943"/>
                  <a:pt x="6219102" y="6538980"/>
                </a:cubicBezTo>
                <a:cubicBezTo>
                  <a:pt x="6219102" y="6538980"/>
                  <a:pt x="6219102" y="6538980"/>
                  <a:pt x="6213467" y="6540264"/>
                </a:cubicBezTo>
                <a:cubicBezTo>
                  <a:pt x="6213799" y="6542832"/>
                  <a:pt x="6214130" y="6544438"/>
                  <a:pt x="6214793" y="6547006"/>
                </a:cubicBezTo>
                <a:cubicBezTo>
                  <a:pt x="6216782" y="6554712"/>
                  <a:pt x="6221422" y="6561133"/>
                  <a:pt x="6231698" y="6558244"/>
                </a:cubicBezTo>
                <a:cubicBezTo>
                  <a:pt x="6241641" y="6555675"/>
                  <a:pt x="6243630" y="6548612"/>
                  <a:pt x="6241973" y="6541227"/>
                </a:cubicBezTo>
                <a:cubicBezTo>
                  <a:pt x="6240979" y="6537374"/>
                  <a:pt x="6239321" y="6535127"/>
                  <a:pt x="6236007" y="6532558"/>
                </a:cubicBezTo>
                <a:close/>
                <a:moveTo>
                  <a:pt x="5837231" y="6532558"/>
                </a:moveTo>
                <a:cubicBezTo>
                  <a:pt x="5836278" y="6532558"/>
                  <a:pt x="5835644" y="6533195"/>
                  <a:pt x="5835644" y="6534151"/>
                </a:cubicBezTo>
                <a:cubicBezTo>
                  <a:pt x="5835644" y="6534151"/>
                  <a:pt x="5835644" y="6534151"/>
                  <a:pt x="5835644" y="6536381"/>
                </a:cubicBezTo>
                <a:cubicBezTo>
                  <a:pt x="5835644" y="6537974"/>
                  <a:pt x="5835961" y="6538293"/>
                  <a:pt x="5836915" y="6538612"/>
                </a:cubicBezTo>
                <a:cubicBezTo>
                  <a:pt x="5839771" y="6539567"/>
                  <a:pt x="5840406" y="6539886"/>
                  <a:pt x="5841676" y="6543072"/>
                </a:cubicBezTo>
                <a:cubicBezTo>
                  <a:pt x="5843581" y="6547532"/>
                  <a:pt x="5845486" y="6552311"/>
                  <a:pt x="5847074" y="6555816"/>
                </a:cubicBezTo>
                <a:cubicBezTo>
                  <a:pt x="5851518" y="6566330"/>
                  <a:pt x="5855963" y="6576843"/>
                  <a:pt x="5860408" y="6587357"/>
                </a:cubicBezTo>
                <a:cubicBezTo>
                  <a:pt x="5863901" y="6596278"/>
                  <a:pt x="5863901" y="6596597"/>
                  <a:pt x="5865488" y="6597234"/>
                </a:cubicBezTo>
                <a:cubicBezTo>
                  <a:pt x="5865806" y="6597552"/>
                  <a:pt x="5866123" y="6597871"/>
                  <a:pt x="5866123" y="6598190"/>
                </a:cubicBezTo>
                <a:cubicBezTo>
                  <a:pt x="5865806" y="6598827"/>
                  <a:pt x="5865488" y="6599783"/>
                  <a:pt x="5865171" y="6600738"/>
                </a:cubicBezTo>
                <a:cubicBezTo>
                  <a:pt x="5863266" y="6607748"/>
                  <a:pt x="5858503" y="6611571"/>
                  <a:pt x="5851518" y="6611571"/>
                </a:cubicBezTo>
                <a:cubicBezTo>
                  <a:pt x="5848026" y="6611571"/>
                  <a:pt x="5845168" y="6610934"/>
                  <a:pt x="5841358" y="6609978"/>
                </a:cubicBezTo>
                <a:cubicBezTo>
                  <a:pt x="5841041" y="6609978"/>
                  <a:pt x="5840724" y="6609978"/>
                  <a:pt x="5840406" y="6609978"/>
                </a:cubicBezTo>
                <a:cubicBezTo>
                  <a:pt x="5839455" y="6609978"/>
                  <a:pt x="5839136" y="6610296"/>
                  <a:pt x="5839136" y="6611889"/>
                </a:cubicBezTo>
                <a:cubicBezTo>
                  <a:pt x="5839136" y="6611889"/>
                  <a:pt x="5839136" y="6611889"/>
                  <a:pt x="5839136" y="6614119"/>
                </a:cubicBezTo>
                <a:cubicBezTo>
                  <a:pt x="5838818" y="6615075"/>
                  <a:pt x="5838818" y="6616031"/>
                  <a:pt x="5838818" y="6617305"/>
                </a:cubicBezTo>
                <a:cubicBezTo>
                  <a:pt x="5838818" y="6623996"/>
                  <a:pt x="5840088" y="6624633"/>
                  <a:pt x="5850566" y="6624633"/>
                </a:cubicBezTo>
                <a:cubicBezTo>
                  <a:pt x="5855646" y="6624633"/>
                  <a:pt x="5861043" y="6622403"/>
                  <a:pt x="5864218" y="6618898"/>
                </a:cubicBezTo>
                <a:cubicBezTo>
                  <a:pt x="5867711" y="6615075"/>
                  <a:pt x="5868346" y="6613482"/>
                  <a:pt x="5874696" y="6596597"/>
                </a:cubicBezTo>
                <a:cubicBezTo>
                  <a:pt x="5877554" y="6589269"/>
                  <a:pt x="5880094" y="6582578"/>
                  <a:pt x="5882634" y="6575569"/>
                </a:cubicBezTo>
                <a:cubicBezTo>
                  <a:pt x="5882634" y="6575569"/>
                  <a:pt x="5882634" y="6575569"/>
                  <a:pt x="5889619" y="6558046"/>
                </a:cubicBezTo>
                <a:cubicBezTo>
                  <a:pt x="5890889" y="6554860"/>
                  <a:pt x="5892159" y="6551674"/>
                  <a:pt x="5893429" y="6548170"/>
                </a:cubicBezTo>
                <a:cubicBezTo>
                  <a:pt x="5896287" y="6540205"/>
                  <a:pt x="5896604" y="6539886"/>
                  <a:pt x="5899461" y="6538612"/>
                </a:cubicBezTo>
                <a:cubicBezTo>
                  <a:pt x="5900731" y="6537974"/>
                  <a:pt x="5900731" y="6537656"/>
                  <a:pt x="5900731" y="6536381"/>
                </a:cubicBezTo>
                <a:lnTo>
                  <a:pt x="5900731" y="6534151"/>
                </a:lnTo>
                <a:cubicBezTo>
                  <a:pt x="5900731" y="6533195"/>
                  <a:pt x="5900414" y="6532558"/>
                  <a:pt x="5899144" y="6532558"/>
                </a:cubicBezTo>
                <a:cubicBezTo>
                  <a:pt x="5898827" y="6532558"/>
                  <a:pt x="5898509" y="6532558"/>
                  <a:pt x="5897874" y="6532877"/>
                </a:cubicBezTo>
                <a:cubicBezTo>
                  <a:pt x="5895651" y="6532877"/>
                  <a:pt x="5893111" y="6532877"/>
                  <a:pt x="5890254" y="6532877"/>
                </a:cubicBezTo>
                <a:cubicBezTo>
                  <a:pt x="5886761" y="6532877"/>
                  <a:pt x="5883269" y="6532877"/>
                  <a:pt x="5880729" y="6532558"/>
                </a:cubicBezTo>
                <a:cubicBezTo>
                  <a:pt x="5880729" y="6532558"/>
                  <a:pt x="5880729" y="6532558"/>
                  <a:pt x="5879459" y="6532558"/>
                </a:cubicBezTo>
                <a:cubicBezTo>
                  <a:pt x="5878506" y="6532558"/>
                  <a:pt x="5878189" y="6532877"/>
                  <a:pt x="5878189" y="6534151"/>
                </a:cubicBezTo>
                <a:cubicBezTo>
                  <a:pt x="5878189" y="6534151"/>
                  <a:pt x="5878189" y="6534151"/>
                  <a:pt x="5878189" y="6536381"/>
                </a:cubicBezTo>
                <a:cubicBezTo>
                  <a:pt x="5878189" y="6538293"/>
                  <a:pt x="5878189" y="6538293"/>
                  <a:pt x="5881364" y="6538930"/>
                </a:cubicBezTo>
                <a:cubicBezTo>
                  <a:pt x="5883904" y="6539567"/>
                  <a:pt x="5885174" y="6540842"/>
                  <a:pt x="5885174" y="6542753"/>
                </a:cubicBezTo>
                <a:cubicBezTo>
                  <a:pt x="5885174" y="6545302"/>
                  <a:pt x="5874061" y="6580985"/>
                  <a:pt x="5873109" y="6580985"/>
                </a:cubicBezTo>
                <a:cubicBezTo>
                  <a:pt x="5873109" y="6580985"/>
                  <a:pt x="5872791" y="6580348"/>
                  <a:pt x="5871840" y="6578118"/>
                </a:cubicBezTo>
                <a:cubicBezTo>
                  <a:pt x="5870886" y="6575569"/>
                  <a:pt x="5869299" y="6571427"/>
                  <a:pt x="5868346" y="6569197"/>
                </a:cubicBezTo>
                <a:cubicBezTo>
                  <a:pt x="5868346" y="6569197"/>
                  <a:pt x="5868346" y="6569197"/>
                  <a:pt x="5866441" y="6563781"/>
                </a:cubicBezTo>
                <a:cubicBezTo>
                  <a:pt x="5866441" y="6563781"/>
                  <a:pt x="5866441" y="6563781"/>
                  <a:pt x="5862313" y="6552949"/>
                </a:cubicBezTo>
                <a:cubicBezTo>
                  <a:pt x="5861678" y="6550718"/>
                  <a:pt x="5860726" y="6548488"/>
                  <a:pt x="5860091" y="6546258"/>
                </a:cubicBezTo>
                <a:cubicBezTo>
                  <a:pt x="5859456" y="6545302"/>
                  <a:pt x="5859138" y="6544028"/>
                  <a:pt x="5859138" y="6543391"/>
                </a:cubicBezTo>
                <a:cubicBezTo>
                  <a:pt x="5859138" y="6541479"/>
                  <a:pt x="5860726" y="6540205"/>
                  <a:pt x="5863266" y="6539567"/>
                </a:cubicBezTo>
                <a:cubicBezTo>
                  <a:pt x="5868028" y="6538293"/>
                  <a:pt x="5868028" y="6538293"/>
                  <a:pt x="5868028" y="6536381"/>
                </a:cubicBezTo>
                <a:cubicBezTo>
                  <a:pt x="5868028" y="6536381"/>
                  <a:pt x="5868028" y="6536381"/>
                  <a:pt x="5868028" y="6534151"/>
                </a:cubicBezTo>
                <a:cubicBezTo>
                  <a:pt x="5868028" y="6533195"/>
                  <a:pt x="5867393" y="6532558"/>
                  <a:pt x="5866441" y="6532558"/>
                </a:cubicBezTo>
                <a:cubicBezTo>
                  <a:pt x="5866441" y="6532558"/>
                  <a:pt x="5866441" y="6532558"/>
                  <a:pt x="5865171" y="6532558"/>
                </a:cubicBezTo>
                <a:cubicBezTo>
                  <a:pt x="5862948" y="6532877"/>
                  <a:pt x="5856916" y="6532877"/>
                  <a:pt x="5853423" y="6532877"/>
                </a:cubicBezTo>
                <a:cubicBezTo>
                  <a:pt x="5850883" y="6532877"/>
                  <a:pt x="5839136" y="6532877"/>
                  <a:pt x="5838184" y="6532558"/>
                </a:cubicBezTo>
                <a:cubicBezTo>
                  <a:pt x="5838184" y="6532558"/>
                  <a:pt x="5838184" y="6532558"/>
                  <a:pt x="5837231" y="6532558"/>
                </a:cubicBezTo>
                <a:close/>
                <a:moveTo>
                  <a:pt x="5758711" y="6532558"/>
                </a:moveTo>
                <a:cubicBezTo>
                  <a:pt x="5758391" y="6532558"/>
                  <a:pt x="5758072" y="6532558"/>
                  <a:pt x="5757429" y="6532877"/>
                </a:cubicBezTo>
                <a:cubicBezTo>
                  <a:pt x="5757429" y="6532877"/>
                  <a:pt x="5757429" y="6532877"/>
                  <a:pt x="5756469" y="6532877"/>
                </a:cubicBezTo>
                <a:cubicBezTo>
                  <a:pt x="5756469" y="6532877"/>
                  <a:pt x="5756469" y="6532877"/>
                  <a:pt x="5737876" y="6534791"/>
                </a:cubicBezTo>
                <a:cubicBezTo>
                  <a:pt x="5735953" y="6535110"/>
                  <a:pt x="5735632" y="6535429"/>
                  <a:pt x="5735632" y="6536705"/>
                </a:cubicBezTo>
                <a:cubicBezTo>
                  <a:pt x="5735632" y="6536705"/>
                  <a:pt x="5735632" y="6536705"/>
                  <a:pt x="5735632" y="6539258"/>
                </a:cubicBezTo>
                <a:cubicBezTo>
                  <a:pt x="5735632" y="6540534"/>
                  <a:pt x="5736274" y="6540853"/>
                  <a:pt x="5739159" y="6541172"/>
                </a:cubicBezTo>
                <a:cubicBezTo>
                  <a:pt x="5744608" y="6541810"/>
                  <a:pt x="5744929" y="6542767"/>
                  <a:pt x="5744929" y="6558399"/>
                </a:cubicBezTo>
                <a:lnTo>
                  <a:pt x="5744929" y="6569245"/>
                </a:lnTo>
                <a:cubicBezTo>
                  <a:pt x="5744929" y="6578178"/>
                  <a:pt x="5744608" y="6584239"/>
                  <a:pt x="5744608" y="6587430"/>
                </a:cubicBezTo>
                <a:cubicBezTo>
                  <a:pt x="5744286" y="6590301"/>
                  <a:pt x="5743647" y="6590939"/>
                  <a:pt x="5739478" y="6592534"/>
                </a:cubicBezTo>
                <a:cubicBezTo>
                  <a:pt x="5735632" y="6593810"/>
                  <a:pt x="5735632" y="6593810"/>
                  <a:pt x="5735632" y="6595405"/>
                </a:cubicBezTo>
                <a:cubicBezTo>
                  <a:pt x="5735632" y="6595405"/>
                  <a:pt x="5735632" y="6595405"/>
                  <a:pt x="5735632" y="6597638"/>
                </a:cubicBezTo>
                <a:cubicBezTo>
                  <a:pt x="5735632" y="6598914"/>
                  <a:pt x="5735632" y="6599233"/>
                  <a:pt x="5736913" y="6599233"/>
                </a:cubicBezTo>
                <a:cubicBezTo>
                  <a:pt x="5736913" y="6599233"/>
                  <a:pt x="5736913" y="6599233"/>
                  <a:pt x="5737876" y="6599233"/>
                </a:cubicBezTo>
                <a:cubicBezTo>
                  <a:pt x="5741081" y="6599233"/>
                  <a:pt x="5747493" y="6598914"/>
                  <a:pt x="5752302" y="6598914"/>
                </a:cubicBezTo>
                <a:cubicBezTo>
                  <a:pt x="5757429" y="6598914"/>
                  <a:pt x="5763199" y="6599233"/>
                  <a:pt x="5766726" y="6599233"/>
                </a:cubicBezTo>
                <a:cubicBezTo>
                  <a:pt x="5766726" y="6599233"/>
                  <a:pt x="5766726" y="6599233"/>
                  <a:pt x="5767687" y="6599233"/>
                </a:cubicBezTo>
                <a:cubicBezTo>
                  <a:pt x="5768649" y="6599233"/>
                  <a:pt x="5768969" y="6598914"/>
                  <a:pt x="5768969" y="6597638"/>
                </a:cubicBezTo>
                <a:cubicBezTo>
                  <a:pt x="5768969" y="6597638"/>
                  <a:pt x="5768969" y="6597638"/>
                  <a:pt x="5768969" y="6595405"/>
                </a:cubicBezTo>
                <a:cubicBezTo>
                  <a:pt x="5768969" y="6593810"/>
                  <a:pt x="5768969" y="6593491"/>
                  <a:pt x="5765124" y="6592534"/>
                </a:cubicBezTo>
                <a:cubicBezTo>
                  <a:pt x="5761276" y="6591258"/>
                  <a:pt x="5760314" y="6590301"/>
                  <a:pt x="5759994" y="6587430"/>
                </a:cubicBezTo>
                <a:cubicBezTo>
                  <a:pt x="5759994" y="6584239"/>
                  <a:pt x="5759994" y="6577221"/>
                  <a:pt x="5759994" y="6569245"/>
                </a:cubicBezTo>
                <a:cubicBezTo>
                  <a:pt x="5759994" y="6569245"/>
                  <a:pt x="5759994" y="6569245"/>
                  <a:pt x="5759994" y="6562865"/>
                </a:cubicBezTo>
                <a:cubicBezTo>
                  <a:pt x="5759994" y="6555528"/>
                  <a:pt x="5759994" y="6542448"/>
                  <a:pt x="5759994" y="6540215"/>
                </a:cubicBezTo>
                <a:cubicBezTo>
                  <a:pt x="5760314" y="6535429"/>
                  <a:pt x="5760314" y="6535429"/>
                  <a:pt x="5760314" y="6535110"/>
                </a:cubicBezTo>
                <a:cubicBezTo>
                  <a:pt x="5760314" y="6533515"/>
                  <a:pt x="5759675" y="6532558"/>
                  <a:pt x="5758711" y="6532558"/>
                </a:cubicBezTo>
                <a:close/>
                <a:moveTo>
                  <a:pt x="5705788" y="6532558"/>
                </a:moveTo>
                <a:cubicBezTo>
                  <a:pt x="5689595" y="6532558"/>
                  <a:pt x="5680070" y="6540214"/>
                  <a:pt x="5680070" y="6553292"/>
                </a:cubicBezTo>
                <a:cubicBezTo>
                  <a:pt x="5680070" y="6563181"/>
                  <a:pt x="5684197" y="6567647"/>
                  <a:pt x="5701025" y="6575621"/>
                </a:cubicBezTo>
                <a:cubicBezTo>
                  <a:pt x="5708327" y="6578811"/>
                  <a:pt x="5710233" y="6581044"/>
                  <a:pt x="5710233" y="6584872"/>
                </a:cubicBezTo>
                <a:cubicBezTo>
                  <a:pt x="5710233" y="6589976"/>
                  <a:pt x="5705470" y="6593804"/>
                  <a:pt x="5699119" y="6593804"/>
                </a:cubicBezTo>
                <a:cubicBezTo>
                  <a:pt x="5692770" y="6593804"/>
                  <a:pt x="5687055" y="6590295"/>
                  <a:pt x="5686102" y="6585829"/>
                </a:cubicBezTo>
                <a:cubicBezTo>
                  <a:pt x="5685150" y="6582320"/>
                  <a:pt x="5685150" y="6582320"/>
                  <a:pt x="5683880" y="6582320"/>
                </a:cubicBezTo>
                <a:cubicBezTo>
                  <a:pt x="5683880" y="6582320"/>
                  <a:pt x="5683880" y="6582320"/>
                  <a:pt x="5681657" y="6582320"/>
                </a:cubicBezTo>
                <a:cubicBezTo>
                  <a:pt x="5680070" y="6582320"/>
                  <a:pt x="5679434" y="6582958"/>
                  <a:pt x="5679434" y="6584553"/>
                </a:cubicBezTo>
                <a:cubicBezTo>
                  <a:pt x="5679434" y="6584553"/>
                  <a:pt x="5679434" y="6584553"/>
                  <a:pt x="5678483" y="6593485"/>
                </a:cubicBezTo>
                <a:cubicBezTo>
                  <a:pt x="5678483" y="6595717"/>
                  <a:pt x="5678800" y="6596355"/>
                  <a:pt x="5680705" y="6597312"/>
                </a:cubicBezTo>
                <a:cubicBezTo>
                  <a:pt x="5684832" y="6599545"/>
                  <a:pt x="5691500" y="6600821"/>
                  <a:pt x="5697533" y="6600821"/>
                </a:cubicBezTo>
                <a:cubicBezTo>
                  <a:pt x="5714043" y="6600821"/>
                  <a:pt x="5724521" y="6592847"/>
                  <a:pt x="5724521" y="6580725"/>
                </a:cubicBezTo>
                <a:cubicBezTo>
                  <a:pt x="5724521" y="6573388"/>
                  <a:pt x="5719757" y="6567009"/>
                  <a:pt x="5711185" y="6562862"/>
                </a:cubicBezTo>
                <a:cubicBezTo>
                  <a:pt x="5702613" y="6559034"/>
                  <a:pt x="5702613" y="6559034"/>
                  <a:pt x="5699755" y="6557439"/>
                </a:cubicBezTo>
                <a:cubicBezTo>
                  <a:pt x="5694675" y="6554249"/>
                  <a:pt x="5692770" y="6552016"/>
                  <a:pt x="5692770" y="6548508"/>
                </a:cubicBezTo>
                <a:cubicBezTo>
                  <a:pt x="5692770" y="6543085"/>
                  <a:pt x="5696897" y="6539895"/>
                  <a:pt x="5703248" y="6539895"/>
                </a:cubicBezTo>
                <a:cubicBezTo>
                  <a:pt x="5708963" y="6539895"/>
                  <a:pt x="5712773" y="6541809"/>
                  <a:pt x="5714360" y="6545318"/>
                </a:cubicBezTo>
                <a:cubicBezTo>
                  <a:pt x="5715630" y="6548827"/>
                  <a:pt x="5715630" y="6548827"/>
                  <a:pt x="5716901" y="6548827"/>
                </a:cubicBezTo>
                <a:cubicBezTo>
                  <a:pt x="5716901" y="6548827"/>
                  <a:pt x="5716901" y="6548827"/>
                  <a:pt x="5719123" y="6548827"/>
                </a:cubicBezTo>
                <a:cubicBezTo>
                  <a:pt x="5720393" y="6548827"/>
                  <a:pt x="5720710" y="6548508"/>
                  <a:pt x="5720710" y="6546275"/>
                </a:cubicBezTo>
                <a:lnTo>
                  <a:pt x="5721663" y="6538300"/>
                </a:lnTo>
                <a:cubicBezTo>
                  <a:pt x="5721663" y="6538300"/>
                  <a:pt x="5721663" y="6538300"/>
                  <a:pt x="5721663" y="6537981"/>
                </a:cubicBezTo>
                <a:cubicBezTo>
                  <a:pt x="5721663" y="6536386"/>
                  <a:pt x="5721027" y="6535748"/>
                  <a:pt x="5719123" y="6534791"/>
                </a:cubicBezTo>
                <a:cubicBezTo>
                  <a:pt x="5715947" y="6533515"/>
                  <a:pt x="5710550" y="6532558"/>
                  <a:pt x="5705788" y="6532558"/>
                </a:cubicBezTo>
                <a:close/>
                <a:moveTo>
                  <a:pt x="5638758" y="6532558"/>
                </a:moveTo>
                <a:cubicBezTo>
                  <a:pt x="5638436" y="6532558"/>
                  <a:pt x="5638114" y="6532558"/>
                  <a:pt x="5637794" y="6532877"/>
                </a:cubicBezTo>
                <a:cubicBezTo>
                  <a:pt x="5637794" y="6532877"/>
                  <a:pt x="5637794" y="6532877"/>
                  <a:pt x="5636508" y="6532877"/>
                </a:cubicBezTo>
                <a:cubicBezTo>
                  <a:pt x="5636508" y="6532877"/>
                  <a:pt x="5636508" y="6532877"/>
                  <a:pt x="5617231" y="6535748"/>
                </a:cubicBezTo>
                <a:cubicBezTo>
                  <a:pt x="5615304" y="6536067"/>
                  <a:pt x="5614983" y="6536386"/>
                  <a:pt x="5614983" y="6538301"/>
                </a:cubicBezTo>
                <a:lnTo>
                  <a:pt x="5614983" y="6540853"/>
                </a:lnTo>
                <a:cubicBezTo>
                  <a:pt x="5614983" y="6542129"/>
                  <a:pt x="5615304" y="6542448"/>
                  <a:pt x="5618196" y="6542448"/>
                </a:cubicBezTo>
                <a:cubicBezTo>
                  <a:pt x="5622371" y="6542767"/>
                  <a:pt x="5624300" y="6543724"/>
                  <a:pt x="5625585" y="6547233"/>
                </a:cubicBezTo>
                <a:cubicBezTo>
                  <a:pt x="5626870" y="6550742"/>
                  <a:pt x="5627833" y="6558399"/>
                  <a:pt x="5627833" y="6565098"/>
                </a:cubicBezTo>
                <a:cubicBezTo>
                  <a:pt x="5627833" y="6565098"/>
                  <a:pt x="5627833" y="6565098"/>
                  <a:pt x="5627833" y="6569245"/>
                </a:cubicBezTo>
                <a:cubicBezTo>
                  <a:pt x="5627833" y="6578178"/>
                  <a:pt x="5627833" y="6584239"/>
                  <a:pt x="5627512" y="6587430"/>
                </a:cubicBezTo>
                <a:cubicBezTo>
                  <a:pt x="5627191" y="6590301"/>
                  <a:pt x="5626548" y="6590939"/>
                  <a:pt x="5622693" y="6592534"/>
                </a:cubicBezTo>
                <a:cubicBezTo>
                  <a:pt x="5618516" y="6593810"/>
                  <a:pt x="5618516" y="6593810"/>
                  <a:pt x="5618516" y="6595405"/>
                </a:cubicBezTo>
                <a:cubicBezTo>
                  <a:pt x="5618516" y="6595405"/>
                  <a:pt x="5618516" y="6595405"/>
                  <a:pt x="5618516" y="6597638"/>
                </a:cubicBezTo>
                <a:cubicBezTo>
                  <a:pt x="5618516" y="6598914"/>
                  <a:pt x="5618838" y="6599233"/>
                  <a:pt x="5620123" y="6599233"/>
                </a:cubicBezTo>
                <a:cubicBezTo>
                  <a:pt x="5620123" y="6599233"/>
                  <a:pt x="5620123" y="6599233"/>
                  <a:pt x="5620765" y="6599233"/>
                </a:cubicBezTo>
                <a:cubicBezTo>
                  <a:pt x="5624300" y="6599233"/>
                  <a:pt x="5630404" y="6598914"/>
                  <a:pt x="5634581" y="6598914"/>
                </a:cubicBezTo>
                <a:cubicBezTo>
                  <a:pt x="5639721" y="6598914"/>
                  <a:pt x="5650323" y="6599233"/>
                  <a:pt x="5654178" y="6599233"/>
                </a:cubicBezTo>
                <a:cubicBezTo>
                  <a:pt x="5654178" y="6599233"/>
                  <a:pt x="5654178" y="6599233"/>
                  <a:pt x="5654821" y="6599233"/>
                </a:cubicBezTo>
                <a:cubicBezTo>
                  <a:pt x="5655785" y="6599233"/>
                  <a:pt x="5656427" y="6598595"/>
                  <a:pt x="5656427" y="6597319"/>
                </a:cubicBezTo>
                <a:cubicBezTo>
                  <a:pt x="5656427" y="6597319"/>
                  <a:pt x="5656427" y="6597319"/>
                  <a:pt x="5656427" y="6595405"/>
                </a:cubicBezTo>
                <a:cubicBezTo>
                  <a:pt x="5656427" y="6593491"/>
                  <a:pt x="5656427" y="6593491"/>
                  <a:pt x="5652251" y="6592534"/>
                </a:cubicBezTo>
                <a:cubicBezTo>
                  <a:pt x="5646468" y="6591258"/>
                  <a:pt x="5646468" y="6591258"/>
                  <a:pt x="5645504" y="6590939"/>
                </a:cubicBezTo>
                <a:cubicBezTo>
                  <a:pt x="5643576" y="6589982"/>
                  <a:pt x="5643255" y="6588706"/>
                  <a:pt x="5643255" y="6584239"/>
                </a:cubicBezTo>
                <a:cubicBezTo>
                  <a:pt x="5643255" y="6584239"/>
                  <a:pt x="5643255" y="6584239"/>
                  <a:pt x="5642934" y="6575945"/>
                </a:cubicBezTo>
                <a:cubicBezTo>
                  <a:pt x="5642934" y="6575945"/>
                  <a:pt x="5642934" y="6575945"/>
                  <a:pt x="5642934" y="6569883"/>
                </a:cubicBezTo>
                <a:cubicBezTo>
                  <a:pt x="5642934" y="6556804"/>
                  <a:pt x="5643576" y="6553933"/>
                  <a:pt x="5646468" y="6551061"/>
                </a:cubicBezTo>
                <a:cubicBezTo>
                  <a:pt x="5649038" y="6548828"/>
                  <a:pt x="5652894" y="6547233"/>
                  <a:pt x="5657712" y="6547233"/>
                </a:cubicBezTo>
                <a:cubicBezTo>
                  <a:pt x="5660604" y="6547233"/>
                  <a:pt x="5663496" y="6547552"/>
                  <a:pt x="5665102" y="6548190"/>
                </a:cubicBezTo>
                <a:cubicBezTo>
                  <a:pt x="5665744" y="6548190"/>
                  <a:pt x="5666066" y="6548509"/>
                  <a:pt x="5666387" y="6548509"/>
                </a:cubicBezTo>
                <a:cubicBezTo>
                  <a:pt x="5667352" y="6548509"/>
                  <a:pt x="5667994" y="6547552"/>
                  <a:pt x="5668315" y="6545000"/>
                </a:cubicBezTo>
                <a:cubicBezTo>
                  <a:pt x="5668315" y="6545000"/>
                  <a:pt x="5668315" y="6545000"/>
                  <a:pt x="5668636" y="6535748"/>
                </a:cubicBezTo>
                <a:cubicBezTo>
                  <a:pt x="5668636" y="6535748"/>
                  <a:pt x="5668636" y="6535748"/>
                  <a:pt x="5668636" y="6535429"/>
                </a:cubicBezTo>
                <a:cubicBezTo>
                  <a:pt x="5668958" y="6533515"/>
                  <a:pt x="5667352" y="6532558"/>
                  <a:pt x="5664138" y="6532558"/>
                </a:cubicBezTo>
                <a:cubicBezTo>
                  <a:pt x="5661567" y="6532558"/>
                  <a:pt x="5659640" y="6532877"/>
                  <a:pt x="5657712" y="6533515"/>
                </a:cubicBezTo>
                <a:cubicBezTo>
                  <a:pt x="5653858" y="6534153"/>
                  <a:pt x="5652571" y="6535110"/>
                  <a:pt x="5649038" y="6539258"/>
                </a:cubicBezTo>
                <a:cubicBezTo>
                  <a:pt x="5645825" y="6543086"/>
                  <a:pt x="5645825" y="6543086"/>
                  <a:pt x="5643898" y="6545319"/>
                </a:cubicBezTo>
                <a:cubicBezTo>
                  <a:pt x="5642934" y="6546276"/>
                  <a:pt x="5641649" y="6547233"/>
                  <a:pt x="5641327" y="6547233"/>
                </a:cubicBezTo>
                <a:cubicBezTo>
                  <a:pt x="5640364" y="6547233"/>
                  <a:pt x="5640042" y="6546276"/>
                  <a:pt x="5640042" y="6540853"/>
                </a:cubicBezTo>
                <a:cubicBezTo>
                  <a:pt x="5640042" y="6540853"/>
                  <a:pt x="5640042" y="6540853"/>
                  <a:pt x="5640364" y="6534791"/>
                </a:cubicBezTo>
                <a:cubicBezTo>
                  <a:pt x="5640364" y="6533515"/>
                  <a:pt x="5639721" y="6532558"/>
                  <a:pt x="5638758" y="6532558"/>
                </a:cubicBezTo>
                <a:close/>
                <a:moveTo>
                  <a:pt x="5580642" y="6532558"/>
                </a:moveTo>
                <a:cubicBezTo>
                  <a:pt x="5562120" y="6532558"/>
                  <a:pt x="5548308" y="6547870"/>
                  <a:pt x="5548308" y="6568604"/>
                </a:cubicBezTo>
                <a:cubicBezTo>
                  <a:pt x="5548308" y="6587743"/>
                  <a:pt x="5561180" y="6600821"/>
                  <a:pt x="5580013" y="6600821"/>
                </a:cubicBezTo>
                <a:cubicBezTo>
                  <a:pt x="5585350" y="6600821"/>
                  <a:pt x="5591315" y="6599545"/>
                  <a:pt x="5596022" y="6597631"/>
                </a:cubicBezTo>
                <a:cubicBezTo>
                  <a:pt x="5599475" y="6596355"/>
                  <a:pt x="5601047" y="6595398"/>
                  <a:pt x="5601360" y="6594761"/>
                </a:cubicBezTo>
                <a:cubicBezTo>
                  <a:pt x="5601673" y="6593804"/>
                  <a:pt x="5602929" y="6585191"/>
                  <a:pt x="5602929" y="6582958"/>
                </a:cubicBezTo>
                <a:cubicBezTo>
                  <a:pt x="5602929" y="6582320"/>
                  <a:pt x="5602302" y="6582001"/>
                  <a:pt x="5601987" y="6582001"/>
                </a:cubicBezTo>
                <a:cubicBezTo>
                  <a:pt x="5601987" y="6582001"/>
                  <a:pt x="5601673" y="6582001"/>
                  <a:pt x="5601360" y="6582320"/>
                </a:cubicBezTo>
                <a:cubicBezTo>
                  <a:pt x="5597278" y="6585829"/>
                  <a:pt x="5588174" y="6589019"/>
                  <a:pt x="5581583" y="6589019"/>
                </a:cubicBezTo>
                <a:cubicBezTo>
                  <a:pt x="5570596" y="6589019"/>
                  <a:pt x="5562748" y="6579449"/>
                  <a:pt x="5562748" y="6566690"/>
                </a:cubicBezTo>
                <a:cubicBezTo>
                  <a:pt x="5562748" y="6562224"/>
                  <a:pt x="5563062" y="6561905"/>
                  <a:pt x="5567770" y="6561905"/>
                </a:cubicBezTo>
                <a:lnTo>
                  <a:pt x="5597592" y="6561905"/>
                </a:lnTo>
                <a:cubicBezTo>
                  <a:pt x="5602616" y="6561905"/>
                  <a:pt x="5603870" y="6560629"/>
                  <a:pt x="5603870" y="6557120"/>
                </a:cubicBezTo>
                <a:cubicBezTo>
                  <a:pt x="5603870" y="6541490"/>
                  <a:pt x="5595709" y="6532558"/>
                  <a:pt x="5580642" y="6532558"/>
                </a:cubicBezTo>
                <a:close/>
                <a:moveTo>
                  <a:pt x="5480669" y="6532558"/>
                </a:moveTo>
                <a:cubicBezTo>
                  <a:pt x="5479091" y="6532558"/>
                  <a:pt x="5478458" y="6532874"/>
                  <a:pt x="5478458" y="6534138"/>
                </a:cubicBezTo>
                <a:cubicBezTo>
                  <a:pt x="5478458" y="6534138"/>
                  <a:pt x="5478458" y="6534138"/>
                  <a:pt x="5478458" y="6536666"/>
                </a:cubicBezTo>
                <a:cubicBezTo>
                  <a:pt x="5478458" y="6537614"/>
                  <a:pt x="5478775" y="6538562"/>
                  <a:pt x="5479722" y="6538878"/>
                </a:cubicBezTo>
                <a:cubicBezTo>
                  <a:pt x="5482566" y="6539826"/>
                  <a:pt x="5482882" y="6539826"/>
                  <a:pt x="5483831" y="6542038"/>
                </a:cubicBezTo>
                <a:cubicBezTo>
                  <a:pt x="5486042" y="6547410"/>
                  <a:pt x="5488570" y="6554046"/>
                  <a:pt x="5494572" y="6571110"/>
                </a:cubicBezTo>
                <a:cubicBezTo>
                  <a:pt x="5500576" y="6587541"/>
                  <a:pt x="5501839" y="6590385"/>
                  <a:pt x="5503420" y="6594809"/>
                </a:cubicBezTo>
                <a:cubicBezTo>
                  <a:pt x="5504998" y="6599233"/>
                  <a:pt x="5504998" y="6599233"/>
                  <a:pt x="5506262" y="6599233"/>
                </a:cubicBezTo>
                <a:cubicBezTo>
                  <a:pt x="5506578" y="6599233"/>
                  <a:pt x="5507211" y="6599233"/>
                  <a:pt x="5507842" y="6599233"/>
                </a:cubicBezTo>
                <a:cubicBezTo>
                  <a:pt x="5512266" y="6598285"/>
                  <a:pt x="5512582" y="6598285"/>
                  <a:pt x="5513845" y="6598285"/>
                </a:cubicBezTo>
                <a:cubicBezTo>
                  <a:pt x="5515426" y="6597969"/>
                  <a:pt x="5516057" y="6597653"/>
                  <a:pt x="5516373" y="6597021"/>
                </a:cubicBezTo>
                <a:cubicBezTo>
                  <a:pt x="5517006" y="6596073"/>
                  <a:pt x="5517006" y="6596073"/>
                  <a:pt x="5518269" y="6592913"/>
                </a:cubicBezTo>
                <a:cubicBezTo>
                  <a:pt x="5518900" y="6590385"/>
                  <a:pt x="5519849" y="6588173"/>
                  <a:pt x="5523957" y="6577746"/>
                </a:cubicBezTo>
                <a:cubicBezTo>
                  <a:pt x="5535015" y="6550570"/>
                  <a:pt x="5535015" y="6550570"/>
                  <a:pt x="5536595" y="6546778"/>
                </a:cubicBezTo>
                <a:cubicBezTo>
                  <a:pt x="5538808" y="6541090"/>
                  <a:pt x="5539438" y="6539826"/>
                  <a:pt x="5541019" y="6539194"/>
                </a:cubicBezTo>
                <a:cubicBezTo>
                  <a:pt x="5543547" y="6538562"/>
                  <a:pt x="5543547" y="6538562"/>
                  <a:pt x="5543547" y="6536666"/>
                </a:cubicBezTo>
                <a:lnTo>
                  <a:pt x="5543547" y="6534138"/>
                </a:lnTo>
                <a:cubicBezTo>
                  <a:pt x="5543547" y="6532874"/>
                  <a:pt x="5543230" y="6532558"/>
                  <a:pt x="5542282" y="6532558"/>
                </a:cubicBezTo>
                <a:cubicBezTo>
                  <a:pt x="5542282" y="6532558"/>
                  <a:pt x="5542282" y="6532558"/>
                  <a:pt x="5541019" y="6532558"/>
                </a:cubicBezTo>
                <a:cubicBezTo>
                  <a:pt x="5538174" y="6532874"/>
                  <a:pt x="5535331" y="6532874"/>
                  <a:pt x="5533119" y="6532874"/>
                </a:cubicBezTo>
                <a:cubicBezTo>
                  <a:pt x="5530277" y="6532874"/>
                  <a:pt x="5525222" y="6532874"/>
                  <a:pt x="5523640" y="6532874"/>
                </a:cubicBezTo>
                <a:cubicBezTo>
                  <a:pt x="5523010" y="6532558"/>
                  <a:pt x="5522692" y="6532558"/>
                  <a:pt x="5522060" y="6532558"/>
                </a:cubicBezTo>
                <a:cubicBezTo>
                  <a:pt x="5521113" y="6532558"/>
                  <a:pt x="5520482" y="6533190"/>
                  <a:pt x="5520482" y="6534138"/>
                </a:cubicBezTo>
                <a:cubicBezTo>
                  <a:pt x="5520482" y="6534138"/>
                  <a:pt x="5520482" y="6534138"/>
                  <a:pt x="5520482" y="6536666"/>
                </a:cubicBezTo>
                <a:cubicBezTo>
                  <a:pt x="5520482" y="6537930"/>
                  <a:pt x="5521113" y="6538246"/>
                  <a:pt x="5522692" y="6538562"/>
                </a:cubicBezTo>
                <a:cubicBezTo>
                  <a:pt x="5525852" y="6539194"/>
                  <a:pt x="5527748" y="6540774"/>
                  <a:pt x="5527748" y="6542354"/>
                </a:cubicBezTo>
                <a:cubicBezTo>
                  <a:pt x="5527748" y="6543618"/>
                  <a:pt x="5526800" y="6547410"/>
                  <a:pt x="5522692" y="6558786"/>
                </a:cubicBezTo>
                <a:cubicBezTo>
                  <a:pt x="5522692" y="6558786"/>
                  <a:pt x="5522692" y="6558786"/>
                  <a:pt x="5518900" y="6568898"/>
                </a:cubicBezTo>
                <a:cubicBezTo>
                  <a:pt x="5518269" y="6572058"/>
                  <a:pt x="5517321" y="6574270"/>
                  <a:pt x="5516690" y="6576482"/>
                </a:cubicBezTo>
                <a:cubicBezTo>
                  <a:pt x="5516690" y="6576482"/>
                  <a:pt x="5516690" y="6576482"/>
                  <a:pt x="5515426" y="6579958"/>
                </a:cubicBezTo>
                <a:cubicBezTo>
                  <a:pt x="5515426" y="6579958"/>
                  <a:pt x="5515426" y="6579958"/>
                  <a:pt x="5515109" y="6581854"/>
                </a:cubicBezTo>
                <a:cubicBezTo>
                  <a:pt x="5514793" y="6582801"/>
                  <a:pt x="5514793" y="6583433"/>
                  <a:pt x="5514478" y="6583433"/>
                </a:cubicBezTo>
                <a:cubicBezTo>
                  <a:pt x="5514162" y="6583433"/>
                  <a:pt x="5511634" y="6575218"/>
                  <a:pt x="5507526" y="6561946"/>
                </a:cubicBezTo>
                <a:cubicBezTo>
                  <a:pt x="5507526" y="6561946"/>
                  <a:pt x="5507526" y="6561946"/>
                  <a:pt x="5504367" y="6551518"/>
                </a:cubicBezTo>
                <a:cubicBezTo>
                  <a:pt x="5503735" y="6549622"/>
                  <a:pt x="5503104" y="6547726"/>
                  <a:pt x="5502471" y="6545514"/>
                </a:cubicBezTo>
                <a:cubicBezTo>
                  <a:pt x="5502156" y="6544566"/>
                  <a:pt x="5502156" y="6543618"/>
                  <a:pt x="5502156" y="6542986"/>
                </a:cubicBezTo>
                <a:cubicBezTo>
                  <a:pt x="5502156" y="6541090"/>
                  <a:pt x="5503420" y="6540142"/>
                  <a:pt x="5507211" y="6539194"/>
                </a:cubicBezTo>
                <a:cubicBezTo>
                  <a:pt x="5510686" y="6538246"/>
                  <a:pt x="5510686" y="6538246"/>
                  <a:pt x="5510686" y="6536666"/>
                </a:cubicBezTo>
                <a:cubicBezTo>
                  <a:pt x="5510686" y="6536666"/>
                  <a:pt x="5510686" y="6536666"/>
                  <a:pt x="5510686" y="6534138"/>
                </a:cubicBezTo>
                <a:cubicBezTo>
                  <a:pt x="5510686" y="6532874"/>
                  <a:pt x="5510371" y="6532558"/>
                  <a:pt x="5509106" y="6532558"/>
                </a:cubicBezTo>
                <a:cubicBezTo>
                  <a:pt x="5509106" y="6532558"/>
                  <a:pt x="5509106" y="6532558"/>
                  <a:pt x="5507526" y="6532558"/>
                </a:cubicBezTo>
                <a:cubicBezTo>
                  <a:pt x="5503735" y="6532874"/>
                  <a:pt x="5499944" y="6532874"/>
                  <a:pt x="5493624" y="6532874"/>
                </a:cubicBezTo>
                <a:cubicBezTo>
                  <a:pt x="5490781" y="6532874"/>
                  <a:pt x="5488253" y="6532874"/>
                  <a:pt x="5486989" y="6532874"/>
                </a:cubicBezTo>
                <a:cubicBezTo>
                  <a:pt x="5480986" y="6532558"/>
                  <a:pt x="5480986" y="6532558"/>
                  <a:pt x="5480669" y="6532558"/>
                </a:cubicBezTo>
                <a:close/>
                <a:moveTo>
                  <a:pt x="5463439" y="6532558"/>
                </a:moveTo>
                <a:cubicBezTo>
                  <a:pt x="5463117" y="6532558"/>
                  <a:pt x="5462797" y="6532558"/>
                  <a:pt x="5462477" y="6532877"/>
                </a:cubicBezTo>
                <a:cubicBezTo>
                  <a:pt x="5462477" y="6532877"/>
                  <a:pt x="5462477" y="6532877"/>
                  <a:pt x="5461194" y="6532877"/>
                </a:cubicBezTo>
                <a:cubicBezTo>
                  <a:pt x="5461194" y="6532877"/>
                  <a:pt x="5461194" y="6532877"/>
                  <a:pt x="5442603" y="6534791"/>
                </a:cubicBezTo>
                <a:cubicBezTo>
                  <a:pt x="5440679" y="6535110"/>
                  <a:pt x="5440359" y="6535429"/>
                  <a:pt x="5440359" y="6536705"/>
                </a:cubicBezTo>
                <a:cubicBezTo>
                  <a:pt x="5440359" y="6536705"/>
                  <a:pt x="5440359" y="6536705"/>
                  <a:pt x="5440359" y="6539258"/>
                </a:cubicBezTo>
                <a:cubicBezTo>
                  <a:pt x="5440359" y="6540534"/>
                  <a:pt x="5440999" y="6540853"/>
                  <a:pt x="5444205" y="6541172"/>
                </a:cubicBezTo>
                <a:cubicBezTo>
                  <a:pt x="5449334" y="6541810"/>
                  <a:pt x="5449654" y="6542767"/>
                  <a:pt x="5449654" y="6558399"/>
                </a:cubicBezTo>
                <a:lnTo>
                  <a:pt x="5449654" y="6569245"/>
                </a:lnTo>
                <a:cubicBezTo>
                  <a:pt x="5449654" y="6578178"/>
                  <a:pt x="5449654" y="6584239"/>
                  <a:pt x="5449334" y="6587430"/>
                </a:cubicBezTo>
                <a:cubicBezTo>
                  <a:pt x="5449334" y="6590301"/>
                  <a:pt x="5448373" y="6590939"/>
                  <a:pt x="5444526" y="6592534"/>
                </a:cubicBezTo>
                <a:cubicBezTo>
                  <a:pt x="5440359" y="6593810"/>
                  <a:pt x="5440359" y="6593810"/>
                  <a:pt x="5440359" y="6595405"/>
                </a:cubicBezTo>
                <a:cubicBezTo>
                  <a:pt x="5440359" y="6595405"/>
                  <a:pt x="5440359" y="6595405"/>
                  <a:pt x="5440359" y="6597638"/>
                </a:cubicBezTo>
                <a:cubicBezTo>
                  <a:pt x="5440359" y="6598914"/>
                  <a:pt x="5440679" y="6599233"/>
                  <a:pt x="5441961" y="6599233"/>
                </a:cubicBezTo>
                <a:cubicBezTo>
                  <a:pt x="5441961" y="6599233"/>
                  <a:pt x="5441961" y="6599233"/>
                  <a:pt x="5442923" y="6599233"/>
                </a:cubicBezTo>
                <a:cubicBezTo>
                  <a:pt x="5446128" y="6599233"/>
                  <a:pt x="5452220" y="6598914"/>
                  <a:pt x="5457348" y="6598914"/>
                </a:cubicBezTo>
                <a:cubicBezTo>
                  <a:pt x="5462157" y="6598914"/>
                  <a:pt x="5468247" y="6599233"/>
                  <a:pt x="5471452" y="6599233"/>
                </a:cubicBezTo>
                <a:cubicBezTo>
                  <a:pt x="5471452" y="6599233"/>
                  <a:pt x="5471452" y="6599233"/>
                  <a:pt x="5472414" y="6599233"/>
                </a:cubicBezTo>
                <a:cubicBezTo>
                  <a:pt x="5473376" y="6599233"/>
                  <a:pt x="5473697" y="6598914"/>
                  <a:pt x="5473697" y="6597638"/>
                </a:cubicBezTo>
                <a:cubicBezTo>
                  <a:pt x="5473697" y="6597638"/>
                  <a:pt x="5473697" y="6597638"/>
                  <a:pt x="5473697" y="6595405"/>
                </a:cubicBezTo>
                <a:cubicBezTo>
                  <a:pt x="5473697" y="6593810"/>
                  <a:pt x="5473697" y="6593491"/>
                  <a:pt x="5469850" y="6592534"/>
                </a:cubicBezTo>
                <a:cubicBezTo>
                  <a:pt x="5466002" y="6591258"/>
                  <a:pt x="5465362" y="6590301"/>
                  <a:pt x="5465042" y="6587430"/>
                </a:cubicBezTo>
                <a:cubicBezTo>
                  <a:pt x="5464721" y="6584239"/>
                  <a:pt x="5464721" y="6577221"/>
                  <a:pt x="5464721" y="6569245"/>
                </a:cubicBezTo>
                <a:cubicBezTo>
                  <a:pt x="5464721" y="6569245"/>
                  <a:pt x="5464721" y="6569245"/>
                  <a:pt x="5464721" y="6562865"/>
                </a:cubicBezTo>
                <a:cubicBezTo>
                  <a:pt x="5464721" y="6555528"/>
                  <a:pt x="5464721" y="6542448"/>
                  <a:pt x="5465042" y="6540215"/>
                </a:cubicBezTo>
                <a:cubicBezTo>
                  <a:pt x="5465042" y="6535429"/>
                  <a:pt x="5465042" y="6535429"/>
                  <a:pt x="5465042" y="6535110"/>
                </a:cubicBezTo>
                <a:cubicBezTo>
                  <a:pt x="5465042" y="6533515"/>
                  <a:pt x="5464721" y="6532558"/>
                  <a:pt x="5463439" y="6532558"/>
                </a:cubicBezTo>
                <a:close/>
                <a:moveTo>
                  <a:pt x="5375310" y="6532558"/>
                </a:moveTo>
                <a:cubicBezTo>
                  <a:pt x="5374996" y="6532558"/>
                  <a:pt x="5374056" y="6532877"/>
                  <a:pt x="5373115" y="6532877"/>
                </a:cubicBezTo>
                <a:cubicBezTo>
                  <a:pt x="5373115" y="6532877"/>
                  <a:pt x="5373115" y="6532877"/>
                  <a:pt x="5354928" y="6535110"/>
                </a:cubicBezTo>
                <a:cubicBezTo>
                  <a:pt x="5353046" y="6535429"/>
                  <a:pt x="5353046" y="6535748"/>
                  <a:pt x="5353046" y="6537663"/>
                </a:cubicBezTo>
                <a:lnTo>
                  <a:pt x="5353046" y="6540534"/>
                </a:lnTo>
                <a:cubicBezTo>
                  <a:pt x="5353046" y="6541491"/>
                  <a:pt x="5353674" y="6541810"/>
                  <a:pt x="5356496" y="6542129"/>
                </a:cubicBezTo>
                <a:cubicBezTo>
                  <a:pt x="5360573" y="6542448"/>
                  <a:pt x="5361827" y="6543086"/>
                  <a:pt x="5362453" y="6545638"/>
                </a:cubicBezTo>
                <a:cubicBezTo>
                  <a:pt x="5363394" y="6547871"/>
                  <a:pt x="5364021" y="6558080"/>
                  <a:pt x="5364021" y="6564779"/>
                </a:cubicBezTo>
                <a:cubicBezTo>
                  <a:pt x="5364021" y="6564779"/>
                  <a:pt x="5364021" y="6564779"/>
                  <a:pt x="5364021" y="6569245"/>
                </a:cubicBezTo>
                <a:cubicBezTo>
                  <a:pt x="5364021" y="6577540"/>
                  <a:pt x="5364021" y="6584877"/>
                  <a:pt x="5363707" y="6587430"/>
                </a:cubicBezTo>
                <a:cubicBezTo>
                  <a:pt x="5363707" y="6590301"/>
                  <a:pt x="5362768" y="6591258"/>
                  <a:pt x="5359004" y="6592534"/>
                </a:cubicBezTo>
                <a:cubicBezTo>
                  <a:pt x="5355241" y="6593491"/>
                  <a:pt x="5354928" y="6593810"/>
                  <a:pt x="5354928" y="6595405"/>
                </a:cubicBezTo>
                <a:cubicBezTo>
                  <a:pt x="5354928" y="6595405"/>
                  <a:pt x="5354928" y="6595405"/>
                  <a:pt x="5354928" y="6597638"/>
                </a:cubicBezTo>
                <a:cubicBezTo>
                  <a:pt x="5354928" y="6598914"/>
                  <a:pt x="5355241" y="6599233"/>
                  <a:pt x="5356496" y="6599233"/>
                </a:cubicBezTo>
                <a:cubicBezTo>
                  <a:pt x="5356496" y="6599233"/>
                  <a:pt x="5356496" y="6599233"/>
                  <a:pt x="5357436" y="6599233"/>
                </a:cubicBezTo>
                <a:cubicBezTo>
                  <a:pt x="5360258" y="6599233"/>
                  <a:pt x="5366530" y="6598914"/>
                  <a:pt x="5371547" y="6598914"/>
                </a:cubicBezTo>
                <a:cubicBezTo>
                  <a:pt x="5376251" y="6598914"/>
                  <a:pt x="5382209" y="6599233"/>
                  <a:pt x="5385344" y="6599233"/>
                </a:cubicBezTo>
                <a:cubicBezTo>
                  <a:pt x="5385344" y="6599233"/>
                  <a:pt x="5385344" y="6599233"/>
                  <a:pt x="5386286" y="6599233"/>
                </a:cubicBezTo>
                <a:cubicBezTo>
                  <a:pt x="5387227" y="6599233"/>
                  <a:pt x="5387854" y="6598914"/>
                  <a:pt x="5387854" y="6597638"/>
                </a:cubicBezTo>
                <a:cubicBezTo>
                  <a:pt x="5387854" y="6597638"/>
                  <a:pt x="5387854" y="6597638"/>
                  <a:pt x="5387854" y="6595405"/>
                </a:cubicBezTo>
                <a:cubicBezTo>
                  <a:pt x="5387854" y="6593810"/>
                  <a:pt x="5387539" y="6593810"/>
                  <a:pt x="5383777" y="6592534"/>
                </a:cubicBezTo>
                <a:cubicBezTo>
                  <a:pt x="5380014" y="6591258"/>
                  <a:pt x="5379387" y="6590301"/>
                  <a:pt x="5379073" y="6587430"/>
                </a:cubicBezTo>
                <a:cubicBezTo>
                  <a:pt x="5379073" y="6584558"/>
                  <a:pt x="5378760" y="6577540"/>
                  <a:pt x="5378760" y="6569245"/>
                </a:cubicBezTo>
                <a:cubicBezTo>
                  <a:pt x="5378760" y="6569245"/>
                  <a:pt x="5378760" y="6569245"/>
                  <a:pt x="5378760" y="6566055"/>
                </a:cubicBezTo>
                <a:cubicBezTo>
                  <a:pt x="5378760" y="6557442"/>
                  <a:pt x="5379387" y="6554571"/>
                  <a:pt x="5381582" y="6551380"/>
                </a:cubicBezTo>
                <a:cubicBezTo>
                  <a:pt x="5384404" y="6547233"/>
                  <a:pt x="5389422" y="6544681"/>
                  <a:pt x="5394439" y="6544681"/>
                </a:cubicBezTo>
                <a:cubicBezTo>
                  <a:pt x="5399143" y="6544681"/>
                  <a:pt x="5402592" y="6546595"/>
                  <a:pt x="5404159" y="6550104"/>
                </a:cubicBezTo>
                <a:cubicBezTo>
                  <a:pt x="5405100" y="6552975"/>
                  <a:pt x="5405414" y="6556485"/>
                  <a:pt x="5405414" y="6565098"/>
                </a:cubicBezTo>
                <a:cubicBezTo>
                  <a:pt x="5405414" y="6565098"/>
                  <a:pt x="5405414" y="6565098"/>
                  <a:pt x="5405414" y="6569245"/>
                </a:cubicBezTo>
                <a:cubicBezTo>
                  <a:pt x="5405414" y="6577221"/>
                  <a:pt x="5405414" y="6584558"/>
                  <a:pt x="5405100" y="6587430"/>
                </a:cubicBezTo>
                <a:cubicBezTo>
                  <a:pt x="5405100" y="6590301"/>
                  <a:pt x="5404159" y="6591258"/>
                  <a:pt x="5400397" y="6592534"/>
                </a:cubicBezTo>
                <a:cubicBezTo>
                  <a:pt x="5396634" y="6593491"/>
                  <a:pt x="5396321" y="6593810"/>
                  <a:pt x="5396321" y="6595405"/>
                </a:cubicBezTo>
                <a:cubicBezTo>
                  <a:pt x="5396321" y="6595405"/>
                  <a:pt x="5396321" y="6595405"/>
                  <a:pt x="5396321" y="6597638"/>
                </a:cubicBezTo>
                <a:cubicBezTo>
                  <a:pt x="5396321" y="6598914"/>
                  <a:pt x="5396947" y="6599233"/>
                  <a:pt x="5397888" y="6599233"/>
                </a:cubicBezTo>
                <a:cubicBezTo>
                  <a:pt x="5397888" y="6599233"/>
                  <a:pt x="5397888" y="6599233"/>
                  <a:pt x="5398829" y="6599233"/>
                </a:cubicBezTo>
                <a:cubicBezTo>
                  <a:pt x="5401964" y="6599233"/>
                  <a:pt x="5407922" y="6598914"/>
                  <a:pt x="5412940" y="6598914"/>
                </a:cubicBezTo>
                <a:cubicBezTo>
                  <a:pt x="5417644" y="6598914"/>
                  <a:pt x="5423602" y="6599233"/>
                  <a:pt x="5427050" y="6599233"/>
                </a:cubicBezTo>
                <a:cubicBezTo>
                  <a:pt x="5427050" y="6599233"/>
                  <a:pt x="5427050" y="6599233"/>
                  <a:pt x="5427991" y="6599233"/>
                </a:cubicBezTo>
                <a:cubicBezTo>
                  <a:pt x="5428932" y="6599233"/>
                  <a:pt x="5429245" y="6598914"/>
                  <a:pt x="5429245" y="6597638"/>
                </a:cubicBezTo>
                <a:cubicBezTo>
                  <a:pt x="5429245" y="6597638"/>
                  <a:pt x="5429245" y="6597638"/>
                  <a:pt x="5429245" y="6595405"/>
                </a:cubicBezTo>
                <a:cubicBezTo>
                  <a:pt x="5429245" y="6593810"/>
                  <a:pt x="5429245" y="6593491"/>
                  <a:pt x="5425169" y="6592534"/>
                </a:cubicBezTo>
                <a:cubicBezTo>
                  <a:pt x="5421407" y="6591258"/>
                  <a:pt x="5420779" y="6590301"/>
                  <a:pt x="5420466" y="6587430"/>
                </a:cubicBezTo>
                <a:cubicBezTo>
                  <a:pt x="5420466" y="6584877"/>
                  <a:pt x="5420151" y="6577221"/>
                  <a:pt x="5420151" y="6569245"/>
                </a:cubicBezTo>
                <a:cubicBezTo>
                  <a:pt x="5420151" y="6569245"/>
                  <a:pt x="5420151" y="6569245"/>
                  <a:pt x="5420151" y="6565098"/>
                </a:cubicBezTo>
                <a:cubicBezTo>
                  <a:pt x="5420151" y="6545638"/>
                  <a:pt x="5420151" y="6545638"/>
                  <a:pt x="5418897" y="6542448"/>
                </a:cubicBezTo>
                <a:cubicBezTo>
                  <a:pt x="5416390" y="6536067"/>
                  <a:pt x="5409804" y="6532558"/>
                  <a:pt x="5400397" y="6532558"/>
                </a:cubicBezTo>
                <a:cubicBezTo>
                  <a:pt x="5393184" y="6532558"/>
                  <a:pt x="5390049" y="6534153"/>
                  <a:pt x="5383777" y="6540853"/>
                </a:cubicBezTo>
                <a:cubicBezTo>
                  <a:pt x="5383777" y="6540853"/>
                  <a:pt x="5383777" y="6540853"/>
                  <a:pt x="5381268" y="6543405"/>
                </a:cubicBezTo>
                <a:cubicBezTo>
                  <a:pt x="5381268" y="6543405"/>
                  <a:pt x="5381268" y="6543405"/>
                  <a:pt x="5380014" y="6545000"/>
                </a:cubicBezTo>
                <a:cubicBezTo>
                  <a:pt x="5379701" y="6545638"/>
                  <a:pt x="5379073" y="6545957"/>
                  <a:pt x="5378760" y="6545957"/>
                </a:cubicBezTo>
                <a:cubicBezTo>
                  <a:pt x="5378132" y="6545957"/>
                  <a:pt x="5377506" y="6544681"/>
                  <a:pt x="5377506" y="6543086"/>
                </a:cubicBezTo>
                <a:cubicBezTo>
                  <a:pt x="5377506" y="6542448"/>
                  <a:pt x="5377192" y="6536067"/>
                  <a:pt x="5376878" y="6535110"/>
                </a:cubicBezTo>
                <a:cubicBezTo>
                  <a:pt x="5376878" y="6533515"/>
                  <a:pt x="5376251" y="6532558"/>
                  <a:pt x="5375310" y="6532558"/>
                </a:cubicBezTo>
                <a:close/>
                <a:moveTo>
                  <a:pt x="5981693" y="6519858"/>
                </a:moveTo>
                <a:lnTo>
                  <a:pt x="5980106" y="6526208"/>
                </a:lnTo>
                <a:lnTo>
                  <a:pt x="5981693" y="6527796"/>
                </a:lnTo>
                <a:lnTo>
                  <a:pt x="5983280" y="6526208"/>
                </a:lnTo>
                <a:lnTo>
                  <a:pt x="5995980" y="6530971"/>
                </a:lnTo>
                <a:lnTo>
                  <a:pt x="5975343" y="6540496"/>
                </a:lnTo>
                <a:lnTo>
                  <a:pt x="5973755" y="6543671"/>
                </a:lnTo>
                <a:lnTo>
                  <a:pt x="5995980" y="6548434"/>
                </a:lnTo>
                <a:lnTo>
                  <a:pt x="5997568" y="6550021"/>
                </a:lnTo>
                <a:lnTo>
                  <a:pt x="5999156" y="6550021"/>
                </a:lnTo>
                <a:lnTo>
                  <a:pt x="5999156" y="6545259"/>
                </a:lnTo>
                <a:lnTo>
                  <a:pt x="5999156" y="6543671"/>
                </a:lnTo>
                <a:lnTo>
                  <a:pt x="5997568" y="6545259"/>
                </a:lnTo>
                <a:lnTo>
                  <a:pt x="5983280" y="6542084"/>
                </a:lnTo>
                <a:lnTo>
                  <a:pt x="6003918" y="6534146"/>
                </a:lnTo>
                <a:lnTo>
                  <a:pt x="6005506" y="6529383"/>
                </a:lnTo>
                <a:lnTo>
                  <a:pt x="6003918" y="6529383"/>
                </a:lnTo>
                <a:lnTo>
                  <a:pt x="6002330" y="6529383"/>
                </a:lnTo>
                <a:lnTo>
                  <a:pt x="5983280" y="6521446"/>
                </a:lnTo>
                <a:lnTo>
                  <a:pt x="5983280" y="6519858"/>
                </a:lnTo>
                <a:close/>
                <a:moveTo>
                  <a:pt x="6113455" y="6516683"/>
                </a:moveTo>
                <a:lnTo>
                  <a:pt x="6121393" y="6527796"/>
                </a:lnTo>
                <a:lnTo>
                  <a:pt x="6113455" y="6527796"/>
                </a:lnTo>
                <a:close/>
                <a:moveTo>
                  <a:pt x="6103930" y="6516683"/>
                </a:moveTo>
                <a:lnTo>
                  <a:pt x="6103930" y="6527796"/>
                </a:lnTo>
                <a:lnTo>
                  <a:pt x="6095992" y="6527796"/>
                </a:lnTo>
                <a:close/>
                <a:moveTo>
                  <a:pt x="4716822" y="6515097"/>
                </a:moveTo>
                <a:cubicBezTo>
                  <a:pt x="4721967" y="6515097"/>
                  <a:pt x="4725503" y="6515412"/>
                  <a:pt x="4728076" y="6516040"/>
                </a:cubicBezTo>
                <a:cubicBezTo>
                  <a:pt x="4734507" y="6517612"/>
                  <a:pt x="4738685" y="6523271"/>
                  <a:pt x="4738685" y="6530501"/>
                </a:cubicBezTo>
                <a:cubicBezTo>
                  <a:pt x="4738685" y="6535530"/>
                  <a:pt x="4736437" y="6540560"/>
                  <a:pt x="4732898" y="6543389"/>
                </a:cubicBezTo>
                <a:cubicBezTo>
                  <a:pt x="4729683" y="6545904"/>
                  <a:pt x="4724858" y="6546847"/>
                  <a:pt x="4716180" y="6546847"/>
                </a:cubicBezTo>
                <a:cubicBezTo>
                  <a:pt x="4713927" y="6546847"/>
                  <a:pt x="4713285" y="6546533"/>
                  <a:pt x="4713607" y="6543704"/>
                </a:cubicBezTo>
                <a:cubicBezTo>
                  <a:pt x="4713607" y="6543704"/>
                  <a:pt x="4713607" y="6543704"/>
                  <a:pt x="4713285" y="6540246"/>
                </a:cubicBezTo>
                <a:cubicBezTo>
                  <a:pt x="4713285" y="6540246"/>
                  <a:pt x="4713285" y="6540246"/>
                  <a:pt x="4713285" y="6535530"/>
                </a:cubicBezTo>
                <a:cubicBezTo>
                  <a:pt x="4713285" y="6535530"/>
                  <a:pt x="4713285" y="6535530"/>
                  <a:pt x="4713607" y="6519813"/>
                </a:cubicBezTo>
                <a:lnTo>
                  <a:pt x="4713607" y="6517298"/>
                </a:lnTo>
                <a:cubicBezTo>
                  <a:pt x="4713607" y="6515412"/>
                  <a:pt x="4713927" y="6515097"/>
                  <a:pt x="4716822" y="6515097"/>
                </a:cubicBezTo>
                <a:close/>
                <a:moveTo>
                  <a:pt x="6214308" y="6515096"/>
                </a:moveTo>
                <a:cubicBezTo>
                  <a:pt x="6220129" y="6513508"/>
                  <a:pt x="6223895" y="6518906"/>
                  <a:pt x="6224580" y="6523033"/>
                </a:cubicBezTo>
                <a:lnTo>
                  <a:pt x="6211226" y="6529383"/>
                </a:lnTo>
                <a:cubicBezTo>
                  <a:pt x="6208829" y="6524303"/>
                  <a:pt x="6207117" y="6516683"/>
                  <a:pt x="6214308" y="6515096"/>
                </a:cubicBezTo>
                <a:close/>
                <a:moveTo>
                  <a:pt x="6121392" y="6513508"/>
                </a:moveTo>
                <a:lnTo>
                  <a:pt x="6153142" y="6527796"/>
                </a:lnTo>
                <a:lnTo>
                  <a:pt x="6132505" y="6527796"/>
                </a:lnTo>
                <a:close/>
                <a:moveTo>
                  <a:pt x="6094405" y="6513508"/>
                </a:moveTo>
                <a:lnTo>
                  <a:pt x="6084881" y="6527796"/>
                </a:lnTo>
                <a:lnTo>
                  <a:pt x="6062656" y="6527796"/>
                </a:lnTo>
                <a:close/>
                <a:moveTo>
                  <a:pt x="5802498" y="6508746"/>
                </a:moveTo>
                <a:cubicBezTo>
                  <a:pt x="5802174" y="6508746"/>
                  <a:pt x="5802174" y="6508746"/>
                  <a:pt x="5799587" y="6509699"/>
                </a:cubicBezTo>
                <a:cubicBezTo>
                  <a:pt x="5799587" y="6509699"/>
                  <a:pt x="5799587" y="6509699"/>
                  <a:pt x="5791174" y="6512874"/>
                </a:cubicBezTo>
                <a:cubicBezTo>
                  <a:pt x="5788262" y="6513826"/>
                  <a:pt x="5787614" y="6514779"/>
                  <a:pt x="5787614" y="6517636"/>
                </a:cubicBezTo>
                <a:cubicBezTo>
                  <a:pt x="5787614" y="6519224"/>
                  <a:pt x="5787614" y="6521129"/>
                  <a:pt x="5787614" y="6523351"/>
                </a:cubicBezTo>
                <a:cubicBezTo>
                  <a:pt x="5787938" y="6527161"/>
                  <a:pt x="5788262" y="6531289"/>
                  <a:pt x="5788262" y="6531924"/>
                </a:cubicBezTo>
                <a:cubicBezTo>
                  <a:pt x="5788262" y="6533829"/>
                  <a:pt x="5787290" y="6534781"/>
                  <a:pt x="5784703" y="6534781"/>
                </a:cubicBezTo>
                <a:cubicBezTo>
                  <a:pt x="5784379" y="6534781"/>
                  <a:pt x="5783731" y="6534781"/>
                  <a:pt x="5783085" y="6534464"/>
                </a:cubicBezTo>
                <a:cubicBezTo>
                  <a:pt x="5781790" y="6534464"/>
                  <a:pt x="5780495" y="6534464"/>
                  <a:pt x="5780172" y="6534464"/>
                </a:cubicBezTo>
                <a:cubicBezTo>
                  <a:pt x="5778877" y="6534464"/>
                  <a:pt x="5778554" y="6534464"/>
                  <a:pt x="5777584" y="6537639"/>
                </a:cubicBezTo>
                <a:cubicBezTo>
                  <a:pt x="5777584" y="6537639"/>
                  <a:pt x="5777584" y="6537639"/>
                  <a:pt x="5775966" y="6541766"/>
                </a:cubicBezTo>
                <a:cubicBezTo>
                  <a:pt x="5775318" y="6542719"/>
                  <a:pt x="5775318" y="6543354"/>
                  <a:pt x="5775318" y="6543671"/>
                </a:cubicBezTo>
                <a:cubicBezTo>
                  <a:pt x="5775318" y="6543989"/>
                  <a:pt x="5775966" y="6544306"/>
                  <a:pt x="5776613" y="6544306"/>
                </a:cubicBezTo>
                <a:cubicBezTo>
                  <a:pt x="5776936" y="6544306"/>
                  <a:pt x="5777584" y="6544306"/>
                  <a:pt x="5778554" y="6544306"/>
                </a:cubicBezTo>
                <a:cubicBezTo>
                  <a:pt x="5778554" y="6544306"/>
                  <a:pt x="5778554" y="6544306"/>
                  <a:pt x="5782113" y="6544306"/>
                </a:cubicBezTo>
                <a:cubicBezTo>
                  <a:pt x="5784055" y="6543989"/>
                  <a:pt x="5784055" y="6543989"/>
                  <a:pt x="5784379" y="6543989"/>
                </a:cubicBezTo>
                <a:cubicBezTo>
                  <a:pt x="5787614" y="6543989"/>
                  <a:pt x="5787614" y="6544306"/>
                  <a:pt x="5787614" y="6551926"/>
                </a:cubicBezTo>
                <a:lnTo>
                  <a:pt x="5787614" y="6569706"/>
                </a:lnTo>
                <a:cubicBezTo>
                  <a:pt x="5787614" y="6571611"/>
                  <a:pt x="5787614" y="6574151"/>
                  <a:pt x="5787614" y="6577326"/>
                </a:cubicBezTo>
                <a:cubicBezTo>
                  <a:pt x="5787614" y="6577326"/>
                  <a:pt x="5787614" y="6577326"/>
                  <a:pt x="5787290" y="6584946"/>
                </a:cubicBezTo>
                <a:cubicBezTo>
                  <a:pt x="5787290" y="6596376"/>
                  <a:pt x="5793116" y="6600821"/>
                  <a:pt x="5808000" y="6600821"/>
                </a:cubicBezTo>
                <a:cubicBezTo>
                  <a:pt x="5814146" y="6600821"/>
                  <a:pt x="5823208" y="6599234"/>
                  <a:pt x="5824500" y="6597646"/>
                </a:cubicBezTo>
                <a:cubicBezTo>
                  <a:pt x="5824825" y="6597329"/>
                  <a:pt x="5825795" y="6590979"/>
                  <a:pt x="5825795" y="6589074"/>
                </a:cubicBezTo>
                <a:cubicBezTo>
                  <a:pt x="5825795" y="6588439"/>
                  <a:pt x="5825795" y="6588121"/>
                  <a:pt x="5825148" y="6588121"/>
                </a:cubicBezTo>
                <a:cubicBezTo>
                  <a:pt x="5824825" y="6588121"/>
                  <a:pt x="5824177" y="6588121"/>
                  <a:pt x="5823208" y="6588439"/>
                </a:cubicBezTo>
                <a:cubicBezTo>
                  <a:pt x="5818354" y="6589709"/>
                  <a:pt x="5815117" y="6590026"/>
                  <a:pt x="5812205" y="6590026"/>
                </a:cubicBezTo>
                <a:cubicBezTo>
                  <a:pt x="5808324" y="6590026"/>
                  <a:pt x="5805734" y="6588756"/>
                  <a:pt x="5804439" y="6586216"/>
                </a:cubicBezTo>
                <a:cubicBezTo>
                  <a:pt x="5803147" y="6583676"/>
                  <a:pt x="5802821" y="6580501"/>
                  <a:pt x="5802821" y="6569706"/>
                </a:cubicBezTo>
                <a:cubicBezTo>
                  <a:pt x="5802821" y="6569706"/>
                  <a:pt x="5802821" y="6569706"/>
                  <a:pt x="5802821" y="6549386"/>
                </a:cubicBezTo>
                <a:cubicBezTo>
                  <a:pt x="5802821" y="6543671"/>
                  <a:pt x="5802821" y="6543671"/>
                  <a:pt x="5807028" y="6543671"/>
                </a:cubicBezTo>
                <a:cubicBezTo>
                  <a:pt x="5808324" y="6543671"/>
                  <a:pt x="5809293" y="6543671"/>
                  <a:pt x="5812205" y="6543989"/>
                </a:cubicBezTo>
                <a:cubicBezTo>
                  <a:pt x="5814470" y="6543989"/>
                  <a:pt x="5816088" y="6543989"/>
                  <a:pt x="5817058" y="6543989"/>
                </a:cubicBezTo>
                <a:cubicBezTo>
                  <a:pt x="5820618" y="6544306"/>
                  <a:pt x="5820618" y="6544306"/>
                  <a:pt x="5820941" y="6544306"/>
                </a:cubicBezTo>
                <a:cubicBezTo>
                  <a:pt x="5823208" y="6544306"/>
                  <a:pt x="5823853" y="6543989"/>
                  <a:pt x="5824500" y="6541131"/>
                </a:cubicBezTo>
                <a:cubicBezTo>
                  <a:pt x="5825795" y="6537004"/>
                  <a:pt x="5826118" y="6535734"/>
                  <a:pt x="5826118" y="6535099"/>
                </a:cubicBezTo>
                <a:cubicBezTo>
                  <a:pt x="5826118" y="6534464"/>
                  <a:pt x="5825795" y="6533829"/>
                  <a:pt x="5825148" y="6533829"/>
                </a:cubicBezTo>
                <a:cubicBezTo>
                  <a:pt x="5825148" y="6533829"/>
                  <a:pt x="5825148" y="6533829"/>
                  <a:pt x="5824500" y="6533829"/>
                </a:cubicBezTo>
                <a:cubicBezTo>
                  <a:pt x="5822235" y="6534146"/>
                  <a:pt x="5820618" y="6534464"/>
                  <a:pt x="5817382" y="6534464"/>
                </a:cubicBezTo>
                <a:cubicBezTo>
                  <a:pt x="5817382" y="6534464"/>
                  <a:pt x="5817382" y="6534464"/>
                  <a:pt x="5806706" y="6534464"/>
                </a:cubicBezTo>
                <a:cubicBezTo>
                  <a:pt x="5802821" y="6534464"/>
                  <a:pt x="5802174" y="6533829"/>
                  <a:pt x="5802174" y="6531606"/>
                </a:cubicBezTo>
                <a:cubicBezTo>
                  <a:pt x="5802174" y="6529066"/>
                  <a:pt x="5803147" y="6517954"/>
                  <a:pt x="5803469" y="6514779"/>
                </a:cubicBezTo>
                <a:cubicBezTo>
                  <a:pt x="5803792" y="6513191"/>
                  <a:pt x="5803792" y="6511604"/>
                  <a:pt x="5803792" y="6510969"/>
                </a:cubicBezTo>
                <a:cubicBezTo>
                  <a:pt x="5803792" y="6509699"/>
                  <a:pt x="5803469" y="6508746"/>
                  <a:pt x="5802498" y="6508746"/>
                </a:cubicBezTo>
                <a:close/>
                <a:moveTo>
                  <a:pt x="5988043" y="6507158"/>
                </a:moveTo>
                <a:lnTo>
                  <a:pt x="5983280" y="6516683"/>
                </a:lnTo>
                <a:lnTo>
                  <a:pt x="5984868" y="6516683"/>
                </a:lnTo>
                <a:lnTo>
                  <a:pt x="5986456" y="6515096"/>
                </a:lnTo>
                <a:lnTo>
                  <a:pt x="6005506" y="6524621"/>
                </a:lnTo>
                <a:lnTo>
                  <a:pt x="6005506" y="6526209"/>
                </a:lnTo>
                <a:lnTo>
                  <a:pt x="6007094" y="6527796"/>
                </a:lnTo>
                <a:lnTo>
                  <a:pt x="6010268" y="6519859"/>
                </a:lnTo>
                <a:lnTo>
                  <a:pt x="6008681" y="6518271"/>
                </a:lnTo>
                <a:lnTo>
                  <a:pt x="6007094" y="6519859"/>
                </a:lnTo>
                <a:lnTo>
                  <a:pt x="5989630" y="6510333"/>
                </a:lnTo>
                <a:lnTo>
                  <a:pt x="5989630" y="6508746"/>
                </a:lnTo>
                <a:close/>
                <a:moveTo>
                  <a:pt x="4689454" y="6505572"/>
                </a:moveTo>
                <a:cubicBezTo>
                  <a:pt x="4688199" y="6505572"/>
                  <a:pt x="4687884" y="6506209"/>
                  <a:pt x="4687884" y="6507802"/>
                </a:cubicBezTo>
                <a:cubicBezTo>
                  <a:pt x="4687884" y="6507802"/>
                  <a:pt x="4687884" y="6507802"/>
                  <a:pt x="4687884" y="6510351"/>
                </a:cubicBezTo>
                <a:cubicBezTo>
                  <a:pt x="4687884" y="6512262"/>
                  <a:pt x="4688513" y="6512581"/>
                  <a:pt x="4691335" y="6513218"/>
                </a:cubicBezTo>
                <a:cubicBezTo>
                  <a:pt x="4695415" y="6514493"/>
                  <a:pt x="4696355" y="6515448"/>
                  <a:pt x="4696669" y="6518634"/>
                </a:cubicBezTo>
                <a:cubicBezTo>
                  <a:pt x="4696669" y="6524050"/>
                  <a:pt x="4696984" y="6533607"/>
                  <a:pt x="4696984" y="6541572"/>
                </a:cubicBezTo>
                <a:cubicBezTo>
                  <a:pt x="4696984" y="6541572"/>
                  <a:pt x="4696984" y="6541572"/>
                  <a:pt x="4696984" y="6563236"/>
                </a:cubicBezTo>
                <a:cubicBezTo>
                  <a:pt x="4696984" y="6571519"/>
                  <a:pt x="4696669" y="6581076"/>
                  <a:pt x="4696669" y="6586173"/>
                </a:cubicBezTo>
                <a:cubicBezTo>
                  <a:pt x="4696355" y="6589359"/>
                  <a:pt x="4695415" y="6590634"/>
                  <a:pt x="4691335" y="6591589"/>
                </a:cubicBezTo>
                <a:cubicBezTo>
                  <a:pt x="4688513" y="6592226"/>
                  <a:pt x="4687884" y="6592545"/>
                  <a:pt x="4687884" y="6594775"/>
                </a:cubicBezTo>
                <a:cubicBezTo>
                  <a:pt x="4687884" y="6594775"/>
                  <a:pt x="4687884" y="6594775"/>
                  <a:pt x="4687884" y="6597324"/>
                </a:cubicBezTo>
                <a:cubicBezTo>
                  <a:pt x="4687884" y="6598917"/>
                  <a:pt x="4688199" y="6599235"/>
                  <a:pt x="4689768" y="6599235"/>
                </a:cubicBezTo>
                <a:cubicBezTo>
                  <a:pt x="4690395" y="6599235"/>
                  <a:pt x="4692590" y="6599235"/>
                  <a:pt x="4694788" y="6599235"/>
                </a:cubicBezTo>
                <a:cubicBezTo>
                  <a:pt x="4697295" y="6598917"/>
                  <a:pt x="4700433" y="6598917"/>
                  <a:pt x="4705139" y="6598917"/>
                </a:cubicBezTo>
                <a:cubicBezTo>
                  <a:pt x="4709218" y="6598917"/>
                  <a:pt x="4712670" y="6598917"/>
                  <a:pt x="4715179" y="6599235"/>
                </a:cubicBezTo>
                <a:cubicBezTo>
                  <a:pt x="4717374" y="6599235"/>
                  <a:pt x="4719572" y="6599235"/>
                  <a:pt x="4720199" y="6599235"/>
                </a:cubicBezTo>
                <a:cubicBezTo>
                  <a:pt x="4721455" y="6599235"/>
                  <a:pt x="4722082" y="6598917"/>
                  <a:pt x="4722082" y="6597324"/>
                </a:cubicBezTo>
                <a:cubicBezTo>
                  <a:pt x="4722082" y="6597324"/>
                  <a:pt x="4722082" y="6597324"/>
                  <a:pt x="4722082" y="6594775"/>
                </a:cubicBezTo>
                <a:cubicBezTo>
                  <a:pt x="4722082" y="6592545"/>
                  <a:pt x="4721455" y="6592226"/>
                  <a:pt x="4718630" y="6591589"/>
                </a:cubicBezTo>
                <a:cubicBezTo>
                  <a:pt x="4714552" y="6590634"/>
                  <a:pt x="4713299" y="6589359"/>
                  <a:pt x="4713299" y="6586173"/>
                </a:cubicBezTo>
                <a:cubicBezTo>
                  <a:pt x="4713299" y="6582032"/>
                  <a:pt x="4712983" y="6570244"/>
                  <a:pt x="4712983" y="6563236"/>
                </a:cubicBezTo>
                <a:lnTo>
                  <a:pt x="4712983" y="6556864"/>
                </a:lnTo>
                <a:cubicBezTo>
                  <a:pt x="4712983" y="6555271"/>
                  <a:pt x="4713612" y="6554315"/>
                  <a:pt x="4714552" y="6554315"/>
                </a:cubicBezTo>
                <a:cubicBezTo>
                  <a:pt x="4714552" y="6554315"/>
                  <a:pt x="4714552" y="6554315"/>
                  <a:pt x="4716434" y="6554634"/>
                </a:cubicBezTo>
                <a:cubicBezTo>
                  <a:pt x="4716434" y="6554634"/>
                  <a:pt x="4716750" y="6554634"/>
                  <a:pt x="4717374" y="6554315"/>
                </a:cubicBezTo>
                <a:cubicBezTo>
                  <a:pt x="4717374" y="6554315"/>
                  <a:pt x="4717374" y="6554315"/>
                  <a:pt x="4718317" y="6554315"/>
                </a:cubicBezTo>
                <a:cubicBezTo>
                  <a:pt x="4721455" y="6554315"/>
                  <a:pt x="4721770" y="6554952"/>
                  <a:pt x="4723964" y="6559731"/>
                </a:cubicBezTo>
                <a:cubicBezTo>
                  <a:pt x="4728671" y="6569289"/>
                  <a:pt x="4737456" y="6588403"/>
                  <a:pt x="4738398" y="6591271"/>
                </a:cubicBezTo>
                <a:cubicBezTo>
                  <a:pt x="4741536" y="6599235"/>
                  <a:pt x="4741536" y="6599235"/>
                  <a:pt x="4744045" y="6599235"/>
                </a:cubicBezTo>
                <a:cubicBezTo>
                  <a:pt x="4744045" y="6599235"/>
                  <a:pt x="4744045" y="6599235"/>
                  <a:pt x="4746241" y="6599235"/>
                </a:cubicBezTo>
                <a:cubicBezTo>
                  <a:pt x="4749062" y="6599235"/>
                  <a:pt x="4751886" y="6599235"/>
                  <a:pt x="4753771" y="6599235"/>
                </a:cubicBezTo>
                <a:cubicBezTo>
                  <a:pt x="4756906" y="6599235"/>
                  <a:pt x="4761299" y="6599235"/>
                  <a:pt x="4764125" y="6599235"/>
                </a:cubicBezTo>
                <a:cubicBezTo>
                  <a:pt x="4764125" y="6599235"/>
                  <a:pt x="4764125" y="6599235"/>
                  <a:pt x="4765065" y="6599235"/>
                </a:cubicBezTo>
                <a:cubicBezTo>
                  <a:pt x="4766633" y="6599235"/>
                  <a:pt x="4767260" y="6598598"/>
                  <a:pt x="4767260" y="6597642"/>
                </a:cubicBezTo>
                <a:cubicBezTo>
                  <a:pt x="4767260" y="6597642"/>
                  <a:pt x="4767260" y="6597642"/>
                  <a:pt x="4767260" y="6595094"/>
                </a:cubicBezTo>
                <a:cubicBezTo>
                  <a:pt x="4767260" y="6593182"/>
                  <a:pt x="4767260" y="6592864"/>
                  <a:pt x="4764748" y="6592226"/>
                </a:cubicBezTo>
                <a:cubicBezTo>
                  <a:pt x="4760986" y="6591271"/>
                  <a:pt x="4759101" y="6589996"/>
                  <a:pt x="4755652" y="6584899"/>
                </a:cubicBezTo>
                <a:cubicBezTo>
                  <a:pt x="4751259" y="6578527"/>
                  <a:pt x="4742476" y="6562917"/>
                  <a:pt x="4739653" y="6556864"/>
                </a:cubicBezTo>
                <a:cubicBezTo>
                  <a:pt x="4739338" y="6555590"/>
                  <a:pt x="4738711" y="6554315"/>
                  <a:pt x="4737769" y="6552722"/>
                </a:cubicBezTo>
                <a:cubicBezTo>
                  <a:pt x="4737456" y="6552404"/>
                  <a:pt x="4737144" y="6552085"/>
                  <a:pt x="4737144" y="6551767"/>
                </a:cubicBezTo>
                <a:cubicBezTo>
                  <a:pt x="4737144" y="6551129"/>
                  <a:pt x="4737456" y="6551129"/>
                  <a:pt x="4740280" y="6550174"/>
                </a:cubicBezTo>
                <a:cubicBezTo>
                  <a:pt x="4748749" y="6547944"/>
                  <a:pt x="4755026" y="6538386"/>
                  <a:pt x="4755026" y="6528510"/>
                </a:cubicBezTo>
                <a:cubicBezTo>
                  <a:pt x="4755026" y="6522457"/>
                  <a:pt x="4752514" y="6516404"/>
                  <a:pt x="4748749" y="6512262"/>
                </a:cubicBezTo>
                <a:cubicBezTo>
                  <a:pt x="4744357" y="6507484"/>
                  <a:pt x="4738398" y="6505572"/>
                  <a:pt x="4729300" y="6505572"/>
                </a:cubicBezTo>
                <a:cubicBezTo>
                  <a:pt x="4727102" y="6505572"/>
                  <a:pt x="4724908" y="6505572"/>
                  <a:pt x="4722397" y="6505572"/>
                </a:cubicBezTo>
                <a:cubicBezTo>
                  <a:pt x="4710472" y="6506209"/>
                  <a:pt x="4710472" y="6506209"/>
                  <a:pt x="4704198" y="6506209"/>
                </a:cubicBezTo>
                <a:cubicBezTo>
                  <a:pt x="4700122" y="6506209"/>
                  <a:pt x="4696984" y="6505891"/>
                  <a:pt x="4694788" y="6505891"/>
                </a:cubicBezTo>
                <a:cubicBezTo>
                  <a:pt x="4692590" y="6505572"/>
                  <a:pt x="4690708" y="6505572"/>
                  <a:pt x="4689454" y="6505572"/>
                </a:cubicBezTo>
                <a:close/>
                <a:moveTo>
                  <a:pt x="6126155" y="6505571"/>
                </a:moveTo>
                <a:cubicBezTo>
                  <a:pt x="6143721" y="6508311"/>
                  <a:pt x="6169591" y="6512269"/>
                  <a:pt x="6180130" y="6513791"/>
                </a:cubicBezTo>
                <a:cubicBezTo>
                  <a:pt x="6179172" y="6518358"/>
                  <a:pt x="6177895" y="6522925"/>
                  <a:pt x="6176617" y="6527796"/>
                </a:cubicBezTo>
                <a:cubicBezTo>
                  <a:pt x="6126155" y="6505571"/>
                  <a:pt x="6126155" y="6505571"/>
                  <a:pt x="6126155" y="6505571"/>
                </a:cubicBezTo>
                <a:close/>
                <a:moveTo>
                  <a:pt x="6089642" y="6505571"/>
                </a:moveTo>
                <a:cubicBezTo>
                  <a:pt x="6039201" y="6527796"/>
                  <a:pt x="6039201" y="6527796"/>
                  <a:pt x="6039201" y="6527796"/>
                </a:cubicBezTo>
                <a:cubicBezTo>
                  <a:pt x="6037916" y="6522925"/>
                  <a:pt x="6036631" y="6518358"/>
                  <a:pt x="6035667" y="6513791"/>
                </a:cubicBezTo>
                <a:cubicBezTo>
                  <a:pt x="6046269" y="6512269"/>
                  <a:pt x="6071973" y="6508311"/>
                  <a:pt x="6089642" y="6505571"/>
                </a:cubicBezTo>
                <a:close/>
                <a:moveTo>
                  <a:pt x="5258126" y="6505571"/>
                </a:moveTo>
                <a:cubicBezTo>
                  <a:pt x="5256850" y="6505571"/>
                  <a:pt x="5256209" y="6506208"/>
                  <a:pt x="5256209" y="6507801"/>
                </a:cubicBezTo>
                <a:cubicBezTo>
                  <a:pt x="5256209" y="6507801"/>
                  <a:pt x="5256209" y="6507801"/>
                  <a:pt x="5256209" y="6510350"/>
                </a:cubicBezTo>
                <a:cubicBezTo>
                  <a:pt x="5256209" y="6512261"/>
                  <a:pt x="5256850" y="6512580"/>
                  <a:pt x="5259726" y="6513217"/>
                </a:cubicBezTo>
                <a:cubicBezTo>
                  <a:pt x="5264202" y="6514491"/>
                  <a:pt x="5265161" y="6515447"/>
                  <a:pt x="5265481" y="6518632"/>
                </a:cubicBezTo>
                <a:cubicBezTo>
                  <a:pt x="5265481" y="6524048"/>
                  <a:pt x="5265481" y="6533605"/>
                  <a:pt x="5265481" y="6541569"/>
                </a:cubicBezTo>
                <a:lnTo>
                  <a:pt x="5265481" y="6554948"/>
                </a:lnTo>
                <a:cubicBezTo>
                  <a:pt x="5265481" y="6574381"/>
                  <a:pt x="5266439" y="6580433"/>
                  <a:pt x="5268996" y="6586167"/>
                </a:cubicBezTo>
                <a:cubicBezTo>
                  <a:pt x="5273792" y="6595724"/>
                  <a:pt x="5285301" y="6600821"/>
                  <a:pt x="5301288" y="6600821"/>
                </a:cubicBezTo>
                <a:cubicBezTo>
                  <a:pt x="5322069" y="6600821"/>
                  <a:pt x="5334538" y="6593176"/>
                  <a:pt x="5337734" y="6578840"/>
                </a:cubicBezTo>
                <a:cubicBezTo>
                  <a:pt x="5339012" y="6574062"/>
                  <a:pt x="5339012" y="6570239"/>
                  <a:pt x="5339012" y="6554630"/>
                </a:cubicBezTo>
                <a:cubicBezTo>
                  <a:pt x="5339012" y="6554630"/>
                  <a:pt x="5339012" y="6554630"/>
                  <a:pt x="5339012" y="6541569"/>
                </a:cubicBezTo>
                <a:cubicBezTo>
                  <a:pt x="5339012" y="6534242"/>
                  <a:pt x="5339333" y="6523092"/>
                  <a:pt x="5339333" y="6518632"/>
                </a:cubicBezTo>
                <a:cubicBezTo>
                  <a:pt x="5339652" y="6515447"/>
                  <a:pt x="5340291" y="6514491"/>
                  <a:pt x="5344768" y="6513217"/>
                </a:cubicBezTo>
                <a:cubicBezTo>
                  <a:pt x="5347645" y="6512580"/>
                  <a:pt x="5348284" y="6512261"/>
                  <a:pt x="5348284" y="6510350"/>
                </a:cubicBezTo>
                <a:cubicBezTo>
                  <a:pt x="5348284" y="6510350"/>
                  <a:pt x="5348284" y="6510350"/>
                  <a:pt x="5348284" y="6507801"/>
                </a:cubicBezTo>
                <a:cubicBezTo>
                  <a:pt x="5348284" y="6506208"/>
                  <a:pt x="5347965" y="6505571"/>
                  <a:pt x="5346686" y="6505571"/>
                </a:cubicBezTo>
                <a:cubicBezTo>
                  <a:pt x="5345727" y="6505571"/>
                  <a:pt x="5343489" y="6505571"/>
                  <a:pt x="5341251" y="6505890"/>
                </a:cubicBezTo>
                <a:cubicBezTo>
                  <a:pt x="5338694" y="6505890"/>
                  <a:pt x="5336456" y="6506208"/>
                  <a:pt x="5333578" y="6506208"/>
                </a:cubicBezTo>
                <a:cubicBezTo>
                  <a:pt x="5331021" y="6506208"/>
                  <a:pt x="5328463" y="6505890"/>
                  <a:pt x="5326225" y="6505890"/>
                </a:cubicBezTo>
                <a:cubicBezTo>
                  <a:pt x="5323987" y="6505571"/>
                  <a:pt x="5321749" y="6505571"/>
                  <a:pt x="5320789" y="6505571"/>
                </a:cubicBezTo>
                <a:cubicBezTo>
                  <a:pt x="5319511" y="6505571"/>
                  <a:pt x="5319193" y="6506208"/>
                  <a:pt x="5319193" y="6507801"/>
                </a:cubicBezTo>
                <a:cubicBezTo>
                  <a:pt x="5319193" y="6507801"/>
                  <a:pt x="5319193" y="6507801"/>
                  <a:pt x="5319193" y="6510350"/>
                </a:cubicBezTo>
                <a:cubicBezTo>
                  <a:pt x="5319193" y="6512261"/>
                  <a:pt x="5319511" y="6512580"/>
                  <a:pt x="5322708" y="6513217"/>
                </a:cubicBezTo>
                <a:cubicBezTo>
                  <a:pt x="5326864" y="6514491"/>
                  <a:pt x="5327824" y="6515447"/>
                  <a:pt x="5328143" y="6518632"/>
                </a:cubicBezTo>
                <a:cubicBezTo>
                  <a:pt x="5328143" y="6523729"/>
                  <a:pt x="5328143" y="6533923"/>
                  <a:pt x="5328143" y="6541569"/>
                </a:cubicBezTo>
                <a:cubicBezTo>
                  <a:pt x="5328143" y="6541569"/>
                  <a:pt x="5328143" y="6541569"/>
                  <a:pt x="5328143" y="6554948"/>
                </a:cubicBezTo>
                <a:cubicBezTo>
                  <a:pt x="5328143" y="6571832"/>
                  <a:pt x="5328143" y="6573743"/>
                  <a:pt x="5326545" y="6578840"/>
                </a:cubicBezTo>
                <a:cubicBezTo>
                  <a:pt x="5323667" y="6586805"/>
                  <a:pt x="5315993" y="6591264"/>
                  <a:pt x="5304804" y="6591264"/>
                </a:cubicBezTo>
                <a:cubicBezTo>
                  <a:pt x="5295852" y="6591264"/>
                  <a:pt x="5288500" y="6587442"/>
                  <a:pt x="5284983" y="6581070"/>
                </a:cubicBezTo>
                <a:cubicBezTo>
                  <a:pt x="5282745" y="6576929"/>
                  <a:pt x="5282105" y="6570876"/>
                  <a:pt x="5282105" y="6555585"/>
                </a:cubicBezTo>
                <a:cubicBezTo>
                  <a:pt x="5282105" y="6555585"/>
                  <a:pt x="5282105" y="6555585"/>
                  <a:pt x="5282105" y="6541569"/>
                </a:cubicBezTo>
                <a:cubicBezTo>
                  <a:pt x="5282105" y="6534879"/>
                  <a:pt x="5282105" y="6523092"/>
                  <a:pt x="5282105" y="6518632"/>
                </a:cubicBezTo>
                <a:cubicBezTo>
                  <a:pt x="5282426" y="6515447"/>
                  <a:pt x="5283384" y="6514491"/>
                  <a:pt x="5287862" y="6513217"/>
                </a:cubicBezTo>
                <a:cubicBezTo>
                  <a:pt x="5290417" y="6512580"/>
                  <a:pt x="5291057" y="6512261"/>
                  <a:pt x="5291057" y="6510350"/>
                </a:cubicBezTo>
                <a:cubicBezTo>
                  <a:pt x="5291057" y="6510350"/>
                  <a:pt x="5291057" y="6510350"/>
                  <a:pt x="5291057" y="6507801"/>
                </a:cubicBezTo>
                <a:cubicBezTo>
                  <a:pt x="5291057" y="6506208"/>
                  <a:pt x="5290739" y="6505571"/>
                  <a:pt x="5289458" y="6505571"/>
                </a:cubicBezTo>
                <a:cubicBezTo>
                  <a:pt x="5288500" y="6505571"/>
                  <a:pt x="5286261" y="6505571"/>
                  <a:pt x="5284344" y="6505890"/>
                </a:cubicBezTo>
                <a:cubicBezTo>
                  <a:pt x="5281466" y="6505890"/>
                  <a:pt x="5278270" y="6506208"/>
                  <a:pt x="5273472" y="6506208"/>
                </a:cubicBezTo>
                <a:cubicBezTo>
                  <a:pt x="5269638" y="6506208"/>
                  <a:pt x="5265801" y="6505890"/>
                  <a:pt x="5263242" y="6505890"/>
                </a:cubicBezTo>
                <a:cubicBezTo>
                  <a:pt x="5261005" y="6505571"/>
                  <a:pt x="5258767" y="6505571"/>
                  <a:pt x="5258126" y="6505571"/>
                </a:cubicBezTo>
                <a:close/>
                <a:moveTo>
                  <a:pt x="5751804" y="6503983"/>
                </a:moveTo>
                <a:cubicBezTo>
                  <a:pt x="5745852" y="6503983"/>
                  <a:pt x="5741981" y="6507793"/>
                  <a:pt x="5741981" y="6513508"/>
                </a:cubicBezTo>
                <a:cubicBezTo>
                  <a:pt x="5741981" y="6518906"/>
                  <a:pt x="5746148" y="6523033"/>
                  <a:pt x="5751209" y="6523033"/>
                </a:cubicBezTo>
                <a:cubicBezTo>
                  <a:pt x="5756568" y="6523033"/>
                  <a:pt x="5761031" y="6518906"/>
                  <a:pt x="5761031" y="6513191"/>
                </a:cubicBezTo>
                <a:cubicBezTo>
                  <a:pt x="5761031" y="6507793"/>
                  <a:pt x="5757163" y="6503983"/>
                  <a:pt x="5751804" y="6503983"/>
                </a:cubicBezTo>
                <a:close/>
                <a:moveTo>
                  <a:pt x="5456085" y="6503983"/>
                </a:moveTo>
                <a:cubicBezTo>
                  <a:pt x="5449634" y="6503983"/>
                  <a:pt x="5445121" y="6507793"/>
                  <a:pt x="5445121" y="6513508"/>
                </a:cubicBezTo>
                <a:cubicBezTo>
                  <a:pt x="5445121" y="6518906"/>
                  <a:pt x="5449634" y="6523033"/>
                  <a:pt x="5455439" y="6523033"/>
                </a:cubicBezTo>
                <a:cubicBezTo>
                  <a:pt x="5461244" y="6523033"/>
                  <a:pt x="5465759" y="6518906"/>
                  <a:pt x="5465759" y="6513191"/>
                </a:cubicBezTo>
                <a:cubicBezTo>
                  <a:pt x="5465759" y="6507793"/>
                  <a:pt x="5461889" y="6503983"/>
                  <a:pt x="5456085" y="6503983"/>
                </a:cubicBezTo>
                <a:close/>
                <a:moveTo>
                  <a:pt x="6221722" y="6500808"/>
                </a:moveTo>
                <a:cubicBezTo>
                  <a:pt x="6221087" y="6501761"/>
                  <a:pt x="6221087" y="6501761"/>
                  <a:pt x="6221087" y="6501761"/>
                </a:cubicBezTo>
                <a:cubicBezTo>
                  <a:pt x="6221722" y="6503348"/>
                  <a:pt x="6222357" y="6503348"/>
                  <a:pt x="6222992" y="6505571"/>
                </a:cubicBezTo>
                <a:cubicBezTo>
                  <a:pt x="6223627" y="6509063"/>
                  <a:pt x="6223627" y="6511286"/>
                  <a:pt x="6222675" y="6514778"/>
                </a:cubicBezTo>
                <a:cubicBezTo>
                  <a:pt x="6221087" y="6511286"/>
                  <a:pt x="6216960" y="6509698"/>
                  <a:pt x="6212515" y="6510968"/>
                </a:cubicBezTo>
                <a:cubicBezTo>
                  <a:pt x="6207117" y="6512556"/>
                  <a:pt x="6203942" y="6518271"/>
                  <a:pt x="6206482" y="6523351"/>
                </a:cubicBezTo>
                <a:cubicBezTo>
                  <a:pt x="6211880" y="6535733"/>
                  <a:pt x="6211880" y="6535733"/>
                  <a:pt x="6211880" y="6535733"/>
                </a:cubicBezTo>
                <a:cubicBezTo>
                  <a:pt x="6213467" y="6534781"/>
                  <a:pt x="6213467" y="6534781"/>
                  <a:pt x="6213467" y="6534781"/>
                </a:cubicBezTo>
                <a:cubicBezTo>
                  <a:pt x="6214102" y="6533511"/>
                  <a:pt x="6214102" y="6533511"/>
                  <a:pt x="6214102" y="6533511"/>
                </a:cubicBezTo>
                <a:cubicBezTo>
                  <a:pt x="6233152" y="6523668"/>
                  <a:pt x="6233152" y="6523668"/>
                  <a:pt x="6233152" y="6523668"/>
                </a:cubicBezTo>
                <a:cubicBezTo>
                  <a:pt x="6234740" y="6524621"/>
                  <a:pt x="6234740" y="6524621"/>
                  <a:pt x="6234740" y="6524621"/>
                </a:cubicBezTo>
                <a:cubicBezTo>
                  <a:pt x="6235692" y="6524303"/>
                  <a:pt x="6235692" y="6524303"/>
                  <a:pt x="6235692" y="6524303"/>
                </a:cubicBezTo>
                <a:lnTo>
                  <a:pt x="6232835" y="6518588"/>
                </a:lnTo>
                <a:cubicBezTo>
                  <a:pt x="6226485" y="6521763"/>
                  <a:pt x="6226485" y="6521763"/>
                  <a:pt x="6226485" y="6521763"/>
                </a:cubicBezTo>
                <a:cubicBezTo>
                  <a:pt x="6226485" y="6517001"/>
                  <a:pt x="6227755" y="6511603"/>
                  <a:pt x="6227120" y="6508746"/>
                </a:cubicBezTo>
                <a:cubicBezTo>
                  <a:pt x="6226167" y="6504618"/>
                  <a:pt x="6225215" y="6503666"/>
                  <a:pt x="6221722" y="6500808"/>
                </a:cubicBezTo>
                <a:close/>
                <a:moveTo>
                  <a:pt x="5203940" y="6499222"/>
                </a:moveTo>
                <a:lnTo>
                  <a:pt x="5185064" y="6501778"/>
                </a:lnTo>
                <a:cubicBezTo>
                  <a:pt x="5183179" y="6502097"/>
                  <a:pt x="5182549" y="6502417"/>
                  <a:pt x="5182549" y="6503695"/>
                </a:cubicBezTo>
                <a:cubicBezTo>
                  <a:pt x="5182549" y="6503695"/>
                  <a:pt x="5182549" y="6503695"/>
                  <a:pt x="5182549" y="6506251"/>
                </a:cubicBezTo>
                <a:cubicBezTo>
                  <a:pt x="5182549" y="6508167"/>
                  <a:pt x="5183179" y="6508487"/>
                  <a:pt x="5185379" y="6508806"/>
                </a:cubicBezTo>
                <a:cubicBezTo>
                  <a:pt x="5191041" y="6509765"/>
                  <a:pt x="5191357" y="6510084"/>
                  <a:pt x="5191357" y="6517112"/>
                </a:cubicBezTo>
                <a:cubicBezTo>
                  <a:pt x="5191357" y="6517112"/>
                  <a:pt x="5191357" y="6517112"/>
                  <a:pt x="5191671" y="6531488"/>
                </a:cubicBezTo>
                <a:cubicBezTo>
                  <a:pt x="5191671" y="6533725"/>
                  <a:pt x="5191671" y="6533725"/>
                  <a:pt x="5191671" y="6533725"/>
                </a:cubicBezTo>
                <a:cubicBezTo>
                  <a:pt x="5191671" y="6534683"/>
                  <a:pt x="5191357" y="6535961"/>
                  <a:pt x="5190728" y="6535961"/>
                </a:cubicBezTo>
                <a:cubicBezTo>
                  <a:pt x="5190728" y="6535961"/>
                  <a:pt x="5190099" y="6535642"/>
                  <a:pt x="5189785" y="6535322"/>
                </a:cubicBezTo>
                <a:cubicBezTo>
                  <a:pt x="5188209" y="6534364"/>
                  <a:pt x="5181291" y="6532766"/>
                  <a:pt x="5177830" y="6532766"/>
                </a:cubicBezTo>
                <a:cubicBezTo>
                  <a:pt x="5160529" y="6532766"/>
                  <a:pt x="5148260" y="6547462"/>
                  <a:pt x="5148260" y="6569186"/>
                </a:cubicBezTo>
                <a:cubicBezTo>
                  <a:pt x="5148260" y="6587715"/>
                  <a:pt x="5158640" y="6601132"/>
                  <a:pt x="5172483" y="6601132"/>
                </a:cubicBezTo>
                <a:cubicBezTo>
                  <a:pt x="5176885" y="6601132"/>
                  <a:pt x="5180345" y="6600174"/>
                  <a:pt x="5184122" y="6597299"/>
                </a:cubicBezTo>
                <a:cubicBezTo>
                  <a:pt x="5186322" y="6595701"/>
                  <a:pt x="5189785" y="6592826"/>
                  <a:pt x="5190728" y="6591868"/>
                </a:cubicBezTo>
                <a:cubicBezTo>
                  <a:pt x="5191357" y="6591229"/>
                  <a:pt x="5191988" y="6591229"/>
                  <a:pt x="5191988" y="6591229"/>
                </a:cubicBezTo>
                <a:cubicBezTo>
                  <a:pt x="5192930" y="6591229"/>
                  <a:pt x="5192930" y="6591229"/>
                  <a:pt x="5193245" y="6594424"/>
                </a:cubicBezTo>
                <a:cubicBezTo>
                  <a:pt x="5193245" y="6594424"/>
                  <a:pt x="5193245" y="6594424"/>
                  <a:pt x="5193560" y="6600174"/>
                </a:cubicBezTo>
                <a:cubicBezTo>
                  <a:pt x="5193560" y="6601771"/>
                  <a:pt x="5194187" y="6602410"/>
                  <a:pt x="5195133" y="6602410"/>
                </a:cubicBezTo>
                <a:cubicBezTo>
                  <a:pt x="5195446" y="6602410"/>
                  <a:pt x="5196390" y="6602410"/>
                  <a:pt x="5197333" y="6602091"/>
                </a:cubicBezTo>
                <a:cubicBezTo>
                  <a:pt x="5197333" y="6602091"/>
                  <a:pt x="5197333" y="6602091"/>
                  <a:pt x="5214008" y="6598896"/>
                </a:cubicBezTo>
                <a:cubicBezTo>
                  <a:pt x="5216208" y="6598577"/>
                  <a:pt x="5216522" y="6597938"/>
                  <a:pt x="5216522" y="6596660"/>
                </a:cubicBezTo>
                <a:cubicBezTo>
                  <a:pt x="5216522" y="6596660"/>
                  <a:pt x="5216522" y="6596660"/>
                  <a:pt x="5216522" y="6594424"/>
                </a:cubicBezTo>
                <a:cubicBezTo>
                  <a:pt x="5216522" y="6593465"/>
                  <a:pt x="5215895" y="6592826"/>
                  <a:pt x="5214636" y="6592826"/>
                </a:cubicBezTo>
                <a:cubicBezTo>
                  <a:pt x="5209287" y="6592187"/>
                  <a:pt x="5208346" y="6591868"/>
                  <a:pt x="5207399" y="6589312"/>
                </a:cubicBezTo>
                <a:cubicBezTo>
                  <a:pt x="5206459" y="6587395"/>
                  <a:pt x="5206141" y="6583242"/>
                  <a:pt x="5206141" y="6565671"/>
                </a:cubicBezTo>
                <a:cubicBezTo>
                  <a:pt x="5206141" y="6565671"/>
                  <a:pt x="5206141" y="6565671"/>
                  <a:pt x="5206141" y="6542031"/>
                </a:cubicBezTo>
                <a:cubicBezTo>
                  <a:pt x="5206141" y="6542031"/>
                  <a:pt x="5206141" y="6542031"/>
                  <a:pt x="5207085" y="6501459"/>
                </a:cubicBezTo>
                <a:cubicBezTo>
                  <a:pt x="5207085" y="6499861"/>
                  <a:pt x="5206459" y="6499222"/>
                  <a:pt x="5205512" y="6499222"/>
                </a:cubicBezTo>
                <a:cubicBezTo>
                  <a:pt x="5205201" y="6499222"/>
                  <a:pt x="5204568" y="6499222"/>
                  <a:pt x="5203940" y="6499222"/>
                </a:cubicBezTo>
                <a:close/>
                <a:moveTo>
                  <a:pt x="4939540" y="6499222"/>
                </a:moveTo>
                <a:cubicBezTo>
                  <a:pt x="4939540" y="6499222"/>
                  <a:pt x="4939540" y="6499222"/>
                  <a:pt x="4937048" y="6499540"/>
                </a:cubicBezTo>
                <a:cubicBezTo>
                  <a:pt x="4937048" y="6499540"/>
                  <a:pt x="4937048" y="6499540"/>
                  <a:pt x="4918664" y="6502397"/>
                </a:cubicBezTo>
                <a:cubicBezTo>
                  <a:pt x="4916795" y="6502715"/>
                  <a:pt x="4916484" y="6503032"/>
                  <a:pt x="4916484" y="6504302"/>
                </a:cubicBezTo>
                <a:cubicBezTo>
                  <a:pt x="4916484" y="6504302"/>
                  <a:pt x="4916484" y="6504302"/>
                  <a:pt x="4916484" y="6506525"/>
                </a:cubicBezTo>
                <a:cubicBezTo>
                  <a:pt x="4916484" y="6508112"/>
                  <a:pt x="4917107" y="6508747"/>
                  <a:pt x="4920222" y="6508747"/>
                </a:cubicBezTo>
                <a:cubicBezTo>
                  <a:pt x="4923960" y="6509382"/>
                  <a:pt x="4925208" y="6510335"/>
                  <a:pt x="4925520" y="6513510"/>
                </a:cubicBezTo>
                <a:cubicBezTo>
                  <a:pt x="4925831" y="6516050"/>
                  <a:pt x="4925831" y="6529067"/>
                  <a:pt x="4925831" y="6540497"/>
                </a:cubicBezTo>
                <a:lnTo>
                  <a:pt x="4925831" y="6547800"/>
                </a:lnTo>
                <a:cubicBezTo>
                  <a:pt x="4925831" y="6563992"/>
                  <a:pt x="4925520" y="6577962"/>
                  <a:pt x="4925520" y="6589392"/>
                </a:cubicBezTo>
                <a:cubicBezTo>
                  <a:pt x="4925520" y="6589392"/>
                  <a:pt x="4925520" y="6589392"/>
                  <a:pt x="4925520" y="6590980"/>
                </a:cubicBezTo>
                <a:cubicBezTo>
                  <a:pt x="4925520" y="6593202"/>
                  <a:pt x="4926143" y="6594155"/>
                  <a:pt x="4927700" y="6595107"/>
                </a:cubicBezTo>
                <a:cubicBezTo>
                  <a:pt x="4932996" y="6598282"/>
                  <a:pt x="4942344" y="6600822"/>
                  <a:pt x="4949199" y="6600822"/>
                </a:cubicBezTo>
                <a:cubicBezTo>
                  <a:pt x="4969452" y="6600822"/>
                  <a:pt x="4983161" y="6585900"/>
                  <a:pt x="4983161" y="6563675"/>
                </a:cubicBezTo>
                <a:cubicBezTo>
                  <a:pt x="4983161" y="6544625"/>
                  <a:pt x="4973811" y="6532877"/>
                  <a:pt x="4959168" y="6532877"/>
                </a:cubicBezTo>
                <a:cubicBezTo>
                  <a:pt x="4952937" y="6532877"/>
                  <a:pt x="4949822" y="6534147"/>
                  <a:pt x="4945770" y="6538592"/>
                </a:cubicBezTo>
                <a:cubicBezTo>
                  <a:pt x="4942967" y="6541767"/>
                  <a:pt x="4941409" y="6543355"/>
                  <a:pt x="4940786" y="6543355"/>
                </a:cubicBezTo>
                <a:cubicBezTo>
                  <a:pt x="4940475" y="6543355"/>
                  <a:pt x="4940163" y="6543037"/>
                  <a:pt x="4940163" y="6542402"/>
                </a:cubicBezTo>
                <a:cubicBezTo>
                  <a:pt x="4940163" y="6542402"/>
                  <a:pt x="4940163" y="6542402"/>
                  <a:pt x="4940163" y="6541767"/>
                </a:cubicBezTo>
                <a:cubicBezTo>
                  <a:pt x="4940163" y="6541767"/>
                  <a:pt x="4940163" y="6541767"/>
                  <a:pt x="4940163" y="6539227"/>
                </a:cubicBezTo>
                <a:cubicBezTo>
                  <a:pt x="4940475" y="6535417"/>
                  <a:pt x="4940475" y="6529385"/>
                  <a:pt x="4940475" y="6521130"/>
                </a:cubicBezTo>
                <a:cubicBezTo>
                  <a:pt x="4940475" y="6510335"/>
                  <a:pt x="4940786" y="6506525"/>
                  <a:pt x="4940786" y="6503350"/>
                </a:cubicBezTo>
                <a:cubicBezTo>
                  <a:pt x="4941098" y="6502397"/>
                  <a:pt x="4941098" y="6501762"/>
                  <a:pt x="4941098" y="6501445"/>
                </a:cubicBezTo>
                <a:cubicBezTo>
                  <a:pt x="4941098" y="6500175"/>
                  <a:pt x="4940475" y="6499222"/>
                  <a:pt x="4939540" y="6499222"/>
                </a:cubicBezTo>
                <a:close/>
                <a:moveTo>
                  <a:pt x="4898522" y="6499222"/>
                </a:moveTo>
                <a:lnTo>
                  <a:pt x="4879530" y="6501778"/>
                </a:lnTo>
                <a:cubicBezTo>
                  <a:pt x="4877603" y="6502097"/>
                  <a:pt x="4876959" y="6502417"/>
                  <a:pt x="4876959" y="6503695"/>
                </a:cubicBezTo>
                <a:cubicBezTo>
                  <a:pt x="4876959" y="6503695"/>
                  <a:pt x="4876959" y="6503695"/>
                  <a:pt x="4876959" y="6506251"/>
                </a:cubicBezTo>
                <a:cubicBezTo>
                  <a:pt x="4876959" y="6508167"/>
                  <a:pt x="4877603" y="6508487"/>
                  <a:pt x="4879852" y="6508806"/>
                </a:cubicBezTo>
                <a:cubicBezTo>
                  <a:pt x="4885650" y="6509765"/>
                  <a:pt x="4885972" y="6510084"/>
                  <a:pt x="4885972" y="6517112"/>
                </a:cubicBezTo>
                <a:cubicBezTo>
                  <a:pt x="4885972" y="6517112"/>
                  <a:pt x="4885972" y="6517112"/>
                  <a:pt x="4886292" y="6531488"/>
                </a:cubicBezTo>
                <a:cubicBezTo>
                  <a:pt x="4886292" y="6533725"/>
                  <a:pt x="4886292" y="6533725"/>
                  <a:pt x="4886292" y="6533725"/>
                </a:cubicBezTo>
                <a:cubicBezTo>
                  <a:pt x="4886292" y="6534683"/>
                  <a:pt x="4885972" y="6535961"/>
                  <a:pt x="4885328" y="6535961"/>
                </a:cubicBezTo>
                <a:cubicBezTo>
                  <a:pt x="4885328" y="6535961"/>
                  <a:pt x="4884684" y="6535642"/>
                  <a:pt x="4884360" y="6535322"/>
                </a:cubicBezTo>
                <a:cubicBezTo>
                  <a:pt x="4882750" y="6534364"/>
                  <a:pt x="4875669" y="6532766"/>
                  <a:pt x="4872127" y="6532766"/>
                </a:cubicBezTo>
                <a:cubicBezTo>
                  <a:pt x="4854423" y="6532766"/>
                  <a:pt x="4841871" y="6547462"/>
                  <a:pt x="4841871" y="6569186"/>
                </a:cubicBezTo>
                <a:cubicBezTo>
                  <a:pt x="4841871" y="6587715"/>
                  <a:pt x="4852493" y="6601132"/>
                  <a:pt x="4866980" y="6601132"/>
                </a:cubicBezTo>
                <a:cubicBezTo>
                  <a:pt x="4871161" y="6601132"/>
                  <a:pt x="4874703" y="6600174"/>
                  <a:pt x="4878566" y="6597299"/>
                </a:cubicBezTo>
                <a:cubicBezTo>
                  <a:pt x="4880818" y="6595701"/>
                  <a:pt x="4884360" y="6592826"/>
                  <a:pt x="4885328" y="6591868"/>
                </a:cubicBezTo>
                <a:cubicBezTo>
                  <a:pt x="4885972" y="6591229"/>
                  <a:pt x="4886614" y="6591229"/>
                  <a:pt x="4886614" y="6591229"/>
                </a:cubicBezTo>
                <a:cubicBezTo>
                  <a:pt x="4887580" y="6591229"/>
                  <a:pt x="4887580" y="6591229"/>
                  <a:pt x="4887899" y="6594424"/>
                </a:cubicBezTo>
                <a:cubicBezTo>
                  <a:pt x="4887899" y="6594424"/>
                  <a:pt x="4887899" y="6594424"/>
                  <a:pt x="4888221" y="6600174"/>
                </a:cubicBezTo>
                <a:cubicBezTo>
                  <a:pt x="4888221" y="6601771"/>
                  <a:pt x="4888865" y="6602410"/>
                  <a:pt x="4889831" y="6602410"/>
                </a:cubicBezTo>
                <a:cubicBezTo>
                  <a:pt x="4890153" y="6602410"/>
                  <a:pt x="4891119" y="6602410"/>
                  <a:pt x="4892085" y="6602091"/>
                </a:cubicBezTo>
                <a:cubicBezTo>
                  <a:pt x="4892085" y="6602091"/>
                  <a:pt x="4892085" y="6602091"/>
                  <a:pt x="4909145" y="6598896"/>
                </a:cubicBezTo>
                <a:cubicBezTo>
                  <a:pt x="4911399" y="6598577"/>
                  <a:pt x="4911721" y="6597938"/>
                  <a:pt x="4911721" y="6596660"/>
                </a:cubicBezTo>
                <a:cubicBezTo>
                  <a:pt x="4911721" y="6596660"/>
                  <a:pt x="4911721" y="6596660"/>
                  <a:pt x="4911721" y="6594424"/>
                </a:cubicBezTo>
                <a:cubicBezTo>
                  <a:pt x="4911721" y="6593465"/>
                  <a:pt x="4911077" y="6592826"/>
                  <a:pt x="4910113" y="6592826"/>
                </a:cubicBezTo>
                <a:cubicBezTo>
                  <a:pt x="4904318" y="6592187"/>
                  <a:pt x="4903352" y="6591868"/>
                  <a:pt x="4902066" y="6589312"/>
                </a:cubicBezTo>
                <a:cubicBezTo>
                  <a:pt x="4901420" y="6587395"/>
                  <a:pt x="4901098" y="6583242"/>
                  <a:pt x="4901098" y="6565671"/>
                </a:cubicBezTo>
                <a:cubicBezTo>
                  <a:pt x="4901098" y="6565671"/>
                  <a:pt x="4901098" y="6565671"/>
                  <a:pt x="4901098" y="6542031"/>
                </a:cubicBezTo>
                <a:cubicBezTo>
                  <a:pt x="4901098" y="6542031"/>
                  <a:pt x="4901098" y="6542031"/>
                  <a:pt x="4902066" y="6501459"/>
                </a:cubicBezTo>
                <a:cubicBezTo>
                  <a:pt x="4902066" y="6499861"/>
                  <a:pt x="4901420" y="6499222"/>
                  <a:pt x="4900132" y="6499222"/>
                </a:cubicBezTo>
                <a:cubicBezTo>
                  <a:pt x="4900132" y="6499222"/>
                  <a:pt x="4899166" y="6499222"/>
                  <a:pt x="4898522" y="6499222"/>
                </a:cubicBezTo>
                <a:close/>
                <a:moveTo>
                  <a:pt x="6032809" y="6467471"/>
                </a:moveTo>
                <a:cubicBezTo>
                  <a:pt x="6068221" y="6467471"/>
                  <a:pt x="6068221" y="6467471"/>
                  <a:pt x="6068221" y="6467471"/>
                </a:cubicBezTo>
                <a:cubicBezTo>
                  <a:pt x="6077706" y="6467471"/>
                  <a:pt x="6078655" y="6468758"/>
                  <a:pt x="6078971" y="6469080"/>
                </a:cubicBezTo>
                <a:cubicBezTo>
                  <a:pt x="6079920" y="6469723"/>
                  <a:pt x="6079920" y="6471331"/>
                  <a:pt x="6078971" y="6471974"/>
                </a:cubicBezTo>
                <a:cubicBezTo>
                  <a:pt x="6077074" y="6473261"/>
                  <a:pt x="6073597" y="6474869"/>
                  <a:pt x="6073597" y="6479694"/>
                </a:cubicBezTo>
                <a:cubicBezTo>
                  <a:pt x="6073597" y="6479694"/>
                  <a:pt x="6073597" y="6480016"/>
                  <a:pt x="6073597" y="6480016"/>
                </a:cubicBezTo>
                <a:cubicBezTo>
                  <a:pt x="6073597" y="6483876"/>
                  <a:pt x="6077074" y="6485162"/>
                  <a:pt x="6084979" y="6488700"/>
                </a:cubicBezTo>
                <a:cubicBezTo>
                  <a:pt x="6087508" y="6489344"/>
                  <a:pt x="6095413" y="6492560"/>
                  <a:pt x="6095413" y="6492560"/>
                </a:cubicBezTo>
                <a:cubicBezTo>
                  <a:pt x="6097310" y="6491595"/>
                  <a:pt x="6097310" y="6491595"/>
                  <a:pt x="6097310" y="6491595"/>
                </a:cubicBezTo>
                <a:cubicBezTo>
                  <a:pt x="6099839" y="6490309"/>
                  <a:pt x="6106163" y="6486127"/>
                  <a:pt x="6106163" y="6479051"/>
                </a:cubicBezTo>
                <a:cubicBezTo>
                  <a:pt x="6106163" y="6478086"/>
                  <a:pt x="6105847" y="6477443"/>
                  <a:pt x="6105847" y="6476799"/>
                </a:cubicBezTo>
                <a:cubicBezTo>
                  <a:pt x="6105530" y="6475834"/>
                  <a:pt x="6105214" y="6475191"/>
                  <a:pt x="6104898" y="6474548"/>
                </a:cubicBezTo>
                <a:cubicBezTo>
                  <a:pt x="6104898" y="6474226"/>
                  <a:pt x="6104898" y="6474226"/>
                  <a:pt x="6104898" y="6474226"/>
                </a:cubicBezTo>
                <a:cubicBezTo>
                  <a:pt x="6103633" y="6471974"/>
                  <a:pt x="6102052" y="6471331"/>
                  <a:pt x="6102052" y="6471331"/>
                </a:cubicBezTo>
                <a:cubicBezTo>
                  <a:pt x="6102052" y="6471331"/>
                  <a:pt x="6102685" y="6467793"/>
                  <a:pt x="6107428" y="6467471"/>
                </a:cubicBezTo>
                <a:cubicBezTo>
                  <a:pt x="6107744" y="6467471"/>
                  <a:pt x="6107744" y="6467471"/>
                  <a:pt x="6108060" y="6467471"/>
                </a:cubicBezTo>
                <a:cubicBezTo>
                  <a:pt x="6108060" y="6467471"/>
                  <a:pt x="6108376" y="6467471"/>
                  <a:pt x="6108376" y="6467471"/>
                </a:cubicBezTo>
                <a:cubicBezTo>
                  <a:pt x="6110906" y="6467471"/>
                  <a:pt x="6112486" y="6469401"/>
                  <a:pt x="6112486" y="6471653"/>
                </a:cubicBezTo>
                <a:cubicBezTo>
                  <a:pt x="6112486" y="6474548"/>
                  <a:pt x="6110589" y="6475191"/>
                  <a:pt x="6110589" y="6479051"/>
                </a:cubicBezTo>
                <a:cubicBezTo>
                  <a:pt x="6110589" y="6486127"/>
                  <a:pt x="6116597" y="6490309"/>
                  <a:pt x="6119126" y="6491595"/>
                </a:cubicBezTo>
                <a:cubicBezTo>
                  <a:pt x="6121023" y="6492560"/>
                  <a:pt x="6121023" y="6492560"/>
                  <a:pt x="6121023" y="6492560"/>
                </a:cubicBezTo>
                <a:cubicBezTo>
                  <a:pt x="6121023" y="6492560"/>
                  <a:pt x="6129244" y="6489344"/>
                  <a:pt x="6131774" y="6488700"/>
                </a:cubicBezTo>
                <a:cubicBezTo>
                  <a:pt x="6139678" y="6485162"/>
                  <a:pt x="6143156" y="6483876"/>
                  <a:pt x="6143156" y="6480016"/>
                </a:cubicBezTo>
                <a:cubicBezTo>
                  <a:pt x="6143156" y="6480016"/>
                  <a:pt x="6143156" y="6479694"/>
                  <a:pt x="6143156" y="6479694"/>
                </a:cubicBezTo>
                <a:cubicBezTo>
                  <a:pt x="6143156" y="6474869"/>
                  <a:pt x="6139994" y="6473261"/>
                  <a:pt x="6137781" y="6471974"/>
                </a:cubicBezTo>
                <a:cubicBezTo>
                  <a:pt x="6136832" y="6471331"/>
                  <a:pt x="6136832" y="6469723"/>
                  <a:pt x="6137781" y="6469080"/>
                </a:cubicBezTo>
                <a:cubicBezTo>
                  <a:pt x="6138097" y="6468758"/>
                  <a:pt x="6139046" y="6467471"/>
                  <a:pt x="6148531" y="6467471"/>
                </a:cubicBezTo>
                <a:cubicBezTo>
                  <a:pt x="6184576" y="6467471"/>
                  <a:pt x="6184576" y="6467471"/>
                  <a:pt x="6184576" y="6467471"/>
                </a:cubicBezTo>
                <a:cubicBezTo>
                  <a:pt x="6184892" y="6470366"/>
                  <a:pt x="6184892" y="6473261"/>
                  <a:pt x="6184892" y="6476478"/>
                </a:cubicBezTo>
                <a:cubicBezTo>
                  <a:pt x="6184892" y="6484841"/>
                  <a:pt x="6183944" y="6494168"/>
                  <a:pt x="6182363" y="6504461"/>
                </a:cubicBezTo>
                <a:cubicBezTo>
                  <a:pt x="6122920" y="6495133"/>
                  <a:pt x="6122920" y="6495133"/>
                  <a:pt x="6122920" y="6495133"/>
                </a:cubicBezTo>
                <a:cubicBezTo>
                  <a:pt x="6123869" y="6496742"/>
                  <a:pt x="6124185" y="6498993"/>
                  <a:pt x="6124185" y="6500923"/>
                </a:cubicBezTo>
                <a:cubicBezTo>
                  <a:pt x="6124185" y="6509608"/>
                  <a:pt x="6117545" y="6516684"/>
                  <a:pt x="6109008" y="6516684"/>
                </a:cubicBezTo>
                <a:cubicBezTo>
                  <a:pt x="6108692" y="6516684"/>
                  <a:pt x="6108692" y="6516684"/>
                  <a:pt x="6108376" y="6516684"/>
                </a:cubicBezTo>
                <a:cubicBezTo>
                  <a:pt x="6108060" y="6516684"/>
                  <a:pt x="6108060" y="6516684"/>
                  <a:pt x="6107744" y="6516684"/>
                </a:cubicBezTo>
                <a:cubicBezTo>
                  <a:pt x="6099523" y="6516684"/>
                  <a:pt x="6092883" y="6509608"/>
                  <a:pt x="6092883" y="6500923"/>
                </a:cubicBezTo>
                <a:cubicBezTo>
                  <a:pt x="6092883" y="6498993"/>
                  <a:pt x="6093515" y="6496742"/>
                  <a:pt x="6094148" y="6495133"/>
                </a:cubicBezTo>
                <a:cubicBezTo>
                  <a:pt x="6035022" y="6504461"/>
                  <a:pt x="6035022" y="6504461"/>
                  <a:pt x="6035022" y="6504461"/>
                </a:cubicBezTo>
                <a:cubicBezTo>
                  <a:pt x="6033441" y="6494168"/>
                  <a:pt x="6032492" y="6484841"/>
                  <a:pt x="6032492" y="6476478"/>
                </a:cubicBezTo>
                <a:cubicBezTo>
                  <a:pt x="6032492" y="6473261"/>
                  <a:pt x="6032809" y="6470366"/>
                  <a:pt x="6032809" y="6467471"/>
                </a:cubicBezTo>
                <a:close/>
                <a:moveTo>
                  <a:pt x="6035029" y="6454771"/>
                </a:moveTo>
                <a:cubicBezTo>
                  <a:pt x="6038506" y="6454771"/>
                  <a:pt x="6073283" y="6454771"/>
                  <a:pt x="6108377" y="6454771"/>
                </a:cubicBezTo>
                <a:cubicBezTo>
                  <a:pt x="6143786" y="6454771"/>
                  <a:pt x="6179195" y="6454771"/>
                  <a:pt x="6182357" y="6454771"/>
                </a:cubicBezTo>
                <a:cubicBezTo>
                  <a:pt x="6182673" y="6456070"/>
                  <a:pt x="6182989" y="6457694"/>
                  <a:pt x="6183305" y="6459317"/>
                </a:cubicBezTo>
                <a:cubicBezTo>
                  <a:pt x="6148528" y="6459317"/>
                  <a:pt x="6148528" y="6459317"/>
                  <a:pt x="6148528" y="6459317"/>
                </a:cubicBezTo>
                <a:cubicBezTo>
                  <a:pt x="6133669" y="6459317"/>
                  <a:pt x="6127346" y="6462889"/>
                  <a:pt x="6127346" y="6471656"/>
                </a:cubicBezTo>
                <a:cubicBezTo>
                  <a:pt x="6127346" y="6474579"/>
                  <a:pt x="6128927" y="6477501"/>
                  <a:pt x="6131456" y="6479450"/>
                </a:cubicBezTo>
                <a:cubicBezTo>
                  <a:pt x="6129559" y="6480099"/>
                  <a:pt x="6122604" y="6482697"/>
                  <a:pt x="6121655" y="6483346"/>
                </a:cubicBezTo>
                <a:cubicBezTo>
                  <a:pt x="6120707" y="6482372"/>
                  <a:pt x="6119126" y="6480749"/>
                  <a:pt x="6118810" y="6478476"/>
                </a:cubicBezTo>
                <a:cubicBezTo>
                  <a:pt x="6119442" y="6477177"/>
                  <a:pt x="6121023" y="6474904"/>
                  <a:pt x="6121023" y="6471332"/>
                </a:cubicBezTo>
                <a:cubicBezTo>
                  <a:pt x="6121023" y="6465812"/>
                  <a:pt x="6117545" y="6460291"/>
                  <a:pt x="6108060" y="6459967"/>
                </a:cubicBezTo>
                <a:cubicBezTo>
                  <a:pt x="6103950" y="6460291"/>
                  <a:pt x="6101105" y="6461590"/>
                  <a:pt x="6098892" y="6463214"/>
                </a:cubicBezTo>
                <a:cubicBezTo>
                  <a:pt x="6098892" y="6463539"/>
                  <a:pt x="6098892" y="6463539"/>
                  <a:pt x="6098576" y="6463863"/>
                </a:cubicBezTo>
                <a:cubicBezTo>
                  <a:pt x="6094782" y="6464837"/>
                  <a:pt x="6092253" y="6467435"/>
                  <a:pt x="6092253" y="6471007"/>
                </a:cubicBezTo>
                <a:cubicBezTo>
                  <a:pt x="6092253" y="6474904"/>
                  <a:pt x="6092253" y="6474904"/>
                  <a:pt x="6092253" y="6474904"/>
                </a:cubicBezTo>
                <a:cubicBezTo>
                  <a:pt x="6092253" y="6474904"/>
                  <a:pt x="6094150" y="6474904"/>
                  <a:pt x="6095098" y="6475553"/>
                </a:cubicBezTo>
                <a:cubicBezTo>
                  <a:pt x="6096363" y="6475878"/>
                  <a:pt x="6096679" y="6476527"/>
                  <a:pt x="6096995" y="6477177"/>
                </a:cubicBezTo>
                <a:cubicBezTo>
                  <a:pt x="6098260" y="6478800"/>
                  <a:pt x="6097311" y="6482047"/>
                  <a:pt x="6095098" y="6483346"/>
                </a:cubicBezTo>
                <a:cubicBezTo>
                  <a:pt x="6094150" y="6482697"/>
                  <a:pt x="6087195" y="6480099"/>
                  <a:pt x="6085297" y="6479450"/>
                </a:cubicBezTo>
                <a:cubicBezTo>
                  <a:pt x="6087827" y="6477501"/>
                  <a:pt x="6089407" y="6474579"/>
                  <a:pt x="6089407" y="6471656"/>
                </a:cubicBezTo>
                <a:cubicBezTo>
                  <a:pt x="6089407" y="6462889"/>
                  <a:pt x="6083084" y="6459317"/>
                  <a:pt x="6068225" y="6459317"/>
                </a:cubicBezTo>
                <a:cubicBezTo>
                  <a:pt x="6034080" y="6459317"/>
                  <a:pt x="6034080" y="6459317"/>
                  <a:pt x="6034080" y="6459317"/>
                </a:cubicBezTo>
                <a:cubicBezTo>
                  <a:pt x="6034396" y="6457694"/>
                  <a:pt x="6034713" y="6456070"/>
                  <a:pt x="6035029" y="6454771"/>
                </a:cubicBezTo>
                <a:close/>
                <a:moveTo>
                  <a:pt x="6146512" y="6416671"/>
                </a:moveTo>
                <a:cubicBezTo>
                  <a:pt x="6155010" y="6416671"/>
                  <a:pt x="6156317" y="6420524"/>
                  <a:pt x="6156317" y="6423414"/>
                </a:cubicBezTo>
                <a:cubicBezTo>
                  <a:pt x="6156317" y="6423414"/>
                  <a:pt x="6156317" y="6437541"/>
                  <a:pt x="6156317" y="6445246"/>
                </a:cubicBezTo>
                <a:cubicBezTo>
                  <a:pt x="6134092" y="6445246"/>
                  <a:pt x="6134092" y="6445246"/>
                  <a:pt x="6134092" y="6445246"/>
                </a:cubicBezTo>
                <a:cubicBezTo>
                  <a:pt x="6134092" y="6437541"/>
                  <a:pt x="6134092" y="6422450"/>
                  <a:pt x="6134092" y="6422450"/>
                </a:cubicBezTo>
                <a:cubicBezTo>
                  <a:pt x="6134092" y="6419561"/>
                  <a:pt x="6135073" y="6418919"/>
                  <a:pt x="6135400" y="6418598"/>
                </a:cubicBezTo>
                <a:cubicBezTo>
                  <a:pt x="6136707" y="6417634"/>
                  <a:pt x="6139648" y="6416671"/>
                  <a:pt x="6146512" y="6416671"/>
                </a:cubicBezTo>
                <a:close/>
                <a:moveTo>
                  <a:pt x="6070000" y="6416671"/>
                </a:moveTo>
                <a:cubicBezTo>
                  <a:pt x="6076470" y="6416671"/>
                  <a:pt x="6079242" y="6417634"/>
                  <a:pt x="6080473" y="6418598"/>
                </a:cubicBezTo>
                <a:cubicBezTo>
                  <a:pt x="6080781" y="6418919"/>
                  <a:pt x="6081705" y="6419561"/>
                  <a:pt x="6081705" y="6422450"/>
                </a:cubicBezTo>
                <a:cubicBezTo>
                  <a:pt x="6081705" y="6422450"/>
                  <a:pt x="6081705" y="6437541"/>
                  <a:pt x="6081705" y="6445246"/>
                </a:cubicBezTo>
                <a:cubicBezTo>
                  <a:pt x="6061067" y="6445246"/>
                  <a:pt x="6061067" y="6445246"/>
                  <a:pt x="6061067" y="6445246"/>
                </a:cubicBezTo>
                <a:cubicBezTo>
                  <a:pt x="6061067" y="6437541"/>
                  <a:pt x="6061067" y="6423414"/>
                  <a:pt x="6061067" y="6423414"/>
                </a:cubicBezTo>
                <a:cubicBezTo>
                  <a:pt x="6061067" y="6420524"/>
                  <a:pt x="6061991" y="6416671"/>
                  <a:pt x="6070000" y="6416671"/>
                </a:cubicBezTo>
                <a:close/>
                <a:moveTo>
                  <a:pt x="6108533" y="6408733"/>
                </a:moveTo>
                <a:cubicBezTo>
                  <a:pt x="6121669" y="6408733"/>
                  <a:pt x="6126155" y="6416036"/>
                  <a:pt x="6126155" y="6422703"/>
                </a:cubicBezTo>
                <a:cubicBezTo>
                  <a:pt x="6126155" y="6445246"/>
                  <a:pt x="6126155" y="6445246"/>
                  <a:pt x="6126155" y="6445246"/>
                </a:cubicBezTo>
                <a:cubicBezTo>
                  <a:pt x="6108533" y="6445246"/>
                  <a:pt x="6108533" y="6445246"/>
                  <a:pt x="6108533" y="6445246"/>
                </a:cubicBezTo>
                <a:cubicBezTo>
                  <a:pt x="6091230" y="6445246"/>
                  <a:pt x="6091230" y="6445246"/>
                  <a:pt x="6091230" y="6445246"/>
                </a:cubicBezTo>
                <a:cubicBezTo>
                  <a:pt x="6091230" y="6422703"/>
                  <a:pt x="6091230" y="6422703"/>
                  <a:pt x="6091230" y="6422703"/>
                </a:cubicBezTo>
                <a:cubicBezTo>
                  <a:pt x="6091230" y="6416036"/>
                  <a:pt x="6095717" y="6408733"/>
                  <a:pt x="6108533" y="6408733"/>
                </a:cubicBezTo>
                <a:close/>
                <a:moveTo>
                  <a:pt x="6118217" y="6397621"/>
                </a:moveTo>
                <a:cubicBezTo>
                  <a:pt x="6126356" y="6399209"/>
                  <a:pt x="6134182" y="6402701"/>
                  <a:pt x="6140442" y="6407781"/>
                </a:cubicBezTo>
                <a:cubicBezTo>
                  <a:pt x="6137312" y="6408099"/>
                  <a:pt x="6134182" y="6408734"/>
                  <a:pt x="6131364" y="6410321"/>
                </a:cubicBezTo>
                <a:cubicBezTo>
                  <a:pt x="6128547" y="6405559"/>
                  <a:pt x="6123852" y="6402384"/>
                  <a:pt x="6118217" y="6400479"/>
                </a:cubicBezTo>
                <a:cubicBezTo>
                  <a:pt x="6118217" y="6399526"/>
                  <a:pt x="6118217" y="6398574"/>
                  <a:pt x="6118217" y="6397621"/>
                </a:cubicBezTo>
                <a:close/>
                <a:moveTo>
                  <a:pt x="6097580" y="6397621"/>
                </a:moveTo>
                <a:cubicBezTo>
                  <a:pt x="6097580" y="6398574"/>
                  <a:pt x="6097580" y="6399526"/>
                  <a:pt x="6097580" y="6400479"/>
                </a:cubicBezTo>
                <a:cubicBezTo>
                  <a:pt x="6092183" y="6402384"/>
                  <a:pt x="6087738" y="6405559"/>
                  <a:pt x="6084563" y="6410321"/>
                </a:cubicBezTo>
                <a:cubicBezTo>
                  <a:pt x="6082023" y="6408734"/>
                  <a:pt x="6078848" y="6408099"/>
                  <a:pt x="6075355" y="6407781"/>
                </a:cubicBezTo>
                <a:cubicBezTo>
                  <a:pt x="6081705" y="6402701"/>
                  <a:pt x="6089643" y="6399209"/>
                  <a:pt x="6097580" y="6397621"/>
                </a:cubicBezTo>
                <a:close/>
                <a:moveTo>
                  <a:pt x="6104824" y="6365871"/>
                </a:moveTo>
                <a:cubicBezTo>
                  <a:pt x="6106119" y="6365871"/>
                  <a:pt x="6107090" y="6365871"/>
                  <a:pt x="6107737" y="6365871"/>
                </a:cubicBezTo>
                <a:cubicBezTo>
                  <a:pt x="6108708" y="6365871"/>
                  <a:pt x="6109679" y="6365871"/>
                  <a:pt x="6110650" y="6365871"/>
                </a:cubicBezTo>
                <a:cubicBezTo>
                  <a:pt x="6110650" y="6369718"/>
                  <a:pt x="6110650" y="6379335"/>
                  <a:pt x="6110650" y="6379335"/>
                </a:cubicBezTo>
                <a:cubicBezTo>
                  <a:pt x="6110650" y="6379335"/>
                  <a:pt x="6120361" y="6379335"/>
                  <a:pt x="6124568" y="6379335"/>
                </a:cubicBezTo>
                <a:cubicBezTo>
                  <a:pt x="6124568" y="6381899"/>
                  <a:pt x="6124568" y="6382861"/>
                  <a:pt x="6124568" y="6385425"/>
                </a:cubicBezTo>
                <a:cubicBezTo>
                  <a:pt x="6120361" y="6385425"/>
                  <a:pt x="6110650" y="6385425"/>
                  <a:pt x="6110650" y="6385425"/>
                </a:cubicBezTo>
                <a:cubicBezTo>
                  <a:pt x="6110650" y="6385425"/>
                  <a:pt x="6110650" y="6395042"/>
                  <a:pt x="6110650" y="6399209"/>
                </a:cubicBezTo>
                <a:cubicBezTo>
                  <a:pt x="6109679" y="6399209"/>
                  <a:pt x="6108708" y="6399209"/>
                  <a:pt x="6107737" y="6399209"/>
                </a:cubicBezTo>
                <a:cubicBezTo>
                  <a:pt x="6107090" y="6399209"/>
                  <a:pt x="6106119" y="6399209"/>
                  <a:pt x="6104824" y="6399209"/>
                </a:cubicBezTo>
                <a:cubicBezTo>
                  <a:pt x="6104824" y="6395042"/>
                  <a:pt x="6104824" y="6385425"/>
                  <a:pt x="6104824" y="6385425"/>
                </a:cubicBezTo>
                <a:cubicBezTo>
                  <a:pt x="6104824" y="6385425"/>
                  <a:pt x="6095114" y="6385425"/>
                  <a:pt x="6091230" y="6385425"/>
                </a:cubicBezTo>
                <a:cubicBezTo>
                  <a:pt x="6091230" y="6382861"/>
                  <a:pt x="6091230" y="6381899"/>
                  <a:pt x="6091230" y="6379335"/>
                </a:cubicBezTo>
                <a:cubicBezTo>
                  <a:pt x="6095114" y="6379335"/>
                  <a:pt x="6104824" y="6379335"/>
                  <a:pt x="6104824" y="6379335"/>
                </a:cubicBezTo>
                <a:cubicBezTo>
                  <a:pt x="6104824" y="6379335"/>
                  <a:pt x="6104824" y="6369718"/>
                  <a:pt x="6104824" y="6365871"/>
                </a:cubicBezTo>
                <a:close/>
                <a:moveTo>
                  <a:pt x="6098253" y="6359521"/>
                </a:moveTo>
                <a:cubicBezTo>
                  <a:pt x="6098253" y="6359521"/>
                  <a:pt x="6098253" y="6369027"/>
                  <a:pt x="6098253" y="6372830"/>
                </a:cubicBezTo>
                <a:cubicBezTo>
                  <a:pt x="6094774" y="6372830"/>
                  <a:pt x="6085284" y="6372830"/>
                  <a:pt x="6085284" y="6372830"/>
                </a:cubicBezTo>
                <a:cubicBezTo>
                  <a:pt x="6085284" y="6392793"/>
                  <a:pt x="6085284" y="6392793"/>
                  <a:pt x="6085284" y="6392793"/>
                </a:cubicBezTo>
                <a:cubicBezTo>
                  <a:pt x="6076110" y="6396595"/>
                  <a:pt x="6068202" y="6402299"/>
                  <a:pt x="6062508" y="6409270"/>
                </a:cubicBezTo>
                <a:cubicBezTo>
                  <a:pt x="6054600" y="6411805"/>
                  <a:pt x="6051753" y="6418142"/>
                  <a:pt x="6051753" y="6424163"/>
                </a:cubicBezTo>
                <a:cubicBezTo>
                  <a:pt x="6051753" y="6445710"/>
                  <a:pt x="6051753" y="6445710"/>
                  <a:pt x="6051753" y="6445710"/>
                </a:cubicBezTo>
                <a:cubicBezTo>
                  <a:pt x="6028345" y="6445710"/>
                  <a:pt x="6028345" y="6445710"/>
                  <a:pt x="6028345" y="6445710"/>
                </a:cubicBezTo>
                <a:cubicBezTo>
                  <a:pt x="6027080" y="6449195"/>
                  <a:pt x="6027080" y="6449195"/>
                  <a:pt x="6027080" y="6449195"/>
                </a:cubicBezTo>
                <a:cubicBezTo>
                  <a:pt x="6024233" y="6457751"/>
                  <a:pt x="6022967" y="6467257"/>
                  <a:pt x="6022967" y="6477397"/>
                </a:cubicBezTo>
                <a:cubicBezTo>
                  <a:pt x="6022967" y="6509401"/>
                  <a:pt x="6034988" y="6546791"/>
                  <a:pt x="6046376" y="6575943"/>
                </a:cubicBezTo>
                <a:cubicBezTo>
                  <a:pt x="6064090" y="6619988"/>
                  <a:pt x="6087183" y="6659914"/>
                  <a:pt x="6099202" y="6673222"/>
                </a:cubicBezTo>
                <a:cubicBezTo>
                  <a:pt x="6102049" y="6676074"/>
                  <a:pt x="6104264" y="6678609"/>
                  <a:pt x="6108060" y="6678609"/>
                </a:cubicBezTo>
                <a:cubicBezTo>
                  <a:pt x="6108060" y="6678609"/>
                  <a:pt x="6108376" y="6678609"/>
                  <a:pt x="6108376" y="6678609"/>
                </a:cubicBezTo>
                <a:cubicBezTo>
                  <a:pt x="6108376" y="6678609"/>
                  <a:pt x="6108692" y="6678609"/>
                  <a:pt x="6108692" y="6678609"/>
                </a:cubicBezTo>
                <a:cubicBezTo>
                  <a:pt x="6112488" y="6678609"/>
                  <a:pt x="6115019" y="6676074"/>
                  <a:pt x="6117866" y="6673222"/>
                </a:cubicBezTo>
                <a:cubicBezTo>
                  <a:pt x="6130203" y="6659914"/>
                  <a:pt x="6153295" y="6619988"/>
                  <a:pt x="6171009" y="6575943"/>
                </a:cubicBezTo>
                <a:cubicBezTo>
                  <a:pt x="6182713" y="6546791"/>
                  <a:pt x="6194417" y="6509401"/>
                  <a:pt x="6194417" y="6477397"/>
                </a:cubicBezTo>
                <a:cubicBezTo>
                  <a:pt x="6194417" y="6467257"/>
                  <a:pt x="6193152" y="6457751"/>
                  <a:pt x="6190305" y="6449195"/>
                </a:cubicBezTo>
                <a:cubicBezTo>
                  <a:pt x="6189040" y="6445710"/>
                  <a:pt x="6189040" y="6445710"/>
                  <a:pt x="6189040" y="6445710"/>
                </a:cubicBezTo>
                <a:cubicBezTo>
                  <a:pt x="6165631" y="6445710"/>
                  <a:pt x="6165631" y="6445710"/>
                  <a:pt x="6165631" y="6445710"/>
                </a:cubicBezTo>
                <a:cubicBezTo>
                  <a:pt x="6165631" y="6424163"/>
                  <a:pt x="6165631" y="6424163"/>
                  <a:pt x="6165631" y="6424163"/>
                </a:cubicBezTo>
                <a:cubicBezTo>
                  <a:pt x="6165631" y="6418142"/>
                  <a:pt x="6162784" y="6411805"/>
                  <a:pt x="6154560" y="6409270"/>
                </a:cubicBezTo>
                <a:cubicBezTo>
                  <a:pt x="6148866" y="6402299"/>
                  <a:pt x="6140958" y="6396595"/>
                  <a:pt x="6132101" y="6392793"/>
                </a:cubicBezTo>
                <a:cubicBezTo>
                  <a:pt x="6132101" y="6372830"/>
                  <a:pt x="6132101" y="6372830"/>
                  <a:pt x="6132101" y="6372830"/>
                </a:cubicBezTo>
                <a:cubicBezTo>
                  <a:pt x="6132101" y="6372830"/>
                  <a:pt x="6122294" y="6372830"/>
                  <a:pt x="6118498" y="6372830"/>
                </a:cubicBezTo>
                <a:cubicBezTo>
                  <a:pt x="6118498" y="6369027"/>
                  <a:pt x="6118498" y="6359521"/>
                  <a:pt x="6118498" y="6359521"/>
                </a:cubicBezTo>
                <a:cubicBezTo>
                  <a:pt x="6108376" y="6359521"/>
                  <a:pt x="6108376" y="6359521"/>
                  <a:pt x="6108376" y="6359521"/>
                </a:cubicBezTo>
                <a:cubicBezTo>
                  <a:pt x="6098253" y="6359521"/>
                  <a:pt x="6098253" y="6359521"/>
                  <a:pt x="6098253" y="6359521"/>
                </a:cubicBezTo>
                <a:close/>
                <a:moveTo>
                  <a:pt x="0" y="0"/>
                </a:moveTo>
                <a:lnTo>
                  <a:pt x="12191993" y="0"/>
                </a:lnTo>
                <a:lnTo>
                  <a:pt x="12191993" y="6857996"/>
                </a:lnTo>
                <a:lnTo>
                  <a:pt x="0" y="6857996"/>
                </a:lnTo>
                <a:close/>
              </a:path>
            </a:pathLst>
          </a:custGeom>
        </p:spPr>
        <p:txBody>
          <a:bodyPr wrap="square">
            <a:noAutofit/>
          </a:bodyPr>
          <a:lstStyle>
            <a:lvl1pPr marL="460955" indent="-460955" algn="l" defTabSz="1548765" rtl="0" eaLnBrk="1" latinLnBrk="0" hangingPunct="1">
              <a:spcBef>
                <a:spcPts val="1280"/>
              </a:spcBef>
              <a:buFont typeface="Arial" pitchFamily="34" charset="0"/>
              <a:buNone/>
              <a:defRPr/>
            </a:lvl1pPr>
          </a:lstStyle>
          <a:p>
            <a:r>
              <a:rPr lang="en-GB"/>
              <a:t>[Picture]</a:t>
            </a:r>
          </a:p>
        </p:txBody>
      </p:sp>
    </p:spTree>
    <p:extLst>
      <p:ext uri="{BB962C8B-B14F-4D97-AF65-F5344CB8AC3E}">
        <p14:creationId xmlns:p14="http://schemas.microsoft.com/office/powerpoint/2010/main" val="248636139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Titel, tekst en afbeelding (R)">
    <p:bg>
      <p:bgPr>
        <a:solidFill>
          <a:srgbClr val="F2F2F2"/>
        </a:solidFill>
        <a:effectLst/>
      </p:bgPr>
    </p:bg>
    <p:spTree>
      <p:nvGrpSpPr>
        <p:cNvPr id="1" name=""/>
        <p:cNvGrpSpPr/>
        <p:nvPr/>
      </p:nvGrpSpPr>
      <p:grpSpPr>
        <a:xfrm>
          <a:off x="0" y="0"/>
          <a:ext cx="0" cy="0"/>
          <a:chOff x="0" y="0"/>
          <a:chExt cx="0" cy="0"/>
        </a:xfrm>
      </p:grpSpPr>
      <p:sp>
        <p:nvSpPr>
          <p:cNvPr id="14" name="Picture Placeholder 1"/>
          <p:cNvSpPr>
            <a:spLocks noGrp="1" noSelect="1"/>
          </p:cNvSpPr>
          <p:nvPr>
            <p:ph type="pic" sz="quarter" idx="14" hasCustomPrompt="1"/>
          </p:nvPr>
        </p:nvSpPr>
        <p:spPr>
          <a:xfrm>
            <a:off x="8672392" y="1"/>
            <a:ext cx="8672393" cy="8832714"/>
          </a:xfrm>
          <a:noFill/>
        </p:spPr>
        <p:txBody>
          <a:bodyPr/>
          <a:lstStyle>
            <a:lvl1pPr marL="0" indent="0">
              <a:buNone/>
              <a:defRPr/>
            </a:lvl1pPr>
          </a:lstStyle>
          <a:p>
            <a:r>
              <a:rPr lang="en-GB"/>
              <a:t>[Afbeelding]</a:t>
            </a:r>
          </a:p>
        </p:txBody>
      </p:sp>
      <p:sp>
        <p:nvSpPr>
          <p:cNvPr id="17" name="Achtergrondvlak 2"/>
          <p:cNvSpPr>
            <a:spLocks noSelect="1"/>
          </p:cNvSpPr>
          <p:nvPr userDrawn="1"/>
        </p:nvSpPr>
        <p:spPr>
          <a:xfrm>
            <a:off x="0" y="8834875"/>
            <a:ext cx="17355030" cy="973117"/>
          </a:xfrm>
          <a:prstGeom prst="rect">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699"/>
          </a:p>
        </p:txBody>
      </p:sp>
      <p:sp>
        <p:nvSpPr>
          <p:cNvPr id="7" name="Date Placeholder 3"/>
          <p:cNvSpPr>
            <a:spLocks noGrp="1" noSelect="1"/>
          </p:cNvSpPr>
          <p:nvPr>
            <p:ph type="dt" sz="half" idx="10"/>
          </p:nvPr>
        </p:nvSpPr>
        <p:spPr/>
        <p:txBody>
          <a:bodyPr/>
          <a:lstStyle/>
          <a:p>
            <a:fld id="{3173DE11-90EF-4400-A6F5-8A2DCCBD9698}" type="datetime4">
              <a:rPr lang="en-GB" noProof="1" smtClean="0"/>
              <a:t>18 June 2024</a:t>
            </a:fld>
            <a:endParaRPr lang="en-GB" noProof="1"/>
          </a:p>
        </p:txBody>
      </p:sp>
      <p:sp>
        <p:nvSpPr>
          <p:cNvPr id="8" name="Footer Placeholder 4"/>
          <p:cNvSpPr>
            <a:spLocks noGrp="1" noSelect="1"/>
          </p:cNvSpPr>
          <p:nvPr>
            <p:ph type="ftr" sz="quarter" idx="11"/>
          </p:nvPr>
        </p:nvSpPr>
        <p:spPr/>
        <p:txBody>
          <a:bodyPr/>
          <a:lstStyle/>
          <a:p>
            <a:r>
              <a:rPr lang="en-GB" noProof="1"/>
              <a:t>[Voettekst]</a:t>
            </a:r>
          </a:p>
        </p:txBody>
      </p:sp>
      <p:sp>
        <p:nvSpPr>
          <p:cNvPr id="9" name="Slide Number Placeholder 5"/>
          <p:cNvSpPr>
            <a:spLocks noGrp="1" noSelect="1"/>
          </p:cNvSpPr>
          <p:nvPr>
            <p:ph type="sldNum" sz="quarter" idx="12"/>
          </p:nvPr>
        </p:nvSpPr>
        <p:spPr/>
        <p:txBody>
          <a:bodyPr/>
          <a:lstStyle/>
          <a:p>
            <a:r>
              <a:rPr lang="en-GB" noProof="1"/>
              <a:t>| </a:t>
            </a:r>
            <a:fld id="{1336C48C-F87C-4E4B-81EF-5027B17D1F61}" type="slidenum">
              <a:rPr lang="en-GB" noProof="1" smtClean="0"/>
              <a:pPr/>
              <a:t>‹#›</a:t>
            </a:fld>
            <a:endParaRPr lang="en-GB" noProof="1"/>
          </a:p>
        </p:txBody>
      </p:sp>
      <p:sp>
        <p:nvSpPr>
          <p:cNvPr id="12" name="Placeholder 6"/>
          <p:cNvSpPr>
            <a:spLocks noGrp="1" noSelect="1"/>
          </p:cNvSpPr>
          <p:nvPr>
            <p:ph type="body" sz="quarter" idx="13" hasCustomPrompt="1"/>
          </p:nvPr>
        </p:nvSpPr>
        <p:spPr>
          <a:xfrm>
            <a:off x="1516260" y="2395800"/>
            <a:ext cx="6440610" cy="6147672"/>
          </a:xfrm>
        </p:spPr>
        <p:txBody>
          <a:bodyPr/>
          <a:lstStyle>
            <a:lvl1pPr>
              <a:defRPr/>
            </a:lvl1pPr>
            <a:lvl4pPr>
              <a:defRPr>
                <a:latin typeface="Open Sans SemiBold" panose="020B0706030804020204" pitchFamily="34" charset="0"/>
                <a:ea typeface="Open Sans SemiBold" panose="020B0706030804020204" pitchFamily="34" charset="0"/>
                <a:cs typeface="Open Sans SemiBold" panose="020B0706030804020204" pitchFamily="34" charset="0"/>
              </a:defRPr>
            </a:lvl4pPr>
          </a:lstStyle>
          <a:p>
            <a:pPr lvl="0"/>
            <a:r>
              <a:rPr lang="en-GB"/>
              <a:t>[Tekst]</a:t>
            </a:r>
          </a:p>
        </p:txBody>
      </p:sp>
      <p:sp>
        <p:nvSpPr>
          <p:cNvPr id="5" name="***Titel 7"/>
          <p:cNvSpPr>
            <a:spLocks noGrp="1" noSelect="1"/>
          </p:cNvSpPr>
          <p:nvPr>
            <p:ph type="title" hasCustomPrompt="1"/>
          </p:nvPr>
        </p:nvSpPr>
        <p:spPr>
          <a:xfrm>
            <a:off x="1230563" y="667770"/>
            <a:ext cx="6726308" cy="1024333"/>
          </a:xfrm>
        </p:spPr>
        <p:txBody>
          <a:bodyPr/>
          <a:lstStyle>
            <a:lvl1pPr>
              <a:defRPr/>
            </a:lvl1pPr>
          </a:lstStyle>
          <a:p>
            <a:r>
              <a:rPr lang="en-GB"/>
              <a:t>[titel]</a:t>
            </a:r>
          </a:p>
        </p:txBody>
      </p:sp>
      <p:sp>
        <p:nvSpPr>
          <p:cNvPr id="11" name="Frame 8"/>
          <p:cNvSpPr>
            <a:spLocks noSelect="1"/>
          </p:cNvSpPr>
          <p:nvPr userDrawn="1"/>
        </p:nvSpPr>
        <p:spPr bwMode="auto">
          <a:xfrm>
            <a:off x="6670474" y="9246353"/>
            <a:ext cx="1725784" cy="17842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BE31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30090" tIns="65045" rIns="130090" bIns="65045" numCol="1" anchor="t" anchorCtr="0" compatLnSpc="1">
            <a:prstTxWarp prst="textNoShape">
              <a:avLst/>
            </a:prstTxWarp>
          </a:bodyPr>
          <a:lstStyle/>
          <a:p>
            <a:endParaRPr lang="en-GB" sz="3699"/>
          </a:p>
        </p:txBody>
      </p:sp>
      <p:sp>
        <p:nvSpPr>
          <p:cNvPr id="13" name="Frame 9"/>
          <p:cNvSpPr>
            <a:spLocks noSelect="1"/>
          </p:cNvSpPr>
          <p:nvPr userDrawn="1"/>
        </p:nvSpPr>
        <p:spPr bwMode="auto">
          <a:xfrm>
            <a:off x="8495649" y="9047604"/>
            <a:ext cx="390787" cy="501390"/>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30090" tIns="65045" rIns="130090" bIns="65045" numCol="1" anchor="t" anchorCtr="0" compatLnSpc="1">
            <a:prstTxWarp prst="textNoShape">
              <a:avLst/>
            </a:prstTxWarp>
          </a:bodyPr>
          <a:lstStyle/>
          <a:p>
            <a:endParaRPr lang="en-GB" sz="3699"/>
          </a:p>
        </p:txBody>
      </p:sp>
    </p:spTree>
    <p:extLst>
      <p:ext uri="{BB962C8B-B14F-4D97-AF65-F5344CB8AC3E}">
        <p14:creationId xmlns:p14="http://schemas.microsoft.com/office/powerpoint/2010/main" val="219424130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Titel, tekst en afbeelding (L)">
    <p:bg>
      <p:bgPr>
        <a:solidFill>
          <a:srgbClr val="F2F2F2"/>
        </a:solidFill>
        <a:effectLst/>
      </p:bgPr>
    </p:bg>
    <p:spTree>
      <p:nvGrpSpPr>
        <p:cNvPr id="1" name=""/>
        <p:cNvGrpSpPr/>
        <p:nvPr/>
      </p:nvGrpSpPr>
      <p:grpSpPr>
        <a:xfrm>
          <a:off x="0" y="0"/>
          <a:ext cx="0" cy="0"/>
          <a:chOff x="0" y="0"/>
          <a:chExt cx="0" cy="0"/>
        </a:xfrm>
      </p:grpSpPr>
      <p:sp>
        <p:nvSpPr>
          <p:cNvPr id="14" name="Picture Placeholder 1"/>
          <p:cNvSpPr>
            <a:spLocks noGrp="1" noSelect="1"/>
          </p:cNvSpPr>
          <p:nvPr>
            <p:ph type="pic" sz="quarter" idx="14" hasCustomPrompt="1"/>
          </p:nvPr>
        </p:nvSpPr>
        <p:spPr>
          <a:xfrm>
            <a:off x="0" y="0"/>
            <a:ext cx="8672393" cy="8832826"/>
          </a:xfrm>
        </p:spPr>
        <p:txBody>
          <a:bodyPr/>
          <a:lstStyle>
            <a:lvl1pPr marL="0" indent="0">
              <a:buNone/>
              <a:defRPr/>
            </a:lvl1pPr>
          </a:lstStyle>
          <a:p>
            <a:r>
              <a:rPr lang="en-GB"/>
              <a:t>[Afbeelding]</a:t>
            </a:r>
          </a:p>
        </p:txBody>
      </p:sp>
      <p:sp>
        <p:nvSpPr>
          <p:cNvPr id="17" name="Achtergrondvlak 2"/>
          <p:cNvSpPr>
            <a:spLocks noSelect="1"/>
          </p:cNvSpPr>
          <p:nvPr userDrawn="1"/>
        </p:nvSpPr>
        <p:spPr>
          <a:xfrm>
            <a:off x="0" y="8834875"/>
            <a:ext cx="17355030" cy="1126767"/>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699"/>
          </a:p>
        </p:txBody>
      </p:sp>
      <p:sp>
        <p:nvSpPr>
          <p:cNvPr id="7" name="Date Placeholder 3"/>
          <p:cNvSpPr>
            <a:spLocks noGrp="1" noSelect="1"/>
          </p:cNvSpPr>
          <p:nvPr>
            <p:ph type="dt" sz="half" idx="10"/>
          </p:nvPr>
        </p:nvSpPr>
        <p:spPr/>
        <p:txBody>
          <a:bodyPr/>
          <a:lstStyle/>
          <a:p>
            <a:fld id="{3173DE11-90EF-4400-A6F5-8A2DCCBD9698}" type="datetime4">
              <a:rPr lang="en-GB" noProof="1" smtClean="0"/>
              <a:t>18 June 2024</a:t>
            </a:fld>
            <a:endParaRPr lang="en-GB" noProof="1"/>
          </a:p>
        </p:txBody>
      </p:sp>
      <p:sp>
        <p:nvSpPr>
          <p:cNvPr id="8" name="Footer Placeholder 4"/>
          <p:cNvSpPr>
            <a:spLocks noGrp="1" noSelect="1"/>
          </p:cNvSpPr>
          <p:nvPr>
            <p:ph type="ftr" sz="quarter" idx="11"/>
          </p:nvPr>
        </p:nvSpPr>
        <p:spPr/>
        <p:txBody>
          <a:bodyPr/>
          <a:lstStyle/>
          <a:p>
            <a:r>
              <a:rPr lang="en-GB" noProof="1"/>
              <a:t>[Voettekst]</a:t>
            </a:r>
          </a:p>
        </p:txBody>
      </p:sp>
      <p:sp>
        <p:nvSpPr>
          <p:cNvPr id="9" name="Slide Number Placeholder 5"/>
          <p:cNvSpPr>
            <a:spLocks noGrp="1" noSelect="1"/>
          </p:cNvSpPr>
          <p:nvPr>
            <p:ph type="sldNum" sz="quarter" idx="12"/>
          </p:nvPr>
        </p:nvSpPr>
        <p:spPr/>
        <p:txBody>
          <a:bodyPr/>
          <a:lstStyle/>
          <a:p>
            <a:r>
              <a:rPr lang="en-GB" noProof="1"/>
              <a:t>| </a:t>
            </a:r>
            <a:fld id="{1336C48C-F87C-4E4B-81EF-5027B17D1F61}" type="slidenum">
              <a:rPr lang="en-GB" noProof="1" smtClean="0"/>
              <a:pPr/>
              <a:t>‹#›</a:t>
            </a:fld>
            <a:endParaRPr lang="en-GB" noProof="1"/>
          </a:p>
        </p:txBody>
      </p:sp>
      <p:sp>
        <p:nvSpPr>
          <p:cNvPr id="12" name="Placeholder 6"/>
          <p:cNvSpPr>
            <a:spLocks noGrp="1" noSelect="1"/>
          </p:cNvSpPr>
          <p:nvPr>
            <p:ph type="body" sz="quarter" idx="13" hasCustomPrompt="1"/>
          </p:nvPr>
        </p:nvSpPr>
        <p:spPr>
          <a:xfrm>
            <a:off x="9425400" y="2395800"/>
            <a:ext cx="6440610" cy="6147672"/>
          </a:xfrm>
        </p:spPr>
        <p:txBody>
          <a:bodyPr/>
          <a:lstStyle>
            <a:lvl1pPr>
              <a:defRPr/>
            </a:lvl1pPr>
            <a:lvl4pPr>
              <a:defRPr>
                <a:latin typeface="Open Sans SemiBold" panose="020B0706030804020204" pitchFamily="34" charset="0"/>
                <a:ea typeface="Open Sans SemiBold" panose="020B0706030804020204" pitchFamily="34" charset="0"/>
                <a:cs typeface="Open Sans SemiBold" panose="020B0706030804020204" pitchFamily="34" charset="0"/>
              </a:defRPr>
            </a:lvl4pPr>
          </a:lstStyle>
          <a:p>
            <a:pPr lvl="0"/>
            <a:r>
              <a:rPr lang="en-GB"/>
              <a:t>[Tekst]</a:t>
            </a:r>
          </a:p>
        </p:txBody>
      </p:sp>
      <p:sp>
        <p:nvSpPr>
          <p:cNvPr id="5" name="***Titel 7"/>
          <p:cNvSpPr>
            <a:spLocks noGrp="1" noSelect="1"/>
          </p:cNvSpPr>
          <p:nvPr>
            <p:ph type="title" hasCustomPrompt="1"/>
          </p:nvPr>
        </p:nvSpPr>
        <p:spPr>
          <a:xfrm>
            <a:off x="9107272" y="667770"/>
            <a:ext cx="6726308" cy="1024333"/>
          </a:xfrm>
        </p:spPr>
        <p:txBody>
          <a:bodyPr/>
          <a:lstStyle>
            <a:lvl1pPr>
              <a:defRPr/>
            </a:lvl1pPr>
          </a:lstStyle>
          <a:p>
            <a:r>
              <a:rPr lang="en-GB"/>
              <a:t>[titel]</a:t>
            </a:r>
          </a:p>
        </p:txBody>
      </p:sp>
      <p:sp>
        <p:nvSpPr>
          <p:cNvPr id="11" name="Frame 8"/>
          <p:cNvSpPr>
            <a:spLocks noSelect="1"/>
          </p:cNvSpPr>
          <p:nvPr userDrawn="1"/>
        </p:nvSpPr>
        <p:spPr bwMode="auto">
          <a:xfrm>
            <a:off x="6670474" y="9246353"/>
            <a:ext cx="1725784" cy="17842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BE31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30090" tIns="65045" rIns="130090" bIns="65045" numCol="1" anchor="t" anchorCtr="0" compatLnSpc="1">
            <a:prstTxWarp prst="textNoShape">
              <a:avLst/>
            </a:prstTxWarp>
          </a:bodyPr>
          <a:lstStyle/>
          <a:p>
            <a:endParaRPr lang="en-GB" sz="3699"/>
          </a:p>
        </p:txBody>
      </p:sp>
      <p:sp>
        <p:nvSpPr>
          <p:cNvPr id="13" name="Frame 9"/>
          <p:cNvSpPr>
            <a:spLocks noSelect="1"/>
          </p:cNvSpPr>
          <p:nvPr userDrawn="1"/>
        </p:nvSpPr>
        <p:spPr bwMode="auto">
          <a:xfrm>
            <a:off x="8495649" y="9047604"/>
            <a:ext cx="390787" cy="501390"/>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30090" tIns="65045" rIns="130090" bIns="65045" numCol="1" anchor="t" anchorCtr="0" compatLnSpc="1">
            <a:prstTxWarp prst="textNoShape">
              <a:avLst/>
            </a:prstTxWarp>
          </a:bodyPr>
          <a:lstStyle/>
          <a:p>
            <a:endParaRPr lang="en-GB" sz="3699"/>
          </a:p>
        </p:txBody>
      </p:sp>
    </p:spTree>
    <p:extLst>
      <p:ext uri="{BB962C8B-B14F-4D97-AF65-F5344CB8AC3E}">
        <p14:creationId xmlns:p14="http://schemas.microsoft.com/office/powerpoint/2010/main" val="128280763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Titel (wit), afbeelding en wit logo">
    <p:spTree>
      <p:nvGrpSpPr>
        <p:cNvPr id="1" name=""/>
        <p:cNvGrpSpPr/>
        <p:nvPr/>
      </p:nvGrpSpPr>
      <p:grpSpPr>
        <a:xfrm>
          <a:off x="0" y="0"/>
          <a:ext cx="0" cy="0"/>
          <a:chOff x="0" y="0"/>
          <a:chExt cx="0" cy="0"/>
        </a:xfrm>
      </p:grpSpPr>
      <p:sp>
        <p:nvSpPr>
          <p:cNvPr id="10" name="Vrije vorm 1"/>
          <p:cNvSpPr>
            <a:spLocks noGrp="1" noSelect="1"/>
          </p:cNvSpPr>
          <p:nvPr>
            <p:ph type="pic" sz="quarter" idx="1001" hasCustomPrompt="1"/>
          </p:nvPr>
        </p:nvSpPr>
        <p:spPr>
          <a:xfrm>
            <a:off x="12" y="7"/>
            <a:ext cx="17348190" cy="9756769"/>
          </a:xfrm>
          <a:custGeom>
            <a:avLst/>
            <a:gdLst>
              <a:gd name="connsiteX0" fmla="*/ 6150497 w 12191993"/>
              <a:gd name="connsiteY0" fmla="*/ 6688738 h 6857996"/>
              <a:gd name="connsiteX1" fmla="*/ 6148985 w 12191993"/>
              <a:gd name="connsiteY1" fmla="*/ 6692367 h 6857996"/>
              <a:gd name="connsiteX2" fmla="*/ 6152916 w 12191993"/>
              <a:gd name="connsiteY2" fmla="*/ 6693878 h 6857996"/>
              <a:gd name="connsiteX3" fmla="*/ 6154125 w 12191993"/>
              <a:gd name="connsiteY3" fmla="*/ 6690250 h 6857996"/>
              <a:gd name="connsiteX4" fmla="*/ 6150497 w 12191993"/>
              <a:gd name="connsiteY4" fmla="*/ 6688738 h 6857996"/>
              <a:gd name="connsiteX5" fmla="*/ 6092818 w 12191993"/>
              <a:gd name="connsiteY5" fmla="*/ 6684958 h 6857996"/>
              <a:gd name="connsiteX6" fmla="*/ 6092818 w 12191993"/>
              <a:gd name="connsiteY6" fmla="*/ 6686546 h 6857996"/>
              <a:gd name="connsiteX7" fmla="*/ 6094405 w 12191993"/>
              <a:gd name="connsiteY7" fmla="*/ 6688133 h 6857996"/>
              <a:gd name="connsiteX8" fmla="*/ 6092818 w 12191993"/>
              <a:gd name="connsiteY8" fmla="*/ 6708771 h 6857996"/>
              <a:gd name="connsiteX9" fmla="*/ 6091231 w 12191993"/>
              <a:gd name="connsiteY9" fmla="*/ 6710359 h 6857996"/>
              <a:gd name="connsiteX10" fmla="*/ 6097580 w 12191993"/>
              <a:gd name="connsiteY10" fmla="*/ 6711946 h 6857996"/>
              <a:gd name="connsiteX11" fmla="*/ 6097580 w 12191993"/>
              <a:gd name="connsiteY11" fmla="*/ 6708771 h 6857996"/>
              <a:gd name="connsiteX12" fmla="*/ 6095993 w 12191993"/>
              <a:gd name="connsiteY12" fmla="*/ 6708771 h 6857996"/>
              <a:gd name="connsiteX13" fmla="*/ 6097580 w 12191993"/>
              <a:gd name="connsiteY13" fmla="*/ 6692896 h 6857996"/>
              <a:gd name="connsiteX14" fmla="*/ 6111868 w 12191993"/>
              <a:gd name="connsiteY14" fmla="*/ 6711946 h 6857996"/>
              <a:gd name="connsiteX15" fmla="*/ 6115043 w 12191993"/>
              <a:gd name="connsiteY15" fmla="*/ 6711946 h 6857996"/>
              <a:gd name="connsiteX16" fmla="*/ 6113456 w 12191993"/>
              <a:gd name="connsiteY16" fmla="*/ 6688133 h 6857996"/>
              <a:gd name="connsiteX17" fmla="*/ 6113456 w 12191993"/>
              <a:gd name="connsiteY17" fmla="*/ 6686546 h 6857996"/>
              <a:gd name="connsiteX18" fmla="*/ 6108693 w 12191993"/>
              <a:gd name="connsiteY18" fmla="*/ 6686546 h 6857996"/>
              <a:gd name="connsiteX19" fmla="*/ 6108693 w 12191993"/>
              <a:gd name="connsiteY19" fmla="*/ 6688133 h 6857996"/>
              <a:gd name="connsiteX20" fmla="*/ 6110281 w 12191993"/>
              <a:gd name="connsiteY20" fmla="*/ 6688133 h 6857996"/>
              <a:gd name="connsiteX21" fmla="*/ 6111868 w 12191993"/>
              <a:gd name="connsiteY21" fmla="*/ 6704009 h 6857996"/>
              <a:gd name="connsiteX22" fmla="*/ 6097580 w 12191993"/>
              <a:gd name="connsiteY22" fmla="*/ 6686546 h 6857996"/>
              <a:gd name="connsiteX23" fmla="*/ 6080118 w 12191993"/>
              <a:gd name="connsiteY23" fmla="*/ 6683371 h 6857996"/>
              <a:gd name="connsiteX24" fmla="*/ 6080118 w 12191993"/>
              <a:gd name="connsiteY24" fmla="*/ 6684959 h 6857996"/>
              <a:gd name="connsiteX25" fmla="*/ 6081705 w 12191993"/>
              <a:gd name="connsiteY25" fmla="*/ 6686546 h 6857996"/>
              <a:gd name="connsiteX26" fmla="*/ 6076943 w 12191993"/>
              <a:gd name="connsiteY26" fmla="*/ 6705597 h 6857996"/>
              <a:gd name="connsiteX27" fmla="*/ 6075355 w 12191993"/>
              <a:gd name="connsiteY27" fmla="*/ 6707184 h 6857996"/>
              <a:gd name="connsiteX28" fmla="*/ 6083293 w 12191993"/>
              <a:gd name="connsiteY28" fmla="*/ 6710359 h 6857996"/>
              <a:gd name="connsiteX29" fmla="*/ 6083293 w 12191993"/>
              <a:gd name="connsiteY29" fmla="*/ 6708772 h 6857996"/>
              <a:gd name="connsiteX30" fmla="*/ 6081705 w 12191993"/>
              <a:gd name="connsiteY30" fmla="*/ 6707184 h 6857996"/>
              <a:gd name="connsiteX31" fmla="*/ 6086468 w 12191993"/>
              <a:gd name="connsiteY31" fmla="*/ 6686546 h 6857996"/>
              <a:gd name="connsiteX32" fmla="*/ 6088055 w 12191993"/>
              <a:gd name="connsiteY32" fmla="*/ 6686546 h 6857996"/>
              <a:gd name="connsiteX33" fmla="*/ 6088055 w 12191993"/>
              <a:gd name="connsiteY33" fmla="*/ 6684959 h 6857996"/>
              <a:gd name="connsiteX34" fmla="*/ 6137500 w 12191993"/>
              <a:gd name="connsiteY34" fmla="*/ 6681783 h 6857996"/>
              <a:gd name="connsiteX35" fmla="*/ 6131078 w 12191993"/>
              <a:gd name="connsiteY35" fmla="*/ 6682736 h 6857996"/>
              <a:gd name="connsiteX36" fmla="*/ 6120162 w 12191993"/>
              <a:gd name="connsiteY36" fmla="*/ 6699246 h 6857996"/>
              <a:gd name="connsiteX37" fmla="*/ 6136536 w 12191993"/>
              <a:gd name="connsiteY37" fmla="*/ 6708771 h 6857996"/>
              <a:gd name="connsiteX38" fmla="*/ 6145205 w 12191993"/>
              <a:gd name="connsiteY38" fmla="*/ 6703373 h 6857996"/>
              <a:gd name="connsiteX39" fmla="*/ 6143279 w 12191993"/>
              <a:gd name="connsiteY39" fmla="*/ 6697658 h 6857996"/>
              <a:gd name="connsiteX40" fmla="*/ 6142316 w 12191993"/>
              <a:gd name="connsiteY40" fmla="*/ 6697658 h 6857996"/>
              <a:gd name="connsiteX41" fmla="*/ 6136215 w 12191993"/>
              <a:gd name="connsiteY41" fmla="*/ 6705596 h 6857996"/>
              <a:gd name="connsiteX42" fmla="*/ 6126262 w 12191993"/>
              <a:gd name="connsiteY42" fmla="*/ 6698293 h 6857996"/>
              <a:gd name="connsiteX43" fmla="*/ 6138784 w 12191993"/>
              <a:gd name="connsiteY43" fmla="*/ 6695436 h 6857996"/>
              <a:gd name="connsiteX44" fmla="*/ 6139747 w 12191993"/>
              <a:gd name="connsiteY44" fmla="*/ 6696388 h 6857996"/>
              <a:gd name="connsiteX45" fmla="*/ 6141031 w 12191993"/>
              <a:gd name="connsiteY45" fmla="*/ 6696071 h 6857996"/>
              <a:gd name="connsiteX46" fmla="*/ 6139747 w 12191993"/>
              <a:gd name="connsiteY46" fmla="*/ 6690356 h 6857996"/>
              <a:gd name="connsiteX47" fmla="*/ 6138463 w 12191993"/>
              <a:gd name="connsiteY47" fmla="*/ 6690673 h 6857996"/>
              <a:gd name="connsiteX48" fmla="*/ 6137500 w 12191993"/>
              <a:gd name="connsiteY48" fmla="*/ 6692896 h 6857996"/>
              <a:gd name="connsiteX49" fmla="*/ 6124978 w 12191993"/>
              <a:gd name="connsiteY49" fmla="*/ 6695436 h 6857996"/>
              <a:gd name="connsiteX50" fmla="*/ 6130436 w 12191993"/>
              <a:gd name="connsiteY50" fmla="*/ 6685593 h 6857996"/>
              <a:gd name="connsiteX51" fmla="*/ 6137821 w 12191993"/>
              <a:gd name="connsiteY51" fmla="*/ 6687816 h 6857996"/>
              <a:gd name="connsiteX52" fmla="*/ 6139105 w 12191993"/>
              <a:gd name="connsiteY52" fmla="*/ 6687181 h 6857996"/>
              <a:gd name="connsiteX53" fmla="*/ 6137500 w 12191993"/>
              <a:gd name="connsiteY53" fmla="*/ 6681783 h 6857996"/>
              <a:gd name="connsiteX54" fmla="*/ 6053130 w 12191993"/>
              <a:gd name="connsiteY54" fmla="*/ 6672258 h 6857996"/>
              <a:gd name="connsiteX55" fmla="*/ 6051542 w 12191993"/>
              <a:gd name="connsiteY55" fmla="*/ 6673846 h 6857996"/>
              <a:gd name="connsiteX56" fmla="*/ 6053130 w 12191993"/>
              <a:gd name="connsiteY56" fmla="*/ 6675433 h 6857996"/>
              <a:gd name="connsiteX57" fmla="*/ 6038842 w 12191993"/>
              <a:gd name="connsiteY57" fmla="*/ 6691308 h 6857996"/>
              <a:gd name="connsiteX58" fmla="*/ 6037255 w 12191993"/>
              <a:gd name="connsiteY58" fmla="*/ 6689721 h 6857996"/>
              <a:gd name="connsiteX59" fmla="*/ 6035668 w 12191993"/>
              <a:gd name="connsiteY59" fmla="*/ 6691308 h 6857996"/>
              <a:gd name="connsiteX60" fmla="*/ 6042018 w 12191993"/>
              <a:gd name="connsiteY60" fmla="*/ 6694483 h 6857996"/>
              <a:gd name="connsiteX61" fmla="*/ 6042018 w 12191993"/>
              <a:gd name="connsiteY61" fmla="*/ 6692896 h 6857996"/>
              <a:gd name="connsiteX62" fmla="*/ 6051542 w 12191993"/>
              <a:gd name="connsiteY62" fmla="*/ 6680196 h 6857996"/>
              <a:gd name="connsiteX63" fmla="*/ 6049955 w 12191993"/>
              <a:gd name="connsiteY63" fmla="*/ 6699246 h 6857996"/>
              <a:gd name="connsiteX64" fmla="*/ 6053130 w 12191993"/>
              <a:gd name="connsiteY64" fmla="*/ 6700833 h 6857996"/>
              <a:gd name="connsiteX65" fmla="*/ 6065830 w 12191993"/>
              <a:gd name="connsiteY65" fmla="*/ 6684958 h 6857996"/>
              <a:gd name="connsiteX66" fmla="*/ 6064243 w 12191993"/>
              <a:gd name="connsiteY66" fmla="*/ 6700833 h 6857996"/>
              <a:gd name="connsiteX67" fmla="*/ 6062656 w 12191993"/>
              <a:gd name="connsiteY67" fmla="*/ 6702421 h 6857996"/>
              <a:gd name="connsiteX68" fmla="*/ 6061068 w 12191993"/>
              <a:gd name="connsiteY68" fmla="*/ 6704008 h 6857996"/>
              <a:gd name="connsiteX69" fmla="*/ 6069005 w 12191993"/>
              <a:gd name="connsiteY69" fmla="*/ 6707183 h 6857996"/>
              <a:gd name="connsiteX70" fmla="*/ 6069005 w 12191993"/>
              <a:gd name="connsiteY70" fmla="*/ 6705596 h 6857996"/>
              <a:gd name="connsiteX71" fmla="*/ 6067418 w 12191993"/>
              <a:gd name="connsiteY71" fmla="*/ 6704008 h 6857996"/>
              <a:gd name="connsiteX72" fmla="*/ 6070593 w 12191993"/>
              <a:gd name="connsiteY72" fmla="*/ 6681783 h 6857996"/>
              <a:gd name="connsiteX73" fmla="*/ 6072180 w 12191993"/>
              <a:gd name="connsiteY73" fmla="*/ 6681783 h 6857996"/>
              <a:gd name="connsiteX74" fmla="*/ 6072180 w 12191993"/>
              <a:gd name="connsiteY74" fmla="*/ 6680196 h 6857996"/>
              <a:gd name="connsiteX75" fmla="*/ 6065830 w 12191993"/>
              <a:gd name="connsiteY75" fmla="*/ 6677021 h 6857996"/>
              <a:gd name="connsiteX76" fmla="*/ 6064243 w 12191993"/>
              <a:gd name="connsiteY76" fmla="*/ 6678608 h 6857996"/>
              <a:gd name="connsiteX77" fmla="*/ 6065830 w 12191993"/>
              <a:gd name="connsiteY77" fmla="*/ 6678608 h 6857996"/>
              <a:gd name="connsiteX78" fmla="*/ 6056306 w 12191993"/>
              <a:gd name="connsiteY78" fmla="*/ 6689721 h 6857996"/>
              <a:gd name="connsiteX79" fmla="*/ 6057893 w 12191993"/>
              <a:gd name="connsiteY79" fmla="*/ 6673846 h 6857996"/>
              <a:gd name="connsiteX80" fmla="*/ 6175023 w 12191993"/>
              <a:gd name="connsiteY80" fmla="*/ 6664321 h 6857996"/>
              <a:gd name="connsiteX81" fmla="*/ 6154730 w 12191993"/>
              <a:gd name="connsiteY81" fmla="*/ 6675963 h 6857996"/>
              <a:gd name="connsiteX82" fmla="*/ 6155052 w 12191993"/>
              <a:gd name="connsiteY82" fmla="*/ 6677221 h 6857996"/>
              <a:gd name="connsiteX83" fmla="*/ 6156985 w 12191993"/>
              <a:gd name="connsiteY83" fmla="*/ 6677221 h 6857996"/>
              <a:gd name="connsiteX84" fmla="*/ 6166970 w 12191993"/>
              <a:gd name="connsiteY84" fmla="*/ 6696414 h 6857996"/>
              <a:gd name="connsiteX85" fmla="*/ 6166326 w 12191993"/>
              <a:gd name="connsiteY85" fmla="*/ 6697988 h 6857996"/>
              <a:gd name="connsiteX86" fmla="*/ 6167292 w 12191993"/>
              <a:gd name="connsiteY86" fmla="*/ 6699246 h 6857996"/>
              <a:gd name="connsiteX87" fmla="*/ 6174378 w 12191993"/>
              <a:gd name="connsiteY87" fmla="*/ 6695471 h 6857996"/>
              <a:gd name="connsiteX88" fmla="*/ 6173734 w 12191993"/>
              <a:gd name="connsiteY88" fmla="*/ 6694841 h 6857996"/>
              <a:gd name="connsiteX89" fmla="*/ 6171802 w 12191993"/>
              <a:gd name="connsiteY89" fmla="*/ 6694527 h 6857996"/>
              <a:gd name="connsiteX90" fmla="*/ 6166970 w 12191993"/>
              <a:gd name="connsiteY90" fmla="*/ 6684458 h 6857996"/>
              <a:gd name="connsiteX91" fmla="*/ 6173734 w 12191993"/>
              <a:gd name="connsiteY91" fmla="*/ 6680997 h 6857996"/>
              <a:gd name="connsiteX92" fmla="*/ 6176955 w 12191993"/>
              <a:gd name="connsiteY92" fmla="*/ 6680997 h 6857996"/>
              <a:gd name="connsiteX93" fmla="*/ 6174378 w 12191993"/>
              <a:gd name="connsiteY93" fmla="*/ 6675963 h 6857996"/>
              <a:gd name="connsiteX94" fmla="*/ 6172446 w 12191993"/>
              <a:gd name="connsiteY94" fmla="*/ 6678165 h 6857996"/>
              <a:gd name="connsiteX95" fmla="*/ 6165360 w 12191993"/>
              <a:gd name="connsiteY95" fmla="*/ 6681626 h 6857996"/>
              <a:gd name="connsiteX96" fmla="*/ 6161816 w 12191993"/>
              <a:gd name="connsiteY96" fmla="*/ 6674704 h 6857996"/>
              <a:gd name="connsiteX97" fmla="*/ 6169869 w 12191993"/>
              <a:gd name="connsiteY97" fmla="*/ 6670299 h 6857996"/>
              <a:gd name="connsiteX98" fmla="*/ 6173090 w 12191993"/>
              <a:gd name="connsiteY98" fmla="*/ 6669670 h 6857996"/>
              <a:gd name="connsiteX99" fmla="*/ 6173412 w 12191993"/>
              <a:gd name="connsiteY99" fmla="*/ 6667468 h 6857996"/>
              <a:gd name="connsiteX100" fmla="*/ 6175023 w 12191993"/>
              <a:gd name="connsiteY100" fmla="*/ 6664321 h 6857996"/>
              <a:gd name="connsiteX101" fmla="*/ 6030390 w 12191993"/>
              <a:gd name="connsiteY101" fmla="*/ 6663090 h 6857996"/>
              <a:gd name="connsiteX102" fmla="*/ 6037104 w 12191993"/>
              <a:gd name="connsiteY102" fmla="*/ 6663368 h 6857996"/>
              <a:gd name="connsiteX103" fmla="*/ 6037761 w 12191993"/>
              <a:gd name="connsiteY103" fmla="*/ 6664003 h 6857996"/>
              <a:gd name="connsiteX104" fmla="*/ 6035139 w 12191993"/>
              <a:gd name="connsiteY104" fmla="*/ 6676386 h 6857996"/>
              <a:gd name="connsiteX105" fmla="*/ 6027605 w 12191993"/>
              <a:gd name="connsiteY105" fmla="*/ 6680196 h 6857996"/>
              <a:gd name="connsiteX106" fmla="*/ 6023674 w 12191993"/>
              <a:gd name="connsiteY106" fmla="*/ 6678609 h 6857996"/>
              <a:gd name="connsiteX107" fmla="*/ 6023347 w 12191993"/>
              <a:gd name="connsiteY107" fmla="*/ 6678291 h 6857996"/>
              <a:gd name="connsiteX108" fmla="*/ 6021381 w 12191993"/>
              <a:gd name="connsiteY108" fmla="*/ 6675116 h 6857996"/>
              <a:gd name="connsiteX109" fmla="*/ 6025640 w 12191993"/>
              <a:gd name="connsiteY109" fmla="*/ 6666861 h 6857996"/>
              <a:gd name="connsiteX110" fmla="*/ 6030390 w 12191993"/>
              <a:gd name="connsiteY110" fmla="*/ 6663090 h 6857996"/>
              <a:gd name="connsiteX111" fmla="*/ 6030111 w 12191993"/>
              <a:gd name="connsiteY111" fmla="*/ 6659872 h 6857996"/>
              <a:gd name="connsiteX112" fmla="*/ 6020698 w 12191993"/>
              <a:gd name="connsiteY112" fmla="*/ 6665835 h 6857996"/>
              <a:gd name="connsiteX113" fmla="*/ 6021324 w 12191993"/>
              <a:gd name="connsiteY113" fmla="*/ 6682153 h 6857996"/>
              <a:gd name="connsiteX114" fmla="*/ 6021324 w 12191993"/>
              <a:gd name="connsiteY114" fmla="*/ 6682467 h 6857996"/>
              <a:gd name="connsiteX115" fmla="*/ 6021639 w 12191993"/>
              <a:gd name="connsiteY115" fmla="*/ 6682467 h 6857996"/>
              <a:gd name="connsiteX116" fmla="*/ 6038270 w 12191993"/>
              <a:gd name="connsiteY116" fmla="*/ 6682153 h 6857996"/>
              <a:gd name="connsiteX117" fmla="*/ 6043292 w 12191993"/>
              <a:gd name="connsiteY117" fmla="*/ 6672425 h 6857996"/>
              <a:gd name="connsiteX118" fmla="*/ 6040467 w 12191993"/>
              <a:gd name="connsiteY118" fmla="*/ 6663638 h 6857996"/>
              <a:gd name="connsiteX119" fmla="*/ 6040154 w 12191993"/>
              <a:gd name="connsiteY119" fmla="*/ 6663010 h 6857996"/>
              <a:gd name="connsiteX120" fmla="*/ 6039840 w 12191993"/>
              <a:gd name="connsiteY120" fmla="*/ 6662696 h 6857996"/>
              <a:gd name="connsiteX121" fmla="*/ 6039526 w 12191993"/>
              <a:gd name="connsiteY121" fmla="*/ 6662383 h 6857996"/>
              <a:gd name="connsiteX122" fmla="*/ 6030111 w 12191993"/>
              <a:gd name="connsiteY122" fmla="*/ 6659872 h 6857996"/>
              <a:gd name="connsiteX123" fmla="*/ 6187938 w 12191993"/>
              <a:gd name="connsiteY123" fmla="*/ 6653208 h 6857996"/>
              <a:gd name="connsiteX124" fmla="*/ 6183014 w 12191993"/>
              <a:gd name="connsiteY124" fmla="*/ 6657377 h 6857996"/>
              <a:gd name="connsiteX125" fmla="*/ 6180859 w 12191993"/>
              <a:gd name="connsiteY125" fmla="*/ 6677582 h 6857996"/>
              <a:gd name="connsiteX126" fmla="*/ 6199634 w 12191993"/>
              <a:gd name="connsiteY126" fmla="*/ 6677582 h 6857996"/>
              <a:gd name="connsiteX127" fmla="*/ 6203943 w 12191993"/>
              <a:gd name="connsiteY127" fmla="*/ 6668602 h 6857996"/>
              <a:gd name="connsiteX128" fmla="*/ 6200558 w 12191993"/>
              <a:gd name="connsiteY128" fmla="*/ 6664112 h 6857996"/>
              <a:gd name="connsiteX129" fmla="*/ 6199634 w 12191993"/>
              <a:gd name="connsiteY129" fmla="*/ 6664754 h 6857996"/>
              <a:gd name="connsiteX130" fmla="*/ 6197480 w 12191993"/>
              <a:gd name="connsiteY130" fmla="*/ 6675337 h 6857996"/>
              <a:gd name="connsiteX131" fmla="*/ 6186092 w 12191993"/>
              <a:gd name="connsiteY131" fmla="*/ 6673734 h 6857996"/>
              <a:gd name="connsiteX132" fmla="*/ 6195325 w 12191993"/>
              <a:gd name="connsiteY132" fmla="*/ 6664433 h 6857996"/>
              <a:gd name="connsiteX133" fmla="*/ 6196864 w 12191993"/>
              <a:gd name="connsiteY133" fmla="*/ 6664754 h 6857996"/>
              <a:gd name="connsiteX134" fmla="*/ 6197788 w 12191993"/>
              <a:gd name="connsiteY134" fmla="*/ 6663792 h 6857996"/>
              <a:gd name="connsiteX135" fmla="*/ 6193786 w 12191993"/>
              <a:gd name="connsiteY135" fmla="*/ 6659622 h 6857996"/>
              <a:gd name="connsiteX136" fmla="*/ 6193171 w 12191993"/>
              <a:gd name="connsiteY136" fmla="*/ 6660585 h 6857996"/>
              <a:gd name="connsiteX137" fmla="*/ 6193171 w 12191993"/>
              <a:gd name="connsiteY137" fmla="*/ 6663150 h 6857996"/>
              <a:gd name="connsiteX138" fmla="*/ 6183937 w 12191993"/>
              <a:gd name="connsiteY138" fmla="*/ 6671489 h 6857996"/>
              <a:gd name="connsiteX139" fmla="*/ 6183937 w 12191993"/>
              <a:gd name="connsiteY139" fmla="*/ 6660264 h 6857996"/>
              <a:gd name="connsiteX140" fmla="*/ 6191324 w 12191993"/>
              <a:gd name="connsiteY140" fmla="*/ 6658660 h 6857996"/>
              <a:gd name="connsiteX141" fmla="*/ 6191940 w 12191993"/>
              <a:gd name="connsiteY141" fmla="*/ 6657377 h 6857996"/>
              <a:gd name="connsiteX142" fmla="*/ 6187938 w 12191993"/>
              <a:gd name="connsiteY142" fmla="*/ 6653208 h 6857996"/>
              <a:gd name="connsiteX143" fmla="*/ 6196845 w 12191993"/>
              <a:gd name="connsiteY143" fmla="*/ 6642096 h 6857996"/>
              <a:gd name="connsiteX144" fmla="*/ 6191242 w 12191993"/>
              <a:gd name="connsiteY144" fmla="*/ 6649399 h 6857996"/>
              <a:gd name="connsiteX145" fmla="*/ 6192799 w 12191993"/>
              <a:gd name="connsiteY145" fmla="*/ 6650351 h 6857996"/>
              <a:gd name="connsiteX146" fmla="*/ 6194355 w 12191993"/>
              <a:gd name="connsiteY146" fmla="*/ 6649399 h 6857996"/>
              <a:gd name="connsiteX147" fmla="*/ 6210230 w 12191993"/>
              <a:gd name="connsiteY147" fmla="*/ 6662734 h 6857996"/>
              <a:gd name="connsiteX148" fmla="*/ 6209919 w 12191993"/>
              <a:gd name="connsiteY148" fmla="*/ 6664639 h 6857996"/>
              <a:gd name="connsiteX149" fmla="*/ 6210541 w 12191993"/>
              <a:gd name="connsiteY149" fmla="*/ 6665909 h 6857996"/>
              <a:gd name="connsiteX150" fmla="*/ 6222992 w 12191993"/>
              <a:gd name="connsiteY150" fmla="*/ 6651304 h 6857996"/>
              <a:gd name="connsiteX151" fmla="*/ 6220191 w 12191993"/>
              <a:gd name="connsiteY151" fmla="*/ 6644319 h 6857996"/>
              <a:gd name="connsiteX152" fmla="*/ 6218323 w 12191993"/>
              <a:gd name="connsiteY152" fmla="*/ 6646224 h 6857996"/>
              <a:gd name="connsiteX153" fmla="*/ 6218946 w 12191993"/>
              <a:gd name="connsiteY153" fmla="*/ 6650669 h 6857996"/>
              <a:gd name="connsiteX154" fmla="*/ 6213654 w 12191993"/>
              <a:gd name="connsiteY154" fmla="*/ 6658607 h 6857996"/>
              <a:gd name="connsiteX155" fmla="*/ 6197468 w 12191993"/>
              <a:gd name="connsiteY155" fmla="*/ 6644954 h 6857996"/>
              <a:gd name="connsiteX156" fmla="*/ 6198090 w 12191993"/>
              <a:gd name="connsiteY156" fmla="*/ 6643049 h 6857996"/>
              <a:gd name="connsiteX157" fmla="*/ 6196845 w 12191993"/>
              <a:gd name="connsiteY157" fmla="*/ 6642096 h 6857996"/>
              <a:gd name="connsiteX158" fmla="*/ 6013443 w 12191993"/>
              <a:gd name="connsiteY158" fmla="*/ 6635746 h 6857996"/>
              <a:gd name="connsiteX159" fmla="*/ 6013443 w 12191993"/>
              <a:gd name="connsiteY159" fmla="*/ 6637334 h 6857996"/>
              <a:gd name="connsiteX160" fmla="*/ 5995980 w 12191993"/>
              <a:gd name="connsiteY160" fmla="*/ 6650034 h 6857996"/>
              <a:gd name="connsiteX161" fmla="*/ 5994393 w 12191993"/>
              <a:gd name="connsiteY161" fmla="*/ 6648446 h 6857996"/>
              <a:gd name="connsiteX162" fmla="*/ 5992806 w 12191993"/>
              <a:gd name="connsiteY162" fmla="*/ 6650034 h 6857996"/>
              <a:gd name="connsiteX163" fmla="*/ 5997568 w 12191993"/>
              <a:gd name="connsiteY163" fmla="*/ 6654797 h 6857996"/>
              <a:gd name="connsiteX164" fmla="*/ 5999156 w 12191993"/>
              <a:gd name="connsiteY164" fmla="*/ 6654797 h 6857996"/>
              <a:gd name="connsiteX165" fmla="*/ 5999156 w 12191993"/>
              <a:gd name="connsiteY165" fmla="*/ 6651621 h 6857996"/>
              <a:gd name="connsiteX166" fmla="*/ 6011855 w 12191993"/>
              <a:gd name="connsiteY166" fmla="*/ 6643684 h 6857996"/>
              <a:gd name="connsiteX167" fmla="*/ 6005506 w 12191993"/>
              <a:gd name="connsiteY167" fmla="*/ 6665909 h 6857996"/>
              <a:gd name="connsiteX168" fmla="*/ 6008680 w 12191993"/>
              <a:gd name="connsiteY168" fmla="*/ 6669084 h 6857996"/>
              <a:gd name="connsiteX169" fmla="*/ 6024555 w 12191993"/>
              <a:gd name="connsiteY169" fmla="*/ 6653209 h 6857996"/>
              <a:gd name="connsiteX170" fmla="*/ 6026143 w 12191993"/>
              <a:gd name="connsiteY170" fmla="*/ 6651621 h 6857996"/>
              <a:gd name="connsiteX171" fmla="*/ 6027731 w 12191993"/>
              <a:gd name="connsiteY171" fmla="*/ 6651621 h 6857996"/>
              <a:gd name="connsiteX172" fmla="*/ 6024555 w 12191993"/>
              <a:gd name="connsiteY172" fmla="*/ 6646859 h 6857996"/>
              <a:gd name="connsiteX173" fmla="*/ 6022968 w 12191993"/>
              <a:gd name="connsiteY173" fmla="*/ 6648446 h 6857996"/>
              <a:gd name="connsiteX174" fmla="*/ 6022968 w 12191993"/>
              <a:gd name="connsiteY174" fmla="*/ 6650034 h 6857996"/>
              <a:gd name="connsiteX175" fmla="*/ 6011855 w 12191993"/>
              <a:gd name="connsiteY175" fmla="*/ 6661147 h 6857996"/>
              <a:gd name="connsiteX176" fmla="*/ 6016618 w 12191993"/>
              <a:gd name="connsiteY176" fmla="*/ 6638921 h 6857996"/>
              <a:gd name="connsiteX177" fmla="*/ 6015031 w 12191993"/>
              <a:gd name="connsiteY177" fmla="*/ 6635746 h 6857996"/>
              <a:gd name="connsiteX178" fmla="*/ 5999458 w 12191993"/>
              <a:gd name="connsiteY178" fmla="*/ 6630479 h 6857996"/>
              <a:gd name="connsiteX179" fmla="*/ 5998324 w 12191993"/>
              <a:gd name="connsiteY179" fmla="*/ 6634809 h 6857996"/>
              <a:gd name="connsiteX180" fmla="*/ 6003237 w 12191993"/>
              <a:gd name="connsiteY180" fmla="*/ 6636613 h 6857996"/>
              <a:gd name="connsiteX181" fmla="*/ 6004749 w 12191993"/>
              <a:gd name="connsiteY181" fmla="*/ 6632283 h 6857996"/>
              <a:gd name="connsiteX182" fmla="*/ 5999458 w 12191993"/>
              <a:gd name="connsiteY182" fmla="*/ 6630479 h 6857996"/>
              <a:gd name="connsiteX183" fmla="*/ 6207117 w 12191993"/>
              <a:gd name="connsiteY183" fmla="*/ 6626221 h 6857996"/>
              <a:gd name="connsiteX184" fmla="*/ 6203942 w 12191993"/>
              <a:gd name="connsiteY184" fmla="*/ 6632571 h 6857996"/>
              <a:gd name="connsiteX185" fmla="*/ 6203942 w 12191993"/>
              <a:gd name="connsiteY185" fmla="*/ 6634159 h 6857996"/>
              <a:gd name="connsiteX186" fmla="*/ 6207117 w 12191993"/>
              <a:gd name="connsiteY186" fmla="*/ 6632571 h 6857996"/>
              <a:gd name="connsiteX187" fmla="*/ 6224580 w 12191993"/>
              <a:gd name="connsiteY187" fmla="*/ 6643684 h 6857996"/>
              <a:gd name="connsiteX188" fmla="*/ 6224580 w 12191993"/>
              <a:gd name="connsiteY188" fmla="*/ 6645271 h 6857996"/>
              <a:gd name="connsiteX189" fmla="*/ 6226168 w 12191993"/>
              <a:gd name="connsiteY189" fmla="*/ 6645271 h 6857996"/>
              <a:gd name="connsiteX190" fmla="*/ 6230930 w 12191993"/>
              <a:gd name="connsiteY190" fmla="*/ 6637334 h 6857996"/>
              <a:gd name="connsiteX191" fmla="*/ 6229343 w 12191993"/>
              <a:gd name="connsiteY191" fmla="*/ 6637334 h 6857996"/>
              <a:gd name="connsiteX192" fmla="*/ 6227755 w 12191993"/>
              <a:gd name="connsiteY192" fmla="*/ 6638921 h 6857996"/>
              <a:gd name="connsiteX193" fmla="*/ 6207117 w 12191993"/>
              <a:gd name="connsiteY193" fmla="*/ 6627809 h 6857996"/>
              <a:gd name="connsiteX194" fmla="*/ 6208705 w 12191993"/>
              <a:gd name="connsiteY194" fmla="*/ 6626221 h 6857996"/>
              <a:gd name="connsiteX195" fmla="*/ 6002331 w 12191993"/>
              <a:gd name="connsiteY195" fmla="*/ 6615108 h 6857996"/>
              <a:gd name="connsiteX196" fmla="*/ 6002331 w 12191993"/>
              <a:gd name="connsiteY196" fmla="*/ 6616696 h 6857996"/>
              <a:gd name="connsiteX197" fmla="*/ 5983280 w 12191993"/>
              <a:gd name="connsiteY197" fmla="*/ 6626221 h 6857996"/>
              <a:gd name="connsiteX198" fmla="*/ 5981693 w 12191993"/>
              <a:gd name="connsiteY198" fmla="*/ 6624634 h 6857996"/>
              <a:gd name="connsiteX199" fmla="*/ 5980106 w 12191993"/>
              <a:gd name="connsiteY199" fmla="*/ 6624634 h 6857996"/>
              <a:gd name="connsiteX200" fmla="*/ 5983280 w 12191993"/>
              <a:gd name="connsiteY200" fmla="*/ 6632571 h 6857996"/>
              <a:gd name="connsiteX201" fmla="*/ 5984868 w 12191993"/>
              <a:gd name="connsiteY201" fmla="*/ 6632571 h 6857996"/>
              <a:gd name="connsiteX202" fmla="*/ 5984868 w 12191993"/>
              <a:gd name="connsiteY202" fmla="*/ 6630984 h 6857996"/>
              <a:gd name="connsiteX203" fmla="*/ 6003918 w 12191993"/>
              <a:gd name="connsiteY203" fmla="*/ 6621458 h 6857996"/>
              <a:gd name="connsiteX204" fmla="*/ 6005507 w 12191993"/>
              <a:gd name="connsiteY204" fmla="*/ 6623046 h 6857996"/>
              <a:gd name="connsiteX205" fmla="*/ 6007094 w 12191993"/>
              <a:gd name="connsiteY205" fmla="*/ 6621458 h 6857996"/>
              <a:gd name="connsiteX206" fmla="*/ 6003918 w 12191993"/>
              <a:gd name="connsiteY206" fmla="*/ 6615108 h 6857996"/>
              <a:gd name="connsiteX207" fmla="*/ 6217912 w 12191993"/>
              <a:gd name="connsiteY207" fmla="*/ 6602408 h 6857996"/>
              <a:gd name="connsiteX208" fmla="*/ 6214737 w 12191993"/>
              <a:gd name="connsiteY208" fmla="*/ 6607999 h 6857996"/>
              <a:gd name="connsiteX209" fmla="*/ 6219817 w 12191993"/>
              <a:gd name="connsiteY209" fmla="*/ 6626945 h 6857996"/>
              <a:gd name="connsiteX210" fmla="*/ 6238550 w 12191993"/>
              <a:gd name="connsiteY210" fmla="*/ 6619802 h 6857996"/>
              <a:gd name="connsiteX211" fmla="*/ 6239503 w 12191993"/>
              <a:gd name="connsiteY211" fmla="*/ 6609241 h 6857996"/>
              <a:gd name="connsiteX212" fmla="*/ 6234423 w 12191993"/>
              <a:gd name="connsiteY212" fmla="*/ 6607067 h 6857996"/>
              <a:gd name="connsiteX213" fmla="*/ 6233470 w 12191993"/>
              <a:gd name="connsiteY213" fmla="*/ 6607999 h 6857996"/>
              <a:gd name="connsiteX214" fmla="*/ 6235693 w 12191993"/>
              <a:gd name="connsiteY214" fmla="*/ 6617628 h 6857996"/>
              <a:gd name="connsiteX215" fmla="*/ 6221722 w 12191993"/>
              <a:gd name="connsiteY215" fmla="*/ 6620112 h 6857996"/>
              <a:gd name="connsiteX216" fmla="*/ 6216642 w 12191993"/>
              <a:gd name="connsiteY216" fmla="*/ 6609863 h 6857996"/>
              <a:gd name="connsiteX217" fmla="*/ 6222992 w 12191993"/>
              <a:gd name="connsiteY217" fmla="*/ 6605825 h 6857996"/>
              <a:gd name="connsiteX218" fmla="*/ 6223310 w 12191993"/>
              <a:gd name="connsiteY218" fmla="*/ 6604272 h 6857996"/>
              <a:gd name="connsiteX219" fmla="*/ 6217912 w 12191993"/>
              <a:gd name="connsiteY219" fmla="*/ 6602408 h 6857996"/>
              <a:gd name="connsiteX220" fmla="*/ 6129330 w 12191993"/>
              <a:gd name="connsiteY220" fmla="*/ 6599233 h 6857996"/>
              <a:gd name="connsiteX221" fmla="*/ 6149968 w 12191993"/>
              <a:gd name="connsiteY221" fmla="*/ 6599233 h 6857996"/>
              <a:gd name="connsiteX222" fmla="*/ 6129330 w 12191993"/>
              <a:gd name="connsiteY222" fmla="*/ 6640508 h 6857996"/>
              <a:gd name="connsiteX223" fmla="*/ 6129330 w 12191993"/>
              <a:gd name="connsiteY223" fmla="*/ 6599233 h 6857996"/>
              <a:gd name="connsiteX224" fmla="*/ 6065830 w 12191993"/>
              <a:gd name="connsiteY224" fmla="*/ 6599233 h 6857996"/>
              <a:gd name="connsiteX225" fmla="*/ 6088055 w 12191993"/>
              <a:gd name="connsiteY225" fmla="*/ 6599233 h 6857996"/>
              <a:gd name="connsiteX226" fmla="*/ 6088055 w 12191993"/>
              <a:gd name="connsiteY226" fmla="*/ 6640508 h 6857996"/>
              <a:gd name="connsiteX227" fmla="*/ 6065830 w 12191993"/>
              <a:gd name="connsiteY227" fmla="*/ 6599233 h 6857996"/>
              <a:gd name="connsiteX228" fmla="*/ 5985060 w 12191993"/>
              <a:gd name="connsiteY228" fmla="*/ 6592919 h 6857996"/>
              <a:gd name="connsiteX229" fmla="*/ 5975325 w 12191993"/>
              <a:gd name="connsiteY229" fmla="*/ 6609935 h 6857996"/>
              <a:gd name="connsiteX230" fmla="*/ 5980978 w 12191993"/>
              <a:gd name="connsiteY230" fmla="*/ 6618283 h 6857996"/>
              <a:gd name="connsiteX231" fmla="*/ 5986630 w 12191993"/>
              <a:gd name="connsiteY231" fmla="*/ 6616999 h 6857996"/>
              <a:gd name="connsiteX232" fmla="*/ 5986630 w 12191993"/>
              <a:gd name="connsiteY232" fmla="*/ 6616036 h 6857996"/>
              <a:gd name="connsiteX233" fmla="*/ 5978465 w 12191993"/>
              <a:gd name="connsiteY233" fmla="*/ 6609293 h 6857996"/>
              <a:gd name="connsiteX234" fmla="*/ 5985688 w 12191993"/>
              <a:gd name="connsiteY234" fmla="*/ 6599340 h 6857996"/>
              <a:gd name="connsiteX235" fmla="*/ 5988828 w 12191993"/>
              <a:gd name="connsiteY235" fmla="*/ 6611862 h 6857996"/>
              <a:gd name="connsiteX236" fmla="*/ 5987886 w 12191993"/>
              <a:gd name="connsiteY236" fmla="*/ 6613146 h 6857996"/>
              <a:gd name="connsiteX237" fmla="*/ 5988200 w 12191993"/>
              <a:gd name="connsiteY237" fmla="*/ 6614430 h 6857996"/>
              <a:gd name="connsiteX238" fmla="*/ 5994166 w 12191993"/>
              <a:gd name="connsiteY238" fmla="*/ 6612825 h 6857996"/>
              <a:gd name="connsiteX239" fmla="*/ 5993538 w 12191993"/>
              <a:gd name="connsiteY239" fmla="*/ 6611541 h 6857996"/>
              <a:gd name="connsiteX240" fmla="*/ 5991340 w 12191993"/>
              <a:gd name="connsiteY240" fmla="*/ 6610578 h 6857996"/>
              <a:gd name="connsiteX241" fmla="*/ 5988828 w 12191993"/>
              <a:gd name="connsiteY241" fmla="*/ 6598377 h 6857996"/>
              <a:gd name="connsiteX242" fmla="*/ 5998249 w 12191993"/>
              <a:gd name="connsiteY242" fmla="*/ 6603193 h 6857996"/>
              <a:gd name="connsiteX243" fmla="*/ 5996365 w 12191993"/>
              <a:gd name="connsiteY243" fmla="*/ 6610899 h 6857996"/>
              <a:gd name="connsiteX244" fmla="*/ 5996992 w 12191993"/>
              <a:gd name="connsiteY244" fmla="*/ 6611862 h 6857996"/>
              <a:gd name="connsiteX245" fmla="*/ 6002330 w 12191993"/>
              <a:gd name="connsiteY245" fmla="*/ 6610257 h 6857996"/>
              <a:gd name="connsiteX246" fmla="*/ 6001388 w 12191993"/>
              <a:gd name="connsiteY246" fmla="*/ 6603835 h 6857996"/>
              <a:gd name="connsiteX247" fmla="*/ 5985060 w 12191993"/>
              <a:gd name="connsiteY247" fmla="*/ 6592919 h 6857996"/>
              <a:gd name="connsiteX248" fmla="*/ 6218230 w 12191993"/>
              <a:gd name="connsiteY248" fmla="*/ 6591296 h 6857996"/>
              <a:gd name="connsiteX249" fmla="*/ 6216642 w 12191993"/>
              <a:gd name="connsiteY249" fmla="*/ 6599234 h 6857996"/>
              <a:gd name="connsiteX250" fmla="*/ 6218230 w 12191993"/>
              <a:gd name="connsiteY250" fmla="*/ 6599234 h 6857996"/>
              <a:gd name="connsiteX251" fmla="*/ 6219817 w 12191993"/>
              <a:gd name="connsiteY251" fmla="*/ 6597646 h 6857996"/>
              <a:gd name="connsiteX252" fmla="*/ 6240455 w 12191993"/>
              <a:gd name="connsiteY252" fmla="*/ 6600821 h 6857996"/>
              <a:gd name="connsiteX253" fmla="*/ 6240455 w 12191993"/>
              <a:gd name="connsiteY253" fmla="*/ 6602409 h 6857996"/>
              <a:gd name="connsiteX254" fmla="*/ 6242043 w 12191993"/>
              <a:gd name="connsiteY254" fmla="*/ 6603996 h 6857996"/>
              <a:gd name="connsiteX255" fmla="*/ 6243630 w 12191993"/>
              <a:gd name="connsiteY255" fmla="*/ 6594471 h 6857996"/>
              <a:gd name="connsiteX256" fmla="*/ 6242043 w 12191993"/>
              <a:gd name="connsiteY256" fmla="*/ 6596059 h 6857996"/>
              <a:gd name="connsiteX257" fmla="*/ 6219817 w 12191993"/>
              <a:gd name="connsiteY257" fmla="*/ 6592884 h 6857996"/>
              <a:gd name="connsiteX258" fmla="*/ 6219817 w 12191993"/>
              <a:gd name="connsiteY258" fmla="*/ 6591296 h 6857996"/>
              <a:gd name="connsiteX259" fmla="*/ 4811421 w 12191993"/>
              <a:gd name="connsiteY259" fmla="*/ 6570659 h 6857996"/>
              <a:gd name="connsiteX260" fmla="*/ 4812359 w 12191993"/>
              <a:gd name="connsiteY260" fmla="*/ 6570659 h 6857996"/>
              <a:gd name="connsiteX261" fmla="*/ 4813298 w 12191993"/>
              <a:gd name="connsiteY261" fmla="*/ 6572952 h 6857996"/>
              <a:gd name="connsiteX262" fmla="*/ 4813298 w 12191993"/>
              <a:gd name="connsiteY262" fmla="*/ 6576883 h 6857996"/>
              <a:gd name="connsiteX263" fmla="*/ 4810796 w 12191993"/>
              <a:gd name="connsiteY263" fmla="*/ 6586056 h 6857996"/>
              <a:gd name="connsiteX264" fmla="*/ 4800166 w 12191993"/>
              <a:gd name="connsiteY264" fmla="*/ 6591297 h 6857996"/>
              <a:gd name="connsiteX265" fmla="*/ 4792659 w 12191993"/>
              <a:gd name="connsiteY265" fmla="*/ 6583763 h 6857996"/>
              <a:gd name="connsiteX266" fmla="*/ 4797977 w 12191993"/>
              <a:gd name="connsiteY266" fmla="*/ 6574918 h 6857996"/>
              <a:gd name="connsiteX267" fmla="*/ 4810169 w 12191993"/>
              <a:gd name="connsiteY267" fmla="*/ 6570987 h 6857996"/>
              <a:gd name="connsiteX268" fmla="*/ 4811421 w 12191993"/>
              <a:gd name="connsiteY268" fmla="*/ 6570659 h 6857996"/>
              <a:gd name="connsiteX269" fmla="*/ 5974078 w 12191993"/>
              <a:gd name="connsiteY269" fmla="*/ 6569071 h 6857996"/>
              <a:gd name="connsiteX270" fmla="*/ 5994394 w 12191993"/>
              <a:gd name="connsiteY270" fmla="*/ 6569721 h 6857996"/>
              <a:gd name="connsiteX271" fmla="*/ 5993749 w 12191993"/>
              <a:gd name="connsiteY271" fmla="*/ 6575566 h 6857996"/>
              <a:gd name="connsiteX272" fmla="*/ 5985364 w 12191993"/>
              <a:gd name="connsiteY272" fmla="*/ 6583035 h 6857996"/>
              <a:gd name="connsiteX273" fmla="*/ 5974078 w 12191993"/>
              <a:gd name="connsiteY273" fmla="*/ 6574267 h 6857996"/>
              <a:gd name="connsiteX274" fmla="*/ 5974078 w 12191993"/>
              <a:gd name="connsiteY274" fmla="*/ 6569071 h 6857996"/>
              <a:gd name="connsiteX275" fmla="*/ 5970895 w 12191993"/>
              <a:gd name="connsiteY275" fmla="*/ 6561133 h 6857996"/>
              <a:gd name="connsiteX276" fmla="*/ 5970895 w 12191993"/>
              <a:gd name="connsiteY276" fmla="*/ 6574627 h 6857996"/>
              <a:gd name="connsiteX277" fmla="*/ 5985016 w 12191993"/>
              <a:gd name="connsiteY277" fmla="*/ 6588121 h 6857996"/>
              <a:gd name="connsiteX278" fmla="*/ 5996628 w 12191993"/>
              <a:gd name="connsiteY278" fmla="*/ 6573342 h 6857996"/>
              <a:gd name="connsiteX279" fmla="*/ 5997568 w 12191993"/>
              <a:gd name="connsiteY279" fmla="*/ 6561776 h 6857996"/>
              <a:gd name="connsiteX280" fmla="*/ 5996000 w 12191993"/>
              <a:gd name="connsiteY280" fmla="*/ 6561776 h 6857996"/>
              <a:gd name="connsiteX281" fmla="*/ 5995058 w 12191993"/>
              <a:gd name="connsiteY281" fmla="*/ 6563382 h 6857996"/>
              <a:gd name="connsiteX282" fmla="*/ 5973718 w 12191993"/>
              <a:gd name="connsiteY282" fmla="*/ 6563061 h 6857996"/>
              <a:gd name="connsiteX283" fmla="*/ 5972463 w 12191993"/>
              <a:gd name="connsiteY283" fmla="*/ 6561133 h 6857996"/>
              <a:gd name="connsiteX284" fmla="*/ 5970895 w 12191993"/>
              <a:gd name="connsiteY284" fmla="*/ 6561133 h 6857996"/>
              <a:gd name="connsiteX285" fmla="*/ 6218230 w 12191993"/>
              <a:gd name="connsiteY285" fmla="*/ 6559546 h 6857996"/>
              <a:gd name="connsiteX286" fmla="*/ 6220070 w 12191993"/>
              <a:gd name="connsiteY286" fmla="*/ 6564826 h 6857996"/>
              <a:gd name="connsiteX287" fmla="*/ 6219764 w 12191993"/>
              <a:gd name="connsiteY287" fmla="*/ 6584394 h 6857996"/>
              <a:gd name="connsiteX288" fmla="*/ 6218537 w 12191993"/>
              <a:gd name="connsiteY288" fmla="*/ 6588121 h 6857996"/>
              <a:gd name="connsiteX289" fmla="*/ 6224364 w 12191993"/>
              <a:gd name="connsiteY289" fmla="*/ 6584394 h 6857996"/>
              <a:gd name="connsiteX290" fmla="*/ 6223137 w 12191993"/>
              <a:gd name="connsiteY290" fmla="*/ 6583773 h 6857996"/>
              <a:gd name="connsiteX291" fmla="*/ 6222830 w 12191993"/>
              <a:gd name="connsiteY291" fmla="*/ 6577561 h 6857996"/>
              <a:gd name="connsiteX292" fmla="*/ 6243685 w 12191993"/>
              <a:gd name="connsiteY292" fmla="*/ 6577250 h 6857996"/>
              <a:gd name="connsiteX293" fmla="*/ 6244605 w 12191993"/>
              <a:gd name="connsiteY293" fmla="*/ 6578803 h 6857996"/>
              <a:gd name="connsiteX294" fmla="*/ 6245218 w 12191993"/>
              <a:gd name="connsiteY294" fmla="*/ 6579114 h 6857996"/>
              <a:gd name="connsiteX295" fmla="*/ 6245218 w 12191993"/>
              <a:gd name="connsiteY295" fmla="*/ 6571349 h 6857996"/>
              <a:gd name="connsiteX296" fmla="*/ 6243992 w 12191993"/>
              <a:gd name="connsiteY296" fmla="*/ 6571349 h 6857996"/>
              <a:gd name="connsiteX297" fmla="*/ 6243685 w 12191993"/>
              <a:gd name="connsiteY297" fmla="*/ 6572281 h 6857996"/>
              <a:gd name="connsiteX298" fmla="*/ 6222524 w 12191993"/>
              <a:gd name="connsiteY298" fmla="*/ 6572591 h 6857996"/>
              <a:gd name="connsiteX299" fmla="*/ 6223444 w 12191993"/>
              <a:gd name="connsiteY299" fmla="*/ 6564516 h 6857996"/>
              <a:gd name="connsiteX300" fmla="*/ 6224977 w 12191993"/>
              <a:gd name="connsiteY300" fmla="*/ 6563895 h 6857996"/>
              <a:gd name="connsiteX301" fmla="*/ 6218230 w 12191993"/>
              <a:gd name="connsiteY301" fmla="*/ 6559546 h 6857996"/>
              <a:gd name="connsiteX302" fmla="*/ 5983809 w 12191993"/>
              <a:gd name="connsiteY302" fmla="*/ 6552364 h 6857996"/>
              <a:gd name="connsiteX303" fmla="*/ 5982298 w 12191993"/>
              <a:gd name="connsiteY303" fmla="*/ 6556900 h 6857996"/>
              <a:gd name="connsiteX304" fmla="*/ 5985926 w 12191993"/>
              <a:gd name="connsiteY304" fmla="*/ 6558790 h 6857996"/>
              <a:gd name="connsiteX305" fmla="*/ 5987437 w 12191993"/>
              <a:gd name="connsiteY305" fmla="*/ 6553498 h 6857996"/>
              <a:gd name="connsiteX306" fmla="*/ 5983809 w 12191993"/>
              <a:gd name="connsiteY306" fmla="*/ 6552364 h 6857996"/>
              <a:gd name="connsiteX307" fmla="*/ 5026508 w 12191993"/>
              <a:gd name="connsiteY307" fmla="*/ 6543672 h 6857996"/>
              <a:gd name="connsiteX308" fmla="*/ 5043486 w 12191993"/>
              <a:gd name="connsiteY308" fmla="*/ 6568904 h 6857996"/>
              <a:gd name="connsiteX309" fmla="*/ 5027743 w 12191993"/>
              <a:gd name="connsiteY309" fmla="*/ 6591297 h 6857996"/>
              <a:gd name="connsiteX310" fmla="*/ 5010148 w 12191993"/>
              <a:gd name="connsiteY310" fmla="*/ 6566696 h 6857996"/>
              <a:gd name="connsiteX311" fmla="*/ 5026508 w 12191993"/>
              <a:gd name="connsiteY311" fmla="*/ 6543672 h 6857996"/>
              <a:gd name="connsiteX312" fmla="*/ 4954742 w 12191993"/>
              <a:gd name="connsiteY312" fmla="*/ 6543672 h 6857996"/>
              <a:gd name="connsiteX313" fmla="*/ 4968873 w 12191993"/>
              <a:gd name="connsiteY313" fmla="*/ 6566831 h 6857996"/>
              <a:gd name="connsiteX314" fmla="*/ 4951602 w 12191993"/>
              <a:gd name="connsiteY314" fmla="*/ 6592885 h 6857996"/>
              <a:gd name="connsiteX315" fmla="*/ 4941867 w 12191993"/>
              <a:gd name="connsiteY315" fmla="*/ 6587739 h 6857996"/>
              <a:gd name="connsiteX316" fmla="*/ 4940297 w 12191993"/>
              <a:gd name="connsiteY316" fmla="*/ 6571334 h 6857996"/>
              <a:gd name="connsiteX317" fmla="*/ 4942494 w 12191993"/>
              <a:gd name="connsiteY317" fmla="*/ 6553965 h 6857996"/>
              <a:gd name="connsiteX318" fmla="*/ 4954742 w 12191993"/>
              <a:gd name="connsiteY318" fmla="*/ 6543672 h 6857996"/>
              <a:gd name="connsiteX319" fmla="*/ 5178611 w 12191993"/>
              <a:gd name="connsiteY319" fmla="*/ 6542084 h 6857996"/>
              <a:gd name="connsiteX320" fmla="*/ 5189759 w 12191993"/>
              <a:gd name="connsiteY320" fmla="*/ 6548752 h 6857996"/>
              <a:gd name="connsiteX321" fmla="*/ 5192710 w 12191993"/>
              <a:gd name="connsiteY321" fmla="*/ 6566214 h 6857996"/>
              <a:gd name="connsiteX322" fmla="*/ 5178611 w 12191993"/>
              <a:gd name="connsiteY322" fmla="*/ 6589709 h 6857996"/>
              <a:gd name="connsiteX323" fmla="*/ 5162548 w 12191993"/>
              <a:gd name="connsiteY323" fmla="*/ 6564944 h 6857996"/>
              <a:gd name="connsiteX324" fmla="*/ 5178611 w 12191993"/>
              <a:gd name="connsiteY324" fmla="*/ 6542084 h 6857996"/>
              <a:gd name="connsiteX325" fmla="*/ 4872968 w 12191993"/>
              <a:gd name="connsiteY325" fmla="*/ 6542084 h 6857996"/>
              <a:gd name="connsiteX326" fmla="*/ 4883528 w 12191993"/>
              <a:gd name="connsiteY326" fmla="*/ 6548752 h 6857996"/>
              <a:gd name="connsiteX327" fmla="*/ 4886321 w 12191993"/>
              <a:gd name="connsiteY327" fmla="*/ 6566214 h 6857996"/>
              <a:gd name="connsiteX328" fmla="*/ 4872968 w 12191993"/>
              <a:gd name="connsiteY328" fmla="*/ 6589709 h 6857996"/>
              <a:gd name="connsiteX329" fmla="*/ 4857745 w 12191993"/>
              <a:gd name="connsiteY329" fmla="*/ 6564944 h 6857996"/>
              <a:gd name="connsiteX330" fmla="*/ 4872968 w 12191993"/>
              <a:gd name="connsiteY330" fmla="*/ 6542084 h 6857996"/>
              <a:gd name="connsiteX331" fmla="*/ 5579869 w 12191993"/>
              <a:gd name="connsiteY331" fmla="*/ 6540496 h 6857996"/>
              <a:gd name="connsiteX332" fmla="*/ 5587389 w 12191993"/>
              <a:gd name="connsiteY332" fmla="*/ 6544134 h 6857996"/>
              <a:gd name="connsiteX333" fmla="*/ 5589582 w 12191993"/>
              <a:gd name="connsiteY333" fmla="*/ 6551741 h 6857996"/>
              <a:gd name="connsiteX334" fmla="*/ 5587077 w 12191993"/>
              <a:gd name="connsiteY334" fmla="*/ 6554387 h 6857996"/>
              <a:gd name="connsiteX335" fmla="*/ 5576110 w 12191993"/>
              <a:gd name="connsiteY335" fmla="*/ 6555710 h 6857996"/>
              <a:gd name="connsiteX336" fmla="*/ 5570157 w 12191993"/>
              <a:gd name="connsiteY336" fmla="*/ 6556041 h 6857996"/>
              <a:gd name="connsiteX337" fmla="*/ 5567337 w 12191993"/>
              <a:gd name="connsiteY337" fmla="*/ 6556371 h 6857996"/>
              <a:gd name="connsiteX338" fmla="*/ 5565771 w 12191993"/>
              <a:gd name="connsiteY338" fmla="*/ 6554718 h 6857996"/>
              <a:gd name="connsiteX339" fmla="*/ 5569217 w 12191993"/>
              <a:gd name="connsiteY339" fmla="*/ 6545788 h 6857996"/>
              <a:gd name="connsiteX340" fmla="*/ 5579869 w 12191993"/>
              <a:gd name="connsiteY340" fmla="*/ 6540496 h 6857996"/>
              <a:gd name="connsiteX341" fmla="*/ 6129330 w 12191993"/>
              <a:gd name="connsiteY341" fmla="*/ 6537321 h 6857996"/>
              <a:gd name="connsiteX342" fmla="*/ 6173780 w 12191993"/>
              <a:gd name="connsiteY342" fmla="*/ 6537321 h 6857996"/>
              <a:gd name="connsiteX343" fmla="*/ 6166631 w 12191993"/>
              <a:gd name="connsiteY343" fmla="*/ 6559546 h 6857996"/>
              <a:gd name="connsiteX344" fmla="*/ 6129330 w 12191993"/>
              <a:gd name="connsiteY344" fmla="*/ 6559546 h 6857996"/>
              <a:gd name="connsiteX345" fmla="*/ 6129330 w 12191993"/>
              <a:gd name="connsiteY345" fmla="*/ 6537321 h 6857996"/>
              <a:gd name="connsiteX346" fmla="*/ 6096878 w 12191993"/>
              <a:gd name="connsiteY346" fmla="*/ 6537321 h 6857996"/>
              <a:gd name="connsiteX347" fmla="*/ 6108373 w 12191993"/>
              <a:gd name="connsiteY347" fmla="*/ 6537321 h 6857996"/>
              <a:gd name="connsiteX348" fmla="*/ 6119869 w 12191993"/>
              <a:gd name="connsiteY348" fmla="*/ 6537321 h 6857996"/>
              <a:gd name="connsiteX349" fmla="*/ 6119869 w 12191993"/>
              <a:gd name="connsiteY349" fmla="*/ 6568512 h 6857996"/>
              <a:gd name="connsiteX350" fmla="*/ 6164255 w 12191993"/>
              <a:gd name="connsiteY350" fmla="*/ 6568512 h 6857996"/>
              <a:gd name="connsiteX351" fmla="*/ 6162659 w 12191993"/>
              <a:gd name="connsiteY351" fmla="*/ 6572012 h 6857996"/>
              <a:gd name="connsiteX352" fmla="*/ 6154995 w 12191993"/>
              <a:gd name="connsiteY352" fmla="*/ 6590154 h 6857996"/>
              <a:gd name="connsiteX353" fmla="*/ 6124659 w 12191993"/>
              <a:gd name="connsiteY353" fmla="*/ 6590154 h 6857996"/>
              <a:gd name="connsiteX354" fmla="*/ 6119869 w 12191993"/>
              <a:gd name="connsiteY354" fmla="*/ 6590154 h 6857996"/>
              <a:gd name="connsiteX355" fmla="*/ 6119869 w 12191993"/>
              <a:gd name="connsiteY355" fmla="*/ 6655080 h 6857996"/>
              <a:gd name="connsiteX356" fmla="*/ 6110928 w 12191993"/>
              <a:gd name="connsiteY356" fmla="*/ 6666538 h 6857996"/>
              <a:gd name="connsiteX357" fmla="*/ 6108373 w 12191993"/>
              <a:gd name="connsiteY357" fmla="*/ 6669084 h 6857996"/>
              <a:gd name="connsiteX358" fmla="*/ 6105819 w 12191993"/>
              <a:gd name="connsiteY358" fmla="*/ 6666538 h 6857996"/>
              <a:gd name="connsiteX359" fmla="*/ 6096878 w 12191993"/>
              <a:gd name="connsiteY359" fmla="*/ 6655080 h 6857996"/>
              <a:gd name="connsiteX360" fmla="*/ 6096878 w 12191993"/>
              <a:gd name="connsiteY360" fmla="*/ 6590154 h 6857996"/>
              <a:gd name="connsiteX361" fmla="*/ 6092407 w 12191993"/>
              <a:gd name="connsiteY361" fmla="*/ 6590154 h 6857996"/>
              <a:gd name="connsiteX362" fmla="*/ 6062391 w 12191993"/>
              <a:gd name="connsiteY362" fmla="*/ 6590154 h 6857996"/>
              <a:gd name="connsiteX363" fmla="*/ 6054727 w 12191993"/>
              <a:gd name="connsiteY363" fmla="*/ 6572012 h 6857996"/>
              <a:gd name="connsiteX364" fmla="*/ 6053130 w 12191993"/>
              <a:gd name="connsiteY364" fmla="*/ 6568512 h 6857996"/>
              <a:gd name="connsiteX365" fmla="*/ 6096878 w 12191993"/>
              <a:gd name="connsiteY365" fmla="*/ 6568512 h 6857996"/>
              <a:gd name="connsiteX366" fmla="*/ 6096878 w 12191993"/>
              <a:gd name="connsiteY366" fmla="*/ 6537321 h 6857996"/>
              <a:gd name="connsiteX367" fmla="*/ 6042017 w 12191993"/>
              <a:gd name="connsiteY367" fmla="*/ 6537321 h 6857996"/>
              <a:gd name="connsiteX368" fmla="*/ 6088055 w 12191993"/>
              <a:gd name="connsiteY368" fmla="*/ 6537321 h 6857996"/>
              <a:gd name="connsiteX369" fmla="*/ 6088055 w 12191993"/>
              <a:gd name="connsiteY369" fmla="*/ 6559546 h 6857996"/>
              <a:gd name="connsiteX370" fmla="*/ 6049150 w 12191993"/>
              <a:gd name="connsiteY370" fmla="*/ 6559546 h 6857996"/>
              <a:gd name="connsiteX371" fmla="*/ 6042017 w 12191993"/>
              <a:gd name="connsiteY371" fmla="*/ 6537321 h 6857996"/>
              <a:gd name="connsiteX372" fmla="*/ 5089323 w 12191993"/>
              <a:gd name="connsiteY372" fmla="*/ 6532559 h 6857996"/>
              <a:gd name="connsiteX373" fmla="*/ 5087120 w 12191993"/>
              <a:gd name="connsiteY373" fmla="*/ 6532877 h 6857996"/>
              <a:gd name="connsiteX374" fmla="*/ 5067916 w 12191993"/>
              <a:gd name="connsiteY374" fmla="*/ 6534782 h 6857996"/>
              <a:gd name="connsiteX375" fmla="*/ 5065710 w 12191993"/>
              <a:gd name="connsiteY375" fmla="*/ 6536687 h 6857996"/>
              <a:gd name="connsiteX376" fmla="*/ 5065710 w 12191993"/>
              <a:gd name="connsiteY376" fmla="*/ 6538909 h 6857996"/>
              <a:gd name="connsiteX377" fmla="*/ 5069489 w 12191993"/>
              <a:gd name="connsiteY377" fmla="*/ 6541132 h 6857996"/>
              <a:gd name="connsiteX378" fmla="*/ 5074842 w 12191993"/>
              <a:gd name="connsiteY378" fmla="*/ 6558277 h 6857996"/>
              <a:gd name="connsiteX379" fmla="*/ 5074842 w 12191993"/>
              <a:gd name="connsiteY379" fmla="*/ 6570025 h 6857996"/>
              <a:gd name="connsiteX380" fmla="*/ 5074842 w 12191993"/>
              <a:gd name="connsiteY380" fmla="*/ 6577010 h 6857996"/>
              <a:gd name="connsiteX381" fmla="*/ 5074842 w 12191993"/>
              <a:gd name="connsiteY381" fmla="*/ 6582725 h 6857996"/>
              <a:gd name="connsiteX382" fmla="*/ 5080824 w 12191993"/>
              <a:gd name="connsiteY382" fmla="*/ 6597012 h 6857996"/>
              <a:gd name="connsiteX383" fmla="*/ 5094046 w 12191993"/>
              <a:gd name="connsiteY383" fmla="*/ 6600505 h 6857996"/>
              <a:gd name="connsiteX384" fmla="*/ 5112304 w 12191993"/>
              <a:gd name="connsiteY384" fmla="*/ 6590980 h 6857996"/>
              <a:gd name="connsiteX385" fmla="*/ 5115138 w 12191993"/>
              <a:gd name="connsiteY385" fmla="*/ 6588757 h 6857996"/>
              <a:gd name="connsiteX386" fmla="*/ 5116398 w 12191993"/>
              <a:gd name="connsiteY386" fmla="*/ 6591615 h 6857996"/>
              <a:gd name="connsiteX387" fmla="*/ 5118599 w 12191993"/>
              <a:gd name="connsiteY387" fmla="*/ 6600822 h 6857996"/>
              <a:gd name="connsiteX388" fmla="*/ 5120489 w 12191993"/>
              <a:gd name="connsiteY388" fmla="*/ 6600505 h 6857996"/>
              <a:gd name="connsiteX389" fmla="*/ 5138120 w 12191993"/>
              <a:gd name="connsiteY389" fmla="*/ 6597965 h 6857996"/>
              <a:gd name="connsiteX390" fmla="*/ 5140322 w 12191993"/>
              <a:gd name="connsiteY390" fmla="*/ 6595742 h 6857996"/>
              <a:gd name="connsiteX391" fmla="*/ 5140322 w 12191993"/>
              <a:gd name="connsiteY391" fmla="*/ 6594155 h 6857996"/>
              <a:gd name="connsiteX392" fmla="*/ 5137805 w 12191993"/>
              <a:gd name="connsiteY392" fmla="*/ 6591932 h 6857996"/>
              <a:gd name="connsiteX393" fmla="*/ 5131195 w 12191993"/>
              <a:gd name="connsiteY393" fmla="*/ 6586535 h 6857996"/>
              <a:gd name="connsiteX394" fmla="*/ 5130565 w 12191993"/>
              <a:gd name="connsiteY394" fmla="*/ 6564627 h 6857996"/>
              <a:gd name="connsiteX395" fmla="*/ 5130565 w 12191993"/>
              <a:gd name="connsiteY395" fmla="*/ 6555419 h 6857996"/>
              <a:gd name="connsiteX396" fmla="*/ 5130565 w 12191993"/>
              <a:gd name="connsiteY396" fmla="*/ 6546847 h 6857996"/>
              <a:gd name="connsiteX397" fmla="*/ 5130880 w 12191993"/>
              <a:gd name="connsiteY397" fmla="*/ 6537639 h 6857996"/>
              <a:gd name="connsiteX398" fmla="*/ 5131195 w 12191993"/>
              <a:gd name="connsiteY398" fmla="*/ 6534147 h 6857996"/>
              <a:gd name="connsiteX399" fmla="*/ 5129304 w 12191993"/>
              <a:gd name="connsiteY399" fmla="*/ 6532559 h 6857996"/>
              <a:gd name="connsiteX400" fmla="*/ 5127416 w 12191993"/>
              <a:gd name="connsiteY400" fmla="*/ 6532877 h 6857996"/>
              <a:gd name="connsiteX401" fmla="*/ 5108842 w 12191993"/>
              <a:gd name="connsiteY401" fmla="*/ 6534782 h 6857996"/>
              <a:gd name="connsiteX402" fmla="*/ 5106638 w 12191993"/>
              <a:gd name="connsiteY402" fmla="*/ 6536687 h 6857996"/>
              <a:gd name="connsiteX403" fmla="*/ 5106638 w 12191993"/>
              <a:gd name="connsiteY403" fmla="*/ 6538909 h 6857996"/>
              <a:gd name="connsiteX404" fmla="*/ 5110102 w 12191993"/>
              <a:gd name="connsiteY404" fmla="*/ 6541132 h 6857996"/>
              <a:gd name="connsiteX405" fmla="*/ 5115138 w 12191993"/>
              <a:gd name="connsiteY405" fmla="*/ 6544942 h 6857996"/>
              <a:gd name="connsiteX406" fmla="*/ 5115768 w 12191993"/>
              <a:gd name="connsiteY406" fmla="*/ 6558277 h 6857996"/>
              <a:gd name="connsiteX407" fmla="*/ 5115768 w 12191993"/>
              <a:gd name="connsiteY407" fmla="*/ 6564627 h 6857996"/>
              <a:gd name="connsiteX408" fmla="*/ 5113564 w 12191993"/>
              <a:gd name="connsiteY408" fmla="*/ 6581455 h 6857996"/>
              <a:gd name="connsiteX409" fmla="*/ 5100026 w 12191993"/>
              <a:gd name="connsiteY409" fmla="*/ 6588757 h 6857996"/>
              <a:gd name="connsiteX410" fmla="*/ 5091842 w 12191993"/>
              <a:gd name="connsiteY410" fmla="*/ 6585265 h 6857996"/>
              <a:gd name="connsiteX411" fmla="*/ 5089639 w 12191993"/>
              <a:gd name="connsiteY411" fmla="*/ 6568437 h 6857996"/>
              <a:gd name="connsiteX412" fmla="*/ 5089639 w 12191993"/>
              <a:gd name="connsiteY412" fmla="*/ 6557959 h 6857996"/>
              <a:gd name="connsiteX413" fmla="*/ 5090582 w 12191993"/>
              <a:gd name="connsiteY413" fmla="*/ 6537004 h 6857996"/>
              <a:gd name="connsiteX414" fmla="*/ 5090582 w 12191993"/>
              <a:gd name="connsiteY414" fmla="*/ 6534147 h 6857996"/>
              <a:gd name="connsiteX415" fmla="*/ 5089323 w 12191993"/>
              <a:gd name="connsiteY415" fmla="*/ 6532559 h 6857996"/>
              <a:gd name="connsiteX416" fmla="*/ 5027612 w 12191993"/>
              <a:gd name="connsiteY416" fmla="*/ 6532559 h 6857996"/>
              <a:gd name="connsiteX417" fmla="*/ 5003796 w 12191993"/>
              <a:gd name="connsiteY417" fmla="*/ 6542129 h 6857996"/>
              <a:gd name="connsiteX418" fmla="*/ 4994273 w 12191993"/>
              <a:gd name="connsiteY418" fmla="*/ 6568605 h 6857996"/>
              <a:gd name="connsiteX419" fmla="*/ 5025071 w 12191993"/>
              <a:gd name="connsiteY419" fmla="*/ 6600822 h 6857996"/>
              <a:gd name="connsiteX420" fmla="*/ 5051107 w 12191993"/>
              <a:gd name="connsiteY420" fmla="*/ 6589658 h 6857996"/>
              <a:gd name="connsiteX421" fmla="*/ 5059361 w 12191993"/>
              <a:gd name="connsiteY421" fmla="*/ 6565096 h 6857996"/>
              <a:gd name="connsiteX422" fmla="*/ 5054599 w 12191993"/>
              <a:gd name="connsiteY422" fmla="*/ 6546276 h 6857996"/>
              <a:gd name="connsiteX423" fmla="*/ 5027612 w 12191993"/>
              <a:gd name="connsiteY423" fmla="*/ 6532559 h 6857996"/>
              <a:gd name="connsiteX424" fmla="*/ 4803177 w 12191993"/>
              <a:gd name="connsiteY424" fmla="*/ 6532559 h 6857996"/>
              <a:gd name="connsiteX425" fmla="*/ 4786838 w 12191993"/>
              <a:gd name="connsiteY425" fmla="*/ 6534491 h 6857996"/>
              <a:gd name="connsiteX426" fmla="*/ 4781497 w 12191993"/>
              <a:gd name="connsiteY426" fmla="*/ 6540285 h 6857996"/>
              <a:gd name="connsiteX427" fmla="*/ 4780556 w 12191993"/>
              <a:gd name="connsiteY427" fmla="*/ 6547366 h 6857996"/>
              <a:gd name="connsiteX428" fmla="*/ 4780556 w 12191993"/>
              <a:gd name="connsiteY428" fmla="*/ 6548010 h 6857996"/>
              <a:gd name="connsiteX429" fmla="*/ 4781497 w 12191993"/>
              <a:gd name="connsiteY429" fmla="*/ 6549619 h 6857996"/>
              <a:gd name="connsiteX430" fmla="*/ 4783384 w 12191993"/>
              <a:gd name="connsiteY430" fmla="*/ 6548976 h 6857996"/>
              <a:gd name="connsiteX431" fmla="*/ 4801291 w 12191993"/>
              <a:gd name="connsiteY431" fmla="*/ 6543825 h 6857996"/>
              <a:gd name="connsiteX432" fmla="*/ 4812916 w 12191993"/>
              <a:gd name="connsiteY432" fmla="*/ 6556379 h 6857996"/>
              <a:gd name="connsiteX433" fmla="*/ 4812916 w 12191993"/>
              <a:gd name="connsiteY433" fmla="*/ 6558632 h 6857996"/>
              <a:gd name="connsiteX434" fmla="*/ 4804747 w 12191993"/>
              <a:gd name="connsiteY434" fmla="*/ 6565070 h 6857996"/>
              <a:gd name="connsiteX435" fmla="*/ 4787782 w 12191993"/>
              <a:gd name="connsiteY435" fmla="*/ 6568611 h 6857996"/>
              <a:gd name="connsiteX436" fmla="*/ 4779927 w 12191993"/>
              <a:gd name="connsiteY436" fmla="*/ 6571508 h 6857996"/>
              <a:gd name="connsiteX437" fmla="*/ 4776786 w 12191993"/>
              <a:gd name="connsiteY437" fmla="*/ 6584705 h 6857996"/>
              <a:gd name="connsiteX438" fmla="*/ 4791238 w 12191993"/>
              <a:gd name="connsiteY438" fmla="*/ 6601444 h 6857996"/>
              <a:gd name="connsiteX439" fmla="*/ 4804120 w 12191993"/>
              <a:gd name="connsiteY439" fmla="*/ 6597903 h 6857996"/>
              <a:gd name="connsiteX440" fmla="*/ 4811661 w 12191993"/>
              <a:gd name="connsiteY440" fmla="*/ 6592109 h 6857996"/>
              <a:gd name="connsiteX441" fmla="*/ 4812602 w 12191993"/>
              <a:gd name="connsiteY441" fmla="*/ 6591787 h 6857996"/>
              <a:gd name="connsiteX442" fmla="*/ 4813545 w 12191993"/>
              <a:gd name="connsiteY442" fmla="*/ 6595328 h 6857996"/>
              <a:gd name="connsiteX443" fmla="*/ 4814174 w 12191993"/>
              <a:gd name="connsiteY443" fmla="*/ 6600478 h 6857996"/>
              <a:gd name="connsiteX444" fmla="*/ 4816372 w 12191993"/>
              <a:gd name="connsiteY444" fmla="*/ 6602409 h 6857996"/>
              <a:gd name="connsiteX445" fmla="*/ 4819200 w 12191993"/>
              <a:gd name="connsiteY445" fmla="*/ 6602409 h 6857996"/>
              <a:gd name="connsiteX446" fmla="*/ 4834596 w 12191993"/>
              <a:gd name="connsiteY446" fmla="*/ 6599512 h 6857996"/>
              <a:gd name="connsiteX447" fmla="*/ 4837109 w 12191993"/>
              <a:gd name="connsiteY447" fmla="*/ 6597259 h 6857996"/>
              <a:gd name="connsiteX448" fmla="*/ 4837109 w 12191993"/>
              <a:gd name="connsiteY448" fmla="*/ 6595328 h 6857996"/>
              <a:gd name="connsiteX449" fmla="*/ 4833968 w 12191993"/>
              <a:gd name="connsiteY449" fmla="*/ 6593074 h 6857996"/>
              <a:gd name="connsiteX450" fmla="*/ 4828312 w 12191993"/>
              <a:gd name="connsiteY450" fmla="*/ 6591465 h 6857996"/>
              <a:gd name="connsiteX451" fmla="*/ 4826740 w 12191993"/>
              <a:gd name="connsiteY451" fmla="*/ 6576336 h 6857996"/>
              <a:gd name="connsiteX452" fmla="*/ 4827371 w 12191993"/>
              <a:gd name="connsiteY452" fmla="*/ 6551551 h 6857996"/>
              <a:gd name="connsiteX453" fmla="*/ 4803177 w 12191993"/>
              <a:gd name="connsiteY453" fmla="*/ 6532559 h 6857996"/>
              <a:gd name="connsiteX454" fmla="*/ 6236007 w 12191993"/>
              <a:gd name="connsiteY454" fmla="*/ 6532558 h 6857996"/>
              <a:gd name="connsiteX455" fmla="*/ 6230040 w 12191993"/>
              <a:gd name="connsiteY455" fmla="*/ 6533843 h 6857996"/>
              <a:gd name="connsiteX456" fmla="*/ 6230040 w 12191993"/>
              <a:gd name="connsiteY456" fmla="*/ 6534806 h 6857996"/>
              <a:gd name="connsiteX457" fmla="*/ 6238658 w 12191993"/>
              <a:gd name="connsiteY457" fmla="*/ 6541869 h 6857996"/>
              <a:gd name="connsiteX458" fmla="*/ 6231035 w 12191993"/>
              <a:gd name="connsiteY458" fmla="*/ 6551822 h 6857996"/>
              <a:gd name="connsiteX459" fmla="*/ 6227720 w 12191993"/>
              <a:gd name="connsiteY459" fmla="*/ 6538980 h 6857996"/>
              <a:gd name="connsiteX460" fmla="*/ 6228714 w 12191993"/>
              <a:gd name="connsiteY460" fmla="*/ 6537374 h 6857996"/>
              <a:gd name="connsiteX461" fmla="*/ 6228383 w 12191993"/>
              <a:gd name="connsiteY461" fmla="*/ 6536411 h 6857996"/>
              <a:gd name="connsiteX462" fmla="*/ 6222417 w 12191993"/>
              <a:gd name="connsiteY462" fmla="*/ 6538016 h 6857996"/>
              <a:gd name="connsiteX463" fmla="*/ 6222748 w 12191993"/>
              <a:gd name="connsiteY463" fmla="*/ 6539301 h 6857996"/>
              <a:gd name="connsiteX464" fmla="*/ 6225068 w 12191993"/>
              <a:gd name="connsiteY464" fmla="*/ 6540264 h 6857996"/>
              <a:gd name="connsiteX465" fmla="*/ 6227720 w 12191993"/>
              <a:gd name="connsiteY465" fmla="*/ 6552785 h 6857996"/>
              <a:gd name="connsiteX466" fmla="*/ 6217776 w 12191993"/>
              <a:gd name="connsiteY466" fmla="*/ 6547648 h 6857996"/>
              <a:gd name="connsiteX467" fmla="*/ 6220096 w 12191993"/>
              <a:gd name="connsiteY467" fmla="*/ 6539943 h 6857996"/>
              <a:gd name="connsiteX468" fmla="*/ 6219102 w 12191993"/>
              <a:gd name="connsiteY468" fmla="*/ 6538980 h 6857996"/>
              <a:gd name="connsiteX469" fmla="*/ 6213467 w 12191993"/>
              <a:gd name="connsiteY469" fmla="*/ 6540264 h 6857996"/>
              <a:gd name="connsiteX470" fmla="*/ 6214793 w 12191993"/>
              <a:gd name="connsiteY470" fmla="*/ 6547006 h 6857996"/>
              <a:gd name="connsiteX471" fmla="*/ 6231698 w 12191993"/>
              <a:gd name="connsiteY471" fmla="*/ 6558244 h 6857996"/>
              <a:gd name="connsiteX472" fmla="*/ 6241973 w 12191993"/>
              <a:gd name="connsiteY472" fmla="*/ 6541227 h 6857996"/>
              <a:gd name="connsiteX473" fmla="*/ 6236007 w 12191993"/>
              <a:gd name="connsiteY473" fmla="*/ 6532558 h 6857996"/>
              <a:gd name="connsiteX474" fmla="*/ 5837231 w 12191993"/>
              <a:gd name="connsiteY474" fmla="*/ 6532558 h 6857996"/>
              <a:gd name="connsiteX475" fmla="*/ 5835644 w 12191993"/>
              <a:gd name="connsiteY475" fmla="*/ 6534151 h 6857996"/>
              <a:gd name="connsiteX476" fmla="*/ 5835644 w 12191993"/>
              <a:gd name="connsiteY476" fmla="*/ 6536381 h 6857996"/>
              <a:gd name="connsiteX477" fmla="*/ 5836915 w 12191993"/>
              <a:gd name="connsiteY477" fmla="*/ 6538612 h 6857996"/>
              <a:gd name="connsiteX478" fmla="*/ 5841676 w 12191993"/>
              <a:gd name="connsiteY478" fmla="*/ 6543072 h 6857996"/>
              <a:gd name="connsiteX479" fmla="*/ 5847074 w 12191993"/>
              <a:gd name="connsiteY479" fmla="*/ 6555816 h 6857996"/>
              <a:gd name="connsiteX480" fmla="*/ 5860408 w 12191993"/>
              <a:gd name="connsiteY480" fmla="*/ 6587357 h 6857996"/>
              <a:gd name="connsiteX481" fmla="*/ 5865488 w 12191993"/>
              <a:gd name="connsiteY481" fmla="*/ 6597234 h 6857996"/>
              <a:gd name="connsiteX482" fmla="*/ 5866123 w 12191993"/>
              <a:gd name="connsiteY482" fmla="*/ 6598190 h 6857996"/>
              <a:gd name="connsiteX483" fmla="*/ 5865171 w 12191993"/>
              <a:gd name="connsiteY483" fmla="*/ 6600738 h 6857996"/>
              <a:gd name="connsiteX484" fmla="*/ 5851518 w 12191993"/>
              <a:gd name="connsiteY484" fmla="*/ 6611571 h 6857996"/>
              <a:gd name="connsiteX485" fmla="*/ 5841358 w 12191993"/>
              <a:gd name="connsiteY485" fmla="*/ 6609978 h 6857996"/>
              <a:gd name="connsiteX486" fmla="*/ 5840406 w 12191993"/>
              <a:gd name="connsiteY486" fmla="*/ 6609978 h 6857996"/>
              <a:gd name="connsiteX487" fmla="*/ 5839136 w 12191993"/>
              <a:gd name="connsiteY487" fmla="*/ 6611889 h 6857996"/>
              <a:gd name="connsiteX488" fmla="*/ 5839136 w 12191993"/>
              <a:gd name="connsiteY488" fmla="*/ 6614119 h 6857996"/>
              <a:gd name="connsiteX489" fmla="*/ 5838818 w 12191993"/>
              <a:gd name="connsiteY489" fmla="*/ 6617305 h 6857996"/>
              <a:gd name="connsiteX490" fmla="*/ 5850566 w 12191993"/>
              <a:gd name="connsiteY490" fmla="*/ 6624633 h 6857996"/>
              <a:gd name="connsiteX491" fmla="*/ 5864218 w 12191993"/>
              <a:gd name="connsiteY491" fmla="*/ 6618898 h 6857996"/>
              <a:gd name="connsiteX492" fmla="*/ 5874696 w 12191993"/>
              <a:gd name="connsiteY492" fmla="*/ 6596597 h 6857996"/>
              <a:gd name="connsiteX493" fmla="*/ 5882634 w 12191993"/>
              <a:gd name="connsiteY493" fmla="*/ 6575569 h 6857996"/>
              <a:gd name="connsiteX494" fmla="*/ 5889619 w 12191993"/>
              <a:gd name="connsiteY494" fmla="*/ 6558046 h 6857996"/>
              <a:gd name="connsiteX495" fmla="*/ 5893429 w 12191993"/>
              <a:gd name="connsiteY495" fmla="*/ 6548170 h 6857996"/>
              <a:gd name="connsiteX496" fmla="*/ 5899461 w 12191993"/>
              <a:gd name="connsiteY496" fmla="*/ 6538612 h 6857996"/>
              <a:gd name="connsiteX497" fmla="*/ 5900731 w 12191993"/>
              <a:gd name="connsiteY497" fmla="*/ 6536381 h 6857996"/>
              <a:gd name="connsiteX498" fmla="*/ 5900731 w 12191993"/>
              <a:gd name="connsiteY498" fmla="*/ 6534151 h 6857996"/>
              <a:gd name="connsiteX499" fmla="*/ 5899144 w 12191993"/>
              <a:gd name="connsiteY499" fmla="*/ 6532558 h 6857996"/>
              <a:gd name="connsiteX500" fmla="*/ 5897874 w 12191993"/>
              <a:gd name="connsiteY500" fmla="*/ 6532877 h 6857996"/>
              <a:gd name="connsiteX501" fmla="*/ 5890254 w 12191993"/>
              <a:gd name="connsiteY501" fmla="*/ 6532877 h 6857996"/>
              <a:gd name="connsiteX502" fmla="*/ 5880729 w 12191993"/>
              <a:gd name="connsiteY502" fmla="*/ 6532558 h 6857996"/>
              <a:gd name="connsiteX503" fmla="*/ 5879459 w 12191993"/>
              <a:gd name="connsiteY503" fmla="*/ 6532558 h 6857996"/>
              <a:gd name="connsiteX504" fmla="*/ 5878189 w 12191993"/>
              <a:gd name="connsiteY504" fmla="*/ 6534151 h 6857996"/>
              <a:gd name="connsiteX505" fmla="*/ 5878189 w 12191993"/>
              <a:gd name="connsiteY505" fmla="*/ 6536381 h 6857996"/>
              <a:gd name="connsiteX506" fmla="*/ 5881364 w 12191993"/>
              <a:gd name="connsiteY506" fmla="*/ 6538930 h 6857996"/>
              <a:gd name="connsiteX507" fmla="*/ 5885174 w 12191993"/>
              <a:gd name="connsiteY507" fmla="*/ 6542753 h 6857996"/>
              <a:gd name="connsiteX508" fmla="*/ 5873109 w 12191993"/>
              <a:gd name="connsiteY508" fmla="*/ 6580985 h 6857996"/>
              <a:gd name="connsiteX509" fmla="*/ 5871840 w 12191993"/>
              <a:gd name="connsiteY509" fmla="*/ 6578118 h 6857996"/>
              <a:gd name="connsiteX510" fmla="*/ 5868346 w 12191993"/>
              <a:gd name="connsiteY510" fmla="*/ 6569197 h 6857996"/>
              <a:gd name="connsiteX511" fmla="*/ 5866441 w 12191993"/>
              <a:gd name="connsiteY511" fmla="*/ 6563781 h 6857996"/>
              <a:gd name="connsiteX512" fmla="*/ 5862313 w 12191993"/>
              <a:gd name="connsiteY512" fmla="*/ 6552949 h 6857996"/>
              <a:gd name="connsiteX513" fmla="*/ 5860091 w 12191993"/>
              <a:gd name="connsiteY513" fmla="*/ 6546258 h 6857996"/>
              <a:gd name="connsiteX514" fmla="*/ 5859138 w 12191993"/>
              <a:gd name="connsiteY514" fmla="*/ 6543391 h 6857996"/>
              <a:gd name="connsiteX515" fmla="*/ 5863266 w 12191993"/>
              <a:gd name="connsiteY515" fmla="*/ 6539567 h 6857996"/>
              <a:gd name="connsiteX516" fmla="*/ 5868028 w 12191993"/>
              <a:gd name="connsiteY516" fmla="*/ 6536381 h 6857996"/>
              <a:gd name="connsiteX517" fmla="*/ 5868028 w 12191993"/>
              <a:gd name="connsiteY517" fmla="*/ 6534151 h 6857996"/>
              <a:gd name="connsiteX518" fmla="*/ 5866441 w 12191993"/>
              <a:gd name="connsiteY518" fmla="*/ 6532558 h 6857996"/>
              <a:gd name="connsiteX519" fmla="*/ 5865171 w 12191993"/>
              <a:gd name="connsiteY519" fmla="*/ 6532558 h 6857996"/>
              <a:gd name="connsiteX520" fmla="*/ 5853423 w 12191993"/>
              <a:gd name="connsiteY520" fmla="*/ 6532877 h 6857996"/>
              <a:gd name="connsiteX521" fmla="*/ 5838184 w 12191993"/>
              <a:gd name="connsiteY521" fmla="*/ 6532558 h 6857996"/>
              <a:gd name="connsiteX522" fmla="*/ 5837231 w 12191993"/>
              <a:gd name="connsiteY522" fmla="*/ 6532558 h 6857996"/>
              <a:gd name="connsiteX523" fmla="*/ 5758711 w 12191993"/>
              <a:gd name="connsiteY523" fmla="*/ 6532558 h 6857996"/>
              <a:gd name="connsiteX524" fmla="*/ 5757429 w 12191993"/>
              <a:gd name="connsiteY524" fmla="*/ 6532877 h 6857996"/>
              <a:gd name="connsiteX525" fmla="*/ 5756469 w 12191993"/>
              <a:gd name="connsiteY525" fmla="*/ 6532877 h 6857996"/>
              <a:gd name="connsiteX526" fmla="*/ 5737876 w 12191993"/>
              <a:gd name="connsiteY526" fmla="*/ 6534791 h 6857996"/>
              <a:gd name="connsiteX527" fmla="*/ 5735632 w 12191993"/>
              <a:gd name="connsiteY527" fmla="*/ 6536705 h 6857996"/>
              <a:gd name="connsiteX528" fmla="*/ 5735632 w 12191993"/>
              <a:gd name="connsiteY528" fmla="*/ 6539258 h 6857996"/>
              <a:gd name="connsiteX529" fmla="*/ 5739159 w 12191993"/>
              <a:gd name="connsiteY529" fmla="*/ 6541172 h 6857996"/>
              <a:gd name="connsiteX530" fmla="*/ 5744929 w 12191993"/>
              <a:gd name="connsiteY530" fmla="*/ 6558399 h 6857996"/>
              <a:gd name="connsiteX531" fmla="*/ 5744929 w 12191993"/>
              <a:gd name="connsiteY531" fmla="*/ 6569245 h 6857996"/>
              <a:gd name="connsiteX532" fmla="*/ 5744608 w 12191993"/>
              <a:gd name="connsiteY532" fmla="*/ 6587430 h 6857996"/>
              <a:gd name="connsiteX533" fmla="*/ 5739478 w 12191993"/>
              <a:gd name="connsiteY533" fmla="*/ 6592534 h 6857996"/>
              <a:gd name="connsiteX534" fmla="*/ 5735632 w 12191993"/>
              <a:gd name="connsiteY534" fmla="*/ 6595405 h 6857996"/>
              <a:gd name="connsiteX535" fmla="*/ 5735632 w 12191993"/>
              <a:gd name="connsiteY535" fmla="*/ 6597638 h 6857996"/>
              <a:gd name="connsiteX536" fmla="*/ 5736913 w 12191993"/>
              <a:gd name="connsiteY536" fmla="*/ 6599233 h 6857996"/>
              <a:gd name="connsiteX537" fmla="*/ 5737876 w 12191993"/>
              <a:gd name="connsiteY537" fmla="*/ 6599233 h 6857996"/>
              <a:gd name="connsiteX538" fmla="*/ 5752302 w 12191993"/>
              <a:gd name="connsiteY538" fmla="*/ 6598914 h 6857996"/>
              <a:gd name="connsiteX539" fmla="*/ 5766726 w 12191993"/>
              <a:gd name="connsiteY539" fmla="*/ 6599233 h 6857996"/>
              <a:gd name="connsiteX540" fmla="*/ 5767687 w 12191993"/>
              <a:gd name="connsiteY540" fmla="*/ 6599233 h 6857996"/>
              <a:gd name="connsiteX541" fmla="*/ 5768969 w 12191993"/>
              <a:gd name="connsiteY541" fmla="*/ 6597638 h 6857996"/>
              <a:gd name="connsiteX542" fmla="*/ 5768969 w 12191993"/>
              <a:gd name="connsiteY542" fmla="*/ 6595405 h 6857996"/>
              <a:gd name="connsiteX543" fmla="*/ 5765124 w 12191993"/>
              <a:gd name="connsiteY543" fmla="*/ 6592534 h 6857996"/>
              <a:gd name="connsiteX544" fmla="*/ 5759994 w 12191993"/>
              <a:gd name="connsiteY544" fmla="*/ 6587430 h 6857996"/>
              <a:gd name="connsiteX545" fmla="*/ 5759994 w 12191993"/>
              <a:gd name="connsiteY545" fmla="*/ 6569245 h 6857996"/>
              <a:gd name="connsiteX546" fmla="*/ 5759994 w 12191993"/>
              <a:gd name="connsiteY546" fmla="*/ 6562865 h 6857996"/>
              <a:gd name="connsiteX547" fmla="*/ 5759994 w 12191993"/>
              <a:gd name="connsiteY547" fmla="*/ 6540215 h 6857996"/>
              <a:gd name="connsiteX548" fmla="*/ 5760314 w 12191993"/>
              <a:gd name="connsiteY548" fmla="*/ 6535110 h 6857996"/>
              <a:gd name="connsiteX549" fmla="*/ 5758711 w 12191993"/>
              <a:gd name="connsiteY549" fmla="*/ 6532558 h 6857996"/>
              <a:gd name="connsiteX550" fmla="*/ 5705788 w 12191993"/>
              <a:gd name="connsiteY550" fmla="*/ 6532558 h 6857996"/>
              <a:gd name="connsiteX551" fmla="*/ 5680070 w 12191993"/>
              <a:gd name="connsiteY551" fmla="*/ 6553292 h 6857996"/>
              <a:gd name="connsiteX552" fmla="*/ 5701025 w 12191993"/>
              <a:gd name="connsiteY552" fmla="*/ 6575621 h 6857996"/>
              <a:gd name="connsiteX553" fmla="*/ 5710233 w 12191993"/>
              <a:gd name="connsiteY553" fmla="*/ 6584872 h 6857996"/>
              <a:gd name="connsiteX554" fmla="*/ 5699119 w 12191993"/>
              <a:gd name="connsiteY554" fmla="*/ 6593804 h 6857996"/>
              <a:gd name="connsiteX555" fmla="*/ 5686102 w 12191993"/>
              <a:gd name="connsiteY555" fmla="*/ 6585829 h 6857996"/>
              <a:gd name="connsiteX556" fmla="*/ 5683880 w 12191993"/>
              <a:gd name="connsiteY556" fmla="*/ 6582320 h 6857996"/>
              <a:gd name="connsiteX557" fmla="*/ 5681657 w 12191993"/>
              <a:gd name="connsiteY557" fmla="*/ 6582320 h 6857996"/>
              <a:gd name="connsiteX558" fmla="*/ 5679434 w 12191993"/>
              <a:gd name="connsiteY558" fmla="*/ 6584553 h 6857996"/>
              <a:gd name="connsiteX559" fmla="*/ 5678483 w 12191993"/>
              <a:gd name="connsiteY559" fmla="*/ 6593485 h 6857996"/>
              <a:gd name="connsiteX560" fmla="*/ 5680705 w 12191993"/>
              <a:gd name="connsiteY560" fmla="*/ 6597312 h 6857996"/>
              <a:gd name="connsiteX561" fmla="*/ 5697533 w 12191993"/>
              <a:gd name="connsiteY561" fmla="*/ 6600821 h 6857996"/>
              <a:gd name="connsiteX562" fmla="*/ 5724521 w 12191993"/>
              <a:gd name="connsiteY562" fmla="*/ 6580725 h 6857996"/>
              <a:gd name="connsiteX563" fmla="*/ 5711185 w 12191993"/>
              <a:gd name="connsiteY563" fmla="*/ 6562862 h 6857996"/>
              <a:gd name="connsiteX564" fmla="*/ 5699755 w 12191993"/>
              <a:gd name="connsiteY564" fmla="*/ 6557439 h 6857996"/>
              <a:gd name="connsiteX565" fmla="*/ 5692770 w 12191993"/>
              <a:gd name="connsiteY565" fmla="*/ 6548508 h 6857996"/>
              <a:gd name="connsiteX566" fmla="*/ 5703248 w 12191993"/>
              <a:gd name="connsiteY566" fmla="*/ 6539895 h 6857996"/>
              <a:gd name="connsiteX567" fmla="*/ 5714360 w 12191993"/>
              <a:gd name="connsiteY567" fmla="*/ 6545318 h 6857996"/>
              <a:gd name="connsiteX568" fmla="*/ 5716901 w 12191993"/>
              <a:gd name="connsiteY568" fmla="*/ 6548827 h 6857996"/>
              <a:gd name="connsiteX569" fmla="*/ 5719123 w 12191993"/>
              <a:gd name="connsiteY569" fmla="*/ 6548827 h 6857996"/>
              <a:gd name="connsiteX570" fmla="*/ 5720710 w 12191993"/>
              <a:gd name="connsiteY570" fmla="*/ 6546275 h 6857996"/>
              <a:gd name="connsiteX571" fmla="*/ 5721663 w 12191993"/>
              <a:gd name="connsiteY571" fmla="*/ 6538300 h 6857996"/>
              <a:gd name="connsiteX572" fmla="*/ 5721663 w 12191993"/>
              <a:gd name="connsiteY572" fmla="*/ 6537981 h 6857996"/>
              <a:gd name="connsiteX573" fmla="*/ 5719123 w 12191993"/>
              <a:gd name="connsiteY573" fmla="*/ 6534791 h 6857996"/>
              <a:gd name="connsiteX574" fmla="*/ 5705788 w 12191993"/>
              <a:gd name="connsiteY574" fmla="*/ 6532558 h 6857996"/>
              <a:gd name="connsiteX575" fmla="*/ 5638758 w 12191993"/>
              <a:gd name="connsiteY575" fmla="*/ 6532558 h 6857996"/>
              <a:gd name="connsiteX576" fmla="*/ 5637794 w 12191993"/>
              <a:gd name="connsiteY576" fmla="*/ 6532877 h 6857996"/>
              <a:gd name="connsiteX577" fmla="*/ 5636508 w 12191993"/>
              <a:gd name="connsiteY577" fmla="*/ 6532877 h 6857996"/>
              <a:gd name="connsiteX578" fmla="*/ 5617231 w 12191993"/>
              <a:gd name="connsiteY578" fmla="*/ 6535748 h 6857996"/>
              <a:gd name="connsiteX579" fmla="*/ 5614983 w 12191993"/>
              <a:gd name="connsiteY579" fmla="*/ 6538301 h 6857996"/>
              <a:gd name="connsiteX580" fmla="*/ 5614983 w 12191993"/>
              <a:gd name="connsiteY580" fmla="*/ 6540853 h 6857996"/>
              <a:gd name="connsiteX581" fmla="*/ 5618196 w 12191993"/>
              <a:gd name="connsiteY581" fmla="*/ 6542448 h 6857996"/>
              <a:gd name="connsiteX582" fmla="*/ 5625585 w 12191993"/>
              <a:gd name="connsiteY582" fmla="*/ 6547233 h 6857996"/>
              <a:gd name="connsiteX583" fmla="*/ 5627833 w 12191993"/>
              <a:gd name="connsiteY583" fmla="*/ 6565098 h 6857996"/>
              <a:gd name="connsiteX584" fmla="*/ 5627833 w 12191993"/>
              <a:gd name="connsiteY584" fmla="*/ 6569245 h 6857996"/>
              <a:gd name="connsiteX585" fmla="*/ 5627512 w 12191993"/>
              <a:gd name="connsiteY585" fmla="*/ 6587430 h 6857996"/>
              <a:gd name="connsiteX586" fmla="*/ 5622693 w 12191993"/>
              <a:gd name="connsiteY586" fmla="*/ 6592534 h 6857996"/>
              <a:gd name="connsiteX587" fmla="*/ 5618516 w 12191993"/>
              <a:gd name="connsiteY587" fmla="*/ 6595405 h 6857996"/>
              <a:gd name="connsiteX588" fmla="*/ 5618516 w 12191993"/>
              <a:gd name="connsiteY588" fmla="*/ 6597638 h 6857996"/>
              <a:gd name="connsiteX589" fmla="*/ 5620123 w 12191993"/>
              <a:gd name="connsiteY589" fmla="*/ 6599233 h 6857996"/>
              <a:gd name="connsiteX590" fmla="*/ 5620765 w 12191993"/>
              <a:gd name="connsiteY590" fmla="*/ 6599233 h 6857996"/>
              <a:gd name="connsiteX591" fmla="*/ 5634581 w 12191993"/>
              <a:gd name="connsiteY591" fmla="*/ 6598914 h 6857996"/>
              <a:gd name="connsiteX592" fmla="*/ 5654178 w 12191993"/>
              <a:gd name="connsiteY592" fmla="*/ 6599233 h 6857996"/>
              <a:gd name="connsiteX593" fmla="*/ 5654821 w 12191993"/>
              <a:gd name="connsiteY593" fmla="*/ 6599233 h 6857996"/>
              <a:gd name="connsiteX594" fmla="*/ 5656427 w 12191993"/>
              <a:gd name="connsiteY594" fmla="*/ 6597319 h 6857996"/>
              <a:gd name="connsiteX595" fmla="*/ 5656427 w 12191993"/>
              <a:gd name="connsiteY595" fmla="*/ 6595405 h 6857996"/>
              <a:gd name="connsiteX596" fmla="*/ 5652251 w 12191993"/>
              <a:gd name="connsiteY596" fmla="*/ 6592534 h 6857996"/>
              <a:gd name="connsiteX597" fmla="*/ 5645504 w 12191993"/>
              <a:gd name="connsiteY597" fmla="*/ 6590939 h 6857996"/>
              <a:gd name="connsiteX598" fmla="*/ 5643255 w 12191993"/>
              <a:gd name="connsiteY598" fmla="*/ 6584239 h 6857996"/>
              <a:gd name="connsiteX599" fmla="*/ 5642934 w 12191993"/>
              <a:gd name="connsiteY599" fmla="*/ 6575945 h 6857996"/>
              <a:gd name="connsiteX600" fmla="*/ 5642934 w 12191993"/>
              <a:gd name="connsiteY600" fmla="*/ 6569883 h 6857996"/>
              <a:gd name="connsiteX601" fmla="*/ 5646468 w 12191993"/>
              <a:gd name="connsiteY601" fmla="*/ 6551061 h 6857996"/>
              <a:gd name="connsiteX602" fmla="*/ 5657712 w 12191993"/>
              <a:gd name="connsiteY602" fmla="*/ 6547233 h 6857996"/>
              <a:gd name="connsiteX603" fmla="*/ 5665102 w 12191993"/>
              <a:gd name="connsiteY603" fmla="*/ 6548190 h 6857996"/>
              <a:gd name="connsiteX604" fmla="*/ 5666387 w 12191993"/>
              <a:gd name="connsiteY604" fmla="*/ 6548509 h 6857996"/>
              <a:gd name="connsiteX605" fmla="*/ 5668315 w 12191993"/>
              <a:gd name="connsiteY605" fmla="*/ 6545000 h 6857996"/>
              <a:gd name="connsiteX606" fmla="*/ 5668636 w 12191993"/>
              <a:gd name="connsiteY606" fmla="*/ 6535748 h 6857996"/>
              <a:gd name="connsiteX607" fmla="*/ 5668636 w 12191993"/>
              <a:gd name="connsiteY607" fmla="*/ 6535429 h 6857996"/>
              <a:gd name="connsiteX608" fmla="*/ 5664138 w 12191993"/>
              <a:gd name="connsiteY608" fmla="*/ 6532558 h 6857996"/>
              <a:gd name="connsiteX609" fmla="*/ 5657712 w 12191993"/>
              <a:gd name="connsiteY609" fmla="*/ 6533515 h 6857996"/>
              <a:gd name="connsiteX610" fmla="*/ 5649038 w 12191993"/>
              <a:gd name="connsiteY610" fmla="*/ 6539258 h 6857996"/>
              <a:gd name="connsiteX611" fmla="*/ 5643898 w 12191993"/>
              <a:gd name="connsiteY611" fmla="*/ 6545319 h 6857996"/>
              <a:gd name="connsiteX612" fmla="*/ 5641327 w 12191993"/>
              <a:gd name="connsiteY612" fmla="*/ 6547233 h 6857996"/>
              <a:gd name="connsiteX613" fmla="*/ 5640042 w 12191993"/>
              <a:gd name="connsiteY613" fmla="*/ 6540853 h 6857996"/>
              <a:gd name="connsiteX614" fmla="*/ 5640364 w 12191993"/>
              <a:gd name="connsiteY614" fmla="*/ 6534791 h 6857996"/>
              <a:gd name="connsiteX615" fmla="*/ 5638758 w 12191993"/>
              <a:gd name="connsiteY615" fmla="*/ 6532558 h 6857996"/>
              <a:gd name="connsiteX616" fmla="*/ 5580642 w 12191993"/>
              <a:gd name="connsiteY616" fmla="*/ 6532558 h 6857996"/>
              <a:gd name="connsiteX617" fmla="*/ 5548308 w 12191993"/>
              <a:gd name="connsiteY617" fmla="*/ 6568604 h 6857996"/>
              <a:gd name="connsiteX618" fmla="*/ 5580013 w 12191993"/>
              <a:gd name="connsiteY618" fmla="*/ 6600821 h 6857996"/>
              <a:gd name="connsiteX619" fmla="*/ 5596022 w 12191993"/>
              <a:gd name="connsiteY619" fmla="*/ 6597631 h 6857996"/>
              <a:gd name="connsiteX620" fmla="*/ 5601360 w 12191993"/>
              <a:gd name="connsiteY620" fmla="*/ 6594761 h 6857996"/>
              <a:gd name="connsiteX621" fmla="*/ 5602929 w 12191993"/>
              <a:gd name="connsiteY621" fmla="*/ 6582958 h 6857996"/>
              <a:gd name="connsiteX622" fmla="*/ 5601987 w 12191993"/>
              <a:gd name="connsiteY622" fmla="*/ 6582001 h 6857996"/>
              <a:gd name="connsiteX623" fmla="*/ 5601360 w 12191993"/>
              <a:gd name="connsiteY623" fmla="*/ 6582320 h 6857996"/>
              <a:gd name="connsiteX624" fmla="*/ 5581583 w 12191993"/>
              <a:gd name="connsiteY624" fmla="*/ 6589019 h 6857996"/>
              <a:gd name="connsiteX625" fmla="*/ 5562748 w 12191993"/>
              <a:gd name="connsiteY625" fmla="*/ 6566690 h 6857996"/>
              <a:gd name="connsiteX626" fmla="*/ 5567770 w 12191993"/>
              <a:gd name="connsiteY626" fmla="*/ 6561905 h 6857996"/>
              <a:gd name="connsiteX627" fmla="*/ 5597592 w 12191993"/>
              <a:gd name="connsiteY627" fmla="*/ 6561905 h 6857996"/>
              <a:gd name="connsiteX628" fmla="*/ 5603870 w 12191993"/>
              <a:gd name="connsiteY628" fmla="*/ 6557120 h 6857996"/>
              <a:gd name="connsiteX629" fmla="*/ 5580642 w 12191993"/>
              <a:gd name="connsiteY629" fmla="*/ 6532558 h 6857996"/>
              <a:gd name="connsiteX630" fmla="*/ 5480669 w 12191993"/>
              <a:gd name="connsiteY630" fmla="*/ 6532558 h 6857996"/>
              <a:gd name="connsiteX631" fmla="*/ 5478458 w 12191993"/>
              <a:gd name="connsiteY631" fmla="*/ 6534138 h 6857996"/>
              <a:gd name="connsiteX632" fmla="*/ 5478458 w 12191993"/>
              <a:gd name="connsiteY632" fmla="*/ 6536666 h 6857996"/>
              <a:gd name="connsiteX633" fmla="*/ 5479722 w 12191993"/>
              <a:gd name="connsiteY633" fmla="*/ 6538878 h 6857996"/>
              <a:gd name="connsiteX634" fmla="*/ 5483831 w 12191993"/>
              <a:gd name="connsiteY634" fmla="*/ 6542038 h 6857996"/>
              <a:gd name="connsiteX635" fmla="*/ 5494572 w 12191993"/>
              <a:gd name="connsiteY635" fmla="*/ 6571110 h 6857996"/>
              <a:gd name="connsiteX636" fmla="*/ 5503420 w 12191993"/>
              <a:gd name="connsiteY636" fmla="*/ 6594809 h 6857996"/>
              <a:gd name="connsiteX637" fmla="*/ 5506262 w 12191993"/>
              <a:gd name="connsiteY637" fmla="*/ 6599233 h 6857996"/>
              <a:gd name="connsiteX638" fmla="*/ 5507842 w 12191993"/>
              <a:gd name="connsiteY638" fmla="*/ 6599233 h 6857996"/>
              <a:gd name="connsiteX639" fmla="*/ 5513845 w 12191993"/>
              <a:gd name="connsiteY639" fmla="*/ 6598285 h 6857996"/>
              <a:gd name="connsiteX640" fmla="*/ 5516373 w 12191993"/>
              <a:gd name="connsiteY640" fmla="*/ 6597021 h 6857996"/>
              <a:gd name="connsiteX641" fmla="*/ 5518269 w 12191993"/>
              <a:gd name="connsiteY641" fmla="*/ 6592913 h 6857996"/>
              <a:gd name="connsiteX642" fmla="*/ 5523957 w 12191993"/>
              <a:gd name="connsiteY642" fmla="*/ 6577746 h 6857996"/>
              <a:gd name="connsiteX643" fmla="*/ 5536595 w 12191993"/>
              <a:gd name="connsiteY643" fmla="*/ 6546778 h 6857996"/>
              <a:gd name="connsiteX644" fmla="*/ 5541019 w 12191993"/>
              <a:gd name="connsiteY644" fmla="*/ 6539194 h 6857996"/>
              <a:gd name="connsiteX645" fmla="*/ 5543547 w 12191993"/>
              <a:gd name="connsiteY645" fmla="*/ 6536666 h 6857996"/>
              <a:gd name="connsiteX646" fmla="*/ 5543547 w 12191993"/>
              <a:gd name="connsiteY646" fmla="*/ 6534138 h 6857996"/>
              <a:gd name="connsiteX647" fmla="*/ 5542282 w 12191993"/>
              <a:gd name="connsiteY647" fmla="*/ 6532558 h 6857996"/>
              <a:gd name="connsiteX648" fmla="*/ 5541019 w 12191993"/>
              <a:gd name="connsiteY648" fmla="*/ 6532558 h 6857996"/>
              <a:gd name="connsiteX649" fmla="*/ 5533119 w 12191993"/>
              <a:gd name="connsiteY649" fmla="*/ 6532874 h 6857996"/>
              <a:gd name="connsiteX650" fmla="*/ 5523640 w 12191993"/>
              <a:gd name="connsiteY650" fmla="*/ 6532874 h 6857996"/>
              <a:gd name="connsiteX651" fmla="*/ 5522060 w 12191993"/>
              <a:gd name="connsiteY651" fmla="*/ 6532558 h 6857996"/>
              <a:gd name="connsiteX652" fmla="*/ 5520482 w 12191993"/>
              <a:gd name="connsiteY652" fmla="*/ 6534138 h 6857996"/>
              <a:gd name="connsiteX653" fmla="*/ 5520482 w 12191993"/>
              <a:gd name="connsiteY653" fmla="*/ 6536666 h 6857996"/>
              <a:gd name="connsiteX654" fmla="*/ 5522692 w 12191993"/>
              <a:gd name="connsiteY654" fmla="*/ 6538562 h 6857996"/>
              <a:gd name="connsiteX655" fmla="*/ 5527748 w 12191993"/>
              <a:gd name="connsiteY655" fmla="*/ 6542354 h 6857996"/>
              <a:gd name="connsiteX656" fmla="*/ 5522692 w 12191993"/>
              <a:gd name="connsiteY656" fmla="*/ 6558786 h 6857996"/>
              <a:gd name="connsiteX657" fmla="*/ 5518900 w 12191993"/>
              <a:gd name="connsiteY657" fmla="*/ 6568898 h 6857996"/>
              <a:gd name="connsiteX658" fmla="*/ 5516690 w 12191993"/>
              <a:gd name="connsiteY658" fmla="*/ 6576482 h 6857996"/>
              <a:gd name="connsiteX659" fmla="*/ 5515426 w 12191993"/>
              <a:gd name="connsiteY659" fmla="*/ 6579958 h 6857996"/>
              <a:gd name="connsiteX660" fmla="*/ 5515109 w 12191993"/>
              <a:gd name="connsiteY660" fmla="*/ 6581854 h 6857996"/>
              <a:gd name="connsiteX661" fmla="*/ 5514478 w 12191993"/>
              <a:gd name="connsiteY661" fmla="*/ 6583433 h 6857996"/>
              <a:gd name="connsiteX662" fmla="*/ 5507526 w 12191993"/>
              <a:gd name="connsiteY662" fmla="*/ 6561946 h 6857996"/>
              <a:gd name="connsiteX663" fmla="*/ 5504367 w 12191993"/>
              <a:gd name="connsiteY663" fmla="*/ 6551518 h 6857996"/>
              <a:gd name="connsiteX664" fmla="*/ 5502471 w 12191993"/>
              <a:gd name="connsiteY664" fmla="*/ 6545514 h 6857996"/>
              <a:gd name="connsiteX665" fmla="*/ 5502156 w 12191993"/>
              <a:gd name="connsiteY665" fmla="*/ 6542986 h 6857996"/>
              <a:gd name="connsiteX666" fmla="*/ 5507211 w 12191993"/>
              <a:gd name="connsiteY666" fmla="*/ 6539194 h 6857996"/>
              <a:gd name="connsiteX667" fmla="*/ 5510686 w 12191993"/>
              <a:gd name="connsiteY667" fmla="*/ 6536666 h 6857996"/>
              <a:gd name="connsiteX668" fmla="*/ 5510686 w 12191993"/>
              <a:gd name="connsiteY668" fmla="*/ 6534138 h 6857996"/>
              <a:gd name="connsiteX669" fmla="*/ 5509106 w 12191993"/>
              <a:gd name="connsiteY669" fmla="*/ 6532558 h 6857996"/>
              <a:gd name="connsiteX670" fmla="*/ 5507526 w 12191993"/>
              <a:gd name="connsiteY670" fmla="*/ 6532558 h 6857996"/>
              <a:gd name="connsiteX671" fmla="*/ 5493624 w 12191993"/>
              <a:gd name="connsiteY671" fmla="*/ 6532874 h 6857996"/>
              <a:gd name="connsiteX672" fmla="*/ 5486989 w 12191993"/>
              <a:gd name="connsiteY672" fmla="*/ 6532874 h 6857996"/>
              <a:gd name="connsiteX673" fmla="*/ 5480669 w 12191993"/>
              <a:gd name="connsiteY673" fmla="*/ 6532558 h 6857996"/>
              <a:gd name="connsiteX674" fmla="*/ 5463439 w 12191993"/>
              <a:gd name="connsiteY674" fmla="*/ 6532558 h 6857996"/>
              <a:gd name="connsiteX675" fmla="*/ 5462477 w 12191993"/>
              <a:gd name="connsiteY675" fmla="*/ 6532877 h 6857996"/>
              <a:gd name="connsiteX676" fmla="*/ 5461194 w 12191993"/>
              <a:gd name="connsiteY676" fmla="*/ 6532877 h 6857996"/>
              <a:gd name="connsiteX677" fmla="*/ 5442603 w 12191993"/>
              <a:gd name="connsiteY677" fmla="*/ 6534791 h 6857996"/>
              <a:gd name="connsiteX678" fmla="*/ 5440359 w 12191993"/>
              <a:gd name="connsiteY678" fmla="*/ 6536705 h 6857996"/>
              <a:gd name="connsiteX679" fmla="*/ 5440359 w 12191993"/>
              <a:gd name="connsiteY679" fmla="*/ 6539258 h 6857996"/>
              <a:gd name="connsiteX680" fmla="*/ 5444205 w 12191993"/>
              <a:gd name="connsiteY680" fmla="*/ 6541172 h 6857996"/>
              <a:gd name="connsiteX681" fmla="*/ 5449654 w 12191993"/>
              <a:gd name="connsiteY681" fmla="*/ 6558399 h 6857996"/>
              <a:gd name="connsiteX682" fmla="*/ 5449654 w 12191993"/>
              <a:gd name="connsiteY682" fmla="*/ 6569245 h 6857996"/>
              <a:gd name="connsiteX683" fmla="*/ 5449334 w 12191993"/>
              <a:gd name="connsiteY683" fmla="*/ 6587430 h 6857996"/>
              <a:gd name="connsiteX684" fmla="*/ 5444526 w 12191993"/>
              <a:gd name="connsiteY684" fmla="*/ 6592534 h 6857996"/>
              <a:gd name="connsiteX685" fmla="*/ 5440359 w 12191993"/>
              <a:gd name="connsiteY685" fmla="*/ 6595405 h 6857996"/>
              <a:gd name="connsiteX686" fmla="*/ 5440359 w 12191993"/>
              <a:gd name="connsiteY686" fmla="*/ 6597638 h 6857996"/>
              <a:gd name="connsiteX687" fmla="*/ 5441961 w 12191993"/>
              <a:gd name="connsiteY687" fmla="*/ 6599233 h 6857996"/>
              <a:gd name="connsiteX688" fmla="*/ 5442923 w 12191993"/>
              <a:gd name="connsiteY688" fmla="*/ 6599233 h 6857996"/>
              <a:gd name="connsiteX689" fmla="*/ 5457348 w 12191993"/>
              <a:gd name="connsiteY689" fmla="*/ 6598914 h 6857996"/>
              <a:gd name="connsiteX690" fmla="*/ 5471452 w 12191993"/>
              <a:gd name="connsiteY690" fmla="*/ 6599233 h 6857996"/>
              <a:gd name="connsiteX691" fmla="*/ 5472414 w 12191993"/>
              <a:gd name="connsiteY691" fmla="*/ 6599233 h 6857996"/>
              <a:gd name="connsiteX692" fmla="*/ 5473697 w 12191993"/>
              <a:gd name="connsiteY692" fmla="*/ 6597638 h 6857996"/>
              <a:gd name="connsiteX693" fmla="*/ 5473697 w 12191993"/>
              <a:gd name="connsiteY693" fmla="*/ 6595405 h 6857996"/>
              <a:gd name="connsiteX694" fmla="*/ 5469850 w 12191993"/>
              <a:gd name="connsiteY694" fmla="*/ 6592534 h 6857996"/>
              <a:gd name="connsiteX695" fmla="*/ 5465042 w 12191993"/>
              <a:gd name="connsiteY695" fmla="*/ 6587430 h 6857996"/>
              <a:gd name="connsiteX696" fmla="*/ 5464721 w 12191993"/>
              <a:gd name="connsiteY696" fmla="*/ 6569245 h 6857996"/>
              <a:gd name="connsiteX697" fmla="*/ 5464721 w 12191993"/>
              <a:gd name="connsiteY697" fmla="*/ 6562865 h 6857996"/>
              <a:gd name="connsiteX698" fmla="*/ 5465042 w 12191993"/>
              <a:gd name="connsiteY698" fmla="*/ 6540215 h 6857996"/>
              <a:gd name="connsiteX699" fmla="*/ 5465042 w 12191993"/>
              <a:gd name="connsiteY699" fmla="*/ 6535110 h 6857996"/>
              <a:gd name="connsiteX700" fmla="*/ 5463439 w 12191993"/>
              <a:gd name="connsiteY700" fmla="*/ 6532558 h 6857996"/>
              <a:gd name="connsiteX701" fmla="*/ 5375310 w 12191993"/>
              <a:gd name="connsiteY701" fmla="*/ 6532558 h 6857996"/>
              <a:gd name="connsiteX702" fmla="*/ 5373115 w 12191993"/>
              <a:gd name="connsiteY702" fmla="*/ 6532877 h 6857996"/>
              <a:gd name="connsiteX703" fmla="*/ 5354928 w 12191993"/>
              <a:gd name="connsiteY703" fmla="*/ 6535110 h 6857996"/>
              <a:gd name="connsiteX704" fmla="*/ 5353046 w 12191993"/>
              <a:gd name="connsiteY704" fmla="*/ 6537663 h 6857996"/>
              <a:gd name="connsiteX705" fmla="*/ 5353046 w 12191993"/>
              <a:gd name="connsiteY705" fmla="*/ 6540534 h 6857996"/>
              <a:gd name="connsiteX706" fmla="*/ 5356496 w 12191993"/>
              <a:gd name="connsiteY706" fmla="*/ 6542129 h 6857996"/>
              <a:gd name="connsiteX707" fmla="*/ 5362453 w 12191993"/>
              <a:gd name="connsiteY707" fmla="*/ 6545638 h 6857996"/>
              <a:gd name="connsiteX708" fmla="*/ 5364021 w 12191993"/>
              <a:gd name="connsiteY708" fmla="*/ 6564779 h 6857996"/>
              <a:gd name="connsiteX709" fmla="*/ 5364021 w 12191993"/>
              <a:gd name="connsiteY709" fmla="*/ 6569245 h 6857996"/>
              <a:gd name="connsiteX710" fmla="*/ 5363707 w 12191993"/>
              <a:gd name="connsiteY710" fmla="*/ 6587430 h 6857996"/>
              <a:gd name="connsiteX711" fmla="*/ 5359004 w 12191993"/>
              <a:gd name="connsiteY711" fmla="*/ 6592534 h 6857996"/>
              <a:gd name="connsiteX712" fmla="*/ 5354928 w 12191993"/>
              <a:gd name="connsiteY712" fmla="*/ 6595405 h 6857996"/>
              <a:gd name="connsiteX713" fmla="*/ 5354928 w 12191993"/>
              <a:gd name="connsiteY713" fmla="*/ 6597638 h 6857996"/>
              <a:gd name="connsiteX714" fmla="*/ 5356496 w 12191993"/>
              <a:gd name="connsiteY714" fmla="*/ 6599233 h 6857996"/>
              <a:gd name="connsiteX715" fmla="*/ 5357436 w 12191993"/>
              <a:gd name="connsiteY715" fmla="*/ 6599233 h 6857996"/>
              <a:gd name="connsiteX716" fmla="*/ 5371547 w 12191993"/>
              <a:gd name="connsiteY716" fmla="*/ 6598914 h 6857996"/>
              <a:gd name="connsiteX717" fmla="*/ 5385344 w 12191993"/>
              <a:gd name="connsiteY717" fmla="*/ 6599233 h 6857996"/>
              <a:gd name="connsiteX718" fmla="*/ 5386286 w 12191993"/>
              <a:gd name="connsiteY718" fmla="*/ 6599233 h 6857996"/>
              <a:gd name="connsiteX719" fmla="*/ 5387854 w 12191993"/>
              <a:gd name="connsiteY719" fmla="*/ 6597638 h 6857996"/>
              <a:gd name="connsiteX720" fmla="*/ 5387854 w 12191993"/>
              <a:gd name="connsiteY720" fmla="*/ 6595405 h 6857996"/>
              <a:gd name="connsiteX721" fmla="*/ 5383777 w 12191993"/>
              <a:gd name="connsiteY721" fmla="*/ 6592534 h 6857996"/>
              <a:gd name="connsiteX722" fmla="*/ 5379073 w 12191993"/>
              <a:gd name="connsiteY722" fmla="*/ 6587430 h 6857996"/>
              <a:gd name="connsiteX723" fmla="*/ 5378760 w 12191993"/>
              <a:gd name="connsiteY723" fmla="*/ 6569245 h 6857996"/>
              <a:gd name="connsiteX724" fmla="*/ 5378760 w 12191993"/>
              <a:gd name="connsiteY724" fmla="*/ 6566055 h 6857996"/>
              <a:gd name="connsiteX725" fmla="*/ 5381582 w 12191993"/>
              <a:gd name="connsiteY725" fmla="*/ 6551380 h 6857996"/>
              <a:gd name="connsiteX726" fmla="*/ 5394439 w 12191993"/>
              <a:gd name="connsiteY726" fmla="*/ 6544681 h 6857996"/>
              <a:gd name="connsiteX727" fmla="*/ 5404159 w 12191993"/>
              <a:gd name="connsiteY727" fmla="*/ 6550104 h 6857996"/>
              <a:gd name="connsiteX728" fmla="*/ 5405414 w 12191993"/>
              <a:gd name="connsiteY728" fmla="*/ 6565098 h 6857996"/>
              <a:gd name="connsiteX729" fmla="*/ 5405414 w 12191993"/>
              <a:gd name="connsiteY729" fmla="*/ 6569245 h 6857996"/>
              <a:gd name="connsiteX730" fmla="*/ 5405100 w 12191993"/>
              <a:gd name="connsiteY730" fmla="*/ 6587430 h 6857996"/>
              <a:gd name="connsiteX731" fmla="*/ 5400397 w 12191993"/>
              <a:gd name="connsiteY731" fmla="*/ 6592534 h 6857996"/>
              <a:gd name="connsiteX732" fmla="*/ 5396321 w 12191993"/>
              <a:gd name="connsiteY732" fmla="*/ 6595405 h 6857996"/>
              <a:gd name="connsiteX733" fmla="*/ 5396321 w 12191993"/>
              <a:gd name="connsiteY733" fmla="*/ 6597638 h 6857996"/>
              <a:gd name="connsiteX734" fmla="*/ 5397888 w 12191993"/>
              <a:gd name="connsiteY734" fmla="*/ 6599233 h 6857996"/>
              <a:gd name="connsiteX735" fmla="*/ 5398829 w 12191993"/>
              <a:gd name="connsiteY735" fmla="*/ 6599233 h 6857996"/>
              <a:gd name="connsiteX736" fmla="*/ 5412940 w 12191993"/>
              <a:gd name="connsiteY736" fmla="*/ 6598914 h 6857996"/>
              <a:gd name="connsiteX737" fmla="*/ 5427050 w 12191993"/>
              <a:gd name="connsiteY737" fmla="*/ 6599233 h 6857996"/>
              <a:gd name="connsiteX738" fmla="*/ 5427991 w 12191993"/>
              <a:gd name="connsiteY738" fmla="*/ 6599233 h 6857996"/>
              <a:gd name="connsiteX739" fmla="*/ 5429245 w 12191993"/>
              <a:gd name="connsiteY739" fmla="*/ 6597638 h 6857996"/>
              <a:gd name="connsiteX740" fmla="*/ 5429245 w 12191993"/>
              <a:gd name="connsiteY740" fmla="*/ 6595405 h 6857996"/>
              <a:gd name="connsiteX741" fmla="*/ 5425169 w 12191993"/>
              <a:gd name="connsiteY741" fmla="*/ 6592534 h 6857996"/>
              <a:gd name="connsiteX742" fmla="*/ 5420466 w 12191993"/>
              <a:gd name="connsiteY742" fmla="*/ 6587430 h 6857996"/>
              <a:gd name="connsiteX743" fmla="*/ 5420151 w 12191993"/>
              <a:gd name="connsiteY743" fmla="*/ 6569245 h 6857996"/>
              <a:gd name="connsiteX744" fmla="*/ 5420151 w 12191993"/>
              <a:gd name="connsiteY744" fmla="*/ 6565098 h 6857996"/>
              <a:gd name="connsiteX745" fmla="*/ 5418897 w 12191993"/>
              <a:gd name="connsiteY745" fmla="*/ 6542448 h 6857996"/>
              <a:gd name="connsiteX746" fmla="*/ 5400397 w 12191993"/>
              <a:gd name="connsiteY746" fmla="*/ 6532558 h 6857996"/>
              <a:gd name="connsiteX747" fmla="*/ 5383777 w 12191993"/>
              <a:gd name="connsiteY747" fmla="*/ 6540853 h 6857996"/>
              <a:gd name="connsiteX748" fmla="*/ 5381268 w 12191993"/>
              <a:gd name="connsiteY748" fmla="*/ 6543405 h 6857996"/>
              <a:gd name="connsiteX749" fmla="*/ 5380014 w 12191993"/>
              <a:gd name="connsiteY749" fmla="*/ 6545000 h 6857996"/>
              <a:gd name="connsiteX750" fmla="*/ 5378760 w 12191993"/>
              <a:gd name="connsiteY750" fmla="*/ 6545957 h 6857996"/>
              <a:gd name="connsiteX751" fmla="*/ 5377506 w 12191993"/>
              <a:gd name="connsiteY751" fmla="*/ 6543086 h 6857996"/>
              <a:gd name="connsiteX752" fmla="*/ 5376878 w 12191993"/>
              <a:gd name="connsiteY752" fmla="*/ 6535110 h 6857996"/>
              <a:gd name="connsiteX753" fmla="*/ 5375310 w 12191993"/>
              <a:gd name="connsiteY753" fmla="*/ 6532558 h 6857996"/>
              <a:gd name="connsiteX754" fmla="*/ 5981693 w 12191993"/>
              <a:gd name="connsiteY754" fmla="*/ 6519858 h 6857996"/>
              <a:gd name="connsiteX755" fmla="*/ 5980106 w 12191993"/>
              <a:gd name="connsiteY755" fmla="*/ 6526208 h 6857996"/>
              <a:gd name="connsiteX756" fmla="*/ 5981693 w 12191993"/>
              <a:gd name="connsiteY756" fmla="*/ 6527796 h 6857996"/>
              <a:gd name="connsiteX757" fmla="*/ 5983280 w 12191993"/>
              <a:gd name="connsiteY757" fmla="*/ 6526208 h 6857996"/>
              <a:gd name="connsiteX758" fmla="*/ 5995980 w 12191993"/>
              <a:gd name="connsiteY758" fmla="*/ 6530971 h 6857996"/>
              <a:gd name="connsiteX759" fmla="*/ 5975343 w 12191993"/>
              <a:gd name="connsiteY759" fmla="*/ 6540496 h 6857996"/>
              <a:gd name="connsiteX760" fmla="*/ 5973755 w 12191993"/>
              <a:gd name="connsiteY760" fmla="*/ 6543671 h 6857996"/>
              <a:gd name="connsiteX761" fmla="*/ 5995980 w 12191993"/>
              <a:gd name="connsiteY761" fmla="*/ 6548434 h 6857996"/>
              <a:gd name="connsiteX762" fmla="*/ 5997568 w 12191993"/>
              <a:gd name="connsiteY762" fmla="*/ 6550021 h 6857996"/>
              <a:gd name="connsiteX763" fmla="*/ 5999156 w 12191993"/>
              <a:gd name="connsiteY763" fmla="*/ 6550021 h 6857996"/>
              <a:gd name="connsiteX764" fmla="*/ 5999156 w 12191993"/>
              <a:gd name="connsiteY764" fmla="*/ 6545259 h 6857996"/>
              <a:gd name="connsiteX765" fmla="*/ 5999156 w 12191993"/>
              <a:gd name="connsiteY765" fmla="*/ 6543671 h 6857996"/>
              <a:gd name="connsiteX766" fmla="*/ 5997568 w 12191993"/>
              <a:gd name="connsiteY766" fmla="*/ 6545259 h 6857996"/>
              <a:gd name="connsiteX767" fmla="*/ 5983280 w 12191993"/>
              <a:gd name="connsiteY767" fmla="*/ 6542084 h 6857996"/>
              <a:gd name="connsiteX768" fmla="*/ 6003918 w 12191993"/>
              <a:gd name="connsiteY768" fmla="*/ 6534146 h 6857996"/>
              <a:gd name="connsiteX769" fmla="*/ 6005506 w 12191993"/>
              <a:gd name="connsiteY769" fmla="*/ 6529383 h 6857996"/>
              <a:gd name="connsiteX770" fmla="*/ 6003918 w 12191993"/>
              <a:gd name="connsiteY770" fmla="*/ 6529383 h 6857996"/>
              <a:gd name="connsiteX771" fmla="*/ 6002330 w 12191993"/>
              <a:gd name="connsiteY771" fmla="*/ 6529383 h 6857996"/>
              <a:gd name="connsiteX772" fmla="*/ 5983280 w 12191993"/>
              <a:gd name="connsiteY772" fmla="*/ 6521446 h 6857996"/>
              <a:gd name="connsiteX773" fmla="*/ 5983280 w 12191993"/>
              <a:gd name="connsiteY773" fmla="*/ 6519858 h 6857996"/>
              <a:gd name="connsiteX774" fmla="*/ 6113455 w 12191993"/>
              <a:gd name="connsiteY774" fmla="*/ 6516683 h 6857996"/>
              <a:gd name="connsiteX775" fmla="*/ 6121393 w 12191993"/>
              <a:gd name="connsiteY775" fmla="*/ 6527796 h 6857996"/>
              <a:gd name="connsiteX776" fmla="*/ 6113455 w 12191993"/>
              <a:gd name="connsiteY776" fmla="*/ 6527796 h 6857996"/>
              <a:gd name="connsiteX777" fmla="*/ 6103930 w 12191993"/>
              <a:gd name="connsiteY777" fmla="*/ 6516683 h 6857996"/>
              <a:gd name="connsiteX778" fmla="*/ 6103930 w 12191993"/>
              <a:gd name="connsiteY778" fmla="*/ 6527796 h 6857996"/>
              <a:gd name="connsiteX779" fmla="*/ 6095992 w 12191993"/>
              <a:gd name="connsiteY779" fmla="*/ 6527796 h 6857996"/>
              <a:gd name="connsiteX780" fmla="*/ 4716822 w 12191993"/>
              <a:gd name="connsiteY780" fmla="*/ 6515097 h 6857996"/>
              <a:gd name="connsiteX781" fmla="*/ 4728076 w 12191993"/>
              <a:gd name="connsiteY781" fmla="*/ 6516040 h 6857996"/>
              <a:gd name="connsiteX782" fmla="*/ 4738685 w 12191993"/>
              <a:gd name="connsiteY782" fmla="*/ 6530501 h 6857996"/>
              <a:gd name="connsiteX783" fmla="*/ 4732898 w 12191993"/>
              <a:gd name="connsiteY783" fmla="*/ 6543389 h 6857996"/>
              <a:gd name="connsiteX784" fmla="*/ 4716180 w 12191993"/>
              <a:gd name="connsiteY784" fmla="*/ 6546847 h 6857996"/>
              <a:gd name="connsiteX785" fmla="*/ 4713607 w 12191993"/>
              <a:gd name="connsiteY785" fmla="*/ 6543704 h 6857996"/>
              <a:gd name="connsiteX786" fmla="*/ 4713285 w 12191993"/>
              <a:gd name="connsiteY786" fmla="*/ 6540246 h 6857996"/>
              <a:gd name="connsiteX787" fmla="*/ 4713285 w 12191993"/>
              <a:gd name="connsiteY787" fmla="*/ 6535530 h 6857996"/>
              <a:gd name="connsiteX788" fmla="*/ 4713607 w 12191993"/>
              <a:gd name="connsiteY788" fmla="*/ 6519813 h 6857996"/>
              <a:gd name="connsiteX789" fmla="*/ 4713607 w 12191993"/>
              <a:gd name="connsiteY789" fmla="*/ 6517298 h 6857996"/>
              <a:gd name="connsiteX790" fmla="*/ 4716822 w 12191993"/>
              <a:gd name="connsiteY790" fmla="*/ 6515097 h 6857996"/>
              <a:gd name="connsiteX791" fmla="*/ 6214308 w 12191993"/>
              <a:gd name="connsiteY791" fmla="*/ 6515096 h 6857996"/>
              <a:gd name="connsiteX792" fmla="*/ 6224580 w 12191993"/>
              <a:gd name="connsiteY792" fmla="*/ 6523033 h 6857996"/>
              <a:gd name="connsiteX793" fmla="*/ 6211226 w 12191993"/>
              <a:gd name="connsiteY793" fmla="*/ 6529383 h 6857996"/>
              <a:gd name="connsiteX794" fmla="*/ 6214308 w 12191993"/>
              <a:gd name="connsiteY794" fmla="*/ 6515096 h 6857996"/>
              <a:gd name="connsiteX795" fmla="*/ 6121392 w 12191993"/>
              <a:gd name="connsiteY795" fmla="*/ 6513508 h 6857996"/>
              <a:gd name="connsiteX796" fmla="*/ 6153142 w 12191993"/>
              <a:gd name="connsiteY796" fmla="*/ 6527796 h 6857996"/>
              <a:gd name="connsiteX797" fmla="*/ 6132505 w 12191993"/>
              <a:gd name="connsiteY797" fmla="*/ 6527796 h 6857996"/>
              <a:gd name="connsiteX798" fmla="*/ 6094405 w 12191993"/>
              <a:gd name="connsiteY798" fmla="*/ 6513508 h 6857996"/>
              <a:gd name="connsiteX799" fmla="*/ 6084881 w 12191993"/>
              <a:gd name="connsiteY799" fmla="*/ 6527796 h 6857996"/>
              <a:gd name="connsiteX800" fmla="*/ 6062656 w 12191993"/>
              <a:gd name="connsiteY800" fmla="*/ 6527796 h 6857996"/>
              <a:gd name="connsiteX801" fmla="*/ 5802498 w 12191993"/>
              <a:gd name="connsiteY801" fmla="*/ 6508746 h 6857996"/>
              <a:gd name="connsiteX802" fmla="*/ 5799587 w 12191993"/>
              <a:gd name="connsiteY802" fmla="*/ 6509699 h 6857996"/>
              <a:gd name="connsiteX803" fmla="*/ 5791174 w 12191993"/>
              <a:gd name="connsiteY803" fmla="*/ 6512874 h 6857996"/>
              <a:gd name="connsiteX804" fmla="*/ 5787614 w 12191993"/>
              <a:gd name="connsiteY804" fmla="*/ 6517636 h 6857996"/>
              <a:gd name="connsiteX805" fmla="*/ 5787614 w 12191993"/>
              <a:gd name="connsiteY805" fmla="*/ 6523351 h 6857996"/>
              <a:gd name="connsiteX806" fmla="*/ 5788262 w 12191993"/>
              <a:gd name="connsiteY806" fmla="*/ 6531924 h 6857996"/>
              <a:gd name="connsiteX807" fmla="*/ 5784703 w 12191993"/>
              <a:gd name="connsiteY807" fmla="*/ 6534781 h 6857996"/>
              <a:gd name="connsiteX808" fmla="*/ 5783085 w 12191993"/>
              <a:gd name="connsiteY808" fmla="*/ 6534464 h 6857996"/>
              <a:gd name="connsiteX809" fmla="*/ 5780172 w 12191993"/>
              <a:gd name="connsiteY809" fmla="*/ 6534464 h 6857996"/>
              <a:gd name="connsiteX810" fmla="*/ 5777584 w 12191993"/>
              <a:gd name="connsiteY810" fmla="*/ 6537639 h 6857996"/>
              <a:gd name="connsiteX811" fmla="*/ 5775966 w 12191993"/>
              <a:gd name="connsiteY811" fmla="*/ 6541766 h 6857996"/>
              <a:gd name="connsiteX812" fmla="*/ 5775318 w 12191993"/>
              <a:gd name="connsiteY812" fmla="*/ 6543671 h 6857996"/>
              <a:gd name="connsiteX813" fmla="*/ 5776613 w 12191993"/>
              <a:gd name="connsiteY813" fmla="*/ 6544306 h 6857996"/>
              <a:gd name="connsiteX814" fmla="*/ 5778554 w 12191993"/>
              <a:gd name="connsiteY814" fmla="*/ 6544306 h 6857996"/>
              <a:gd name="connsiteX815" fmla="*/ 5782113 w 12191993"/>
              <a:gd name="connsiteY815" fmla="*/ 6544306 h 6857996"/>
              <a:gd name="connsiteX816" fmla="*/ 5784379 w 12191993"/>
              <a:gd name="connsiteY816" fmla="*/ 6543989 h 6857996"/>
              <a:gd name="connsiteX817" fmla="*/ 5787614 w 12191993"/>
              <a:gd name="connsiteY817" fmla="*/ 6551926 h 6857996"/>
              <a:gd name="connsiteX818" fmla="*/ 5787614 w 12191993"/>
              <a:gd name="connsiteY818" fmla="*/ 6569706 h 6857996"/>
              <a:gd name="connsiteX819" fmla="*/ 5787614 w 12191993"/>
              <a:gd name="connsiteY819" fmla="*/ 6577326 h 6857996"/>
              <a:gd name="connsiteX820" fmla="*/ 5787290 w 12191993"/>
              <a:gd name="connsiteY820" fmla="*/ 6584946 h 6857996"/>
              <a:gd name="connsiteX821" fmla="*/ 5808000 w 12191993"/>
              <a:gd name="connsiteY821" fmla="*/ 6600821 h 6857996"/>
              <a:gd name="connsiteX822" fmla="*/ 5824500 w 12191993"/>
              <a:gd name="connsiteY822" fmla="*/ 6597646 h 6857996"/>
              <a:gd name="connsiteX823" fmla="*/ 5825795 w 12191993"/>
              <a:gd name="connsiteY823" fmla="*/ 6589074 h 6857996"/>
              <a:gd name="connsiteX824" fmla="*/ 5825148 w 12191993"/>
              <a:gd name="connsiteY824" fmla="*/ 6588121 h 6857996"/>
              <a:gd name="connsiteX825" fmla="*/ 5823208 w 12191993"/>
              <a:gd name="connsiteY825" fmla="*/ 6588439 h 6857996"/>
              <a:gd name="connsiteX826" fmla="*/ 5812205 w 12191993"/>
              <a:gd name="connsiteY826" fmla="*/ 6590026 h 6857996"/>
              <a:gd name="connsiteX827" fmla="*/ 5804439 w 12191993"/>
              <a:gd name="connsiteY827" fmla="*/ 6586216 h 6857996"/>
              <a:gd name="connsiteX828" fmla="*/ 5802821 w 12191993"/>
              <a:gd name="connsiteY828" fmla="*/ 6569706 h 6857996"/>
              <a:gd name="connsiteX829" fmla="*/ 5802821 w 12191993"/>
              <a:gd name="connsiteY829" fmla="*/ 6549386 h 6857996"/>
              <a:gd name="connsiteX830" fmla="*/ 5807028 w 12191993"/>
              <a:gd name="connsiteY830" fmla="*/ 6543671 h 6857996"/>
              <a:gd name="connsiteX831" fmla="*/ 5812205 w 12191993"/>
              <a:gd name="connsiteY831" fmla="*/ 6543989 h 6857996"/>
              <a:gd name="connsiteX832" fmla="*/ 5817058 w 12191993"/>
              <a:gd name="connsiteY832" fmla="*/ 6543989 h 6857996"/>
              <a:gd name="connsiteX833" fmla="*/ 5820941 w 12191993"/>
              <a:gd name="connsiteY833" fmla="*/ 6544306 h 6857996"/>
              <a:gd name="connsiteX834" fmla="*/ 5824500 w 12191993"/>
              <a:gd name="connsiteY834" fmla="*/ 6541131 h 6857996"/>
              <a:gd name="connsiteX835" fmla="*/ 5826118 w 12191993"/>
              <a:gd name="connsiteY835" fmla="*/ 6535099 h 6857996"/>
              <a:gd name="connsiteX836" fmla="*/ 5825148 w 12191993"/>
              <a:gd name="connsiteY836" fmla="*/ 6533829 h 6857996"/>
              <a:gd name="connsiteX837" fmla="*/ 5824500 w 12191993"/>
              <a:gd name="connsiteY837" fmla="*/ 6533829 h 6857996"/>
              <a:gd name="connsiteX838" fmla="*/ 5817382 w 12191993"/>
              <a:gd name="connsiteY838" fmla="*/ 6534464 h 6857996"/>
              <a:gd name="connsiteX839" fmla="*/ 5806706 w 12191993"/>
              <a:gd name="connsiteY839" fmla="*/ 6534464 h 6857996"/>
              <a:gd name="connsiteX840" fmla="*/ 5802174 w 12191993"/>
              <a:gd name="connsiteY840" fmla="*/ 6531606 h 6857996"/>
              <a:gd name="connsiteX841" fmla="*/ 5803469 w 12191993"/>
              <a:gd name="connsiteY841" fmla="*/ 6514779 h 6857996"/>
              <a:gd name="connsiteX842" fmla="*/ 5803792 w 12191993"/>
              <a:gd name="connsiteY842" fmla="*/ 6510969 h 6857996"/>
              <a:gd name="connsiteX843" fmla="*/ 5802498 w 12191993"/>
              <a:gd name="connsiteY843" fmla="*/ 6508746 h 6857996"/>
              <a:gd name="connsiteX844" fmla="*/ 5988043 w 12191993"/>
              <a:gd name="connsiteY844" fmla="*/ 6507158 h 6857996"/>
              <a:gd name="connsiteX845" fmla="*/ 5983280 w 12191993"/>
              <a:gd name="connsiteY845" fmla="*/ 6516683 h 6857996"/>
              <a:gd name="connsiteX846" fmla="*/ 5984868 w 12191993"/>
              <a:gd name="connsiteY846" fmla="*/ 6516683 h 6857996"/>
              <a:gd name="connsiteX847" fmla="*/ 5986456 w 12191993"/>
              <a:gd name="connsiteY847" fmla="*/ 6515096 h 6857996"/>
              <a:gd name="connsiteX848" fmla="*/ 6005506 w 12191993"/>
              <a:gd name="connsiteY848" fmla="*/ 6524621 h 6857996"/>
              <a:gd name="connsiteX849" fmla="*/ 6005506 w 12191993"/>
              <a:gd name="connsiteY849" fmla="*/ 6526209 h 6857996"/>
              <a:gd name="connsiteX850" fmla="*/ 6007094 w 12191993"/>
              <a:gd name="connsiteY850" fmla="*/ 6527796 h 6857996"/>
              <a:gd name="connsiteX851" fmla="*/ 6010268 w 12191993"/>
              <a:gd name="connsiteY851" fmla="*/ 6519859 h 6857996"/>
              <a:gd name="connsiteX852" fmla="*/ 6008681 w 12191993"/>
              <a:gd name="connsiteY852" fmla="*/ 6518271 h 6857996"/>
              <a:gd name="connsiteX853" fmla="*/ 6007094 w 12191993"/>
              <a:gd name="connsiteY853" fmla="*/ 6519859 h 6857996"/>
              <a:gd name="connsiteX854" fmla="*/ 5989630 w 12191993"/>
              <a:gd name="connsiteY854" fmla="*/ 6510333 h 6857996"/>
              <a:gd name="connsiteX855" fmla="*/ 5989630 w 12191993"/>
              <a:gd name="connsiteY855" fmla="*/ 6508746 h 6857996"/>
              <a:gd name="connsiteX856" fmla="*/ 4689454 w 12191993"/>
              <a:gd name="connsiteY856" fmla="*/ 6505572 h 6857996"/>
              <a:gd name="connsiteX857" fmla="*/ 4687884 w 12191993"/>
              <a:gd name="connsiteY857" fmla="*/ 6507802 h 6857996"/>
              <a:gd name="connsiteX858" fmla="*/ 4687884 w 12191993"/>
              <a:gd name="connsiteY858" fmla="*/ 6510351 h 6857996"/>
              <a:gd name="connsiteX859" fmla="*/ 4691335 w 12191993"/>
              <a:gd name="connsiteY859" fmla="*/ 6513218 h 6857996"/>
              <a:gd name="connsiteX860" fmla="*/ 4696669 w 12191993"/>
              <a:gd name="connsiteY860" fmla="*/ 6518634 h 6857996"/>
              <a:gd name="connsiteX861" fmla="*/ 4696984 w 12191993"/>
              <a:gd name="connsiteY861" fmla="*/ 6541572 h 6857996"/>
              <a:gd name="connsiteX862" fmla="*/ 4696984 w 12191993"/>
              <a:gd name="connsiteY862" fmla="*/ 6563236 h 6857996"/>
              <a:gd name="connsiteX863" fmla="*/ 4696669 w 12191993"/>
              <a:gd name="connsiteY863" fmla="*/ 6586173 h 6857996"/>
              <a:gd name="connsiteX864" fmla="*/ 4691335 w 12191993"/>
              <a:gd name="connsiteY864" fmla="*/ 6591589 h 6857996"/>
              <a:gd name="connsiteX865" fmla="*/ 4687884 w 12191993"/>
              <a:gd name="connsiteY865" fmla="*/ 6594775 h 6857996"/>
              <a:gd name="connsiteX866" fmla="*/ 4687884 w 12191993"/>
              <a:gd name="connsiteY866" fmla="*/ 6597324 h 6857996"/>
              <a:gd name="connsiteX867" fmla="*/ 4689768 w 12191993"/>
              <a:gd name="connsiteY867" fmla="*/ 6599235 h 6857996"/>
              <a:gd name="connsiteX868" fmla="*/ 4694788 w 12191993"/>
              <a:gd name="connsiteY868" fmla="*/ 6599235 h 6857996"/>
              <a:gd name="connsiteX869" fmla="*/ 4705139 w 12191993"/>
              <a:gd name="connsiteY869" fmla="*/ 6598917 h 6857996"/>
              <a:gd name="connsiteX870" fmla="*/ 4715179 w 12191993"/>
              <a:gd name="connsiteY870" fmla="*/ 6599235 h 6857996"/>
              <a:gd name="connsiteX871" fmla="*/ 4720199 w 12191993"/>
              <a:gd name="connsiteY871" fmla="*/ 6599235 h 6857996"/>
              <a:gd name="connsiteX872" fmla="*/ 4722082 w 12191993"/>
              <a:gd name="connsiteY872" fmla="*/ 6597324 h 6857996"/>
              <a:gd name="connsiteX873" fmla="*/ 4722082 w 12191993"/>
              <a:gd name="connsiteY873" fmla="*/ 6594775 h 6857996"/>
              <a:gd name="connsiteX874" fmla="*/ 4718630 w 12191993"/>
              <a:gd name="connsiteY874" fmla="*/ 6591589 h 6857996"/>
              <a:gd name="connsiteX875" fmla="*/ 4713299 w 12191993"/>
              <a:gd name="connsiteY875" fmla="*/ 6586173 h 6857996"/>
              <a:gd name="connsiteX876" fmla="*/ 4712983 w 12191993"/>
              <a:gd name="connsiteY876" fmla="*/ 6563236 h 6857996"/>
              <a:gd name="connsiteX877" fmla="*/ 4712983 w 12191993"/>
              <a:gd name="connsiteY877" fmla="*/ 6556864 h 6857996"/>
              <a:gd name="connsiteX878" fmla="*/ 4714552 w 12191993"/>
              <a:gd name="connsiteY878" fmla="*/ 6554315 h 6857996"/>
              <a:gd name="connsiteX879" fmla="*/ 4716434 w 12191993"/>
              <a:gd name="connsiteY879" fmla="*/ 6554634 h 6857996"/>
              <a:gd name="connsiteX880" fmla="*/ 4717374 w 12191993"/>
              <a:gd name="connsiteY880" fmla="*/ 6554315 h 6857996"/>
              <a:gd name="connsiteX881" fmla="*/ 4718317 w 12191993"/>
              <a:gd name="connsiteY881" fmla="*/ 6554315 h 6857996"/>
              <a:gd name="connsiteX882" fmla="*/ 4723964 w 12191993"/>
              <a:gd name="connsiteY882" fmla="*/ 6559731 h 6857996"/>
              <a:gd name="connsiteX883" fmla="*/ 4738398 w 12191993"/>
              <a:gd name="connsiteY883" fmla="*/ 6591271 h 6857996"/>
              <a:gd name="connsiteX884" fmla="*/ 4744045 w 12191993"/>
              <a:gd name="connsiteY884" fmla="*/ 6599235 h 6857996"/>
              <a:gd name="connsiteX885" fmla="*/ 4746241 w 12191993"/>
              <a:gd name="connsiteY885" fmla="*/ 6599235 h 6857996"/>
              <a:gd name="connsiteX886" fmla="*/ 4753771 w 12191993"/>
              <a:gd name="connsiteY886" fmla="*/ 6599235 h 6857996"/>
              <a:gd name="connsiteX887" fmla="*/ 4764125 w 12191993"/>
              <a:gd name="connsiteY887" fmla="*/ 6599235 h 6857996"/>
              <a:gd name="connsiteX888" fmla="*/ 4765065 w 12191993"/>
              <a:gd name="connsiteY888" fmla="*/ 6599235 h 6857996"/>
              <a:gd name="connsiteX889" fmla="*/ 4767260 w 12191993"/>
              <a:gd name="connsiteY889" fmla="*/ 6597642 h 6857996"/>
              <a:gd name="connsiteX890" fmla="*/ 4767260 w 12191993"/>
              <a:gd name="connsiteY890" fmla="*/ 6595094 h 6857996"/>
              <a:gd name="connsiteX891" fmla="*/ 4764748 w 12191993"/>
              <a:gd name="connsiteY891" fmla="*/ 6592226 h 6857996"/>
              <a:gd name="connsiteX892" fmla="*/ 4755652 w 12191993"/>
              <a:gd name="connsiteY892" fmla="*/ 6584899 h 6857996"/>
              <a:gd name="connsiteX893" fmla="*/ 4739653 w 12191993"/>
              <a:gd name="connsiteY893" fmla="*/ 6556864 h 6857996"/>
              <a:gd name="connsiteX894" fmla="*/ 4737769 w 12191993"/>
              <a:gd name="connsiteY894" fmla="*/ 6552722 h 6857996"/>
              <a:gd name="connsiteX895" fmla="*/ 4737144 w 12191993"/>
              <a:gd name="connsiteY895" fmla="*/ 6551767 h 6857996"/>
              <a:gd name="connsiteX896" fmla="*/ 4740280 w 12191993"/>
              <a:gd name="connsiteY896" fmla="*/ 6550174 h 6857996"/>
              <a:gd name="connsiteX897" fmla="*/ 4755026 w 12191993"/>
              <a:gd name="connsiteY897" fmla="*/ 6528510 h 6857996"/>
              <a:gd name="connsiteX898" fmla="*/ 4748749 w 12191993"/>
              <a:gd name="connsiteY898" fmla="*/ 6512262 h 6857996"/>
              <a:gd name="connsiteX899" fmla="*/ 4729300 w 12191993"/>
              <a:gd name="connsiteY899" fmla="*/ 6505572 h 6857996"/>
              <a:gd name="connsiteX900" fmla="*/ 4722397 w 12191993"/>
              <a:gd name="connsiteY900" fmla="*/ 6505572 h 6857996"/>
              <a:gd name="connsiteX901" fmla="*/ 4704198 w 12191993"/>
              <a:gd name="connsiteY901" fmla="*/ 6506209 h 6857996"/>
              <a:gd name="connsiteX902" fmla="*/ 4694788 w 12191993"/>
              <a:gd name="connsiteY902" fmla="*/ 6505891 h 6857996"/>
              <a:gd name="connsiteX903" fmla="*/ 4689454 w 12191993"/>
              <a:gd name="connsiteY903" fmla="*/ 6505572 h 6857996"/>
              <a:gd name="connsiteX904" fmla="*/ 6126155 w 12191993"/>
              <a:gd name="connsiteY904" fmla="*/ 6505571 h 6857996"/>
              <a:gd name="connsiteX905" fmla="*/ 6180130 w 12191993"/>
              <a:gd name="connsiteY905" fmla="*/ 6513791 h 6857996"/>
              <a:gd name="connsiteX906" fmla="*/ 6176617 w 12191993"/>
              <a:gd name="connsiteY906" fmla="*/ 6527796 h 6857996"/>
              <a:gd name="connsiteX907" fmla="*/ 6126155 w 12191993"/>
              <a:gd name="connsiteY907" fmla="*/ 6505571 h 6857996"/>
              <a:gd name="connsiteX908" fmla="*/ 6089642 w 12191993"/>
              <a:gd name="connsiteY908" fmla="*/ 6505571 h 6857996"/>
              <a:gd name="connsiteX909" fmla="*/ 6039201 w 12191993"/>
              <a:gd name="connsiteY909" fmla="*/ 6527796 h 6857996"/>
              <a:gd name="connsiteX910" fmla="*/ 6035667 w 12191993"/>
              <a:gd name="connsiteY910" fmla="*/ 6513791 h 6857996"/>
              <a:gd name="connsiteX911" fmla="*/ 6089642 w 12191993"/>
              <a:gd name="connsiteY911" fmla="*/ 6505571 h 6857996"/>
              <a:gd name="connsiteX912" fmla="*/ 5258126 w 12191993"/>
              <a:gd name="connsiteY912" fmla="*/ 6505571 h 6857996"/>
              <a:gd name="connsiteX913" fmla="*/ 5256209 w 12191993"/>
              <a:gd name="connsiteY913" fmla="*/ 6507801 h 6857996"/>
              <a:gd name="connsiteX914" fmla="*/ 5256209 w 12191993"/>
              <a:gd name="connsiteY914" fmla="*/ 6510350 h 6857996"/>
              <a:gd name="connsiteX915" fmla="*/ 5259726 w 12191993"/>
              <a:gd name="connsiteY915" fmla="*/ 6513217 h 6857996"/>
              <a:gd name="connsiteX916" fmla="*/ 5265481 w 12191993"/>
              <a:gd name="connsiteY916" fmla="*/ 6518632 h 6857996"/>
              <a:gd name="connsiteX917" fmla="*/ 5265481 w 12191993"/>
              <a:gd name="connsiteY917" fmla="*/ 6541569 h 6857996"/>
              <a:gd name="connsiteX918" fmla="*/ 5265481 w 12191993"/>
              <a:gd name="connsiteY918" fmla="*/ 6554948 h 6857996"/>
              <a:gd name="connsiteX919" fmla="*/ 5268996 w 12191993"/>
              <a:gd name="connsiteY919" fmla="*/ 6586167 h 6857996"/>
              <a:gd name="connsiteX920" fmla="*/ 5301288 w 12191993"/>
              <a:gd name="connsiteY920" fmla="*/ 6600821 h 6857996"/>
              <a:gd name="connsiteX921" fmla="*/ 5337734 w 12191993"/>
              <a:gd name="connsiteY921" fmla="*/ 6578840 h 6857996"/>
              <a:gd name="connsiteX922" fmla="*/ 5339012 w 12191993"/>
              <a:gd name="connsiteY922" fmla="*/ 6554630 h 6857996"/>
              <a:gd name="connsiteX923" fmla="*/ 5339012 w 12191993"/>
              <a:gd name="connsiteY923" fmla="*/ 6541569 h 6857996"/>
              <a:gd name="connsiteX924" fmla="*/ 5339333 w 12191993"/>
              <a:gd name="connsiteY924" fmla="*/ 6518632 h 6857996"/>
              <a:gd name="connsiteX925" fmla="*/ 5344768 w 12191993"/>
              <a:gd name="connsiteY925" fmla="*/ 6513217 h 6857996"/>
              <a:gd name="connsiteX926" fmla="*/ 5348284 w 12191993"/>
              <a:gd name="connsiteY926" fmla="*/ 6510350 h 6857996"/>
              <a:gd name="connsiteX927" fmla="*/ 5348284 w 12191993"/>
              <a:gd name="connsiteY927" fmla="*/ 6507801 h 6857996"/>
              <a:gd name="connsiteX928" fmla="*/ 5346686 w 12191993"/>
              <a:gd name="connsiteY928" fmla="*/ 6505571 h 6857996"/>
              <a:gd name="connsiteX929" fmla="*/ 5341251 w 12191993"/>
              <a:gd name="connsiteY929" fmla="*/ 6505890 h 6857996"/>
              <a:gd name="connsiteX930" fmla="*/ 5333578 w 12191993"/>
              <a:gd name="connsiteY930" fmla="*/ 6506208 h 6857996"/>
              <a:gd name="connsiteX931" fmla="*/ 5326225 w 12191993"/>
              <a:gd name="connsiteY931" fmla="*/ 6505890 h 6857996"/>
              <a:gd name="connsiteX932" fmla="*/ 5320789 w 12191993"/>
              <a:gd name="connsiteY932" fmla="*/ 6505571 h 6857996"/>
              <a:gd name="connsiteX933" fmla="*/ 5319193 w 12191993"/>
              <a:gd name="connsiteY933" fmla="*/ 6507801 h 6857996"/>
              <a:gd name="connsiteX934" fmla="*/ 5319193 w 12191993"/>
              <a:gd name="connsiteY934" fmla="*/ 6510350 h 6857996"/>
              <a:gd name="connsiteX935" fmla="*/ 5322708 w 12191993"/>
              <a:gd name="connsiteY935" fmla="*/ 6513217 h 6857996"/>
              <a:gd name="connsiteX936" fmla="*/ 5328143 w 12191993"/>
              <a:gd name="connsiteY936" fmla="*/ 6518632 h 6857996"/>
              <a:gd name="connsiteX937" fmla="*/ 5328143 w 12191993"/>
              <a:gd name="connsiteY937" fmla="*/ 6541569 h 6857996"/>
              <a:gd name="connsiteX938" fmla="*/ 5328143 w 12191993"/>
              <a:gd name="connsiteY938" fmla="*/ 6554948 h 6857996"/>
              <a:gd name="connsiteX939" fmla="*/ 5326545 w 12191993"/>
              <a:gd name="connsiteY939" fmla="*/ 6578840 h 6857996"/>
              <a:gd name="connsiteX940" fmla="*/ 5304804 w 12191993"/>
              <a:gd name="connsiteY940" fmla="*/ 6591264 h 6857996"/>
              <a:gd name="connsiteX941" fmla="*/ 5284983 w 12191993"/>
              <a:gd name="connsiteY941" fmla="*/ 6581070 h 6857996"/>
              <a:gd name="connsiteX942" fmla="*/ 5282105 w 12191993"/>
              <a:gd name="connsiteY942" fmla="*/ 6555585 h 6857996"/>
              <a:gd name="connsiteX943" fmla="*/ 5282105 w 12191993"/>
              <a:gd name="connsiteY943" fmla="*/ 6541569 h 6857996"/>
              <a:gd name="connsiteX944" fmla="*/ 5282105 w 12191993"/>
              <a:gd name="connsiteY944" fmla="*/ 6518632 h 6857996"/>
              <a:gd name="connsiteX945" fmla="*/ 5287862 w 12191993"/>
              <a:gd name="connsiteY945" fmla="*/ 6513217 h 6857996"/>
              <a:gd name="connsiteX946" fmla="*/ 5291057 w 12191993"/>
              <a:gd name="connsiteY946" fmla="*/ 6510350 h 6857996"/>
              <a:gd name="connsiteX947" fmla="*/ 5291057 w 12191993"/>
              <a:gd name="connsiteY947" fmla="*/ 6507801 h 6857996"/>
              <a:gd name="connsiteX948" fmla="*/ 5289458 w 12191993"/>
              <a:gd name="connsiteY948" fmla="*/ 6505571 h 6857996"/>
              <a:gd name="connsiteX949" fmla="*/ 5284344 w 12191993"/>
              <a:gd name="connsiteY949" fmla="*/ 6505890 h 6857996"/>
              <a:gd name="connsiteX950" fmla="*/ 5273472 w 12191993"/>
              <a:gd name="connsiteY950" fmla="*/ 6506208 h 6857996"/>
              <a:gd name="connsiteX951" fmla="*/ 5263242 w 12191993"/>
              <a:gd name="connsiteY951" fmla="*/ 6505890 h 6857996"/>
              <a:gd name="connsiteX952" fmla="*/ 5258126 w 12191993"/>
              <a:gd name="connsiteY952" fmla="*/ 6505571 h 6857996"/>
              <a:gd name="connsiteX953" fmla="*/ 5751804 w 12191993"/>
              <a:gd name="connsiteY953" fmla="*/ 6503983 h 6857996"/>
              <a:gd name="connsiteX954" fmla="*/ 5741981 w 12191993"/>
              <a:gd name="connsiteY954" fmla="*/ 6513508 h 6857996"/>
              <a:gd name="connsiteX955" fmla="*/ 5751209 w 12191993"/>
              <a:gd name="connsiteY955" fmla="*/ 6523033 h 6857996"/>
              <a:gd name="connsiteX956" fmla="*/ 5761031 w 12191993"/>
              <a:gd name="connsiteY956" fmla="*/ 6513191 h 6857996"/>
              <a:gd name="connsiteX957" fmla="*/ 5751804 w 12191993"/>
              <a:gd name="connsiteY957" fmla="*/ 6503983 h 6857996"/>
              <a:gd name="connsiteX958" fmla="*/ 5456085 w 12191993"/>
              <a:gd name="connsiteY958" fmla="*/ 6503983 h 6857996"/>
              <a:gd name="connsiteX959" fmla="*/ 5445121 w 12191993"/>
              <a:gd name="connsiteY959" fmla="*/ 6513508 h 6857996"/>
              <a:gd name="connsiteX960" fmla="*/ 5455439 w 12191993"/>
              <a:gd name="connsiteY960" fmla="*/ 6523033 h 6857996"/>
              <a:gd name="connsiteX961" fmla="*/ 5465759 w 12191993"/>
              <a:gd name="connsiteY961" fmla="*/ 6513191 h 6857996"/>
              <a:gd name="connsiteX962" fmla="*/ 5456085 w 12191993"/>
              <a:gd name="connsiteY962" fmla="*/ 6503983 h 6857996"/>
              <a:gd name="connsiteX963" fmla="*/ 6221722 w 12191993"/>
              <a:gd name="connsiteY963" fmla="*/ 6500808 h 6857996"/>
              <a:gd name="connsiteX964" fmla="*/ 6221087 w 12191993"/>
              <a:gd name="connsiteY964" fmla="*/ 6501761 h 6857996"/>
              <a:gd name="connsiteX965" fmla="*/ 6222992 w 12191993"/>
              <a:gd name="connsiteY965" fmla="*/ 6505571 h 6857996"/>
              <a:gd name="connsiteX966" fmla="*/ 6222675 w 12191993"/>
              <a:gd name="connsiteY966" fmla="*/ 6514778 h 6857996"/>
              <a:gd name="connsiteX967" fmla="*/ 6212515 w 12191993"/>
              <a:gd name="connsiteY967" fmla="*/ 6510968 h 6857996"/>
              <a:gd name="connsiteX968" fmla="*/ 6206482 w 12191993"/>
              <a:gd name="connsiteY968" fmla="*/ 6523351 h 6857996"/>
              <a:gd name="connsiteX969" fmla="*/ 6211880 w 12191993"/>
              <a:gd name="connsiteY969" fmla="*/ 6535733 h 6857996"/>
              <a:gd name="connsiteX970" fmla="*/ 6213467 w 12191993"/>
              <a:gd name="connsiteY970" fmla="*/ 6534781 h 6857996"/>
              <a:gd name="connsiteX971" fmla="*/ 6214102 w 12191993"/>
              <a:gd name="connsiteY971" fmla="*/ 6533511 h 6857996"/>
              <a:gd name="connsiteX972" fmla="*/ 6233152 w 12191993"/>
              <a:gd name="connsiteY972" fmla="*/ 6523668 h 6857996"/>
              <a:gd name="connsiteX973" fmla="*/ 6234740 w 12191993"/>
              <a:gd name="connsiteY973" fmla="*/ 6524621 h 6857996"/>
              <a:gd name="connsiteX974" fmla="*/ 6235692 w 12191993"/>
              <a:gd name="connsiteY974" fmla="*/ 6524303 h 6857996"/>
              <a:gd name="connsiteX975" fmla="*/ 6232835 w 12191993"/>
              <a:gd name="connsiteY975" fmla="*/ 6518588 h 6857996"/>
              <a:gd name="connsiteX976" fmla="*/ 6226485 w 12191993"/>
              <a:gd name="connsiteY976" fmla="*/ 6521763 h 6857996"/>
              <a:gd name="connsiteX977" fmla="*/ 6227120 w 12191993"/>
              <a:gd name="connsiteY977" fmla="*/ 6508746 h 6857996"/>
              <a:gd name="connsiteX978" fmla="*/ 6221722 w 12191993"/>
              <a:gd name="connsiteY978" fmla="*/ 6500808 h 6857996"/>
              <a:gd name="connsiteX979" fmla="*/ 5203940 w 12191993"/>
              <a:gd name="connsiteY979" fmla="*/ 6499222 h 6857996"/>
              <a:gd name="connsiteX980" fmla="*/ 5185064 w 12191993"/>
              <a:gd name="connsiteY980" fmla="*/ 6501778 h 6857996"/>
              <a:gd name="connsiteX981" fmla="*/ 5182549 w 12191993"/>
              <a:gd name="connsiteY981" fmla="*/ 6503695 h 6857996"/>
              <a:gd name="connsiteX982" fmla="*/ 5182549 w 12191993"/>
              <a:gd name="connsiteY982" fmla="*/ 6506251 h 6857996"/>
              <a:gd name="connsiteX983" fmla="*/ 5185379 w 12191993"/>
              <a:gd name="connsiteY983" fmla="*/ 6508806 h 6857996"/>
              <a:gd name="connsiteX984" fmla="*/ 5191357 w 12191993"/>
              <a:gd name="connsiteY984" fmla="*/ 6517112 h 6857996"/>
              <a:gd name="connsiteX985" fmla="*/ 5191671 w 12191993"/>
              <a:gd name="connsiteY985" fmla="*/ 6531488 h 6857996"/>
              <a:gd name="connsiteX986" fmla="*/ 5191671 w 12191993"/>
              <a:gd name="connsiteY986" fmla="*/ 6533725 h 6857996"/>
              <a:gd name="connsiteX987" fmla="*/ 5190728 w 12191993"/>
              <a:gd name="connsiteY987" fmla="*/ 6535961 h 6857996"/>
              <a:gd name="connsiteX988" fmla="*/ 5189785 w 12191993"/>
              <a:gd name="connsiteY988" fmla="*/ 6535322 h 6857996"/>
              <a:gd name="connsiteX989" fmla="*/ 5177830 w 12191993"/>
              <a:gd name="connsiteY989" fmla="*/ 6532766 h 6857996"/>
              <a:gd name="connsiteX990" fmla="*/ 5148260 w 12191993"/>
              <a:gd name="connsiteY990" fmla="*/ 6569186 h 6857996"/>
              <a:gd name="connsiteX991" fmla="*/ 5172483 w 12191993"/>
              <a:gd name="connsiteY991" fmla="*/ 6601132 h 6857996"/>
              <a:gd name="connsiteX992" fmla="*/ 5184122 w 12191993"/>
              <a:gd name="connsiteY992" fmla="*/ 6597299 h 6857996"/>
              <a:gd name="connsiteX993" fmla="*/ 5190728 w 12191993"/>
              <a:gd name="connsiteY993" fmla="*/ 6591868 h 6857996"/>
              <a:gd name="connsiteX994" fmla="*/ 5191988 w 12191993"/>
              <a:gd name="connsiteY994" fmla="*/ 6591229 h 6857996"/>
              <a:gd name="connsiteX995" fmla="*/ 5193245 w 12191993"/>
              <a:gd name="connsiteY995" fmla="*/ 6594424 h 6857996"/>
              <a:gd name="connsiteX996" fmla="*/ 5193560 w 12191993"/>
              <a:gd name="connsiteY996" fmla="*/ 6600174 h 6857996"/>
              <a:gd name="connsiteX997" fmla="*/ 5195133 w 12191993"/>
              <a:gd name="connsiteY997" fmla="*/ 6602410 h 6857996"/>
              <a:gd name="connsiteX998" fmla="*/ 5197333 w 12191993"/>
              <a:gd name="connsiteY998" fmla="*/ 6602091 h 6857996"/>
              <a:gd name="connsiteX999" fmla="*/ 5214008 w 12191993"/>
              <a:gd name="connsiteY999" fmla="*/ 6598896 h 6857996"/>
              <a:gd name="connsiteX1000" fmla="*/ 5216522 w 12191993"/>
              <a:gd name="connsiteY1000" fmla="*/ 6596660 h 6857996"/>
              <a:gd name="connsiteX1001" fmla="*/ 5216522 w 12191993"/>
              <a:gd name="connsiteY1001" fmla="*/ 6594424 h 6857996"/>
              <a:gd name="connsiteX1002" fmla="*/ 5214636 w 12191993"/>
              <a:gd name="connsiteY1002" fmla="*/ 6592826 h 6857996"/>
              <a:gd name="connsiteX1003" fmla="*/ 5207399 w 12191993"/>
              <a:gd name="connsiteY1003" fmla="*/ 6589312 h 6857996"/>
              <a:gd name="connsiteX1004" fmla="*/ 5206141 w 12191993"/>
              <a:gd name="connsiteY1004" fmla="*/ 6565671 h 6857996"/>
              <a:gd name="connsiteX1005" fmla="*/ 5206141 w 12191993"/>
              <a:gd name="connsiteY1005" fmla="*/ 6542031 h 6857996"/>
              <a:gd name="connsiteX1006" fmla="*/ 5207085 w 12191993"/>
              <a:gd name="connsiteY1006" fmla="*/ 6501459 h 6857996"/>
              <a:gd name="connsiteX1007" fmla="*/ 5205512 w 12191993"/>
              <a:gd name="connsiteY1007" fmla="*/ 6499222 h 6857996"/>
              <a:gd name="connsiteX1008" fmla="*/ 5203940 w 12191993"/>
              <a:gd name="connsiteY1008" fmla="*/ 6499222 h 6857996"/>
              <a:gd name="connsiteX1009" fmla="*/ 4939540 w 12191993"/>
              <a:gd name="connsiteY1009" fmla="*/ 6499222 h 6857996"/>
              <a:gd name="connsiteX1010" fmla="*/ 4937048 w 12191993"/>
              <a:gd name="connsiteY1010" fmla="*/ 6499540 h 6857996"/>
              <a:gd name="connsiteX1011" fmla="*/ 4918664 w 12191993"/>
              <a:gd name="connsiteY1011" fmla="*/ 6502397 h 6857996"/>
              <a:gd name="connsiteX1012" fmla="*/ 4916484 w 12191993"/>
              <a:gd name="connsiteY1012" fmla="*/ 6504302 h 6857996"/>
              <a:gd name="connsiteX1013" fmla="*/ 4916484 w 12191993"/>
              <a:gd name="connsiteY1013" fmla="*/ 6506525 h 6857996"/>
              <a:gd name="connsiteX1014" fmla="*/ 4920222 w 12191993"/>
              <a:gd name="connsiteY1014" fmla="*/ 6508747 h 6857996"/>
              <a:gd name="connsiteX1015" fmla="*/ 4925520 w 12191993"/>
              <a:gd name="connsiteY1015" fmla="*/ 6513510 h 6857996"/>
              <a:gd name="connsiteX1016" fmla="*/ 4925831 w 12191993"/>
              <a:gd name="connsiteY1016" fmla="*/ 6540497 h 6857996"/>
              <a:gd name="connsiteX1017" fmla="*/ 4925831 w 12191993"/>
              <a:gd name="connsiteY1017" fmla="*/ 6547800 h 6857996"/>
              <a:gd name="connsiteX1018" fmla="*/ 4925520 w 12191993"/>
              <a:gd name="connsiteY1018" fmla="*/ 6589392 h 6857996"/>
              <a:gd name="connsiteX1019" fmla="*/ 4925520 w 12191993"/>
              <a:gd name="connsiteY1019" fmla="*/ 6590980 h 6857996"/>
              <a:gd name="connsiteX1020" fmla="*/ 4927700 w 12191993"/>
              <a:gd name="connsiteY1020" fmla="*/ 6595107 h 6857996"/>
              <a:gd name="connsiteX1021" fmla="*/ 4949199 w 12191993"/>
              <a:gd name="connsiteY1021" fmla="*/ 6600822 h 6857996"/>
              <a:gd name="connsiteX1022" fmla="*/ 4983161 w 12191993"/>
              <a:gd name="connsiteY1022" fmla="*/ 6563675 h 6857996"/>
              <a:gd name="connsiteX1023" fmla="*/ 4959168 w 12191993"/>
              <a:gd name="connsiteY1023" fmla="*/ 6532877 h 6857996"/>
              <a:gd name="connsiteX1024" fmla="*/ 4945770 w 12191993"/>
              <a:gd name="connsiteY1024" fmla="*/ 6538592 h 6857996"/>
              <a:gd name="connsiteX1025" fmla="*/ 4940786 w 12191993"/>
              <a:gd name="connsiteY1025" fmla="*/ 6543355 h 6857996"/>
              <a:gd name="connsiteX1026" fmla="*/ 4940163 w 12191993"/>
              <a:gd name="connsiteY1026" fmla="*/ 6542402 h 6857996"/>
              <a:gd name="connsiteX1027" fmla="*/ 4940163 w 12191993"/>
              <a:gd name="connsiteY1027" fmla="*/ 6541767 h 6857996"/>
              <a:gd name="connsiteX1028" fmla="*/ 4940163 w 12191993"/>
              <a:gd name="connsiteY1028" fmla="*/ 6539227 h 6857996"/>
              <a:gd name="connsiteX1029" fmla="*/ 4940475 w 12191993"/>
              <a:gd name="connsiteY1029" fmla="*/ 6521130 h 6857996"/>
              <a:gd name="connsiteX1030" fmla="*/ 4940786 w 12191993"/>
              <a:gd name="connsiteY1030" fmla="*/ 6503350 h 6857996"/>
              <a:gd name="connsiteX1031" fmla="*/ 4941098 w 12191993"/>
              <a:gd name="connsiteY1031" fmla="*/ 6501445 h 6857996"/>
              <a:gd name="connsiteX1032" fmla="*/ 4939540 w 12191993"/>
              <a:gd name="connsiteY1032" fmla="*/ 6499222 h 6857996"/>
              <a:gd name="connsiteX1033" fmla="*/ 4898522 w 12191993"/>
              <a:gd name="connsiteY1033" fmla="*/ 6499222 h 6857996"/>
              <a:gd name="connsiteX1034" fmla="*/ 4879530 w 12191993"/>
              <a:gd name="connsiteY1034" fmla="*/ 6501778 h 6857996"/>
              <a:gd name="connsiteX1035" fmla="*/ 4876959 w 12191993"/>
              <a:gd name="connsiteY1035" fmla="*/ 6503695 h 6857996"/>
              <a:gd name="connsiteX1036" fmla="*/ 4876959 w 12191993"/>
              <a:gd name="connsiteY1036" fmla="*/ 6506251 h 6857996"/>
              <a:gd name="connsiteX1037" fmla="*/ 4879852 w 12191993"/>
              <a:gd name="connsiteY1037" fmla="*/ 6508806 h 6857996"/>
              <a:gd name="connsiteX1038" fmla="*/ 4885972 w 12191993"/>
              <a:gd name="connsiteY1038" fmla="*/ 6517112 h 6857996"/>
              <a:gd name="connsiteX1039" fmla="*/ 4886292 w 12191993"/>
              <a:gd name="connsiteY1039" fmla="*/ 6531488 h 6857996"/>
              <a:gd name="connsiteX1040" fmla="*/ 4886292 w 12191993"/>
              <a:gd name="connsiteY1040" fmla="*/ 6533725 h 6857996"/>
              <a:gd name="connsiteX1041" fmla="*/ 4885328 w 12191993"/>
              <a:gd name="connsiteY1041" fmla="*/ 6535961 h 6857996"/>
              <a:gd name="connsiteX1042" fmla="*/ 4884360 w 12191993"/>
              <a:gd name="connsiteY1042" fmla="*/ 6535322 h 6857996"/>
              <a:gd name="connsiteX1043" fmla="*/ 4872127 w 12191993"/>
              <a:gd name="connsiteY1043" fmla="*/ 6532766 h 6857996"/>
              <a:gd name="connsiteX1044" fmla="*/ 4841871 w 12191993"/>
              <a:gd name="connsiteY1044" fmla="*/ 6569186 h 6857996"/>
              <a:gd name="connsiteX1045" fmla="*/ 4866980 w 12191993"/>
              <a:gd name="connsiteY1045" fmla="*/ 6601132 h 6857996"/>
              <a:gd name="connsiteX1046" fmla="*/ 4878566 w 12191993"/>
              <a:gd name="connsiteY1046" fmla="*/ 6597299 h 6857996"/>
              <a:gd name="connsiteX1047" fmla="*/ 4885328 w 12191993"/>
              <a:gd name="connsiteY1047" fmla="*/ 6591868 h 6857996"/>
              <a:gd name="connsiteX1048" fmla="*/ 4886614 w 12191993"/>
              <a:gd name="connsiteY1048" fmla="*/ 6591229 h 6857996"/>
              <a:gd name="connsiteX1049" fmla="*/ 4887899 w 12191993"/>
              <a:gd name="connsiteY1049" fmla="*/ 6594424 h 6857996"/>
              <a:gd name="connsiteX1050" fmla="*/ 4888221 w 12191993"/>
              <a:gd name="connsiteY1050" fmla="*/ 6600174 h 6857996"/>
              <a:gd name="connsiteX1051" fmla="*/ 4889831 w 12191993"/>
              <a:gd name="connsiteY1051" fmla="*/ 6602410 h 6857996"/>
              <a:gd name="connsiteX1052" fmla="*/ 4892085 w 12191993"/>
              <a:gd name="connsiteY1052" fmla="*/ 6602091 h 6857996"/>
              <a:gd name="connsiteX1053" fmla="*/ 4909145 w 12191993"/>
              <a:gd name="connsiteY1053" fmla="*/ 6598896 h 6857996"/>
              <a:gd name="connsiteX1054" fmla="*/ 4911721 w 12191993"/>
              <a:gd name="connsiteY1054" fmla="*/ 6596660 h 6857996"/>
              <a:gd name="connsiteX1055" fmla="*/ 4911721 w 12191993"/>
              <a:gd name="connsiteY1055" fmla="*/ 6594424 h 6857996"/>
              <a:gd name="connsiteX1056" fmla="*/ 4910113 w 12191993"/>
              <a:gd name="connsiteY1056" fmla="*/ 6592826 h 6857996"/>
              <a:gd name="connsiteX1057" fmla="*/ 4902066 w 12191993"/>
              <a:gd name="connsiteY1057" fmla="*/ 6589312 h 6857996"/>
              <a:gd name="connsiteX1058" fmla="*/ 4901098 w 12191993"/>
              <a:gd name="connsiteY1058" fmla="*/ 6565671 h 6857996"/>
              <a:gd name="connsiteX1059" fmla="*/ 4901098 w 12191993"/>
              <a:gd name="connsiteY1059" fmla="*/ 6542031 h 6857996"/>
              <a:gd name="connsiteX1060" fmla="*/ 4902066 w 12191993"/>
              <a:gd name="connsiteY1060" fmla="*/ 6501459 h 6857996"/>
              <a:gd name="connsiteX1061" fmla="*/ 4900132 w 12191993"/>
              <a:gd name="connsiteY1061" fmla="*/ 6499222 h 6857996"/>
              <a:gd name="connsiteX1062" fmla="*/ 4898522 w 12191993"/>
              <a:gd name="connsiteY1062" fmla="*/ 6499222 h 6857996"/>
              <a:gd name="connsiteX1063" fmla="*/ 6032809 w 12191993"/>
              <a:gd name="connsiteY1063" fmla="*/ 6467471 h 6857996"/>
              <a:gd name="connsiteX1064" fmla="*/ 6068221 w 12191993"/>
              <a:gd name="connsiteY1064" fmla="*/ 6467471 h 6857996"/>
              <a:gd name="connsiteX1065" fmla="*/ 6078971 w 12191993"/>
              <a:gd name="connsiteY1065" fmla="*/ 6469080 h 6857996"/>
              <a:gd name="connsiteX1066" fmla="*/ 6078971 w 12191993"/>
              <a:gd name="connsiteY1066" fmla="*/ 6471974 h 6857996"/>
              <a:gd name="connsiteX1067" fmla="*/ 6073597 w 12191993"/>
              <a:gd name="connsiteY1067" fmla="*/ 6479694 h 6857996"/>
              <a:gd name="connsiteX1068" fmla="*/ 6073597 w 12191993"/>
              <a:gd name="connsiteY1068" fmla="*/ 6480016 h 6857996"/>
              <a:gd name="connsiteX1069" fmla="*/ 6084979 w 12191993"/>
              <a:gd name="connsiteY1069" fmla="*/ 6488700 h 6857996"/>
              <a:gd name="connsiteX1070" fmla="*/ 6095413 w 12191993"/>
              <a:gd name="connsiteY1070" fmla="*/ 6492560 h 6857996"/>
              <a:gd name="connsiteX1071" fmla="*/ 6097310 w 12191993"/>
              <a:gd name="connsiteY1071" fmla="*/ 6491595 h 6857996"/>
              <a:gd name="connsiteX1072" fmla="*/ 6106163 w 12191993"/>
              <a:gd name="connsiteY1072" fmla="*/ 6479051 h 6857996"/>
              <a:gd name="connsiteX1073" fmla="*/ 6105847 w 12191993"/>
              <a:gd name="connsiteY1073" fmla="*/ 6476799 h 6857996"/>
              <a:gd name="connsiteX1074" fmla="*/ 6104898 w 12191993"/>
              <a:gd name="connsiteY1074" fmla="*/ 6474548 h 6857996"/>
              <a:gd name="connsiteX1075" fmla="*/ 6104898 w 12191993"/>
              <a:gd name="connsiteY1075" fmla="*/ 6474226 h 6857996"/>
              <a:gd name="connsiteX1076" fmla="*/ 6102052 w 12191993"/>
              <a:gd name="connsiteY1076" fmla="*/ 6471331 h 6857996"/>
              <a:gd name="connsiteX1077" fmla="*/ 6107428 w 12191993"/>
              <a:gd name="connsiteY1077" fmla="*/ 6467471 h 6857996"/>
              <a:gd name="connsiteX1078" fmla="*/ 6108060 w 12191993"/>
              <a:gd name="connsiteY1078" fmla="*/ 6467471 h 6857996"/>
              <a:gd name="connsiteX1079" fmla="*/ 6108376 w 12191993"/>
              <a:gd name="connsiteY1079" fmla="*/ 6467471 h 6857996"/>
              <a:gd name="connsiteX1080" fmla="*/ 6112486 w 12191993"/>
              <a:gd name="connsiteY1080" fmla="*/ 6471653 h 6857996"/>
              <a:gd name="connsiteX1081" fmla="*/ 6110589 w 12191993"/>
              <a:gd name="connsiteY1081" fmla="*/ 6479051 h 6857996"/>
              <a:gd name="connsiteX1082" fmla="*/ 6119126 w 12191993"/>
              <a:gd name="connsiteY1082" fmla="*/ 6491595 h 6857996"/>
              <a:gd name="connsiteX1083" fmla="*/ 6121023 w 12191993"/>
              <a:gd name="connsiteY1083" fmla="*/ 6492560 h 6857996"/>
              <a:gd name="connsiteX1084" fmla="*/ 6131774 w 12191993"/>
              <a:gd name="connsiteY1084" fmla="*/ 6488700 h 6857996"/>
              <a:gd name="connsiteX1085" fmla="*/ 6143156 w 12191993"/>
              <a:gd name="connsiteY1085" fmla="*/ 6480016 h 6857996"/>
              <a:gd name="connsiteX1086" fmla="*/ 6143156 w 12191993"/>
              <a:gd name="connsiteY1086" fmla="*/ 6479694 h 6857996"/>
              <a:gd name="connsiteX1087" fmla="*/ 6137781 w 12191993"/>
              <a:gd name="connsiteY1087" fmla="*/ 6471974 h 6857996"/>
              <a:gd name="connsiteX1088" fmla="*/ 6137781 w 12191993"/>
              <a:gd name="connsiteY1088" fmla="*/ 6469080 h 6857996"/>
              <a:gd name="connsiteX1089" fmla="*/ 6148531 w 12191993"/>
              <a:gd name="connsiteY1089" fmla="*/ 6467471 h 6857996"/>
              <a:gd name="connsiteX1090" fmla="*/ 6184576 w 12191993"/>
              <a:gd name="connsiteY1090" fmla="*/ 6467471 h 6857996"/>
              <a:gd name="connsiteX1091" fmla="*/ 6184892 w 12191993"/>
              <a:gd name="connsiteY1091" fmla="*/ 6476478 h 6857996"/>
              <a:gd name="connsiteX1092" fmla="*/ 6182363 w 12191993"/>
              <a:gd name="connsiteY1092" fmla="*/ 6504461 h 6857996"/>
              <a:gd name="connsiteX1093" fmla="*/ 6122920 w 12191993"/>
              <a:gd name="connsiteY1093" fmla="*/ 6495133 h 6857996"/>
              <a:gd name="connsiteX1094" fmla="*/ 6124185 w 12191993"/>
              <a:gd name="connsiteY1094" fmla="*/ 6500923 h 6857996"/>
              <a:gd name="connsiteX1095" fmla="*/ 6109008 w 12191993"/>
              <a:gd name="connsiteY1095" fmla="*/ 6516684 h 6857996"/>
              <a:gd name="connsiteX1096" fmla="*/ 6108376 w 12191993"/>
              <a:gd name="connsiteY1096" fmla="*/ 6516684 h 6857996"/>
              <a:gd name="connsiteX1097" fmla="*/ 6107744 w 12191993"/>
              <a:gd name="connsiteY1097" fmla="*/ 6516684 h 6857996"/>
              <a:gd name="connsiteX1098" fmla="*/ 6092883 w 12191993"/>
              <a:gd name="connsiteY1098" fmla="*/ 6500923 h 6857996"/>
              <a:gd name="connsiteX1099" fmla="*/ 6094148 w 12191993"/>
              <a:gd name="connsiteY1099" fmla="*/ 6495133 h 6857996"/>
              <a:gd name="connsiteX1100" fmla="*/ 6035022 w 12191993"/>
              <a:gd name="connsiteY1100" fmla="*/ 6504461 h 6857996"/>
              <a:gd name="connsiteX1101" fmla="*/ 6032492 w 12191993"/>
              <a:gd name="connsiteY1101" fmla="*/ 6476478 h 6857996"/>
              <a:gd name="connsiteX1102" fmla="*/ 6032809 w 12191993"/>
              <a:gd name="connsiteY1102" fmla="*/ 6467471 h 6857996"/>
              <a:gd name="connsiteX1103" fmla="*/ 6035029 w 12191993"/>
              <a:gd name="connsiteY1103" fmla="*/ 6454771 h 6857996"/>
              <a:gd name="connsiteX1104" fmla="*/ 6108377 w 12191993"/>
              <a:gd name="connsiteY1104" fmla="*/ 6454771 h 6857996"/>
              <a:gd name="connsiteX1105" fmla="*/ 6182357 w 12191993"/>
              <a:gd name="connsiteY1105" fmla="*/ 6454771 h 6857996"/>
              <a:gd name="connsiteX1106" fmla="*/ 6183305 w 12191993"/>
              <a:gd name="connsiteY1106" fmla="*/ 6459317 h 6857996"/>
              <a:gd name="connsiteX1107" fmla="*/ 6148528 w 12191993"/>
              <a:gd name="connsiteY1107" fmla="*/ 6459317 h 6857996"/>
              <a:gd name="connsiteX1108" fmla="*/ 6127346 w 12191993"/>
              <a:gd name="connsiteY1108" fmla="*/ 6471656 h 6857996"/>
              <a:gd name="connsiteX1109" fmla="*/ 6131456 w 12191993"/>
              <a:gd name="connsiteY1109" fmla="*/ 6479450 h 6857996"/>
              <a:gd name="connsiteX1110" fmla="*/ 6121655 w 12191993"/>
              <a:gd name="connsiteY1110" fmla="*/ 6483346 h 6857996"/>
              <a:gd name="connsiteX1111" fmla="*/ 6118810 w 12191993"/>
              <a:gd name="connsiteY1111" fmla="*/ 6478476 h 6857996"/>
              <a:gd name="connsiteX1112" fmla="*/ 6121023 w 12191993"/>
              <a:gd name="connsiteY1112" fmla="*/ 6471332 h 6857996"/>
              <a:gd name="connsiteX1113" fmla="*/ 6108060 w 12191993"/>
              <a:gd name="connsiteY1113" fmla="*/ 6459967 h 6857996"/>
              <a:gd name="connsiteX1114" fmla="*/ 6098892 w 12191993"/>
              <a:gd name="connsiteY1114" fmla="*/ 6463214 h 6857996"/>
              <a:gd name="connsiteX1115" fmla="*/ 6098576 w 12191993"/>
              <a:gd name="connsiteY1115" fmla="*/ 6463863 h 6857996"/>
              <a:gd name="connsiteX1116" fmla="*/ 6092253 w 12191993"/>
              <a:gd name="connsiteY1116" fmla="*/ 6471007 h 6857996"/>
              <a:gd name="connsiteX1117" fmla="*/ 6092253 w 12191993"/>
              <a:gd name="connsiteY1117" fmla="*/ 6474904 h 6857996"/>
              <a:gd name="connsiteX1118" fmla="*/ 6095098 w 12191993"/>
              <a:gd name="connsiteY1118" fmla="*/ 6475553 h 6857996"/>
              <a:gd name="connsiteX1119" fmla="*/ 6096995 w 12191993"/>
              <a:gd name="connsiteY1119" fmla="*/ 6477177 h 6857996"/>
              <a:gd name="connsiteX1120" fmla="*/ 6095098 w 12191993"/>
              <a:gd name="connsiteY1120" fmla="*/ 6483346 h 6857996"/>
              <a:gd name="connsiteX1121" fmla="*/ 6085297 w 12191993"/>
              <a:gd name="connsiteY1121" fmla="*/ 6479450 h 6857996"/>
              <a:gd name="connsiteX1122" fmla="*/ 6089407 w 12191993"/>
              <a:gd name="connsiteY1122" fmla="*/ 6471656 h 6857996"/>
              <a:gd name="connsiteX1123" fmla="*/ 6068225 w 12191993"/>
              <a:gd name="connsiteY1123" fmla="*/ 6459317 h 6857996"/>
              <a:gd name="connsiteX1124" fmla="*/ 6034080 w 12191993"/>
              <a:gd name="connsiteY1124" fmla="*/ 6459317 h 6857996"/>
              <a:gd name="connsiteX1125" fmla="*/ 6035029 w 12191993"/>
              <a:gd name="connsiteY1125" fmla="*/ 6454771 h 6857996"/>
              <a:gd name="connsiteX1126" fmla="*/ 6146512 w 12191993"/>
              <a:gd name="connsiteY1126" fmla="*/ 6416671 h 6857996"/>
              <a:gd name="connsiteX1127" fmla="*/ 6156317 w 12191993"/>
              <a:gd name="connsiteY1127" fmla="*/ 6423414 h 6857996"/>
              <a:gd name="connsiteX1128" fmla="*/ 6156317 w 12191993"/>
              <a:gd name="connsiteY1128" fmla="*/ 6445246 h 6857996"/>
              <a:gd name="connsiteX1129" fmla="*/ 6134092 w 12191993"/>
              <a:gd name="connsiteY1129" fmla="*/ 6445246 h 6857996"/>
              <a:gd name="connsiteX1130" fmla="*/ 6134092 w 12191993"/>
              <a:gd name="connsiteY1130" fmla="*/ 6422450 h 6857996"/>
              <a:gd name="connsiteX1131" fmla="*/ 6135400 w 12191993"/>
              <a:gd name="connsiteY1131" fmla="*/ 6418598 h 6857996"/>
              <a:gd name="connsiteX1132" fmla="*/ 6146512 w 12191993"/>
              <a:gd name="connsiteY1132" fmla="*/ 6416671 h 6857996"/>
              <a:gd name="connsiteX1133" fmla="*/ 6070000 w 12191993"/>
              <a:gd name="connsiteY1133" fmla="*/ 6416671 h 6857996"/>
              <a:gd name="connsiteX1134" fmla="*/ 6080473 w 12191993"/>
              <a:gd name="connsiteY1134" fmla="*/ 6418598 h 6857996"/>
              <a:gd name="connsiteX1135" fmla="*/ 6081705 w 12191993"/>
              <a:gd name="connsiteY1135" fmla="*/ 6422450 h 6857996"/>
              <a:gd name="connsiteX1136" fmla="*/ 6081705 w 12191993"/>
              <a:gd name="connsiteY1136" fmla="*/ 6445246 h 6857996"/>
              <a:gd name="connsiteX1137" fmla="*/ 6061067 w 12191993"/>
              <a:gd name="connsiteY1137" fmla="*/ 6445246 h 6857996"/>
              <a:gd name="connsiteX1138" fmla="*/ 6061067 w 12191993"/>
              <a:gd name="connsiteY1138" fmla="*/ 6423414 h 6857996"/>
              <a:gd name="connsiteX1139" fmla="*/ 6070000 w 12191993"/>
              <a:gd name="connsiteY1139" fmla="*/ 6416671 h 6857996"/>
              <a:gd name="connsiteX1140" fmla="*/ 6108533 w 12191993"/>
              <a:gd name="connsiteY1140" fmla="*/ 6408733 h 6857996"/>
              <a:gd name="connsiteX1141" fmla="*/ 6126155 w 12191993"/>
              <a:gd name="connsiteY1141" fmla="*/ 6422703 h 6857996"/>
              <a:gd name="connsiteX1142" fmla="*/ 6126155 w 12191993"/>
              <a:gd name="connsiteY1142" fmla="*/ 6445246 h 6857996"/>
              <a:gd name="connsiteX1143" fmla="*/ 6108533 w 12191993"/>
              <a:gd name="connsiteY1143" fmla="*/ 6445246 h 6857996"/>
              <a:gd name="connsiteX1144" fmla="*/ 6091230 w 12191993"/>
              <a:gd name="connsiteY1144" fmla="*/ 6445246 h 6857996"/>
              <a:gd name="connsiteX1145" fmla="*/ 6091230 w 12191993"/>
              <a:gd name="connsiteY1145" fmla="*/ 6422703 h 6857996"/>
              <a:gd name="connsiteX1146" fmla="*/ 6108533 w 12191993"/>
              <a:gd name="connsiteY1146" fmla="*/ 6408733 h 6857996"/>
              <a:gd name="connsiteX1147" fmla="*/ 6118217 w 12191993"/>
              <a:gd name="connsiteY1147" fmla="*/ 6397621 h 6857996"/>
              <a:gd name="connsiteX1148" fmla="*/ 6140442 w 12191993"/>
              <a:gd name="connsiteY1148" fmla="*/ 6407781 h 6857996"/>
              <a:gd name="connsiteX1149" fmla="*/ 6131364 w 12191993"/>
              <a:gd name="connsiteY1149" fmla="*/ 6410321 h 6857996"/>
              <a:gd name="connsiteX1150" fmla="*/ 6118217 w 12191993"/>
              <a:gd name="connsiteY1150" fmla="*/ 6400479 h 6857996"/>
              <a:gd name="connsiteX1151" fmla="*/ 6118217 w 12191993"/>
              <a:gd name="connsiteY1151" fmla="*/ 6397621 h 6857996"/>
              <a:gd name="connsiteX1152" fmla="*/ 6097580 w 12191993"/>
              <a:gd name="connsiteY1152" fmla="*/ 6397621 h 6857996"/>
              <a:gd name="connsiteX1153" fmla="*/ 6097580 w 12191993"/>
              <a:gd name="connsiteY1153" fmla="*/ 6400479 h 6857996"/>
              <a:gd name="connsiteX1154" fmla="*/ 6084563 w 12191993"/>
              <a:gd name="connsiteY1154" fmla="*/ 6410321 h 6857996"/>
              <a:gd name="connsiteX1155" fmla="*/ 6075355 w 12191993"/>
              <a:gd name="connsiteY1155" fmla="*/ 6407781 h 6857996"/>
              <a:gd name="connsiteX1156" fmla="*/ 6097580 w 12191993"/>
              <a:gd name="connsiteY1156" fmla="*/ 6397621 h 6857996"/>
              <a:gd name="connsiteX1157" fmla="*/ 6104824 w 12191993"/>
              <a:gd name="connsiteY1157" fmla="*/ 6365871 h 6857996"/>
              <a:gd name="connsiteX1158" fmla="*/ 6107737 w 12191993"/>
              <a:gd name="connsiteY1158" fmla="*/ 6365871 h 6857996"/>
              <a:gd name="connsiteX1159" fmla="*/ 6110650 w 12191993"/>
              <a:gd name="connsiteY1159" fmla="*/ 6365871 h 6857996"/>
              <a:gd name="connsiteX1160" fmla="*/ 6110650 w 12191993"/>
              <a:gd name="connsiteY1160" fmla="*/ 6379335 h 6857996"/>
              <a:gd name="connsiteX1161" fmla="*/ 6124568 w 12191993"/>
              <a:gd name="connsiteY1161" fmla="*/ 6379335 h 6857996"/>
              <a:gd name="connsiteX1162" fmla="*/ 6124568 w 12191993"/>
              <a:gd name="connsiteY1162" fmla="*/ 6385425 h 6857996"/>
              <a:gd name="connsiteX1163" fmla="*/ 6110650 w 12191993"/>
              <a:gd name="connsiteY1163" fmla="*/ 6385425 h 6857996"/>
              <a:gd name="connsiteX1164" fmla="*/ 6110650 w 12191993"/>
              <a:gd name="connsiteY1164" fmla="*/ 6399209 h 6857996"/>
              <a:gd name="connsiteX1165" fmla="*/ 6107737 w 12191993"/>
              <a:gd name="connsiteY1165" fmla="*/ 6399209 h 6857996"/>
              <a:gd name="connsiteX1166" fmla="*/ 6104824 w 12191993"/>
              <a:gd name="connsiteY1166" fmla="*/ 6399209 h 6857996"/>
              <a:gd name="connsiteX1167" fmla="*/ 6104824 w 12191993"/>
              <a:gd name="connsiteY1167" fmla="*/ 6385425 h 6857996"/>
              <a:gd name="connsiteX1168" fmla="*/ 6091230 w 12191993"/>
              <a:gd name="connsiteY1168" fmla="*/ 6385425 h 6857996"/>
              <a:gd name="connsiteX1169" fmla="*/ 6091230 w 12191993"/>
              <a:gd name="connsiteY1169" fmla="*/ 6379335 h 6857996"/>
              <a:gd name="connsiteX1170" fmla="*/ 6104824 w 12191993"/>
              <a:gd name="connsiteY1170" fmla="*/ 6379335 h 6857996"/>
              <a:gd name="connsiteX1171" fmla="*/ 6104824 w 12191993"/>
              <a:gd name="connsiteY1171" fmla="*/ 6365871 h 6857996"/>
              <a:gd name="connsiteX1172" fmla="*/ 6098253 w 12191993"/>
              <a:gd name="connsiteY1172" fmla="*/ 6359521 h 6857996"/>
              <a:gd name="connsiteX1173" fmla="*/ 6098253 w 12191993"/>
              <a:gd name="connsiteY1173" fmla="*/ 6372830 h 6857996"/>
              <a:gd name="connsiteX1174" fmla="*/ 6085284 w 12191993"/>
              <a:gd name="connsiteY1174" fmla="*/ 6372830 h 6857996"/>
              <a:gd name="connsiteX1175" fmla="*/ 6085284 w 12191993"/>
              <a:gd name="connsiteY1175" fmla="*/ 6392793 h 6857996"/>
              <a:gd name="connsiteX1176" fmla="*/ 6062508 w 12191993"/>
              <a:gd name="connsiteY1176" fmla="*/ 6409270 h 6857996"/>
              <a:gd name="connsiteX1177" fmla="*/ 6051753 w 12191993"/>
              <a:gd name="connsiteY1177" fmla="*/ 6424163 h 6857996"/>
              <a:gd name="connsiteX1178" fmla="*/ 6051753 w 12191993"/>
              <a:gd name="connsiteY1178" fmla="*/ 6445710 h 6857996"/>
              <a:gd name="connsiteX1179" fmla="*/ 6028345 w 12191993"/>
              <a:gd name="connsiteY1179" fmla="*/ 6445710 h 6857996"/>
              <a:gd name="connsiteX1180" fmla="*/ 6027080 w 12191993"/>
              <a:gd name="connsiteY1180" fmla="*/ 6449195 h 6857996"/>
              <a:gd name="connsiteX1181" fmla="*/ 6022967 w 12191993"/>
              <a:gd name="connsiteY1181" fmla="*/ 6477397 h 6857996"/>
              <a:gd name="connsiteX1182" fmla="*/ 6046376 w 12191993"/>
              <a:gd name="connsiteY1182" fmla="*/ 6575943 h 6857996"/>
              <a:gd name="connsiteX1183" fmla="*/ 6099202 w 12191993"/>
              <a:gd name="connsiteY1183" fmla="*/ 6673222 h 6857996"/>
              <a:gd name="connsiteX1184" fmla="*/ 6108060 w 12191993"/>
              <a:gd name="connsiteY1184" fmla="*/ 6678609 h 6857996"/>
              <a:gd name="connsiteX1185" fmla="*/ 6108376 w 12191993"/>
              <a:gd name="connsiteY1185" fmla="*/ 6678609 h 6857996"/>
              <a:gd name="connsiteX1186" fmla="*/ 6108692 w 12191993"/>
              <a:gd name="connsiteY1186" fmla="*/ 6678609 h 6857996"/>
              <a:gd name="connsiteX1187" fmla="*/ 6117866 w 12191993"/>
              <a:gd name="connsiteY1187" fmla="*/ 6673222 h 6857996"/>
              <a:gd name="connsiteX1188" fmla="*/ 6171009 w 12191993"/>
              <a:gd name="connsiteY1188" fmla="*/ 6575943 h 6857996"/>
              <a:gd name="connsiteX1189" fmla="*/ 6194417 w 12191993"/>
              <a:gd name="connsiteY1189" fmla="*/ 6477397 h 6857996"/>
              <a:gd name="connsiteX1190" fmla="*/ 6190305 w 12191993"/>
              <a:gd name="connsiteY1190" fmla="*/ 6449195 h 6857996"/>
              <a:gd name="connsiteX1191" fmla="*/ 6189040 w 12191993"/>
              <a:gd name="connsiteY1191" fmla="*/ 6445710 h 6857996"/>
              <a:gd name="connsiteX1192" fmla="*/ 6165631 w 12191993"/>
              <a:gd name="connsiteY1192" fmla="*/ 6445710 h 6857996"/>
              <a:gd name="connsiteX1193" fmla="*/ 6165631 w 12191993"/>
              <a:gd name="connsiteY1193" fmla="*/ 6424163 h 6857996"/>
              <a:gd name="connsiteX1194" fmla="*/ 6154560 w 12191993"/>
              <a:gd name="connsiteY1194" fmla="*/ 6409270 h 6857996"/>
              <a:gd name="connsiteX1195" fmla="*/ 6132101 w 12191993"/>
              <a:gd name="connsiteY1195" fmla="*/ 6392793 h 6857996"/>
              <a:gd name="connsiteX1196" fmla="*/ 6132101 w 12191993"/>
              <a:gd name="connsiteY1196" fmla="*/ 6372830 h 6857996"/>
              <a:gd name="connsiteX1197" fmla="*/ 6118498 w 12191993"/>
              <a:gd name="connsiteY1197" fmla="*/ 6372830 h 6857996"/>
              <a:gd name="connsiteX1198" fmla="*/ 6118498 w 12191993"/>
              <a:gd name="connsiteY1198" fmla="*/ 6359521 h 6857996"/>
              <a:gd name="connsiteX1199" fmla="*/ 6108376 w 12191993"/>
              <a:gd name="connsiteY1199" fmla="*/ 6359521 h 6857996"/>
              <a:gd name="connsiteX1200" fmla="*/ 6098253 w 12191993"/>
              <a:gd name="connsiteY1200" fmla="*/ 6359521 h 6857996"/>
              <a:gd name="connsiteX1201" fmla="*/ 0 w 12191993"/>
              <a:gd name="connsiteY1201" fmla="*/ 0 h 6857996"/>
              <a:gd name="connsiteX1202" fmla="*/ 12191993 w 12191993"/>
              <a:gd name="connsiteY1202" fmla="*/ 0 h 6857996"/>
              <a:gd name="connsiteX1203" fmla="*/ 12191993 w 12191993"/>
              <a:gd name="connsiteY1203" fmla="*/ 6857996 h 6857996"/>
              <a:gd name="connsiteX1204" fmla="*/ 0 w 12191993"/>
              <a:gd name="connsiteY1204" fmla="*/ 6857996 h 6857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Lst>
            <a:rect l="l" t="t" r="r" b="b"/>
            <a:pathLst>
              <a:path w="12191993" h="6857996">
                <a:moveTo>
                  <a:pt x="6150497" y="6688738"/>
                </a:moveTo>
                <a:cubicBezTo>
                  <a:pt x="6148985" y="6689343"/>
                  <a:pt x="6148380" y="6691157"/>
                  <a:pt x="6148985" y="6692367"/>
                </a:cubicBezTo>
                <a:cubicBezTo>
                  <a:pt x="6149590" y="6693878"/>
                  <a:pt x="6151404" y="6694483"/>
                  <a:pt x="6152916" y="6693878"/>
                </a:cubicBezTo>
                <a:cubicBezTo>
                  <a:pt x="6154125" y="6693274"/>
                  <a:pt x="6154730" y="6691459"/>
                  <a:pt x="6154125" y="6690250"/>
                </a:cubicBezTo>
                <a:cubicBezTo>
                  <a:pt x="6153521" y="6688738"/>
                  <a:pt x="6152009" y="6688133"/>
                  <a:pt x="6150497" y="6688738"/>
                </a:cubicBezTo>
                <a:close/>
                <a:moveTo>
                  <a:pt x="6092818" y="6684958"/>
                </a:moveTo>
                <a:lnTo>
                  <a:pt x="6092818" y="6686546"/>
                </a:lnTo>
                <a:lnTo>
                  <a:pt x="6094405" y="6688133"/>
                </a:lnTo>
                <a:lnTo>
                  <a:pt x="6092818" y="6708771"/>
                </a:lnTo>
                <a:lnTo>
                  <a:pt x="6091231" y="6710359"/>
                </a:lnTo>
                <a:lnTo>
                  <a:pt x="6097580" y="6711946"/>
                </a:lnTo>
                <a:lnTo>
                  <a:pt x="6097580" y="6708771"/>
                </a:lnTo>
                <a:lnTo>
                  <a:pt x="6095993" y="6708771"/>
                </a:lnTo>
                <a:lnTo>
                  <a:pt x="6097580" y="6692896"/>
                </a:lnTo>
                <a:lnTo>
                  <a:pt x="6111868" y="6711946"/>
                </a:lnTo>
                <a:lnTo>
                  <a:pt x="6115043" y="6711946"/>
                </a:lnTo>
                <a:lnTo>
                  <a:pt x="6113456" y="6688133"/>
                </a:lnTo>
                <a:lnTo>
                  <a:pt x="6113456" y="6686546"/>
                </a:lnTo>
                <a:lnTo>
                  <a:pt x="6108693" y="6686546"/>
                </a:lnTo>
                <a:lnTo>
                  <a:pt x="6108693" y="6688133"/>
                </a:lnTo>
                <a:lnTo>
                  <a:pt x="6110281" y="6688133"/>
                </a:lnTo>
                <a:lnTo>
                  <a:pt x="6111868" y="6704009"/>
                </a:lnTo>
                <a:lnTo>
                  <a:pt x="6097580" y="6686546"/>
                </a:lnTo>
                <a:close/>
                <a:moveTo>
                  <a:pt x="6080118" y="6683371"/>
                </a:moveTo>
                <a:lnTo>
                  <a:pt x="6080118" y="6684959"/>
                </a:lnTo>
                <a:lnTo>
                  <a:pt x="6081705" y="6686546"/>
                </a:lnTo>
                <a:lnTo>
                  <a:pt x="6076943" y="6705597"/>
                </a:lnTo>
                <a:lnTo>
                  <a:pt x="6075355" y="6707184"/>
                </a:lnTo>
                <a:lnTo>
                  <a:pt x="6083293" y="6710359"/>
                </a:lnTo>
                <a:lnTo>
                  <a:pt x="6083293" y="6708772"/>
                </a:lnTo>
                <a:lnTo>
                  <a:pt x="6081705" y="6707184"/>
                </a:lnTo>
                <a:lnTo>
                  <a:pt x="6086468" y="6686546"/>
                </a:lnTo>
                <a:lnTo>
                  <a:pt x="6088055" y="6686546"/>
                </a:lnTo>
                <a:lnTo>
                  <a:pt x="6088055" y="6684959"/>
                </a:lnTo>
                <a:close/>
                <a:moveTo>
                  <a:pt x="6137500" y="6681783"/>
                </a:moveTo>
                <a:cubicBezTo>
                  <a:pt x="6135252" y="6682101"/>
                  <a:pt x="6133647" y="6682101"/>
                  <a:pt x="6131078" y="6682736"/>
                </a:cubicBezTo>
                <a:cubicBezTo>
                  <a:pt x="6123373" y="6684958"/>
                  <a:pt x="6116630" y="6689086"/>
                  <a:pt x="6120162" y="6699246"/>
                </a:cubicBezTo>
                <a:cubicBezTo>
                  <a:pt x="6122409" y="6708453"/>
                  <a:pt x="6129152" y="6710358"/>
                  <a:pt x="6136536" y="6708771"/>
                </a:cubicBezTo>
                <a:cubicBezTo>
                  <a:pt x="6140389" y="6707818"/>
                  <a:pt x="6142637" y="6706231"/>
                  <a:pt x="6145205" y="6703373"/>
                </a:cubicBezTo>
                <a:cubicBezTo>
                  <a:pt x="6145205" y="6703373"/>
                  <a:pt x="6145205" y="6703373"/>
                  <a:pt x="6143279" y="6697658"/>
                </a:cubicBezTo>
                <a:cubicBezTo>
                  <a:pt x="6143279" y="6697658"/>
                  <a:pt x="6143279" y="6697658"/>
                  <a:pt x="6142316" y="6697658"/>
                </a:cubicBezTo>
                <a:cubicBezTo>
                  <a:pt x="6142637" y="6701468"/>
                  <a:pt x="6139105" y="6704961"/>
                  <a:pt x="6136215" y="6705596"/>
                </a:cubicBezTo>
                <a:cubicBezTo>
                  <a:pt x="6131399" y="6706548"/>
                  <a:pt x="6126583" y="6703056"/>
                  <a:pt x="6126262" y="6698293"/>
                </a:cubicBezTo>
                <a:cubicBezTo>
                  <a:pt x="6126262" y="6698293"/>
                  <a:pt x="6126262" y="6698293"/>
                  <a:pt x="6138784" y="6695436"/>
                </a:cubicBezTo>
                <a:cubicBezTo>
                  <a:pt x="6138784" y="6695436"/>
                  <a:pt x="6138784" y="6695436"/>
                  <a:pt x="6139747" y="6696388"/>
                </a:cubicBezTo>
                <a:cubicBezTo>
                  <a:pt x="6139747" y="6696388"/>
                  <a:pt x="6139747" y="6696388"/>
                  <a:pt x="6141031" y="6696071"/>
                </a:cubicBezTo>
                <a:cubicBezTo>
                  <a:pt x="6141031" y="6696071"/>
                  <a:pt x="6141031" y="6696071"/>
                  <a:pt x="6139747" y="6690356"/>
                </a:cubicBezTo>
                <a:cubicBezTo>
                  <a:pt x="6139747" y="6690356"/>
                  <a:pt x="6139747" y="6690356"/>
                  <a:pt x="6138463" y="6690673"/>
                </a:cubicBezTo>
                <a:cubicBezTo>
                  <a:pt x="6138463" y="6690673"/>
                  <a:pt x="6138463" y="6690673"/>
                  <a:pt x="6137500" y="6692896"/>
                </a:cubicBezTo>
                <a:cubicBezTo>
                  <a:pt x="6137500" y="6692896"/>
                  <a:pt x="6137500" y="6692896"/>
                  <a:pt x="6124978" y="6695436"/>
                </a:cubicBezTo>
                <a:cubicBezTo>
                  <a:pt x="6123694" y="6691626"/>
                  <a:pt x="6126262" y="6686863"/>
                  <a:pt x="6130436" y="6685593"/>
                </a:cubicBezTo>
                <a:cubicBezTo>
                  <a:pt x="6133326" y="6684958"/>
                  <a:pt x="6136215" y="6685593"/>
                  <a:pt x="6137821" y="6687816"/>
                </a:cubicBezTo>
                <a:cubicBezTo>
                  <a:pt x="6137821" y="6687816"/>
                  <a:pt x="6137821" y="6687816"/>
                  <a:pt x="6139105" y="6687181"/>
                </a:cubicBezTo>
                <a:cubicBezTo>
                  <a:pt x="6139105" y="6687181"/>
                  <a:pt x="6139105" y="6687181"/>
                  <a:pt x="6137500" y="6681783"/>
                </a:cubicBezTo>
                <a:close/>
                <a:moveTo>
                  <a:pt x="6053130" y="6672258"/>
                </a:moveTo>
                <a:lnTo>
                  <a:pt x="6051542" y="6673846"/>
                </a:lnTo>
                <a:lnTo>
                  <a:pt x="6053130" y="6675433"/>
                </a:lnTo>
                <a:lnTo>
                  <a:pt x="6038842" y="6691308"/>
                </a:lnTo>
                <a:lnTo>
                  <a:pt x="6037255" y="6689721"/>
                </a:lnTo>
                <a:lnTo>
                  <a:pt x="6035668" y="6691308"/>
                </a:lnTo>
                <a:lnTo>
                  <a:pt x="6042018" y="6694483"/>
                </a:lnTo>
                <a:lnTo>
                  <a:pt x="6042018" y="6692896"/>
                </a:lnTo>
                <a:lnTo>
                  <a:pt x="6051542" y="6680196"/>
                </a:lnTo>
                <a:lnTo>
                  <a:pt x="6049955" y="6699246"/>
                </a:lnTo>
                <a:lnTo>
                  <a:pt x="6053130" y="6700833"/>
                </a:lnTo>
                <a:lnTo>
                  <a:pt x="6065830" y="6684958"/>
                </a:lnTo>
                <a:lnTo>
                  <a:pt x="6064243" y="6700833"/>
                </a:lnTo>
                <a:lnTo>
                  <a:pt x="6062656" y="6702421"/>
                </a:lnTo>
                <a:lnTo>
                  <a:pt x="6061068" y="6704008"/>
                </a:lnTo>
                <a:lnTo>
                  <a:pt x="6069005" y="6707183"/>
                </a:lnTo>
                <a:lnTo>
                  <a:pt x="6069005" y="6705596"/>
                </a:lnTo>
                <a:lnTo>
                  <a:pt x="6067418" y="6704008"/>
                </a:lnTo>
                <a:lnTo>
                  <a:pt x="6070593" y="6681783"/>
                </a:lnTo>
                <a:lnTo>
                  <a:pt x="6072180" y="6681783"/>
                </a:lnTo>
                <a:lnTo>
                  <a:pt x="6072180" y="6680196"/>
                </a:lnTo>
                <a:lnTo>
                  <a:pt x="6065830" y="6677021"/>
                </a:lnTo>
                <a:lnTo>
                  <a:pt x="6064243" y="6678608"/>
                </a:lnTo>
                <a:lnTo>
                  <a:pt x="6065830" y="6678608"/>
                </a:lnTo>
                <a:lnTo>
                  <a:pt x="6056306" y="6689721"/>
                </a:lnTo>
                <a:lnTo>
                  <a:pt x="6057893" y="6673846"/>
                </a:lnTo>
                <a:close/>
                <a:moveTo>
                  <a:pt x="6175023" y="6664321"/>
                </a:moveTo>
                <a:cubicBezTo>
                  <a:pt x="6154730" y="6675963"/>
                  <a:pt x="6154730" y="6675963"/>
                  <a:pt x="6154730" y="6675963"/>
                </a:cubicBezTo>
                <a:cubicBezTo>
                  <a:pt x="6155052" y="6677221"/>
                  <a:pt x="6155052" y="6677221"/>
                  <a:pt x="6155052" y="6677221"/>
                </a:cubicBezTo>
                <a:cubicBezTo>
                  <a:pt x="6156985" y="6677221"/>
                  <a:pt x="6156985" y="6677221"/>
                  <a:pt x="6156985" y="6677221"/>
                </a:cubicBezTo>
                <a:cubicBezTo>
                  <a:pt x="6166970" y="6696414"/>
                  <a:pt x="6166970" y="6696414"/>
                  <a:pt x="6166970" y="6696414"/>
                </a:cubicBezTo>
                <a:cubicBezTo>
                  <a:pt x="6166326" y="6697988"/>
                  <a:pt x="6166326" y="6697988"/>
                  <a:pt x="6166326" y="6697988"/>
                </a:cubicBezTo>
                <a:lnTo>
                  <a:pt x="6167292" y="6699246"/>
                </a:lnTo>
                <a:cubicBezTo>
                  <a:pt x="6174378" y="6695471"/>
                  <a:pt x="6174378" y="6695471"/>
                  <a:pt x="6174378" y="6695471"/>
                </a:cubicBezTo>
                <a:cubicBezTo>
                  <a:pt x="6173734" y="6694841"/>
                  <a:pt x="6173734" y="6694841"/>
                  <a:pt x="6173734" y="6694841"/>
                </a:cubicBezTo>
                <a:cubicBezTo>
                  <a:pt x="6171802" y="6694527"/>
                  <a:pt x="6171802" y="6694527"/>
                  <a:pt x="6171802" y="6694527"/>
                </a:cubicBezTo>
                <a:cubicBezTo>
                  <a:pt x="6166970" y="6684458"/>
                  <a:pt x="6166970" y="6684458"/>
                  <a:pt x="6166970" y="6684458"/>
                </a:cubicBezTo>
                <a:cubicBezTo>
                  <a:pt x="6166970" y="6684458"/>
                  <a:pt x="6170835" y="6681626"/>
                  <a:pt x="6173734" y="6680997"/>
                </a:cubicBezTo>
                <a:cubicBezTo>
                  <a:pt x="6175023" y="6680997"/>
                  <a:pt x="6176955" y="6680997"/>
                  <a:pt x="6176955" y="6680997"/>
                </a:cubicBezTo>
                <a:cubicBezTo>
                  <a:pt x="6174378" y="6675963"/>
                  <a:pt x="6174378" y="6675963"/>
                  <a:pt x="6174378" y="6675963"/>
                </a:cubicBezTo>
                <a:cubicBezTo>
                  <a:pt x="6174378" y="6675963"/>
                  <a:pt x="6173412" y="6677536"/>
                  <a:pt x="6172446" y="6678165"/>
                </a:cubicBezTo>
                <a:cubicBezTo>
                  <a:pt x="6170513" y="6680053"/>
                  <a:pt x="6165360" y="6681626"/>
                  <a:pt x="6165360" y="6681626"/>
                </a:cubicBezTo>
                <a:cubicBezTo>
                  <a:pt x="6161816" y="6674704"/>
                  <a:pt x="6161816" y="6674704"/>
                  <a:pt x="6161816" y="6674704"/>
                </a:cubicBezTo>
                <a:cubicBezTo>
                  <a:pt x="6161816" y="6674704"/>
                  <a:pt x="6166648" y="6671243"/>
                  <a:pt x="6169869" y="6670299"/>
                </a:cubicBezTo>
                <a:cubicBezTo>
                  <a:pt x="6170835" y="6669985"/>
                  <a:pt x="6173090" y="6669670"/>
                  <a:pt x="6173090" y="6669670"/>
                </a:cubicBezTo>
                <a:cubicBezTo>
                  <a:pt x="6173090" y="6669670"/>
                  <a:pt x="6173090" y="6668097"/>
                  <a:pt x="6173412" y="6667468"/>
                </a:cubicBezTo>
                <a:cubicBezTo>
                  <a:pt x="6173734" y="6666209"/>
                  <a:pt x="6175023" y="6664321"/>
                  <a:pt x="6175023" y="6664321"/>
                </a:cubicBezTo>
                <a:close/>
                <a:moveTo>
                  <a:pt x="6030390" y="6663090"/>
                </a:moveTo>
                <a:cubicBezTo>
                  <a:pt x="6032518" y="6661940"/>
                  <a:pt x="6034976" y="6661463"/>
                  <a:pt x="6037104" y="6663368"/>
                </a:cubicBezTo>
                <a:cubicBezTo>
                  <a:pt x="6037761" y="6664003"/>
                  <a:pt x="6037761" y="6664003"/>
                  <a:pt x="6037761" y="6664003"/>
                </a:cubicBezTo>
                <a:cubicBezTo>
                  <a:pt x="6042019" y="6668131"/>
                  <a:pt x="6036449" y="6675116"/>
                  <a:pt x="6035139" y="6676386"/>
                </a:cubicBezTo>
                <a:cubicBezTo>
                  <a:pt x="6034157" y="6677021"/>
                  <a:pt x="6030880" y="6680196"/>
                  <a:pt x="6027605" y="6680196"/>
                </a:cubicBezTo>
                <a:cubicBezTo>
                  <a:pt x="6025966" y="6680196"/>
                  <a:pt x="6024656" y="6679879"/>
                  <a:pt x="6023674" y="6678609"/>
                </a:cubicBezTo>
                <a:cubicBezTo>
                  <a:pt x="6023347" y="6678291"/>
                  <a:pt x="6023347" y="6678291"/>
                  <a:pt x="6023347" y="6678291"/>
                </a:cubicBezTo>
                <a:cubicBezTo>
                  <a:pt x="6022035" y="6677339"/>
                  <a:pt x="6021709" y="6676386"/>
                  <a:pt x="6021381" y="6675116"/>
                </a:cubicBezTo>
                <a:cubicBezTo>
                  <a:pt x="6021381" y="6672259"/>
                  <a:pt x="6024001" y="6668766"/>
                  <a:pt x="6025640" y="6666861"/>
                </a:cubicBezTo>
                <a:cubicBezTo>
                  <a:pt x="6026459" y="6666067"/>
                  <a:pt x="6028260" y="6664241"/>
                  <a:pt x="6030390" y="6663090"/>
                </a:cubicBezTo>
                <a:close/>
                <a:moveTo>
                  <a:pt x="6030111" y="6659872"/>
                </a:moveTo>
                <a:cubicBezTo>
                  <a:pt x="6026346" y="6660186"/>
                  <a:pt x="6022895" y="6662383"/>
                  <a:pt x="6020698" y="6665835"/>
                </a:cubicBezTo>
                <a:cubicBezTo>
                  <a:pt x="6016617" y="6670856"/>
                  <a:pt x="6016617" y="6677446"/>
                  <a:pt x="6021324" y="6682153"/>
                </a:cubicBezTo>
                <a:cubicBezTo>
                  <a:pt x="6021324" y="6682153"/>
                  <a:pt x="6021324" y="6682153"/>
                  <a:pt x="6021324" y="6682467"/>
                </a:cubicBezTo>
                <a:cubicBezTo>
                  <a:pt x="6021324" y="6682467"/>
                  <a:pt x="6021324" y="6682467"/>
                  <a:pt x="6021639" y="6682467"/>
                </a:cubicBezTo>
                <a:cubicBezTo>
                  <a:pt x="6026659" y="6686546"/>
                  <a:pt x="6033250" y="6686546"/>
                  <a:pt x="6038270" y="6682153"/>
                </a:cubicBezTo>
                <a:cubicBezTo>
                  <a:pt x="6041409" y="6679642"/>
                  <a:pt x="6042978" y="6676190"/>
                  <a:pt x="6043292" y="6672425"/>
                </a:cubicBezTo>
                <a:cubicBezTo>
                  <a:pt x="6043605" y="6668973"/>
                  <a:pt x="6042664" y="6665835"/>
                  <a:pt x="6040467" y="6663638"/>
                </a:cubicBezTo>
                <a:cubicBezTo>
                  <a:pt x="6040154" y="6663010"/>
                  <a:pt x="6040154" y="6663010"/>
                  <a:pt x="6040154" y="6663010"/>
                </a:cubicBezTo>
                <a:cubicBezTo>
                  <a:pt x="6039840" y="6662696"/>
                  <a:pt x="6039840" y="6662696"/>
                  <a:pt x="6039840" y="6662696"/>
                </a:cubicBezTo>
                <a:cubicBezTo>
                  <a:pt x="6039526" y="6662383"/>
                  <a:pt x="6039526" y="6662383"/>
                  <a:pt x="6039526" y="6662383"/>
                </a:cubicBezTo>
                <a:cubicBezTo>
                  <a:pt x="6037015" y="6660186"/>
                  <a:pt x="6033877" y="6659558"/>
                  <a:pt x="6030111" y="6659872"/>
                </a:cubicBezTo>
                <a:close/>
                <a:moveTo>
                  <a:pt x="6187938" y="6653208"/>
                </a:moveTo>
                <a:cubicBezTo>
                  <a:pt x="6186092" y="6654812"/>
                  <a:pt x="6184553" y="6655774"/>
                  <a:pt x="6183014" y="6657377"/>
                </a:cubicBezTo>
                <a:cubicBezTo>
                  <a:pt x="6177474" y="6662829"/>
                  <a:pt x="6173780" y="6669885"/>
                  <a:pt x="6180859" y="6677582"/>
                </a:cubicBezTo>
                <a:cubicBezTo>
                  <a:pt x="6187323" y="6684958"/>
                  <a:pt x="6194094" y="6683034"/>
                  <a:pt x="6199634" y="6677582"/>
                </a:cubicBezTo>
                <a:cubicBezTo>
                  <a:pt x="6202404" y="6675016"/>
                  <a:pt x="6203635" y="6672771"/>
                  <a:pt x="6203943" y="6668602"/>
                </a:cubicBezTo>
                <a:cubicBezTo>
                  <a:pt x="6203943" y="6668602"/>
                  <a:pt x="6203943" y="6668602"/>
                  <a:pt x="6200558" y="6664112"/>
                </a:cubicBezTo>
                <a:cubicBezTo>
                  <a:pt x="6200558" y="6664112"/>
                  <a:pt x="6200558" y="6664112"/>
                  <a:pt x="6199634" y="6664754"/>
                </a:cubicBezTo>
                <a:cubicBezTo>
                  <a:pt x="6201173" y="6668281"/>
                  <a:pt x="6199942" y="6673092"/>
                  <a:pt x="6197480" y="6675337"/>
                </a:cubicBezTo>
                <a:cubicBezTo>
                  <a:pt x="6194094" y="6678865"/>
                  <a:pt x="6188246" y="6677903"/>
                  <a:pt x="6186092" y="6673734"/>
                </a:cubicBezTo>
                <a:cubicBezTo>
                  <a:pt x="6186092" y="6673734"/>
                  <a:pt x="6186092" y="6673734"/>
                  <a:pt x="6195325" y="6664433"/>
                </a:cubicBezTo>
                <a:cubicBezTo>
                  <a:pt x="6195325" y="6664433"/>
                  <a:pt x="6195325" y="6664433"/>
                  <a:pt x="6196864" y="6664754"/>
                </a:cubicBezTo>
                <a:cubicBezTo>
                  <a:pt x="6196864" y="6664754"/>
                  <a:pt x="6196864" y="6664754"/>
                  <a:pt x="6197788" y="6663792"/>
                </a:cubicBezTo>
                <a:cubicBezTo>
                  <a:pt x="6197788" y="6663792"/>
                  <a:pt x="6197788" y="6663792"/>
                  <a:pt x="6193786" y="6659622"/>
                </a:cubicBezTo>
                <a:cubicBezTo>
                  <a:pt x="6193786" y="6659622"/>
                  <a:pt x="6193786" y="6659622"/>
                  <a:pt x="6193171" y="6660585"/>
                </a:cubicBezTo>
                <a:cubicBezTo>
                  <a:pt x="6193171" y="6660585"/>
                  <a:pt x="6193171" y="6660585"/>
                  <a:pt x="6193171" y="6663150"/>
                </a:cubicBezTo>
                <a:cubicBezTo>
                  <a:pt x="6193171" y="6663150"/>
                  <a:pt x="6193171" y="6663150"/>
                  <a:pt x="6183937" y="6671489"/>
                </a:cubicBezTo>
                <a:cubicBezTo>
                  <a:pt x="6180859" y="6668602"/>
                  <a:pt x="6180552" y="6663150"/>
                  <a:pt x="6183937" y="6660264"/>
                </a:cubicBezTo>
                <a:cubicBezTo>
                  <a:pt x="6185784" y="6658340"/>
                  <a:pt x="6188554" y="6657698"/>
                  <a:pt x="6191324" y="6658660"/>
                </a:cubicBezTo>
                <a:cubicBezTo>
                  <a:pt x="6191324" y="6658660"/>
                  <a:pt x="6191324" y="6658660"/>
                  <a:pt x="6191940" y="6657377"/>
                </a:cubicBezTo>
                <a:cubicBezTo>
                  <a:pt x="6191940" y="6657377"/>
                  <a:pt x="6191940" y="6657377"/>
                  <a:pt x="6187938" y="6653208"/>
                </a:cubicBezTo>
                <a:close/>
                <a:moveTo>
                  <a:pt x="6196845" y="6642096"/>
                </a:moveTo>
                <a:cubicBezTo>
                  <a:pt x="6191242" y="6649399"/>
                  <a:pt x="6191242" y="6649399"/>
                  <a:pt x="6191242" y="6649399"/>
                </a:cubicBezTo>
                <a:cubicBezTo>
                  <a:pt x="6192799" y="6650351"/>
                  <a:pt x="6192799" y="6650351"/>
                  <a:pt x="6192799" y="6650351"/>
                </a:cubicBezTo>
                <a:cubicBezTo>
                  <a:pt x="6194355" y="6649399"/>
                  <a:pt x="6194355" y="6649399"/>
                  <a:pt x="6194355" y="6649399"/>
                </a:cubicBezTo>
                <a:cubicBezTo>
                  <a:pt x="6210230" y="6662734"/>
                  <a:pt x="6210230" y="6662734"/>
                  <a:pt x="6210230" y="6662734"/>
                </a:cubicBezTo>
                <a:cubicBezTo>
                  <a:pt x="6209919" y="6664639"/>
                  <a:pt x="6209919" y="6664639"/>
                  <a:pt x="6209919" y="6664639"/>
                </a:cubicBezTo>
                <a:lnTo>
                  <a:pt x="6210541" y="6665909"/>
                </a:lnTo>
                <a:cubicBezTo>
                  <a:pt x="6222992" y="6651304"/>
                  <a:pt x="6222992" y="6651304"/>
                  <a:pt x="6222992" y="6651304"/>
                </a:cubicBezTo>
                <a:cubicBezTo>
                  <a:pt x="6220191" y="6644319"/>
                  <a:pt x="6220191" y="6644319"/>
                  <a:pt x="6220191" y="6644319"/>
                </a:cubicBezTo>
                <a:cubicBezTo>
                  <a:pt x="6218323" y="6646224"/>
                  <a:pt x="6218323" y="6646224"/>
                  <a:pt x="6218323" y="6646224"/>
                </a:cubicBezTo>
                <a:cubicBezTo>
                  <a:pt x="6218323" y="6646224"/>
                  <a:pt x="6218946" y="6649081"/>
                  <a:pt x="6218946" y="6650669"/>
                </a:cubicBezTo>
                <a:cubicBezTo>
                  <a:pt x="6218323" y="6654162"/>
                  <a:pt x="6213654" y="6658607"/>
                  <a:pt x="6213654" y="6658607"/>
                </a:cubicBezTo>
                <a:cubicBezTo>
                  <a:pt x="6197468" y="6644954"/>
                  <a:pt x="6197468" y="6644954"/>
                  <a:pt x="6197468" y="6644954"/>
                </a:cubicBezTo>
                <a:cubicBezTo>
                  <a:pt x="6198090" y="6643049"/>
                  <a:pt x="6198090" y="6643049"/>
                  <a:pt x="6198090" y="6643049"/>
                </a:cubicBezTo>
                <a:cubicBezTo>
                  <a:pt x="6196845" y="6642096"/>
                  <a:pt x="6196845" y="6642096"/>
                  <a:pt x="6196845" y="6642096"/>
                </a:cubicBezTo>
                <a:close/>
                <a:moveTo>
                  <a:pt x="6013443" y="6635746"/>
                </a:moveTo>
                <a:lnTo>
                  <a:pt x="6013443" y="6637334"/>
                </a:lnTo>
                <a:lnTo>
                  <a:pt x="5995980" y="6650034"/>
                </a:lnTo>
                <a:lnTo>
                  <a:pt x="5994393" y="6648446"/>
                </a:lnTo>
                <a:lnTo>
                  <a:pt x="5992806" y="6650034"/>
                </a:lnTo>
                <a:lnTo>
                  <a:pt x="5997568" y="6654797"/>
                </a:lnTo>
                <a:lnTo>
                  <a:pt x="5999156" y="6654797"/>
                </a:lnTo>
                <a:lnTo>
                  <a:pt x="5999156" y="6651621"/>
                </a:lnTo>
                <a:lnTo>
                  <a:pt x="6011855" y="6643684"/>
                </a:lnTo>
                <a:lnTo>
                  <a:pt x="6005506" y="6665909"/>
                </a:lnTo>
                <a:lnTo>
                  <a:pt x="6008680" y="6669084"/>
                </a:lnTo>
                <a:lnTo>
                  <a:pt x="6024555" y="6653209"/>
                </a:lnTo>
                <a:lnTo>
                  <a:pt x="6026143" y="6651621"/>
                </a:lnTo>
                <a:lnTo>
                  <a:pt x="6027731" y="6651621"/>
                </a:lnTo>
                <a:lnTo>
                  <a:pt x="6024555" y="6646859"/>
                </a:lnTo>
                <a:lnTo>
                  <a:pt x="6022968" y="6648446"/>
                </a:lnTo>
                <a:lnTo>
                  <a:pt x="6022968" y="6650034"/>
                </a:lnTo>
                <a:lnTo>
                  <a:pt x="6011855" y="6661147"/>
                </a:lnTo>
                <a:lnTo>
                  <a:pt x="6016618" y="6638921"/>
                </a:lnTo>
                <a:lnTo>
                  <a:pt x="6015031" y="6635746"/>
                </a:lnTo>
                <a:close/>
                <a:moveTo>
                  <a:pt x="5999458" y="6630479"/>
                </a:moveTo>
                <a:cubicBezTo>
                  <a:pt x="5998324" y="6631200"/>
                  <a:pt x="5997567" y="6633004"/>
                  <a:pt x="5998324" y="6634809"/>
                </a:cubicBezTo>
                <a:cubicBezTo>
                  <a:pt x="5999079" y="6636613"/>
                  <a:pt x="6001348" y="6637334"/>
                  <a:pt x="6003237" y="6636613"/>
                </a:cubicBezTo>
                <a:cubicBezTo>
                  <a:pt x="6004749" y="6635891"/>
                  <a:pt x="6005506" y="6633726"/>
                  <a:pt x="6004749" y="6632283"/>
                </a:cubicBezTo>
                <a:cubicBezTo>
                  <a:pt x="6003616" y="6630479"/>
                  <a:pt x="6001348" y="6629396"/>
                  <a:pt x="5999458" y="6630479"/>
                </a:cubicBezTo>
                <a:close/>
                <a:moveTo>
                  <a:pt x="6207117" y="6626221"/>
                </a:moveTo>
                <a:lnTo>
                  <a:pt x="6203942" y="6632571"/>
                </a:lnTo>
                <a:lnTo>
                  <a:pt x="6203942" y="6634159"/>
                </a:lnTo>
                <a:lnTo>
                  <a:pt x="6207117" y="6632571"/>
                </a:lnTo>
                <a:lnTo>
                  <a:pt x="6224580" y="6643684"/>
                </a:lnTo>
                <a:lnTo>
                  <a:pt x="6224580" y="6645271"/>
                </a:lnTo>
                <a:lnTo>
                  <a:pt x="6226168" y="6645271"/>
                </a:lnTo>
                <a:lnTo>
                  <a:pt x="6230930" y="6637334"/>
                </a:lnTo>
                <a:lnTo>
                  <a:pt x="6229343" y="6637334"/>
                </a:lnTo>
                <a:lnTo>
                  <a:pt x="6227755" y="6638921"/>
                </a:lnTo>
                <a:lnTo>
                  <a:pt x="6207117" y="6627809"/>
                </a:lnTo>
                <a:lnTo>
                  <a:pt x="6208705" y="6626221"/>
                </a:lnTo>
                <a:close/>
                <a:moveTo>
                  <a:pt x="6002331" y="6615108"/>
                </a:moveTo>
                <a:lnTo>
                  <a:pt x="6002331" y="6616696"/>
                </a:lnTo>
                <a:lnTo>
                  <a:pt x="5983280" y="6626221"/>
                </a:lnTo>
                <a:lnTo>
                  <a:pt x="5981693" y="6624634"/>
                </a:lnTo>
                <a:lnTo>
                  <a:pt x="5980106" y="6624634"/>
                </a:lnTo>
                <a:lnTo>
                  <a:pt x="5983280" y="6632571"/>
                </a:lnTo>
                <a:lnTo>
                  <a:pt x="5984868" y="6632571"/>
                </a:lnTo>
                <a:lnTo>
                  <a:pt x="5984868" y="6630984"/>
                </a:lnTo>
                <a:lnTo>
                  <a:pt x="6003918" y="6621458"/>
                </a:lnTo>
                <a:lnTo>
                  <a:pt x="6005507" y="6623046"/>
                </a:lnTo>
                <a:lnTo>
                  <a:pt x="6007094" y="6621458"/>
                </a:lnTo>
                <a:lnTo>
                  <a:pt x="6003918" y="6615108"/>
                </a:lnTo>
                <a:close/>
                <a:moveTo>
                  <a:pt x="6217912" y="6602408"/>
                </a:moveTo>
                <a:cubicBezTo>
                  <a:pt x="6216642" y="6604272"/>
                  <a:pt x="6215690" y="6605514"/>
                  <a:pt x="6214737" y="6607999"/>
                </a:cubicBezTo>
                <a:cubicBezTo>
                  <a:pt x="6211562" y="6615143"/>
                  <a:pt x="6210292" y="6622908"/>
                  <a:pt x="6219817" y="6626945"/>
                </a:cubicBezTo>
                <a:cubicBezTo>
                  <a:pt x="6229660" y="6630983"/>
                  <a:pt x="6235058" y="6626324"/>
                  <a:pt x="6238550" y="6619802"/>
                </a:cubicBezTo>
                <a:cubicBezTo>
                  <a:pt x="6240138" y="6616075"/>
                  <a:pt x="6240455" y="6613279"/>
                  <a:pt x="6239503" y="6609241"/>
                </a:cubicBezTo>
                <a:cubicBezTo>
                  <a:pt x="6239503" y="6609241"/>
                  <a:pt x="6239503" y="6609241"/>
                  <a:pt x="6234423" y="6607067"/>
                </a:cubicBezTo>
                <a:cubicBezTo>
                  <a:pt x="6234423" y="6607067"/>
                  <a:pt x="6234423" y="6607067"/>
                  <a:pt x="6233470" y="6607999"/>
                </a:cubicBezTo>
                <a:cubicBezTo>
                  <a:pt x="6236328" y="6610794"/>
                  <a:pt x="6236963" y="6614832"/>
                  <a:pt x="6235693" y="6617628"/>
                </a:cubicBezTo>
                <a:cubicBezTo>
                  <a:pt x="6233470" y="6621976"/>
                  <a:pt x="6225215" y="6622908"/>
                  <a:pt x="6221722" y="6620112"/>
                </a:cubicBezTo>
                <a:cubicBezTo>
                  <a:pt x="6217912" y="6617317"/>
                  <a:pt x="6214737" y="6613900"/>
                  <a:pt x="6216642" y="6609863"/>
                </a:cubicBezTo>
                <a:cubicBezTo>
                  <a:pt x="6217912" y="6607378"/>
                  <a:pt x="6220135" y="6605825"/>
                  <a:pt x="6222992" y="6605825"/>
                </a:cubicBezTo>
                <a:cubicBezTo>
                  <a:pt x="6222992" y="6605825"/>
                  <a:pt x="6222992" y="6605825"/>
                  <a:pt x="6223310" y="6604272"/>
                </a:cubicBezTo>
                <a:cubicBezTo>
                  <a:pt x="6223310" y="6604272"/>
                  <a:pt x="6223310" y="6604272"/>
                  <a:pt x="6217912" y="6602408"/>
                </a:cubicBezTo>
                <a:close/>
                <a:moveTo>
                  <a:pt x="6129330" y="6599233"/>
                </a:moveTo>
                <a:cubicBezTo>
                  <a:pt x="6133335" y="6599233"/>
                  <a:pt x="6143192" y="6599233"/>
                  <a:pt x="6149968" y="6599233"/>
                </a:cubicBezTo>
                <a:cubicBezTo>
                  <a:pt x="6142884" y="6614711"/>
                  <a:pt x="6135799" y="6628900"/>
                  <a:pt x="6129330" y="6640508"/>
                </a:cubicBezTo>
                <a:cubicBezTo>
                  <a:pt x="6129330" y="6625353"/>
                  <a:pt x="6129330" y="6604393"/>
                  <a:pt x="6129330" y="6599233"/>
                </a:cubicBezTo>
                <a:close/>
                <a:moveTo>
                  <a:pt x="6065830" y="6599233"/>
                </a:moveTo>
                <a:cubicBezTo>
                  <a:pt x="6073348" y="6599233"/>
                  <a:pt x="6083480" y="6599233"/>
                  <a:pt x="6088055" y="6599233"/>
                </a:cubicBezTo>
                <a:cubicBezTo>
                  <a:pt x="6088055" y="6604393"/>
                  <a:pt x="6088055" y="6625353"/>
                  <a:pt x="6088055" y="6640508"/>
                </a:cubicBezTo>
                <a:cubicBezTo>
                  <a:pt x="6080866" y="6628900"/>
                  <a:pt x="6073348" y="6614711"/>
                  <a:pt x="6065830" y="6599233"/>
                </a:cubicBezTo>
                <a:close/>
                <a:moveTo>
                  <a:pt x="5985060" y="6592919"/>
                </a:moveTo>
                <a:cubicBezTo>
                  <a:pt x="5975325" y="6595487"/>
                  <a:pt x="5973756" y="6602551"/>
                  <a:pt x="5975325" y="6609935"/>
                </a:cubicBezTo>
                <a:cubicBezTo>
                  <a:pt x="5976267" y="6613788"/>
                  <a:pt x="5977838" y="6616036"/>
                  <a:pt x="5980978" y="6618283"/>
                </a:cubicBezTo>
                <a:cubicBezTo>
                  <a:pt x="5980978" y="6618283"/>
                  <a:pt x="5980978" y="6618283"/>
                  <a:pt x="5986630" y="6616999"/>
                </a:cubicBezTo>
                <a:cubicBezTo>
                  <a:pt x="5986630" y="6616999"/>
                  <a:pt x="5986630" y="6616999"/>
                  <a:pt x="5986630" y="6616036"/>
                </a:cubicBezTo>
                <a:cubicBezTo>
                  <a:pt x="5982862" y="6615715"/>
                  <a:pt x="5979094" y="6612183"/>
                  <a:pt x="5978465" y="6609293"/>
                </a:cubicBezTo>
                <a:cubicBezTo>
                  <a:pt x="5977523" y="6604477"/>
                  <a:pt x="5980978" y="6599661"/>
                  <a:pt x="5985688" y="6599340"/>
                </a:cubicBezTo>
                <a:cubicBezTo>
                  <a:pt x="5985688" y="6599340"/>
                  <a:pt x="5985688" y="6599340"/>
                  <a:pt x="5988828" y="6611862"/>
                </a:cubicBezTo>
                <a:cubicBezTo>
                  <a:pt x="5988828" y="6611862"/>
                  <a:pt x="5988828" y="6611862"/>
                  <a:pt x="5987886" y="6613146"/>
                </a:cubicBezTo>
                <a:cubicBezTo>
                  <a:pt x="5987886" y="6613146"/>
                  <a:pt x="5987886" y="6613146"/>
                  <a:pt x="5988200" y="6614430"/>
                </a:cubicBezTo>
                <a:cubicBezTo>
                  <a:pt x="5988200" y="6614430"/>
                  <a:pt x="5988200" y="6614430"/>
                  <a:pt x="5994166" y="6612825"/>
                </a:cubicBezTo>
                <a:cubicBezTo>
                  <a:pt x="5994166" y="6612825"/>
                  <a:pt x="5994166" y="6612825"/>
                  <a:pt x="5993538" y="6611541"/>
                </a:cubicBezTo>
                <a:cubicBezTo>
                  <a:pt x="5993538" y="6611541"/>
                  <a:pt x="5993538" y="6611541"/>
                  <a:pt x="5991340" y="6610578"/>
                </a:cubicBezTo>
                <a:cubicBezTo>
                  <a:pt x="5991340" y="6610578"/>
                  <a:pt x="5991340" y="6610578"/>
                  <a:pt x="5988828" y="6598377"/>
                </a:cubicBezTo>
                <a:cubicBezTo>
                  <a:pt x="5992597" y="6596772"/>
                  <a:pt x="5997307" y="6599019"/>
                  <a:pt x="5998249" y="6603193"/>
                </a:cubicBezTo>
                <a:cubicBezTo>
                  <a:pt x="5998877" y="6606083"/>
                  <a:pt x="5998249" y="6608972"/>
                  <a:pt x="5996365" y="6610899"/>
                </a:cubicBezTo>
                <a:cubicBezTo>
                  <a:pt x="5996365" y="6610899"/>
                  <a:pt x="5996365" y="6610899"/>
                  <a:pt x="5996992" y="6611862"/>
                </a:cubicBezTo>
                <a:cubicBezTo>
                  <a:pt x="5996992" y="6611862"/>
                  <a:pt x="5996992" y="6611862"/>
                  <a:pt x="6002330" y="6610257"/>
                </a:cubicBezTo>
                <a:cubicBezTo>
                  <a:pt x="6002017" y="6608009"/>
                  <a:pt x="6002017" y="6606404"/>
                  <a:pt x="6001388" y="6603835"/>
                </a:cubicBezTo>
                <a:cubicBezTo>
                  <a:pt x="5999190" y="6596130"/>
                  <a:pt x="5994794" y="6589708"/>
                  <a:pt x="5985060" y="6592919"/>
                </a:cubicBezTo>
                <a:close/>
                <a:moveTo>
                  <a:pt x="6218230" y="6591296"/>
                </a:moveTo>
                <a:lnTo>
                  <a:pt x="6216642" y="6599234"/>
                </a:lnTo>
                <a:lnTo>
                  <a:pt x="6218230" y="6599234"/>
                </a:lnTo>
                <a:lnTo>
                  <a:pt x="6219817" y="6597646"/>
                </a:lnTo>
                <a:lnTo>
                  <a:pt x="6240455" y="6600821"/>
                </a:lnTo>
                <a:lnTo>
                  <a:pt x="6240455" y="6602409"/>
                </a:lnTo>
                <a:lnTo>
                  <a:pt x="6242043" y="6603996"/>
                </a:lnTo>
                <a:lnTo>
                  <a:pt x="6243630" y="6594471"/>
                </a:lnTo>
                <a:lnTo>
                  <a:pt x="6242043" y="6596059"/>
                </a:lnTo>
                <a:lnTo>
                  <a:pt x="6219817" y="6592884"/>
                </a:lnTo>
                <a:lnTo>
                  <a:pt x="6219817" y="6591296"/>
                </a:lnTo>
                <a:close/>
                <a:moveTo>
                  <a:pt x="4811421" y="6570659"/>
                </a:moveTo>
                <a:cubicBezTo>
                  <a:pt x="4812046" y="6570659"/>
                  <a:pt x="4812046" y="6570659"/>
                  <a:pt x="4812359" y="6570659"/>
                </a:cubicBezTo>
                <a:cubicBezTo>
                  <a:pt x="4813298" y="6570659"/>
                  <a:pt x="4813298" y="6570987"/>
                  <a:pt x="4813298" y="6572952"/>
                </a:cubicBezTo>
                <a:lnTo>
                  <a:pt x="4813298" y="6576883"/>
                </a:lnTo>
                <a:cubicBezTo>
                  <a:pt x="4813298" y="6581797"/>
                  <a:pt x="4812673" y="6584090"/>
                  <a:pt x="4810796" y="6586056"/>
                </a:cubicBezTo>
                <a:cubicBezTo>
                  <a:pt x="4807980" y="6589332"/>
                  <a:pt x="4803602" y="6591297"/>
                  <a:pt x="4800166" y="6591297"/>
                </a:cubicBezTo>
                <a:cubicBezTo>
                  <a:pt x="4795787" y="6591297"/>
                  <a:pt x="4792659" y="6588349"/>
                  <a:pt x="4792659" y="6583763"/>
                </a:cubicBezTo>
                <a:cubicBezTo>
                  <a:pt x="4792659" y="6579832"/>
                  <a:pt x="4794536" y="6577211"/>
                  <a:pt x="4797977" y="6574918"/>
                </a:cubicBezTo>
                <a:cubicBezTo>
                  <a:pt x="4800789" y="6573280"/>
                  <a:pt x="4802978" y="6572625"/>
                  <a:pt x="4810169" y="6570987"/>
                </a:cubicBezTo>
                <a:cubicBezTo>
                  <a:pt x="4810169" y="6570987"/>
                  <a:pt x="4810169" y="6570987"/>
                  <a:pt x="4811421" y="6570659"/>
                </a:cubicBezTo>
                <a:close/>
                <a:moveTo>
                  <a:pt x="5974078" y="6569071"/>
                </a:moveTo>
                <a:cubicBezTo>
                  <a:pt x="5994394" y="6569721"/>
                  <a:pt x="5994394" y="6569721"/>
                  <a:pt x="5994394" y="6569721"/>
                </a:cubicBezTo>
                <a:cubicBezTo>
                  <a:pt x="5994072" y="6571994"/>
                  <a:pt x="5994394" y="6573293"/>
                  <a:pt x="5993749" y="6575566"/>
                </a:cubicBezTo>
                <a:cubicBezTo>
                  <a:pt x="5993103" y="6578488"/>
                  <a:pt x="5989557" y="6582710"/>
                  <a:pt x="5985364" y="6583035"/>
                </a:cubicBezTo>
                <a:cubicBezTo>
                  <a:pt x="5979237" y="6583359"/>
                  <a:pt x="5974400" y="6578164"/>
                  <a:pt x="5974078" y="6574267"/>
                </a:cubicBezTo>
                <a:cubicBezTo>
                  <a:pt x="5973756" y="6570045"/>
                  <a:pt x="5974078" y="6569071"/>
                  <a:pt x="5974078" y="6569071"/>
                </a:cubicBezTo>
                <a:close/>
                <a:moveTo>
                  <a:pt x="5970895" y="6561133"/>
                </a:moveTo>
                <a:cubicBezTo>
                  <a:pt x="5970895" y="6574627"/>
                  <a:pt x="5970895" y="6574627"/>
                  <a:pt x="5970895" y="6574627"/>
                </a:cubicBezTo>
                <a:cubicBezTo>
                  <a:pt x="5970581" y="6580732"/>
                  <a:pt x="5976858" y="6588121"/>
                  <a:pt x="5985016" y="6588121"/>
                </a:cubicBezTo>
                <a:cubicBezTo>
                  <a:pt x="5992548" y="6587479"/>
                  <a:pt x="5996313" y="6580089"/>
                  <a:pt x="5996628" y="6573342"/>
                </a:cubicBezTo>
                <a:cubicBezTo>
                  <a:pt x="5997568" y="6561776"/>
                  <a:pt x="5997568" y="6561776"/>
                  <a:pt x="5997568" y="6561776"/>
                </a:cubicBezTo>
                <a:lnTo>
                  <a:pt x="5996000" y="6561776"/>
                </a:lnTo>
                <a:cubicBezTo>
                  <a:pt x="5995058" y="6563382"/>
                  <a:pt x="5995058" y="6563382"/>
                  <a:pt x="5995058" y="6563382"/>
                </a:cubicBezTo>
                <a:cubicBezTo>
                  <a:pt x="5973718" y="6563061"/>
                  <a:pt x="5973718" y="6563061"/>
                  <a:pt x="5973718" y="6563061"/>
                </a:cubicBezTo>
                <a:cubicBezTo>
                  <a:pt x="5972463" y="6561133"/>
                  <a:pt x="5972463" y="6561133"/>
                  <a:pt x="5972463" y="6561133"/>
                </a:cubicBezTo>
                <a:cubicBezTo>
                  <a:pt x="5970895" y="6561133"/>
                  <a:pt x="5970895" y="6561133"/>
                  <a:pt x="5970895" y="6561133"/>
                </a:cubicBezTo>
                <a:close/>
                <a:moveTo>
                  <a:pt x="6218230" y="6559546"/>
                </a:moveTo>
                <a:cubicBezTo>
                  <a:pt x="6218230" y="6559546"/>
                  <a:pt x="6218230" y="6559546"/>
                  <a:pt x="6220070" y="6564826"/>
                </a:cubicBezTo>
                <a:cubicBezTo>
                  <a:pt x="6220070" y="6564826"/>
                  <a:pt x="6220070" y="6564826"/>
                  <a:pt x="6219764" y="6584394"/>
                </a:cubicBezTo>
                <a:lnTo>
                  <a:pt x="6218537" y="6588121"/>
                </a:lnTo>
                <a:cubicBezTo>
                  <a:pt x="6218537" y="6588121"/>
                  <a:pt x="6218537" y="6588121"/>
                  <a:pt x="6224364" y="6584394"/>
                </a:cubicBezTo>
                <a:cubicBezTo>
                  <a:pt x="6223751" y="6584394"/>
                  <a:pt x="6223137" y="6584083"/>
                  <a:pt x="6223137" y="6583773"/>
                </a:cubicBezTo>
                <a:cubicBezTo>
                  <a:pt x="6222524" y="6583152"/>
                  <a:pt x="6222830" y="6579735"/>
                  <a:pt x="6222830" y="6577561"/>
                </a:cubicBezTo>
                <a:cubicBezTo>
                  <a:pt x="6222830" y="6577561"/>
                  <a:pt x="6222830" y="6577561"/>
                  <a:pt x="6243685" y="6577250"/>
                </a:cubicBezTo>
                <a:cubicBezTo>
                  <a:pt x="6243685" y="6577250"/>
                  <a:pt x="6243685" y="6577250"/>
                  <a:pt x="6244605" y="6578803"/>
                </a:cubicBezTo>
                <a:cubicBezTo>
                  <a:pt x="6244605" y="6578803"/>
                  <a:pt x="6244605" y="6578803"/>
                  <a:pt x="6245218" y="6579114"/>
                </a:cubicBezTo>
                <a:cubicBezTo>
                  <a:pt x="6245218" y="6579114"/>
                  <a:pt x="6245218" y="6579114"/>
                  <a:pt x="6245218" y="6571349"/>
                </a:cubicBezTo>
                <a:cubicBezTo>
                  <a:pt x="6245218" y="6571349"/>
                  <a:pt x="6245218" y="6571349"/>
                  <a:pt x="6243992" y="6571349"/>
                </a:cubicBezTo>
                <a:cubicBezTo>
                  <a:pt x="6243992" y="6571349"/>
                  <a:pt x="6243992" y="6571349"/>
                  <a:pt x="6243685" y="6572281"/>
                </a:cubicBezTo>
                <a:cubicBezTo>
                  <a:pt x="6243685" y="6572281"/>
                  <a:pt x="6243685" y="6572281"/>
                  <a:pt x="6222524" y="6572591"/>
                </a:cubicBezTo>
                <a:cubicBezTo>
                  <a:pt x="6222524" y="6568243"/>
                  <a:pt x="6222524" y="6565137"/>
                  <a:pt x="6223444" y="6564516"/>
                </a:cubicBezTo>
                <a:cubicBezTo>
                  <a:pt x="6223751" y="6564205"/>
                  <a:pt x="6224364" y="6563895"/>
                  <a:pt x="6224977" y="6563895"/>
                </a:cubicBezTo>
                <a:cubicBezTo>
                  <a:pt x="6224977" y="6563895"/>
                  <a:pt x="6224977" y="6563895"/>
                  <a:pt x="6218230" y="6559546"/>
                </a:cubicBezTo>
                <a:close/>
                <a:moveTo>
                  <a:pt x="5983809" y="6552364"/>
                </a:moveTo>
                <a:cubicBezTo>
                  <a:pt x="5982298" y="6553120"/>
                  <a:pt x="5981692" y="6555010"/>
                  <a:pt x="5982298" y="6556900"/>
                </a:cubicBezTo>
                <a:cubicBezTo>
                  <a:pt x="5982902" y="6558790"/>
                  <a:pt x="5984717" y="6559546"/>
                  <a:pt x="5985926" y="6558790"/>
                </a:cubicBezTo>
                <a:cubicBezTo>
                  <a:pt x="5987437" y="6557278"/>
                  <a:pt x="5988043" y="6555388"/>
                  <a:pt x="5987437" y="6553498"/>
                </a:cubicBezTo>
                <a:cubicBezTo>
                  <a:pt x="5986834" y="6551986"/>
                  <a:pt x="5985018" y="6551608"/>
                  <a:pt x="5983809" y="6552364"/>
                </a:cubicBezTo>
                <a:close/>
                <a:moveTo>
                  <a:pt x="5026508" y="6543672"/>
                </a:moveTo>
                <a:cubicBezTo>
                  <a:pt x="5036386" y="6543672"/>
                  <a:pt x="5043486" y="6554080"/>
                  <a:pt x="5043486" y="6568904"/>
                </a:cubicBezTo>
                <a:cubicBezTo>
                  <a:pt x="5043486" y="6581520"/>
                  <a:pt x="5036696" y="6591297"/>
                  <a:pt x="5027743" y="6591297"/>
                </a:cubicBezTo>
                <a:cubicBezTo>
                  <a:pt x="5017557" y="6591297"/>
                  <a:pt x="5010148" y="6580889"/>
                  <a:pt x="5010148" y="6566696"/>
                </a:cubicBezTo>
                <a:cubicBezTo>
                  <a:pt x="5010148" y="6553450"/>
                  <a:pt x="5017248" y="6543672"/>
                  <a:pt x="5026508" y="6543672"/>
                </a:cubicBezTo>
                <a:close/>
                <a:moveTo>
                  <a:pt x="4954742" y="6543672"/>
                </a:moveTo>
                <a:cubicBezTo>
                  <a:pt x="4963220" y="6543672"/>
                  <a:pt x="4968873" y="6552679"/>
                  <a:pt x="4968873" y="6566831"/>
                </a:cubicBezTo>
                <a:cubicBezTo>
                  <a:pt x="4968873" y="6581627"/>
                  <a:pt x="4961336" y="6592885"/>
                  <a:pt x="4951602" y="6592885"/>
                </a:cubicBezTo>
                <a:cubicBezTo>
                  <a:pt x="4947520" y="6592885"/>
                  <a:pt x="4943121" y="6590312"/>
                  <a:pt x="4941867" y="6587739"/>
                </a:cubicBezTo>
                <a:cubicBezTo>
                  <a:pt x="4940924" y="6585166"/>
                  <a:pt x="4940297" y="6581627"/>
                  <a:pt x="4940297" y="6571334"/>
                </a:cubicBezTo>
                <a:cubicBezTo>
                  <a:pt x="4940297" y="6562971"/>
                  <a:pt x="4940924" y="6557503"/>
                  <a:pt x="4942494" y="6553965"/>
                </a:cubicBezTo>
                <a:cubicBezTo>
                  <a:pt x="4944692" y="6547532"/>
                  <a:pt x="4949718" y="6543672"/>
                  <a:pt x="4954742" y="6543672"/>
                </a:cubicBezTo>
                <a:close/>
                <a:moveTo>
                  <a:pt x="5178611" y="6542084"/>
                </a:moveTo>
                <a:cubicBezTo>
                  <a:pt x="5183202" y="6542084"/>
                  <a:pt x="5187465" y="6544624"/>
                  <a:pt x="5189759" y="6548752"/>
                </a:cubicBezTo>
                <a:cubicBezTo>
                  <a:pt x="5191727" y="6552562"/>
                  <a:pt x="5192710" y="6557959"/>
                  <a:pt x="5192710" y="6566214"/>
                </a:cubicBezTo>
                <a:cubicBezTo>
                  <a:pt x="5192710" y="6582089"/>
                  <a:pt x="5188121" y="6589709"/>
                  <a:pt x="5178611" y="6589709"/>
                </a:cubicBezTo>
                <a:cubicBezTo>
                  <a:pt x="5169104" y="6589709"/>
                  <a:pt x="5162548" y="6579549"/>
                  <a:pt x="5162548" y="6564944"/>
                </a:cubicBezTo>
                <a:cubicBezTo>
                  <a:pt x="5162548" y="6551609"/>
                  <a:pt x="5169104" y="6542084"/>
                  <a:pt x="5178611" y="6542084"/>
                </a:cubicBezTo>
                <a:close/>
                <a:moveTo>
                  <a:pt x="4872968" y="6542084"/>
                </a:moveTo>
                <a:cubicBezTo>
                  <a:pt x="4877312" y="6542084"/>
                  <a:pt x="4881351" y="6544624"/>
                  <a:pt x="4883528" y="6548752"/>
                </a:cubicBezTo>
                <a:cubicBezTo>
                  <a:pt x="4885388" y="6552562"/>
                  <a:pt x="4886321" y="6557959"/>
                  <a:pt x="4886321" y="6566214"/>
                </a:cubicBezTo>
                <a:cubicBezTo>
                  <a:pt x="4886321" y="6582089"/>
                  <a:pt x="4881972" y="6589709"/>
                  <a:pt x="4872968" y="6589709"/>
                </a:cubicBezTo>
                <a:cubicBezTo>
                  <a:pt x="4863959" y="6589709"/>
                  <a:pt x="4857745" y="6579549"/>
                  <a:pt x="4857745" y="6564944"/>
                </a:cubicBezTo>
                <a:cubicBezTo>
                  <a:pt x="4857745" y="6551609"/>
                  <a:pt x="4863959" y="6542084"/>
                  <a:pt x="4872968" y="6542084"/>
                </a:cubicBezTo>
                <a:close/>
                <a:moveTo>
                  <a:pt x="5579869" y="6540496"/>
                </a:moveTo>
                <a:cubicBezTo>
                  <a:pt x="5583002" y="6540496"/>
                  <a:pt x="5585823" y="6541819"/>
                  <a:pt x="5587389" y="6544134"/>
                </a:cubicBezTo>
                <a:cubicBezTo>
                  <a:pt x="5588642" y="6546119"/>
                  <a:pt x="5589582" y="6549426"/>
                  <a:pt x="5589582" y="6551741"/>
                </a:cubicBezTo>
                <a:cubicBezTo>
                  <a:pt x="5589582" y="6553395"/>
                  <a:pt x="5588957" y="6554387"/>
                  <a:pt x="5587077" y="6554387"/>
                </a:cubicBezTo>
                <a:cubicBezTo>
                  <a:pt x="5584571" y="6554718"/>
                  <a:pt x="5578303" y="6555379"/>
                  <a:pt x="5576110" y="6555710"/>
                </a:cubicBezTo>
                <a:cubicBezTo>
                  <a:pt x="5576110" y="6555710"/>
                  <a:pt x="5576110" y="6555710"/>
                  <a:pt x="5570157" y="6556041"/>
                </a:cubicBezTo>
                <a:lnTo>
                  <a:pt x="5567337" y="6556371"/>
                </a:lnTo>
                <a:cubicBezTo>
                  <a:pt x="5566084" y="6556371"/>
                  <a:pt x="5565771" y="6555710"/>
                  <a:pt x="5565771" y="6554718"/>
                </a:cubicBezTo>
                <a:cubicBezTo>
                  <a:pt x="5565771" y="6552402"/>
                  <a:pt x="5567024" y="6548434"/>
                  <a:pt x="5569217" y="6545788"/>
                </a:cubicBezTo>
                <a:cubicBezTo>
                  <a:pt x="5571410" y="6542481"/>
                  <a:pt x="5575482" y="6540496"/>
                  <a:pt x="5579869" y="6540496"/>
                </a:cubicBezTo>
                <a:close/>
                <a:moveTo>
                  <a:pt x="6129330" y="6537321"/>
                </a:moveTo>
                <a:cubicBezTo>
                  <a:pt x="6173780" y="6537321"/>
                  <a:pt x="6173780" y="6537321"/>
                  <a:pt x="6173780" y="6537321"/>
                </a:cubicBezTo>
                <a:cubicBezTo>
                  <a:pt x="6171604" y="6544512"/>
                  <a:pt x="6169428" y="6552029"/>
                  <a:pt x="6166631" y="6559546"/>
                </a:cubicBezTo>
                <a:cubicBezTo>
                  <a:pt x="6158549" y="6559546"/>
                  <a:pt x="6135236" y="6559546"/>
                  <a:pt x="6129330" y="6559546"/>
                </a:cubicBezTo>
                <a:cubicBezTo>
                  <a:pt x="6129330" y="6554971"/>
                  <a:pt x="6129330" y="6543858"/>
                  <a:pt x="6129330" y="6537321"/>
                </a:cubicBezTo>
                <a:close/>
                <a:moveTo>
                  <a:pt x="6096878" y="6537321"/>
                </a:moveTo>
                <a:cubicBezTo>
                  <a:pt x="6108373" y="6537321"/>
                  <a:pt x="6108373" y="6537321"/>
                  <a:pt x="6108373" y="6537321"/>
                </a:cubicBezTo>
                <a:cubicBezTo>
                  <a:pt x="6119869" y="6537321"/>
                  <a:pt x="6119869" y="6537321"/>
                  <a:pt x="6119869" y="6537321"/>
                </a:cubicBezTo>
                <a:cubicBezTo>
                  <a:pt x="6119869" y="6568512"/>
                  <a:pt x="6119869" y="6568512"/>
                  <a:pt x="6119869" y="6568512"/>
                </a:cubicBezTo>
                <a:cubicBezTo>
                  <a:pt x="6164255" y="6568512"/>
                  <a:pt x="6164255" y="6568512"/>
                  <a:pt x="6164255" y="6568512"/>
                </a:cubicBezTo>
                <a:cubicBezTo>
                  <a:pt x="6163936" y="6569466"/>
                  <a:pt x="6163297" y="6570739"/>
                  <a:pt x="6162659" y="6572012"/>
                </a:cubicBezTo>
                <a:cubicBezTo>
                  <a:pt x="6160423" y="6578060"/>
                  <a:pt x="6157549" y="6584107"/>
                  <a:pt x="6154995" y="6590154"/>
                </a:cubicBezTo>
                <a:cubicBezTo>
                  <a:pt x="6124659" y="6590154"/>
                  <a:pt x="6124659" y="6590154"/>
                  <a:pt x="6124659" y="6590154"/>
                </a:cubicBezTo>
                <a:cubicBezTo>
                  <a:pt x="6119869" y="6590154"/>
                  <a:pt x="6119869" y="6590154"/>
                  <a:pt x="6119869" y="6590154"/>
                </a:cubicBezTo>
                <a:cubicBezTo>
                  <a:pt x="6119869" y="6655080"/>
                  <a:pt x="6119869" y="6655080"/>
                  <a:pt x="6119869" y="6655080"/>
                </a:cubicBezTo>
                <a:cubicBezTo>
                  <a:pt x="6116676" y="6659854"/>
                  <a:pt x="6113483" y="6663992"/>
                  <a:pt x="6110928" y="6666538"/>
                </a:cubicBezTo>
                <a:cubicBezTo>
                  <a:pt x="6110289" y="6667493"/>
                  <a:pt x="6109012" y="6668448"/>
                  <a:pt x="6108373" y="6669084"/>
                </a:cubicBezTo>
                <a:cubicBezTo>
                  <a:pt x="6107735" y="6668448"/>
                  <a:pt x="6106777" y="6667493"/>
                  <a:pt x="6105819" y="6666538"/>
                </a:cubicBezTo>
                <a:cubicBezTo>
                  <a:pt x="6103264" y="6663992"/>
                  <a:pt x="6100390" y="6659854"/>
                  <a:pt x="6096878" y="6655080"/>
                </a:cubicBezTo>
                <a:cubicBezTo>
                  <a:pt x="6096878" y="6590154"/>
                  <a:pt x="6096878" y="6590154"/>
                  <a:pt x="6096878" y="6590154"/>
                </a:cubicBezTo>
                <a:cubicBezTo>
                  <a:pt x="6092407" y="6590154"/>
                  <a:pt x="6092407" y="6590154"/>
                  <a:pt x="6092407" y="6590154"/>
                </a:cubicBezTo>
                <a:cubicBezTo>
                  <a:pt x="6062391" y="6590154"/>
                  <a:pt x="6062391" y="6590154"/>
                  <a:pt x="6062391" y="6590154"/>
                </a:cubicBezTo>
                <a:cubicBezTo>
                  <a:pt x="6059517" y="6584107"/>
                  <a:pt x="6056962" y="6578060"/>
                  <a:pt x="6054727" y="6572012"/>
                </a:cubicBezTo>
                <a:cubicBezTo>
                  <a:pt x="6054088" y="6570739"/>
                  <a:pt x="6053769" y="6569466"/>
                  <a:pt x="6053130" y="6568512"/>
                </a:cubicBezTo>
                <a:cubicBezTo>
                  <a:pt x="6096878" y="6568512"/>
                  <a:pt x="6096878" y="6568512"/>
                  <a:pt x="6096878" y="6568512"/>
                </a:cubicBezTo>
                <a:cubicBezTo>
                  <a:pt x="6096878" y="6537321"/>
                  <a:pt x="6096878" y="6537321"/>
                  <a:pt x="6096878" y="6537321"/>
                </a:cubicBezTo>
                <a:close/>
                <a:moveTo>
                  <a:pt x="6042017" y="6537321"/>
                </a:moveTo>
                <a:cubicBezTo>
                  <a:pt x="6088055" y="6537321"/>
                  <a:pt x="6088055" y="6537321"/>
                  <a:pt x="6088055" y="6537321"/>
                </a:cubicBezTo>
                <a:cubicBezTo>
                  <a:pt x="6088055" y="6543858"/>
                  <a:pt x="6088055" y="6554971"/>
                  <a:pt x="6088055" y="6559546"/>
                </a:cubicBezTo>
                <a:cubicBezTo>
                  <a:pt x="6081571" y="6559546"/>
                  <a:pt x="6057580" y="6559546"/>
                  <a:pt x="6049150" y="6559546"/>
                </a:cubicBezTo>
                <a:cubicBezTo>
                  <a:pt x="6046232" y="6552029"/>
                  <a:pt x="6043963" y="6544512"/>
                  <a:pt x="6042017" y="6537321"/>
                </a:cubicBezTo>
                <a:close/>
                <a:moveTo>
                  <a:pt x="5089323" y="6532559"/>
                </a:moveTo>
                <a:cubicBezTo>
                  <a:pt x="5089323" y="6532559"/>
                  <a:pt x="5088378" y="6532877"/>
                  <a:pt x="5087120" y="6532877"/>
                </a:cubicBezTo>
                <a:cubicBezTo>
                  <a:pt x="5087120" y="6532877"/>
                  <a:pt x="5087120" y="6532877"/>
                  <a:pt x="5067916" y="6534782"/>
                </a:cubicBezTo>
                <a:cubicBezTo>
                  <a:pt x="5066342" y="6535099"/>
                  <a:pt x="5065710" y="6535099"/>
                  <a:pt x="5065710" y="6536687"/>
                </a:cubicBezTo>
                <a:cubicBezTo>
                  <a:pt x="5065710" y="6536687"/>
                  <a:pt x="5065710" y="6536687"/>
                  <a:pt x="5065710" y="6538909"/>
                </a:cubicBezTo>
                <a:cubicBezTo>
                  <a:pt x="5065710" y="6540497"/>
                  <a:pt x="5066342" y="6540814"/>
                  <a:pt x="5069489" y="6541132"/>
                </a:cubicBezTo>
                <a:cubicBezTo>
                  <a:pt x="5074527" y="6541767"/>
                  <a:pt x="5074842" y="6543037"/>
                  <a:pt x="5074842" y="6558277"/>
                </a:cubicBezTo>
                <a:cubicBezTo>
                  <a:pt x="5074842" y="6558277"/>
                  <a:pt x="5074842" y="6558277"/>
                  <a:pt x="5074842" y="6570025"/>
                </a:cubicBezTo>
                <a:cubicBezTo>
                  <a:pt x="5074842" y="6570025"/>
                  <a:pt x="5074842" y="6570025"/>
                  <a:pt x="5074842" y="6577010"/>
                </a:cubicBezTo>
                <a:cubicBezTo>
                  <a:pt x="5074842" y="6579232"/>
                  <a:pt x="5074842" y="6581455"/>
                  <a:pt x="5074842" y="6582725"/>
                </a:cubicBezTo>
                <a:cubicBezTo>
                  <a:pt x="5074842" y="6589710"/>
                  <a:pt x="5076731" y="6594472"/>
                  <a:pt x="5080824" y="6597012"/>
                </a:cubicBezTo>
                <a:cubicBezTo>
                  <a:pt x="5084286" y="6599235"/>
                  <a:pt x="5089323" y="6600505"/>
                  <a:pt x="5094046" y="6600505"/>
                </a:cubicBezTo>
                <a:cubicBezTo>
                  <a:pt x="5100972" y="6600505"/>
                  <a:pt x="5103490" y="6598917"/>
                  <a:pt x="5112304" y="6590980"/>
                </a:cubicBezTo>
                <a:cubicBezTo>
                  <a:pt x="5113880" y="6589075"/>
                  <a:pt x="5114508" y="6588757"/>
                  <a:pt x="5115138" y="6588757"/>
                </a:cubicBezTo>
                <a:cubicBezTo>
                  <a:pt x="5115768" y="6588757"/>
                  <a:pt x="5116082" y="6589710"/>
                  <a:pt x="5116398" y="6591615"/>
                </a:cubicBezTo>
                <a:cubicBezTo>
                  <a:pt x="5117027" y="6600822"/>
                  <a:pt x="5117027" y="6600822"/>
                  <a:pt x="5118599" y="6600822"/>
                </a:cubicBezTo>
                <a:cubicBezTo>
                  <a:pt x="5118917" y="6600822"/>
                  <a:pt x="5119546" y="6600505"/>
                  <a:pt x="5120489" y="6600505"/>
                </a:cubicBezTo>
                <a:cubicBezTo>
                  <a:pt x="5120489" y="6600505"/>
                  <a:pt x="5120489" y="6600505"/>
                  <a:pt x="5138120" y="6597965"/>
                </a:cubicBezTo>
                <a:cubicBezTo>
                  <a:pt x="5139694" y="6597965"/>
                  <a:pt x="5140322" y="6597330"/>
                  <a:pt x="5140322" y="6595742"/>
                </a:cubicBezTo>
                <a:cubicBezTo>
                  <a:pt x="5140322" y="6595742"/>
                  <a:pt x="5140322" y="6595742"/>
                  <a:pt x="5140322" y="6594155"/>
                </a:cubicBezTo>
                <a:cubicBezTo>
                  <a:pt x="5140322" y="6592567"/>
                  <a:pt x="5139694" y="6592250"/>
                  <a:pt x="5137805" y="6591932"/>
                </a:cubicBezTo>
                <a:cubicBezTo>
                  <a:pt x="5132767" y="6591297"/>
                  <a:pt x="5131509" y="6590345"/>
                  <a:pt x="5131195" y="6586535"/>
                </a:cubicBezTo>
                <a:cubicBezTo>
                  <a:pt x="5130880" y="6584312"/>
                  <a:pt x="5130565" y="6577010"/>
                  <a:pt x="5130565" y="6564627"/>
                </a:cubicBezTo>
                <a:lnTo>
                  <a:pt x="5130565" y="6555419"/>
                </a:lnTo>
                <a:cubicBezTo>
                  <a:pt x="5130565" y="6552244"/>
                  <a:pt x="5130565" y="6549387"/>
                  <a:pt x="5130565" y="6546847"/>
                </a:cubicBezTo>
                <a:cubicBezTo>
                  <a:pt x="5130880" y="6541132"/>
                  <a:pt x="5130880" y="6541132"/>
                  <a:pt x="5130880" y="6537639"/>
                </a:cubicBezTo>
                <a:cubicBezTo>
                  <a:pt x="5130880" y="6537639"/>
                  <a:pt x="5130880" y="6537639"/>
                  <a:pt x="5131195" y="6534147"/>
                </a:cubicBezTo>
                <a:cubicBezTo>
                  <a:pt x="5131195" y="6532877"/>
                  <a:pt x="5130565" y="6532559"/>
                  <a:pt x="5129304" y="6532559"/>
                </a:cubicBezTo>
                <a:cubicBezTo>
                  <a:pt x="5128990" y="6532559"/>
                  <a:pt x="5128044" y="6532559"/>
                  <a:pt x="5127416" y="6532877"/>
                </a:cubicBezTo>
                <a:cubicBezTo>
                  <a:pt x="5127416" y="6532877"/>
                  <a:pt x="5127416" y="6532877"/>
                  <a:pt x="5108842" y="6534782"/>
                </a:cubicBezTo>
                <a:cubicBezTo>
                  <a:pt x="5106954" y="6534782"/>
                  <a:pt x="5106638" y="6535099"/>
                  <a:pt x="5106638" y="6536687"/>
                </a:cubicBezTo>
                <a:cubicBezTo>
                  <a:pt x="5106638" y="6536687"/>
                  <a:pt x="5106638" y="6536687"/>
                  <a:pt x="5106638" y="6538909"/>
                </a:cubicBezTo>
                <a:cubicBezTo>
                  <a:pt x="5106638" y="6540497"/>
                  <a:pt x="5107268" y="6540814"/>
                  <a:pt x="5110102" y="6541132"/>
                </a:cubicBezTo>
                <a:cubicBezTo>
                  <a:pt x="5113564" y="6541449"/>
                  <a:pt x="5114825" y="6542402"/>
                  <a:pt x="5115138" y="6544942"/>
                </a:cubicBezTo>
                <a:cubicBezTo>
                  <a:pt x="5115453" y="6546212"/>
                  <a:pt x="5115768" y="6553197"/>
                  <a:pt x="5115768" y="6558277"/>
                </a:cubicBezTo>
                <a:cubicBezTo>
                  <a:pt x="5115768" y="6558277"/>
                  <a:pt x="5115768" y="6558277"/>
                  <a:pt x="5115768" y="6564627"/>
                </a:cubicBezTo>
                <a:cubicBezTo>
                  <a:pt x="5115768" y="6575105"/>
                  <a:pt x="5115453" y="6578280"/>
                  <a:pt x="5113564" y="6581455"/>
                </a:cubicBezTo>
                <a:cubicBezTo>
                  <a:pt x="5111359" y="6585900"/>
                  <a:pt x="5106009" y="6588757"/>
                  <a:pt x="5100026" y="6588757"/>
                </a:cubicBezTo>
                <a:cubicBezTo>
                  <a:pt x="5096249" y="6588757"/>
                  <a:pt x="5093416" y="6587487"/>
                  <a:pt x="5091842" y="6585265"/>
                </a:cubicBezTo>
                <a:cubicBezTo>
                  <a:pt x="5089954" y="6582407"/>
                  <a:pt x="5089639" y="6580502"/>
                  <a:pt x="5089639" y="6568437"/>
                </a:cubicBezTo>
                <a:cubicBezTo>
                  <a:pt x="5089639" y="6568437"/>
                  <a:pt x="5089639" y="6568437"/>
                  <a:pt x="5089639" y="6557959"/>
                </a:cubicBezTo>
                <a:cubicBezTo>
                  <a:pt x="5089639" y="6551609"/>
                  <a:pt x="5089954" y="6543354"/>
                  <a:pt x="5090582" y="6537004"/>
                </a:cubicBezTo>
                <a:cubicBezTo>
                  <a:pt x="5090582" y="6535734"/>
                  <a:pt x="5090582" y="6534782"/>
                  <a:pt x="5090582" y="6534147"/>
                </a:cubicBezTo>
                <a:cubicBezTo>
                  <a:pt x="5090582" y="6533194"/>
                  <a:pt x="5090268" y="6532559"/>
                  <a:pt x="5089323" y="6532559"/>
                </a:cubicBezTo>
                <a:close/>
                <a:moveTo>
                  <a:pt x="5027612" y="6532559"/>
                </a:moveTo>
                <a:cubicBezTo>
                  <a:pt x="5017451" y="6532559"/>
                  <a:pt x="5009832" y="6535749"/>
                  <a:pt x="5003796" y="6542129"/>
                </a:cubicBezTo>
                <a:cubicBezTo>
                  <a:pt x="4997764" y="6548828"/>
                  <a:pt x="4994273" y="6558078"/>
                  <a:pt x="4994273" y="6568605"/>
                </a:cubicBezTo>
                <a:cubicBezTo>
                  <a:pt x="4994273" y="6588382"/>
                  <a:pt x="5006339" y="6600822"/>
                  <a:pt x="5025071" y="6600822"/>
                </a:cubicBezTo>
                <a:cubicBezTo>
                  <a:pt x="5036184" y="6600822"/>
                  <a:pt x="5045073" y="6596994"/>
                  <a:pt x="5051107" y="6589658"/>
                </a:cubicBezTo>
                <a:cubicBezTo>
                  <a:pt x="5056187" y="6583278"/>
                  <a:pt x="5059361" y="6574027"/>
                  <a:pt x="5059361" y="6565096"/>
                </a:cubicBezTo>
                <a:cubicBezTo>
                  <a:pt x="5059361" y="6558078"/>
                  <a:pt x="5057457" y="6551698"/>
                  <a:pt x="5054599" y="6546276"/>
                </a:cubicBezTo>
                <a:cubicBezTo>
                  <a:pt x="5049520" y="6537344"/>
                  <a:pt x="5039677" y="6532559"/>
                  <a:pt x="5027612" y="6532559"/>
                </a:cubicBezTo>
                <a:close/>
                <a:moveTo>
                  <a:pt x="4803177" y="6532559"/>
                </a:moveTo>
                <a:cubicBezTo>
                  <a:pt x="4798465" y="6532559"/>
                  <a:pt x="4791238" y="6533525"/>
                  <a:pt x="4786838" y="6534491"/>
                </a:cubicBezTo>
                <a:cubicBezTo>
                  <a:pt x="4782755" y="6535778"/>
                  <a:pt x="4781810" y="6536744"/>
                  <a:pt x="4781497" y="6540285"/>
                </a:cubicBezTo>
                <a:lnTo>
                  <a:pt x="4780556" y="6547366"/>
                </a:lnTo>
                <a:cubicBezTo>
                  <a:pt x="4780556" y="6547366"/>
                  <a:pt x="4780556" y="6547366"/>
                  <a:pt x="4780556" y="6548010"/>
                </a:cubicBezTo>
                <a:cubicBezTo>
                  <a:pt x="4780556" y="6549297"/>
                  <a:pt x="4780870" y="6549619"/>
                  <a:pt x="4781497" y="6549619"/>
                </a:cubicBezTo>
                <a:cubicBezTo>
                  <a:pt x="4781810" y="6549619"/>
                  <a:pt x="4782440" y="6549619"/>
                  <a:pt x="4783384" y="6548976"/>
                </a:cubicBezTo>
                <a:cubicBezTo>
                  <a:pt x="4788409" y="6546079"/>
                  <a:pt x="4795636" y="6543825"/>
                  <a:pt x="4801291" y="6543825"/>
                </a:cubicBezTo>
                <a:cubicBezTo>
                  <a:pt x="4809776" y="6543825"/>
                  <a:pt x="4812916" y="6547366"/>
                  <a:pt x="4812916" y="6556379"/>
                </a:cubicBezTo>
                <a:cubicBezTo>
                  <a:pt x="4812916" y="6556379"/>
                  <a:pt x="4812916" y="6556379"/>
                  <a:pt x="4812916" y="6558632"/>
                </a:cubicBezTo>
                <a:cubicBezTo>
                  <a:pt x="4812916" y="6562817"/>
                  <a:pt x="4812288" y="6563461"/>
                  <a:pt x="4804747" y="6565070"/>
                </a:cubicBezTo>
                <a:cubicBezTo>
                  <a:pt x="4804747" y="6565070"/>
                  <a:pt x="4804747" y="6565070"/>
                  <a:pt x="4787782" y="6568611"/>
                </a:cubicBezTo>
                <a:cubicBezTo>
                  <a:pt x="4781185" y="6569898"/>
                  <a:pt x="4780870" y="6569898"/>
                  <a:pt x="4779927" y="6571508"/>
                </a:cubicBezTo>
                <a:cubicBezTo>
                  <a:pt x="4778041" y="6574405"/>
                  <a:pt x="4776786" y="6579877"/>
                  <a:pt x="4776786" y="6584705"/>
                </a:cubicBezTo>
                <a:cubicBezTo>
                  <a:pt x="4776786" y="6594040"/>
                  <a:pt x="4783069" y="6601444"/>
                  <a:pt x="4791238" y="6601444"/>
                </a:cubicBezTo>
                <a:cubicBezTo>
                  <a:pt x="4795636" y="6601444"/>
                  <a:pt x="4800350" y="6600156"/>
                  <a:pt x="4804120" y="6597903"/>
                </a:cubicBezTo>
                <a:cubicBezTo>
                  <a:pt x="4805690" y="6596937"/>
                  <a:pt x="4811032" y="6593074"/>
                  <a:pt x="4811661" y="6592109"/>
                </a:cubicBezTo>
                <a:cubicBezTo>
                  <a:pt x="4812288" y="6592109"/>
                  <a:pt x="4812602" y="6591787"/>
                  <a:pt x="4812602" y="6591787"/>
                </a:cubicBezTo>
                <a:cubicBezTo>
                  <a:pt x="4813231" y="6591787"/>
                  <a:pt x="4813545" y="6592753"/>
                  <a:pt x="4813545" y="6595328"/>
                </a:cubicBezTo>
                <a:cubicBezTo>
                  <a:pt x="4813545" y="6596293"/>
                  <a:pt x="4813859" y="6599512"/>
                  <a:pt x="4814174" y="6600478"/>
                </a:cubicBezTo>
                <a:cubicBezTo>
                  <a:pt x="4814488" y="6602087"/>
                  <a:pt x="4815117" y="6602409"/>
                  <a:pt x="4816372" y="6602409"/>
                </a:cubicBezTo>
                <a:cubicBezTo>
                  <a:pt x="4817630" y="6602409"/>
                  <a:pt x="4818573" y="6602409"/>
                  <a:pt x="4819200" y="6602409"/>
                </a:cubicBezTo>
                <a:cubicBezTo>
                  <a:pt x="4819200" y="6602409"/>
                  <a:pt x="4819200" y="6602409"/>
                  <a:pt x="4834596" y="6599512"/>
                </a:cubicBezTo>
                <a:cubicBezTo>
                  <a:pt x="4836794" y="6598868"/>
                  <a:pt x="4837109" y="6598868"/>
                  <a:pt x="4837109" y="6597259"/>
                </a:cubicBezTo>
                <a:cubicBezTo>
                  <a:pt x="4837109" y="6597259"/>
                  <a:pt x="4837109" y="6597259"/>
                  <a:pt x="4837109" y="6595328"/>
                </a:cubicBezTo>
                <a:cubicBezTo>
                  <a:pt x="4837109" y="6593718"/>
                  <a:pt x="4836480" y="6593074"/>
                  <a:pt x="4833968" y="6593074"/>
                </a:cubicBezTo>
                <a:cubicBezTo>
                  <a:pt x="4830825" y="6592753"/>
                  <a:pt x="4829570" y="6592109"/>
                  <a:pt x="4828312" y="6591465"/>
                </a:cubicBezTo>
                <a:cubicBezTo>
                  <a:pt x="4826740" y="6589856"/>
                  <a:pt x="4826740" y="6589856"/>
                  <a:pt x="4826740" y="6576336"/>
                </a:cubicBezTo>
                <a:cubicBezTo>
                  <a:pt x="4826740" y="6576336"/>
                  <a:pt x="4826740" y="6576336"/>
                  <a:pt x="4827371" y="6551551"/>
                </a:cubicBezTo>
                <a:cubicBezTo>
                  <a:pt x="4827371" y="6538675"/>
                  <a:pt x="4819828" y="6532559"/>
                  <a:pt x="4803177" y="6532559"/>
                </a:cubicBezTo>
                <a:close/>
                <a:moveTo>
                  <a:pt x="6236007" y="6532558"/>
                </a:moveTo>
                <a:cubicBezTo>
                  <a:pt x="6236007" y="6532558"/>
                  <a:pt x="6236007" y="6532558"/>
                  <a:pt x="6230040" y="6533843"/>
                </a:cubicBezTo>
                <a:cubicBezTo>
                  <a:pt x="6230040" y="6533843"/>
                  <a:pt x="6230040" y="6533843"/>
                  <a:pt x="6230040" y="6534806"/>
                </a:cubicBezTo>
                <a:cubicBezTo>
                  <a:pt x="6234349" y="6535448"/>
                  <a:pt x="6237995" y="6538659"/>
                  <a:pt x="6238658" y="6541869"/>
                </a:cubicBezTo>
                <a:cubicBezTo>
                  <a:pt x="6239653" y="6546364"/>
                  <a:pt x="6236007" y="6551501"/>
                  <a:pt x="6231035" y="6551822"/>
                </a:cubicBezTo>
                <a:cubicBezTo>
                  <a:pt x="6231035" y="6551822"/>
                  <a:pt x="6231035" y="6551822"/>
                  <a:pt x="6227720" y="6538980"/>
                </a:cubicBezTo>
                <a:cubicBezTo>
                  <a:pt x="6227720" y="6538980"/>
                  <a:pt x="6227720" y="6538980"/>
                  <a:pt x="6228714" y="6537374"/>
                </a:cubicBezTo>
                <a:cubicBezTo>
                  <a:pt x="6228714" y="6537374"/>
                  <a:pt x="6228714" y="6537374"/>
                  <a:pt x="6228383" y="6536411"/>
                </a:cubicBezTo>
                <a:cubicBezTo>
                  <a:pt x="6228383" y="6536411"/>
                  <a:pt x="6228383" y="6536411"/>
                  <a:pt x="6222417" y="6538016"/>
                </a:cubicBezTo>
                <a:cubicBezTo>
                  <a:pt x="6222417" y="6538016"/>
                  <a:pt x="6222417" y="6538016"/>
                  <a:pt x="6222748" y="6539301"/>
                </a:cubicBezTo>
                <a:cubicBezTo>
                  <a:pt x="6222748" y="6539301"/>
                  <a:pt x="6222748" y="6539301"/>
                  <a:pt x="6225068" y="6540264"/>
                </a:cubicBezTo>
                <a:cubicBezTo>
                  <a:pt x="6225068" y="6540264"/>
                  <a:pt x="6225068" y="6540264"/>
                  <a:pt x="6227720" y="6552785"/>
                </a:cubicBezTo>
                <a:cubicBezTo>
                  <a:pt x="6223743" y="6554391"/>
                  <a:pt x="6218771" y="6551822"/>
                  <a:pt x="6217776" y="6547648"/>
                </a:cubicBezTo>
                <a:cubicBezTo>
                  <a:pt x="6217113" y="6544759"/>
                  <a:pt x="6217776" y="6541869"/>
                  <a:pt x="6220096" y="6539943"/>
                </a:cubicBezTo>
                <a:cubicBezTo>
                  <a:pt x="6220096" y="6539943"/>
                  <a:pt x="6220096" y="6539943"/>
                  <a:pt x="6219102" y="6538980"/>
                </a:cubicBezTo>
                <a:cubicBezTo>
                  <a:pt x="6219102" y="6538980"/>
                  <a:pt x="6219102" y="6538980"/>
                  <a:pt x="6213467" y="6540264"/>
                </a:cubicBezTo>
                <a:cubicBezTo>
                  <a:pt x="6213799" y="6542832"/>
                  <a:pt x="6214130" y="6544438"/>
                  <a:pt x="6214793" y="6547006"/>
                </a:cubicBezTo>
                <a:cubicBezTo>
                  <a:pt x="6216782" y="6554712"/>
                  <a:pt x="6221422" y="6561133"/>
                  <a:pt x="6231698" y="6558244"/>
                </a:cubicBezTo>
                <a:cubicBezTo>
                  <a:pt x="6241641" y="6555675"/>
                  <a:pt x="6243630" y="6548612"/>
                  <a:pt x="6241973" y="6541227"/>
                </a:cubicBezTo>
                <a:cubicBezTo>
                  <a:pt x="6240979" y="6537374"/>
                  <a:pt x="6239321" y="6535127"/>
                  <a:pt x="6236007" y="6532558"/>
                </a:cubicBezTo>
                <a:close/>
                <a:moveTo>
                  <a:pt x="5837231" y="6532558"/>
                </a:moveTo>
                <a:cubicBezTo>
                  <a:pt x="5836278" y="6532558"/>
                  <a:pt x="5835644" y="6533195"/>
                  <a:pt x="5835644" y="6534151"/>
                </a:cubicBezTo>
                <a:cubicBezTo>
                  <a:pt x="5835644" y="6534151"/>
                  <a:pt x="5835644" y="6534151"/>
                  <a:pt x="5835644" y="6536381"/>
                </a:cubicBezTo>
                <a:cubicBezTo>
                  <a:pt x="5835644" y="6537974"/>
                  <a:pt x="5835961" y="6538293"/>
                  <a:pt x="5836915" y="6538612"/>
                </a:cubicBezTo>
                <a:cubicBezTo>
                  <a:pt x="5839771" y="6539567"/>
                  <a:pt x="5840406" y="6539886"/>
                  <a:pt x="5841676" y="6543072"/>
                </a:cubicBezTo>
                <a:cubicBezTo>
                  <a:pt x="5843581" y="6547532"/>
                  <a:pt x="5845486" y="6552311"/>
                  <a:pt x="5847074" y="6555816"/>
                </a:cubicBezTo>
                <a:cubicBezTo>
                  <a:pt x="5851518" y="6566330"/>
                  <a:pt x="5855963" y="6576843"/>
                  <a:pt x="5860408" y="6587357"/>
                </a:cubicBezTo>
                <a:cubicBezTo>
                  <a:pt x="5863901" y="6596278"/>
                  <a:pt x="5863901" y="6596597"/>
                  <a:pt x="5865488" y="6597234"/>
                </a:cubicBezTo>
                <a:cubicBezTo>
                  <a:pt x="5865806" y="6597552"/>
                  <a:pt x="5866123" y="6597871"/>
                  <a:pt x="5866123" y="6598190"/>
                </a:cubicBezTo>
                <a:cubicBezTo>
                  <a:pt x="5865806" y="6598827"/>
                  <a:pt x="5865488" y="6599783"/>
                  <a:pt x="5865171" y="6600738"/>
                </a:cubicBezTo>
                <a:cubicBezTo>
                  <a:pt x="5863266" y="6607748"/>
                  <a:pt x="5858503" y="6611571"/>
                  <a:pt x="5851518" y="6611571"/>
                </a:cubicBezTo>
                <a:cubicBezTo>
                  <a:pt x="5848026" y="6611571"/>
                  <a:pt x="5845168" y="6610934"/>
                  <a:pt x="5841358" y="6609978"/>
                </a:cubicBezTo>
                <a:cubicBezTo>
                  <a:pt x="5841041" y="6609978"/>
                  <a:pt x="5840724" y="6609978"/>
                  <a:pt x="5840406" y="6609978"/>
                </a:cubicBezTo>
                <a:cubicBezTo>
                  <a:pt x="5839455" y="6609978"/>
                  <a:pt x="5839136" y="6610296"/>
                  <a:pt x="5839136" y="6611889"/>
                </a:cubicBezTo>
                <a:cubicBezTo>
                  <a:pt x="5839136" y="6611889"/>
                  <a:pt x="5839136" y="6611889"/>
                  <a:pt x="5839136" y="6614119"/>
                </a:cubicBezTo>
                <a:cubicBezTo>
                  <a:pt x="5838818" y="6615075"/>
                  <a:pt x="5838818" y="6616031"/>
                  <a:pt x="5838818" y="6617305"/>
                </a:cubicBezTo>
                <a:cubicBezTo>
                  <a:pt x="5838818" y="6623996"/>
                  <a:pt x="5840088" y="6624633"/>
                  <a:pt x="5850566" y="6624633"/>
                </a:cubicBezTo>
                <a:cubicBezTo>
                  <a:pt x="5855646" y="6624633"/>
                  <a:pt x="5861043" y="6622403"/>
                  <a:pt x="5864218" y="6618898"/>
                </a:cubicBezTo>
                <a:cubicBezTo>
                  <a:pt x="5867711" y="6615075"/>
                  <a:pt x="5868346" y="6613482"/>
                  <a:pt x="5874696" y="6596597"/>
                </a:cubicBezTo>
                <a:cubicBezTo>
                  <a:pt x="5877554" y="6589269"/>
                  <a:pt x="5880094" y="6582578"/>
                  <a:pt x="5882634" y="6575569"/>
                </a:cubicBezTo>
                <a:cubicBezTo>
                  <a:pt x="5882634" y="6575569"/>
                  <a:pt x="5882634" y="6575569"/>
                  <a:pt x="5889619" y="6558046"/>
                </a:cubicBezTo>
                <a:cubicBezTo>
                  <a:pt x="5890889" y="6554860"/>
                  <a:pt x="5892159" y="6551674"/>
                  <a:pt x="5893429" y="6548170"/>
                </a:cubicBezTo>
                <a:cubicBezTo>
                  <a:pt x="5896287" y="6540205"/>
                  <a:pt x="5896604" y="6539886"/>
                  <a:pt x="5899461" y="6538612"/>
                </a:cubicBezTo>
                <a:cubicBezTo>
                  <a:pt x="5900731" y="6537974"/>
                  <a:pt x="5900731" y="6537656"/>
                  <a:pt x="5900731" y="6536381"/>
                </a:cubicBezTo>
                <a:lnTo>
                  <a:pt x="5900731" y="6534151"/>
                </a:lnTo>
                <a:cubicBezTo>
                  <a:pt x="5900731" y="6533195"/>
                  <a:pt x="5900414" y="6532558"/>
                  <a:pt x="5899144" y="6532558"/>
                </a:cubicBezTo>
                <a:cubicBezTo>
                  <a:pt x="5898827" y="6532558"/>
                  <a:pt x="5898509" y="6532558"/>
                  <a:pt x="5897874" y="6532877"/>
                </a:cubicBezTo>
                <a:cubicBezTo>
                  <a:pt x="5895651" y="6532877"/>
                  <a:pt x="5893111" y="6532877"/>
                  <a:pt x="5890254" y="6532877"/>
                </a:cubicBezTo>
                <a:cubicBezTo>
                  <a:pt x="5886761" y="6532877"/>
                  <a:pt x="5883269" y="6532877"/>
                  <a:pt x="5880729" y="6532558"/>
                </a:cubicBezTo>
                <a:cubicBezTo>
                  <a:pt x="5880729" y="6532558"/>
                  <a:pt x="5880729" y="6532558"/>
                  <a:pt x="5879459" y="6532558"/>
                </a:cubicBezTo>
                <a:cubicBezTo>
                  <a:pt x="5878506" y="6532558"/>
                  <a:pt x="5878189" y="6532877"/>
                  <a:pt x="5878189" y="6534151"/>
                </a:cubicBezTo>
                <a:cubicBezTo>
                  <a:pt x="5878189" y="6534151"/>
                  <a:pt x="5878189" y="6534151"/>
                  <a:pt x="5878189" y="6536381"/>
                </a:cubicBezTo>
                <a:cubicBezTo>
                  <a:pt x="5878189" y="6538293"/>
                  <a:pt x="5878189" y="6538293"/>
                  <a:pt x="5881364" y="6538930"/>
                </a:cubicBezTo>
                <a:cubicBezTo>
                  <a:pt x="5883904" y="6539567"/>
                  <a:pt x="5885174" y="6540842"/>
                  <a:pt x="5885174" y="6542753"/>
                </a:cubicBezTo>
                <a:cubicBezTo>
                  <a:pt x="5885174" y="6545302"/>
                  <a:pt x="5874061" y="6580985"/>
                  <a:pt x="5873109" y="6580985"/>
                </a:cubicBezTo>
                <a:cubicBezTo>
                  <a:pt x="5873109" y="6580985"/>
                  <a:pt x="5872791" y="6580348"/>
                  <a:pt x="5871840" y="6578118"/>
                </a:cubicBezTo>
                <a:cubicBezTo>
                  <a:pt x="5870886" y="6575569"/>
                  <a:pt x="5869299" y="6571427"/>
                  <a:pt x="5868346" y="6569197"/>
                </a:cubicBezTo>
                <a:cubicBezTo>
                  <a:pt x="5868346" y="6569197"/>
                  <a:pt x="5868346" y="6569197"/>
                  <a:pt x="5866441" y="6563781"/>
                </a:cubicBezTo>
                <a:cubicBezTo>
                  <a:pt x="5866441" y="6563781"/>
                  <a:pt x="5866441" y="6563781"/>
                  <a:pt x="5862313" y="6552949"/>
                </a:cubicBezTo>
                <a:cubicBezTo>
                  <a:pt x="5861678" y="6550718"/>
                  <a:pt x="5860726" y="6548488"/>
                  <a:pt x="5860091" y="6546258"/>
                </a:cubicBezTo>
                <a:cubicBezTo>
                  <a:pt x="5859456" y="6545302"/>
                  <a:pt x="5859138" y="6544028"/>
                  <a:pt x="5859138" y="6543391"/>
                </a:cubicBezTo>
                <a:cubicBezTo>
                  <a:pt x="5859138" y="6541479"/>
                  <a:pt x="5860726" y="6540205"/>
                  <a:pt x="5863266" y="6539567"/>
                </a:cubicBezTo>
                <a:cubicBezTo>
                  <a:pt x="5868028" y="6538293"/>
                  <a:pt x="5868028" y="6538293"/>
                  <a:pt x="5868028" y="6536381"/>
                </a:cubicBezTo>
                <a:cubicBezTo>
                  <a:pt x="5868028" y="6536381"/>
                  <a:pt x="5868028" y="6536381"/>
                  <a:pt x="5868028" y="6534151"/>
                </a:cubicBezTo>
                <a:cubicBezTo>
                  <a:pt x="5868028" y="6533195"/>
                  <a:pt x="5867393" y="6532558"/>
                  <a:pt x="5866441" y="6532558"/>
                </a:cubicBezTo>
                <a:cubicBezTo>
                  <a:pt x="5866441" y="6532558"/>
                  <a:pt x="5866441" y="6532558"/>
                  <a:pt x="5865171" y="6532558"/>
                </a:cubicBezTo>
                <a:cubicBezTo>
                  <a:pt x="5862948" y="6532877"/>
                  <a:pt x="5856916" y="6532877"/>
                  <a:pt x="5853423" y="6532877"/>
                </a:cubicBezTo>
                <a:cubicBezTo>
                  <a:pt x="5850883" y="6532877"/>
                  <a:pt x="5839136" y="6532877"/>
                  <a:pt x="5838184" y="6532558"/>
                </a:cubicBezTo>
                <a:cubicBezTo>
                  <a:pt x="5838184" y="6532558"/>
                  <a:pt x="5838184" y="6532558"/>
                  <a:pt x="5837231" y="6532558"/>
                </a:cubicBezTo>
                <a:close/>
                <a:moveTo>
                  <a:pt x="5758711" y="6532558"/>
                </a:moveTo>
                <a:cubicBezTo>
                  <a:pt x="5758391" y="6532558"/>
                  <a:pt x="5758072" y="6532558"/>
                  <a:pt x="5757429" y="6532877"/>
                </a:cubicBezTo>
                <a:cubicBezTo>
                  <a:pt x="5757429" y="6532877"/>
                  <a:pt x="5757429" y="6532877"/>
                  <a:pt x="5756469" y="6532877"/>
                </a:cubicBezTo>
                <a:cubicBezTo>
                  <a:pt x="5756469" y="6532877"/>
                  <a:pt x="5756469" y="6532877"/>
                  <a:pt x="5737876" y="6534791"/>
                </a:cubicBezTo>
                <a:cubicBezTo>
                  <a:pt x="5735953" y="6535110"/>
                  <a:pt x="5735632" y="6535429"/>
                  <a:pt x="5735632" y="6536705"/>
                </a:cubicBezTo>
                <a:cubicBezTo>
                  <a:pt x="5735632" y="6536705"/>
                  <a:pt x="5735632" y="6536705"/>
                  <a:pt x="5735632" y="6539258"/>
                </a:cubicBezTo>
                <a:cubicBezTo>
                  <a:pt x="5735632" y="6540534"/>
                  <a:pt x="5736274" y="6540853"/>
                  <a:pt x="5739159" y="6541172"/>
                </a:cubicBezTo>
                <a:cubicBezTo>
                  <a:pt x="5744608" y="6541810"/>
                  <a:pt x="5744929" y="6542767"/>
                  <a:pt x="5744929" y="6558399"/>
                </a:cubicBezTo>
                <a:lnTo>
                  <a:pt x="5744929" y="6569245"/>
                </a:lnTo>
                <a:cubicBezTo>
                  <a:pt x="5744929" y="6578178"/>
                  <a:pt x="5744608" y="6584239"/>
                  <a:pt x="5744608" y="6587430"/>
                </a:cubicBezTo>
                <a:cubicBezTo>
                  <a:pt x="5744286" y="6590301"/>
                  <a:pt x="5743647" y="6590939"/>
                  <a:pt x="5739478" y="6592534"/>
                </a:cubicBezTo>
                <a:cubicBezTo>
                  <a:pt x="5735632" y="6593810"/>
                  <a:pt x="5735632" y="6593810"/>
                  <a:pt x="5735632" y="6595405"/>
                </a:cubicBezTo>
                <a:cubicBezTo>
                  <a:pt x="5735632" y="6595405"/>
                  <a:pt x="5735632" y="6595405"/>
                  <a:pt x="5735632" y="6597638"/>
                </a:cubicBezTo>
                <a:cubicBezTo>
                  <a:pt x="5735632" y="6598914"/>
                  <a:pt x="5735632" y="6599233"/>
                  <a:pt x="5736913" y="6599233"/>
                </a:cubicBezTo>
                <a:cubicBezTo>
                  <a:pt x="5736913" y="6599233"/>
                  <a:pt x="5736913" y="6599233"/>
                  <a:pt x="5737876" y="6599233"/>
                </a:cubicBezTo>
                <a:cubicBezTo>
                  <a:pt x="5741081" y="6599233"/>
                  <a:pt x="5747493" y="6598914"/>
                  <a:pt x="5752302" y="6598914"/>
                </a:cubicBezTo>
                <a:cubicBezTo>
                  <a:pt x="5757429" y="6598914"/>
                  <a:pt x="5763199" y="6599233"/>
                  <a:pt x="5766726" y="6599233"/>
                </a:cubicBezTo>
                <a:cubicBezTo>
                  <a:pt x="5766726" y="6599233"/>
                  <a:pt x="5766726" y="6599233"/>
                  <a:pt x="5767687" y="6599233"/>
                </a:cubicBezTo>
                <a:cubicBezTo>
                  <a:pt x="5768649" y="6599233"/>
                  <a:pt x="5768969" y="6598914"/>
                  <a:pt x="5768969" y="6597638"/>
                </a:cubicBezTo>
                <a:cubicBezTo>
                  <a:pt x="5768969" y="6597638"/>
                  <a:pt x="5768969" y="6597638"/>
                  <a:pt x="5768969" y="6595405"/>
                </a:cubicBezTo>
                <a:cubicBezTo>
                  <a:pt x="5768969" y="6593810"/>
                  <a:pt x="5768969" y="6593491"/>
                  <a:pt x="5765124" y="6592534"/>
                </a:cubicBezTo>
                <a:cubicBezTo>
                  <a:pt x="5761276" y="6591258"/>
                  <a:pt x="5760314" y="6590301"/>
                  <a:pt x="5759994" y="6587430"/>
                </a:cubicBezTo>
                <a:cubicBezTo>
                  <a:pt x="5759994" y="6584239"/>
                  <a:pt x="5759994" y="6577221"/>
                  <a:pt x="5759994" y="6569245"/>
                </a:cubicBezTo>
                <a:cubicBezTo>
                  <a:pt x="5759994" y="6569245"/>
                  <a:pt x="5759994" y="6569245"/>
                  <a:pt x="5759994" y="6562865"/>
                </a:cubicBezTo>
                <a:cubicBezTo>
                  <a:pt x="5759994" y="6555528"/>
                  <a:pt x="5759994" y="6542448"/>
                  <a:pt x="5759994" y="6540215"/>
                </a:cubicBezTo>
                <a:cubicBezTo>
                  <a:pt x="5760314" y="6535429"/>
                  <a:pt x="5760314" y="6535429"/>
                  <a:pt x="5760314" y="6535110"/>
                </a:cubicBezTo>
                <a:cubicBezTo>
                  <a:pt x="5760314" y="6533515"/>
                  <a:pt x="5759675" y="6532558"/>
                  <a:pt x="5758711" y="6532558"/>
                </a:cubicBezTo>
                <a:close/>
                <a:moveTo>
                  <a:pt x="5705788" y="6532558"/>
                </a:moveTo>
                <a:cubicBezTo>
                  <a:pt x="5689595" y="6532558"/>
                  <a:pt x="5680070" y="6540214"/>
                  <a:pt x="5680070" y="6553292"/>
                </a:cubicBezTo>
                <a:cubicBezTo>
                  <a:pt x="5680070" y="6563181"/>
                  <a:pt x="5684197" y="6567647"/>
                  <a:pt x="5701025" y="6575621"/>
                </a:cubicBezTo>
                <a:cubicBezTo>
                  <a:pt x="5708327" y="6578811"/>
                  <a:pt x="5710233" y="6581044"/>
                  <a:pt x="5710233" y="6584872"/>
                </a:cubicBezTo>
                <a:cubicBezTo>
                  <a:pt x="5710233" y="6589976"/>
                  <a:pt x="5705470" y="6593804"/>
                  <a:pt x="5699119" y="6593804"/>
                </a:cubicBezTo>
                <a:cubicBezTo>
                  <a:pt x="5692770" y="6593804"/>
                  <a:pt x="5687055" y="6590295"/>
                  <a:pt x="5686102" y="6585829"/>
                </a:cubicBezTo>
                <a:cubicBezTo>
                  <a:pt x="5685150" y="6582320"/>
                  <a:pt x="5685150" y="6582320"/>
                  <a:pt x="5683880" y="6582320"/>
                </a:cubicBezTo>
                <a:cubicBezTo>
                  <a:pt x="5683880" y="6582320"/>
                  <a:pt x="5683880" y="6582320"/>
                  <a:pt x="5681657" y="6582320"/>
                </a:cubicBezTo>
                <a:cubicBezTo>
                  <a:pt x="5680070" y="6582320"/>
                  <a:pt x="5679434" y="6582958"/>
                  <a:pt x="5679434" y="6584553"/>
                </a:cubicBezTo>
                <a:cubicBezTo>
                  <a:pt x="5679434" y="6584553"/>
                  <a:pt x="5679434" y="6584553"/>
                  <a:pt x="5678483" y="6593485"/>
                </a:cubicBezTo>
                <a:cubicBezTo>
                  <a:pt x="5678483" y="6595717"/>
                  <a:pt x="5678800" y="6596355"/>
                  <a:pt x="5680705" y="6597312"/>
                </a:cubicBezTo>
                <a:cubicBezTo>
                  <a:pt x="5684832" y="6599545"/>
                  <a:pt x="5691500" y="6600821"/>
                  <a:pt x="5697533" y="6600821"/>
                </a:cubicBezTo>
                <a:cubicBezTo>
                  <a:pt x="5714043" y="6600821"/>
                  <a:pt x="5724521" y="6592847"/>
                  <a:pt x="5724521" y="6580725"/>
                </a:cubicBezTo>
                <a:cubicBezTo>
                  <a:pt x="5724521" y="6573388"/>
                  <a:pt x="5719757" y="6567009"/>
                  <a:pt x="5711185" y="6562862"/>
                </a:cubicBezTo>
                <a:cubicBezTo>
                  <a:pt x="5702613" y="6559034"/>
                  <a:pt x="5702613" y="6559034"/>
                  <a:pt x="5699755" y="6557439"/>
                </a:cubicBezTo>
                <a:cubicBezTo>
                  <a:pt x="5694675" y="6554249"/>
                  <a:pt x="5692770" y="6552016"/>
                  <a:pt x="5692770" y="6548508"/>
                </a:cubicBezTo>
                <a:cubicBezTo>
                  <a:pt x="5692770" y="6543085"/>
                  <a:pt x="5696897" y="6539895"/>
                  <a:pt x="5703248" y="6539895"/>
                </a:cubicBezTo>
                <a:cubicBezTo>
                  <a:pt x="5708963" y="6539895"/>
                  <a:pt x="5712773" y="6541809"/>
                  <a:pt x="5714360" y="6545318"/>
                </a:cubicBezTo>
                <a:cubicBezTo>
                  <a:pt x="5715630" y="6548827"/>
                  <a:pt x="5715630" y="6548827"/>
                  <a:pt x="5716901" y="6548827"/>
                </a:cubicBezTo>
                <a:cubicBezTo>
                  <a:pt x="5716901" y="6548827"/>
                  <a:pt x="5716901" y="6548827"/>
                  <a:pt x="5719123" y="6548827"/>
                </a:cubicBezTo>
                <a:cubicBezTo>
                  <a:pt x="5720393" y="6548827"/>
                  <a:pt x="5720710" y="6548508"/>
                  <a:pt x="5720710" y="6546275"/>
                </a:cubicBezTo>
                <a:lnTo>
                  <a:pt x="5721663" y="6538300"/>
                </a:lnTo>
                <a:cubicBezTo>
                  <a:pt x="5721663" y="6538300"/>
                  <a:pt x="5721663" y="6538300"/>
                  <a:pt x="5721663" y="6537981"/>
                </a:cubicBezTo>
                <a:cubicBezTo>
                  <a:pt x="5721663" y="6536386"/>
                  <a:pt x="5721027" y="6535748"/>
                  <a:pt x="5719123" y="6534791"/>
                </a:cubicBezTo>
                <a:cubicBezTo>
                  <a:pt x="5715947" y="6533515"/>
                  <a:pt x="5710550" y="6532558"/>
                  <a:pt x="5705788" y="6532558"/>
                </a:cubicBezTo>
                <a:close/>
                <a:moveTo>
                  <a:pt x="5638758" y="6532558"/>
                </a:moveTo>
                <a:cubicBezTo>
                  <a:pt x="5638436" y="6532558"/>
                  <a:pt x="5638114" y="6532558"/>
                  <a:pt x="5637794" y="6532877"/>
                </a:cubicBezTo>
                <a:cubicBezTo>
                  <a:pt x="5637794" y="6532877"/>
                  <a:pt x="5637794" y="6532877"/>
                  <a:pt x="5636508" y="6532877"/>
                </a:cubicBezTo>
                <a:cubicBezTo>
                  <a:pt x="5636508" y="6532877"/>
                  <a:pt x="5636508" y="6532877"/>
                  <a:pt x="5617231" y="6535748"/>
                </a:cubicBezTo>
                <a:cubicBezTo>
                  <a:pt x="5615304" y="6536067"/>
                  <a:pt x="5614983" y="6536386"/>
                  <a:pt x="5614983" y="6538301"/>
                </a:cubicBezTo>
                <a:lnTo>
                  <a:pt x="5614983" y="6540853"/>
                </a:lnTo>
                <a:cubicBezTo>
                  <a:pt x="5614983" y="6542129"/>
                  <a:pt x="5615304" y="6542448"/>
                  <a:pt x="5618196" y="6542448"/>
                </a:cubicBezTo>
                <a:cubicBezTo>
                  <a:pt x="5622371" y="6542767"/>
                  <a:pt x="5624300" y="6543724"/>
                  <a:pt x="5625585" y="6547233"/>
                </a:cubicBezTo>
                <a:cubicBezTo>
                  <a:pt x="5626870" y="6550742"/>
                  <a:pt x="5627833" y="6558399"/>
                  <a:pt x="5627833" y="6565098"/>
                </a:cubicBezTo>
                <a:cubicBezTo>
                  <a:pt x="5627833" y="6565098"/>
                  <a:pt x="5627833" y="6565098"/>
                  <a:pt x="5627833" y="6569245"/>
                </a:cubicBezTo>
                <a:cubicBezTo>
                  <a:pt x="5627833" y="6578178"/>
                  <a:pt x="5627833" y="6584239"/>
                  <a:pt x="5627512" y="6587430"/>
                </a:cubicBezTo>
                <a:cubicBezTo>
                  <a:pt x="5627191" y="6590301"/>
                  <a:pt x="5626548" y="6590939"/>
                  <a:pt x="5622693" y="6592534"/>
                </a:cubicBezTo>
                <a:cubicBezTo>
                  <a:pt x="5618516" y="6593810"/>
                  <a:pt x="5618516" y="6593810"/>
                  <a:pt x="5618516" y="6595405"/>
                </a:cubicBezTo>
                <a:cubicBezTo>
                  <a:pt x="5618516" y="6595405"/>
                  <a:pt x="5618516" y="6595405"/>
                  <a:pt x="5618516" y="6597638"/>
                </a:cubicBezTo>
                <a:cubicBezTo>
                  <a:pt x="5618516" y="6598914"/>
                  <a:pt x="5618838" y="6599233"/>
                  <a:pt x="5620123" y="6599233"/>
                </a:cubicBezTo>
                <a:cubicBezTo>
                  <a:pt x="5620123" y="6599233"/>
                  <a:pt x="5620123" y="6599233"/>
                  <a:pt x="5620765" y="6599233"/>
                </a:cubicBezTo>
                <a:cubicBezTo>
                  <a:pt x="5624300" y="6599233"/>
                  <a:pt x="5630404" y="6598914"/>
                  <a:pt x="5634581" y="6598914"/>
                </a:cubicBezTo>
                <a:cubicBezTo>
                  <a:pt x="5639721" y="6598914"/>
                  <a:pt x="5650323" y="6599233"/>
                  <a:pt x="5654178" y="6599233"/>
                </a:cubicBezTo>
                <a:cubicBezTo>
                  <a:pt x="5654178" y="6599233"/>
                  <a:pt x="5654178" y="6599233"/>
                  <a:pt x="5654821" y="6599233"/>
                </a:cubicBezTo>
                <a:cubicBezTo>
                  <a:pt x="5655785" y="6599233"/>
                  <a:pt x="5656427" y="6598595"/>
                  <a:pt x="5656427" y="6597319"/>
                </a:cubicBezTo>
                <a:cubicBezTo>
                  <a:pt x="5656427" y="6597319"/>
                  <a:pt x="5656427" y="6597319"/>
                  <a:pt x="5656427" y="6595405"/>
                </a:cubicBezTo>
                <a:cubicBezTo>
                  <a:pt x="5656427" y="6593491"/>
                  <a:pt x="5656427" y="6593491"/>
                  <a:pt x="5652251" y="6592534"/>
                </a:cubicBezTo>
                <a:cubicBezTo>
                  <a:pt x="5646468" y="6591258"/>
                  <a:pt x="5646468" y="6591258"/>
                  <a:pt x="5645504" y="6590939"/>
                </a:cubicBezTo>
                <a:cubicBezTo>
                  <a:pt x="5643576" y="6589982"/>
                  <a:pt x="5643255" y="6588706"/>
                  <a:pt x="5643255" y="6584239"/>
                </a:cubicBezTo>
                <a:cubicBezTo>
                  <a:pt x="5643255" y="6584239"/>
                  <a:pt x="5643255" y="6584239"/>
                  <a:pt x="5642934" y="6575945"/>
                </a:cubicBezTo>
                <a:cubicBezTo>
                  <a:pt x="5642934" y="6575945"/>
                  <a:pt x="5642934" y="6575945"/>
                  <a:pt x="5642934" y="6569883"/>
                </a:cubicBezTo>
                <a:cubicBezTo>
                  <a:pt x="5642934" y="6556804"/>
                  <a:pt x="5643576" y="6553933"/>
                  <a:pt x="5646468" y="6551061"/>
                </a:cubicBezTo>
                <a:cubicBezTo>
                  <a:pt x="5649038" y="6548828"/>
                  <a:pt x="5652894" y="6547233"/>
                  <a:pt x="5657712" y="6547233"/>
                </a:cubicBezTo>
                <a:cubicBezTo>
                  <a:pt x="5660604" y="6547233"/>
                  <a:pt x="5663496" y="6547552"/>
                  <a:pt x="5665102" y="6548190"/>
                </a:cubicBezTo>
                <a:cubicBezTo>
                  <a:pt x="5665744" y="6548190"/>
                  <a:pt x="5666066" y="6548509"/>
                  <a:pt x="5666387" y="6548509"/>
                </a:cubicBezTo>
                <a:cubicBezTo>
                  <a:pt x="5667352" y="6548509"/>
                  <a:pt x="5667994" y="6547552"/>
                  <a:pt x="5668315" y="6545000"/>
                </a:cubicBezTo>
                <a:cubicBezTo>
                  <a:pt x="5668315" y="6545000"/>
                  <a:pt x="5668315" y="6545000"/>
                  <a:pt x="5668636" y="6535748"/>
                </a:cubicBezTo>
                <a:cubicBezTo>
                  <a:pt x="5668636" y="6535748"/>
                  <a:pt x="5668636" y="6535748"/>
                  <a:pt x="5668636" y="6535429"/>
                </a:cubicBezTo>
                <a:cubicBezTo>
                  <a:pt x="5668958" y="6533515"/>
                  <a:pt x="5667352" y="6532558"/>
                  <a:pt x="5664138" y="6532558"/>
                </a:cubicBezTo>
                <a:cubicBezTo>
                  <a:pt x="5661567" y="6532558"/>
                  <a:pt x="5659640" y="6532877"/>
                  <a:pt x="5657712" y="6533515"/>
                </a:cubicBezTo>
                <a:cubicBezTo>
                  <a:pt x="5653858" y="6534153"/>
                  <a:pt x="5652571" y="6535110"/>
                  <a:pt x="5649038" y="6539258"/>
                </a:cubicBezTo>
                <a:cubicBezTo>
                  <a:pt x="5645825" y="6543086"/>
                  <a:pt x="5645825" y="6543086"/>
                  <a:pt x="5643898" y="6545319"/>
                </a:cubicBezTo>
                <a:cubicBezTo>
                  <a:pt x="5642934" y="6546276"/>
                  <a:pt x="5641649" y="6547233"/>
                  <a:pt x="5641327" y="6547233"/>
                </a:cubicBezTo>
                <a:cubicBezTo>
                  <a:pt x="5640364" y="6547233"/>
                  <a:pt x="5640042" y="6546276"/>
                  <a:pt x="5640042" y="6540853"/>
                </a:cubicBezTo>
                <a:cubicBezTo>
                  <a:pt x="5640042" y="6540853"/>
                  <a:pt x="5640042" y="6540853"/>
                  <a:pt x="5640364" y="6534791"/>
                </a:cubicBezTo>
                <a:cubicBezTo>
                  <a:pt x="5640364" y="6533515"/>
                  <a:pt x="5639721" y="6532558"/>
                  <a:pt x="5638758" y="6532558"/>
                </a:cubicBezTo>
                <a:close/>
                <a:moveTo>
                  <a:pt x="5580642" y="6532558"/>
                </a:moveTo>
                <a:cubicBezTo>
                  <a:pt x="5562120" y="6532558"/>
                  <a:pt x="5548308" y="6547870"/>
                  <a:pt x="5548308" y="6568604"/>
                </a:cubicBezTo>
                <a:cubicBezTo>
                  <a:pt x="5548308" y="6587743"/>
                  <a:pt x="5561180" y="6600821"/>
                  <a:pt x="5580013" y="6600821"/>
                </a:cubicBezTo>
                <a:cubicBezTo>
                  <a:pt x="5585350" y="6600821"/>
                  <a:pt x="5591315" y="6599545"/>
                  <a:pt x="5596022" y="6597631"/>
                </a:cubicBezTo>
                <a:cubicBezTo>
                  <a:pt x="5599475" y="6596355"/>
                  <a:pt x="5601047" y="6595398"/>
                  <a:pt x="5601360" y="6594761"/>
                </a:cubicBezTo>
                <a:cubicBezTo>
                  <a:pt x="5601673" y="6593804"/>
                  <a:pt x="5602929" y="6585191"/>
                  <a:pt x="5602929" y="6582958"/>
                </a:cubicBezTo>
                <a:cubicBezTo>
                  <a:pt x="5602929" y="6582320"/>
                  <a:pt x="5602302" y="6582001"/>
                  <a:pt x="5601987" y="6582001"/>
                </a:cubicBezTo>
                <a:cubicBezTo>
                  <a:pt x="5601987" y="6582001"/>
                  <a:pt x="5601673" y="6582001"/>
                  <a:pt x="5601360" y="6582320"/>
                </a:cubicBezTo>
                <a:cubicBezTo>
                  <a:pt x="5597278" y="6585829"/>
                  <a:pt x="5588174" y="6589019"/>
                  <a:pt x="5581583" y="6589019"/>
                </a:cubicBezTo>
                <a:cubicBezTo>
                  <a:pt x="5570596" y="6589019"/>
                  <a:pt x="5562748" y="6579449"/>
                  <a:pt x="5562748" y="6566690"/>
                </a:cubicBezTo>
                <a:cubicBezTo>
                  <a:pt x="5562748" y="6562224"/>
                  <a:pt x="5563062" y="6561905"/>
                  <a:pt x="5567770" y="6561905"/>
                </a:cubicBezTo>
                <a:lnTo>
                  <a:pt x="5597592" y="6561905"/>
                </a:lnTo>
                <a:cubicBezTo>
                  <a:pt x="5602616" y="6561905"/>
                  <a:pt x="5603870" y="6560629"/>
                  <a:pt x="5603870" y="6557120"/>
                </a:cubicBezTo>
                <a:cubicBezTo>
                  <a:pt x="5603870" y="6541490"/>
                  <a:pt x="5595709" y="6532558"/>
                  <a:pt x="5580642" y="6532558"/>
                </a:cubicBezTo>
                <a:close/>
                <a:moveTo>
                  <a:pt x="5480669" y="6532558"/>
                </a:moveTo>
                <a:cubicBezTo>
                  <a:pt x="5479091" y="6532558"/>
                  <a:pt x="5478458" y="6532874"/>
                  <a:pt x="5478458" y="6534138"/>
                </a:cubicBezTo>
                <a:cubicBezTo>
                  <a:pt x="5478458" y="6534138"/>
                  <a:pt x="5478458" y="6534138"/>
                  <a:pt x="5478458" y="6536666"/>
                </a:cubicBezTo>
                <a:cubicBezTo>
                  <a:pt x="5478458" y="6537614"/>
                  <a:pt x="5478775" y="6538562"/>
                  <a:pt x="5479722" y="6538878"/>
                </a:cubicBezTo>
                <a:cubicBezTo>
                  <a:pt x="5482566" y="6539826"/>
                  <a:pt x="5482882" y="6539826"/>
                  <a:pt x="5483831" y="6542038"/>
                </a:cubicBezTo>
                <a:cubicBezTo>
                  <a:pt x="5486042" y="6547410"/>
                  <a:pt x="5488570" y="6554046"/>
                  <a:pt x="5494572" y="6571110"/>
                </a:cubicBezTo>
                <a:cubicBezTo>
                  <a:pt x="5500576" y="6587541"/>
                  <a:pt x="5501839" y="6590385"/>
                  <a:pt x="5503420" y="6594809"/>
                </a:cubicBezTo>
                <a:cubicBezTo>
                  <a:pt x="5504998" y="6599233"/>
                  <a:pt x="5504998" y="6599233"/>
                  <a:pt x="5506262" y="6599233"/>
                </a:cubicBezTo>
                <a:cubicBezTo>
                  <a:pt x="5506578" y="6599233"/>
                  <a:pt x="5507211" y="6599233"/>
                  <a:pt x="5507842" y="6599233"/>
                </a:cubicBezTo>
                <a:cubicBezTo>
                  <a:pt x="5512266" y="6598285"/>
                  <a:pt x="5512582" y="6598285"/>
                  <a:pt x="5513845" y="6598285"/>
                </a:cubicBezTo>
                <a:cubicBezTo>
                  <a:pt x="5515426" y="6597969"/>
                  <a:pt x="5516057" y="6597653"/>
                  <a:pt x="5516373" y="6597021"/>
                </a:cubicBezTo>
                <a:cubicBezTo>
                  <a:pt x="5517006" y="6596073"/>
                  <a:pt x="5517006" y="6596073"/>
                  <a:pt x="5518269" y="6592913"/>
                </a:cubicBezTo>
                <a:cubicBezTo>
                  <a:pt x="5518900" y="6590385"/>
                  <a:pt x="5519849" y="6588173"/>
                  <a:pt x="5523957" y="6577746"/>
                </a:cubicBezTo>
                <a:cubicBezTo>
                  <a:pt x="5535015" y="6550570"/>
                  <a:pt x="5535015" y="6550570"/>
                  <a:pt x="5536595" y="6546778"/>
                </a:cubicBezTo>
                <a:cubicBezTo>
                  <a:pt x="5538808" y="6541090"/>
                  <a:pt x="5539438" y="6539826"/>
                  <a:pt x="5541019" y="6539194"/>
                </a:cubicBezTo>
                <a:cubicBezTo>
                  <a:pt x="5543547" y="6538562"/>
                  <a:pt x="5543547" y="6538562"/>
                  <a:pt x="5543547" y="6536666"/>
                </a:cubicBezTo>
                <a:lnTo>
                  <a:pt x="5543547" y="6534138"/>
                </a:lnTo>
                <a:cubicBezTo>
                  <a:pt x="5543547" y="6532874"/>
                  <a:pt x="5543230" y="6532558"/>
                  <a:pt x="5542282" y="6532558"/>
                </a:cubicBezTo>
                <a:cubicBezTo>
                  <a:pt x="5542282" y="6532558"/>
                  <a:pt x="5542282" y="6532558"/>
                  <a:pt x="5541019" y="6532558"/>
                </a:cubicBezTo>
                <a:cubicBezTo>
                  <a:pt x="5538174" y="6532874"/>
                  <a:pt x="5535331" y="6532874"/>
                  <a:pt x="5533119" y="6532874"/>
                </a:cubicBezTo>
                <a:cubicBezTo>
                  <a:pt x="5530277" y="6532874"/>
                  <a:pt x="5525222" y="6532874"/>
                  <a:pt x="5523640" y="6532874"/>
                </a:cubicBezTo>
                <a:cubicBezTo>
                  <a:pt x="5523010" y="6532558"/>
                  <a:pt x="5522692" y="6532558"/>
                  <a:pt x="5522060" y="6532558"/>
                </a:cubicBezTo>
                <a:cubicBezTo>
                  <a:pt x="5521113" y="6532558"/>
                  <a:pt x="5520482" y="6533190"/>
                  <a:pt x="5520482" y="6534138"/>
                </a:cubicBezTo>
                <a:cubicBezTo>
                  <a:pt x="5520482" y="6534138"/>
                  <a:pt x="5520482" y="6534138"/>
                  <a:pt x="5520482" y="6536666"/>
                </a:cubicBezTo>
                <a:cubicBezTo>
                  <a:pt x="5520482" y="6537930"/>
                  <a:pt x="5521113" y="6538246"/>
                  <a:pt x="5522692" y="6538562"/>
                </a:cubicBezTo>
                <a:cubicBezTo>
                  <a:pt x="5525852" y="6539194"/>
                  <a:pt x="5527748" y="6540774"/>
                  <a:pt x="5527748" y="6542354"/>
                </a:cubicBezTo>
                <a:cubicBezTo>
                  <a:pt x="5527748" y="6543618"/>
                  <a:pt x="5526800" y="6547410"/>
                  <a:pt x="5522692" y="6558786"/>
                </a:cubicBezTo>
                <a:cubicBezTo>
                  <a:pt x="5522692" y="6558786"/>
                  <a:pt x="5522692" y="6558786"/>
                  <a:pt x="5518900" y="6568898"/>
                </a:cubicBezTo>
                <a:cubicBezTo>
                  <a:pt x="5518269" y="6572058"/>
                  <a:pt x="5517321" y="6574270"/>
                  <a:pt x="5516690" y="6576482"/>
                </a:cubicBezTo>
                <a:cubicBezTo>
                  <a:pt x="5516690" y="6576482"/>
                  <a:pt x="5516690" y="6576482"/>
                  <a:pt x="5515426" y="6579958"/>
                </a:cubicBezTo>
                <a:cubicBezTo>
                  <a:pt x="5515426" y="6579958"/>
                  <a:pt x="5515426" y="6579958"/>
                  <a:pt x="5515109" y="6581854"/>
                </a:cubicBezTo>
                <a:cubicBezTo>
                  <a:pt x="5514793" y="6582801"/>
                  <a:pt x="5514793" y="6583433"/>
                  <a:pt x="5514478" y="6583433"/>
                </a:cubicBezTo>
                <a:cubicBezTo>
                  <a:pt x="5514162" y="6583433"/>
                  <a:pt x="5511634" y="6575218"/>
                  <a:pt x="5507526" y="6561946"/>
                </a:cubicBezTo>
                <a:cubicBezTo>
                  <a:pt x="5507526" y="6561946"/>
                  <a:pt x="5507526" y="6561946"/>
                  <a:pt x="5504367" y="6551518"/>
                </a:cubicBezTo>
                <a:cubicBezTo>
                  <a:pt x="5503735" y="6549622"/>
                  <a:pt x="5503104" y="6547726"/>
                  <a:pt x="5502471" y="6545514"/>
                </a:cubicBezTo>
                <a:cubicBezTo>
                  <a:pt x="5502156" y="6544566"/>
                  <a:pt x="5502156" y="6543618"/>
                  <a:pt x="5502156" y="6542986"/>
                </a:cubicBezTo>
                <a:cubicBezTo>
                  <a:pt x="5502156" y="6541090"/>
                  <a:pt x="5503420" y="6540142"/>
                  <a:pt x="5507211" y="6539194"/>
                </a:cubicBezTo>
                <a:cubicBezTo>
                  <a:pt x="5510686" y="6538246"/>
                  <a:pt x="5510686" y="6538246"/>
                  <a:pt x="5510686" y="6536666"/>
                </a:cubicBezTo>
                <a:cubicBezTo>
                  <a:pt x="5510686" y="6536666"/>
                  <a:pt x="5510686" y="6536666"/>
                  <a:pt x="5510686" y="6534138"/>
                </a:cubicBezTo>
                <a:cubicBezTo>
                  <a:pt x="5510686" y="6532874"/>
                  <a:pt x="5510371" y="6532558"/>
                  <a:pt x="5509106" y="6532558"/>
                </a:cubicBezTo>
                <a:cubicBezTo>
                  <a:pt x="5509106" y="6532558"/>
                  <a:pt x="5509106" y="6532558"/>
                  <a:pt x="5507526" y="6532558"/>
                </a:cubicBezTo>
                <a:cubicBezTo>
                  <a:pt x="5503735" y="6532874"/>
                  <a:pt x="5499944" y="6532874"/>
                  <a:pt x="5493624" y="6532874"/>
                </a:cubicBezTo>
                <a:cubicBezTo>
                  <a:pt x="5490781" y="6532874"/>
                  <a:pt x="5488253" y="6532874"/>
                  <a:pt x="5486989" y="6532874"/>
                </a:cubicBezTo>
                <a:cubicBezTo>
                  <a:pt x="5480986" y="6532558"/>
                  <a:pt x="5480986" y="6532558"/>
                  <a:pt x="5480669" y="6532558"/>
                </a:cubicBezTo>
                <a:close/>
                <a:moveTo>
                  <a:pt x="5463439" y="6532558"/>
                </a:moveTo>
                <a:cubicBezTo>
                  <a:pt x="5463117" y="6532558"/>
                  <a:pt x="5462797" y="6532558"/>
                  <a:pt x="5462477" y="6532877"/>
                </a:cubicBezTo>
                <a:cubicBezTo>
                  <a:pt x="5462477" y="6532877"/>
                  <a:pt x="5462477" y="6532877"/>
                  <a:pt x="5461194" y="6532877"/>
                </a:cubicBezTo>
                <a:cubicBezTo>
                  <a:pt x="5461194" y="6532877"/>
                  <a:pt x="5461194" y="6532877"/>
                  <a:pt x="5442603" y="6534791"/>
                </a:cubicBezTo>
                <a:cubicBezTo>
                  <a:pt x="5440679" y="6535110"/>
                  <a:pt x="5440359" y="6535429"/>
                  <a:pt x="5440359" y="6536705"/>
                </a:cubicBezTo>
                <a:cubicBezTo>
                  <a:pt x="5440359" y="6536705"/>
                  <a:pt x="5440359" y="6536705"/>
                  <a:pt x="5440359" y="6539258"/>
                </a:cubicBezTo>
                <a:cubicBezTo>
                  <a:pt x="5440359" y="6540534"/>
                  <a:pt x="5440999" y="6540853"/>
                  <a:pt x="5444205" y="6541172"/>
                </a:cubicBezTo>
                <a:cubicBezTo>
                  <a:pt x="5449334" y="6541810"/>
                  <a:pt x="5449654" y="6542767"/>
                  <a:pt x="5449654" y="6558399"/>
                </a:cubicBezTo>
                <a:lnTo>
                  <a:pt x="5449654" y="6569245"/>
                </a:lnTo>
                <a:cubicBezTo>
                  <a:pt x="5449654" y="6578178"/>
                  <a:pt x="5449654" y="6584239"/>
                  <a:pt x="5449334" y="6587430"/>
                </a:cubicBezTo>
                <a:cubicBezTo>
                  <a:pt x="5449334" y="6590301"/>
                  <a:pt x="5448373" y="6590939"/>
                  <a:pt x="5444526" y="6592534"/>
                </a:cubicBezTo>
                <a:cubicBezTo>
                  <a:pt x="5440359" y="6593810"/>
                  <a:pt x="5440359" y="6593810"/>
                  <a:pt x="5440359" y="6595405"/>
                </a:cubicBezTo>
                <a:cubicBezTo>
                  <a:pt x="5440359" y="6595405"/>
                  <a:pt x="5440359" y="6595405"/>
                  <a:pt x="5440359" y="6597638"/>
                </a:cubicBezTo>
                <a:cubicBezTo>
                  <a:pt x="5440359" y="6598914"/>
                  <a:pt x="5440679" y="6599233"/>
                  <a:pt x="5441961" y="6599233"/>
                </a:cubicBezTo>
                <a:cubicBezTo>
                  <a:pt x="5441961" y="6599233"/>
                  <a:pt x="5441961" y="6599233"/>
                  <a:pt x="5442923" y="6599233"/>
                </a:cubicBezTo>
                <a:cubicBezTo>
                  <a:pt x="5446128" y="6599233"/>
                  <a:pt x="5452220" y="6598914"/>
                  <a:pt x="5457348" y="6598914"/>
                </a:cubicBezTo>
                <a:cubicBezTo>
                  <a:pt x="5462157" y="6598914"/>
                  <a:pt x="5468247" y="6599233"/>
                  <a:pt x="5471452" y="6599233"/>
                </a:cubicBezTo>
                <a:cubicBezTo>
                  <a:pt x="5471452" y="6599233"/>
                  <a:pt x="5471452" y="6599233"/>
                  <a:pt x="5472414" y="6599233"/>
                </a:cubicBezTo>
                <a:cubicBezTo>
                  <a:pt x="5473376" y="6599233"/>
                  <a:pt x="5473697" y="6598914"/>
                  <a:pt x="5473697" y="6597638"/>
                </a:cubicBezTo>
                <a:cubicBezTo>
                  <a:pt x="5473697" y="6597638"/>
                  <a:pt x="5473697" y="6597638"/>
                  <a:pt x="5473697" y="6595405"/>
                </a:cubicBezTo>
                <a:cubicBezTo>
                  <a:pt x="5473697" y="6593810"/>
                  <a:pt x="5473697" y="6593491"/>
                  <a:pt x="5469850" y="6592534"/>
                </a:cubicBezTo>
                <a:cubicBezTo>
                  <a:pt x="5466002" y="6591258"/>
                  <a:pt x="5465362" y="6590301"/>
                  <a:pt x="5465042" y="6587430"/>
                </a:cubicBezTo>
                <a:cubicBezTo>
                  <a:pt x="5464721" y="6584239"/>
                  <a:pt x="5464721" y="6577221"/>
                  <a:pt x="5464721" y="6569245"/>
                </a:cubicBezTo>
                <a:cubicBezTo>
                  <a:pt x="5464721" y="6569245"/>
                  <a:pt x="5464721" y="6569245"/>
                  <a:pt x="5464721" y="6562865"/>
                </a:cubicBezTo>
                <a:cubicBezTo>
                  <a:pt x="5464721" y="6555528"/>
                  <a:pt x="5464721" y="6542448"/>
                  <a:pt x="5465042" y="6540215"/>
                </a:cubicBezTo>
                <a:cubicBezTo>
                  <a:pt x="5465042" y="6535429"/>
                  <a:pt x="5465042" y="6535429"/>
                  <a:pt x="5465042" y="6535110"/>
                </a:cubicBezTo>
                <a:cubicBezTo>
                  <a:pt x="5465042" y="6533515"/>
                  <a:pt x="5464721" y="6532558"/>
                  <a:pt x="5463439" y="6532558"/>
                </a:cubicBezTo>
                <a:close/>
                <a:moveTo>
                  <a:pt x="5375310" y="6532558"/>
                </a:moveTo>
                <a:cubicBezTo>
                  <a:pt x="5374996" y="6532558"/>
                  <a:pt x="5374056" y="6532877"/>
                  <a:pt x="5373115" y="6532877"/>
                </a:cubicBezTo>
                <a:cubicBezTo>
                  <a:pt x="5373115" y="6532877"/>
                  <a:pt x="5373115" y="6532877"/>
                  <a:pt x="5354928" y="6535110"/>
                </a:cubicBezTo>
                <a:cubicBezTo>
                  <a:pt x="5353046" y="6535429"/>
                  <a:pt x="5353046" y="6535748"/>
                  <a:pt x="5353046" y="6537663"/>
                </a:cubicBezTo>
                <a:lnTo>
                  <a:pt x="5353046" y="6540534"/>
                </a:lnTo>
                <a:cubicBezTo>
                  <a:pt x="5353046" y="6541491"/>
                  <a:pt x="5353674" y="6541810"/>
                  <a:pt x="5356496" y="6542129"/>
                </a:cubicBezTo>
                <a:cubicBezTo>
                  <a:pt x="5360573" y="6542448"/>
                  <a:pt x="5361827" y="6543086"/>
                  <a:pt x="5362453" y="6545638"/>
                </a:cubicBezTo>
                <a:cubicBezTo>
                  <a:pt x="5363394" y="6547871"/>
                  <a:pt x="5364021" y="6558080"/>
                  <a:pt x="5364021" y="6564779"/>
                </a:cubicBezTo>
                <a:cubicBezTo>
                  <a:pt x="5364021" y="6564779"/>
                  <a:pt x="5364021" y="6564779"/>
                  <a:pt x="5364021" y="6569245"/>
                </a:cubicBezTo>
                <a:cubicBezTo>
                  <a:pt x="5364021" y="6577540"/>
                  <a:pt x="5364021" y="6584877"/>
                  <a:pt x="5363707" y="6587430"/>
                </a:cubicBezTo>
                <a:cubicBezTo>
                  <a:pt x="5363707" y="6590301"/>
                  <a:pt x="5362768" y="6591258"/>
                  <a:pt x="5359004" y="6592534"/>
                </a:cubicBezTo>
                <a:cubicBezTo>
                  <a:pt x="5355241" y="6593491"/>
                  <a:pt x="5354928" y="6593810"/>
                  <a:pt x="5354928" y="6595405"/>
                </a:cubicBezTo>
                <a:cubicBezTo>
                  <a:pt x="5354928" y="6595405"/>
                  <a:pt x="5354928" y="6595405"/>
                  <a:pt x="5354928" y="6597638"/>
                </a:cubicBezTo>
                <a:cubicBezTo>
                  <a:pt x="5354928" y="6598914"/>
                  <a:pt x="5355241" y="6599233"/>
                  <a:pt x="5356496" y="6599233"/>
                </a:cubicBezTo>
                <a:cubicBezTo>
                  <a:pt x="5356496" y="6599233"/>
                  <a:pt x="5356496" y="6599233"/>
                  <a:pt x="5357436" y="6599233"/>
                </a:cubicBezTo>
                <a:cubicBezTo>
                  <a:pt x="5360258" y="6599233"/>
                  <a:pt x="5366530" y="6598914"/>
                  <a:pt x="5371547" y="6598914"/>
                </a:cubicBezTo>
                <a:cubicBezTo>
                  <a:pt x="5376251" y="6598914"/>
                  <a:pt x="5382209" y="6599233"/>
                  <a:pt x="5385344" y="6599233"/>
                </a:cubicBezTo>
                <a:cubicBezTo>
                  <a:pt x="5385344" y="6599233"/>
                  <a:pt x="5385344" y="6599233"/>
                  <a:pt x="5386286" y="6599233"/>
                </a:cubicBezTo>
                <a:cubicBezTo>
                  <a:pt x="5387227" y="6599233"/>
                  <a:pt x="5387854" y="6598914"/>
                  <a:pt x="5387854" y="6597638"/>
                </a:cubicBezTo>
                <a:cubicBezTo>
                  <a:pt x="5387854" y="6597638"/>
                  <a:pt x="5387854" y="6597638"/>
                  <a:pt x="5387854" y="6595405"/>
                </a:cubicBezTo>
                <a:cubicBezTo>
                  <a:pt x="5387854" y="6593810"/>
                  <a:pt x="5387539" y="6593810"/>
                  <a:pt x="5383777" y="6592534"/>
                </a:cubicBezTo>
                <a:cubicBezTo>
                  <a:pt x="5380014" y="6591258"/>
                  <a:pt x="5379387" y="6590301"/>
                  <a:pt x="5379073" y="6587430"/>
                </a:cubicBezTo>
                <a:cubicBezTo>
                  <a:pt x="5379073" y="6584558"/>
                  <a:pt x="5378760" y="6577540"/>
                  <a:pt x="5378760" y="6569245"/>
                </a:cubicBezTo>
                <a:cubicBezTo>
                  <a:pt x="5378760" y="6569245"/>
                  <a:pt x="5378760" y="6569245"/>
                  <a:pt x="5378760" y="6566055"/>
                </a:cubicBezTo>
                <a:cubicBezTo>
                  <a:pt x="5378760" y="6557442"/>
                  <a:pt x="5379387" y="6554571"/>
                  <a:pt x="5381582" y="6551380"/>
                </a:cubicBezTo>
                <a:cubicBezTo>
                  <a:pt x="5384404" y="6547233"/>
                  <a:pt x="5389422" y="6544681"/>
                  <a:pt x="5394439" y="6544681"/>
                </a:cubicBezTo>
                <a:cubicBezTo>
                  <a:pt x="5399143" y="6544681"/>
                  <a:pt x="5402592" y="6546595"/>
                  <a:pt x="5404159" y="6550104"/>
                </a:cubicBezTo>
                <a:cubicBezTo>
                  <a:pt x="5405100" y="6552975"/>
                  <a:pt x="5405414" y="6556485"/>
                  <a:pt x="5405414" y="6565098"/>
                </a:cubicBezTo>
                <a:cubicBezTo>
                  <a:pt x="5405414" y="6565098"/>
                  <a:pt x="5405414" y="6565098"/>
                  <a:pt x="5405414" y="6569245"/>
                </a:cubicBezTo>
                <a:cubicBezTo>
                  <a:pt x="5405414" y="6577221"/>
                  <a:pt x="5405414" y="6584558"/>
                  <a:pt x="5405100" y="6587430"/>
                </a:cubicBezTo>
                <a:cubicBezTo>
                  <a:pt x="5405100" y="6590301"/>
                  <a:pt x="5404159" y="6591258"/>
                  <a:pt x="5400397" y="6592534"/>
                </a:cubicBezTo>
                <a:cubicBezTo>
                  <a:pt x="5396634" y="6593491"/>
                  <a:pt x="5396321" y="6593810"/>
                  <a:pt x="5396321" y="6595405"/>
                </a:cubicBezTo>
                <a:cubicBezTo>
                  <a:pt x="5396321" y="6595405"/>
                  <a:pt x="5396321" y="6595405"/>
                  <a:pt x="5396321" y="6597638"/>
                </a:cubicBezTo>
                <a:cubicBezTo>
                  <a:pt x="5396321" y="6598914"/>
                  <a:pt x="5396947" y="6599233"/>
                  <a:pt x="5397888" y="6599233"/>
                </a:cubicBezTo>
                <a:cubicBezTo>
                  <a:pt x="5397888" y="6599233"/>
                  <a:pt x="5397888" y="6599233"/>
                  <a:pt x="5398829" y="6599233"/>
                </a:cubicBezTo>
                <a:cubicBezTo>
                  <a:pt x="5401964" y="6599233"/>
                  <a:pt x="5407922" y="6598914"/>
                  <a:pt x="5412940" y="6598914"/>
                </a:cubicBezTo>
                <a:cubicBezTo>
                  <a:pt x="5417644" y="6598914"/>
                  <a:pt x="5423602" y="6599233"/>
                  <a:pt x="5427050" y="6599233"/>
                </a:cubicBezTo>
                <a:cubicBezTo>
                  <a:pt x="5427050" y="6599233"/>
                  <a:pt x="5427050" y="6599233"/>
                  <a:pt x="5427991" y="6599233"/>
                </a:cubicBezTo>
                <a:cubicBezTo>
                  <a:pt x="5428932" y="6599233"/>
                  <a:pt x="5429245" y="6598914"/>
                  <a:pt x="5429245" y="6597638"/>
                </a:cubicBezTo>
                <a:cubicBezTo>
                  <a:pt x="5429245" y="6597638"/>
                  <a:pt x="5429245" y="6597638"/>
                  <a:pt x="5429245" y="6595405"/>
                </a:cubicBezTo>
                <a:cubicBezTo>
                  <a:pt x="5429245" y="6593810"/>
                  <a:pt x="5429245" y="6593491"/>
                  <a:pt x="5425169" y="6592534"/>
                </a:cubicBezTo>
                <a:cubicBezTo>
                  <a:pt x="5421407" y="6591258"/>
                  <a:pt x="5420779" y="6590301"/>
                  <a:pt x="5420466" y="6587430"/>
                </a:cubicBezTo>
                <a:cubicBezTo>
                  <a:pt x="5420466" y="6584877"/>
                  <a:pt x="5420151" y="6577221"/>
                  <a:pt x="5420151" y="6569245"/>
                </a:cubicBezTo>
                <a:cubicBezTo>
                  <a:pt x="5420151" y="6569245"/>
                  <a:pt x="5420151" y="6569245"/>
                  <a:pt x="5420151" y="6565098"/>
                </a:cubicBezTo>
                <a:cubicBezTo>
                  <a:pt x="5420151" y="6545638"/>
                  <a:pt x="5420151" y="6545638"/>
                  <a:pt x="5418897" y="6542448"/>
                </a:cubicBezTo>
                <a:cubicBezTo>
                  <a:pt x="5416390" y="6536067"/>
                  <a:pt x="5409804" y="6532558"/>
                  <a:pt x="5400397" y="6532558"/>
                </a:cubicBezTo>
                <a:cubicBezTo>
                  <a:pt x="5393184" y="6532558"/>
                  <a:pt x="5390049" y="6534153"/>
                  <a:pt x="5383777" y="6540853"/>
                </a:cubicBezTo>
                <a:cubicBezTo>
                  <a:pt x="5383777" y="6540853"/>
                  <a:pt x="5383777" y="6540853"/>
                  <a:pt x="5381268" y="6543405"/>
                </a:cubicBezTo>
                <a:cubicBezTo>
                  <a:pt x="5381268" y="6543405"/>
                  <a:pt x="5381268" y="6543405"/>
                  <a:pt x="5380014" y="6545000"/>
                </a:cubicBezTo>
                <a:cubicBezTo>
                  <a:pt x="5379701" y="6545638"/>
                  <a:pt x="5379073" y="6545957"/>
                  <a:pt x="5378760" y="6545957"/>
                </a:cubicBezTo>
                <a:cubicBezTo>
                  <a:pt x="5378132" y="6545957"/>
                  <a:pt x="5377506" y="6544681"/>
                  <a:pt x="5377506" y="6543086"/>
                </a:cubicBezTo>
                <a:cubicBezTo>
                  <a:pt x="5377506" y="6542448"/>
                  <a:pt x="5377192" y="6536067"/>
                  <a:pt x="5376878" y="6535110"/>
                </a:cubicBezTo>
                <a:cubicBezTo>
                  <a:pt x="5376878" y="6533515"/>
                  <a:pt x="5376251" y="6532558"/>
                  <a:pt x="5375310" y="6532558"/>
                </a:cubicBezTo>
                <a:close/>
                <a:moveTo>
                  <a:pt x="5981693" y="6519858"/>
                </a:moveTo>
                <a:lnTo>
                  <a:pt x="5980106" y="6526208"/>
                </a:lnTo>
                <a:lnTo>
                  <a:pt x="5981693" y="6527796"/>
                </a:lnTo>
                <a:lnTo>
                  <a:pt x="5983280" y="6526208"/>
                </a:lnTo>
                <a:lnTo>
                  <a:pt x="5995980" y="6530971"/>
                </a:lnTo>
                <a:lnTo>
                  <a:pt x="5975343" y="6540496"/>
                </a:lnTo>
                <a:lnTo>
                  <a:pt x="5973755" y="6543671"/>
                </a:lnTo>
                <a:lnTo>
                  <a:pt x="5995980" y="6548434"/>
                </a:lnTo>
                <a:lnTo>
                  <a:pt x="5997568" y="6550021"/>
                </a:lnTo>
                <a:lnTo>
                  <a:pt x="5999156" y="6550021"/>
                </a:lnTo>
                <a:lnTo>
                  <a:pt x="5999156" y="6545259"/>
                </a:lnTo>
                <a:lnTo>
                  <a:pt x="5999156" y="6543671"/>
                </a:lnTo>
                <a:lnTo>
                  <a:pt x="5997568" y="6545259"/>
                </a:lnTo>
                <a:lnTo>
                  <a:pt x="5983280" y="6542084"/>
                </a:lnTo>
                <a:lnTo>
                  <a:pt x="6003918" y="6534146"/>
                </a:lnTo>
                <a:lnTo>
                  <a:pt x="6005506" y="6529383"/>
                </a:lnTo>
                <a:lnTo>
                  <a:pt x="6003918" y="6529383"/>
                </a:lnTo>
                <a:lnTo>
                  <a:pt x="6002330" y="6529383"/>
                </a:lnTo>
                <a:lnTo>
                  <a:pt x="5983280" y="6521446"/>
                </a:lnTo>
                <a:lnTo>
                  <a:pt x="5983280" y="6519858"/>
                </a:lnTo>
                <a:close/>
                <a:moveTo>
                  <a:pt x="6113455" y="6516683"/>
                </a:moveTo>
                <a:lnTo>
                  <a:pt x="6121393" y="6527796"/>
                </a:lnTo>
                <a:lnTo>
                  <a:pt x="6113455" y="6527796"/>
                </a:lnTo>
                <a:close/>
                <a:moveTo>
                  <a:pt x="6103930" y="6516683"/>
                </a:moveTo>
                <a:lnTo>
                  <a:pt x="6103930" y="6527796"/>
                </a:lnTo>
                <a:lnTo>
                  <a:pt x="6095992" y="6527796"/>
                </a:lnTo>
                <a:close/>
                <a:moveTo>
                  <a:pt x="4716822" y="6515097"/>
                </a:moveTo>
                <a:cubicBezTo>
                  <a:pt x="4721967" y="6515097"/>
                  <a:pt x="4725503" y="6515412"/>
                  <a:pt x="4728076" y="6516040"/>
                </a:cubicBezTo>
                <a:cubicBezTo>
                  <a:pt x="4734507" y="6517612"/>
                  <a:pt x="4738685" y="6523271"/>
                  <a:pt x="4738685" y="6530501"/>
                </a:cubicBezTo>
                <a:cubicBezTo>
                  <a:pt x="4738685" y="6535530"/>
                  <a:pt x="4736437" y="6540560"/>
                  <a:pt x="4732898" y="6543389"/>
                </a:cubicBezTo>
                <a:cubicBezTo>
                  <a:pt x="4729683" y="6545904"/>
                  <a:pt x="4724858" y="6546847"/>
                  <a:pt x="4716180" y="6546847"/>
                </a:cubicBezTo>
                <a:cubicBezTo>
                  <a:pt x="4713927" y="6546847"/>
                  <a:pt x="4713285" y="6546533"/>
                  <a:pt x="4713607" y="6543704"/>
                </a:cubicBezTo>
                <a:cubicBezTo>
                  <a:pt x="4713607" y="6543704"/>
                  <a:pt x="4713607" y="6543704"/>
                  <a:pt x="4713285" y="6540246"/>
                </a:cubicBezTo>
                <a:cubicBezTo>
                  <a:pt x="4713285" y="6540246"/>
                  <a:pt x="4713285" y="6540246"/>
                  <a:pt x="4713285" y="6535530"/>
                </a:cubicBezTo>
                <a:cubicBezTo>
                  <a:pt x="4713285" y="6535530"/>
                  <a:pt x="4713285" y="6535530"/>
                  <a:pt x="4713607" y="6519813"/>
                </a:cubicBezTo>
                <a:lnTo>
                  <a:pt x="4713607" y="6517298"/>
                </a:lnTo>
                <a:cubicBezTo>
                  <a:pt x="4713607" y="6515412"/>
                  <a:pt x="4713927" y="6515097"/>
                  <a:pt x="4716822" y="6515097"/>
                </a:cubicBezTo>
                <a:close/>
                <a:moveTo>
                  <a:pt x="6214308" y="6515096"/>
                </a:moveTo>
                <a:cubicBezTo>
                  <a:pt x="6220129" y="6513508"/>
                  <a:pt x="6223895" y="6518906"/>
                  <a:pt x="6224580" y="6523033"/>
                </a:cubicBezTo>
                <a:lnTo>
                  <a:pt x="6211226" y="6529383"/>
                </a:lnTo>
                <a:cubicBezTo>
                  <a:pt x="6208829" y="6524303"/>
                  <a:pt x="6207117" y="6516683"/>
                  <a:pt x="6214308" y="6515096"/>
                </a:cubicBezTo>
                <a:close/>
                <a:moveTo>
                  <a:pt x="6121392" y="6513508"/>
                </a:moveTo>
                <a:lnTo>
                  <a:pt x="6153142" y="6527796"/>
                </a:lnTo>
                <a:lnTo>
                  <a:pt x="6132505" y="6527796"/>
                </a:lnTo>
                <a:close/>
                <a:moveTo>
                  <a:pt x="6094405" y="6513508"/>
                </a:moveTo>
                <a:lnTo>
                  <a:pt x="6084881" y="6527796"/>
                </a:lnTo>
                <a:lnTo>
                  <a:pt x="6062656" y="6527796"/>
                </a:lnTo>
                <a:close/>
                <a:moveTo>
                  <a:pt x="5802498" y="6508746"/>
                </a:moveTo>
                <a:cubicBezTo>
                  <a:pt x="5802174" y="6508746"/>
                  <a:pt x="5802174" y="6508746"/>
                  <a:pt x="5799587" y="6509699"/>
                </a:cubicBezTo>
                <a:cubicBezTo>
                  <a:pt x="5799587" y="6509699"/>
                  <a:pt x="5799587" y="6509699"/>
                  <a:pt x="5791174" y="6512874"/>
                </a:cubicBezTo>
                <a:cubicBezTo>
                  <a:pt x="5788262" y="6513826"/>
                  <a:pt x="5787614" y="6514779"/>
                  <a:pt x="5787614" y="6517636"/>
                </a:cubicBezTo>
                <a:cubicBezTo>
                  <a:pt x="5787614" y="6519224"/>
                  <a:pt x="5787614" y="6521129"/>
                  <a:pt x="5787614" y="6523351"/>
                </a:cubicBezTo>
                <a:cubicBezTo>
                  <a:pt x="5787938" y="6527161"/>
                  <a:pt x="5788262" y="6531289"/>
                  <a:pt x="5788262" y="6531924"/>
                </a:cubicBezTo>
                <a:cubicBezTo>
                  <a:pt x="5788262" y="6533829"/>
                  <a:pt x="5787290" y="6534781"/>
                  <a:pt x="5784703" y="6534781"/>
                </a:cubicBezTo>
                <a:cubicBezTo>
                  <a:pt x="5784379" y="6534781"/>
                  <a:pt x="5783731" y="6534781"/>
                  <a:pt x="5783085" y="6534464"/>
                </a:cubicBezTo>
                <a:cubicBezTo>
                  <a:pt x="5781790" y="6534464"/>
                  <a:pt x="5780495" y="6534464"/>
                  <a:pt x="5780172" y="6534464"/>
                </a:cubicBezTo>
                <a:cubicBezTo>
                  <a:pt x="5778877" y="6534464"/>
                  <a:pt x="5778554" y="6534464"/>
                  <a:pt x="5777584" y="6537639"/>
                </a:cubicBezTo>
                <a:cubicBezTo>
                  <a:pt x="5777584" y="6537639"/>
                  <a:pt x="5777584" y="6537639"/>
                  <a:pt x="5775966" y="6541766"/>
                </a:cubicBezTo>
                <a:cubicBezTo>
                  <a:pt x="5775318" y="6542719"/>
                  <a:pt x="5775318" y="6543354"/>
                  <a:pt x="5775318" y="6543671"/>
                </a:cubicBezTo>
                <a:cubicBezTo>
                  <a:pt x="5775318" y="6543989"/>
                  <a:pt x="5775966" y="6544306"/>
                  <a:pt x="5776613" y="6544306"/>
                </a:cubicBezTo>
                <a:cubicBezTo>
                  <a:pt x="5776936" y="6544306"/>
                  <a:pt x="5777584" y="6544306"/>
                  <a:pt x="5778554" y="6544306"/>
                </a:cubicBezTo>
                <a:cubicBezTo>
                  <a:pt x="5778554" y="6544306"/>
                  <a:pt x="5778554" y="6544306"/>
                  <a:pt x="5782113" y="6544306"/>
                </a:cubicBezTo>
                <a:cubicBezTo>
                  <a:pt x="5784055" y="6543989"/>
                  <a:pt x="5784055" y="6543989"/>
                  <a:pt x="5784379" y="6543989"/>
                </a:cubicBezTo>
                <a:cubicBezTo>
                  <a:pt x="5787614" y="6543989"/>
                  <a:pt x="5787614" y="6544306"/>
                  <a:pt x="5787614" y="6551926"/>
                </a:cubicBezTo>
                <a:lnTo>
                  <a:pt x="5787614" y="6569706"/>
                </a:lnTo>
                <a:cubicBezTo>
                  <a:pt x="5787614" y="6571611"/>
                  <a:pt x="5787614" y="6574151"/>
                  <a:pt x="5787614" y="6577326"/>
                </a:cubicBezTo>
                <a:cubicBezTo>
                  <a:pt x="5787614" y="6577326"/>
                  <a:pt x="5787614" y="6577326"/>
                  <a:pt x="5787290" y="6584946"/>
                </a:cubicBezTo>
                <a:cubicBezTo>
                  <a:pt x="5787290" y="6596376"/>
                  <a:pt x="5793116" y="6600821"/>
                  <a:pt x="5808000" y="6600821"/>
                </a:cubicBezTo>
                <a:cubicBezTo>
                  <a:pt x="5814146" y="6600821"/>
                  <a:pt x="5823208" y="6599234"/>
                  <a:pt x="5824500" y="6597646"/>
                </a:cubicBezTo>
                <a:cubicBezTo>
                  <a:pt x="5824825" y="6597329"/>
                  <a:pt x="5825795" y="6590979"/>
                  <a:pt x="5825795" y="6589074"/>
                </a:cubicBezTo>
                <a:cubicBezTo>
                  <a:pt x="5825795" y="6588439"/>
                  <a:pt x="5825795" y="6588121"/>
                  <a:pt x="5825148" y="6588121"/>
                </a:cubicBezTo>
                <a:cubicBezTo>
                  <a:pt x="5824825" y="6588121"/>
                  <a:pt x="5824177" y="6588121"/>
                  <a:pt x="5823208" y="6588439"/>
                </a:cubicBezTo>
                <a:cubicBezTo>
                  <a:pt x="5818354" y="6589709"/>
                  <a:pt x="5815117" y="6590026"/>
                  <a:pt x="5812205" y="6590026"/>
                </a:cubicBezTo>
                <a:cubicBezTo>
                  <a:pt x="5808324" y="6590026"/>
                  <a:pt x="5805734" y="6588756"/>
                  <a:pt x="5804439" y="6586216"/>
                </a:cubicBezTo>
                <a:cubicBezTo>
                  <a:pt x="5803147" y="6583676"/>
                  <a:pt x="5802821" y="6580501"/>
                  <a:pt x="5802821" y="6569706"/>
                </a:cubicBezTo>
                <a:cubicBezTo>
                  <a:pt x="5802821" y="6569706"/>
                  <a:pt x="5802821" y="6569706"/>
                  <a:pt x="5802821" y="6549386"/>
                </a:cubicBezTo>
                <a:cubicBezTo>
                  <a:pt x="5802821" y="6543671"/>
                  <a:pt x="5802821" y="6543671"/>
                  <a:pt x="5807028" y="6543671"/>
                </a:cubicBezTo>
                <a:cubicBezTo>
                  <a:pt x="5808324" y="6543671"/>
                  <a:pt x="5809293" y="6543671"/>
                  <a:pt x="5812205" y="6543989"/>
                </a:cubicBezTo>
                <a:cubicBezTo>
                  <a:pt x="5814470" y="6543989"/>
                  <a:pt x="5816088" y="6543989"/>
                  <a:pt x="5817058" y="6543989"/>
                </a:cubicBezTo>
                <a:cubicBezTo>
                  <a:pt x="5820618" y="6544306"/>
                  <a:pt x="5820618" y="6544306"/>
                  <a:pt x="5820941" y="6544306"/>
                </a:cubicBezTo>
                <a:cubicBezTo>
                  <a:pt x="5823208" y="6544306"/>
                  <a:pt x="5823853" y="6543989"/>
                  <a:pt x="5824500" y="6541131"/>
                </a:cubicBezTo>
                <a:cubicBezTo>
                  <a:pt x="5825795" y="6537004"/>
                  <a:pt x="5826118" y="6535734"/>
                  <a:pt x="5826118" y="6535099"/>
                </a:cubicBezTo>
                <a:cubicBezTo>
                  <a:pt x="5826118" y="6534464"/>
                  <a:pt x="5825795" y="6533829"/>
                  <a:pt x="5825148" y="6533829"/>
                </a:cubicBezTo>
                <a:cubicBezTo>
                  <a:pt x="5825148" y="6533829"/>
                  <a:pt x="5825148" y="6533829"/>
                  <a:pt x="5824500" y="6533829"/>
                </a:cubicBezTo>
                <a:cubicBezTo>
                  <a:pt x="5822235" y="6534146"/>
                  <a:pt x="5820618" y="6534464"/>
                  <a:pt x="5817382" y="6534464"/>
                </a:cubicBezTo>
                <a:cubicBezTo>
                  <a:pt x="5817382" y="6534464"/>
                  <a:pt x="5817382" y="6534464"/>
                  <a:pt x="5806706" y="6534464"/>
                </a:cubicBezTo>
                <a:cubicBezTo>
                  <a:pt x="5802821" y="6534464"/>
                  <a:pt x="5802174" y="6533829"/>
                  <a:pt x="5802174" y="6531606"/>
                </a:cubicBezTo>
                <a:cubicBezTo>
                  <a:pt x="5802174" y="6529066"/>
                  <a:pt x="5803147" y="6517954"/>
                  <a:pt x="5803469" y="6514779"/>
                </a:cubicBezTo>
                <a:cubicBezTo>
                  <a:pt x="5803792" y="6513191"/>
                  <a:pt x="5803792" y="6511604"/>
                  <a:pt x="5803792" y="6510969"/>
                </a:cubicBezTo>
                <a:cubicBezTo>
                  <a:pt x="5803792" y="6509699"/>
                  <a:pt x="5803469" y="6508746"/>
                  <a:pt x="5802498" y="6508746"/>
                </a:cubicBezTo>
                <a:close/>
                <a:moveTo>
                  <a:pt x="5988043" y="6507158"/>
                </a:moveTo>
                <a:lnTo>
                  <a:pt x="5983280" y="6516683"/>
                </a:lnTo>
                <a:lnTo>
                  <a:pt x="5984868" y="6516683"/>
                </a:lnTo>
                <a:lnTo>
                  <a:pt x="5986456" y="6515096"/>
                </a:lnTo>
                <a:lnTo>
                  <a:pt x="6005506" y="6524621"/>
                </a:lnTo>
                <a:lnTo>
                  <a:pt x="6005506" y="6526209"/>
                </a:lnTo>
                <a:lnTo>
                  <a:pt x="6007094" y="6527796"/>
                </a:lnTo>
                <a:lnTo>
                  <a:pt x="6010268" y="6519859"/>
                </a:lnTo>
                <a:lnTo>
                  <a:pt x="6008681" y="6518271"/>
                </a:lnTo>
                <a:lnTo>
                  <a:pt x="6007094" y="6519859"/>
                </a:lnTo>
                <a:lnTo>
                  <a:pt x="5989630" y="6510333"/>
                </a:lnTo>
                <a:lnTo>
                  <a:pt x="5989630" y="6508746"/>
                </a:lnTo>
                <a:close/>
                <a:moveTo>
                  <a:pt x="4689454" y="6505572"/>
                </a:moveTo>
                <a:cubicBezTo>
                  <a:pt x="4688199" y="6505572"/>
                  <a:pt x="4687884" y="6506209"/>
                  <a:pt x="4687884" y="6507802"/>
                </a:cubicBezTo>
                <a:cubicBezTo>
                  <a:pt x="4687884" y="6507802"/>
                  <a:pt x="4687884" y="6507802"/>
                  <a:pt x="4687884" y="6510351"/>
                </a:cubicBezTo>
                <a:cubicBezTo>
                  <a:pt x="4687884" y="6512262"/>
                  <a:pt x="4688513" y="6512581"/>
                  <a:pt x="4691335" y="6513218"/>
                </a:cubicBezTo>
                <a:cubicBezTo>
                  <a:pt x="4695415" y="6514493"/>
                  <a:pt x="4696355" y="6515448"/>
                  <a:pt x="4696669" y="6518634"/>
                </a:cubicBezTo>
                <a:cubicBezTo>
                  <a:pt x="4696669" y="6524050"/>
                  <a:pt x="4696984" y="6533607"/>
                  <a:pt x="4696984" y="6541572"/>
                </a:cubicBezTo>
                <a:cubicBezTo>
                  <a:pt x="4696984" y="6541572"/>
                  <a:pt x="4696984" y="6541572"/>
                  <a:pt x="4696984" y="6563236"/>
                </a:cubicBezTo>
                <a:cubicBezTo>
                  <a:pt x="4696984" y="6571519"/>
                  <a:pt x="4696669" y="6581076"/>
                  <a:pt x="4696669" y="6586173"/>
                </a:cubicBezTo>
                <a:cubicBezTo>
                  <a:pt x="4696355" y="6589359"/>
                  <a:pt x="4695415" y="6590634"/>
                  <a:pt x="4691335" y="6591589"/>
                </a:cubicBezTo>
                <a:cubicBezTo>
                  <a:pt x="4688513" y="6592226"/>
                  <a:pt x="4687884" y="6592545"/>
                  <a:pt x="4687884" y="6594775"/>
                </a:cubicBezTo>
                <a:cubicBezTo>
                  <a:pt x="4687884" y="6594775"/>
                  <a:pt x="4687884" y="6594775"/>
                  <a:pt x="4687884" y="6597324"/>
                </a:cubicBezTo>
                <a:cubicBezTo>
                  <a:pt x="4687884" y="6598917"/>
                  <a:pt x="4688199" y="6599235"/>
                  <a:pt x="4689768" y="6599235"/>
                </a:cubicBezTo>
                <a:cubicBezTo>
                  <a:pt x="4690395" y="6599235"/>
                  <a:pt x="4692590" y="6599235"/>
                  <a:pt x="4694788" y="6599235"/>
                </a:cubicBezTo>
                <a:cubicBezTo>
                  <a:pt x="4697295" y="6598917"/>
                  <a:pt x="4700433" y="6598917"/>
                  <a:pt x="4705139" y="6598917"/>
                </a:cubicBezTo>
                <a:cubicBezTo>
                  <a:pt x="4709218" y="6598917"/>
                  <a:pt x="4712670" y="6598917"/>
                  <a:pt x="4715179" y="6599235"/>
                </a:cubicBezTo>
                <a:cubicBezTo>
                  <a:pt x="4717374" y="6599235"/>
                  <a:pt x="4719572" y="6599235"/>
                  <a:pt x="4720199" y="6599235"/>
                </a:cubicBezTo>
                <a:cubicBezTo>
                  <a:pt x="4721455" y="6599235"/>
                  <a:pt x="4722082" y="6598917"/>
                  <a:pt x="4722082" y="6597324"/>
                </a:cubicBezTo>
                <a:cubicBezTo>
                  <a:pt x="4722082" y="6597324"/>
                  <a:pt x="4722082" y="6597324"/>
                  <a:pt x="4722082" y="6594775"/>
                </a:cubicBezTo>
                <a:cubicBezTo>
                  <a:pt x="4722082" y="6592545"/>
                  <a:pt x="4721455" y="6592226"/>
                  <a:pt x="4718630" y="6591589"/>
                </a:cubicBezTo>
                <a:cubicBezTo>
                  <a:pt x="4714552" y="6590634"/>
                  <a:pt x="4713299" y="6589359"/>
                  <a:pt x="4713299" y="6586173"/>
                </a:cubicBezTo>
                <a:cubicBezTo>
                  <a:pt x="4713299" y="6582032"/>
                  <a:pt x="4712983" y="6570244"/>
                  <a:pt x="4712983" y="6563236"/>
                </a:cubicBezTo>
                <a:lnTo>
                  <a:pt x="4712983" y="6556864"/>
                </a:lnTo>
                <a:cubicBezTo>
                  <a:pt x="4712983" y="6555271"/>
                  <a:pt x="4713612" y="6554315"/>
                  <a:pt x="4714552" y="6554315"/>
                </a:cubicBezTo>
                <a:cubicBezTo>
                  <a:pt x="4714552" y="6554315"/>
                  <a:pt x="4714552" y="6554315"/>
                  <a:pt x="4716434" y="6554634"/>
                </a:cubicBezTo>
                <a:cubicBezTo>
                  <a:pt x="4716434" y="6554634"/>
                  <a:pt x="4716750" y="6554634"/>
                  <a:pt x="4717374" y="6554315"/>
                </a:cubicBezTo>
                <a:cubicBezTo>
                  <a:pt x="4717374" y="6554315"/>
                  <a:pt x="4717374" y="6554315"/>
                  <a:pt x="4718317" y="6554315"/>
                </a:cubicBezTo>
                <a:cubicBezTo>
                  <a:pt x="4721455" y="6554315"/>
                  <a:pt x="4721770" y="6554952"/>
                  <a:pt x="4723964" y="6559731"/>
                </a:cubicBezTo>
                <a:cubicBezTo>
                  <a:pt x="4728671" y="6569289"/>
                  <a:pt x="4737456" y="6588403"/>
                  <a:pt x="4738398" y="6591271"/>
                </a:cubicBezTo>
                <a:cubicBezTo>
                  <a:pt x="4741536" y="6599235"/>
                  <a:pt x="4741536" y="6599235"/>
                  <a:pt x="4744045" y="6599235"/>
                </a:cubicBezTo>
                <a:cubicBezTo>
                  <a:pt x="4744045" y="6599235"/>
                  <a:pt x="4744045" y="6599235"/>
                  <a:pt x="4746241" y="6599235"/>
                </a:cubicBezTo>
                <a:cubicBezTo>
                  <a:pt x="4749062" y="6599235"/>
                  <a:pt x="4751886" y="6599235"/>
                  <a:pt x="4753771" y="6599235"/>
                </a:cubicBezTo>
                <a:cubicBezTo>
                  <a:pt x="4756906" y="6599235"/>
                  <a:pt x="4761299" y="6599235"/>
                  <a:pt x="4764125" y="6599235"/>
                </a:cubicBezTo>
                <a:cubicBezTo>
                  <a:pt x="4764125" y="6599235"/>
                  <a:pt x="4764125" y="6599235"/>
                  <a:pt x="4765065" y="6599235"/>
                </a:cubicBezTo>
                <a:cubicBezTo>
                  <a:pt x="4766633" y="6599235"/>
                  <a:pt x="4767260" y="6598598"/>
                  <a:pt x="4767260" y="6597642"/>
                </a:cubicBezTo>
                <a:cubicBezTo>
                  <a:pt x="4767260" y="6597642"/>
                  <a:pt x="4767260" y="6597642"/>
                  <a:pt x="4767260" y="6595094"/>
                </a:cubicBezTo>
                <a:cubicBezTo>
                  <a:pt x="4767260" y="6593182"/>
                  <a:pt x="4767260" y="6592864"/>
                  <a:pt x="4764748" y="6592226"/>
                </a:cubicBezTo>
                <a:cubicBezTo>
                  <a:pt x="4760986" y="6591271"/>
                  <a:pt x="4759101" y="6589996"/>
                  <a:pt x="4755652" y="6584899"/>
                </a:cubicBezTo>
                <a:cubicBezTo>
                  <a:pt x="4751259" y="6578527"/>
                  <a:pt x="4742476" y="6562917"/>
                  <a:pt x="4739653" y="6556864"/>
                </a:cubicBezTo>
                <a:cubicBezTo>
                  <a:pt x="4739338" y="6555590"/>
                  <a:pt x="4738711" y="6554315"/>
                  <a:pt x="4737769" y="6552722"/>
                </a:cubicBezTo>
                <a:cubicBezTo>
                  <a:pt x="4737456" y="6552404"/>
                  <a:pt x="4737144" y="6552085"/>
                  <a:pt x="4737144" y="6551767"/>
                </a:cubicBezTo>
                <a:cubicBezTo>
                  <a:pt x="4737144" y="6551129"/>
                  <a:pt x="4737456" y="6551129"/>
                  <a:pt x="4740280" y="6550174"/>
                </a:cubicBezTo>
                <a:cubicBezTo>
                  <a:pt x="4748749" y="6547944"/>
                  <a:pt x="4755026" y="6538386"/>
                  <a:pt x="4755026" y="6528510"/>
                </a:cubicBezTo>
                <a:cubicBezTo>
                  <a:pt x="4755026" y="6522457"/>
                  <a:pt x="4752514" y="6516404"/>
                  <a:pt x="4748749" y="6512262"/>
                </a:cubicBezTo>
                <a:cubicBezTo>
                  <a:pt x="4744357" y="6507484"/>
                  <a:pt x="4738398" y="6505572"/>
                  <a:pt x="4729300" y="6505572"/>
                </a:cubicBezTo>
                <a:cubicBezTo>
                  <a:pt x="4727102" y="6505572"/>
                  <a:pt x="4724908" y="6505572"/>
                  <a:pt x="4722397" y="6505572"/>
                </a:cubicBezTo>
                <a:cubicBezTo>
                  <a:pt x="4710472" y="6506209"/>
                  <a:pt x="4710472" y="6506209"/>
                  <a:pt x="4704198" y="6506209"/>
                </a:cubicBezTo>
                <a:cubicBezTo>
                  <a:pt x="4700122" y="6506209"/>
                  <a:pt x="4696984" y="6505891"/>
                  <a:pt x="4694788" y="6505891"/>
                </a:cubicBezTo>
                <a:cubicBezTo>
                  <a:pt x="4692590" y="6505572"/>
                  <a:pt x="4690708" y="6505572"/>
                  <a:pt x="4689454" y="6505572"/>
                </a:cubicBezTo>
                <a:close/>
                <a:moveTo>
                  <a:pt x="6126155" y="6505571"/>
                </a:moveTo>
                <a:cubicBezTo>
                  <a:pt x="6143721" y="6508311"/>
                  <a:pt x="6169591" y="6512269"/>
                  <a:pt x="6180130" y="6513791"/>
                </a:cubicBezTo>
                <a:cubicBezTo>
                  <a:pt x="6179172" y="6518358"/>
                  <a:pt x="6177895" y="6522925"/>
                  <a:pt x="6176617" y="6527796"/>
                </a:cubicBezTo>
                <a:cubicBezTo>
                  <a:pt x="6126155" y="6505571"/>
                  <a:pt x="6126155" y="6505571"/>
                  <a:pt x="6126155" y="6505571"/>
                </a:cubicBezTo>
                <a:close/>
                <a:moveTo>
                  <a:pt x="6089642" y="6505571"/>
                </a:moveTo>
                <a:cubicBezTo>
                  <a:pt x="6039201" y="6527796"/>
                  <a:pt x="6039201" y="6527796"/>
                  <a:pt x="6039201" y="6527796"/>
                </a:cubicBezTo>
                <a:cubicBezTo>
                  <a:pt x="6037916" y="6522925"/>
                  <a:pt x="6036631" y="6518358"/>
                  <a:pt x="6035667" y="6513791"/>
                </a:cubicBezTo>
                <a:cubicBezTo>
                  <a:pt x="6046269" y="6512269"/>
                  <a:pt x="6071973" y="6508311"/>
                  <a:pt x="6089642" y="6505571"/>
                </a:cubicBezTo>
                <a:close/>
                <a:moveTo>
                  <a:pt x="5258126" y="6505571"/>
                </a:moveTo>
                <a:cubicBezTo>
                  <a:pt x="5256850" y="6505571"/>
                  <a:pt x="5256209" y="6506208"/>
                  <a:pt x="5256209" y="6507801"/>
                </a:cubicBezTo>
                <a:cubicBezTo>
                  <a:pt x="5256209" y="6507801"/>
                  <a:pt x="5256209" y="6507801"/>
                  <a:pt x="5256209" y="6510350"/>
                </a:cubicBezTo>
                <a:cubicBezTo>
                  <a:pt x="5256209" y="6512261"/>
                  <a:pt x="5256850" y="6512580"/>
                  <a:pt x="5259726" y="6513217"/>
                </a:cubicBezTo>
                <a:cubicBezTo>
                  <a:pt x="5264202" y="6514491"/>
                  <a:pt x="5265161" y="6515447"/>
                  <a:pt x="5265481" y="6518632"/>
                </a:cubicBezTo>
                <a:cubicBezTo>
                  <a:pt x="5265481" y="6524048"/>
                  <a:pt x="5265481" y="6533605"/>
                  <a:pt x="5265481" y="6541569"/>
                </a:cubicBezTo>
                <a:lnTo>
                  <a:pt x="5265481" y="6554948"/>
                </a:lnTo>
                <a:cubicBezTo>
                  <a:pt x="5265481" y="6574381"/>
                  <a:pt x="5266439" y="6580433"/>
                  <a:pt x="5268996" y="6586167"/>
                </a:cubicBezTo>
                <a:cubicBezTo>
                  <a:pt x="5273792" y="6595724"/>
                  <a:pt x="5285301" y="6600821"/>
                  <a:pt x="5301288" y="6600821"/>
                </a:cubicBezTo>
                <a:cubicBezTo>
                  <a:pt x="5322069" y="6600821"/>
                  <a:pt x="5334538" y="6593176"/>
                  <a:pt x="5337734" y="6578840"/>
                </a:cubicBezTo>
                <a:cubicBezTo>
                  <a:pt x="5339012" y="6574062"/>
                  <a:pt x="5339012" y="6570239"/>
                  <a:pt x="5339012" y="6554630"/>
                </a:cubicBezTo>
                <a:cubicBezTo>
                  <a:pt x="5339012" y="6554630"/>
                  <a:pt x="5339012" y="6554630"/>
                  <a:pt x="5339012" y="6541569"/>
                </a:cubicBezTo>
                <a:cubicBezTo>
                  <a:pt x="5339012" y="6534242"/>
                  <a:pt x="5339333" y="6523092"/>
                  <a:pt x="5339333" y="6518632"/>
                </a:cubicBezTo>
                <a:cubicBezTo>
                  <a:pt x="5339652" y="6515447"/>
                  <a:pt x="5340291" y="6514491"/>
                  <a:pt x="5344768" y="6513217"/>
                </a:cubicBezTo>
                <a:cubicBezTo>
                  <a:pt x="5347645" y="6512580"/>
                  <a:pt x="5348284" y="6512261"/>
                  <a:pt x="5348284" y="6510350"/>
                </a:cubicBezTo>
                <a:cubicBezTo>
                  <a:pt x="5348284" y="6510350"/>
                  <a:pt x="5348284" y="6510350"/>
                  <a:pt x="5348284" y="6507801"/>
                </a:cubicBezTo>
                <a:cubicBezTo>
                  <a:pt x="5348284" y="6506208"/>
                  <a:pt x="5347965" y="6505571"/>
                  <a:pt x="5346686" y="6505571"/>
                </a:cubicBezTo>
                <a:cubicBezTo>
                  <a:pt x="5345727" y="6505571"/>
                  <a:pt x="5343489" y="6505571"/>
                  <a:pt x="5341251" y="6505890"/>
                </a:cubicBezTo>
                <a:cubicBezTo>
                  <a:pt x="5338694" y="6505890"/>
                  <a:pt x="5336456" y="6506208"/>
                  <a:pt x="5333578" y="6506208"/>
                </a:cubicBezTo>
                <a:cubicBezTo>
                  <a:pt x="5331021" y="6506208"/>
                  <a:pt x="5328463" y="6505890"/>
                  <a:pt x="5326225" y="6505890"/>
                </a:cubicBezTo>
                <a:cubicBezTo>
                  <a:pt x="5323987" y="6505571"/>
                  <a:pt x="5321749" y="6505571"/>
                  <a:pt x="5320789" y="6505571"/>
                </a:cubicBezTo>
                <a:cubicBezTo>
                  <a:pt x="5319511" y="6505571"/>
                  <a:pt x="5319193" y="6506208"/>
                  <a:pt x="5319193" y="6507801"/>
                </a:cubicBezTo>
                <a:cubicBezTo>
                  <a:pt x="5319193" y="6507801"/>
                  <a:pt x="5319193" y="6507801"/>
                  <a:pt x="5319193" y="6510350"/>
                </a:cubicBezTo>
                <a:cubicBezTo>
                  <a:pt x="5319193" y="6512261"/>
                  <a:pt x="5319511" y="6512580"/>
                  <a:pt x="5322708" y="6513217"/>
                </a:cubicBezTo>
                <a:cubicBezTo>
                  <a:pt x="5326864" y="6514491"/>
                  <a:pt x="5327824" y="6515447"/>
                  <a:pt x="5328143" y="6518632"/>
                </a:cubicBezTo>
                <a:cubicBezTo>
                  <a:pt x="5328143" y="6523729"/>
                  <a:pt x="5328143" y="6533923"/>
                  <a:pt x="5328143" y="6541569"/>
                </a:cubicBezTo>
                <a:cubicBezTo>
                  <a:pt x="5328143" y="6541569"/>
                  <a:pt x="5328143" y="6541569"/>
                  <a:pt x="5328143" y="6554948"/>
                </a:cubicBezTo>
                <a:cubicBezTo>
                  <a:pt x="5328143" y="6571832"/>
                  <a:pt x="5328143" y="6573743"/>
                  <a:pt x="5326545" y="6578840"/>
                </a:cubicBezTo>
                <a:cubicBezTo>
                  <a:pt x="5323667" y="6586805"/>
                  <a:pt x="5315993" y="6591264"/>
                  <a:pt x="5304804" y="6591264"/>
                </a:cubicBezTo>
                <a:cubicBezTo>
                  <a:pt x="5295852" y="6591264"/>
                  <a:pt x="5288500" y="6587442"/>
                  <a:pt x="5284983" y="6581070"/>
                </a:cubicBezTo>
                <a:cubicBezTo>
                  <a:pt x="5282745" y="6576929"/>
                  <a:pt x="5282105" y="6570876"/>
                  <a:pt x="5282105" y="6555585"/>
                </a:cubicBezTo>
                <a:cubicBezTo>
                  <a:pt x="5282105" y="6555585"/>
                  <a:pt x="5282105" y="6555585"/>
                  <a:pt x="5282105" y="6541569"/>
                </a:cubicBezTo>
                <a:cubicBezTo>
                  <a:pt x="5282105" y="6534879"/>
                  <a:pt x="5282105" y="6523092"/>
                  <a:pt x="5282105" y="6518632"/>
                </a:cubicBezTo>
                <a:cubicBezTo>
                  <a:pt x="5282426" y="6515447"/>
                  <a:pt x="5283384" y="6514491"/>
                  <a:pt x="5287862" y="6513217"/>
                </a:cubicBezTo>
                <a:cubicBezTo>
                  <a:pt x="5290417" y="6512580"/>
                  <a:pt x="5291057" y="6512261"/>
                  <a:pt x="5291057" y="6510350"/>
                </a:cubicBezTo>
                <a:cubicBezTo>
                  <a:pt x="5291057" y="6510350"/>
                  <a:pt x="5291057" y="6510350"/>
                  <a:pt x="5291057" y="6507801"/>
                </a:cubicBezTo>
                <a:cubicBezTo>
                  <a:pt x="5291057" y="6506208"/>
                  <a:pt x="5290739" y="6505571"/>
                  <a:pt x="5289458" y="6505571"/>
                </a:cubicBezTo>
                <a:cubicBezTo>
                  <a:pt x="5288500" y="6505571"/>
                  <a:pt x="5286261" y="6505571"/>
                  <a:pt x="5284344" y="6505890"/>
                </a:cubicBezTo>
                <a:cubicBezTo>
                  <a:pt x="5281466" y="6505890"/>
                  <a:pt x="5278270" y="6506208"/>
                  <a:pt x="5273472" y="6506208"/>
                </a:cubicBezTo>
                <a:cubicBezTo>
                  <a:pt x="5269638" y="6506208"/>
                  <a:pt x="5265801" y="6505890"/>
                  <a:pt x="5263242" y="6505890"/>
                </a:cubicBezTo>
                <a:cubicBezTo>
                  <a:pt x="5261005" y="6505571"/>
                  <a:pt x="5258767" y="6505571"/>
                  <a:pt x="5258126" y="6505571"/>
                </a:cubicBezTo>
                <a:close/>
                <a:moveTo>
                  <a:pt x="5751804" y="6503983"/>
                </a:moveTo>
                <a:cubicBezTo>
                  <a:pt x="5745852" y="6503983"/>
                  <a:pt x="5741981" y="6507793"/>
                  <a:pt x="5741981" y="6513508"/>
                </a:cubicBezTo>
                <a:cubicBezTo>
                  <a:pt x="5741981" y="6518906"/>
                  <a:pt x="5746148" y="6523033"/>
                  <a:pt x="5751209" y="6523033"/>
                </a:cubicBezTo>
                <a:cubicBezTo>
                  <a:pt x="5756568" y="6523033"/>
                  <a:pt x="5761031" y="6518906"/>
                  <a:pt x="5761031" y="6513191"/>
                </a:cubicBezTo>
                <a:cubicBezTo>
                  <a:pt x="5761031" y="6507793"/>
                  <a:pt x="5757163" y="6503983"/>
                  <a:pt x="5751804" y="6503983"/>
                </a:cubicBezTo>
                <a:close/>
                <a:moveTo>
                  <a:pt x="5456085" y="6503983"/>
                </a:moveTo>
                <a:cubicBezTo>
                  <a:pt x="5449634" y="6503983"/>
                  <a:pt x="5445121" y="6507793"/>
                  <a:pt x="5445121" y="6513508"/>
                </a:cubicBezTo>
                <a:cubicBezTo>
                  <a:pt x="5445121" y="6518906"/>
                  <a:pt x="5449634" y="6523033"/>
                  <a:pt x="5455439" y="6523033"/>
                </a:cubicBezTo>
                <a:cubicBezTo>
                  <a:pt x="5461244" y="6523033"/>
                  <a:pt x="5465759" y="6518906"/>
                  <a:pt x="5465759" y="6513191"/>
                </a:cubicBezTo>
                <a:cubicBezTo>
                  <a:pt x="5465759" y="6507793"/>
                  <a:pt x="5461889" y="6503983"/>
                  <a:pt x="5456085" y="6503983"/>
                </a:cubicBezTo>
                <a:close/>
                <a:moveTo>
                  <a:pt x="6221722" y="6500808"/>
                </a:moveTo>
                <a:cubicBezTo>
                  <a:pt x="6221087" y="6501761"/>
                  <a:pt x="6221087" y="6501761"/>
                  <a:pt x="6221087" y="6501761"/>
                </a:cubicBezTo>
                <a:cubicBezTo>
                  <a:pt x="6221722" y="6503348"/>
                  <a:pt x="6222357" y="6503348"/>
                  <a:pt x="6222992" y="6505571"/>
                </a:cubicBezTo>
                <a:cubicBezTo>
                  <a:pt x="6223627" y="6509063"/>
                  <a:pt x="6223627" y="6511286"/>
                  <a:pt x="6222675" y="6514778"/>
                </a:cubicBezTo>
                <a:cubicBezTo>
                  <a:pt x="6221087" y="6511286"/>
                  <a:pt x="6216960" y="6509698"/>
                  <a:pt x="6212515" y="6510968"/>
                </a:cubicBezTo>
                <a:cubicBezTo>
                  <a:pt x="6207117" y="6512556"/>
                  <a:pt x="6203942" y="6518271"/>
                  <a:pt x="6206482" y="6523351"/>
                </a:cubicBezTo>
                <a:cubicBezTo>
                  <a:pt x="6211880" y="6535733"/>
                  <a:pt x="6211880" y="6535733"/>
                  <a:pt x="6211880" y="6535733"/>
                </a:cubicBezTo>
                <a:cubicBezTo>
                  <a:pt x="6213467" y="6534781"/>
                  <a:pt x="6213467" y="6534781"/>
                  <a:pt x="6213467" y="6534781"/>
                </a:cubicBezTo>
                <a:cubicBezTo>
                  <a:pt x="6214102" y="6533511"/>
                  <a:pt x="6214102" y="6533511"/>
                  <a:pt x="6214102" y="6533511"/>
                </a:cubicBezTo>
                <a:cubicBezTo>
                  <a:pt x="6233152" y="6523668"/>
                  <a:pt x="6233152" y="6523668"/>
                  <a:pt x="6233152" y="6523668"/>
                </a:cubicBezTo>
                <a:cubicBezTo>
                  <a:pt x="6234740" y="6524621"/>
                  <a:pt x="6234740" y="6524621"/>
                  <a:pt x="6234740" y="6524621"/>
                </a:cubicBezTo>
                <a:cubicBezTo>
                  <a:pt x="6235692" y="6524303"/>
                  <a:pt x="6235692" y="6524303"/>
                  <a:pt x="6235692" y="6524303"/>
                </a:cubicBezTo>
                <a:lnTo>
                  <a:pt x="6232835" y="6518588"/>
                </a:lnTo>
                <a:cubicBezTo>
                  <a:pt x="6226485" y="6521763"/>
                  <a:pt x="6226485" y="6521763"/>
                  <a:pt x="6226485" y="6521763"/>
                </a:cubicBezTo>
                <a:cubicBezTo>
                  <a:pt x="6226485" y="6517001"/>
                  <a:pt x="6227755" y="6511603"/>
                  <a:pt x="6227120" y="6508746"/>
                </a:cubicBezTo>
                <a:cubicBezTo>
                  <a:pt x="6226167" y="6504618"/>
                  <a:pt x="6225215" y="6503666"/>
                  <a:pt x="6221722" y="6500808"/>
                </a:cubicBezTo>
                <a:close/>
                <a:moveTo>
                  <a:pt x="5203940" y="6499222"/>
                </a:moveTo>
                <a:lnTo>
                  <a:pt x="5185064" y="6501778"/>
                </a:lnTo>
                <a:cubicBezTo>
                  <a:pt x="5183179" y="6502097"/>
                  <a:pt x="5182549" y="6502417"/>
                  <a:pt x="5182549" y="6503695"/>
                </a:cubicBezTo>
                <a:cubicBezTo>
                  <a:pt x="5182549" y="6503695"/>
                  <a:pt x="5182549" y="6503695"/>
                  <a:pt x="5182549" y="6506251"/>
                </a:cubicBezTo>
                <a:cubicBezTo>
                  <a:pt x="5182549" y="6508167"/>
                  <a:pt x="5183179" y="6508487"/>
                  <a:pt x="5185379" y="6508806"/>
                </a:cubicBezTo>
                <a:cubicBezTo>
                  <a:pt x="5191041" y="6509765"/>
                  <a:pt x="5191357" y="6510084"/>
                  <a:pt x="5191357" y="6517112"/>
                </a:cubicBezTo>
                <a:cubicBezTo>
                  <a:pt x="5191357" y="6517112"/>
                  <a:pt x="5191357" y="6517112"/>
                  <a:pt x="5191671" y="6531488"/>
                </a:cubicBezTo>
                <a:cubicBezTo>
                  <a:pt x="5191671" y="6533725"/>
                  <a:pt x="5191671" y="6533725"/>
                  <a:pt x="5191671" y="6533725"/>
                </a:cubicBezTo>
                <a:cubicBezTo>
                  <a:pt x="5191671" y="6534683"/>
                  <a:pt x="5191357" y="6535961"/>
                  <a:pt x="5190728" y="6535961"/>
                </a:cubicBezTo>
                <a:cubicBezTo>
                  <a:pt x="5190728" y="6535961"/>
                  <a:pt x="5190099" y="6535642"/>
                  <a:pt x="5189785" y="6535322"/>
                </a:cubicBezTo>
                <a:cubicBezTo>
                  <a:pt x="5188209" y="6534364"/>
                  <a:pt x="5181291" y="6532766"/>
                  <a:pt x="5177830" y="6532766"/>
                </a:cubicBezTo>
                <a:cubicBezTo>
                  <a:pt x="5160529" y="6532766"/>
                  <a:pt x="5148260" y="6547462"/>
                  <a:pt x="5148260" y="6569186"/>
                </a:cubicBezTo>
                <a:cubicBezTo>
                  <a:pt x="5148260" y="6587715"/>
                  <a:pt x="5158640" y="6601132"/>
                  <a:pt x="5172483" y="6601132"/>
                </a:cubicBezTo>
                <a:cubicBezTo>
                  <a:pt x="5176885" y="6601132"/>
                  <a:pt x="5180345" y="6600174"/>
                  <a:pt x="5184122" y="6597299"/>
                </a:cubicBezTo>
                <a:cubicBezTo>
                  <a:pt x="5186322" y="6595701"/>
                  <a:pt x="5189785" y="6592826"/>
                  <a:pt x="5190728" y="6591868"/>
                </a:cubicBezTo>
                <a:cubicBezTo>
                  <a:pt x="5191357" y="6591229"/>
                  <a:pt x="5191988" y="6591229"/>
                  <a:pt x="5191988" y="6591229"/>
                </a:cubicBezTo>
                <a:cubicBezTo>
                  <a:pt x="5192930" y="6591229"/>
                  <a:pt x="5192930" y="6591229"/>
                  <a:pt x="5193245" y="6594424"/>
                </a:cubicBezTo>
                <a:cubicBezTo>
                  <a:pt x="5193245" y="6594424"/>
                  <a:pt x="5193245" y="6594424"/>
                  <a:pt x="5193560" y="6600174"/>
                </a:cubicBezTo>
                <a:cubicBezTo>
                  <a:pt x="5193560" y="6601771"/>
                  <a:pt x="5194187" y="6602410"/>
                  <a:pt x="5195133" y="6602410"/>
                </a:cubicBezTo>
                <a:cubicBezTo>
                  <a:pt x="5195446" y="6602410"/>
                  <a:pt x="5196390" y="6602410"/>
                  <a:pt x="5197333" y="6602091"/>
                </a:cubicBezTo>
                <a:cubicBezTo>
                  <a:pt x="5197333" y="6602091"/>
                  <a:pt x="5197333" y="6602091"/>
                  <a:pt x="5214008" y="6598896"/>
                </a:cubicBezTo>
                <a:cubicBezTo>
                  <a:pt x="5216208" y="6598577"/>
                  <a:pt x="5216522" y="6597938"/>
                  <a:pt x="5216522" y="6596660"/>
                </a:cubicBezTo>
                <a:cubicBezTo>
                  <a:pt x="5216522" y="6596660"/>
                  <a:pt x="5216522" y="6596660"/>
                  <a:pt x="5216522" y="6594424"/>
                </a:cubicBezTo>
                <a:cubicBezTo>
                  <a:pt x="5216522" y="6593465"/>
                  <a:pt x="5215895" y="6592826"/>
                  <a:pt x="5214636" y="6592826"/>
                </a:cubicBezTo>
                <a:cubicBezTo>
                  <a:pt x="5209287" y="6592187"/>
                  <a:pt x="5208346" y="6591868"/>
                  <a:pt x="5207399" y="6589312"/>
                </a:cubicBezTo>
                <a:cubicBezTo>
                  <a:pt x="5206459" y="6587395"/>
                  <a:pt x="5206141" y="6583242"/>
                  <a:pt x="5206141" y="6565671"/>
                </a:cubicBezTo>
                <a:cubicBezTo>
                  <a:pt x="5206141" y="6565671"/>
                  <a:pt x="5206141" y="6565671"/>
                  <a:pt x="5206141" y="6542031"/>
                </a:cubicBezTo>
                <a:cubicBezTo>
                  <a:pt x="5206141" y="6542031"/>
                  <a:pt x="5206141" y="6542031"/>
                  <a:pt x="5207085" y="6501459"/>
                </a:cubicBezTo>
                <a:cubicBezTo>
                  <a:pt x="5207085" y="6499861"/>
                  <a:pt x="5206459" y="6499222"/>
                  <a:pt x="5205512" y="6499222"/>
                </a:cubicBezTo>
                <a:cubicBezTo>
                  <a:pt x="5205201" y="6499222"/>
                  <a:pt x="5204568" y="6499222"/>
                  <a:pt x="5203940" y="6499222"/>
                </a:cubicBezTo>
                <a:close/>
                <a:moveTo>
                  <a:pt x="4939540" y="6499222"/>
                </a:moveTo>
                <a:cubicBezTo>
                  <a:pt x="4939540" y="6499222"/>
                  <a:pt x="4939540" y="6499222"/>
                  <a:pt x="4937048" y="6499540"/>
                </a:cubicBezTo>
                <a:cubicBezTo>
                  <a:pt x="4937048" y="6499540"/>
                  <a:pt x="4937048" y="6499540"/>
                  <a:pt x="4918664" y="6502397"/>
                </a:cubicBezTo>
                <a:cubicBezTo>
                  <a:pt x="4916795" y="6502715"/>
                  <a:pt x="4916484" y="6503032"/>
                  <a:pt x="4916484" y="6504302"/>
                </a:cubicBezTo>
                <a:cubicBezTo>
                  <a:pt x="4916484" y="6504302"/>
                  <a:pt x="4916484" y="6504302"/>
                  <a:pt x="4916484" y="6506525"/>
                </a:cubicBezTo>
                <a:cubicBezTo>
                  <a:pt x="4916484" y="6508112"/>
                  <a:pt x="4917107" y="6508747"/>
                  <a:pt x="4920222" y="6508747"/>
                </a:cubicBezTo>
                <a:cubicBezTo>
                  <a:pt x="4923960" y="6509382"/>
                  <a:pt x="4925208" y="6510335"/>
                  <a:pt x="4925520" y="6513510"/>
                </a:cubicBezTo>
                <a:cubicBezTo>
                  <a:pt x="4925831" y="6516050"/>
                  <a:pt x="4925831" y="6529067"/>
                  <a:pt x="4925831" y="6540497"/>
                </a:cubicBezTo>
                <a:lnTo>
                  <a:pt x="4925831" y="6547800"/>
                </a:lnTo>
                <a:cubicBezTo>
                  <a:pt x="4925831" y="6563992"/>
                  <a:pt x="4925520" y="6577962"/>
                  <a:pt x="4925520" y="6589392"/>
                </a:cubicBezTo>
                <a:cubicBezTo>
                  <a:pt x="4925520" y="6589392"/>
                  <a:pt x="4925520" y="6589392"/>
                  <a:pt x="4925520" y="6590980"/>
                </a:cubicBezTo>
                <a:cubicBezTo>
                  <a:pt x="4925520" y="6593202"/>
                  <a:pt x="4926143" y="6594155"/>
                  <a:pt x="4927700" y="6595107"/>
                </a:cubicBezTo>
                <a:cubicBezTo>
                  <a:pt x="4932996" y="6598282"/>
                  <a:pt x="4942344" y="6600822"/>
                  <a:pt x="4949199" y="6600822"/>
                </a:cubicBezTo>
                <a:cubicBezTo>
                  <a:pt x="4969452" y="6600822"/>
                  <a:pt x="4983161" y="6585900"/>
                  <a:pt x="4983161" y="6563675"/>
                </a:cubicBezTo>
                <a:cubicBezTo>
                  <a:pt x="4983161" y="6544625"/>
                  <a:pt x="4973811" y="6532877"/>
                  <a:pt x="4959168" y="6532877"/>
                </a:cubicBezTo>
                <a:cubicBezTo>
                  <a:pt x="4952937" y="6532877"/>
                  <a:pt x="4949822" y="6534147"/>
                  <a:pt x="4945770" y="6538592"/>
                </a:cubicBezTo>
                <a:cubicBezTo>
                  <a:pt x="4942967" y="6541767"/>
                  <a:pt x="4941409" y="6543355"/>
                  <a:pt x="4940786" y="6543355"/>
                </a:cubicBezTo>
                <a:cubicBezTo>
                  <a:pt x="4940475" y="6543355"/>
                  <a:pt x="4940163" y="6543037"/>
                  <a:pt x="4940163" y="6542402"/>
                </a:cubicBezTo>
                <a:cubicBezTo>
                  <a:pt x="4940163" y="6542402"/>
                  <a:pt x="4940163" y="6542402"/>
                  <a:pt x="4940163" y="6541767"/>
                </a:cubicBezTo>
                <a:cubicBezTo>
                  <a:pt x="4940163" y="6541767"/>
                  <a:pt x="4940163" y="6541767"/>
                  <a:pt x="4940163" y="6539227"/>
                </a:cubicBezTo>
                <a:cubicBezTo>
                  <a:pt x="4940475" y="6535417"/>
                  <a:pt x="4940475" y="6529385"/>
                  <a:pt x="4940475" y="6521130"/>
                </a:cubicBezTo>
                <a:cubicBezTo>
                  <a:pt x="4940475" y="6510335"/>
                  <a:pt x="4940786" y="6506525"/>
                  <a:pt x="4940786" y="6503350"/>
                </a:cubicBezTo>
                <a:cubicBezTo>
                  <a:pt x="4941098" y="6502397"/>
                  <a:pt x="4941098" y="6501762"/>
                  <a:pt x="4941098" y="6501445"/>
                </a:cubicBezTo>
                <a:cubicBezTo>
                  <a:pt x="4941098" y="6500175"/>
                  <a:pt x="4940475" y="6499222"/>
                  <a:pt x="4939540" y="6499222"/>
                </a:cubicBezTo>
                <a:close/>
                <a:moveTo>
                  <a:pt x="4898522" y="6499222"/>
                </a:moveTo>
                <a:lnTo>
                  <a:pt x="4879530" y="6501778"/>
                </a:lnTo>
                <a:cubicBezTo>
                  <a:pt x="4877603" y="6502097"/>
                  <a:pt x="4876959" y="6502417"/>
                  <a:pt x="4876959" y="6503695"/>
                </a:cubicBezTo>
                <a:cubicBezTo>
                  <a:pt x="4876959" y="6503695"/>
                  <a:pt x="4876959" y="6503695"/>
                  <a:pt x="4876959" y="6506251"/>
                </a:cubicBezTo>
                <a:cubicBezTo>
                  <a:pt x="4876959" y="6508167"/>
                  <a:pt x="4877603" y="6508487"/>
                  <a:pt x="4879852" y="6508806"/>
                </a:cubicBezTo>
                <a:cubicBezTo>
                  <a:pt x="4885650" y="6509765"/>
                  <a:pt x="4885972" y="6510084"/>
                  <a:pt x="4885972" y="6517112"/>
                </a:cubicBezTo>
                <a:cubicBezTo>
                  <a:pt x="4885972" y="6517112"/>
                  <a:pt x="4885972" y="6517112"/>
                  <a:pt x="4886292" y="6531488"/>
                </a:cubicBezTo>
                <a:cubicBezTo>
                  <a:pt x="4886292" y="6533725"/>
                  <a:pt x="4886292" y="6533725"/>
                  <a:pt x="4886292" y="6533725"/>
                </a:cubicBezTo>
                <a:cubicBezTo>
                  <a:pt x="4886292" y="6534683"/>
                  <a:pt x="4885972" y="6535961"/>
                  <a:pt x="4885328" y="6535961"/>
                </a:cubicBezTo>
                <a:cubicBezTo>
                  <a:pt x="4885328" y="6535961"/>
                  <a:pt x="4884684" y="6535642"/>
                  <a:pt x="4884360" y="6535322"/>
                </a:cubicBezTo>
                <a:cubicBezTo>
                  <a:pt x="4882750" y="6534364"/>
                  <a:pt x="4875669" y="6532766"/>
                  <a:pt x="4872127" y="6532766"/>
                </a:cubicBezTo>
                <a:cubicBezTo>
                  <a:pt x="4854423" y="6532766"/>
                  <a:pt x="4841871" y="6547462"/>
                  <a:pt x="4841871" y="6569186"/>
                </a:cubicBezTo>
                <a:cubicBezTo>
                  <a:pt x="4841871" y="6587715"/>
                  <a:pt x="4852493" y="6601132"/>
                  <a:pt x="4866980" y="6601132"/>
                </a:cubicBezTo>
                <a:cubicBezTo>
                  <a:pt x="4871161" y="6601132"/>
                  <a:pt x="4874703" y="6600174"/>
                  <a:pt x="4878566" y="6597299"/>
                </a:cubicBezTo>
                <a:cubicBezTo>
                  <a:pt x="4880818" y="6595701"/>
                  <a:pt x="4884360" y="6592826"/>
                  <a:pt x="4885328" y="6591868"/>
                </a:cubicBezTo>
                <a:cubicBezTo>
                  <a:pt x="4885972" y="6591229"/>
                  <a:pt x="4886614" y="6591229"/>
                  <a:pt x="4886614" y="6591229"/>
                </a:cubicBezTo>
                <a:cubicBezTo>
                  <a:pt x="4887580" y="6591229"/>
                  <a:pt x="4887580" y="6591229"/>
                  <a:pt x="4887899" y="6594424"/>
                </a:cubicBezTo>
                <a:cubicBezTo>
                  <a:pt x="4887899" y="6594424"/>
                  <a:pt x="4887899" y="6594424"/>
                  <a:pt x="4888221" y="6600174"/>
                </a:cubicBezTo>
                <a:cubicBezTo>
                  <a:pt x="4888221" y="6601771"/>
                  <a:pt x="4888865" y="6602410"/>
                  <a:pt x="4889831" y="6602410"/>
                </a:cubicBezTo>
                <a:cubicBezTo>
                  <a:pt x="4890153" y="6602410"/>
                  <a:pt x="4891119" y="6602410"/>
                  <a:pt x="4892085" y="6602091"/>
                </a:cubicBezTo>
                <a:cubicBezTo>
                  <a:pt x="4892085" y="6602091"/>
                  <a:pt x="4892085" y="6602091"/>
                  <a:pt x="4909145" y="6598896"/>
                </a:cubicBezTo>
                <a:cubicBezTo>
                  <a:pt x="4911399" y="6598577"/>
                  <a:pt x="4911721" y="6597938"/>
                  <a:pt x="4911721" y="6596660"/>
                </a:cubicBezTo>
                <a:cubicBezTo>
                  <a:pt x="4911721" y="6596660"/>
                  <a:pt x="4911721" y="6596660"/>
                  <a:pt x="4911721" y="6594424"/>
                </a:cubicBezTo>
                <a:cubicBezTo>
                  <a:pt x="4911721" y="6593465"/>
                  <a:pt x="4911077" y="6592826"/>
                  <a:pt x="4910113" y="6592826"/>
                </a:cubicBezTo>
                <a:cubicBezTo>
                  <a:pt x="4904318" y="6592187"/>
                  <a:pt x="4903352" y="6591868"/>
                  <a:pt x="4902066" y="6589312"/>
                </a:cubicBezTo>
                <a:cubicBezTo>
                  <a:pt x="4901420" y="6587395"/>
                  <a:pt x="4901098" y="6583242"/>
                  <a:pt x="4901098" y="6565671"/>
                </a:cubicBezTo>
                <a:cubicBezTo>
                  <a:pt x="4901098" y="6565671"/>
                  <a:pt x="4901098" y="6565671"/>
                  <a:pt x="4901098" y="6542031"/>
                </a:cubicBezTo>
                <a:cubicBezTo>
                  <a:pt x="4901098" y="6542031"/>
                  <a:pt x="4901098" y="6542031"/>
                  <a:pt x="4902066" y="6501459"/>
                </a:cubicBezTo>
                <a:cubicBezTo>
                  <a:pt x="4902066" y="6499861"/>
                  <a:pt x="4901420" y="6499222"/>
                  <a:pt x="4900132" y="6499222"/>
                </a:cubicBezTo>
                <a:cubicBezTo>
                  <a:pt x="4900132" y="6499222"/>
                  <a:pt x="4899166" y="6499222"/>
                  <a:pt x="4898522" y="6499222"/>
                </a:cubicBezTo>
                <a:close/>
                <a:moveTo>
                  <a:pt x="6032809" y="6467471"/>
                </a:moveTo>
                <a:cubicBezTo>
                  <a:pt x="6068221" y="6467471"/>
                  <a:pt x="6068221" y="6467471"/>
                  <a:pt x="6068221" y="6467471"/>
                </a:cubicBezTo>
                <a:cubicBezTo>
                  <a:pt x="6077706" y="6467471"/>
                  <a:pt x="6078655" y="6468758"/>
                  <a:pt x="6078971" y="6469080"/>
                </a:cubicBezTo>
                <a:cubicBezTo>
                  <a:pt x="6079920" y="6469723"/>
                  <a:pt x="6079920" y="6471331"/>
                  <a:pt x="6078971" y="6471974"/>
                </a:cubicBezTo>
                <a:cubicBezTo>
                  <a:pt x="6077074" y="6473261"/>
                  <a:pt x="6073597" y="6474869"/>
                  <a:pt x="6073597" y="6479694"/>
                </a:cubicBezTo>
                <a:cubicBezTo>
                  <a:pt x="6073597" y="6479694"/>
                  <a:pt x="6073597" y="6480016"/>
                  <a:pt x="6073597" y="6480016"/>
                </a:cubicBezTo>
                <a:cubicBezTo>
                  <a:pt x="6073597" y="6483876"/>
                  <a:pt x="6077074" y="6485162"/>
                  <a:pt x="6084979" y="6488700"/>
                </a:cubicBezTo>
                <a:cubicBezTo>
                  <a:pt x="6087508" y="6489344"/>
                  <a:pt x="6095413" y="6492560"/>
                  <a:pt x="6095413" y="6492560"/>
                </a:cubicBezTo>
                <a:cubicBezTo>
                  <a:pt x="6097310" y="6491595"/>
                  <a:pt x="6097310" y="6491595"/>
                  <a:pt x="6097310" y="6491595"/>
                </a:cubicBezTo>
                <a:cubicBezTo>
                  <a:pt x="6099839" y="6490309"/>
                  <a:pt x="6106163" y="6486127"/>
                  <a:pt x="6106163" y="6479051"/>
                </a:cubicBezTo>
                <a:cubicBezTo>
                  <a:pt x="6106163" y="6478086"/>
                  <a:pt x="6105847" y="6477443"/>
                  <a:pt x="6105847" y="6476799"/>
                </a:cubicBezTo>
                <a:cubicBezTo>
                  <a:pt x="6105530" y="6475834"/>
                  <a:pt x="6105214" y="6475191"/>
                  <a:pt x="6104898" y="6474548"/>
                </a:cubicBezTo>
                <a:cubicBezTo>
                  <a:pt x="6104898" y="6474226"/>
                  <a:pt x="6104898" y="6474226"/>
                  <a:pt x="6104898" y="6474226"/>
                </a:cubicBezTo>
                <a:cubicBezTo>
                  <a:pt x="6103633" y="6471974"/>
                  <a:pt x="6102052" y="6471331"/>
                  <a:pt x="6102052" y="6471331"/>
                </a:cubicBezTo>
                <a:cubicBezTo>
                  <a:pt x="6102052" y="6471331"/>
                  <a:pt x="6102685" y="6467793"/>
                  <a:pt x="6107428" y="6467471"/>
                </a:cubicBezTo>
                <a:cubicBezTo>
                  <a:pt x="6107744" y="6467471"/>
                  <a:pt x="6107744" y="6467471"/>
                  <a:pt x="6108060" y="6467471"/>
                </a:cubicBezTo>
                <a:cubicBezTo>
                  <a:pt x="6108060" y="6467471"/>
                  <a:pt x="6108376" y="6467471"/>
                  <a:pt x="6108376" y="6467471"/>
                </a:cubicBezTo>
                <a:cubicBezTo>
                  <a:pt x="6110906" y="6467471"/>
                  <a:pt x="6112486" y="6469401"/>
                  <a:pt x="6112486" y="6471653"/>
                </a:cubicBezTo>
                <a:cubicBezTo>
                  <a:pt x="6112486" y="6474548"/>
                  <a:pt x="6110589" y="6475191"/>
                  <a:pt x="6110589" y="6479051"/>
                </a:cubicBezTo>
                <a:cubicBezTo>
                  <a:pt x="6110589" y="6486127"/>
                  <a:pt x="6116597" y="6490309"/>
                  <a:pt x="6119126" y="6491595"/>
                </a:cubicBezTo>
                <a:cubicBezTo>
                  <a:pt x="6121023" y="6492560"/>
                  <a:pt x="6121023" y="6492560"/>
                  <a:pt x="6121023" y="6492560"/>
                </a:cubicBezTo>
                <a:cubicBezTo>
                  <a:pt x="6121023" y="6492560"/>
                  <a:pt x="6129244" y="6489344"/>
                  <a:pt x="6131774" y="6488700"/>
                </a:cubicBezTo>
                <a:cubicBezTo>
                  <a:pt x="6139678" y="6485162"/>
                  <a:pt x="6143156" y="6483876"/>
                  <a:pt x="6143156" y="6480016"/>
                </a:cubicBezTo>
                <a:cubicBezTo>
                  <a:pt x="6143156" y="6480016"/>
                  <a:pt x="6143156" y="6479694"/>
                  <a:pt x="6143156" y="6479694"/>
                </a:cubicBezTo>
                <a:cubicBezTo>
                  <a:pt x="6143156" y="6474869"/>
                  <a:pt x="6139994" y="6473261"/>
                  <a:pt x="6137781" y="6471974"/>
                </a:cubicBezTo>
                <a:cubicBezTo>
                  <a:pt x="6136832" y="6471331"/>
                  <a:pt x="6136832" y="6469723"/>
                  <a:pt x="6137781" y="6469080"/>
                </a:cubicBezTo>
                <a:cubicBezTo>
                  <a:pt x="6138097" y="6468758"/>
                  <a:pt x="6139046" y="6467471"/>
                  <a:pt x="6148531" y="6467471"/>
                </a:cubicBezTo>
                <a:cubicBezTo>
                  <a:pt x="6184576" y="6467471"/>
                  <a:pt x="6184576" y="6467471"/>
                  <a:pt x="6184576" y="6467471"/>
                </a:cubicBezTo>
                <a:cubicBezTo>
                  <a:pt x="6184892" y="6470366"/>
                  <a:pt x="6184892" y="6473261"/>
                  <a:pt x="6184892" y="6476478"/>
                </a:cubicBezTo>
                <a:cubicBezTo>
                  <a:pt x="6184892" y="6484841"/>
                  <a:pt x="6183944" y="6494168"/>
                  <a:pt x="6182363" y="6504461"/>
                </a:cubicBezTo>
                <a:cubicBezTo>
                  <a:pt x="6122920" y="6495133"/>
                  <a:pt x="6122920" y="6495133"/>
                  <a:pt x="6122920" y="6495133"/>
                </a:cubicBezTo>
                <a:cubicBezTo>
                  <a:pt x="6123869" y="6496742"/>
                  <a:pt x="6124185" y="6498993"/>
                  <a:pt x="6124185" y="6500923"/>
                </a:cubicBezTo>
                <a:cubicBezTo>
                  <a:pt x="6124185" y="6509608"/>
                  <a:pt x="6117545" y="6516684"/>
                  <a:pt x="6109008" y="6516684"/>
                </a:cubicBezTo>
                <a:cubicBezTo>
                  <a:pt x="6108692" y="6516684"/>
                  <a:pt x="6108692" y="6516684"/>
                  <a:pt x="6108376" y="6516684"/>
                </a:cubicBezTo>
                <a:cubicBezTo>
                  <a:pt x="6108060" y="6516684"/>
                  <a:pt x="6108060" y="6516684"/>
                  <a:pt x="6107744" y="6516684"/>
                </a:cubicBezTo>
                <a:cubicBezTo>
                  <a:pt x="6099523" y="6516684"/>
                  <a:pt x="6092883" y="6509608"/>
                  <a:pt x="6092883" y="6500923"/>
                </a:cubicBezTo>
                <a:cubicBezTo>
                  <a:pt x="6092883" y="6498993"/>
                  <a:pt x="6093515" y="6496742"/>
                  <a:pt x="6094148" y="6495133"/>
                </a:cubicBezTo>
                <a:cubicBezTo>
                  <a:pt x="6035022" y="6504461"/>
                  <a:pt x="6035022" y="6504461"/>
                  <a:pt x="6035022" y="6504461"/>
                </a:cubicBezTo>
                <a:cubicBezTo>
                  <a:pt x="6033441" y="6494168"/>
                  <a:pt x="6032492" y="6484841"/>
                  <a:pt x="6032492" y="6476478"/>
                </a:cubicBezTo>
                <a:cubicBezTo>
                  <a:pt x="6032492" y="6473261"/>
                  <a:pt x="6032809" y="6470366"/>
                  <a:pt x="6032809" y="6467471"/>
                </a:cubicBezTo>
                <a:close/>
                <a:moveTo>
                  <a:pt x="6035029" y="6454771"/>
                </a:moveTo>
                <a:cubicBezTo>
                  <a:pt x="6038506" y="6454771"/>
                  <a:pt x="6073283" y="6454771"/>
                  <a:pt x="6108377" y="6454771"/>
                </a:cubicBezTo>
                <a:cubicBezTo>
                  <a:pt x="6143786" y="6454771"/>
                  <a:pt x="6179195" y="6454771"/>
                  <a:pt x="6182357" y="6454771"/>
                </a:cubicBezTo>
                <a:cubicBezTo>
                  <a:pt x="6182673" y="6456070"/>
                  <a:pt x="6182989" y="6457694"/>
                  <a:pt x="6183305" y="6459317"/>
                </a:cubicBezTo>
                <a:cubicBezTo>
                  <a:pt x="6148528" y="6459317"/>
                  <a:pt x="6148528" y="6459317"/>
                  <a:pt x="6148528" y="6459317"/>
                </a:cubicBezTo>
                <a:cubicBezTo>
                  <a:pt x="6133669" y="6459317"/>
                  <a:pt x="6127346" y="6462889"/>
                  <a:pt x="6127346" y="6471656"/>
                </a:cubicBezTo>
                <a:cubicBezTo>
                  <a:pt x="6127346" y="6474579"/>
                  <a:pt x="6128927" y="6477501"/>
                  <a:pt x="6131456" y="6479450"/>
                </a:cubicBezTo>
                <a:cubicBezTo>
                  <a:pt x="6129559" y="6480099"/>
                  <a:pt x="6122604" y="6482697"/>
                  <a:pt x="6121655" y="6483346"/>
                </a:cubicBezTo>
                <a:cubicBezTo>
                  <a:pt x="6120707" y="6482372"/>
                  <a:pt x="6119126" y="6480749"/>
                  <a:pt x="6118810" y="6478476"/>
                </a:cubicBezTo>
                <a:cubicBezTo>
                  <a:pt x="6119442" y="6477177"/>
                  <a:pt x="6121023" y="6474904"/>
                  <a:pt x="6121023" y="6471332"/>
                </a:cubicBezTo>
                <a:cubicBezTo>
                  <a:pt x="6121023" y="6465812"/>
                  <a:pt x="6117545" y="6460291"/>
                  <a:pt x="6108060" y="6459967"/>
                </a:cubicBezTo>
                <a:cubicBezTo>
                  <a:pt x="6103950" y="6460291"/>
                  <a:pt x="6101105" y="6461590"/>
                  <a:pt x="6098892" y="6463214"/>
                </a:cubicBezTo>
                <a:cubicBezTo>
                  <a:pt x="6098892" y="6463539"/>
                  <a:pt x="6098892" y="6463539"/>
                  <a:pt x="6098576" y="6463863"/>
                </a:cubicBezTo>
                <a:cubicBezTo>
                  <a:pt x="6094782" y="6464837"/>
                  <a:pt x="6092253" y="6467435"/>
                  <a:pt x="6092253" y="6471007"/>
                </a:cubicBezTo>
                <a:cubicBezTo>
                  <a:pt x="6092253" y="6474904"/>
                  <a:pt x="6092253" y="6474904"/>
                  <a:pt x="6092253" y="6474904"/>
                </a:cubicBezTo>
                <a:cubicBezTo>
                  <a:pt x="6092253" y="6474904"/>
                  <a:pt x="6094150" y="6474904"/>
                  <a:pt x="6095098" y="6475553"/>
                </a:cubicBezTo>
                <a:cubicBezTo>
                  <a:pt x="6096363" y="6475878"/>
                  <a:pt x="6096679" y="6476527"/>
                  <a:pt x="6096995" y="6477177"/>
                </a:cubicBezTo>
                <a:cubicBezTo>
                  <a:pt x="6098260" y="6478800"/>
                  <a:pt x="6097311" y="6482047"/>
                  <a:pt x="6095098" y="6483346"/>
                </a:cubicBezTo>
                <a:cubicBezTo>
                  <a:pt x="6094150" y="6482697"/>
                  <a:pt x="6087195" y="6480099"/>
                  <a:pt x="6085297" y="6479450"/>
                </a:cubicBezTo>
                <a:cubicBezTo>
                  <a:pt x="6087827" y="6477501"/>
                  <a:pt x="6089407" y="6474579"/>
                  <a:pt x="6089407" y="6471656"/>
                </a:cubicBezTo>
                <a:cubicBezTo>
                  <a:pt x="6089407" y="6462889"/>
                  <a:pt x="6083084" y="6459317"/>
                  <a:pt x="6068225" y="6459317"/>
                </a:cubicBezTo>
                <a:cubicBezTo>
                  <a:pt x="6034080" y="6459317"/>
                  <a:pt x="6034080" y="6459317"/>
                  <a:pt x="6034080" y="6459317"/>
                </a:cubicBezTo>
                <a:cubicBezTo>
                  <a:pt x="6034396" y="6457694"/>
                  <a:pt x="6034713" y="6456070"/>
                  <a:pt x="6035029" y="6454771"/>
                </a:cubicBezTo>
                <a:close/>
                <a:moveTo>
                  <a:pt x="6146512" y="6416671"/>
                </a:moveTo>
                <a:cubicBezTo>
                  <a:pt x="6155010" y="6416671"/>
                  <a:pt x="6156317" y="6420524"/>
                  <a:pt x="6156317" y="6423414"/>
                </a:cubicBezTo>
                <a:cubicBezTo>
                  <a:pt x="6156317" y="6423414"/>
                  <a:pt x="6156317" y="6437541"/>
                  <a:pt x="6156317" y="6445246"/>
                </a:cubicBezTo>
                <a:cubicBezTo>
                  <a:pt x="6134092" y="6445246"/>
                  <a:pt x="6134092" y="6445246"/>
                  <a:pt x="6134092" y="6445246"/>
                </a:cubicBezTo>
                <a:cubicBezTo>
                  <a:pt x="6134092" y="6437541"/>
                  <a:pt x="6134092" y="6422450"/>
                  <a:pt x="6134092" y="6422450"/>
                </a:cubicBezTo>
                <a:cubicBezTo>
                  <a:pt x="6134092" y="6419561"/>
                  <a:pt x="6135073" y="6418919"/>
                  <a:pt x="6135400" y="6418598"/>
                </a:cubicBezTo>
                <a:cubicBezTo>
                  <a:pt x="6136707" y="6417634"/>
                  <a:pt x="6139648" y="6416671"/>
                  <a:pt x="6146512" y="6416671"/>
                </a:cubicBezTo>
                <a:close/>
                <a:moveTo>
                  <a:pt x="6070000" y="6416671"/>
                </a:moveTo>
                <a:cubicBezTo>
                  <a:pt x="6076470" y="6416671"/>
                  <a:pt x="6079242" y="6417634"/>
                  <a:pt x="6080473" y="6418598"/>
                </a:cubicBezTo>
                <a:cubicBezTo>
                  <a:pt x="6080781" y="6418919"/>
                  <a:pt x="6081705" y="6419561"/>
                  <a:pt x="6081705" y="6422450"/>
                </a:cubicBezTo>
                <a:cubicBezTo>
                  <a:pt x="6081705" y="6422450"/>
                  <a:pt x="6081705" y="6437541"/>
                  <a:pt x="6081705" y="6445246"/>
                </a:cubicBezTo>
                <a:cubicBezTo>
                  <a:pt x="6061067" y="6445246"/>
                  <a:pt x="6061067" y="6445246"/>
                  <a:pt x="6061067" y="6445246"/>
                </a:cubicBezTo>
                <a:cubicBezTo>
                  <a:pt x="6061067" y="6437541"/>
                  <a:pt x="6061067" y="6423414"/>
                  <a:pt x="6061067" y="6423414"/>
                </a:cubicBezTo>
                <a:cubicBezTo>
                  <a:pt x="6061067" y="6420524"/>
                  <a:pt x="6061991" y="6416671"/>
                  <a:pt x="6070000" y="6416671"/>
                </a:cubicBezTo>
                <a:close/>
                <a:moveTo>
                  <a:pt x="6108533" y="6408733"/>
                </a:moveTo>
                <a:cubicBezTo>
                  <a:pt x="6121669" y="6408733"/>
                  <a:pt x="6126155" y="6416036"/>
                  <a:pt x="6126155" y="6422703"/>
                </a:cubicBezTo>
                <a:cubicBezTo>
                  <a:pt x="6126155" y="6445246"/>
                  <a:pt x="6126155" y="6445246"/>
                  <a:pt x="6126155" y="6445246"/>
                </a:cubicBezTo>
                <a:cubicBezTo>
                  <a:pt x="6108533" y="6445246"/>
                  <a:pt x="6108533" y="6445246"/>
                  <a:pt x="6108533" y="6445246"/>
                </a:cubicBezTo>
                <a:cubicBezTo>
                  <a:pt x="6091230" y="6445246"/>
                  <a:pt x="6091230" y="6445246"/>
                  <a:pt x="6091230" y="6445246"/>
                </a:cubicBezTo>
                <a:cubicBezTo>
                  <a:pt x="6091230" y="6422703"/>
                  <a:pt x="6091230" y="6422703"/>
                  <a:pt x="6091230" y="6422703"/>
                </a:cubicBezTo>
                <a:cubicBezTo>
                  <a:pt x="6091230" y="6416036"/>
                  <a:pt x="6095717" y="6408733"/>
                  <a:pt x="6108533" y="6408733"/>
                </a:cubicBezTo>
                <a:close/>
                <a:moveTo>
                  <a:pt x="6118217" y="6397621"/>
                </a:moveTo>
                <a:cubicBezTo>
                  <a:pt x="6126356" y="6399209"/>
                  <a:pt x="6134182" y="6402701"/>
                  <a:pt x="6140442" y="6407781"/>
                </a:cubicBezTo>
                <a:cubicBezTo>
                  <a:pt x="6137312" y="6408099"/>
                  <a:pt x="6134182" y="6408734"/>
                  <a:pt x="6131364" y="6410321"/>
                </a:cubicBezTo>
                <a:cubicBezTo>
                  <a:pt x="6128547" y="6405559"/>
                  <a:pt x="6123852" y="6402384"/>
                  <a:pt x="6118217" y="6400479"/>
                </a:cubicBezTo>
                <a:cubicBezTo>
                  <a:pt x="6118217" y="6399526"/>
                  <a:pt x="6118217" y="6398574"/>
                  <a:pt x="6118217" y="6397621"/>
                </a:cubicBezTo>
                <a:close/>
                <a:moveTo>
                  <a:pt x="6097580" y="6397621"/>
                </a:moveTo>
                <a:cubicBezTo>
                  <a:pt x="6097580" y="6398574"/>
                  <a:pt x="6097580" y="6399526"/>
                  <a:pt x="6097580" y="6400479"/>
                </a:cubicBezTo>
                <a:cubicBezTo>
                  <a:pt x="6092183" y="6402384"/>
                  <a:pt x="6087738" y="6405559"/>
                  <a:pt x="6084563" y="6410321"/>
                </a:cubicBezTo>
                <a:cubicBezTo>
                  <a:pt x="6082023" y="6408734"/>
                  <a:pt x="6078848" y="6408099"/>
                  <a:pt x="6075355" y="6407781"/>
                </a:cubicBezTo>
                <a:cubicBezTo>
                  <a:pt x="6081705" y="6402701"/>
                  <a:pt x="6089643" y="6399209"/>
                  <a:pt x="6097580" y="6397621"/>
                </a:cubicBezTo>
                <a:close/>
                <a:moveTo>
                  <a:pt x="6104824" y="6365871"/>
                </a:moveTo>
                <a:cubicBezTo>
                  <a:pt x="6106119" y="6365871"/>
                  <a:pt x="6107090" y="6365871"/>
                  <a:pt x="6107737" y="6365871"/>
                </a:cubicBezTo>
                <a:cubicBezTo>
                  <a:pt x="6108708" y="6365871"/>
                  <a:pt x="6109679" y="6365871"/>
                  <a:pt x="6110650" y="6365871"/>
                </a:cubicBezTo>
                <a:cubicBezTo>
                  <a:pt x="6110650" y="6369718"/>
                  <a:pt x="6110650" y="6379335"/>
                  <a:pt x="6110650" y="6379335"/>
                </a:cubicBezTo>
                <a:cubicBezTo>
                  <a:pt x="6110650" y="6379335"/>
                  <a:pt x="6120361" y="6379335"/>
                  <a:pt x="6124568" y="6379335"/>
                </a:cubicBezTo>
                <a:cubicBezTo>
                  <a:pt x="6124568" y="6381899"/>
                  <a:pt x="6124568" y="6382861"/>
                  <a:pt x="6124568" y="6385425"/>
                </a:cubicBezTo>
                <a:cubicBezTo>
                  <a:pt x="6120361" y="6385425"/>
                  <a:pt x="6110650" y="6385425"/>
                  <a:pt x="6110650" y="6385425"/>
                </a:cubicBezTo>
                <a:cubicBezTo>
                  <a:pt x="6110650" y="6385425"/>
                  <a:pt x="6110650" y="6395042"/>
                  <a:pt x="6110650" y="6399209"/>
                </a:cubicBezTo>
                <a:cubicBezTo>
                  <a:pt x="6109679" y="6399209"/>
                  <a:pt x="6108708" y="6399209"/>
                  <a:pt x="6107737" y="6399209"/>
                </a:cubicBezTo>
                <a:cubicBezTo>
                  <a:pt x="6107090" y="6399209"/>
                  <a:pt x="6106119" y="6399209"/>
                  <a:pt x="6104824" y="6399209"/>
                </a:cubicBezTo>
                <a:cubicBezTo>
                  <a:pt x="6104824" y="6395042"/>
                  <a:pt x="6104824" y="6385425"/>
                  <a:pt x="6104824" y="6385425"/>
                </a:cubicBezTo>
                <a:cubicBezTo>
                  <a:pt x="6104824" y="6385425"/>
                  <a:pt x="6095114" y="6385425"/>
                  <a:pt x="6091230" y="6385425"/>
                </a:cubicBezTo>
                <a:cubicBezTo>
                  <a:pt x="6091230" y="6382861"/>
                  <a:pt x="6091230" y="6381899"/>
                  <a:pt x="6091230" y="6379335"/>
                </a:cubicBezTo>
                <a:cubicBezTo>
                  <a:pt x="6095114" y="6379335"/>
                  <a:pt x="6104824" y="6379335"/>
                  <a:pt x="6104824" y="6379335"/>
                </a:cubicBezTo>
                <a:cubicBezTo>
                  <a:pt x="6104824" y="6379335"/>
                  <a:pt x="6104824" y="6369718"/>
                  <a:pt x="6104824" y="6365871"/>
                </a:cubicBezTo>
                <a:close/>
                <a:moveTo>
                  <a:pt x="6098253" y="6359521"/>
                </a:moveTo>
                <a:cubicBezTo>
                  <a:pt x="6098253" y="6359521"/>
                  <a:pt x="6098253" y="6369027"/>
                  <a:pt x="6098253" y="6372830"/>
                </a:cubicBezTo>
                <a:cubicBezTo>
                  <a:pt x="6094774" y="6372830"/>
                  <a:pt x="6085284" y="6372830"/>
                  <a:pt x="6085284" y="6372830"/>
                </a:cubicBezTo>
                <a:cubicBezTo>
                  <a:pt x="6085284" y="6392793"/>
                  <a:pt x="6085284" y="6392793"/>
                  <a:pt x="6085284" y="6392793"/>
                </a:cubicBezTo>
                <a:cubicBezTo>
                  <a:pt x="6076110" y="6396595"/>
                  <a:pt x="6068202" y="6402299"/>
                  <a:pt x="6062508" y="6409270"/>
                </a:cubicBezTo>
                <a:cubicBezTo>
                  <a:pt x="6054600" y="6411805"/>
                  <a:pt x="6051753" y="6418142"/>
                  <a:pt x="6051753" y="6424163"/>
                </a:cubicBezTo>
                <a:cubicBezTo>
                  <a:pt x="6051753" y="6445710"/>
                  <a:pt x="6051753" y="6445710"/>
                  <a:pt x="6051753" y="6445710"/>
                </a:cubicBezTo>
                <a:cubicBezTo>
                  <a:pt x="6028345" y="6445710"/>
                  <a:pt x="6028345" y="6445710"/>
                  <a:pt x="6028345" y="6445710"/>
                </a:cubicBezTo>
                <a:cubicBezTo>
                  <a:pt x="6027080" y="6449195"/>
                  <a:pt x="6027080" y="6449195"/>
                  <a:pt x="6027080" y="6449195"/>
                </a:cubicBezTo>
                <a:cubicBezTo>
                  <a:pt x="6024233" y="6457751"/>
                  <a:pt x="6022967" y="6467257"/>
                  <a:pt x="6022967" y="6477397"/>
                </a:cubicBezTo>
                <a:cubicBezTo>
                  <a:pt x="6022967" y="6509401"/>
                  <a:pt x="6034988" y="6546791"/>
                  <a:pt x="6046376" y="6575943"/>
                </a:cubicBezTo>
                <a:cubicBezTo>
                  <a:pt x="6064090" y="6619988"/>
                  <a:pt x="6087183" y="6659914"/>
                  <a:pt x="6099202" y="6673222"/>
                </a:cubicBezTo>
                <a:cubicBezTo>
                  <a:pt x="6102049" y="6676074"/>
                  <a:pt x="6104264" y="6678609"/>
                  <a:pt x="6108060" y="6678609"/>
                </a:cubicBezTo>
                <a:cubicBezTo>
                  <a:pt x="6108060" y="6678609"/>
                  <a:pt x="6108376" y="6678609"/>
                  <a:pt x="6108376" y="6678609"/>
                </a:cubicBezTo>
                <a:cubicBezTo>
                  <a:pt x="6108376" y="6678609"/>
                  <a:pt x="6108692" y="6678609"/>
                  <a:pt x="6108692" y="6678609"/>
                </a:cubicBezTo>
                <a:cubicBezTo>
                  <a:pt x="6112488" y="6678609"/>
                  <a:pt x="6115019" y="6676074"/>
                  <a:pt x="6117866" y="6673222"/>
                </a:cubicBezTo>
                <a:cubicBezTo>
                  <a:pt x="6130203" y="6659914"/>
                  <a:pt x="6153295" y="6619988"/>
                  <a:pt x="6171009" y="6575943"/>
                </a:cubicBezTo>
                <a:cubicBezTo>
                  <a:pt x="6182713" y="6546791"/>
                  <a:pt x="6194417" y="6509401"/>
                  <a:pt x="6194417" y="6477397"/>
                </a:cubicBezTo>
                <a:cubicBezTo>
                  <a:pt x="6194417" y="6467257"/>
                  <a:pt x="6193152" y="6457751"/>
                  <a:pt x="6190305" y="6449195"/>
                </a:cubicBezTo>
                <a:cubicBezTo>
                  <a:pt x="6189040" y="6445710"/>
                  <a:pt x="6189040" y="6445710"/>
                  <a:pt x="6189040" y="6445710"/>
                </a:cubicBezTo>
                <a:cubicBezTo>
                  <a:pt x="6165631" y="6445710"/>
                  <a:pt x="6165631" y="6445710"/>
                  <a:pt x="6165631" y="6445710"/>
                </a:cubicBezTo>
                <a:cubicBezTo>
                  <a:pt x="6165631" y="6424163"/>
                  <a:pt x="6165631" y="6424163"/>
                  <a:pt x="6165631" y="6424163"/>
                </a:cubicBezTo>
                <a:cubicBezTo>
                  <a:pt x="6165631" y="6418142"/>
                  <a:pt x="6162784" y="6411805"/>
                  <a:pt x="6154560" y="6409270"/>
                </a:cubicBezTo>
                <a:cubicBezTo>
                  <a:pt x="6148866" y="6402299"/>
                  <a:pt x="6140958" y="6396595"/>
                  <a:pt x="6132101" y="6392793"/>
                </a:cubicBezTo>
                <a:cubicBezTo>
                  <a:pt x="6132101" y="6372830"/>
                  <a:pt x="6132101" y="6372830"/>
                  <a:pt x="6132101" y="6372830"/>
                </a:cubicBezTo>
                <a:cubicBezTo>
                  <a:pt x="6132101" y="6372830"/>
                  <a:pt x="6122294" y="6372830"/>
                  <a:pt x="6118498" y="6372830"/>
                </a:cubicBezTo>
                <a:cubicBezTo>
                  <a:pt x="6118498" y="6369027"/>
                  <a:pt x="6118498" y="6359521"/>
                  <a:pt x="6118498" y="6359521"/>
                </a:cubicBezTo>
                <a:cubicBezTo>
                  <a:pt x="6108376" y="6359521"/>
                  <a:pt x="6108376" y="6359521"/>
                  <a:pt x="6108376" y="6359521"/>
                </a:cubicBezTo>
                <a:cubicBezTo>
                  <a:pt x="6098253" y="6359521"/>
                  <a:pt x="6098253" y="6359521"/>
                  <a:pt x="6098253" y="6359521"/>
                </a:cubicBezTo>
                <a:close/>
                <a:moveTo>
                  <a:pt x="0" y="0"/>
                </a:moveTo>
                <a:lnTo>
                  <a:pt x="12191993" y="0"/>
                </a:lnTo>
                <a:lnTo>
                  <a:pt x="12191993" y="6857996"/>
                </a:lnTo>
                <a:lnTo>
                  <a:pt x="0" y="6857996"/>
                </a:lnTo>
                <a:close/>
              </a:path>
            </a:pathLst>
          </a:custGeom>
        </p:spPr>
        <p:txBody>
          <a:bodyPr wrap="square">
            <a:noAutofit/>
          </a:bodyPr>
          <a:lstStyle>
            <a:lvl1pPr marL="460955" indent="-460955" algn="l" defTabSz="1548765" rtl="0" eaLnBrk="1" latinLnBrk="0" hangingPunct="1">
              <a:spcBef>
                <a:spcPts val="1280"/>
              </a:spcBef>
              <a:buFont typeface="Arial" pitchFamily="34" charset="0"/>
              <a:buNone/>
              <a:defRPr/>
            </a:lvl1pPr>
          </a:lstStyle>
          <a:p>
            <a:r>
              <a:rPr lang="en-GB"/>
              <a:t>[Picture]</a:t>
            </a:r>
          </a:p>
        </p:txBody>
      </p:sp>
      <p:sp>
        <p:nvSpPr>
          <p:cNvPr id="2" name="Title 2"/>
          <p:cNvSpPr>
            <a:spLocks noGrp="1" noSelect="1"/>
          </p:cNvSpPr>
          <p:nvPr>
            <p:ph type="title" hasCustomPrompt="1"/>
          </p:nvPr>
        </p:nvSpPr>
        <p:spPr>
          <a:xfrm>
            <a:off x="0" y="4161462"/>
            <a:ext cx="17365275" cy="1690150"/>
          </a:xfrm>
        </p:spPr>
        <p:txBody>
          <a:bodyPr/>
          <a:lstStyle>
            <a:lvl1pPr algn="ctr">
              <a:defRPr sz="9674" b="1" cap="none" baseline="0">
                <a:solidFill>
                  <a:schemeClr val="bg1"/>
                </a:solidFill>
                <a:latin typeface="+mn-lt"/>
              </a:defRPr>
            </a:lvl1pPr>
          </a:lstStyle>
          <a:p>
            <a:r>
              <a:rPr lang="en-GB"/>
              <a:t>[Tekst]</a:t>
            </a:r>
          </a:p>
        </p:txBody>
      </p:sp>
      <p:sp>
        <p:nvSpPr>
          <p:cNvPr id="8" name="Rounded Rectangle 3">
            <a:extLst>
              <a:ext uri="{FF2B5EF4-FFF2-40B4-BE49-F238E27FC236}">
                <a16:creationId xmlns:a16="http://schemas.microsoft.com/office/drawing/2014/main" id="{A5AF17E4-4F96-4AF7-81E8-4E18E40B55CB}"/>
              </a:ext>
            </a:extLst>
          </p:cNvPr>
          <p:cNvSpPr>
            <a:spLocks noSelect="1"/>
          </p:cNvSpPr>
          <p:nvPr userDrawn="1"/>
        </p:nvSpPr>
        <p:spPr>
          <a:xfrm>
            <a:off x="-3416343" y="0"/>
            <a:ext cx="2868919" cy="3597829"/>
          </a:xfrm>
          <a:prstGeom prst="roundRect">
            <a:avLst/>
          </a:prstGeom>
          <a:ln/>
        </p:spPr>
        <p:style>
          <a:lnRef idx="2">
            <a:schemeClr val="accent1"/>
          </a:lnRef>
          <a:fillRef idx="1">
            <a:schemeClr val="lt1"/>
          </a:fillRef>
          <a:effectRef idx="0">
            <a:schemeClr val="accent1"/>
          </a:effectRef>
          <a:fontRef idx="minor">
            <a:schemeClr val="dk1"/>
          </a:fontRef>
        </p:style>
        <p:txBody>
          <a:bodyPr lIns="51217" tIns="51217" rIns="51217" bIns="51217" rtlCol="0" anchor="t" anchorCtr="0"/>
          <a:lstStyle/>
          <a:p>
            <a:pPr algn="l"/>
            <a:r>
              <a:rPr lang="en-GB" sz="1423" kern="1200" noProof="0">
                <a:solidFill>
                  <a:schemeClr val="dk1"/>
                </a:solidFill>
                <a:effectLst/>
                <a:latin typeface="+mn-lt"/>
                <a:ea typeface="+mn-ea"/>
                <a:cs typeface="+mn-cs"/>
              </a:rPr>
              <a:t>U kunt zelf een afbeelding plaatsen in het afbeeldingsvak. Wilt u bij nader inzien toch een andere afbeelding? Klik dan in de rand van de afbeelding en druk op delete. U krijgt nu weer het fotovak te zien met een pictogram. Klik boven in het scherm op het tabblad Start op Opnieuw instellen. De dia heeft nu de originele indeling. Voeg opnieuw een afbeelding in.</a:t>
            </a:r>
            <a:endParaRPr lang="en-GB" sz="1423" noProof="0"/>
          </a:p>
        </p:txBody>
      </p:sp>
      <p:sp>
        <p:nvSpPr>
          <p:cNvPr id="7" name="Frame 4"/>
          <p:cNvSpPr>
            <a:spLocks noSelect="1"/>
          </p:cNvSpPr>
          <p:nvPr userDrawn="1"/>
        </p:nvSpPr>
        <p:spPr bwMode="auto">
          <a:xfrm>
            <a:off x="6670474" y="9246353"/>
            <a:ext cx="1725784" cy="17842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
        <p:nvSpPr>
          <p:cNvPr id="9" name="Frame 5"/>
          <p:cNvSpPr>
            <a:spLocks noSelect="1"/>
          </p:cNvSpPr>
          <p:nvPr userDrawn="1"/>
        </p:nvSpPr>
        <p:spPr bwMode="auto">
          <a:xfrm>
            <a:off x="8495649" y="9047604"/>
            <a:ext cx="390787" cy="501390"/>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Tree>
    <p:extLst>
      <p:ext uri="{BB962C8B-B14F-4D97-AF65-F5344CB8AC3E}">
        <p14:creationId xmlns:p14="http://schemas.microsoft.com/office/powerpoint/2010/main" val="292813295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Titel (wit), afbeelding en rood/zwart logo">
    <p:spTree>
      <p:nvGrpSpPr>
        <p:cNvPr id="1" name=""/>
        <p:cNvGrpSpPr/>
        <p:nvPr/>
      </p:nvGrpSpPr>
      <p:grpSpPr>
        <a:xfrm>
          <a:off x="0" y="0"/>
          <a:ext cx="0" cy="0"/>
          <a:chOff x="0" y="0"/>
          <a:chExt cx="0" cy="0"/>
        </a:xfrm>
      </p:grpSpPr>
      <p:sp>
        <p:nvSpPr>
          <p:cNvPr id="4" name="Picture Placeholder 1">
            <a:extLst>
              <a:ext uri="{FF2B5EF4-FFF2-40B4-BE49-F238E27FC236}">
                <a16:creationId xmlns:a16="http://schemas.microsoft.com/office/drawing/2014/main" id="{47E6A862-E120-4FC9-B4A7-DCAF17FA2D10}"/>
              </a:ext>
            </a:extLst>
          </p:cNvPr>
          <p:cNvSpPr>
            <a:spLocks noGrp="1" noSelect="1"/>
          </p:cNvSpPr>
          <p:nvPr>
            <p:ph type="pic" sz="quarter" idx="10" hasCustomPrompt="1"/>
          </p:nvPr>
        </p:nvSpPr>
        <p:spPr>
          <a:xfrm>
            <a:off x="0" y="0"/>
            <a:ext cx="17349908" cy="8834875"/>
          </a:xfrm>
        </p:spPr>
        <p:txBody>
          <a:bodyPr/>
          <a:lstStyle>
            <a:lvl1pPr marL="0" indent="0">
              <a:buFontTx/>
              <a:buNone/>
              <a:defRPr/>
            </a:lvl1pPr>
          </a:lstStyle>
          <a:p>
            <a:r>
              <a:rPr lang="en-GB"/>
              <a:t>[Klik hier en voeg via Invoegen | Afbeeldingen een foto in]</a:t>
            </a:r>
          </a:p>
        </p:txBody>
      </p:sp>
      <p:sp>
        <p:nvSpPr>
          <p:cNvPr id="12" name="Achtergrondvlak 2">
            <a:extLst>
              <a:ext uri="{FF2B5EF4-FFF2-40B4-BE49-F238E27FC236}">
                <a16:creationId xmlns:a16="http://schemas.microsoft.com/office/drawing/2014/main" id="{C92C52A1-98B3-4A17-9378-B421B9C2FEC3}"/>
              </a:ext>
            </a:extLst>
          </p:cNvPr>
          <p:cNvSpPr>
            <a:spLocks noSelect="1"/>
          </p:cNvSpPr>
          <p:nvPr userDrawn="1"/>
        </p:nvSpPr>
        <p:spPr>
          <a:xfrm>
            <a:off x="0" y="8834875"/>
            <a:ext cx="17355030" cy="973117"/>
          </a:xfrm>
          <a:prstGeom prst="rect">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699"/>
          </a:p>
        </p:txBody>
      </p:sp>
      <p:sp>
        <p:nvSpPr>
          <p:cNvPr id="2" name="Title 3"/>
          <p:cNvSpPr>
            <a:spLocks noGrp="1" noSelect="1"/>
          </p:cNvSpPr>
          <p:nvPr>
            <p:ph type="title" hasCustomPrompt="1"/>
          </p:nvPr>
        </p:nvSpPr>
        <p:spPr>
          <a:xfrm>
            <a:off x="0" y="4161462"/>
            <a:ext cx="17365275" cy="1690150"/>
          </a:xfrm>
        </p:spPr>
        <p:txBody>
          <a:bodyPr/>
          <a:lstStyle>
            <a:lvl1pPr algn="ctr">
              <a:defRPr sz="9674" b="1" cap="none" baseline="0">
                <a:solidFill>
                  <a:schemeClr val="bg1"/>
                </a:solidFill>
                <a:latin typeface="+mn-lt"/>
              </a:defRPr>
            </a:lvl1pPr>
          </a:lstStyle>
          <a:p>
            <a:r>
              <a:rPr lang="en-GB"/>
              <a:t>[Tekst]</a:t>
            </a:r>
          </a:p>
        </p:txBody>
      </p:sp>
      <p:sp>
        <p:nvSpPr>
          <p:cNvPr id="8" name="Rounded Rectangle 4">
            <a:extLst>
              <a:ext uri="{FF2B5EF4-FFF2-40B4-BE49-F238E27FC236}">
                <a16:creationId xmlns:a16="http://schemas.microsoft.com/office/drawing/2014/main" id="{A5AF17E4-4F96-4AF7-81E8-4E18E40B55CB}"/>
              </a:ext>
            </a:extLst>
          </p:cNvPr>
          <p:cNvSpPr>
            <a:spLocks noSelect="1"/>
          </p:cNvSpPr>
          <p:nvPr userDrawn="1"/>
        </p:nvSpPr>
        <p:spPr>
          <a:xfrm>
            <a:off x="-3416343" y="0"/>
            <a:ext cx="2868919" cy="3597829"/>
          </a:xfrm>
          <a:prstGeom prst="roundRect">
            <a:avLst/>
          </a:prstGeom>
          <a:ln/>
        </p:spPr>
        <p:style>
          <a:lnRef idx="2">
            <a:schemeClr val="accent1"/>
          </a:lnRef>
          <a:fillRef idx="1">
            <a:schemeClr val="lt1"/>
          </a:fillRef>
          <a:effectRef idx="0">
            <a:schemeClr val="accent1"/>
          </a:effectRef>
          <a:fontRef idx="minor">
            <a:schemeClr val="dk1"/>
          </a:fontRef>
        </p:style>
        <p:txBody>
          <a:bodyPr lIns="51217" tIns="51217" rIns="51217" bIns="51217" rtlCol="0" anchor="t" anchorCtr="0"/>
          <a:lstStyle/>
          <a:p>
            <a:pPr algn="l"/>
            <a:r>
              <a:rPr lang="en-GB" sz="1423" kern="1200" noProof="0">
                <a:solidFill>
                  <a:schemeClr val="dk1"/>
                </a:solidFill>
                <a:effectLst/>
                <a:latin typeface="+mn-lt"/>
                <a:ea typeface="+mn-ea"/>
                <a:cs typeface="+mn-cs"/>
              </a:rPr>
              <a:t>U kunt zelf een afbeelding plaatsen in het afbeeldingsvak. Wilt u bij nader inzien toch een andere afbeelding? Klik dan in de rand van de afbeelding en druk op delete. U krijgt nu weer het fotovak te zien met een pictogram. Klik boven in het scherm op het tabblad Start op Opnieuw instellen. De dia heeft nu de originele indeling. Voeg opnieuw een afbeelding in.</a:t>
            </a:r>
            <a:endParaRPr lang="en-GB" sz="1423" noProof="0"/>
          </a:p>
        </p:txBody>
      </p:sp>
      <p:sp>
        <p:nvSpPr>
          <p:cNvPr id="9" name="Frame 5"/>
          <p:cNvSpPr>
            <a:spLocks noSelect="1"/>
          </p:cNvSpPr>
          <p:nvPr userDrawn="1"/>
        </p:nvSpPr>
        <p:spPr bwMode="auto">
          <a:xfrm>
            <a:off x="6670474" y="9246353"/>
            <a:ext cx="1725784" cy="17842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BE31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30090" tIns="65045" rIns="130090" bIns="65045" numCol="1" anchor="t" anchorCtr="0" compatLnSpc="1">
            <a:prstTxWarp prst="textNoShape">
              <a:avLst/>
            </a:prstTxWarp>
          </a:bodyPr>
          <a:lstStyle/>
          <a:p>
            <a:endParaRPr lang="en-GB" sz="3699"/>
          </a:p>
        </p:txBody>
      </p:sp>
      <p:sp>
        <p:nvSpPr>
          <p:cNvPr id="10" name="Frame 6"/>
          <p:cNvSpPr>
            <a:spLocks noSelect="1"/>
          </p:cNvSpPr>
          <p:nvPr userDrawn="1"/>
        </p:nvSpPr>
        <p:spPr bwMode="auto">
          <a:xfrm>
            <a:off x="8495649" y="9047604"/>
            <a:ext cx="390787" cy="501390"/>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30090" tIns="65045" rIns="130090" bIns="65045" numCol="1" anchor="t" anchorCtr="0" compatLnSpc="1">
            <a:prstTxWarp prst="textNoShape">
              <a:avLst/>
            </a:prstTxWarp>
          </a:bodyPr>
          <a:lstStyle/>
          <a:p>
            <a:endParaRPr lang="en-GB" sz="3699"/>
          </a:p>
        </p:txBody>
      </p:sp>
    </p:spTree>
    <p:extLst>
      <p:ext uri="{BB962C8B-B14F-4D97-AF65-F5344CB8AC3E}">
        <p14:creationId xmlns:p14="http://schemas.microsoft.com/office/powerpoint/2010/main" val="5893265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Vervolg 1">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6" name="Tijdelijke aanduiding voor inhoud 2"/>
          <p:cNvSpPr>
            <a:spLocks noGrp="1"/>
          </p:cNvSpPr>
          <p:nvPr>
            <p:ph idx="1"/>
          </p:nvPr>
        </p:nvSpPr>
        <p:spPr>
          <a:xfrm>
            <a:off x="1200732" y="1799999"/>
            <a:ext cx="14889083" cy="7020000"/>
          </a:xfrm>
        </p:spPr>
        <p:txBody>
          <a:bodyPr>
            <a:normAutofit/>
          </a:bodyPr>
          <a:lstStyle>
            <a:lvl1pPr marL="609951" indent="-609951">
              <a:buFont typeface="Arial" charset="0"/>
              <a:buChar char="•"/>
              <a:defRPr/>
            </a:lvl1pPr>
            <a:lvl2pPr marL="1062611" indent="-457463">
              <a:buFont typeface="Arial" charset="0"/>
              <a:buChar char="•"/>
              <a:defRPr/>
            </a:lvl2pPr>
            <a:lvl3pPr marL="1677364" indent="-457463">
              <a:buFont typeface="Helvetica" charset="0"/>
              <a:buChar char="−"/>
              <a:defRPr/>
            </a:lvl3pPr>
            <a:lvl4pPr marL="2206268" indent="-381219">
              <a:buFont typeface="Helvetica" charset="0"/>
              <a:buChar char="−"/>
              <a:defRPr/>
            </a:lvl4pPr>
            <a:lvl5pPr marL="2821021" indent="-381219">
              <a:buFont typeface="Helvetica" charset="0"/>
              <a:buChar char="−"/>
              <a:defRPr/>
            </a:lvl5pPr>
          </a:lstStyle>
          <a:p>
            <a:pPr lvl="0"/>
            <a:r>
              <a:rPr lang="nl-NL" altLang="nl-NL"/>
              <a:t>Tekststijl van het model bewerken</a:t>
            </a:r>
          </a:p>
          <a:p>
            <a:pPr lvl="1"/>
            <a:r>
              <a:rPr lang="nl-NL" altLang="nl-NL"/>
              <a:t>Tweede niveau</a:t>
            </a:r>
          </a:p>
          <a:p>
            <a:pPr lvl="2"/>
            <a:r>
              <a:rPr lang="nl-NL" altLang="nl-NL"/>
              <a:t>Derde niveau</a:t>
            </a:r>
          </a:p>
          <a:p>
            <a:pPr lvl="3"/>
            <a:r>
              <a:rPr lang="nl-NL" altLang="nl-NL"/>
              <a:t>Vierde niveau</a:t>
            </a:r>
          </a:p>
          <a:p>
            <a:pPr lvl="4"/>
            <a:r>
              <a:rPr lang="nl-NL" altLang="nl-NL"/>
              <a:t>Vijfde niveau</a:t>
            </a:r>
          </a:p>
        </p:txBody>
      </p:sp>
      <p:sp>
        <p:nvSpPr>
          <p:cNvPr id="5" name="Tijdelijke aanduiding voor dianummer 5"/>
          <p:cNvSpPr>
            <a:spLocks noGrp="1"/>
          </p:cNvSpPr>
          <p:nvPr>
            <p:ph type="sldNum" sz="quarter" idx="10"/>
          </p:nvPr>
        </p:nvSpPr>
        <p:spPr/>
        <p:txBody>
          <a:bodyPr/>
          <a:lstStyle>
            <a:lvl1pPr>
              <a:defRPr/>
            </a:lvl1pPr>
          </a:lstStyle>
          <a:p>
            <a:fld id="{F9510068-CF9F-1546-A962-438E155E6626}" type="slidenum">
              <a:rPr lang="nl-NL" altLang="nl-NL"/>
              <a:pPr/>
              <a:t>‹#›</a:t>
            </a:fld>
            <a:endParaRPr lang="nl-NL" altLang="nl-NL"/>
          </a:p>
        </p:txBody>
      </p:sp>
      <p:sp>
        <p:nvSpPr>
          <p:cNvPr id="7" name="Tijdelijke aanduiding voor voettekst 4"/>
          <p:cNvSpPr>
            <a:spLocks noGrp="1"/>
          </p:cNvSpPr>
          <p:nvPr>
            <p:ph type="ftr" sz="quarter" idx="11"/>
          </p:nvPr>
        </p:nvSpPr>
        <p:spPr/>
        <p:txBody>
          <a:bodyPr/>
          <a:lstStyle>
            <a:lvl1pPr>
              <a:defRPr/>
            </a:lvl1pPr>
          </a:lstStyle>
          <a:p>
            <a:pPr>
              <a:defRPr/>
            </a:pPr>
            <a:endParaRPr lang="nl-NL"/>
          </a:p>
        </p:txBody>
      </p:sp>
      <p:sp>
        <p:nvSpPr>
          <p:cNvPr id="8" name="Tijdelijke aanduiding voor datum 3"/>
          <p:cNvSpPr>
            <a:spLocks noGrp="1"/>
          </p:cNvSpPr>
          <p:nvPr>
            <p:ph type="dt" sz="half" idx="12"/>
          </p:nvPr>
        </p:nvSpPr>
        <p:spPr/>
        <p:txBody>
          <a:bodyPr/>
          <a:lstStyle>
            <a:lvl1pPr>
              <a:defRPr/>
            </a:lvl1pPr>
          </a:lstStyle>
          <a:p>
            <a:fld id="{A7AB840A-6F4E-4C77-8B28-013642A4E710}" type="datetime1">
              <a:rPr lang="nl-NL" altLang="nl-NL" smtClean="0"/>
              <a:t>18-6-2024</a:t>
            </a:fld>
            <a:endParaRPr lang="nl-NL" altLang="nl-NL"/>
          </a:p>
        </p:txBody>
      </p:sp>
      <p:cxnSp>
        <p:nvCxnSpPr>
          <p:cNvPr id="10" name="Rechte verbindingslijn 9"/>
          <p:cNvCxnSpPr/>
          <p:nvPr userDrawn="1"/>
        </p:nvCxnSpPr>
        <p:spPr>
          <a:xfrm>
            <a:off x="1200884" y="8980714"/>
            <a:ext cx="14889249" cy="0"/>
          </a:xfrm>
          <a:prstGeom prst="line">
            <a:avLst/>
          </a:prstGeom>
          <a:ln w="19050">
            <a:solidFill>
              <a:srgbClr val="BE2E1A"/>
            </a:solidFill>
          </a:ln>
          <a:effectLst/>
        </p:spPr>
        <p:style>
          <a:lnRef idx="2">
            <a:schemeClr val="accent1"/>
          </a:lnRef>
          <a:fillRef idx="0">
            <a:schemeClr val="accent1"/>
          </a:fillRef>
          <a:effectRef idx="1">
            <a:schemeClr val="accent1"/>
          </a:effectRef>
          <a:fontRef idx="minor">
            <a:schemeClr val="tx1"/>
          </a:fontRef>
        </p:style>
      </p:cxnSp>
      <p:pic>
        <p:nvPicPr>
          <p:cNvPr id="13" name="Afbeelding 6"/>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bwMode="auto">
          <a:xfrm>
            <a:off x="13860292" y="9147198"/>
            <a:ext cx="2229523" cy="507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38701063"/>
      </p:ext>
    </p:extLst>
  </p:cSld>
  <p:clrMapOvr>
    <a:masterClrMapping/>
  </p:clrMapOvr>
  <p:transition spd="med">
    <p:fade/>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Titel (rood), afbeelding en wit logo">
    <p:spTree>
      <p:nvGrpSpPr>
        <p:cNvPr id="1" name=""/>
        <p:cNvGrpSpPr/>
        <p:nvPr/>
      </p:nvGrpSpPr>
      <p:grpSpPr>
        <a:xfrm>
          <a:off x="0" y="0"/>
          <a:ext cx="0" cy="0"/>
          <a:chOff x="0" y="0"/>
          <a:chExt cx="0" cy="0"/>
        </a:xfrm>
      </p:grpSpPr>
      <p:sp>
        <p:nvSpPr>
          <p:cNvPr id="7" name="Vrije vorm 1"/>
          <p:cNvSpPr>
            <a:spLocks noGrp="1" noSelect="1"/>
          </p:cNvSpPr>
          <p:nvPr>
            <p:ph type="pic" sz="quarter" idx="1001" hasCustomPrompt="1"/>
          </p:nvPr>
        </p:nvSpPr>
        <p:spPr>
          <a:xfrm>
            <a:off x="12" y="7"/>
            <a:ext cx="17348190" cy="9756769"/>
          </a:xfrm>
          <a:custGeom>
            <a:avLst/>
            <a:gdLst>
              <a:gd name="connsiteX0" fmla="*/ 6150497 w 12191993"/>
              <a:gd name="connsiteY0" fmla="*/ 6688738 h 6857996"/>
              <a:gd name="connsiteX1" fmla="*/ 6148985 w 12191993"/>
              <a:gd name="connsiteY1" fmla="*/ 6692367 h 6857996"/>
              <a:gd name="connsiteX2" fmla="*/ 6152916 w 12191993"/>
              <a:gd name="connsiteY2" fmla="*/ 6693878 h 6857996"/>
              <a:gd name="connsiteX3" fmla="*/ 6154125 w 12191993"/>
              <a:gd name="connsiteY3" fmla="*/ 6690250 h 6857996"/>
              <a:gd name="connsiteX4" fmla="*/ 6150497 w 12191993"/>
              <a:gd name="connsiteY4" fmla="*/ 6688738 h 6857996"/>
              <a:gd name="connsiteX5" fmla="*/ 6092818 w 12191993"/>
              <a:gd name="connsiteY5" fmla="*/ 6684958 h 6857996"/>
              <a:gd name="connsiteX6" fmla="*/ 6092818 w 12191993"/>
              <a:gd name="connsiteY6" fmla="*/ 6686546 h 6857996"/>
              <a:gd name="connsiteX7" fmla="*/ 6094405 w 12191993"/>
              <a:gd name="connsiteY7" fmla="*/ 6688133 h 6857996"/>
              <a:gd name="connsiteX8" fmla="*/ 6092818 w 12191993"/>
              <a:gd name="connsiteY8" fmla="*/ 6708771 h 6857996"/>
              <a:gd name="connsiteX9" fmla="*/ 6091231 w 12191993"/>
              <a:gd name="connsiteY9" fmla="*/ 6710359 h 6857996"/>
              <a:gd name="connsiteX10" fmla="*/ 6097580 w 12191993"/>
              <a:gd name="connsiteY10" fmla="*/ 6711946 h 6857996"/>
              <a:gd name="connsiteX11" fmla="*/ 6097580 w 12191993"/>
              <a:gd name="connsiteY11" fmla="*/ 6708771 h 6857996"/>
              <a:gd name="connsiteX12" fmla="*/ 6095993 w 12191993"/>
              <a:gd name="connsiteY12" fmla="*/ 6708771 h 6857996"/>
              <a:gd name="connsiteX13" fmla="*/ 6097580 w 12191993"/>
              <a:gd name="connsiteY13" fmla="*/ 6692896 h 6857996"/>
              <a:gd name="connsiteX14" fmla="*/ 6111868 w 12191993"/>
              <a:gd name="connsiteY14" fmla="*/ 6711946 h 6857996"/>
              <a:gd name="connsiteX15" fmla="*/ 6115043 w 12191993"/>
              <a:gd name="connsiteY15" fmla="*/ 6711946 h 6857996"/>
              <a:gd name="connsiteX16" fmla="*/ 6113456 w 12191993"/>
              <a:gd name="connsiteY16" fmla="*/ 6688133 h 6857996"/>
              <a:gd name="connsiteX17" fmla="*/ 6113456 w 12191993"/>
              <a:gd name="connsiteY17" fmla="*/ 6686546 h 6857996"/>
              <a:gd name="connsiteX18" fmla="*/ 6108693 w 12191993"/>
              <a:gd name="connsiteY18" fmla="*/ 6686546 h 6857996"/>
              <a:gd name="connsiteX19" fmla="*/ 6108693 w 12191993"/>
              <a:gd name="connsiteY19" fmla="*/ 6688133 h 6857996"/>
              <a:gd name="connsiteX20" fmla="*/ 6110281 w 12191993"/>
              <a:gd name="connsiteY20" fmla="*/ 6688133 h 6857996"/>
              <a:gd name="connsiteX21" fmla="*/ 6111868 w 12191993"/>
              <a:gd name="connsiteY21" fmla="*/ 6704009 h 6857996"/>
              <a:gd name="connsiteX22" fmla="*/ 6097580 w 12191993"/>
              <a:gd name="connsiteY22" fmla="*/ 6686546 h 6857996"/>
              <a:gd name="connsiteX23" fmla="*/ 6080118 w 12191993"/>
              <a:gd name="connsiteY23" fmla="*/ 6683371 h 6857996"/>
              <a:gd name="connsiteX24" fmla="*/ 6080118 w 12191993"/>
              <a:gd name="connsiteY24" fmla="*/ 6684959 h 6857996"/>
              <a:gd name="connsiteX25" fmla="*/ 6081705 w 12191993"/>
              <a:gd name="connsiteY25" fmla="*/ 6686546 h 6857996"/>
              <a:gd name="connsiteX26" fmla="*/ 6076943 w 12191993"/>
              <a:gd name="connsiteY26" fmla="*/ 6705597 h 6857996"/>
              <a:gd name="connsiteX27" fmla="*/ 6075355 w 12191993"/>
              <a:gd name="connsiteY27" fmla="*/ 6707184 h 6857996"/>
              <a:gd name="connsiteX28" fmla="*/ 6083293 w 12191993"/>
              <a:gd name="connsiteY28" fmla="*/ 6710359 h 6857996"/>
              <a:gd name="connsiteX29" fmla="*/ 6083293 w 12191993"/>
              <a:gd name="connsiteY29" fmla="*/ 6708772 h 6857996"/>
              <a:gd name="connsiteX30" fmla="*/ 6081705 w 12191993"/>
              <a:gd name="connsiteY30" fmla="*/ 6707184 h 6857996"/>
              <a:gd name="connsiteX31" fmla="*/ 6086468 w 12191993"/>
              <a:gd name="connsiteY31" fmla="*/ 6686546 h 6857996"/>
              <a:gd name="connsiteX32" fmla="*/ 6088055 w 12191993"/>
              <a:gd name="connsiteY32" fmla="*/ 6686546 h 6857996"/>
              <a:gd name="connsiteX33" fmla="*/ 6088055 w 12191993"/>
              <a:gd name="connsiteY33" fmla="*/ 6684959 h 6857996"/>
              <a:gd name="connsiteX34" fmla="*/ 6137500 w 12191993"/>
              <a:gd name="connsiteY34" fmla="*/ 6681783 h 6857996"/>
              <a:gd name="connsiteX35" fmla="*/ 6131078 w 12191993"/>
              <a:gd name="connsiteY35" fmla="*/ 6682736 h 6857996"/>
              <a:gd name="connsiteX36" fmla="*/ 6120162 w 12191993"/>
              <a:gd name="connsiteY36" fmla="*/ 6699246 h 6857996"/>
              <a:gd name="connsiteX37" fmla="*/ 6136536 w 12191993"/>
              <a:gd name="connsiteY37" fmla="*/ 6708771 h 6857996"/>
              <a:gd name="connsiteX38" fmla="*/ 6145205 w 12191993"/>
              <a:gd name="connsiteY38" fmla="*/ 6703373 h 6857996"/>
              <a:gd name="connsiteX39" fmla="*/ 6143279 w 12191993"/>
              <a:gd name="connsiteY39" fmla="*/ 6697658 h 6857996"/>
              <a:gd name="connsiteX40" fmla="*/ 6142316 w 12191993"/>
              <a:gd name="connsiteY40" fmla="*/ 6697658 h 6857996"/>
              <a:gd name="connsiteX41" fmla="*/ 6136215 w 12191993"/>
              <a:gd name="connsiteY41" fmla="*/ 6705596 h 6857996"/>
              <a:gd name="connsiteX42" fmla="*/ 6126262 w 12191993"/>
              <a:gd name="connsiteY42" fmla="*/ 6698293 h 6857996"/>
              <a:gd name="connsiteX43" fmla="*/ 6138784 w 12191993"/>
              <a:gd name="connsiteY43" fmla="*/ 6695436 h 6857996"/>
              <a:gd name="connsiteX44" fmla="*/ 6139747 w 12191993"/>
              <a:gd name="connsiteY44" fmla="*/ 6696388 h 6857996"/>
              <a:gd name="connsiteX45" fmla="*/ 6141031 w 12191993"/>
              <a:gd name="connsiteY45" fmla="*/ 6696071 h 6857996"/>
              <a:gd name="connsiteX46" fmla="*/ 6139747 w 12191993"/>
              <a:gd name="connsiteY46" fmla="*/ 6690356 h 6857996"/>
              <a:gd name="connsiteX47" fmla="*/ 6138463 w 12191993"/>
              <a:gd name="connsiteY47" fmla="*/ 6690673 h 6857996"/>
              <a:gd name="connsiteX48" fmla="*/ 6137500 w 12191993"/>
              <a:gd name="connsiteY48" fmla="*/ 6692896 h 6857996"/>
              <a:gd name="connsiteX49" fmla="*/ 6124978 w 12191993"/>
              <a:gd name="connsiteY49" fmla="*/ 6695436 h 6857996"/>
              <a:gd name="connsiteX50" fmla="*/ 6130436 w 12191993"/>
              <a:gd name="connsiteY50" fmla="*/ 6685593 h 6857996"/>
              <a:gd name="connsiteX51" fmla="*/ 6137821 w 12191993"/>
              <a:gd name="connsiteY51" fmla="*/ 6687816 h 6857996"/>
              <a:gd name="connsiteX52" fmla="*/ 6139105 w 12191993"/>
              <a:gd name="connsiteY52" fmla="*/ 6687181 h 6857996"/>
              <a:gd name="connsiteX53" fmla="*/ 6137500 w 12191993"/>
              <a:gd name="connsiteY53" fmla="*/ 6681783 h 6857996"/>
              <a:gd name="connsiteX54" fmla="*/ 6053130 w 12191993"/>
              <a:gd name="connsiteY54" fmla="*/ 6672258 h 6857996"/>
              <a:gd name="connsiteX55" fmla="*/ 6051542 w 12191993"/>
              <a:gd name="connsiteY55" fmla="*/ 6673846 h 6857996"/>
              <a:gd name="connsiteX56" fmla="*/ 6053130 w 12191993"/>
              <a:gd name="connsiteY56" fmla="*/ 6675433 h 6857996"/>
              <a:gd name="connsiteX57" fmla="*/ 6038842 w 12191993"/>
              <a:gd name="connsiteY57" fmla="*/ 6691308 h 6857996"/>
              <a:gd name="connsiteX58" fmla="*/ 6037255 w 12191993"/>
              <a:gd name="connsiteY58" fmla="*/ 6689721 h 6857996"/>
              <a:gd name="connsiteX59" fmla="*/ 6035668 w 12191993"/>
              <a:gd name="connsiteY59" fmla="*/ 6691308 h 6857996"/>
              <a:gd name="connsiteX60" fmla="*/ 6042018 w 12191993"/>
              <a:gd name="connsiteY60" fmla="*/ 6694483 h 6857996"/>
              <a:gd name="connsiteX61" fmla="*/ 6042018 w 12191993"/>
              <a:gd name="connsiteY61" fmla="*/ 6692896 h 6857996"/>
              <a:gd name="connsiteX62" fmla="*/ 6051542 w 12191993"/>
              <a:gd name="connsiteY62" fmla="*/ 6680196 h 6857996"/>
              <a:gd name="connsiteX63" fmla="*/ 6049955 w 12191993"/>
              <a:gd name="connsiteY63" fmla="*/ 6699246 h 6857996"/>
              <a:gd name="connsiteX64" fmla="*/ 6053130 w 12191993"/>
              <a:gd name="connsiteY64" fmla="*/ 6700833 h 6857996"/>
              <a:gd name="connsiteX65" fmla="*/ 6065830 w 12191993"/>
              <a:gd name="connsiteY65" fmla="*/ 6684958 h 6857996"/>
              <a:gd name="connsiteX66" fmla="*/ 6064243 w 12191993"/>
              <a:gd name="connsiteY66" fmla="*/ 6700833 h 6857996"/>
              <a:gd name="connsiteX67" fmla="*/ 6062656 w 12191993"/>
              <a:gd name="connsiteY67" fmla="*/ 6702421 h 6857996"/>
              <a:gd name="connsiteX68" fmla="*/ 6061068 w 12191993"/>
              <a:gd name="connsiteY68" fmla="*/ 6704008 h 6857996"/>
              <a:gd name="connsiteX69" fmla="*/ 6069005 w 12191993"/>
              <a:gd name="connsiteY69" fmla="*/ 6707183 h 6857996"/>
              <a:gd name="connsiteX70" fmla="*/ 6069005 w 12191993"/>
              <a:gd name="connsiteY70" fmla="*/ 6705596 h 6857996"/>
              <a:gd name="connsiteX71" fmla="*/ 6067418 w 12191993"/>
              <a:gd name="connsiteY71" fmla="*/ 6704008 h 6857996"/>
              <a:gd name="connsiteX72" fmla="*/ 6070593 w 12191993"/>
              <a:gd name="connsiteY72" fmla="*/ 6681783 h 6857996"/>
              <a:gd name="connsiteX73" fmla="*/ 6072180 w 12191993"/>
              <a:gd name="connsiteY73" fmla="*/ 6681783 h 6857996"/>
              <a:gd name="connsiteX74" fmla="*/ 6072180 w 12191993"/>
              <a:gd name="connsiteY74" fmla="*/ 6680196 h 6857996"/>
              <a:gd name="connsiteX75" fmla="*/ 6065830 w 12191993"/>
              <a:gd name="connsiteY75" fmla="*/ 6677021 h 6857996"/>
              <a:gd name="connsiteX76" fmla="*/ 6064243 w 12191993"/>
              <a:gd name="connsiteY76" fmla="*/ 6678608 h 6857996"/>
              <a:gd name="connsiteX77" fmla="*/ 6065830 w 12191993"/>
              <a:gd name="connsiteY77" fmla="*/ 6678608 h 6857996"/>
              <a:gd name="connsiteX78" fmla="*/ 6056306 w 12191993"/>
              <a:gd name="connsiteY78" fmla="*/ 6689721 h 6857996"/>
              <a:gd name="connsiteX79" fmla="*/ 6057893 w 12191993"/>
              <a:gd name="connsiteY79" fmla="*/ 6673846 h 6857996"/>
              <a:gd name="connsiteX80" fmla="*/ 6175023 w 12191993"/>
              <a:gd name="connsiteY80" fmla="*/ 6664321 h 6857996"/>
              <a:gd name="connsiteX81" fmla="*/ 6154730 w 12191993"/>
              <a:gd name="connsiteY81" fmla="*/ 6675963 h 6857996"/>
              <a:gd name="connsiteX82" fmla="*/ 6155052 w 12191993"/>
              <a:gd name="connsiteY82" fmla="*/ 6677221 h 6857996"/>
              <a:gd name="connsiteX83" fmla="*/ 6156985 w 12191993"/>
              <a:gd name="connsiteY83" fmla="*/ 6677221 h 6857996"/>
              <a:gd name="connsiteX84" fmla="*/ 6166970 w 12191993"/>
              <a:gd name="connsiteY84" fmla="*/ 6696414 h 6857996"/>
              <a:gd name="connsiteX85" fmla="*/ 6166326 w 12191993"/>
              <a:gd name="connsiteY85" fmla="*/ 6697988 h 6857996"/>
              <a:gd name="connsiteX86" fmla="*/ 6167292 w 12191993"/>
              <a:gd name="connsiteY86" fmla="*/ 6699246 h 6857996"/>
              <a:gd name="connsiteX87" fmla="*/ 6174378 w 12191993"/>
              <a:gd name="connsiteY87" fmla="*/ 6695471 h 6857996"/>
              <a:gd name="connsiteX88" fmla="*/ 6173734 w 12191993"/>
              <a:gd name="connsiteY88" fmla="*/ 6694841 h 6857996"/>
              <a:gd name="connsiteX89" fmla="*/ 6171802 w 12191993"/>
              <a:gd name="connsiteY89" fmla="*/ 6694527 h 6857996"/>
              <a:gd name="connsiteX90" fmla="*/ 6166970 w 12191993"/>
              <a:gd name="connsiteY90" fmla="*/ 6684458 h 6857996"/>
              <a:gd name="connsiteX91" fmla="*/ 6173734 w 12191993"/>
              <a:gd name="connsiteY91" fmla="*/ 6680997 h 6857996"/>
              <a:gd name="connsiteX92" fmla="*/ 6176955 w 12191993"/>
              <a:gd name="connsiteY92" fmla="*/ 6680997 h 6857996"/>
              <a:gd name="connsiteX93" fmla="*/ 6174378 w 12191993"/>
              <a:gd name="connsiteY93" fmla="*/ 6675963 h 6857996"/>
              <a:gd name="connsiteX94" fmla="*/ 6172446 w 12191993"/>
              <a:gd name="connsiteY94" fmla="*/ 6678165 h 6857996"/>
              <a:gd name="connsiteX95" fmla="*/ 6165360 w 12191993"/>
              <a:gd name="connsiteY95" fmla="*/ 6681626 h 6857996"/>
              <a:gd name="connsiteX96" fmla="*/ 6161816 w 12191993"/>
              <a:gd name="connsiteY96" fmla="*/ 6674704 h 6857996"/>
              <a:gd name="connsiteX97" fmla="*/ 6169869 w 12191993"/>
              <a:gd name="connsiteY97" fmla="*/ 6670299 h 6857996"/>
              <a:gd name="connsiteX98" fmla="*/ 6173090 w 12191993"/>
              <a:gd name="connsiteY98" fmla="*/ 6669670 h 6857996"/>
              <a:gd name="connsiteX99" fmla="*/ 6173412 w 12191993"/>
              <a:gd name="connsiteY99" fmla="*/ 6667468 h 6857996"/>
              <a:gd name="connsiteX100" fmla="*/ 6175023 w 12191993"/>
              <a:gd name="connsiteY100" fmla="*/ 6664321 h 6857996"/>
              <a:gd name="connsiteX101" fmla="*/ 6030390 w 12191993"/>
              <a:gd name="connsiteY101" fmla="*/ 6663090 h 6857996"/>
              <a:gd name="connsiteX102" fmla="*/ 6037104 w 12191993"/>
              <a:gd name="connsiteY102" fmla="*/ 6663368 h 6857996"/>
              <a:gd name="connsiteX103" fmla="*/ 6037761 w 12191993"/>
              <a:gd name="connsiteY103" fmla="*/ 6664003 h 6857996"/>
              <a:gd name="connsiteX104" fmla="*/ 6035139 w 12191993"/>
              <a:gd name="connsiteY104" fmla="*/ 6676386 h 6857996"/>
              <a:gd name="connsiteX105" fmla="*/ 6027605 w 12191993"/>
              <a:gd name="connsiteY105" fmla="*/ 6680196 h 6857996"/>
              <a:gd name="connsiteX106" fmla="*/ 6023674 w 12191993"/>
              <a:gd name="connsiteY106" fmla="*/ 6678609 h 6857996"/>
              <a:gd name="connsiteX107" fmla="*/ 6023347 w 12191993"/>
              <a:gd name="connsiteY107" fmla="*/ 6678291 h 6857996"/>
              <a:gd name="connsiteX108" fmla="*/ 6021381 w 12191993"/>
              <a:gd name="connsiteY108" fmla="*/ 6675116 h 6857996"/>
              <a:gd name="connsiteX109" fmla="*/ 6025640 w 12191993"/>
              <a:gd name="connsiteY109" fmla="*/ 6666861 h 6857996"/>
              <a:gd name="connsiteX110" fmla="*/ 6030390 w 12191993"/>
              <a:gd name="connsiteY110" fmla="*/ 6663090 h 6857996"/>
              <a:gd name="connsiteX111" fmla="*/ 6030111 w 12191993"/>
              <a:gd name="connsiteY111" fmla="*/ 6659872 h 6857996"/>
              <a:gd name="connsiteX112" fmla="*/ 6020698 w 12191993"/>
              <a:gd name="connsiteY112" fmla="*/ 6665835 h 6857996"/>
              <a:gd name="connsiteX113" fmla="*/ 6021324 w 12191993"/>
              <a:gd name="connsiteY113" fmla="*/ 6682153 h 6857996"/>
              <a:gd name="connsiteX114" fmla="*/ 6021324 w 12191993"/>
              <a:gd name="connsiteY114" fmla="*/ 6682467 h 6857996"/>
              <a:gd name="connsiteX115" fmla="*/ 6021639 w 12191993"/>
              <a:gd name="connsiteY115" fmla="*/ 6682467 h 6857996"/>
              <a:gd name="connsiteX116" fmla="*/ 6038270 w 12191993"/>
              <a:gd name="connsiteY116" fmla="*/ 6682153 h 6857996"/>
              <a:gd name="connsiteX117" fmla="*/ 6043292 w 12191993"/>
              <a:gd name="connsiteY117" fmla="*/ 6672425 h 6857996"/>
              <a:gd name="connsiteX118" fmla="*/ 6040467 w 12191993"/>
              <a:gd name="connsiteY118" fmla="*/ 6663638 h 6857996"/>
              <a:gd name="connsiteX119" fmla="*/ 6040154 w 12191993"/>
              <a:gd name="connsiteY119" fmla="*/ 6663010 h 6857996"/>
              <a:gd name="connsiteX120" fmla="*/ 6039840 w 12191993"/>
              <a:gd name="connsiteY120" fmla="*/ 6662696 h 6857996"/>
              <a:gd name="connsiteX121" fmla="*/ 6039526 w 12191993"/>
              <a:gd name="connsiteY121" fmla="*/ 6662383 h 6857996"/>
              <a:gd name="connsiteX122" fmla="*/ 6030111 w 12191993"/>
              <a:gd name="connsiteY122" fmla="*/ 6659872 h 6857996"/>
              <a:gd name="connsiteX123" fmla="*/ 6187938 w 12191993"/>
              <a:gd name="connsiteY123" fmla="*/ 6653208 h 6857996"/>
              <a:gd name="connsiteX124" fmla="*/ 6183014 w 12191993"/>
              <a:gd name="connsiteY124" fmla="*/ 6657377 h 6857996"/>
              <a:gd name="connsiteX125" fmla="*/ 6180859 w 12191993"/>
              <a:gd name="connsiteY125" fmla="*/ 6677582 h 6857996"/>
              <a:gd name="connsiteX126" fmla="*/ 6199634 w 12191993"/>
              <a:gd name="connsiteY126" fmla="*/ 6677582 h 6857996"/>
              <a:gd name="connsiteX127" fmla="*/ 6203943 w 12191993"/>
              <a:gd name="connsiteY127" fmla="*/ 6668602 h 6857996"/>
              <a:gd name="connsiteX128" fmla="*/ 6200558 w 12191993"/>
              <a:gd name="connsiteY128" fmla="*/ 6664112 h 6857996"/>
              <a:gd name="connsiteX129" fmla="*/ 6199634 w 12191993"/>
              <a:gd name="connsiteY129" fmla="*/ 6664754 h 6857996"/>
              <a:gd name="connsiteX130" fmla="*/ 6197480 w 12191993"/>
              <a:gd name="connsiteY130" fmla="*/ 6675337 h 6857996"/>
              <a:gd name="connsiteX131" fmla="*/ 6186092 w 12191993"/>
              <a:gd name="connsiteY131" fmla="*/ 6673734 h 6857996"/>
              <a:gd name="connsiteX132" fmla="*/ 6195325 w 12191993"/>
              <a:gd name="connsiteY132" fmla="*/ 6664433 h 6857996"/>
              <a:gd name="connsiteX133" fmla="*/ 6196864 w 12191993"/>
              <a:gd name="connsiteY133" fmla="*/ 6664754 h 6857996"/>
              <a:gd name="connsiteX134" fmla="*/ 6197788 w 12191993"/>
              <a:gd name="connsiteY134" fmla="*/ 6663792 h 6857996"/>
              <a:gd name="connsiteX135" fmla="*/ 6193786 w 12191993"/>
              <a:gd name="connsiteY135" fmla="*/ 6659622 h 6857996"/>
              <a:gd name="connsiteX136" fmla="*/ 6193171 w 12191993"/>
              <a:gd name="connsiteY136" fmla="*/ 6660585 h 6857996"/>
              <a:gd name="connsiteX137" fmla="*/ 6193171 w 12191993"/>
              <a:gd name="connsiteY137" fmla="*/ 6663150 h 6857996"/>
              <a:gd name="connsiteX138" fmla="*/ 6183937 w 12191993"/>
              <a:gd name="connsiteY138" fmla="*/ 6671489 h 6857996"/>
              <a:gd name="connsiteX139" fmla="*/ 6183937 w 12191993"/>
              <a:gd name="connsiteY139" fmla="*/ 6660264 h 6857996"/>
              <a:gd name="connsiteX140" fmla="*/ 6191324 w 12191993"/>
              <a:gd name="connsiteY140" fmla="*/ 6658660 h 6857996"/>
              <a:gd name="connsiteX141" fmla="*/ 6191940 w 12191993"/>
              <a:gd name="connsiteY141" fmla="*/ 6657377 h 6857996"/>
              <a:gd name="connsiteX142" fmla="*/ 6187938 w 12191993"/>
              <a:gd name="connsiteY142" fmla="*/ 6653208 h 6857996"/>
              <a:gd name="connsiteX143" fmla="*/ 6196845 w 12191993"/>
              <a:gd name="connsiteY143" fmla="*/ 6642096 h 6857996"/>
              <a:gd name="connsiteX144" fmla="*/ 6191242 w 12191993"/>
              <a:gd name="connsiteY144" fmla="*/ 6649399 h 6857996"/>
              <a:gd name="connsiteX145" fmla="*/ 6192799 w 12191993"/>
              <a:gd name="connsiteY145" fmla="*/ 6650351 h 6857996"/>
              <a:gd name="connsiteX146" fmla="*/ 6194355 w 12191993"/>
              <a:gd name="connsiteY146" fmla="*/ 6649399 h 6857996"/>
              <a:gd name="connsiteX147" fmla="*/ 6210230 w 12191993"/>
              <a:gd name="connsiteY147" fmla="*/ 6662734 h 6857996"/>
              <a:gd name="connsiteX148" fmla="*/ 6209919 w 12191993"/>
              <a:gd name="connsiteY148" fmla="*/ 6664639 h 6857996"/>
              <a:gd name="connsiteX149" fmla="*/ 6210541 w 12191993"/>
              <a:gd name="connsiteY149" fmla="*/ 6665909 h 6857996"/>
              <a:gd name="connsiteX150" fmla="*/ 6222992 w 12191993"/>
              <a:gd name="connsiteY150" fmla="*/ 6651304 h 6857996"/>
              <a:gd name="connsiteX151" fmla="*/ 6220191 w 12191993"/>
              <a:gd name="connsiteY151" fmla="*/ 6644319 h 6857996"/>
              <a:gd name="connsiteX152" fmla="*/ 6218323 w 12191993"/>
              <a:gd name="connsiteY152" fmla="*/ 6646224 h 6857996"/>
              <a:gd name="connsiteX153" fmla="*/ 6218946 w 12191993"/>
              <a:gd name="connsiteY153" fmla="*/ 6650669 h 6857996"/>
              <a:gd name="connsiteX154" fmla="*/ 6213654 w 12191993"/>
              <a:gd name="connsiteY154" fmla="*/ 6658607 h 6857996"/>
              <a:gd name="connsiteX155" fmla="*/ 6197468 w 12191993"/>
              <a:gd name="connsiteY155" fmla="*/ 6644954 h 6857996"/>
              <a:gd name="connsiteX156" fmla="*/ 6198090 w 12191993"/>
              <a:gd name="connsiteY156" fmla="*/ 6643049 h 6857996"/>
              <a:gd name="connsiteX157" fmla="*/ 6196845 w 12191993"/>
              <a:gd name="connsiteY157" fmla="*/ 6642096 h 6857996"/>
              <a:gd name="connsiteX158" fmla="*/ 6013443 w 12191993"/>
              <a:gd name="connsiteY158" fmla="*/ 6635746 h 6857996"/>
              <a:gd name="connsiteX159" fmla="*/ 6013443 w 12191993"/>
              <a:gd name="connsiteY159" fmla="*/ 6637334 h 6857996"/>
              <a:gd name="connsiteX160" fmla="*/ 5995980 w 12191993"/>
              <a:gd name="connsiteY160" fmla="*/ 6650034 h 6857996"/>
              <a:gd name="connsiteX161" fmla="*/ 5994393 w 12191993"/>
              <a:gd name="connsiteY161" fmla="*/ 6648446 h 6857996"/>
              <a:gd name="connsiteX162" fmla="*/ 5992806 w 12191993"/>
              <a:gd name="connsiteY162" fmla="*/ 6650034 h 6857996"/>
              <a:gd name="connsiteX163" fmla="*/ 5997568 w 12191993"/>
              <a:gd name="connsiteY163" fmla="*/ 6654797 h 6857996"/>
              <a:gd name="connsiteX164" fmla="*/ 5999156 w 12191993"/>
              <a:gd name="connsiteY164" fmla="*/ 6654797 h 6857996"/>
              <a:gd name="connsiteX165" fmla="*/ 5999156 w 12191993"/>
              <a:gd name="connsiteY165" fmla="*/ 6651621 h 6857996"/>
              <a:gd name="connsiteX166" fmla="*/ 6011855 w 12191993"/>
              <a:gd name="connsiteY166" fmla="*/ 6643684 h 6857996"/>
              <a:gd name="connsiteX167" fmla="*/ 6005506 w 12191993"/>
              <a:gd name="connsiteY167" fmla="*/ 6665909 h 6857996"/>
              <a:gd name="connsiteX168" fmla="*/ 6008680 w 12191993"/>
              <a:gd name="connsiteY168" fmla="*/ 6669084 h 6857996"/>
              <a:gd name="connsiteX169" fmla="*/ 6024555 w 12191993"/>
              <a:gd name="connsiteY169" fmla="*/ 6653209 h 6857996"/>
              <a:gd name="connsiteX170" fmla="*/ 6026143 w 12191993"/>
              <a:gd name="connsiteY170" fmla="*/ 6651621 h 6857996"/>
              <a:gd name="connsiteX171" fmla="*/ 6027731 w 12191993"/>
              <a:gd name="connsiteY171" fmla="*/ 6651621 h 6857996"/>
              <a:gd name="connsiteX172" fmla="*/ 6024555 w 12191993"/>
              <a:gd name="connsiteY172" fmla="*/ 6646859 h 6857996"/>
              <a:gd name="connsiteX173" fmla="*/ 6022968 w 12191993"/>
              <a:gd name="connsiteY173" fmla="*/ 6648446 h 6857996"/>
              <a:gd name="connsiteX174" fmla="*/ 6022968 w 12191993"/>
              <a:gd name="connsiteY174" fmla="*/ 6650034 h 6857996"/>
              <a:gd name="connsiteX175" fmla="*/ 6011855 w 12191993"/>
              <a:gd name="connsiteY175" fmla="*/ 6661147 h 6857996"/>
              <a:gd name="connsiteX176" fmla="*/ 6016618 w 12191993"/>
              <a:gd name="connsiteY176" fmla="*/ 6638921 h 6857996"/>
              <a:gd name="connsiteX177" fmla="*/ 6015031 w 12191993"/>
              <a:gd name="connsiteY177" fmla="*/ 6635746 h 6857996"/>
              <a:gd name="connsiteX178" fmla="*/ 5999458 w 12191993"/>
              <a:gd name="connsiteY178" fmla="*/ 6630479 h 6857996"/>
              <a:gd name="connsiteX179" fmla="*/ 5998324 w 12191993"/>
              <a:gd name="connsiteY179" fmla="*/ 6634809 h 6857996"/>
              <a:gd name="connsiteX180" fmla="*/ 6003237 w 12191993"/>
              <a:gd name="connsiteY180" fmla="*/ 6636613 h 6857996"/>
              <a:gd name="connsiteX181" fmla="*/ 6004749 w 12191993"/>
              <a:gd name="connsiteY181" fmla="*/ 6632283 h 6857996"/>
              <a:gd name="connsiteX182" fmla="*/ 5999458 w 12191993"/>
              <a:gd name="connsiteY182" fmla="*/ 6630479 h 6857996"/>
              <a:gd name="connsiteX183" fmla="*/ 6207117 w 12191993"/>
              <a:gd name="connsiteY183" fmla="*/ 6626221 h 6857996"/>
              <a:gd name="connsiteX184" fmla="*/ 6203942 w 12191993"/>
              <a:gd name="connsiteY184" fmla="*/ 6632571 h 6857996"/>
              <a:gd name="connsiteX185" fmla="*/ 6203942 w 12191993"/>
              <a:gd name="connsiteY185" fmla="*/ 6634159 h 6857996"/>
              <a:gd name="connsiteX186" fmla="*/ 6207117 w 12191993"/>
              <a:gd name="connsiteY186" fmla="*/ 6632571 h 6857996"/>
              <a:gd name="connsiteX187" fmla="*/ 6224580 w 12191993"/>
              <a:gd name="connsiteY187" fmla="*/ 6643684 h 6857996"/>
              <a:gd name="connsiteX188" fmla="*/ 6224580 w 12191993"/>
              <a:gd name="connsiteY188" fmla="*/ 6645271 h 6857996"/>
              <a:gd name="connsiteX189" fmla="*/ 6226168 w 12191993"/>
              <a:gd name="connsiteY189" fmla="*/ 6645271 h 6857996"/>
              <a:gd name="connsiteX190" fmla="*/ 6230930 w 12191993"/>
              <a:gd name="connsiteY190" fmla="*/ 6637334 h 6857996"/>
              <a:gd name="connsiteX191" fmla="*/ 6229343 w 12191993"/>
              <a:gd name="connsiteY191" fmla="*/ 6637334 h 6857996"/>
              <a:gd name="connsiteX192" fmla="*/ 6227755 w 12191993"/>
              <a:gd name="connsiteY192" fmla="*/ 6638921 h 6857996"/>
              <a:gd name="connsiteX193" fmla="*/ 6207117 w 12191993"/>
              <a:gd name="connsiteY193" fmla="*/ 6627809 h 6857996"/>
              <a:gd name="connsiteX194" fmla="*/ 6208705 w 12191993"/>
              <a:gd name="connsiteY194" fmla="*/ 6626221 h 6857996"/>
              <a:gd name="connsiteX195" fmla="*/ 6002331 w 12191993"/>
              <a:gd name="connsiteY195" fmla="*/ 6615108 h 6857996"/>
              <a:gd name="connsiteX196" fmla="*/ 6002331 w 12191993"/>
              <a:gd name="connsiteY196" fmla="*/ 6616696 h 6857996"/>
              <a:gd name="connsiteX197" fmla="*/ 5983280 w 12191993"/>
              <a:gd name="connsiteY197" fmla="*/ 6626221 h 6857996"/>
              <a:gd name="connsiteX198" fmla="*/ 5981693 w 12191993"/>
              <a:gd name="connsiteY198" fmla="*/ 6624634 h 6857996"/>
              <a:gd name="connsiteX199" fmla="*/ 5980106 w 12191993"/>
              <a:gd name="connsiteY199" fmla="*/ 6624634 h 6857996"/>
              <a:gd name="connsiteX200" fmla="*/ 5983280 w 12191993"/>
              <a:gd name="connsiteY200" fmla="*/ 6632571 h 6857996"/>
              <a:gd name="connsiteX201" fmla="*/ 5984868 w 12191993"/>
              <a:gd name="connsiteY201" fmla="*/ 6632571 h 6857996"/>
              <a:gd name="connsiteX202" fmla="*/ 5984868 w 12191993"/>
              <a:gd name="connsiteY202" fmla="*/ 6630984 h 6857996"/>
              <a:gd name="connsiteX203" fmla="*/ 6003918 w 12191993"/>
              <a:gd name="connsiteY203" fmla="*/ 6621458 h 6857996"/>
              <a:gd name="connsiteX204" fmla="*/ 6005507 w 12191993"/>
              <a:gd name="connsiteY204" fmla="*/ 6623046 h 6857996"/>
              <a:gd name="connsiteX205" fmla="*/ 6007094 w 12191993"/>
              <a:gd name="connsiteY205" fmla="*/ 6621458 h 6857996"/>
              <a:gd name="connsiteX206" fmla="*/ 6003918 w 12191993"/>
              <a:gd name="connsiteY206" fmla="*/ 6615108 h 6857996"/>
              <a:gd name="connsiteX207" fmla="*/ 6217912 w 12191993"/>
              <a:gd name="connsiteY207" fmla="*/ 6602408 h 6857996"/>
              <a:gd name="connsiteX208" fmla="*/ 6214737 w 12191993"/>
              <a:gd name="connsiteY208" fmla="*/ 6607999 h 6857996"/>
              <a:gd name="connsiteX209" fmla="*/ 6219817 w 12191993"/>
              <a:gd name="connsiteY209" fmla="*/ 6626945 h 6857996"/>
              <a:gd name="connsiteX210" fmla="*/ 6238550 w 12191993"/>
              <a:gd name="connsiteY210" fmla="*/ 6619802 h 6857996"/>
              <a:gd name="connsiteX211" fmla="*/ 6239503 w 12191993"/>
              <a:gd name="connsiteY211" fmla="*/ 6609241 h 6857996"/>
              <a:gd name="connsiteX212" fmla="*/ 6234423 w 12191993"/>
              <a:gd name="connsiteY212" fmla="*/ 6607067 h 6857996"/>
              <a:gd name="connsiteX213" fmla="*/ 6233470 w 12191993"/>
              <a:gd name="connsiteY213" fmla="*/ 6607999 h 6857996"/>
              <a:gd name="connsiteX214" fmla="*/ 6235693 w 12191993"/>
              <a:gd name="connsiteY214" fmla="*/ 6617628 h 6857996"/>
              <a:gd name="connsiteX215" fmla="*/ 6221722 w 12191993"/>
              <a:gd name="connsiteY215" fmla="*/ 6620112 h 6857996"/>
              <a:gd name="connsiteX216" fmla="*/ 6216642 w 12191993"/>
              <a:gd name="connsiteY216" fmla="*/ 6609863 h 6857996"/>
              <a:gd name="connsiteX217" fmla="*/ 6222992 w 12191993"/>
              <a:gd name="connsiteY217" fmla="*/ 6605825 h 6857996"/>
              <a:gd name="connsiteX218" fmla="*/ 6223310 w 12191993"/>
              <a:gd name="connsiteY218" fmla="*/ 6604272 h 6857996"/>
              <a:gd name="connsiteX219" fmla="*/ 6217912 w 12191993"/>
              <a:gd name="connsiteY219" fmla="*/ 6602408 h 6857996"/>
              <a:gd name="connsiteX220" fmla="*/ 6129330 w 12191993"/>
              <a:gd name="connsiteY220" fmla="*/ 6599233 h 6857996"/>
              <a:gd name="connsiteX221" fmla="*/ 6149968 w 12191993"/>
              <a:gd name="connsiteY221" fmla="*/ 6599233 h 6857996"/>
              <a:gd name="connsiteX222" fmla="*/ 6129330 w 12191993"/>
              <a:gd name="connsiteY222" fmla="*/ 6640508 h 6857996"/>
              <a:gd name="connsiteX223" fmla="*/ 6129330 w 12191993"/>
              <a:gd name="connsiteY223" fmla="*/ 6599233 h 6857996"/>
              <a:gd name="connsiteX224" fmla="*/ 6065830 w 12191993"/>
              <a:gd name="connsiteY224" fmla="*/ 6599233 h 6857996"/>
              <a:gd name="connsiteX225" fmla="*/ 6088055 w 12191993"/>
              <a:gd name="connsiteY225" fmla="*/ 6599233 h 6857996"/>
              <a:gd name="connsiteX226" fmla="*/ 6088055 w 12191993"/>
              <a:gd name="connsiteY226" fmla="*/ 6640508 h 6857996"/>
              <a:gd name="connsiteX227" fmla="*/ 6065830 w 12191993"/>
              <a:gd name="connsiteY227" fmla="*/ 6599233 h 6857996"/>
              <a:gd name="connsiteX228" fmla="*/ 5985060 w 12191993"/>
              <a:gd name="connsiteY228" fmla="*/ 6592919 h 6857996"/>
              <a:gd name="connsiteX229" fmla="*/ 5975325 w 12191993"/>
              <a:gd name="connsiteY229" fmla="*/ 6609935 h 6857996"/>
              <a:gd name="connsiteX230" fmla="*/ 5980978 w 12191993"/>
              <a:gd name="connsiteY230" fmla="*/ 6618283 h 6857996"/>
              <a:gd name="connsiteX231" fmla="*/ 5986630 w 12191993"/>
              <a:gd name="connsiteY231" fmla="*/ 6616999 h 6857996"/>
              <a:gd name="connsiteX232" fmla="*/ 5986630 w 12191993"/>
              <a:gd name="connsiteY232" fmla="*/ 6616036 h 6857996"/>
              <a:gd name="connsiteX233" fmla="*/ 5978465 w 12191993"/>
              <a:gd name="connsiteY233" fmla="*/ 6609293 h 6857996"/>
              <a:gd name="connsiteX234" fmla="*/ 5985688 w 12191993"/>
              <a:gd name="connsiteY234" fmla="*/ 6599340 h 6857996"/>
              <a:gd name="connsiteX235" fmla="*/ 5988828 w 12191993"/>
              <a:gd name="connsiteY235" fmla="*/ 6611862 h 6857996"/>
              <a:gd name="connsiteX236" fmla="*/ 5987886 w 12191993"/>
              <a:gd name="connsiteY236" fmla="*/ 6613146 h 6857996"/>
              <a:gd name="connsiteX237" fmla="*/ 5988200 w 12191993"/>
              <a:gd name="connsiteY237" fmla="*/ 6614430 h 6857996"/>
              <a:gd name="connsiteX238" fmla="*/ 5994166 w 12191993"/>
              <a:gd name="connsiteY238" fmla="*/ 6612825 h 6857996"/>
              <a:gd name="connsiteX239" fmla="*/ 5993538 w 12191993"/>
              <a:gd name="connsiteY239" fmla="*/ 6611541 h 6857996"/>
              <a:gd name="connsiteX240" fmla="*/ 5991340 w 12191993"/>
              <a:gd name="connsiteY240" fmla="*/ 6610578 h 6857996"/>
              <a:gd name="connsiteX241" fmla="*/ 5988828 w 12191993"/>
              <a:gd name="connsiteY241" fmla="*/ 6598377 h 6857996"/>
              <a:gd name="connsiteX242" fmla="*/ 5998249 w 12191993"/>
              <a:gd name="connsiteY242" fmla="*/ 6603193 h 6857996"/>
              <a:gd name="connsiteX243" fmla="*/ 5996365 w 12191993"/>
              <a:gd name="connsiteY243" fmla="*/ 6610899 h 6857996"/>
              <a:gd name="connsiteX244" fmla="*/ 5996992 w 12191993"/>
              <a:gd name="connsiteY244" fmla="*/ 6611862 h 6857996"/>
              <a:gd name="connsiteX245" fmla="*/ 6002330 w 12191993"/>
              <a:gd name="connsiteY245" fmla="*/ 6610257 h 6857996"/>
              <a:gd name="connsiteX246" fmla="*/ 6001388 w 12191993"/>
              <a:gd name="connsiteY246" fmla="*/ 6603835 h 6857996"/>
              <a:gd name="connsiteX247" fmla="*/ 5985060 w 12191993"/>
              <a:gd name="connsiteY247" fmla="*/ 6592919 h 6857996"/>
              <a:gd name="connsiteX248" fmla="*/ 6218230 w 12191993"/>
              <a:gd name="connsiteY248" fmla="*/ 6591296 h 6857996"/>
              <a:gd name="connsiteX249" fmla="*/ 6216642 w 12191993"/>
              <a:gd name="connsiteY249" fmla="*/ 6599234 h 6857996"/>
              <a:gd name="connsiteX250" fmla="*/ 6218230 w 12191993"/>
              <a:gd name="connsiteY250" fmla="*/ 6599234 h 6857996"/>
              <a:gd name="connsiteX251" fmla="*/ 6219817 w 12191993"/>
              <a:gd name="connsiteY251" fmla="*/ 6597646 h 6857996"/>
              <a:gd name="connsiteX252" fmla="*/ 6240455 w 12191993"/>
              <a:gd name="connsiteY252" fmla="*/ 6600821 h 6857996"/>
              <a:gd name="connsiteX253" fmla="*/ 6240455 w 12191993"/>
              <a:gd name="connsiteY253" fmla="*/ 6602409 h 6857996"/>
              <a:gd name="connsiteX254" fmla="*/ 6242043 w 12191993"/>
              <a:gd name="connsiteY254" fmla="*/ 6603996 h 6857996"/>
              <a:gd name="connsiteX255" fmla="*/ 6243630 w 12191993"/>
              <a:gd name="connsiteY255" fmla="*/ 6594471 h 6857996"/>
              <a:gd name="connsiteX256" fmla="*/ 6242043 w 12191993"/>
              <a:gd name="connsiteY256" fmla="*/ 6596059 h 6857996"/>
              <a:gd name="connsiteX257" fmla="*/ 6219817 w 12191993"/>
              <a:gd name="connsiteY257" fmla="*/ 6592884 h 6857996"/>
              <a:gd name="connsiteX258" fmla="*/ 6219817 w 12191993"/>
              <a:gd name="connsiteY258" fmla="*/ 6591296 h 6857996"/>
              <a:gd name="connsiteX259" fmla="*/ 4811421 w 12191993"/>
              <a:gd name="connsiteY259" fmla="*/ 6570659 h 6857996"/>
              <a:gd name="connsiteX260" fmla="*/ 4812359 w 12191993"/>
              <a:gd name="connsiteY260" fmla="*/ 6570659 h 6857996"/>
              <a:gd name="connsiteX261" fmla="*/ 4813298 w 12191993"/>
              <a:gd name="connsiteY261" fmla="*/ 6572952 h 6857996"/>
              <a:gd name="connsiteX262" fmla="*/ 4813298 w 12191993"/>
              <a:gd name="connsiteY262" fmla="*/ 6576883 h 6857996"/>
              <a:gd name="connsiteX263" fmla="*/ 4810796 w 12191993"/>
              <a:gd name="connsiteY263" fmla="*/ 6586056 h 6857996"/>
              <a:gd name="connsiteX264" fmla="*/ 4800166 w 12191993"/>
              <a:gd name="connsiteY264" fmla="*/ 6591297 h 6857996"/>
              <a:gd name="connsiteX265" fmla="*/ 4792659 w 12191993"/>
              <a:gd name="connsiteY265" fmla="*/ 6583763 h 6857996"/>
              <a:gd name="connsiteX266" fmla="*/ 4797977 w 12191993"/>
              <a:gd name="connsiteY266" fmla="*/ 6574918 h 6857996"/>
              <a:gd name="connsiteX267" fmla="*/ 4810169 w 12191993"/>
              <a:gd name="connsiteY267" fmla="*/ 6570987 h 6857996"/>
              <a:gd name="connsiteX268" fmla="*/ 4811421 w 12191993"/>
              <a:gd name="connsiteY268" fmla="*/ 6570659 h 6857996"/>
              <a:gd name="connsiteX269" fmla="*/ 5974078 w 12191993"/>
              <a:gd name="connsiteY269" fmla="*/ 6569071 h 6857996"/>
              <a:gd name="connsiteX270" fmla="*/ 5994394 w 12191993"/>
              <a:gd name="connsiteY270" fmla="*/ 6569721 h 6857996"/>
              <a:gd name="connsiteX271" fmla="*/ 5993749 w 12191993"/>
              <a:gd name="connsiteY271" fmla="*/ 6575566 h 6857996"/>
              <a:gd name="connsiteX272" fmla="*/ 5985364 w 12191993"/>
              <a:gd name="connsiteY272" fmla="*/ 6583035 h 6857996"/>
              <a:gd name="connsiteX273" fmla="*/ 5974078 w 12191993"/>
              <a:gd name="connsiteY273" fmla="*/ 6574267 h 6857996"/>
              <a:gd name="connsiteX274" fmla="*/ 5974078 w 12191993"/>
              <a:gd name="connsiteY274" fmla="*/ 6569071 h 6857996"/>
              <a:gd name="connsiteX275" fmla="*/ 5970895 w 12191993"/>
              <a:gd name="connsiteY275" fmla="*/ 6561133 h 6857996"/>
              <a:gd name="connsiteX276" fmla="*/ 5970895 w 12191993"/>
              <a:gd name="connsiteY276" fmla="*/ 6574627 h 6857996"/>
              <a:gd name="connsiteX277" fmla="*/ 5985016 w 12191993"/>
              <a:gd name="connsiteY277" fmla="*/ 6588121 h 6857996"/>
              <a:gd name="connsiteX278" fmla="*/ 5996628 w 12191993"/>
              <a:gd name="connsiteY278" fmla="*/ 6573342 h 6857996"/>
              <a:gd name="connsiteX279" fmla="*/ 5997568 w 12191993"/>
              <a:gd name="connsiteY279" fmla="*/ 6561776 h 6857996"/>
              <a:gd name="connsiteX280" fmla="*/ 5996000 w 12191993"/>
              <a:gd name="connsiteY280" fmla="*/ 6561776 h 6857996"/>
              <a:gd name="connsiteX281" fmla="*/ 5995058 w 12191993"/>
              <a:gd name="connsiteY281" fmla="*/ 6563382 h 6857996"/>
              <a:gd name="connsiteX282" fmla="*/ 5973718 w 12191993"/>
              <a:gd name="connsiteY282" fmla="*/ 6563061 h 6857996"/>
              <a:gd name="connsiteX283" fmla="*/ 5972463 w 12191993"/>
              <a:gd name="connsiteY283" fmla="*/ 6561133 h 6857996"/>
              <a:gd name="connsiteX284" fmla="*/ 5970895 w 12191993"/>
              <a:gd name="connsiteY284" fmla="*/ 6561133 h 6857996"/>
              <a:gd name="connsiteX285" fmla="*/ 6218230 w 12191993"/>
              <a:gd name="connsiteY285" fmla="*/ 6559546 h 6857996"/>
              <a:gd name="connsiteX286" fmla="*/ 6220070 w 12191993"/>
              <a:gd name="connsiteY286" fmla="*/ 6564826 h 6857996"/>
              <a:gd name="connsiteX287" fmla="*/ 6219764 w 12191993"/>
              <a:gd name="connsiteY287" fmla="*/ 6584394 h 6857996"/>
              <a:gd name="connsiteX288" fmla="*/ 6218537 w 12191993"/>
              <a:gd name="connsiteY288" fmla="*/ 6588121 h 6857996"/>
              <a:gd name="connsiteX289" fmla="*/ 6224364 w 12191993"/>
              <a:gd name="connsiteY289" fmla="*/ 6584394 h 6857996"/>
              <a:gd name="connsiteX290" fmla="*/ 6223137 w 12191993"/>
              <a:gd name="connsiteY290" fmla="*/ 6583773 h 6857996"/>
              <a:gd name="connsiteX291" fmla="*/ 6222830 w 12191993"/>
              <a:gd name="connsiteY291" fmla="*/ 6577561 h 6857996"/>
              <a:gd name="connsiteX292" fmla="*/ 6243685 w 12191993"/>
              <a:gd name="connsiteY292" fmla="*/ 6577250 h 6857996"/>
              <a:gd name="connsiteX293" fmla="*/ 6244605 w 12191993"/>
              <a:gd name="connsiteY293" fmla="*/ 6578803 h 6857996"/>
              <a:gd name="connsiteX294" fmla="*/ 6245218 w 12191993"/>
              <a:gd name="connsiteY294" fmla="*/ 6579114 h 6857996"/>
              <a:gd name="connsiteX295" fmla="*/ 6245218 w 12191993"/>
              <a:gd name="connsiteY295" fmla="*/ 6571349 h 6857996"/>
              <a:gd name="connsiteX296" fmla="*/ 6243992 w 12191993"/>
              <a:gd name="connsiteY296" fmla="*/ 6571349 h 6857996"/>
              <a:gd name="connsiteX297" fmla="*/ 6243685 w 12191993"/>
              <a:gd name="connsiteY297" fmla="*/ 6572281 h 6857996"/>
              <a:gd name="connsiteX298" fmla="*/ 6222524 w 12191993"/>
              <a:gd name="connsiteY298" fmla="*/ 6572591 h 6857996"/>
              <a:gd name="connsiteX299" fmla="*/ 6223444 w 12191993"/>
              <a:gd name="connsiteY299" fmla="*/ 6564516 h 6857996"/>
              <a:gd name="connsiteX300" fmla="*/ 6224977 w 12191993"/>
              <a:gd name="connsiteY300" fmla="*/ 6563895 h 6857996"/>
              <a:gd name="connsiteX301" fmla="*/ 6218230 w 12191993"/>
              <a:gd name="connsiteY301" fmla="*/ 6559546 h 6857996"/>
              <a:gd name="connsiteX302" fmla="*/ 5983809 w 12191993"/>
              <a:gd name="connsiteY302" fmla="*/ 6552364 h 6857996"/>
              <a:gd name="connsiteX303" fmla="*/ 5982298 w 12191993"/>
              <a:gd name="connsiteY303" fmla="*/ 6556900 h 6857996"/>
              <a:gd name="connsiteX304" fmla="*/ 5985926 w 12191993"/>
              <a:gd name="connsiteY304" fmla="*/ 6558790 h 6857996"/>
              <a:gd name="connsiteX305" fmla="*/ 5987437 w 12191993"/>
              <a:gd name="connsiteY305" fmla="*/ 6553498 h 6857996"/>
              <a:gd name="connsiteX306" fmla="*/ 5983809 w 12191993"/>
              <a:gd name="connsiteY306" fmla="*/ 6552364 h 6857996"/>
              <a:gd name="connsiteX307" fmla="*/ 5026508 w 12191993"/>
              <a:gd name="connsiteY307" fmla="*/ 6543672 h 6857996"/>
              <a:gd name="connsiteX308" fmla="*/ 5043486 w 12191993"/>
              <a:gd name="connsiteY308" fmla="*/ 6568904 h 6857996"/>
              <a:gd name="connsiteX309" fmla="*/ 5027743 w 12191993"/>
              <a:gd name="connsiteY309" fmla="*/ 6591297 h 6857996"/>
              <a:gd name="connsiteX310" fmla="*/ 5010148 w 12191993"/>
              <a:gd name="connsiteY310" fmla="*/ 6566696 h 6857996"/>
              <a:gd name="connsiteX311" fmla="*/ 5026508 w 12191993"/>
              <a:gd name="connsiteY311" fmla="*/ 6543672 h 6857996"/>
              <a:gd name="connsiteX312" fmla="*/ 4954742 w 12191993"/>
              <a:gd name="connsiteY312" fmla="*/ 6543672 h 6857996"/>
              <a:gd name="connsiteX313" fmla="*/ 4968873 w 12191993"/>
              <a:gd name="connsiteY313" fmla="*/ 6566831 h 6857996"/>
              <a:gd name="connsiteX314" fmla="*/ 4951602 w 12191993"/>
              <a:gd name="connsiteY314" fmla="*/ 6592885 h 6857996"/>
              <a:gd name="connsiteX315" fmla="*/ 4941867 w 12191993"/>
              <a:gd name="connsiteY315" fmla="*/ 6587739 h 6857996"/>
              <a:gd name="connsiteX316" fmla="*/ 4940297 w 12191993"/>
              <a:gd name="connsiteY316" fmla="*/ 6571334 h 6857996"/>
              <a:gd name="connsiteX317" fmla="*/ 4942494 w 12191993"/>
              <a:gd name="connsiteY317" fmla="*/ 6553965 h 6857996"/>
              <a:gd name="connsiteX318" fmla="*/ 4954742 w 12191993"/>
              <a:gd name="connsiteY318" fmla="*/ 6543672 h 6857996"/>
              <a:gd name="connsiteX319" fmla="*/ 5178611 w 12191993"/>
              <a:gd name="connsiteY319" fmla="*/ 6542084 h 6857996"/>
              <a:gd name="connsiteX320" fmla="*/ 5189759 w 12191993"/>
              <a:gd name="connsiteY320" fmla="*/ 6548752 h 6857996"/>
              <a:gd name="connsiteX321" fmla="*/ 5192710 w 12191993"/>
              <a:gd name="connsiteY321" fmla="*/ 6566214 h 6857996"/>
              <a:gd name="connsiteX322" fmla="*/ 5178611 w 12191993"/>
              <a:gd name="connsiteY322" fmla="*/ 6589709 h 6857996"/>
              <a:gd name="connsiteX323" fmla="*/ 5162548 w 12191993"/>
              <a:gd name="connsiteY323" fmla="*/ 6564944 h 6857996"/>
              <a:gd name="connsiteX324" fmla="*/ 5178611 w 12191993"/>
              <a:gd name="connsiteY324" fmla="*/ 6542084 h 6857996"/>
              <a:gd name="connsiteX325" fmla="*/ 4872968 w 12191993"/>
              <a:gd name="connsiteY325" fmla="*/ 6542084 h 6857996"/>
              <a:gd name="connsiteX326" fmla="*/ 4883528 w 12191993"/>
              <a:gd name="connsiteY326" fmla="*/ 6548752 h 6857996"/>
              <a:gd name="connsiteX327" fmla="*/ 4886321 w 12191993"/>
              <a:gd name="connsiteY327" fmla="*/ 6566214 h 6857996"/>
              <a:gd name="connsiteX328" fmla="*/ 4872968 w 12191993"/>
              <a:gd name="connsiteY328" fmla="*/ 6589709 h 6857996"/>
              <a:gd name="connsiteX329" fmla="*/ 4857745 w 12191993"/>
              <a:gd name="connsiteY329" fmla="*/ 6564944 h 6857996"/>
              <a:gd name="connsiteX330" fmla="*/ 4872968 w 12191993"/>
              <a:gd name="connsiteY330" fmla="*/ 6542084 h 6857996"/>
              <a:gd name="connsiteX331" fmla="*/ 5579869 w 12191993"/>
              <a:gd name="connsiteY331" fmla="*/ 6540496 h 6857996"/>
              <a:gd name="connsiteX332" fmla="*/ 5587389 w 12191993"/>
              <a:gd name="connsiteY332" fmla="*/ 6544134 h 6857996"/>
              <a:gd name="connsiteX333" fmla="*/ 5589582 w 12191993"/>
              <a:gd name="connsiteY333" fmla="*/ 6551741 h 6857996"/>
              <a:gd name="connsiteX334" fmla="*/ 5587077 w 12191993"/>
              <a:gd name="connsiteY334" fmla="*/ 6554387 h 6857996"/>
              <a:gd name="connsiteX335" fmla="*/ 5576110 w 12191993"/>
              <a:gd name="connsiteY335" fmla="*/ 6555710 h 6857996"/>
              <a:gd name="connsiteX336" fmla="*/ 5570157 w 12191993"/>
              <a:gd name="connsiteY336" fmla="*/ 6556041 h 6857996"/>
              <a:gd name="connsiteX337" fmla="*/ 5567337 w 12191993"/>
              <a:gd name="connsiteY337" fmla="*/ 6556371 h 6857996"/>
              <a:gd name="connsiteX338" fmla="*/ 5565771 w 12191993"/>
              <a:gd name="connsiteY338" fmla="*/ 6554718 h 6857996"/>
              <a:gd name="connsiteX339" fmla="*/ 5569217 w 12191993"/>
              <a:gd name="connsiteY339" fmla="*/ 6545788 h 6857996"/>
              <a:gd name="connsiteX340" fmla="*/ 5579869 w 12191993"/>
              <a:gd name="connsiteY340" fmla="*/ 6540496 h 6857996"/>
              <a:gd name="connsiteX341" fmla="*/ 6129330 w 12191993"/>
              <a:gd name="connsiteY341" fmla="*/ 6537321 h 6857996"/>
              <a:gd name="connsiteX342" fmla="*/ 6173780 w 12191993"/>
              <a:gd name="connsiteY342" fmla="*/ 6537321 h 6857996"/>
              <a:gd name="connsiteX343" fmla="*/ 6166631 w 12191993"/>
              <a:gd name="connsiteY343" fmla="*/ 6559546 h 6857996"/>
              <a:gd name="connsiteX344" fmla="*/ 6129330 w 12191993"/>
              <a:gd name="connsiteY344" fmla="*/ 6559546 h 6857996"/>
              <a:gd name="connsiteX345" fmla="*/ 6129330 w 12191993"/>
              <a:gd name="connsiteY345" fmla="*/ 6537321 h 6857996"/>
              <a:gd name="connsiteX346" fmla="*/ 6096878 w 12191993"/>
              <a:gd name="connsiteY346" fmla="*/ 6537321 h 6857996"/>
              <a:gd name="connsiteX347" fmla="*/ 6108373 w 12191993"/>
              <a:gd name="connsiteY347" fmla="*/ 6537321 h 6857996"/>
              <a:gd name="connsiteX348" fmla="*/ 6119869 w 12191993"/>
              <a:gd name="connsiteY348" fmla="*/ 6537321 h 6857996"/>
              <a:gd name="connsiteX349" fmla="*/ 6119869 w 12191993"/>
              <a:gd name="connsiteY349" fmla="*/ 6568512 h 6857996"/>
              <a:gd name="connsiteX350" fmla="*/ 6164255 w 12191993"/>
              <a:gd name="connsiteY350" fmla="*/ 6568512 h 6857996"/>
              <a:gd name="connsiteX351" fmla="*/ 6162659 w 12191993"/>
              <a:gd name="connsiteY351" fmla="*/ 6572012 h 6857996"/>
              <a:gd name="connsiteX352" fmla="*/ 6154995 w 12191993"/>
              <a:gd name="connsiteY352" fmla="*/ 6590154 h 6857996"/>
              <a:gd name="connsiteX353" fmla="*/ 6124659 w 12191993"/>
              <a:gd name="connsiteY353" fmla="*/ 6590154 h 6857996"/>
              <a:gd name="connsiteX354" fmla="*/ 6119869 w 12191993"/>
              <a:gd name="connsiteY354" fmla="*/ 6590154 h 6857996"/>
              <a:gd name="connsiteX355" fmla="*/ 6119869 w 12191993"/>
              <a:gd name="connsiteY355" fmla="*/ 6655080 h 6857996"/>
              <a:gd name="connsiteX356" fmla="*/ 6110928 w 12191993"/>
              <a:gd name="connsiteY356" fmla="*/ 6666538 h 6857996"/>
              <a:gd name="connsiteX357" fmla="*/ 6108373 w 12191993"/>
              <a:gd name="connsiteY357" fmla="*/ 6669084 h 6857996"/>
              <a:gd name="connsiteX358" fmla="*/ 6105819 w 12191993"/>
              <a:gd name="connsiteY358" fmla="*/ 6666538 h 6857996"/>
              <a:gd name="connsiteX359" fmla="*/ 6096878 w 12191993"/>
              <a:gd name="connsiteY359" fmla="*/ 6655080 h 6857996"/>
              <a:gd name="connsiteX360" fmla="*/ 6096878 w 12191993"/>
              <a:gd name="connsiteY360" fmla="*/ 6590154 h 6857996"/>
              <a:gd name="connsiteX361" fmla="*/ 6092407 w 12191993"/>
              <a:gd name="connsiteY361" fmla="*/ 6590154 h 6857996"/>
              <a:gd name="connsiteX362" fmla="*/ 6062391 w 12191993"/>
              <a:gd name="connsiteY362" fmla="*/ 6590154 h 6857996"/>
              <a:gd name="connsiteX363" fmla="*/ 6054727 w 12191993"/>
              <a:gd name="connsiteY363" fmla="*/ 6572012 h 6857996"/>
              <a:gd name="connsiteX364" fmla="*/ 6053130 w 12191993"/>
              <a:gd name="connsiteY364" fmla="*/ 6568512 h 6857996"/>
              <a:gd name="connsiteX365" fmla="*/ 6096878 w 12191993"/>
              <a:gd name="connsiteY365" fmla="*/ 6568512 h 6857996"/>
              <a:gd name="connsiteX366" fmla="*/ 6096878 w 12191993"/>
              <a:gd name="connsiteY366" fmla="*/ 6537321 h 6857996"/>
              <a:gd name="connsiteX367" fmla="*/ 6042017 w 12191993"/>
              <a:gd name="connsiteY367" fmla="*/ 6537321 h 6857996"/>
              <a:gd name="connsiteX368" fmla="*/ 6088055 w 12191993"/>
              <a:gd name="connsiteY368" fmla="*/ 6537321 h 6857996"/>
              <a:gd name="connsiteX369" fmla="*/ 6088055 w 12191993"/>
              <a:gd name="connsiteY369" fmla="*/ 6559546 h 6857996"/>
              <a:gd name="connsiteX370" fmla="*/ 6049150 w 12191993"/>
              <a:gd name="connsiteY370" fmla="*/ 6559546 h 6857996"/>
              <a:gd name="connsiteX371" fmla="*/ 6042017 w 12191993"/>
              <a:gd name="connsiteY371" fmla="*/ 6537321 h 6857996"/>
              <a:gd name="connsiteX372" fmla="*/ 5089323 w 12191993"/>
              <a:gd name="connsiteY372" fmla="*/ 6532559 h 6857996"/>
              <a:gd name="connsiteX373" fmla="*/ 5087120 w 12191993"/>
              <a:gd name="connsiteY373" fmla="*/ 6532877 h 6857996"/>
              <a:gd name="connsiteX374" fmla="*/ 5067916 w 12191993"/>
              <a:gd name="connsiteY374" fmla="*/ 6534782 h 6857996"/>
              <a:gd name="connsiteX375" fmla="*/ 5065710 w 12191993"/>
              <a:gd name="connsiteY375" fmla="*/ 6536687 h 6857996"/>
              <a:gd name="connsiteX376" fmla="*/ 5065710 w 12191993"/>
              <a:gd name="connsiteY376" fmla="*/ 6538909 h 6857996"/>
              <a:gd name="connsiteX377" fmla="*/ 5069489 w 12191993"/>
              <a:gd name="connsiteY377" fmla="*/ 6541132 h 6857996"/>
              <a:gd name="connsiteX378" fmla="*/ 5074842 w 12191993"/>
              <a:gd name="connsiteY378" fmla="*/ 6558277 h 6857996"/>
              <a:gd name="connsiteX379" fmla="*/ 5074842 w 12191993"/>
              <a:gd name="connsiteY379" fmla="*/ 6570025 h 6857996"/>
              <a:gd name="connsiteX380" fmla="*/ 5074842 w 12191993"/>
              <a:gd name="connsiteY380" fmla="*/ 6577010 h 6857996"/>
              <a:gd name="connsiteX381" fmla="*/ 5074842 w 12191993"/>
              <a:gd name="connsiteY381" fmla="*/ 6582725 h 6857996"/>
              <a:gd name="connsiteX382" fmla="*/ 5080824 w 12191993"/>
              <a:gd name="connsiteY382" fmla="*/ 6597012 h 6857996"/>
              <a:gd name="connsiteX383" fmla="*/ 5094046 w 12191993"/>
              <a:gd name="connsiteY383" fmla="*/ 6600505 h 6857996"/>
              <a:gd name="connsiteX384" fmla="*/ 5112304 w 12191993"/>
              <a:gd name="connsiteY384" fmla="*/ 6590980 h 6857996"/>
              <a:gd name="connsiteX385" fmla="*/ 5115138 w 12191993"/>
              <a:gd name="connsiteY385" fmla="*/ 6588757 h 6857996"/>
              <a:gd name="connsiteX386" fmla="*/ 5116398 w 12191993"/>
              <a:gd name="connsiteY386" fmla="*/ 6591615 h 6857996"/>
              <a:gd name="connsiteX387" fmla="*/ 5118599 w 12191993"/>
              <a:gd name="connsiteY387" fmla="*/ 6600822 h 6857996"/>
              <a:gd name="connsiteX388" fmla="*/ 5120489 w 12191993"/>
              <a:gd name="connsiteY388" fmla="*/ 6600505 h 6857996"/>
              <a:gd name="connsiteX389" fmla="*/ 5138120 w 12191993"/>
              <a:gd name="connsiteY389" fmla="*/ 6597965 h 6857996"/>
              <a:gd name="connsiteX390" fmla="*/ 5140322 w 12191993"/>
              <a:gd name="connsiteY390" fmla="*/ 6595742 h 6857996"/>
              <a:gd name="connsiteX391" fmla="*/ 5140322 w 12191993"/>
              <a:gd name="connsiteY391" fmla="*/ 6594155 h 6857996"/>
              <a:gd name="connsiteX392" fmla="*/ 5137805 w 12191993"/>
              <a:gd name="connsiteY392" fmla="*/ 6591932 h 6857996"/>
              <a:gd name="connsiteX393" fmla="*/ 5131195 w 12191993"/>
              <a:gd name="connsiteY393" fmla="*/ 6586535 h 6857996"/>
              <a:gd name="connsiteX394" fmla="*/ 5130565 w 12191993"/>
              <a:gd name="connsiteY394" fmla="*/ 6564627 h 6857996"/>
              <a:gd name="connsiteX395" fmla="*/ 5130565 w 12191993"/>
              <a:gd name="connsiteY395" fmla="*/ 6555419 h 6857996"/>
              <a:gd name="connsiteX396" fmla="*/ 5130565 w 12191993"/>
              <a:gd name="connsiteY396" fmla="*/ 6546847 h 6857996"/>
              <a:gd name="connsiteX397" fmla="*/ 5130880 w 12191993"/>
              <a:gd name="connsiteY397" fmla="*/ 6537639 h 6857996"/>
              <a:gd name="connsiteX398" fmla="*/ 5131195 w 12191993"/>
              <a:gd name="connsiteY398" fmla="*/ 6534147 h 6857996"/>
              <a:gd name="connsiteX399" fmla="*/ 5129304 w 12191993"/>
              <a:gd name="connsiteY399" fmla="*/ 6532559 h 6857996"/>
              <a:gd name="connsiteX400" fmla="*/ 5127416 w 12191993"/>
              <a:gd name="connsiteY400" fmla="*/ 6532877 h 6857996"/>
              <a:gd name="connsiteX401" fmla="*/ 5108842 w 12191993"/>
              <a:gd name="connsiteY401" fmla="*/ 6534782 h 6857996"/>
              <a:gd name="connsiteX402" fmla="*/ 5106638 w 12191993"/>
              <a:gd name="connsiteY402" fmla="*/ 6536687 h 6857996"/>
              <a:gd name="connsiteX403" fmla="*/ 5106638 w 12191993"/>
              <a:gd name="connsiteY403" fmla="*/ 6538909 h 6857996"/>
              <a:gd name="connsiteX404" fmla="*/ 5110102 w 12191993"/>
              <a:gd name="connsiteY404" fmla="*/ 6541132 h 6857996"/>
              <a:gd name="connsiteX405" fmla="*/ 5115138 w 12191993"/>
              <a:gd name="connsiteY405" fmla="*/ 6544942 h 6857996"/>
              <a:gd name="connsiteX406" fmla="*/ 5115768 w 12191993"/>
              <a:gd name="connsiteY406" fmla="*/ 6558277 h 6857996"/>
              <a:gd name="connsiteX407" fmla="*/ 5115768 w 12191993"/>
              <a:gd name="connsiteY407" fmla="*/ 6564627 h 6857996"/>
              <a:gd name="connsiteX408" fmla="*/ 5113564 w 12191993"/>
              <a:gd name="connsiteY408" fmla="*/ 6581455 h 6857996"/>
              <a:gd name="connsiteX409" fmla="*/ 5100026 w 12191993"/>
              <a:gd name="connsiteY409" fmla="*/ 6588757 h 6857996"/>
              <a:gd name="connsiteX410" fmla="*/ 5091842 w 12191993"/>
              <a:gd name="connsiteY410" fmla="*/ 6585265 h 6857996"/>
              <a:gd name="connsiteX411" fmla="*/ 5089639 w 12191993"/>
              <a:gd name="connsiteY411" fmla="*/ 6568437 h 6857996"/>
              <a:gd name="connsiteX412" fmla="*/ 5089639 w 12191993"/>
              <a:gd name="connsiteY412" fmla="*/ 6557959 h 6857996"/>
              <a:gd name="connsiteX413" fmla="*/ 5090582 w 12191993"/>
              <a:gd name="connsiteY413" fmla="*/ 6537004 h 6857996"/>
              <a:gd name="connsiteX414" fmla="*/ 5090582 w 12191993"/>
              <a:gd name="connsiteY414" fmla="*/ 6534147 h 6857996"/>
              <a:gd name="connsiteX415" fmla="*/ 5089323 w 12191993"/>
              <a:gd name="connsiteY415" fmla="*/ 6532559 h 6857996"/>
              <a:gd name="connsiteX416" fmla="*/ 5027612 w 12191993"/>
              <a:gd name="connsiteY416" fmla="*/ 6532559 h 6857996"/>
              <a:gd name="connsiteX417" fmla="*/ 5003796 w 12191993"/>
              <a:gd name="connsiteY417" fmla="*/ 6542129 h 6857996"/>
              <a:gd name="connsiteX418" fmla="*/ 4994273 w 12191993"/>
              <a:gd name="connsiteY418" fmla="*/ 6568605 h 6857996"/>
              <a:gd name="connsiteX419" fmla="*/ 5025071 w 12191993"/>
              <a:gd name="connsiteY419" fmla="*/ 6600822 h 6857996"/>
              <a:gd name="connsiteX420" fmla="*/ 5051107 w 12191993"/>
              <a:gd name="connsiteY420" fmla="*/ 6589658 h 6857996"/>
              <a:gd name="connsiteX421" fmla="*/ 5059361 w 12191993"/>
              <a:gd name="connsiteY421" fmla="*/ 6565096 h 6857996"/>
              <a:gd name="connsiteX422" fmla="*/ 5054599 w 12191993"/>
              <a:gd name="connsiteY422" fmla="*/ 6546276 h 6857996"/>
              <a:gd name="connsiteX423" fmla="*/ 5027612 w 12191993"/>
              <a:gd name="connsiteY423" fmla="*/ 6532559 h 6857996"/>
              <a:gd name="connsiteX424" fmla="*/ 4803177 w 12191993"/>
              <a:gd name="connsiteY424" fmla="*/ 6532559 h 6857996"/>
              <a:gd name="connsiteX425" fmla="*/ 4786838 w 12191993"/>
              <a:gd name="connsiteY425" fmla="*/ 6534491 h 6857996"/>
              <a:gd name="connsiteX426" fmla="*/ 4781497 w 12191993"/>
              <a:gd name="connsiteY426" fmla="*/ 6540285 h 6857996"/>
              <a:gd name="connsiteX427" fmla="*/ 4780556 w 12191993"/>
              <a:gd name="connsiteY427" fmla="*/ 6547366 h 6857996"/>
              <a:gd name="connsiteX428" fmla="*/ 4780556 w 12191993"/>
              <a:gd name="connsiteY428" fmla="*/ 6548010 h 6857996"/>
              <a:gd name="connsiteX429" fmla="*/ 4781497 w 12191993"/>
              <a:gd name="connsiteY429" fmla="*/ 6549619 h 6857996"/>
              <a:gd name="connsiteX430" fmla="*/ 4783384 w 12191993"/>
              <a:gd name="connsiteY430" fmla="*/ 6548976 h 6857996"/>
              <a:gd name="connsiteX431" fmla="*/ 4801291 w 12191993"/>
              <a:gd name="connsiteY431" fmla="*/ 6543825 h 6857996"/>
              <a:gd name="connsiteX432" fmla="*/ 4812916 w 12191993"/>
              <a:gd name="connsiteY432" fmla="*/ 6556379 h 6857996"/>
              <a:gd name="connsiteX433" fmla="*/ 4812916 w 12191993"/>
              <a:gd name="connsiteY433" fmla="*/ 6558632 h 6857996"/>
              <a:gd name="connsiteX434" fmla="*/ 4804747 w 12191993"/>
              <a:gd name="connsiteY434" fmla="*/ 6565070 h 6857996"/>
              <a:gd name="connsiteX435" fmla="*/ 4787782 w 12191993"/>
              <a:gd name="connsiteY435" fmla="*/ 6568611 h 6857996"/>
              <a:gd name="connsiteX436" fmla="*/ 4779927 w 12191993"/>
              <a:gd name="connsiteY436" fmla="*/ 6571508 h 6857996"/>
              <a:gd name="connsiteX437" fmla="*/ 4776786 w 12191993"/>
              <a:gd name="connsiteY437" fmla="*/ 6584705 h 6857996"/>
              <a:gd name="connsiteX438" fmla="*/ 4791238 w 12191993"/>
              <a:gd name="connsiteY438" fmla="*/ 6601444 h 6857996"/>
              <a:gd name="connsiteX439" fmla="*/ 4804120 w 12191993"/>
              <a:gd name="connsiteY439" fmla="*/ 6597903 h 6857996"/>
              <a:gd name="connsiteX440" fmla="*/ 4811661 w 12191993"/>
              <a:gd name="connsiteY440" fmla="*/ 6592109 h 6857996"/>
              <a:gd name="connsiteX441" fmla="*/ 4812602 w 12191993"/>
              <a:gd name="connsiteY441" fmla="*/ 6591787 h 6857996"/>
              <a:gd name="connsiteX442" fmla="*/ 4813545 w 12191993"/>
              <a:gd name="connsiteY442" fmla="*/ 6595328 h 6857996"/>
              <a:gd name="connsiteX443" fmla="*/ 4814174 w 12191993"/>
              <a:gd name="connsiteY443" fmla="*/ 6600478 h 6857996"/>
              <a:gd name="connsiteX444" fmla="*/ 4816372 w 12191993"/>
              <a:gd name="connsiteY444" fmla="*/ 6602409 h 6857996"/>
              <a:gd name="connsiteX445" fmla="*/ 4819200 w 12191993"/>
              <a:gd name="connsiteY445" fmla="*/ 6602409 h 6857996"/>
              <a:gd name="connsiteX446" fmla="*/ 4834596 w 12191993"/>
              <a:gd name="connsiteY446" fmla="*/ 6599512 h 6857996"/>
              <a:gd name="connsiteX447" fmla="*/ 4837109 w 12191993"/>
              <a:gd name="connsiteY447" fmla="*/ 6597259 h 6857996"/>
              <a:gd name="connsiteX448" fmla="*/ 4837109 w 12191993"/>
              <a:gd name="connsiteY448" fmla="*/ 6595328 h 6857996"/>
              <a:gd name="connsiteX449" fmla="*/ 4833968 w 12191993"/>
              <a:gd name="connsiteY449" fmla="*/ 6593074 h 6857996"/>
              <a:gd name="connsiteX450" fmla="*/ 4828312 w 12191993"/>
              <a:gd name="connsiteY450" fmla="*/ 6591465 h 6857996"/>
              <a:gd name="connsiteX451" fmla="*/ 4826740 w 12191993"/>
              <a:gd name="connsiteY451" fmla="*/ 6576336 h 6857996"/>
              <a:gd name="connsiteX452" fmla="*/ 4827371 w 12191993"/>
              <a:gd name="connsiteY452" fmla="*/ 6551551 h 6857996"/>
              <a:gd name="connsiteX453" fmla="*/ 4803177 w 12191993"/>
              <a:gd name="connsiteY453" fmla="*/ 6532559 h 6857996"/>
              <a:gd name="connsiteX454" fmla="*/ 6236007 w 12191993"/>
              <a:gd name="connsiteY454" fmla="*/ 6532558 h 6857996"/>
              <a:gd name="connsiteX455" fmla="*/ 6230040 w 12191993"/>
              <a:gd name="connsiteY455" fmla="*/ 6533843 h 6857996"/>
              <a:gd name="connsiteX456" fmla="*/ 6230040 w 12191993"/>
              <a:gd name="connsiteY456" fmla="*/ 6534806 h 6857996"/>
              <a:gd name="connsiteX457" fmla="*/ 6238658 w 12191993"/>
              <a:gd name="connsiteY457" fmla="*/ 6541869 h 6857996"/>
              <a:gd name="connsiteX458" fmla="*/ 6231035 w 12191993"/>
              <a:gd name="connsiteY458" fmla="*/ 6551822 h 6857996"/>
              <a:gd name="connsiteX459" fmla="*/ 6227720 w 12191993"/>
              <a:gd name="connsiteY459" fmla="*/ 6538980 h 6857996"/>
              <a:gd name="connsiteX460" fmla="*/ 6228714 w 12191993"/>
              <a:gd name="connsiteY460" fmla="*/ 6537374 h 6857996"/>
              <a:gd name="connsiteX461" fmla="*/ 6228383 w 12191993"/>
              <a:gd name="connsiteY461" fmla="*/ 6536411 h 6857996"/>
              <a:gd name="connsiteX462" fmla="*/ 6222417 w 12191993"/>
              <a:gd name="connsiteY462" fmla="*/ 6538016 h 6857996"/>
              <a:gd name="connsiteX463" fmla="*/ 6222748 w 12191993"/>
              <a:gd name="connsiteY463" fmla="*/ 6539301 h 6857996"/>
              <a:gd name="connsiteX464" fmla="*/ 6225068 w 12191993"/>
              <a:gd name="connsiteY464" fmla="*/ 6540264 h 6857996"/>
              <a:gd name="connsiteX465" fmla="*/ 6227720 w 12191993"/>
              <a:gd name="connsiteY465" fmla="*/ 6552785 h 6857996"/>
              <a:gd name="connsiteX466" fmla="*/ 6217776 w 12191993"/>
              <a:gd name="connsiteY466" fmla="*/ 6547648 h 6857996"/>
              <a:gd name="connsiteX467" fmla="*/ 6220096 w 12191993"/>
              <a:gd name="connsiteY467" fmla="*/ 6539943 h 6857996"/>
              <a:gd name="connsiteX468" fmla="*/ 6219102 w 12191993"/>
              <a:gd name="connsiteY468" fmla="*/ 6538980 h 6857996"/>
              <a:gd name="connsiteX469" fmla="*/ 6213467 w 12191993"/>
              <a:gd name="connsiteY469" fmla="*/ 6540264 h 6857996"/>
              <a:gd name="connsiteX470" fmla="*/ 6214793 w 12191993"/>
              <a:gd name="connsiteY470" fmla="*/ 6547006 h 6857996"/>
              <a:gd name="connsiteX471" fmla="*/ 6231698 w 12191993"/>
              <a:gd name="connsiteY471" fmla="*/ 6558244 h 6857996"/>
              <a:gd name="connsiteX472" fmla="*/ 6241973 w 12191993"/>
              <a:gd name="connsiteY472" fmla="*/ 6541227 h 6857996"/>
              <a:gd name="connsiteX473" fmla="*/ 6236007 w 12191993"/>
              <a:gd name="connsiteY473" fmla="*/ 6532558 h 6857996"/>
              <a:gd name="connsiteX474" fmla="*/ 5837231 w 12191993"/>
              <a:gd name="connsiteY474" fmla="*/ 6532558 h 6857996"/>
              <a:gd name="connsiteX475" fmla="*/ 5835644 w 12191993"/>
              <a:gd name="connsiteY475" fmla="*/ 6534151 h 6857996"/>
              <a:gd name="connsiteX476" fmla="*/ 5835644 w 12191993"/>
              <a:gd name="connsiteY476" fmla="*/ 6536381 h 6857996"/>
              <a:gd name="connsiteX477" fmla="*/ 5836915 w 12191993"/>
              <a:gd name="connsiteY477" fmla="*/ 6538612 h 6857996"/>
              <a:gd name="connsiteX478" fmla="*/ 5841676 w 12191993"/>
              <a:gd name="connsiteY478" fmla="*/ 6543072 h 6857996"/>
              <a:gd name="connsiteX479" fmla="*/ 5847074 w 12191993"/>
              <a:gd name="connsiteY479" fmla="*/ 6555816 h 6857996"/>
              <a:gd name="connsiteX480" fmla="*/ 5860408 w 12191993"/>
              <a:gd name="connsiteY480" fmla="*/ 6587357 h 6857996"/>
              <a:gd name="connsiteX481" fmla="*/ 5865488 w 12191993"/>
              <a:gd name="connsiteY481" fmla="*/ 6597234 h 6857996"/>
              <a:gd name="connsiteX482" fmla="*/ 5866123 w 12191993"/>
              <a:gd name="connsiteY482" fmla="*/ 6598190 h 6857996"/>
              <a:gd name="connsiteX483" fmla="*/ 5865171 w 12191993"/>
              <a:gd name="connsiteY483" fmla="*/ 6600738 h 6857996"/>
              <a:gd name="connsiteX484" fmla="*/ 5851518 w 12191993"/>
              <a:gd name="connsiteY484" fmla="*/ 6611571 h 6857996"/>
              <a:gd name="connsiteX485" fmla="*/ 5841358 w 12191993"/>
              <a:gd name="connsiteY485" fmla="*/ 6609978 h 6857996"/>
              <a:gd name="connsiteX486" fmla="*/ 5840406 w 12191993"/>
              <a:gd name="connsiteY486" fmla="*/ 6609978 h 6857996"/>
              <a:gd name="connsiteX487" fmla="*/ 5839136 w 12191993"/>
              <a:gd name="connsiteY487" fmla="*/ 6611889 h 6857996"/>
              <a:gd name="connsiteX488" fmla="*/ 5839136 w 12191993"/>
              <a:gd name="connsiteY488" fmla="*/ 6614119 h 6857996"/>
              <a:gd name="connsiteX489" fmla="*/ 5838818 w 12191993"/>
              <a:gd name="connsiteY489" fmla="*/ 6617305 h 6857996"/>
              <a:gd name="connsiteX490" fmla="*/ 5850566 w 12191993"/>
              <a:gd name="connsiteY490" fmla="*/ 6624633 h 6857996"/>
              <a:gd name="connsiteX491" fmla="*/ 5864218 w 12191993"/>
              <a:gd name="connsiteY491" fmla="*/ 6618898 h 6857996"/>
              <a:gd name="connsiteX492" fmla="*/ 5874696 w 12191993"/>
              <a:gd name="connsiteY492" fmla="*/ 6596597 h 6857996"/>
              <a:gd name="connsiteX493" fmla="*/ 5882634 w 12191993"/>
              <a:gd name="connsiteY493" fmla="*/ 6575569 h 6857996"/>
              <a:gd name="connsiteX494" fmla="*/ 5889619 w 12191993"/>
              <a:gd name="connsiteY494" fmla="*/ 6558046 h 6857996"/>
              <a:gd name="connsiteX495" fmla="*/ 5893429 w 12191993"/>
              <a:gd name="connsiteY495" fmla="*/ 6548170 h 6857996"/>
              <a:gd name="connsiteX496" fmla="*/ 5899461 w 12191993"/>
              <a:gd name="connsiteY496" fmla="*/ 6538612 h 6857996"/>
              <a:gd name="connsiteX497" fmla="*/ 5900731 w 12191993"/>
              <a:gd name="connsiteY497" fmla="*/ 6536381 h 6857996"/>
              <a:gd name="connsiteX498" fmla="*/ 5900731 w 12191993"/>
              <a:gd name="connsiteY498" fmla="*/ 6534151 h 6857996"/>
              <a:gd name="connsiteX499" fmla="*/ 5899144 w 12191993"/>
              <a:gd name="connsiteY499" fmla="*/ 6532558 h 6857996"/>
              <a:gd name="connsiteX500" fmla="*/ 5897874 w 12191993"/>
              <a:gd name="connsiteY500" fmla="*/ 6532877 h 6857996"/>
              <a:gd name="connsiteX501" fmla="*/ 5890254 w 12191993"/>
              <a:gd name="connsiteY501" fmla="*/ 6532877 h 6857996"/>
              <a:gd name="connsiteX502" fmla="*/ 5880729 w 12191993"/>
              <a:gd name="connsiteY502" fmla="*/ 6532558 h 6857996"/>
              <a:gd name="connsiteX503" fmla="*/ 5879459 w 12191993"/>
              <a:gd name="connsiteY503" fmla="*/ 6532558 h 6857996"/>
              <a:gd name="connsiteX504" fmla="*/ 5878189 w 12191993"/>
              <a:gd name="connsiteY504" fmla="*/ 6534151 h 6857996"/>
              <a:gd name="connsiteX505" fmla="*/ 5878189 w 12191993"/>
              <a:gd name="connsiteY505" fmla="*/ 6536381 h 6857996"/>
              <a:gd name="connsiteX506" fmla="*/ 5881364 w 12191993"/>
              <a:gd name="connsiteY506" fmla="*/ 6538930 h 6857996"/>
              <a:gd name="connsiteX507" fmla="*/ 5885174 w 12191993"/>
              <a:gd name="connsiteY507" fmla="*/ 6542753 h 6857996"/>
              <a:gd name="connsiteX508" fmla="*/ 5873109 w 12191993"/>
              <a:gd name="connsiteY508" fmla="*/ 6580985 h 6857996"/>
              <a:gd name="connsiteX509" fmla="*/ 5871840 w 12191993"/>
              <a:gd name="connsiteY509" fmla="*/ 6578118 h 6857996"/>
              <a:gd name="connsiteX510" fmla="*/ 5868346 w 12191993"/>
              <a:gd name="connsiteY510" fmla="*/ 6569197 h 6857996"/>
              <a:gd name="connsiteX511" fmla="*/ 5866441 w 12191993"/>
              <a:gd name="connsiteY511" fmla="*/ 6563781 h 6857996"/>
              <a:gd name="connsiteX512" fmla="*/ 5862313 w 12191993"/>
              <a:gd name="connsiteY512" fmla="*/ 6552949 h 6857996"/>
              <a:gd name="connsiteX513" fmla="*/ 5860091 w 12191993"/>
              <a:gd name="connsiteY513" fmla="*/ 6546258 h 6857996"/>
              <a:gd name="connsiteX514" fmla="*/ 5859138 w 12191993"/>
              <a:gd name="connsiteY514" fmla="*/ 6543391 h 6857996"/>
              <a:gd name="connsiteX515" fmla="*/ 5863266 w 12191993"/>
              <a:gd name="connsiteY515" fmla="*/ 6539567 h 6857996"/>
              <a:gd name="connsiteX516" fmla="*/ 5868028 w 12191993"/>
              <a:gd name="connsiteY516" fmla="*/ 6536381 h 6857996"/>
              <a:gd name="connsiteX517" fmla="*/ 5868028 w 12191993"/>
              <a:gd name="connsiteY517" fmla="*/ 6534151 h 6857996"/>
              <a:gd name="connsiteX518" fmla="*/ 5866441 w 12191993"/>
              <a:gd name="connsiteY518" fmla="*/ 6532558 h 6857996"/>
              <a:gd name="connsiteX519" fmla="*/ 5865171 w 12191993"/>
              <a:gd name="connsiteY519" fmla="*/ 6532558 h 6857996"/>
              <a:gd name="connsiteX520" fmla="*/ 5853423 w 12191993"/>
              <a:gd name="connsiteY520" fmla="*/ 6532877 h 6857996"/>
              <a:gd name="connsiteX521" fmla="*/ 5838184 w 12191993"/>
              <a:gd name="connsiteY521" fmla="*/ 6532558 h 6857996"/>
              <a:gd name="connsiteX522" fmla="*/ 5837231 w 12191993"/>
              <a:gd name="connsiteY522" fmla="*/ 6532558 h 6857996"/>
              <a:gd name="connsiteX523" fmla="*/ 5758711 w 12191993"/>
              <a:gd name="connsiteY523" fmla="*/ 6532558 h 6857996"/>
              <a:gd name="connsiteX524" fmla="*/ 5757429 w 12191993"/>
              <a:gd name="connsiteY524" fmla="*/ 6532877 h 6857996"/>
              <a:gd name="connsiteX525" fmla="*/ 5756469 w 12191993"/>
              <a:gd name="connsiteY525" fmla="*/ 6532877 h 6857996"/>
              <a:gd name="connsiteX526" fmla="*/ 5737876 w 12191993"/>
              <a:gd name="connsiteY526" fmla="*/ 6534791 h 6857996"/>
              <a:gd name="connsiteX527" fmla="*/ 5735632 w 12191993"/>
              <a:gd name="connsiteY527" fmla="*/ 6536705 h 6857996"/>
              <a:gd name="connsiteX528" fmla="*/ 5735632 w 12191993"/>
              <a:gd name="connsiteY528" fmla="*/ 6539258 h 6857996"/>
              <a:gd name="connsiteX529" fmla="*/ 5739159 w 12191993"/>
              <a:gd name="connsiteY529" fmla="*/ 6541172 h 6857996"/>
              <a:gd name="connsiteX530" fmla="*/ 5744929 w 12191993"/>
              <a:gd name="connsiteY530" fmla="*/ 6558399 h 6857996"/>
              <a:gd name="connsiteX531" fmla="*/ 5744929 w 12191993"/>
              <a:gd name="connsiteY531" fmla="*/ 6569245 h 6857996"/>
              <a:gd name="connsiteX532" fmla="*/ 5744608 w 12191993"/>
              <a:gd name="connsiteY532" fmla="*/ 6587430 h 6857996"/>
              <a:gd name="connsiteX533" fmla="*/ 5739478 w 12191993"/>
              <a:gd name="connsiteY533" fmla="*/ 6592534 h 6857996"/>
              <a:gd name="connsiteX534" fmla="*/ 5735632 w 12191993"/>
              <a:gd name="connsiteY534" fmla="*/ 6595405 h 6857996"/>
              <a:gd name="connsiteX535" fmla="*/ 5735632 w 12191993"/>
              <a:gd name="connsiteY535" fmla="*/ 6597638 h 6857996"/>
              <a:gd name="connsiteX536" fmla="*/ 5736913 w 12191993"/>
              <a:gd name="connsiteY536" fmla="*/ 6599233 h 6857996"/>
              <a:gd name="connsiteX537" fmla="*/ 5737876 w 12191993"/>
              <a:gd name="connsiteY537" fmla="*/ 6599233 h 6857996"/>
              <a:gd name="connsiteX538" fmla="*/ 5752302 w 12191993"/>
              <a:gd name="connsiteY538" fmla="*/ 6598914 h 6857996"/>
              <a:gd name="connsiteX539" fmla="*/ 5766726 w 12191993"/>
              <a:gd name="connsiteY539" fmla="*/ 6599233 h 6857996"/>
              <a:gd name="connsiteX540" fmla="*/ 5767687 w 12191993"/>
              <a:gd name="connsiteY540" fmla="*/ 6599233 h 6857996"/>
              <a:gd name="connsiteX541" fmla="*/ 5768969 w 12191993"/>
              <a:gd name="connsiteY541" fmla="*/ 6597638 h 6857996"/>
              <a:gd name="connsiteX542" fmla="*/ 5768969 w 12191993"/>
              <a:gd name="connsiteY542" fmla="*/ 6595405 h 6857996"/>
              <a:gd name="connsiteX543" fmla="*/ 5765124 w 12191993"/>
              <a:gd name="connsiteY543" fmla="*/ 6592534 h 6857996"/>
              <a:gd name="connsiteX544" fmla="*/ 5759994 w 12191993"/>
              <a:gd name="connsiteY544" fmla="*/ 6587430 h 6857996"/>
              <a:gd name="connsiteX545" fmla="*/ 5759994 w 12191993"/>
              <a:gd name="connsiteY545" fmla="*/ 6569245 h 6857996"/>
              <a:gd name="connsiteX546" fmla="*/ 5759994 w 12191993"/>
              <a:gd name="connsiteY546" fmla="*/ 6562865 h 6857996"/>
              <a:gd name="connsiteX547" fmla="*/ 5759994 w 12191993"/>
              <a:gd name="connsiteY547" fmla="*/ 6540215 h 6857996"/>
              <a:gd name="connsiteX548" fmla="*/ 5760314 w 12191993"/>
              <a:gd name="connsiteY548" fmla="*/ 6535110 h 6857996"/>
              <a:gd name="connsiteX549" fmla="*/ 5758711 w 12191993"/>
              <a:gd name="connsiteY549" fmla="*/ 6532558 h 6857996"/>
              <a:gd name="connsiteX550" fmla="*/ 5705788 w 12191993"/>
              <a:gd name="connsiteY550" fmla="*/ 6532558 h 6857996"/>
              <a:gd name="connsiteX551" fmla="*/ 5680070 w 12191993"/>
              <a:gd name="connsiteY551" fmla="*/ 6553292 h 6857996"/>
              <a:gd name="connsiteX552" fmla="*/ 5701025 w 12191993"/>
              <a:gd name="connsiteY552" fmla="*/ 6575621 h 6857996"/>
              <a:gd name="connsiteX553" fmla="*/ 5710233 w 12191993"/>
              <a:gd name="connsiteY553" fmla="*/ 6584872 h 6857996"/>
              <a:gd name="connsiteX554" fmla="*/ 5699119 w 12191993"/>
              <a:gd name="connsiteY554" fmla="*/ 6593804 h 6857996"/>
              <a:gd name="connsiteX555" fmla="*/ 5686102 w 12191993"/>
              <a:gd name="connsiteY555" fmla="*/ 6585829 h 6857996"/>
              <a:gd name="connsiteX556" fmla="*/ 5683880 w 12191993"/>
              <a:gd name="connsiteY556" fmla="*/ 6582320 h 6857996"/>
              <a:gd name="connsiteX557" fmla="*/ 5681657 w 12191993"/>
              <a:gd name="connsiteY557" fmla="*/ 6582320 h 6857996"/>
              <a:gd name="connsiteX558" fmla="*/ 5679434 w 12191993"/>
              <a:gd name="connsiteY558" fmla="*/ 6584553 h 6857996"/>
              <a:gd name="connsiteX559" fmla="*/ 5678483 w 12191993"/>
              <a:gd name="connsiteY559" fmla="*/ 6593485 h 6857996"/>
              <a:gd name="connsiteX560" fmla="*/ 5680705 w 12191993"/>
              <a:gd name="connsiteY560" fmla="*/ 6597312 h 6857996"/>
              <a:gd name="connsiteX561" fmla="*/ 5697533 w 12191993"/>
              <a:gd name="connsiteY561" fmla="*/ 6600821 h 6857996"/>
              <a:gd name="connsiteX562" fmla="*/ 5724521 w 12191993"/>
              <a:gd name="connsiteY562" fmla="*/ 6580725 h 6857996"/>
              <a:gd name="connsiteX563" fmla="*/ 5711185 w 12191993"/>
              <a:gd name="connsiteY563" fmla="*/ 6562862 h 6857996"/>
              <a:gd name="connsiteX564" fmla="*/ 5699755 w 12191993"/>
              <a:gd name="connsiteY564" fmla="*/ 6557439 h 6857996"/>
              <a:gd name="connsiteX565" fmla="*/ 5692770 w 12191993"/>
              <a:gd name="connsiteY565" fmla="*/ 6548508 h 6857996"/>
              <a:gd name="connsiteX566" fmla="*/ 5703248 w 12191993"/>
              <a:gd name="connsiteY566" fmla="*/ 6539895 h 6857996"/>
              <a:gd name="connsiteX567" fmla="*/ 5714360 w 12191993"/>
              <a:gd name="connsiteY567" fmla="*/ 6545318 h 6857996"/>
              <a:gd name="connsiteX568" fmla="*/ 5716901 w 12191993"/>
              <a:gd name="connsiteY568" fmla="*/ 6548827 h 6857996"/>
              <a:gd name="connsiteX569" fmla="*/ 5719123 w 12191993"/>
              <a:gd name="connsiteY569" fmla="*/ 6548827 h 6857996"/>
              <a:gd name="connsiteX570" fmla="*/ 5720710 w 12191993"/>
              <a:gd name="connsiteY570" fmla="*/ 6546275 h 6857996"/>
              <a:gd name="connsiteX571" fmla="*/ 5721663 w 12191993"/>
              <a:gd name="connsiteY571" fmla="*/ 6538300 h 6857996"/>
              <a:gd name="connsiteX572" fmla="*/ 5721663 w 12191993"/>
              <a:gd name="connsiteY572" fmla="*/ 6537981 h 6857996"/>
              <a:gd name="connsiteX573" fmla="*/ 5719123 w 12191993"/>
              <a:gd name="connsiteY573" fmla="*/ 6534791 h 6857996"/>
              <a:gd name="connsiteX574" fmla="*/ 5705788 w 12191993"/>
              <a:gd name="connsiteY574" fmla="*/ 6532558 h 6857996"/>
              <a:gd name="connsiteX575" fmla="*/ 5638758 w 12191993"/>
              <a:gd name="connsiteY575" fmla="*/ 6532558 h 6857996"/>
              <a:gd name="connsiteX576" fmla="*/ 5637794 w 12191993"/>
              <a:gd name="connsiteY576" fmla="*/ 6532877 h 6857996"/>
              <a:gd name="connsiteX577" fmla="*/ 5636508 w 12191993"/>
              <a:gd name="connsiteY577" fmla="*/ 6532877 h 6857996"/>
              <a:gd name="connsiteX578" fmla="*/ 5617231 w 12191993"/>
              <a:gd name="connsiteY578" fmla="*/ 6535748 h 6857996"/>
              <a:gd name="connsiteX579" fmla="*/ 5614983 w 12191993"/>
              <a:gd name="connsiteY579" fmla="*/ 6538301 h 6857996"/>
              <a:gd name="connsiteX580" fmla="*/ 5614983 w 12191993"/>
              <a:gd name="connsiteY580" fmla="*/ 6540853 h 6857996"/>
              <a:gd name="connsiteX581" fmla="*/ 5618196 w 12191993"/>
              <a:gd name="connsiteY581" fmla="*/ 6542448 h 6857996"/>
              <a:gd name="connsiteX582" fmla="*/ 5625585 w 12191993"/>
              <a:gd name="connsiteY582" fmla="*/ 6547233 h 6857996"/>
              <a:gd name="connsiteX583" fmla="*/ 5627833 w 12191993"/>
              <a:gd name="connsiteY583" fmla="*/ 6565098 h 6857996"/>
              <a:gd name="connsiteX584" fmla="*/ 5627833 w 12191993"/>
              <a:gd name="connsiteY584" fmla="*/ 6569245 h 6857996"/>
              <a:gd name="connsiteX585" fmla="*/ 5627512 w 12191993"/>
              <a:gd name="connsiteY585" fmla="*/ 6587430 h 6857996"/>
              <a:gd name="connsiteX586" fmla="*/ 5622693 w 12191993"/>
              <a:gd name="connsiteY586" fmla="*/ 6592534 h 6857996"/>
              <a:gd name="connsiteX587" fmla="*/ 5618516 w 12191993"/>
              <a:gd name="connsiteY587" fmla="*/ 6595405 h 6857996"/>
              <a:gd name="connsiteX588" fmla="*/ 5618516 w 12191993"/>
              <a:gd name="connsiteY588" fmla="*/ 6597638 h 6857996"/>
              <a:gd name="connsiteX589" fmla="*/ 5620123 w 12191993"/>
              <a:gd name="connsiteY589" fmla="*/ 6599233 h 6857996"/>
              <a:gd name="connsiteX590" fmla="*/ 5620765 w 12191993"/>
              <a:gd name="connsiteY590" fmla="*/ 6599233 h 6857996"/>
              <a:gd name="connsiteX591" fmla="*/ 5634581 w 12191993"/>
              <a:gd name="connsiteY591" fmla="*/ 6598914 h 6857996"/>
              <a:gd name="connsiteX592" fmla="*/ 5654178 w 12191993"/>
              <a:gd name="connsiteY592" fmla="*/ 6599233 h 6857996"/>
              <a:gd name="connsiteX593" fmla="*/ 5654821 w 12191993"/>
              <a:gd name="connsiteY593" fmla="*/ 6599233 h 6857996"/>
              <a:gd name="connsiteX594" fmla="*/ 5656427 w 12191993"/>
              <a:gd name="connsiteY594" fmla="*/ 6597319 h 6857996"/>
              <a:gd name="connsiteX595" fmla="*/ 5656427 w 12191993"/>
              <a:gd name="connsiteY595" fmla="*/ 6595405 h 6857996"/>
              <a:gd name="connsiteX596" fmla="*/ 5652251 w 12191993"/>
              <a:gd name="connsiteY596" fmla="*/ 6592534 h 6857996"/>
              <a:gd name="connsiteX597" fmla="*/ 5645504 w 12191993"/>
              <a:gd name="connsiteY597" fmla="*/ 6590939 h 6857996"/>
              <a:gd name="connsiteX598" fmla="*/ 5643255 w 12191993"/>
              <a:gd name="connsiteY598" fmla="*/ 6584239 h 6857996"/>
              <a:gd name="connsiteX599" fmla="*/ 5642934 w 12191993"/>
              <a:gd name="connsiteY599" fmla="*/ 6575945 h 6857996"/>
              <a:gd name="connsiteX600" fmla="*/ 5642934 w 12191993"/>
              <a:gd name="connsiteY600" fmla="*/ 6569883 h 6857996"/>
              <a:gd name="connsiteX601" fmla="*/ 5646468 w 12191993"/>
              <a:gd name="connsiteY601" fmla="*/ 6551061 h 6857996"/>
              <a:gd name="connsiteX602" fmla="*/ 5657712 w 12191993"/>
              <a:gd name="connsiteY602" fmla="*/ 6547233 h 6857996"/>
              <a:gd name="connsiteX603" fmla="*/ 5665102 w 12191993"/>
              <a:gd name="connsiteY603" fmla="*/ 6548190 h 6857996"/>
              <a:gd name="connsiteX604" fmla="*/ 5666387 w 12191993"/>
              <a:gd name="connsiteY604" fmla="*/ 6548509 h 6857996"/>
              <a:gd name="connsiteX605" fmla="*/ 5668315 w 12191993"/>
              <a:gd name="connsiteY605" fmla="*/ 6545000 h 6857996"/>
              <a:gd name="connsiteX606" fmla="*/ 5668636 w 12191993"/>
              <a:gd name="connsiteY606" fmla="*/ 6535748 h 6857996"/>
              <a:gd name="connsiteX607" fmla="*/ 5668636 w 12191993"/>
              <a:gd name="connsiteY607" fmla="*/ 6535429 h 6857996"/>
              <a:gd name="connsiteX608" fmla="*/ 5664138 w 12191993"/>
              <a:gd name="connsiteY608" fmla="*/ 6532558 h 6857996"/>
              <a:gd name="connsiteX609" fmla="*/ 5657712 w 12191993"/>
              <a:gd name="connsiteY609" fmla="*/ 6533515 h 6857996"/>
              <a:gd name="connsiteX610" fmla="*/ 5649038 w 12191993"/>
              <a:gd name="connsiteY610" fmla="*/ 6539258 h 6857996"/>
              <a:gd name="connsiteX611" fmla="*/ 5643898 w 12191993"/>
              <a:gd name="connsiteY611" fmla="*/ 6545319 h 6857996"/>
              <a:gd name="connsiteX612" fmla="*/ 5641327 w 12191993"/>
              <a:gd name="connsiteY612" fmla="*/ 6547233 h 6857996"/>
              <a:gd name="connsiteX613" fmla="*/ 5640042 w 12191993"/>
              <a:gd name="connsiteY613" fmla="*/ 6540853 h 6857996"/>
              <a:gd name="connsiteX614" fmla="*/ 5640364 w 12191993"/>
              <a:gd name="connsiteY614" fmla="*/ 6534791 h 6857996"/>
              <a:gd name="connsiteX615" fmla="*/ 5638758 w 12191993"/>
              <a:gd name="connsiteY615" fmla="*/ 6532558 h 6857996"/>
              <a:gd name="connsiteX616" fmla="*/ 5580642 w 12191993"/>
              <a:gd name="connsiteY616" fmla="*/ 6532558 h 6857996"/>
              <a:gd name="connsiteX617" fmla="*/ 5548308 w 12191993"/>
              <a:gd name="connsiteY617" fmla="*/ 6568604 h 6857996"/>
              <a:gd name="connsiteX618" fmla="*/ 5580013 w 12191993"/>
              <a:gd name="connsiteY618" fmla="*/ 6600821 h 6857996"/>
              <a:gd name="connsiteX619" fmla="*/ 5596022 w 12191993"/>
              <a:gd name="connsiteY619" fmla="*/ 6597631 h 6857996"/>
              <a:gd name="connsiteX620" fmla="*/ 5601360 w 12191993"/>
              <a:gd name="connsiteY620" fmla="*/ 6594761 h 6857996"/>
              <a:gd name="connsiteX621" fmla="*/ 5602929 w 12191993"/>
              <a:gd name="connsiteY621" fmla="*/ 6582958 h 6857996"/>
              <a:gd name="connsiteX622" fmla="*/ 5601987 w 12191993"/>
              <a:gd name="connsiteY622" fmla="*/ 6582001 h 6857996"/>
              <a:gd name="connsiteX623" fmla="*/ 5601360 w 12191993"/>
              <a:gd name="connsiteY623" fmla="*/ 6582320 h 6857996"/>
              <a:gd name="connsiteX624" fmla="*/ 5581583 w 12191993"/>
              <a:gd name="connsiteY624" fmla="*/ 6589019 h 6857996"/>
              <a:gd name="connsiteX625" fmla="*/ 5562748 w 12191993"/>
              <a:gd name="connsiteY625" fmla="*/ 6566690 h 6857996"/>
              <a:gd name="connsiteX626" fmla="*/ 5567770 w 12191993"/>
              <a:gd name="connsiteY626" fmla="*/ 6561905 h 6857996"/>
              <a:gd name="connsiteX627" fmla="*/ 5597592 w 12191993"/>
              <a:gd name="connsiteY627" fmla="*/ 6561905 h 6857996"/>
              <a:gd name="connsiteX628" fmla="*/ 5603870 w 12191993"/>
              <a:gd name="connsiteY628" fmla="*/ 6557120 h 6857996"/>
              <a:gd name="connsiteX629" fmla="*/ 5580642 w 12191993"/>
              <a:gd name="connsiteY629" fmla="*/ 6532558 h 6857996"/>
              <a:gd name="connsiteX630" fmla="*/ 5480669 w 12191993"/>
              <a:gd name="connsiteY630" fmla="*/ 6532558 h 6857996"/>
              <a:gd name="connsiteX631" fmla="*/ 5478458 w 12191993"/>
              <a:gd name="connsiteY631" fmla="*/ 6534138 h 6857996"/>
              <a:gd name="connsiteX632" fmla="*/ 5478458 w 12191993"/>
              <a:gd name="connsiteY632" fmla="*/ 6536666 h 6857996"/>
              <a:gd name="connsiteX633" fmla="*/ 5479722 w 12191993"/>
              <a:gd name="connsiteY633" fmla="*/ 6538878 h 6857996"/>
              <a:gd name="connsiteX634" fmla="*/ 5483831 w 12191993"/>
              <a:gd name="connsiteY634" fmla="*/ 6542038 h 6857996"/>
              <a:gd name="connsiteX635" fmla="*/ 5494572 w 12191993"/>
              <a:gd name="connsiteY635" fmla="*/ 6571110 h 6857996"/>
              <a:gd name="connsiteX636" fmla="*/ 5503420 w 12191993"/>
              <a:gd name="connsiteY636" fmla="*/ 6594809 h 6857996"/>
              <a:gd name="connsiteX637" fmla="*/ 5506262 w 12191993"/>
              <a:gd name="connsiteY637" fmla="*/ 6599233 h 6857996"/>
              <a:gd name="connsiteX638" fmla="*/ 5507842 w 12191993"/>
              <a:gd name="connsiteY638" fmla="*/ 6599233 h 6857996"/>
              <a:gd name="connsiteX639" fmla="*/ 5513845 w 12191993"/>
              <a:gd name="connsiteY639" fmla="*/ 6598285 h 6857996"/>
              <a:gd name="connsiteX640" fmla="*/ 5516373 w 12191993"/>
              <a:gd name="connsiteY640" fmla="*/ 6597021 h 6857996"/>
              <a:gd name="connsiteX641" fmla="*/ 5518269 w 12191993"/>
              <a:gd name="connsiteY641" fmla="*/ 6592913 h 6857996"/>
              <a:gd name="connsiteX642" fmla="*/ 5523957 w 12191993"/>
              <a:gd name="connsiteY642" fmla="*/ 6577746 h 6857996"/>
              <a:gd name="connsiteX643" fmla="*/ 5536595 w 12191993"/>
              <a:gd name="connsiteY643" fmla="*/ 6546778 h 6857996"/>
              <a:gd name="connsiteX644" fmla="*/ 5541019 w 12191993"/>
              <a:gd name="connsiteY644" fmla="*/ 6539194 h 6857996"/>
              <a:gd name="connsiteX645" fmla="*/ 5543547 w 12191993"/>
              <a:gd name="connsiteY645" fmla="*/ 6536666 h 6857996"/>
              <a:gd name="connsiteX646" fmla="*/ 5543547 w 12191993"/>
              <a:gd name="connsiteY646" fmla="*/ 6534138 h 6857996"/>
              <a:gd name="connsiteX647" fmla="*/ 5542282 w 12191993"/>
              <a:gd name="connsiteY647" fmla="*/ 6532558 h 6857996"/>
              <a:gd name="connsiteX648" fmla="*/ 5541019 w 12191993"/>
              <a:gd name="connsiteY648" fmla="*/ 6532558 h 6857996"/>
              <a:gd name="connsiteX649" fmla="*/ 5533119 w 12191993"/>
              <a:gd name="connsiteY649" fmla="*/ 6532874 h 6857996"/>
              <a:gd name="connsiteX650" fmla="*/ 5523640 w 12191993"/>
              <a:gd name="connsiteY650" fmla="*/ 6532874 h 6857996"/>
              <a:gd name="connsiteX651" fmla="*/ 5522060 w 12191993"/>
              <a:gd name="connsiteY651" fmla="*/ 6532558 h 6857996"/>
              <a:gd name="connsiteX652" fmla="*/ 5520482 w 12191993"/>
              <a:gd name="connsiteY652" fmla="*/ 6534138 h 6857996"/>
              <a:gd name="connsiteX653" fmla="*/ 5520482 w 12191993"/>
              <a:gd name="connsiteY653" fmla="*/ 6536666 h 6857996"/>
              <a:gd name="connsiteX654" fmla="*/ 5522692 w 12191993"/>
              <a:gd name="connsiteY654" fmla="*/ 6538562 h 6857996"/>
              <a:gd name="connsiteX655" fmla="*/ 5527748 w 12191993"/>
              <a:gd name="connsiteY655" fmla="*/ 6542354 h 6857996"/>
              <a:gd name="connsiteX656" fmla="*/ 5522692 w 12191993"/>
              <a:gd name="connsiteY656" fmla="*/ 6558786 h 6857996"/>
              <a:gd name="connsiteX657" fmla="*/ 5518900 w 12191993"/>
              <a:gd name="connsiteY657" fmla="*/ 6568898 h 6857996"/>
              <a:gd name="connsiteX658" fmla="*/ 5516690 w 12191993"/>
              <a:gd name="connsiteY658" fmla="*/ 6576482 h 6857996"/>
              <a:gd name="connsiteX659" fmla="*/ 5515426 w 12191993"/>
              <a:gd name="connsiteY659" fmla="*/ 6579958 h 6857996"/>
              <a:gd name="connsiteX660" fmla="*/ 5515109 w 12191993"/>
              <a:gd name="connsiteY660" fmla="*/ 6581854 h 6857996"/>
              <a:gd name="connsiteX661" fmla="*/ 5514478 w 12191993"/>
              <a:gd name="connsiteY661" fmla="*/ 6583433 h 6857996"/>
              <a:gd name="connsiteX662" fmla="*/ 5507526 w 12191993"/>
              <a:gd name="connsiteY662" fmla="*/ 6561946 h 6857996"/>
              <a:gd name="connsiteX663" fmla="*/ 5504367 w 12191993"/>
              <a:gd name="connsiteY663" fmla="*/ 6551518 h 6857996"/>
              <a:gd name="connsiteX664" fmla="*/ 5502471 w 12191993"/>
              <a:gd name="connsiteY664" fmla="*/ 6545514 h 6857996"/>
              <a:gd name="connsiteX665" fmla="*/ 5502156 w 12191993"/>
              <a:gd name="connsiteY665" fmla="*/ 6542986 h 6857996"/>
              <a:gd name="connsiteX666" fmla="*/ 5507211 w 12191993"/>
              <a:gd name="connsiteY666" fmla="*/ 6539194 h 6857996"/>
              <a:gd name="connsiteX667" fmla="*/ 5510686 w 12191993"/>
              <a:gd name="connsiteY667" fmla="*/ 6536666 h 6857996"/>
              <a:gd name="connsiteX668" fmla="*/ 5510686 w 12191993"/>
              <a:gd name="connsiteY668" fmla="*/ 6534138 h 6857996"/>
              <a:gd name="connsiteX669" fmla="*/ 5509106 w 12191993"/>
              <a:gd name="connsiteY669" fmla="*/ 6532558 h 6857996"/>
              <a:gd name="connsiteX670" fmla="*/ 5507526 w 12191993"/>
              <a:gd name="connsiteY670" fmla="*/ 6532558 h 6857996"/>
              <a:gd name="connsiteX671" fmla="*/ 5493624 w 12191993"/>
              <a:gd name="connsiteY671" fmla="*/ 6532874 h 6857996"/>
              <a:gd name="connsiteX672" fmla="*/ 5486989 w 12191993"/>
              <a:gd name="connsiteY672" fmla="*/ 6532874 h 6857996"/>
              <a:gd name="connsiteX673" fmla="*/ 5480669 w 12191993"/>
              <a:gd name="connsiteY673" fmla="*/ 6532558 h 6857996"/>
              <a:gd name="connsiteX674" fmla="*/ 5463439 w 12191993"/>
              <a:gd name="connsiteY674" fmla="*/ 6532558 h 6857996"/>
              <a:gd name="connsiteX675" fmla="*/ 5462477 w 12191993"/>
              <a:gd name="connsiteY675" fmla="*/ 6532877 h 6857996"/>
              <a:gd name="connsiteX676" fmla="*/ 5461194 w 12191993"/>
              <a:gd name="connsiteY676" fmla="*/ 6532877 h 6857996"/>
              <a:gd name="connsiteX677" fmla="*/ 5442603 w 12191993"/>
              <a:gd name="connsiteY677" fmla="*/ 6534791 h 6857996"/>
              <a:gd name="connsiteX678" fmla="*/ 5440359 w 12191993"/>
              <a:gd name="connsiteY678" fmla="*/ 6536705 h 6857996"/>
              <a:gd name="connsiteX679" fmla="*/ 5440359 w 12191993"/>
              <a:gd name="connsiteY679" fmla="*/ 6539258 h 6857996"/>
              <a:gd name="connsiteX680" fmla="*/ 5444205 w 12191993"/>
              <a:gd name="connsiteY680" fmla="*/ 6541172 h 6857996"/>
              <a:gd name="connsiteX681" fmla="*/ 5449654 w 12191993"/>
              <a:gd name="connsiteY681" fmla="*/ 6558399 h 6857996"/>
              <a:gd name="connsiteX682" fmla="*/ 5449654 w 12191993"/>
              <a:gd name="connsiteY682" fmla="*/ 6569245 h 6857996"/>
              <a:gd name="connsiteX683" fmla="*/ 5449334 w 12191993"/>
              <a:gd name="connsiteY683" fmla="*/ 6587430 h 6857996"/>
              <a:gd name="connsiteX684" fmla="*/ 5444526 w 12191993"/>
              <a:gd name="connsiteY684" fmla="*/ 6592534 h 6857996"/>
              <a:gd name="connsiteX685" fmla="*/ 5440359 w 12191993"/>
              <a:gd name="connsiteY685" fmla="*/ 6595405 h 6857996"/>
              <a:gd name="connsiteX686" fmla="*/ 5440359 w 12191993"/>
              <a:gd name="connsiteY686" fmla="*/ 6597638 h 6857996"/>
              <a:gd name="connsiteX687" fmla="*/ 5441961 w 12191993"/>
              <a:gd name="connsiteY687" fmla="*/ 6599233 h 6857996"/>
              <a:gd name="connsiteX688" fmla="*/ 5442923 w 12191993"/>
              <a:gd name="connsiteY688" fmla="*/ 6599233 h 6857996"/>
              <a:gd name="connsiteX689" fmla="*/ 5457348 w 12191993"/>
              <a:gd name="connsiteY689" fmla="*/ 6598914 h 6857996"/>
              <a:gd name="connsiteX690" fmla="*/ 5471452 w 12191993"/>
              <a:gd name="connsiteY690" fmla="*/ 6599233 h 6857996"/>
              <a:gd name="connsiteX691" fmla="*/ 5472414 w 12191993"/>
              <a:gd name="connsiteY691" fmla="*/ 6599233 h 6857996"/>
              <a:gd name="connsiteX692" fmla="*/ 5473697 w 12191993"/>
              <a:gd name="connsiteY692" fmla="*/ 6597638 h 6857996"/>
              <a:gd name="connsiteX693" fmla="*/ 5473697 w 12191993"/>
              <a:gd name="connsiteY693" fmla="*/ 6595405 h 6857996"/>
              <a:gd name="connsiteX694" fmla="*/ 5469850 w 12191993"/>
              <a:gd name="connsiteY694" fmla="*/ 6592534 h 6857996"/>
              <a:gd name="connsiteX695" fmla="*/ 5465042 w 12191993"/>
              <a:gd name="connsiteY695" fmla="*/ 6587430 h 6857996"/>
              <a:gd name="connsiteX696" fmla="*/ 5464721 w 12191993"/>
              <a:gd name="connsiteY696" fmla="*/ 6569245 h 6857996"/>
              <a:gd name="connsiteX697" fmla="*/ 5464721 w 12191993"/>
              <a:gd name="connsiteY697" fmla="*/ 6562865 h 6857996"/>
              <a:gd name="connsiteX698" fmla="*/ 5465042 w 12191993"/>
              <a:gd name="connsiteY698" fmla="*/ 6540215 h 6857996"/>
              <a:gd name="connsiteX699" fmla="*/ 5465042 w 12191993"/>
              <a:gd name="connsiteY699" fmla="*/ 6535110 h 6857996"/>
              <a:gd name="connsiteX700" fmla="*/ 5463439 w 12191993"/>
              <a:gd name="connsiteY700" fmla="*/ 6532558 h 6857996"/>
              <a:gd name="connsiteX701" fmla="*/ 5375310 w 12191993"/>
              <a:gd name="connsiteY701" fmla="*/ 6532558 h 6857996"/>
              <a:gd name="connsiteX702" fmla="*/ 5373115 w 12191993"/>
              <a:gd name="connsiteY702" fmla="*/ 6532877 h 6857996"/>
              <a:gd name="connsiteX703" fmla="*/ 5354928 w 12191993"/>
              <a:gd name="connsiteY703" fmla="*/ 6535110 h 6857996"/>
              <a:gd name="connsiteX704" fmla="*/ 5353046 w 12191993"/>
              <a:gd name="connsiteY704" fmla="*/ 6537663 h 6857996"/>
              <a:gd name="connsiteX705" fmla="*/ 5353046 w 12191993"/>
              <a:gd name="connsiteY705" fmla="*/ 6540534 h 6857996"/>
              <a:gd name="connsiteX706" fmla="*/ 5356496 w 12191993"/>
              <a:gd name="connsiteY706" fmla="*/ 6542129 h 6857996"/>
              <a:gd name="connsiteX707" fmla="*/ 5362453 w 12191993"/>
              <a:gd name="connsiteY707" fmla="*/ 6545638 h 6857996"/>
              <a:gd name="connsiteX708" fmla="*/ 5364021 w 12191993"/>
              <a:gd name="connsiteY708" fmla="*/ 6564779 h 6857996"/>
              <a:gd name="connsiteX709" fmla="*/ 5364021 w 12191993"/>
              <a:gd name="connsiteY709" fmla="*/ 6569245 h 6857996"/>
              <a:gd name="connsiteX710" fmla="*/ 5363707 w 12191993"/>
              <a:gd name="connsiteY710" fmla="*/ 6587430 h 6857996"/>
              <a:gd name="connsiteX711" fmla="*/ 5359004 w 12191993"/>
              <a:gd name="connsiteY711" fmla="*/ 6592534 h 6857996"/>
              <a:gd name="connsiteX712" fmla="*/ 5354928 w 12191993"/>
              <a:gd name="connsiteY712" fmla="*/ 6595405 h 6857996"/>
              <a:gd name="connsiteX713" fmla="*/ 5354928 w 12191993"/>
              <a:gd name="connsiteY713" fmla="*/ 6597638 h 6857996"/>
              <a:gd name="connsiteX714" fmla="*/ 5356496 w 12191993"/>
              <a:gd name="connsiteY714" fmla="*/ 6599233 h 6857996"/>
              <a:gd name="connsiteX715" fmla="*/ 5357436 w 12191993"/>
              <a:gd name="connsiteY715" fmla="*/ 6599233 h 6857996"/>
              <a:gd name="connsiteX716" fmla="*/ 5371547 w 12191993"/>
              <a:gd name="connsiteY716" fmla="*/ 6598914 h 6857996"/>
              <a:gd name="connsiteX717" fmla="*/ 5385344 w 12191993"/>
              <a:gd name="connsiteY717" fmla="*/ 6599233 h 6857996"/>
              <a:gd name="connsiteX718" fmla="*/ 5386286 w 12191993"/>
              <a:gd name="connsiteY718" fmla="*/ 6599233 h 6857996"/>
              <a:gd name="connsiteX719" fmla="*/ 5387854 w 12191993"/>
              <a:gd name="connsiteY719" fmla="*/ 6597638 h 6857996"/>
              <a:gd name="connsiteX720" fmla="*/ 5387854 w 12191993"/>
              <a:gd name="connsiteY720" fmla="*/ 6595405 h 6857996"/>
              <a:gd name="connsiteX721" fmla="*/ 5383777 w 12191993"/>
              <a:gd name="connsiteY721" fmla="*/ 6592534 h 6857996"/>
              <a:gd name="connsiteX722" fmla="*/ 5379073 w 12191993"/>
              <a:gd name="connsiteY722" fmla="*/ 6587430 h 6857996"/>
              <a:gd name="connsiteX723" fmla="*/ 5378760 w 12191993"/>
              <a:gd name="connsiteY723" fmla="*/ 6569245 h 6857996"/>
              <a:gd name="connsiteX724" fmla="*/ 5378760 w 12191993"/>
              <a:gd name="connsiteY724" fmla="*/ 6566055 h 6857996"/>
              <a:gd name="connsiteX725" fmla="*/ 5381582 w 12191993"/>
              <a:gd name="connsiteY725" fmla="*/ 6551380 h 6857996"/>
              <a:gd name="connsiteX726" fmla="*/ 5394439 w 12191993"/>
              <a:gd name="connsiteY726" fmla="*/ 6544681 h 6857996"/>
              <a:gd name="connsiteX727" fmla="*/ 5404159 w 12191993"/>
              <a:gd name="connsiteY727" fmla="*/ 6550104 h 6857996"/>
              <a:gd name="connsiteX728" fmla="*/ 5405414 w 12191993"/>
              <a:gd name="connsiteY728" fmla="*/ 6565098 h 6857996"/>
              <a:gd name="connsiteX729" fmla="*/ 5405414 w 12191993"/>
              <a:gd name="connsiteY729" fmla="*/ 6569245 h 6857996"/>
              <a:gd name="connsiteX730" fmla="*/ 5405100 w 12191993"/>
              <a:gd name="connsiteY730" fmla="*/ 6587430 h 6857996"/>
              <a:gd name="connsiteX731" fmla="*/ 5400397 w 12191993"/>
              <a:gd name="connsiteY731" fmla="*/ 6592534 h 6857996"/>
              <a:gd name="connsiteX732" fmla="*/ 5396321 w 12191993"/>
              <a:gd name="connsiteY732" fmla="*/ 6595405 h 6857996"/>
              <a:gd name="connsiteX733" fmla="*/ 5396321 w 12191993"/>
              <a:gd name="connsiteY733" fmla="*/ 6597638 h 6857996"/>
              <a:gd name="connsiteX734" fmla="*/ 5397888 w 12191993"/>
              <a:gd name="connsiteY734" fmla="*/ 6599233 h 6857996"/>
              <a:gd name="connsiteX735" fmla="*/ 5398829 w 12191993"/>
              <a:gd name="connsiteY735" fmla="*/ 6599233 h 6857996"/>
              <a:gd name="connsiteX736" fmla="*/ 5412940 w 12191993"/>
              <a:gd name="connsiteY736" fmla="*/ 6598914 h 6857996"/>
              <a:gd name="connsiteX737" fmla="*/ 5427050 w 12191993"/>
              <a:gd name="connsiteY737" fmla="*/ 6599233 h 6857996"/>
              <a:gd name="connsiteX738" fmla="*/ 5427991 w 12191993"/>
              <a:gd name="connsiteY738" fmla="*/ 6599233 h 6857996"/>
              <a:gd name="connsiteX739" fmla="*/ 5429245 w 12191993"/>
              <a:gd name="connsiteY739" fmla="*/ 6597638 h 6857996"/>
              <a:gd name="connsiteX740" fmla="*/ 5429245 w 12191993"/>
              <a:gd name="connsiteY740" fmla="*/ 6595405 h 6857996"/>
              <a:gd name="connsiteX741" fmla="*/ 5425169 w 12191993"/>
              <a:gd name="connsiteY741" fmla="*/ 6592534 h 6857996"/>
              <a:gd name="connsiteX742" fmla="*/ 5420466 w 12191993"/>
              <a:gd name="connsiteY742" fmla="*/ 6587430 h 6857996"/>
              <a:gd name="connsiteX743" fmla="*/ 5420151 w 12191993"/>
              <a:gd name="connsiteY743" fmla="*/ 6569245 h 6857996"/>
              <a:gd name="connsiteX744" fmla="*/ 5420151 w 12191993"/>
              <a:gd name="connsiteY744" fmla="*/ 6565098 h 6857996"/>
              <a:gd name="connsiteX745" fmla="*/ 5418897 w 12191993"/>
              <a:gd name="connsiteY745" fmla="*/ 6542448 h 6857996"/>
              <a:gd name="connsiteX746" fmla="*/ 5400397 w 12191993"/>
              <a:gd name="connsiteY746" fmla="*/ 6532558 h 6857996"/>
              <a:gd name="connsiteX747" fmla="*/ 5383777 w 12191993"/>
              <a:gd name="connsiteY747" fmla="*/ 6540853 h 6857996"/>
              <a:gd name="connsiteX748" fmla="*/ 5381268 w 12191993"/>
              <a:gd name="connsiteY748" fmla="*/ 6543405 h 6857996"/>
              <a:gd name="connsiteX749" fmla="*/ 5380014 w 12191993"/>
              <a:gd name="connsiteY749" fmla="*/ 6545000 h 6857996"/>
              <a:gd name="connsiteX750" fmla="*/ 5378760 w 12191993"/>
              <a:gd name="connsiteY750" fmla="*/ 6545957 h 6857996"/>
              <a:gd name="connsiteX751" fmla="*/ 5377506 w 12191993"/>
              <a:gd name="connsiteY751" fmla="*/ 6543086 h 6857996"/>
              <a:gd name="connsiteX752" fmla="*/ 5376878 w 12191993"/>
              <a:gd name="connsiteY752" fmla="*/ 6535110 h 6857996"/>
              <a:gd name="connsiteX753" fmla="*/ 5375310 w 12191993"/>
              <a:gd name="connsiteY753" fmla="*/ 6532558 h 6857996"/>
              <a:gd name="connsiteX754" fmla="*/ 5981693 w 12191993"/>
              <a:gd name="connsiteY754" fmla="*/ 6519858 h 6857996"/>
              <a:gd name="connsiteX755" fmla="*/ 5980106 w 12191993"/>
              <a:gd name="connsiteY755" fmla="*/ 6526208 h 6857996"/>
              <a:gd name="connsiteX756" fmla="*/ 5981693 w 12191993"/>
              <a:gd name="connsiteY756" fmla="*/ 6527796 h 6857996"/>
              <a:gd name="connsiteX757" fmla="*/ 5983280 w 12191993"/>
              <a:gd name="connsiteY757" fmla="*/ 6526208 h 6857996"/>
              <a:gd name="connsiteX758" fmla="*/ 5995980 w 12191993"/>
              <a:gd name="connsiteY758" fmla="*/ 6530971 h 6857996"/>
              <a:gd name="connsiteX759" fmla="*/ 5975343 w 12191993"/>
              <a:gd name="connsiteY759" fmla="*/ 6540496 h 6857996"/>
              <a:gd name="connsiteX760" fmla="*/ 5973755 w 12191993"/>
              <a:gd name="connsiteY760" fmla="*/ 6543671 h 6857996"/>
              <a:gd name="connsiteX761" fmla="*/ 5995980 w 12191993"/>
              <a:gd name="connsiteY761" fmla="*/ 6548434 h 6857996"/>
              <a:gd name="connsiteX762" fmla="*/ 5997568 w 12191993"/>
              <a:gd name="connsiteY762" fmla="*/ 6550021 h 6857996"/>
              <a:gd name="connsiteX763" fmla="*/ 5999156 w 12191993"/>
              <a:gd name="connsiteY763" fmla="*/ 6550021 h 6857996"/>
              <a:gd name="connsiteX764" fmla="*/ 5999156 w 12191993"/>
              <a:gd name="connsiteY764" fmla="*/ 6545259 h 6857996"/>
              <a:gd name="connsiteX765" fmla="*/ 5999156 w 12191993"/>
              <a:gd name="connsiteY765" fmla="*/ 6543671 h 6857996"/>
              <a:gd name="connsiteX766" fmla="*/ 5997568 w 12191993"/>
              <a:gd name="connsiteY766" fmla="*/ 6545259 h 6857996"/>
              <a:gd name="connsiteX767" fmla="*/ 5983280 w 12191993"/>
              <a:gd name="connsiteY767" fmla="*/ 6542084 h 6857996"/>
              <a:gd name="connsiteX768" fmla="*/ 6003918 w 12191993"/>
              <a:gd name="connsiteY768" fmla="*/ 6534146 h 6857996"/>
              <a:gd name="connsiteX769" fmla="*/ 6005506 w 12191993"/>
              <a:gd name="connsiteY769" fmla="*/ 6529383 h 6857996"/>
              <a:gd name="connsiteX770" fmla="*/ 6003918 w 12191993"/>
              <a:gd name="connsiteY770" fmla="*/ 6529383 h 6857996"/>
              <a:gd name="connsiteX771" fmla="*/ 6002330 w 12191993"/>
              <a:gd name="connsiteY771" fmla="*/ 6529383 h 6857996"/>
              <a:gd name="connsiteX772" fmla="*/ 5983280 w 12191993"/>
              <a:gd name="connsiteY772" fmla="*/ 6521446 h 6857996"/>
              <a:gd name="connsiteX773" fmla="*/ 5983280 w 12191993"/>
              <a:gd name="connsiteY773" fmla="*/ 6519858 h 6857996"/>
              <a:gd name="connsiteX774" fmla="*/ 6113455 w 12191993"/>
              <a:gd name="connsiteY774" fmla="*/ 6516683 h 6857996"/>
              <a:gd name="connsiteX775" fmla="*/ 6121393 w 12191993"/>
              <a:gd name="connsiteY775" fmla="*/ 6527796 h 6857996"/>
              <a:gd name="connsiteX776" fmla="*/ 6113455 w 12191993"/>
              <a:gd name="connsiteY776" fmla="*/ 6527796 h 6857996"/>
              <a:gd name="connsiteX777" fmla="*/ 6103930 w 12191993"/>
              <a:gd name="connsiteY777" fmla="*/ 6516683 h 6857996"/>
              <a:gd name="connsiteX778" fmla="*/ 6103930 w 12191993"/>
              <a:gd name="connsiteY778" fmla="*/ 6527796 h 6857996"/>
              <a:gd name="connsiteX779" fmla="*/ 6095992 w 12191993"/>
              <a:gd name="connsiteY779" fmla="*/ 6527796 h 6857996"/>
              <a:gd name="connsiteX780" fmla="*/ 4716822 w 12191993"/>
              <a:gd name="connsiteY780" fmla="*/ 6515097 h 6857996"/>
              <a:gd name="connsiteX781" fmla="*/ 4728076 w 12191993"/>
              <a:gd name="connsiteY781" fmla="*/ 6516040 h 6857996"/>
              <a:gd name="connsiteX782" fmla="*/ 4738685 w 12191993"/>
              <a:gd name="connsiteY782" fmla="*/ 6530501 h 6857996"/>
              <a:gd name="connsiteX783" fmla="*/ 4732898 w 12191993"/>
              <a:gd name="connsiteY783" fmla="*/ 6543389 h 6857996"/>
              <a:gd name="connsiteX784" fmla="*/ 4716180 w 12191993"/>
              <a:gd name="connsiteY784" fmla="*/ 6546847 h 6857996"/>
              <a:gd name="connsiteX785" fmla="*/ 4713607 w 12191993"/>
              <a:gd name="connsiteY785" fmla="*/ 6543704 h 6857996"/>
              <a:gd name="connsiteX786" fmla="*/ 4713285 w 12191993"/>
              <a:gd name="connsiteY786" fmla="*/ 6540246 h 6857996"/>
              <a:gd name="connsiteX787" fmla="*/ 4713285 w 12191993"/>
              <a:gd name="connsiteY787" fmla="*/ 6535530 h 6857996"/>
              <a:gd name="connsiteX788" fmla="*/ 4713607 w 12191993"/>
              <a:gd name="connsiteY788" fmla="*/ 6519813 h 6857996"/>
              <a:gd name="connsiteX789" fmla="*/ 4713607 w 12191993"/>
              <a:gd name="connsiteY789" fmla="*/ 6517298 h 6857996"/>
              <a:gd name="connsiteX790" fmla="*/ 4716822 w 12191993"/>
              <a:gd name="connsiteY790" fmla="*/ 6515097 h 6857996"/>
              <a:gd name="connsiteX791" fmla="*/ 6214308 w 12191993"/>
              <a:gd name="connsiteY791" fmla="*/ 6515096 h 6857996"/>
              <a:gd name="connsiteX792" fmla="*/ 6224580 w 12191993"/>
              <a:gd name="connsiteY792" fmla="*/ 6523033 h 6857996"/>
              <a:gd name="connsiteX793" fmla="*/ 6211226 w 12191993"/>
              <a:gd name="connsiteY793" fmla="*/ 6529383 h 6857996"/>
              <a:gd name="connsiteX794" fmla="*/ 6214308 w 12191993"/>
              <a:gd name="connsiteY794" fmla="*/ 6515096 h 6857996"/>
              <a:gd name="connsiteX795" fmla="*/ 6121392 w 12191993"/>
              <a:gd name="connsiteY795" fmla="*/ 6513508 h 6857996"/>
              <a:gd name="connsiteX796" fmla="*/ 6153142 w 12191993"/>
              <a:gd name="connsiteY796" fmla="*/ 6527796 h 6857996"/>
              <a:gd name="connsiteX797" fmla="*/ 6132505 w 12191993"/>
              <a:gd name="connsiteY797" fmla="*/ 6527796 h 6857996"/>
              <a:gd name="connsiteX798" fmla="*/ 6094405 w 12191993"/>
              <a:gd name="connsiteY798" fmla="*/ 6513508 h 6857996"/>
              <a:gd name="connsiteX799" fmla="*/ 6084881 w 12191993"/>
              <a:gd name="connsiteY799" fmla="*/ 6527796 h 6857996"/>
              <a:gd name="connsiteX800" fmla="*/ 6062656 w 12191993"/>
              <a:gd name="connsiteY800" fmla="*/ 6527796 h 6857996"/>
              <a:gd name="connsiteX801" fmla="*/ 5802498 w 12191993"/>
              <a:gd name="connsiteY801" fmla="*/ 6508746 h 6857996"/>
              <a:gd name="connsiteX802" fmla="*/ 5799587 w 12191993"/>
              <a:gd name="connsiteY802" fmla="*/ 6509699 h 6857996"/>
              <a:gd name="connsiteX803" fmla="*/ 5791174 w 12191993"/>
              <a:gd name="connsiteY803" fmla="*/ 6512874 h 6857996"/>
              <a:gd name="connsiteX804" fmla="*/ 5787614 w 12191993"/>
              <a:gd name="connsiteY804" fmla="*/ 6517636 h 6857996"/>
              <a:gd name="connsiteX805" fmla="*/ 5787614 w 12191993"/>
              <a:gd name="connsiteY805" fmla="*/ 6523351 h 6857996"/>
              <a:gd name="connsiteX806" fmla="*/ 5788262 w 12191993"/>
              <a:gd name="connsiteY806" fmla="*/ 6531924 h 6857996"/>
              <a:gd name="connsiteX807" fmla="*/ 5784703 w 12191993"/>
              <a:gd name="connsiteY807" fmla="*/ 6534781 h 6857996"/>
              <a:gd name="connsiteX808" fmla="*/ 5783085 w 12191993"/>
              <a:gd name="connsiteY808" fmla="*/ 6534464 h 6857996"/>
              <a:gd name="connsiteX809" fmla="*/ 5780172 w 12191993"/>
              <a:gd name="connsiteY809" fmla="*/ 6534464 h 6857996"/>
              <a:gd name="connsiteX810" fmla="*/ 5777584 w 12191993"/>
              <a:gd name="connsiteY810" fmla="*/ 6537639 h 6857996"/>
              <a:gd name="connsiteX811" fmla="*/ 5775966 w 12191993"/>
              <a:gd name="connsiteY811" fmla="*/ 6541766 h 6857996"/>
              <a:gd name="connsiteX812" fmla="*/ 5775318 w 12191993"/>
              <a:gd name="connsiteY812" fmla="*/ 6543671 h 6857996"/>
              <a:gd name="connsiteX813" fmla="*/ 5776613 w 12191993"/>
              <a:gd name="connsiteY813" fmla="*/ 6544306 h 6857996"/>
              <a:gd name="connsiteX814" fmla="*/ 5778554 w 12191993"/>
              <a:gd name="connsiteY814" fmla="*/ 6544306 h 6857996"/>
              <a:gd name="connsiteX815" fmla="*/ 5782113 w 12191993"/>
              <a:gd name="connsiteY815" fmla="*/ 6544306 h 6857996"/>
              <a:gd name="connsiteX816" fmla="*/ 5784379 w 12191993"/>
              <a:gd name="connsiteY816" fmla="*/ 6543989 h 6857996"/>
              <a:gd name="connsiteX817" fmla="*/ 5787614 w 12191993"/>
              <a:gd name="connsiteY817" fmla="*/ 6551926 h 6857996"/>
              <a:gd name="connsiteX818" fmla="*/ 5787614 w 12191993"/>
              <a:gd name="connsiteY818" fmla="*/ 6569706 h 6857996"/>
              <a:gd name="connsiteX819" fmla="*/ 5787614 w 12191993"/>
              <a:gd name="connsiteY819" fmla="*/ 6577326 h 6857996"/>
              <a:gd name="connsiteX820" fmla="*/ 5787290 w 12191993"/>
              <a:gd name="connsiteY820" fmla="*/ 6584946 h 6857996"/>
              <a:gd name="connsiteX821" fmla="*/ 5808000 w 12191993"/>
              <a:gd name="connsiteY821" fmla="*/ 6600821 h 6857996"/>
              <a:gd name="connsiteX822" fmla="*/ 5824500 w 12191993"/>
              <a:gd name="connsiteY822" fmla="*/ 6597646 h 6857996"/>
              <a:gd name="connsiteX823" fmla="*/ 5825795 w 12191993"/>
              <a:gd name="connsiteY823" fmla="*/ 6589074 h 6857996"/>
              <a:gd name="connsiteX824" fmla="*/ 5825148 w 12191993"/>
              <a:gd name="connsiteY824" fmla="*/ 6588121 h 6857996"/>
              <a:gd name="connsiteX825" fmla="*/ 5823208 w 12191993"/>
              <a:gd name="connsiteY825" fmla="*/ 6588439 h 6857996"/>
              <a:gd name="connsiteX826" fmla="*/ 5812205 w 12191993"/>
              <a:gd name="connsiteY826" fmla="*/ 6590026 h 6857996"/>
              <a:gd name="connsiteX827" fmla="*/ 5804439 w 12191993"/>
              <a:gd name="connsiteY827" fmla="*/ 6586216 h 6857996"/>
              <a:gd name="connsiteX828" fmla="*/ 5802821 w 12191993"/>
              <a:gd name="connsiteY828" fmla="*/ 6569706 h 6857996"/>
              <a:gd name="connsiteX829" fmla="*/ 5802821 w 12191993"/>
              <a:gd name="connsiteY829" fmla="*/ 6549386 h 6857996"/>
              <a:gd name="connsiteX830" fmla="*/ 5807028 w 12191993"/>
              <a:gd name="connsiteY830" fmla="*/ 6543671 h 6857996"/>
              <a:gd name="connsiteX831" fmla="*/ 5812205 w 12191993"/>
              <a:gd name="connsiteY831" fmla="*/ 6543989 h 6857996"/>
              <a:gd name="connsiteX832" fmla="*/ 5817058 w 12191993"/>
              <a:gd name="connsiteY832" fmla="*/ 6543989 h 6857996"/>
              <a:gd name="connsiteX833" fmla="*/ 5820941 w 12191993"/>
              <a:gd name="connsiteY833" fmla="*/ 6544306 h 6857996"/>
              <a:gd name="connsiteX834" fmla="*/ 5824500 w 12191993"/>
              <a:gd name="connsiteY834" fmla="*/ 6541131 h 6857996"/>
              <a:gd name="connsiteX835" fmla="*/ 5826118 w 12191993"/>
              <a:gd name="connsiteY835" fmla="*/ 6535099 h 6857996"/>
              <a:gd name="connsiteX836" fmla="*/ 5825148 w 12191993"/>
              <a:gd name="connsiteY836" fmla="*/ 6533829 h 6857996"/>
              <a:gd name="connsiteX837" fmla="*/ 5824500 w 12191993"/>
              <a:gd name="connsiteY837" fmla="*/ 6533829 h 6857996"/>
              <a:gd name="connsiteX838" fmla="*/ 5817382 w 12191993"/>
              <a:gd name="connsiteY838" fmla="*/ 6534464 h 6857996"/>
              <a:gd name="connsiteX839" fmla="*/ 5806706 w 12191993"/>
              <a:gd name="connsiteY839" fmla="*/ 6534464 h 6857996"/>
              <a:gd name="connsiteX840" fmla="*/ 5802174 w 12191993"/>
              <a:gd name="connsiteY840" fmla="*/ 6531606 h 6857996"/>
              <a:gd name="connsiteX841" fmla="*/ 5803469 w 12191993"/>
              <a:gd name="connsiteY841" fmla="*/ 6514779 h 6857996"/>
              <a:gd name="connsiteX842" fmla="*/ 5803792 w 12191993"/>
              <a:gd name="connsiteY842" fmla="*/ 6510969 h 6857996"/>
              <a:gd name="connsiteX843" fmla="*/ 5802498 w 12191993"/>
              <a:gd name="connsiteY843" fmla="*/ 6508746 h 6857996"/>
              <a:gd name="connsiteX844" fmla="*/ 5988043 w 12191993"/>
              <a:gd name="connsiteY844" fmla="*/ 6507158 h 6857996"/>
              <a:gd name="connsiteX845" fmla="*/ 5983280 w 12191993"/>
              <a:gd name="connsiteY845" fmla="*/ 6516683 h 6857996"/>
              <a:gd name="connsiteX846" fmla="*/ 5984868 w 12191993"/>
              <a:gd name="connsiteY846" fmla="*/ 6516683 h 6857996"/>
              <a:gd name="connsiteX847" fmla="*/ 5986456 w 12191993"/>
              <a:gd name="connsiteY847" fmla="*/ 6515096 h 6857996"/>
              <a:gd name="connsiteX848" fmla="*/ 6005506 w 12191993"/>
              <a:gd name="connsiteY848" fmla="*/ 6524621 h 6857996"/>
              <a:gd name="connsiteX849" fmla="*/ 6005506 w 12191993"/>
              <a:gd name="connsiteY849" fmla="*/ 6526209 h 6857996"/>
              <a:gd name="connsiteX850" fmla="*/ 6007094 w 12191993"/>
              <a:gd name="connsiteY850" fmla="*/ 6527796 h 6857996"/>
              <a:gd name="connsiteX851" fmla="*/ 6010268 w 12191993"/>
              <a:gd name="connsiteY851" fmla="*/ 6519859 h 6857996"/>
              <a:gd name="connsiteX852" fmla="*/ 6008681 w 12191993"/>
              <a:gd name="connsiteY852" fmla="*/ 6518271 h 6857996"/>
              <a:gd name="connsiteX853" fmla="*/ 6007094 w 12191993"/>
              <a:gd name="connsiteY853" fmla="*/ 6519859 h 6857996"/>
              <a:gd name="connsiteX854" fmla="*/ 5989630 w 12191993"/>
              <a:gd name="connsiteY854" fmla="*/ 6510333 h 6857996"/>
              <a:gd name="connsiteX855" fmla="*/ 5989630 w 12191993"/>
              <a:gd name="connsiteY855" fmla="*/ 6508746 h 6857996"/>
              <a:gd name="connsiteX856" fmla="*/ 4689454 w 12191993"/>
              <a:gd name="connsiteY856" fmla="*/ 6505572 h 6857996"/>
              <a:gd name="connsiteX857" fmla="*/ 4687884 w 12191993"/>
              <a:gd name="connsiteY857" fmla="*/ 6507802 h 6857996"/>
              <a:gd name="connsiteX858" fmla="*/ 4687884 w 12191993"/>
              <a:gd name="connsiteY858" fmla="*/ 6510351 h 6857996"/>
              <a:gd name="connsiteX859" fmla="*/ 4691335 w 12191993"/>
              <a:gd name="connsiteY859" fmla="*/ 6513218 h 6857996"/>
              <a:gd name="connsiteX860" fmla="*/ 4696669 w 12191993"/>
              <a:gd name="connsiteY860" fmla="*/ 6518634 h 6857996"/>
              <a:gd name="connsiteX861" fmla="*/ 4696984 w 12191993"/>
              <a:gd name="connsiteY861" fmla="*/ 6541572 h 6857996"/>
              <a:gd name="connsiteX862" fmla="*/ 4696984 w 12191993"/>
              <a:gd name="connsiteY862" fmla="*/ 6563236 h 6857996"/>
              <a:gd name="connsiteX863" fmla="*/ 4696669 w 12191993"/>
              <a:gd name="connsiteY863" fmla="*/ 6586173 h 6857996"/>
              <a:gd name="connsiteX864" fmla="*/ 4691335 w 12191993"/>
              <a:gd name="connsiteY864" fmla="*/ 6591589 h 6857996"/>
              <a:gd name="connsiteX865" fmla="*/ 4687884 w 12191993"/>
              <a:gd name="connsiteY865" fmla="*/ 6594775 h 6857996"/>
              <a:gd name="connsiteX866" fmla="*/ 4687884 w 12191993"/>
              <a:gd name="connsiteY866" fmla="*/ 6597324 h 6857996"/>
              <a:gd name="connsiteX867" fmla="*/ 4689768 w 12191993"/>
              <a:gd name="connsiteY867" fmla="*/ 6599235 h 6857996"/>
              <a:gd name="connsiteX868" fmla="*/ 4694788 w 12191993"/>
              <a:gd name="connsiteY868" fmla="*/ 6599235 h 6857996"/>
              <a:gd name="connsiteX869" fmla="*/ 4705139 w 12191993"/>
              <a:gd name="connsiteY869" fmla="*/ 6598917 h 6857996"/>
              <a:gd name="connsiteX870" fmla="*/ 4715179 w 12191993"/>
              <a:gd name="connsiteY870" fmla="*/ 6599235 h 6857996"/>
              <a:gd name="connsiteX871" fmla="*/ 4720199 w 12191993"/>
              <a:gd name="connsiteY871" fmla="*/ 6599235 h 6857996"/>
              <a:gd name="connsiteX872" fmla="*/ 4722082 w 12191993"/>
              <a:gd name="connsiteY872" fmla="*/ 6597324 h 6857996"/>
              <a:gd name="connsiteX873" fmla="*/ 4722082 w 12191993"/>
              <a:gd name="connsiteY873" fmla="*/ 6594775 h 6857996"/>
              <a:gd name="connsiteX874" fmla="*/ 4718630 w 12191993"/>
              <a:gd name="connsiteY874" fmla="*/ 6591589 h 6857996"/>
              <a:gd name="connsiteX875" fmla="*/ 4713299 w 12191993"/>
              <a:gd name="connsiteY875" fmla="*/ 6586173 h 6857996"/>
              <a:gd name="connsiteX876" fmla="*/ 4712983 w 12191993"/>
              <a:gd name="connsiteY876" fmla="*/ 6563236 h 6857996"/>
              <a:gd name="connsiteX877" fmla="*/ 4712983 w 12191993"/>
              <a:gd name="connsiteY877" fmla="*/ 6556864 h 6857996"/>
              <a:gd name="connsiteX878" fmla="*/ 4714552 w 12191993"/>
              <a:gd name="connsiteY878" fmla="*/ 6554315 h 6857996"/>
              <a:gd name="connsiteX879" fmla="*/ 4716434 w 12191993"/>
              <a:gd name="connsiteY879" fmla="*/ 6554634 h 6857996"/>
              <a:gd name="connsiteX880" fmla="*/ 4717374 w 12191993"/>
              <a:gd name="connsiteY880" fmla="*/ 6554315 h 6857996"/>
              <a:gd name="connsiteX881" fmla="*/ 4718317 w 12191993"/>
              <a:gd name="connsiteY881" fmla="*/ 6554315 h 6857996"/>
              <a:gd name="connsiteX882" fmla="*/ 4723964 w 12191993"/>
              <a:gd name="connsiteY882" fmla="*/ 6559731 h 6857996"/>
              <a:gd name="connsiteX883" fmla="*/ 4738398 w 12191993"/>
              <a:gd name="connsiteY883" fmla="*/ 6591271 h 6857996"/>
              <a:gd name="connsiteX884" fmla="*/ 4744045 w 12191993"/>
              <a:gd name="connsiteY884" fmla="*/ 6599235 h 6857996"/>
              <a:gd name="connsiteX885" fmla="*/ 4746241 w 12191993"/>
              <a:gd name="connsiteY885" fmla="*/ 6599235 h 6857996"/>
              <a:gd name="connsiteX886" fmla="*/ 4753771 w 12191993"/>
              <a:gd name="connsiteY886" fmla="*/ 6599235 h 6857996"/>
              <a:gd name="connsiteX887" fmla="*/ 4764125 w 12191993"/>
              <a:gd name="connsiteY887" fmla="*/ 6599235 h 6857996"/>
              <a:gd name="connsiteX888" fmla="*/ 4765065 w 12191993"/>
              <a:gd name="connsiteY888" fmla="*/ 6599235 h 6857996"/>
              <a:gd name="connsiteX889" fmla="*/ 4767260 w 12191993"/>
              <a:gd name="connsiteY889" fmla="*/ 6597642 h 6857996"/>
              <a:gd name="connsiteX890" fmla="*/ 4767260 w 12191993"/>
              <a:gd name="connsiteY890" fmla="*/ 6595094 h 6857996"/>
              <a:gd name="connsiteX891" fmla="*/ 4764748 w 12191993"/>
              <a:gd name="connsiteY891" fmla="*/ 6592226 h 6857996"/>
              <a:gd name="connsiteX892" fmla="*/ 4755652 w 12191993"/>
              <a:gd name="connsiteY892" fmla="*/ 6584899 h 6857996"/>
              <a:gd name="connsiteX893" fmla="*/ 4739653 w 12191993"/>
              <a:gd name="connsiteY893" fmla="*/ 6556864 h 6857996"/>
              <a:gd name="connsiteX894" fmla="*/ 4737769 w 12191993"/>
              <a:gd name="connsiteY894" fmla="*/ 6552722 h 6857996"/>
              <a:gd name="connsiteX895" fmla="*/ 4737144 w 12191993"/>
              <a:gd name="connsiteY895" fmla="*/ 6551767 h 6857996"/>
              <a:gd name="connsiteX896" fmla="*/ 4740280 w 12191993"/>
              <a:gd name="connsiteY896" fmla="*/ 6550174 h 6857996"/>
              <a:gd name="connsiteX897" fmla="*/ 4755026 w 12191993"/>
              <a:gd name="connsiteY897" fmla="*/ 6528510 h 6857996"/>
              <a:gd name="connsiteX898" fmla="*/ 4748749 w 12191993"/>
              <a:gd name="connsiteY898" fmla="*/ 6512262 h 6857996"/>
              <a:gd name="connsiteX899" fmla="*/ 4729300 w 12191993"/>
              <a:gd name="connsiteY899" fmla="*/ 6505572 h 6857996"/>
              <a:gd name="connsiteX900" fmla="*/ 4722397 w 12191993"/>
              <a:gd name="connsiteY900" fmla="*/ 6505572 h 6857996"/>
              <a:gd name="connsiteX901" fmla="*/ 4704198 w 12191993"/>
              <a:gd name="connsiteY901" fmla="*/ 6506209 h 6857996"/>
              <a:gd name="connsiteX902" fmla="*/ 4694788 w 12191993"/>
              <a:gd name="connsiteY902" fmla="*/ 6505891 h 6857996"/>
              <a:gd name="connsiteX903" fmla="*/ 4689454 w 12191993"/>
              <a:gd name="connsiteY903" fmla="*/ 6505572 h 6857996"/>
              <a:gd name="connsiteX904" fmla="*/ 6126155 w 12191993"/>
              <a:gd name="connsiteY904" fmla="*/ 6505571 h 6857996"/>
              <a:gd name="connsiteX905" fmla="*/ 6180130 w 12191993"/>
              <a:gd name="connsiteY905" fmla="*/ 6513791 h 6857996"/>
              <a:gd name="connsiteX906" fmla="*/ 6176617 w 12191993"/>
              <a:gd name="connsiteY906" fmla="*/ 6527796 h 6857996"/>
              <a:gd name="connsiteX907" fmla="*/ 6126155 w 12191993"/>
              <a:gd name="connsiteY907" fmla="*/ 6505571 h 6857996"/>
              <a:gd name="connsiteX908" fmla="*/ 6089642 w 12191993"/>
              <a:gd name="connsiteY908" fmla="*/ 6505571 h 6857996"/>
              <a:gd name="connsiteX909" fmla="*/ 6039201 w 12191993"/>
              <a:gd name="connsiteY909" fmla="*/ 6527796 h 6857996"/>
              <a:gd name="connsiteX910" fmla="*/ 6035667 w 12191993"/>
              <a:gd name="connsiteY910" fmla="*/ 6513791 h 6857996"/>
              <a:gd name="connsiteX911" fmla="*/ 6089642 w 12191993"/>
              <a:gd name="connsiteY911" fmla="*/ 6505571 h 6857996"/>
              <a:gd name="connsiteX912" fmla="*/ 5258126 w 12191993"/>
              <a:gd name="connsiteY912" fmla="*/ 6505571 h 6857996"/>
              <a:gd name="connsiteX913" fmla="*/ 5256209 w 12191993"/>
              <a:gd name="connsiteY913" fmla="*/ 6507801 h 6857996"/>
              <a:gd name="connsiteX914" fmla="*/ 5256209 w 12191993"/>
              <a:gd name="connsiteY914" fmla="*/ 6510350 h 6857996"/>
              <a:gd name="connsiteX915" fmla="*/ 5259726 w 12191993"/>
              <a:gd name="connsiteY915" fmla="*/ 6513217 h 6857996"/>
              <a:gd name="connsiteX916" fmla="*/ 5265481 w 12191993"/>
              <a:gd name="connsiteY916" fmla="*/ 6518632 h 6857996"/>
              <a:gd name="connsiteX917" fmla="*/ 5265481 w 12191993"/>
              <a:gd name="connsiteY917" fmla="*/ 6541569 h 6857996"/>
              <a:gd name="connsiteX918" fmla="*/ 5265481 w 12191993"/>
              <a:gd name="connsiteY918" fmla="*/ 6554948 h 6857996"/>
              <a:gd name="connsiteX919" fmla="*/ 5268996 w 12191993"/>
              <a:gd name="connsiteY919" fmla="*/ 6586167 h 6857996"/>
              <a:gd name="connsiteX920" fmla="*/ 5301288 w 12191993"/>
              <a:gd name="connsiteY920" fmla="*/ 6600821 h 6857996"/>
              <a:gd name="connsiteX921" fmla="*/ 5337734 w 12191993"/>
              <a:gd name="connsiteY921" fmla="*/ 6578840 h 6857996"/>
              <a:gd name="connsiteX922" fmla="*/ 5339012 w 12191993"/>
              <a:gd name="connsiteY922" fmla="*/ 6554630 h 6857996"/>
              <a:gd name="connsiteX923" fmla="*/ 5339012 w 12191993"/>
              <a:gd name="connsiteY923" fmla="*/ 6541569 h 6857996"/>
              <a:gd name="connsiteX924" fmla="*/ 5339333 w 12191993"/>
              <a:gd name="connsiteY924" fmla="*/ 6518632 h 6857996"/>
              <a:gd name="connsiteX925" fmla="*/ 5344768 w 12191993"/>
              <a:gd name="connsiteY925" fmla="*/ 6513217 h 6857996"/>
              <a:gd name="connsiteX926" fmla="*/ 5348284 w 12191993"/>
              <a:gd name="connsiteY926" fmla="*/ 6510350 h 6857996"/>
              <a:gd name="connsiteX927" fmla="*/ 5348284 w 12191993"/>
              <a:gd name="connsiteY927" fmla="*/ 6507801 h 6857996"/>
              <a:gd name="connsiteX928" fmla="*/ 5346686 w 12191993"/>
              <a:gd name="connsiteY928" fmla="*/ 6505571 h 6857996"/>
              <a:gd name="connsiteX929" fmla="*/ 5341251 w 12191993"/>
              <a:gd name="connsiteY929" fmla="*/ 6505890 h 6857996"/>
              <a:gd name="connsiteX930" fmla="*/ 5333578 w 12191993"/>
              <a:gd name="connsiteY930" fmla="*/ 6506208 h 6857996"/>
              <a:gd name="connsiteX931" fmla="*/ 5326225 w 12191993"/>
              <a:gd name="connsiteY931" fmla="*/ 6505890 h 6857996"/>
              <a:gd name="connsiteX932" fmla="*/ 5320789 w 12191993"/>
              <a:gd name="connsiteY932" fmla="*/ 6505571 h 6857996"/>
              <a:gd name="connsiteX933" fmla="*/ 5319193 w 12191993"/>
              <a:gd name="connsiteY933" fmla="*/ 6507801 h 6857996"/>
              <a:gd name="connsiteX934" fmla="*/ 5319193 w 12191993"/>
              <a:gd name="connsiteY934" fmla="*/ 6510350 h 6857996"/>
              <a:gd name="connsiteX935" fmla="*/ 5322708 w 12191993"/>
              <a:gd name="connsiteY935" fmla="*/ 6513217 h 6857996"/>
              <a:gd name="connsiteX936" fmla="*/ 5328143 w 12191993"/>
              <a:gd name="connsiteY936" fmla="*/ 6518632 h 6857996"/>
              <a:gd name="connsiteX937" fmla="*/ 5328143 w 12191993"/>
              <a:gd name="connsiteY937" fmla="*/ 6541569 h 6857996"/>
              <a:gd name="connsiteX938" fmla="*/ 5328143 w 12191993"/>
              <a:gd name="connsiteY938" fmla="*/ 6554948 h 6857996"/>
              <a:gd name="connsiteX939" fmla="*/ 5326545 w 12191993"/>
              <a:gd name="connsiteY939" fmla="*/ 6578840 h 6857996"/>
              <a:gd name="connsiteX940" fmla="*/ 5304804 w 12191993"/>
              <a:gd name="connsiteY940" fmla="*/ 6591264 h 6857996"/>
              <a:gd name="connsiteX941" fmla="*/ 5284983 w 12191993"/>
              <a:gd name="connsiteY941" fmla="*/ 6581070 h 6857996"/>
              <a:gd name="connsiteX942" fmla="*/ 5282105 w 12191993"/>
              <a:gd name="connsiteY942" fmla="*/ 6555585 h 6857996"/>
              <a:gd name="connsiteX943" fmla="*/ 5282105 w 12191993"/>
              <a:gd name="connsiteY943" fmla="*/ 6541569 h 6857996"/>
              <a:gd name="connsiteX944" fmla="*/ 5282105 w 12191993"/>
              <a:gd name="connsiteY944" fmla="*/ 6518632 h 6857996"/>
              <a:gd name="connsiteX945" fmla="*/ 5287862 w 12191993"/>
              <a:gd name="connsiteY945" fmla="*/ 6513217 h 6857996"/>
              <a:gd name="connsiteX946" fmla="*/ 5291057 w 12191993"/>
              <a:gd name="connsiteY946" fmla="*/ 6510350 h 6857996"/>
              <a:gd name="connsiteX947" fmla="*/ 5291057 w 12191993"/>
              <a:gd name="connsiteY947" fmla="*/ 6507801 h 6857996"/>
              <a:gd name="connsiteX948" fmla="*/ 5289458 w 12191993"/>
              <a:gd name="connsiteY948" fmla="*/ 6505571 h 6857996"/>
              <a:gd name="connsiteX949" fmla="*/ 5284344 w 12191993"/>
              <a:gd name="connsiteY949" fmla="*/ 6505890 h 6857996"/>
              <a:gd name="connsiteX950" fmla="*/ 5273472 w 12191993"/>
              <a:gd name="connsiteY950" fmla="*/ 6506208 h 6857996"/>
              <a:gd name="connsiteX951" fmla="*/ 5263242 w 12191993"/>
              <a:gd name="connsiteY951" fmla="*/ 6505890 h 6857996"/>
              <a:gd name="connsiteX952" fmla="*/ 5258126 w 12191993"/>
              <a:gd name="connsiteY952" fmla="*/ 6505571 h 6857996"/>
              <a:gd name="connsiteX953" fmla="*/ 5751804 w 12191993"/>
              <a:gd name="connsiteY953" fmla="*/ 6503983 h 6857996"/>
              <a:gd name="connsiteX954" fmla="*/ 5741981 w 12191993"/>
              <a:gd name="connsiteY954" fmla="*/ 6513508 h 6857996"/>
              <a:gd name="connsiteX955" fmla="*/ 5751209 w 12191993"/>
              <a:gd name="connsiteY955" fmla="*/ 6523033 h 6857996"/>
              <a:gd name="connsiteX956" fmla="*/ 5761031 w 12191993"/>
              <a:gd name="connsiteY956" fmla="*/ 6513191 h 6857996"/>
              <a:gd name="connsiteX957" fmla="*/ 5751804 w 12191993"/>
              <a:gd name="connsiteY957" fmla="*/ 6503983 h 6857996"/>
              <a:gd name="connsiteX958" fmla="*/ 5456085 w 12191993"/>
              <a:gd name="connsiteY958" fmla="*/ 6503983 h 6857996"/>
              <a:gd name="connsiteX959" fmla="*/ 5445121 w 12191993"/>
              <a:gd name="connsiteY959" fmla="*/ 6513508 h 6857996"/>
              <a:gd name="connsiteX960" fmla="*/ 5455439 w 12191993"/>
              <a:gd name="connsiteY960" fmla="*/ 6523033 h 6857996"/>
              <a:gd name="connsiteX961" fmla="*/ 5465759 w 12191993"/>
              <a:gd name="connsiteY961" fmla="*/ 6513191 h 6857996"/>
              <a:gd name="connsiteX962" fmla="*/ 5456085 w 12191993"/>
              <a:gd name="connsiteY962" fmla="*/ 6503983 h 6857996"/>
              <a:gd name="connsiteX963" fmla="*/ 6221722 w 12191993"/>
              <a:gd name="connsiteY963" fmla="*/ 6500808 h 6857996"/>
              <a:gd name="connsiteX964" fmla="*/ 6221087 w 12191993"/>
              <a:gd name="connsiteY964" fmla="*/ 6501761 h 6857996"/>
              <a:gd name="connsiteX965" fmla="*/ 6222992 w 12191993"/>
              <a:gd name="connsiteY965" fmla="*/ 6505571 h 6857996"/>
              <a:gd name="connsiteX966" fmla="*/ 6222675 w 12191993"/>
              <a:gd name="connsiteY966" fmla="*/ 6514778 h 6857996"/>
              <a:gd name="connsiteX967" fmla="*/ 6212515 w 12191993"/>
              <a:gd name="connsiteY967" fmla="*/ 6510968 h 6857996"/>
              <a:gd name="connsiteX968" fmla="*/ 6206482 w 12191993"/>
              <a:gd name="connsiteY968" fmla="*/ 6523351 h 6857996"/>
              <a:gd name="connsiteX969" fmla="*/ 6211880 w 12191993"/>
              <a:gd name="connsiteY969" fmla="*/ 6535733 h 6857996"/>
              <a:gd name="connsiteX970" fmla="*/ 6213467 w 12191993"/>
              <a:gd name="connsiteY970" fmla="*/ 6534781 h 6857996"/>
              <a:gd name="connsiteX971" fmla="*/ 6214102 w 12191993"/>
              <a:gd name="connsiteY971" fmla="*/ 6533511 h 6857996"/>
              <a:gd name="connsiteX972" fmla="*/ 6233152 w 12191993"/>
              <a:gd name="connsiteY972" fmla="*/ 6523668 h 6857996"/>
              <a:gd name="connsiteX973" fmla="*/ 6234740 w 12191993"/>
              <a:gd name="connsiteY973" fmla="*/ 6524621 h 6857996"/>
              <a:gd name="connsiteX974" fmla="*/ 6235692 w 12191993"/>
              <a:gd name="connsiteY974" fmla="*/ 6524303 h 6857996"/>
              <a:gd name="connsiteX975" fmla="*/ 6232835 w 12191993"/>
              <a:gd name="connsiteY975" fmla="*/ 6518588 h 6857996"/>
              <a:gd name="connsiteX976" fmla="*/ 6226485 w 12191993"/>
              <a:gd name="connsiteY976" fmla="*/ 6521763 h 6857996"/>
              <a:gd name="connsiteX977" fmla="*/ 6227120 w 12191993"/>
              <a:gd name="connsiteY977" fmla="*/ 6508746 h 6857996"/>
              <a:gd name="connsiteX978" fmla="*/ 6221722 w 12191993"/>
              <a:gd name="connsiteY978" fmla="*/ 6500808 h 6857996"/>
              <a:gd name="connsiteX979" fmla="*/ 5203940 w 12191993"/>
              <a:gd name="connsiteY979" fmla="*/ 6499222 h 6857996"/>
              <a:gd name="connsiteX980" fmla="*/ 5185064 w 12191993"/>
              <a:gd name="connsiteY980" fmla="*/ 6501778 h 6857996"/>
              <a:gd name="connsiteX981" fmla="*/ 5182549 w 12191993"/>
              <a:gd name="connsiteY981" fmla="*/ 6503695 h 6857996"/>
              <a:gd name="connsiteX982" fmla="*/ 5182549 w 12191993"/>
              <a:gd name="connsiteY982" fmla="*/ 6506251 h 6857996"/>
              <a:gd name="connsiteX983" fmla="*/ 5185379 w 12191993"/>
              <a:gd name="connsiteY983" fmla="*/ 6508806 h 6857996"/>
              <a:gd name="connsiteX984" fmla="*/ 5191357 w 12191993"/>
              <a:gd name="connsiteY984" fmla="*/ 6517112 h 6857996"/>
              <a:gd name="connsiteX985" fmla="*/ 5191671 w 12191993"/>
              <a:gd name="connsiteY985" fmla="*/ 6531488 h 6857996"/>
              <a:gd name="connsiteX986" fmla="*/ 5191671 w 12191993"/>
              <a:gd name="connsiteY986" fmla="*/ 6533725 h 6857996"/>
              <a:gd name="connsiteX987" fmla="*/ 5190728 w 12191993"/>
              <a:gd name="connsiteY987" fmla="*/ 6535961 h 6857996"/>
              <a:gd name="connsiteX988" fmla="*/ 5189785 w 12191993"/>
              <a:gd name="connsiteY988" fmla="*/ 6535322 h 6857996"/>
              <a:gd name="connsiteX989" fmla="*/ 5177830 w 12191993"/>
              <a:gd name="connsiteY989" fmla="*/ 6532766 h 6857996"/>
              <a:gd name="connsiteX990" fmla="*/ 5148260 w 12191993"/>
              <a:gd name="connsiteY990" fmla="*/ 6569186 h 6857996"/>
              <a:gd name="connsiteX991" fmla="*/ 5172483 w 12191993"/>
              <a:gd name="connsiteY991" fmla="*/ 6601132 h 6857996"/>
              <a:gd name="connsiteX992" fmla="*/ 5184122 w 12191993"/>
              <a:gd name="connsiteY992" fmla="*/ 6597299 h 6857996"/>
              <a:gd name="connsiteX993" fmla="*/ 5190728 w 12191993"/>
              <a:gd name="connsiteY993" fmla="*/ 6591868 h 6857996"/>
              <a:gd name="connsiteX994" fmla="*/ 5191988 w 12191993"/>
              <a:gd name="connsiteY994" fmla="*/ 6591229 h 6857996"/>
              <a:gd name="connsiteX995" fmla="*/ 5193245 w 12191993"/>
              <a:gd name="connsiteY995" fmla="*/ 6594424 h 6857996"/>
              <a:gd name="connsiteX996" fmla="*/ 5193560 w 12191993"/>
              <a:gd name="connsiteY996" fmla="*/ 6600174 h 6857996"/>
              <a:gd name="connsiteX997" fmla="*/ 5195133 w 12191993"/>
              <a:gd name="connsiteY997" fmla="*/ 6602410 h 6857996"/>
              <a:gd name="connsiteX998" fmla="*/ 5197333 w 12191993"/>
              <a:gd name="connsiteY998" fmla="*/ 6602091 h 6857996"/>
              <a:gd name="connsiteX999" fmla="*/ 5214008 w 12191993"/>
              <a:gd name="connsiteY999" fmla="*/ 6598896 h 6857996"/>
              <a:gd name="connsiteX1000" fmla="*/ 5216522 w 12191993"/>
              <a:gd name="connsiteY1000" fmla="*/ 6596660 h 6857996"/>
              <a:gd name="connsiteX1001" fmla="*/ 5216522 w 12191993"/>
              <a:gd name="connsiteY1001" fmla="*/ 6594424 h 6857996"/>
              <a:gd name="connsiteX1002" fmla="*/ 5214636 w 12191993"/>
              <a:gd name="connsiteY1002" fmla="*/ 6592826 h 6857996"/>
              <a:gd name="connsiteX1003" fmla="*/ 5207399 w 12191993"/>
              <a:gd name="connsiteY1003" fmla="*/ 6589312 h 6857996"/>
              <a:gd name="connsiteX1004" fmla="*/ 5206141 w 12191993"/>
              <a:gd name="connsiteY1004" fmla="*/ 6565671 h 6857996"/>
              <a:gd name="connsiteX1005" fmla="*/ 5206141 w 12191993"/>
              <a:gd name="connsiteY1005" fmla="*/ 6542031 h 6857996"/>
              <a:gd name="connsiteX1006" fmla="*/ 5207085 w 12191993"/>
              <a:gd name="connsiteY1006" fmla="*/ 6501459 h 6857996"/>
              <a:gd name="connsiteX1007" fmla="*/ 5205512 w 12191993"/>
              <a:gd name="connsiteY1007" fmla="*/ 6499222 h 6857996"/>
              <a:gd name="connsiteX1008" fmla="*/ 5203940 w 12191993"/>
              <a:gd name="connsiteY1008" fmla="*/ 6499222 h 6857996"/>
              <a:gd name="connsiteX1009" fmla="*/ 4939540 w 12191993"/>
              <a:gd name="connsiteY1009" fmla="*/ 6499222 h 6857996"/>
              <a:gd name="connsiteX1010" fmla="*/ 4937048 w 12191993"/>
              <a:gd name="connsiteY1010" fmla="*/ 6499540 h 6857996"/>
              <a:gd name="connsiteX1011" fmla="*/ 4918664 w 12191993"/>
              <a:gd name="connsiteY1011" fmla="*/ 6502397 h 6857996"/>
              <a:gd name="connsiteX1012" fmla="*/ 4916484 w 12191993"/>
              <a:gd name="connsiteY1012" fmla="*/ 6504302 h 6857996"/>
              <a:gd name="connsiteX1013" fmla="*/ 4916484 w 12191993"/>
              <a:gd name="connsiteY1013" fmla="*/ 6506525 h 6857996"/>
              <a:gd name="connsiteX1014" fmla="*/ 4920222 w 12191993"/>
              <a:gd name="connsiteY1014" fmla="*/ 6508747 h 6857996"/>
              <a:gd name="connsiteX1015" fmla="*/ 4925520 w 12191993"/>
              <a:gd name="connsiteY1015" fmla="*/ 6513510 h 6857996"/>
              <a:gd name="connsiteX1016" fmla="*/ 4925831 w 12191993"/>
              <a:gd name="connsiteY1016" fmla="*/ 6540497 h 6857996"/>
              <a:gd name="connsiteX1017" fmla="*/ 4925831 w 12191993"/>
              <a:gd name="connsiteY1017" fmla="*/ 6547800 h 6857996"/>
              <a:gd name="connsiteX1018" fmla="*/ 4925520 w 12191993"/>
              <a:gd name="connsiteY1018" fmla="*/ 6589392 h 6857996"/>
              <a:gd name="connsiteX1019" fmla="*/ 4925520 w 12191993"/>
              <a:gd name="connsiteY1019" fmla="*/ 6590980 h 6857996"/>
              <a:gd name="connsiteX1020" fmla="*/ 4927700 w 12191993"/>
              <a:gd name="connsiteY1020" fmla="*/ 6595107 h 6857996"/>
              <a:gd name="connsiteX1021" fmla="*/ 4949199 w 12191993"/>
              <a:gd name="connsiteY1021" fmla="*/ 6600822 h 6857996"/>
              <a:gd name="connsiteX1022" fmla="*/ 4983161 w 12191993"/>
              <a:gd name="connsiteY1022" fmla="*/ 6563675 h 6857996"/>
              <a:gd name="connsiteX1023" fmla="*/ 4959168 w 12191993"/>
              <a:gd name="connsiteY1023" fmla="*/ 6532877 h 6857996"/>
              <a:gd name="connsiteX1024" fmla="*/ 4945770 w 12191993"/>
              <a:gd name="connsiteY1024" fmla="*/ 6538592 h 6857996"/>
              <a:gd name="connsiteX1025" fmla="*/ 4940786 w 12191993"/>
              <a:gd name="connsiteY1025" fmla="*/ 6543355 h 6857996"/>
              <a:gd name="connsiteX1026" fmla="*/ 4940163 w 12191993"/>
              <a:gd name="connsiteY1026" fmla="*/ 6542402 h 6857996"/>
              <a:gd name="connsiteX1027" fmla="*/ 4940163 w 12191993"/>
              <a:gd name="connsiteY1027" fmla="*/ 6541767 h 6857996"/>
              <a:gd name="connsiteX1028" fmla="*/ 4940163 w 12191993"/>
              <a:gd name="connsiteY1028" fmla="*/ 6539227 h 6857996"/>
              <a:gd name="connsiteX1029" fmla="*/ 4940475 w 12191993"/>
              <a:gd name="connsiteY1029" fmla="*/ 6521130 h 6857996"/>
              <a:gd name="connsiteX1030" fmla="*/ 4940786 w 12191993"/>
              <a:gd name="connsiteY1030" fmla="*/ 6503350 h 6857996"/>
              <a:gd name="connsiteX1031" fmla="*/ 4941098 w 12191993"/>
              <a:gd name="connsiteY1031" fmla="*/ 6501445 h 6857996"/>
              <a:gd name="connsiteX1032" fmla="*/ 4939540 w 12191993"/>
              <a:gd name="connsiteY1032" fmla="*/ 6499222 h 6857996"/>
              <a:gd name="connsiteX1033" fmla="*/ 4898522 w 12191993"/>
              <a:gd name="connsiteY1033" fmla="*/ 6499222 h 6857996"/>
              <a:gd name="connsiteX1034" fmla="*/ 4879530 w 12191993"/>
              <a:gd name="connsiteY1034" fmla="*/ 6501778 h 6857996"/>
              <a:gd name="connsiteX1035" fmla="*/ 4876959 w 12191993"/>
              <a:gd name="connsiteY1035" fmla="*/ 6503695 h 6857996"/>
              <a:gd name="connsiteX1036" fmla="*/ 4876959 w 12191993"/>
              <a:gd name="connsiteY1036" fmla="*/ 6506251 h 6857996"/>
              <a:gd name="connsiteX1037" fmla="*/ 4879852 w 12191993"/>
              <a:gd name="connsiteY1037" fmla="*/ 6508806 h 6857996"/>
              <a:gd name="connsiteX1038" fmla="*/ 4885972 w 12191993"/>
              <a:gd name="connsiteY1038" fmla="*/ 6517112 h 6857996"/>
              <a:gd name="connsiteX1039" fmla="*/ 4886292 w 12191993"/>
              <a:gd name="connsiteY1039" fmla="*/ 6531488 h 6857996"/>
              <a:gd name="connsiteX1040" fmla="*/ 4886292 w 12191993"/>
              <a:gd name="connsiteY1040" fmla="*/ 6533725 h 6857996"/>
              <a:gd name="connsiteX1041" fmla="*/ 4885328 w 12191993"/>
              <a:gd name="connsiteY1041" fmla="*/ 6535961 h 6857996"/>
              <a:gd name="connsiteX1042" fmla="*/ 4884360 w 12191993"/>
              <a:gd name="connsiteY1042" fmla="*/ 6535322 h 6857996"/>
              <a:gd name="connsiteX1043" fmla="*/ 4872127 w 12191993"/>
              <a:gd name="connsiteY1043" fmla="*/ 6532766 h 6857996"/>
              <a:gd name="connsiteX1044" fmla="*/ 4841871 w 12191993"/>
              <a:gd name="connsiteY1044" fmla="*/ 6569186 h 6857996"/>
              <a:gd name="connsiteX1045" fmla="*/ 4866980 w 12191993"/>
              <a:gd name="connsiteY1045" fmla="*/ 6601132 h 6857996"/>
              <a:gd name="connsiteX1046" fmla="*/ 4878566 w 12191993"/>
              <a:gd name="connsiteY1046" fmla="*/ 6597299 h 6857996"/>
              <a:gd name="connsiteX1047" fmla="*/ 4885328 w 12191993"/>
              <a:gd name="connsiteY1047" fmla="*/ 6591868 h 6857996"/>
              <a:gd name="connsiteX1048" fmla="*/ 4886614 w 12191993"/>
              <a:gd name="connsiteY1048" fmla="*/ 6591229 h 6857996"/>
              <a:gd name="connsiteX1049" fmla="*/ 4887899 w 12191993"/>
              <a:gd name="connsiteY1049" fmla="*/ 6594424 h 6857996"/>
              <a:gd name="connsiteX1050" fmla="*/ 4888221 w 12191993"/>
              <a:gd name="connsiteY1050" fmla="*/ 6600174 h 6857996"/>
              <a:gd name="connsiteX1051" fmla="*/ 4889831 w 12191993"/>
              <a:gd name="connsiteY1051" fmla="*/ 6602410 h 6857996"/>
              <a:gd name="connsiteX1052" fmla="*/ 4892085 w 12191993"/>
              <a:gd name="connsiteY1052" fmla="*/ 6602091 h 6857996"/>
              <a:gd name="connsiteX1053" fmla="*/ 4909145 w 12191993"/>
              <a:gd name="connsiteY1053" fmla="*/ 6598896 h 6857996"/>
              <a:gd name="connsiteX1054" fmla="*/ 4911721 w 12191993"/>
              <a:gd name="connsiteY1054" fmla="*/ 6596660 h 6857996"/>
              <a:gd name="connsiteX1055" fmla="*/ 4911721 w 12191993"/>
              <a:gd name="connsiteY1055" fmla="*/ 6594424 h 6857996"/>
              <a:gd name="connsiteX1056" fmla="*/ 4910113 w 12191993"/>
              <a:gd name="connsiteY1056" fmla="*/ 6592826 h 6857996"/>
              <a:gd name="connsiteX1057" fmla="*/ 4902066 w 12191993"/>
              <a:gd name="connsiteY1057" fmla="*/ 6589312 h 6857996"/>
              <a:gd name="connsiteX1058" fmla="*/ 4901098 w 12191993"/>
              <a:gd name="connsiteY1058" fmla="*/ 6565671 h 6857996"/>
              <a:gd name="connsiteX1059" fmla="*/ 4901098 w 12191993"/>
              <a:gd name="connsiteY1059" fmla="*/ 6542031 h 6857996"/>
              <a:gd name="connsiteX1060" fmla="*/ 4902066 w 12191993"/>
              <a:gd name="connsiteY1060" fmla="*/ 6501459 h 6857996"/>
              <a:gd name="connsiteX1061" fmla="*/ 4900132 w 12191993"/>
              <a:gd name="connsiteY1061" fmla="*/ 6499222 h 6857996"/>
              <a:gd name="connsiteX1062" fmla="*/ 4898522 w 12191993"/>
              <a:gd name="connsiteY1062" fmla="*/ 6499222 h 6857996"/>
              <a:gd name="connsiteX1063" fmla="*/ 6032809 w 12191993"/>
              <a:gd name="connsiteY1063" fmla="*/ 6467471 h 6857996"/>
              <a:gd name="connsiteX1064" fmla="*/ 6068221 w 12191993"/>
              <a:gd name="connsiteY1064" fmla="*/ 6467471 h 6857996"/>
              <a:gd name="connsiteX1065" fmla="*/ 6078971 w 12191993"/>
              <a:gd name="connsiteY1065" fmla="*/ 6469080 h 6857996"/>
              <a:gd name="connsiteX1066" fmla="*/ 6078971 w 12191993"/>
              <a:gd name="connsiteY1066" fmla="*/ 6471974 h 6857996"/>
              <a:gd name="connsiteX1067" fmla="*/ 6073597 w 12191993"/>
              <a:gd name="connsiteY1067" fmla="*/ 6479694 h 6857996"/>
              <a:gd name="connsiteX1068" fmla="*/ 6073597 w 12191993"/>
              <a:gd name="connsiteY1068" fmla="*/ 6480016 h 6857996"/>
              <a:gd name="connsiteX1069" fmla="*/ 6084979 w 12191993"/>
              <a:gd name="connsiteY1069" fmla="*/ 6488700 h 6857996"/>
              <a:gd name="connsiteX1070" fmla="*/ 6095413 w 12191993"/>
              <a:gd name="connsiteY1070" fmla="*/ 6492560 h 6857996"/>
              <a:gd name="connsiteX1071" fmla="*/ 6097310 w 12191993"/>
              <a:gd name="connsiteY1071" fmla="*/ 6491595 h 6857996"/>
              <a:gd name="connsiteX1072" fmla="*/ 6106163 w 12191993"/>
              <a:gd name="connsiteY1072" fmla="*/ 6479051 h 6857996"/>
              <a:gd name="connsiteX1073" fmla="*/ 6105847 w 12191993"/>
              <a:gd name="connsiteY1073" fmla="*/ 6476799 h 6857996"/>
              <a:gd name="connsiteX1074" fmla="*/ 6104898 w 12191993"/>
              <a:gd name="connsiteY1074" fmla="*/ 6474548 h 6857996"/>
              <a:gd name="connsiteX1075" fmla="*/ 6104898 w 12191993"/>
              <a:gd name="connsiteY1075" fmla="*/ 6474226 h 6857996"/>
              <a:gd name="connsiteX1076" fmla="*/ 6102052 w 12191993"/>
              <a:gd name="connsiteY1076" fmla="*/ 6471331 h 6857996"/>
              <a:gd name="connsiteX1077" fmla="*/ 6107428 w 12191993"/>
              <a:gd name="connsiteY1077" fmla="*/ 6467471 h 6857996"/>
              <a:gd name="connsiteX1078" fmla="*/ 6108060 w 12191993"/>
              <a:gd name="connsiteY1078" fmla="*/ 6467471 h 6857996"/>
              <a:gd name="connsiteX1079" fmla="*/ 6108376 w 12191993"/>
              <a:gd name="connsiteY1079" fmla="*/ 6467471 h 6857996"/>
              <a:gd name="connsiteX1080" fmla="*/ 6112486 w 12191993"/>
              <a:gd name="connsiteY1080" fmla="*/ 6471653 h 6857996"/>
              <a:gd name="connsiteX1081" fmla="*/ 6110589 w 12191993"/>
              <a:gd name="connsiteY1081" fmla="*/ 6479051 h 6857996"/>
              <a:gd name="connsiteX1082" fmla="*/ 6119126 w 12191993"/>
              <a:gd name="connsiteY1082" fmla="*/ 6491595 h 6857996"/>
              <a:gd name="connsiteX1083" fmla="*/ 6121023 w 12191993"/>
              <a:gd name="connsiteY1083" fmla="*/ 6492560 h 6857996"/>
              <a:gd name="connsiteX1084" fmla="*/ 6131774 w 12191993"/>
              <a:gd name="connsiteY1084" fmla="*/ 6488700 h 6857996"/>
              <a:gd name="connsiteX1085" fmla="*/ 6143156 w 12191993"/>
              <a:gd name="connsiteY1085" fmla="*/ 6480016 h 6857996"/>
              <a:gd name="connsiteX1086" fmla="*/ 6143156 w 12191993"/>
              <a:gd name="connsiteY1086" fmla="*/ 6479694 h 6857996"/>
              <a:gd name="connsiteX1087" fmla="*/ 6137781 w 12191993"/>
              <a:gd name="connsiteY1087" fmla="*/ 6471974 h 6857996"/>
              <a:gd name="connsiteX1088" fmla="*/ 6137781 w 12191993"/>
              <a:gd name="connsiteY1088" fmla="*/ 6469080 h 6857996"/>
              <a:gd name="connsiteX1089" fmla="*/ 6148531 w 12191993"/>
              <a:gd name="connsiteY1089" fmla="*/ 6467471 h 6857996"/>
              <a:gd name="connsiteX1090" fmla="*/ 6184576 w 12191993"/>
              <a:gd name="connsiteY1090" fmla="*/ 6467471 h 6857996"/>
              <a:gd name="connsiteX1091" fmla="*/ 6184892 w 12191993"/>
              <a:gd name="connsiteY1091" fmla="*/ 6476478 h 6857996"/>
              <a:gd name="connsiteX1092" fmla="*/ 6182363 w 12191993"/>
              <a:gd name="connsiteY1092" fmla="*/ 6504461 h 6857996"/>
              <a:gd name="connsiteX1093" fmla="*/ 6122920 w 12191993"/>
              <a:gd name="connsiteY1093" fmla="*/ 6495133 h 6857996"/>
              <a:gd name="connsiteX1094" fmla="*/ 6124185 w 12191993"/>
              <a:gd name="connsiteY1094" fmla="*/ 6500923 h 6857996"/>
              <a:gd name="connsiteX1095" fmla="*/ 6109008 w 12191993"/>
              <a:gd name="connsiteY1095" fmla="*/ 6516684 h 6857996"/>
              <a:gd name="connsiteX1096" fmla="*/ 6108376 w 12191993"/>
              <a:gd name="connsiteY1096" fmla="*/ 6516684 h 6857996"/>
              <a:gd name="connsiteX1097" fmla="*/ 6107744 w 12191993"/>
              <a:gd name="connsiteY1097" fmla="*/ 6516684 h 6857996"/>
              <a:gd name="connsiteX1098" fmla="*/ 6092883 w 12191993"/>
              <a:gd name="connsiteY1098" fmla="*/ 6500923 h 6857996"/>
              <a:gd name="connsiteX1099" fmla="*/ 6094148 w 12191993"/>
              <a:gd name="connsiteY1099" fmla="*/ 6495133 h 6857996"/>
              <a:gd name="connsiteX1100" fmla="*/ 6035022 w 12191993"/>
              <a:gd name="connsiteY1100" fmla="*/ 6504461 h 6857996"/>
              <a:gd name="connsiteX1101" fmla="*/ 6032492 w 12191993"/>
              <a:gd name="connsiteY1101" fmla="*/ 6476478 h 6857996"/>
              <a:gd name="connsiteX1102" fmla="*/ 6032809 w 12191993"/>
              <a:gd name="connsiteY1102" fmla="*/ 6467471 h 6857996"/>
              <a:gd name="connsiteX1103" fmla="*/ 6035029 w 12191993"/>
              <a:gd name="connsiteY1103" fmla="*/ 6454771 h 6857996"/>
              <a:gd name="connsiteX1104" fmla="*/ 6108377 w 12191993"/>
              <a:gd name="connsiteY1104" fmla="*/ 6454771 h 6857996"/>
              <a:gd name="connsiteX1105" fmla="*/ 6182357 w 12191993"/>
              <a:gd name="connsiteY1105" fmla="*/ 6454771 h 6857996"/>
              <a:gd name="connsiteX1106" fmla="*/ 6183305 w 12191993"/>
              <a:gd name="connsiteY1106" fmla="*/ 6459317 h 6857996"/>
              <a:gd name="connsiteX1107" fmla="*/ 6148528 w 12191993"/>
              <a:gd name="connsiteY1107" fmla="*/ 6459317 h 6857996"/>
              <a:gd name="connsiteX1108" fmla="*/ 6127346 w 12191993"/>
              <a:gd name="connsiteY1108" fmla="*/ 6471656 h 6857996"/>
              <a:gd name="connsiteX1109" fmla="*/ 6131456 w 12191993"/>
              <a:gd name="connsiteY1109" fmla="*/ 6479450 h 6857996"/>
              <a:gd name="connsiteX1110" fmla="*/ 6121655 w 12191993"/>
              <a:gd name="connsiteY1110" fmla="*/ 6483346 h 6857996"/>
              <a:gd name="connsiteX1111" fmla="*/ 6118810 w 12191993"/>
              <a:gd name="connsiteY1111" fmla="*/ 6478476 h 6857996"/>
              <a:gd name="connsiteX1112" fmla="*/ 6121023 w 12191993"/>
              <a:gd name="connsiteY1112" fmla="*/ 6471332 h 6857996"/>
              <a:gd name="connsiteX1113" fmla="*/ 6108060 w 12191993"/>
              <a:gd name="connsiteY1113" fmla="*/ 6459967 h 6857996"/>
              <a:gd name="connsiteX1114" fmla="*/ 6098892 w 12191993"/>
              <a:gd name="connsiteY1114" fmla="*/ 6463214 h 6857996"/>
              <a:gd name="connsiteX1115" fmla="*/ 6098576 w 12191993"/>
              <a:gd name="connsiteY1115" fmla="*/ 6463863 h 6857996"/>
              <a:gd name="connsiteX1116" fmla="*/ 6092253 w 12191993"/>
              <a:gd name="connsiteY1116" fmla="*/ 6471007 h 6857996"/>
              <a:gd name="connsiteX1117" fmla="*/ 6092253 w 12191993"/>
              <a:gd name="connsiteY1117" fmla="*/ 6474904 h 6857996"/>
              <a:gd name="connsiteX1118" fmla="*/ 6095098 w 12191993"/>
              <a:gd name="connsiteY1118" fmla="*/ 6475553 h 6857996"/>
              <a:gd name="connsiteX1119" fmla="*/ 6096995 w 12191993"/>
              <a:gd name="connsiteY1119" fmla="*/ 6477177 h 6857996"/>
              <a:gd name="connsiteX1120" fmla="*/ 6095098 w 12191993"/>
              <a:gd name="connsiteY1120" fmla="*/ 6483346 h 6857996"/>
              <a:gd name="connsiteX1121" fmla="*/ 6085297 w 12191993"/>
              <a:gd name="connsiteY1121" fmla="*/ 6479450 h 6857996"/>
              <a:gd name="connsiteX1122" fmla="*/ 6089407 w 12191993"/>
              <a:gd name="connsiteY1122" fmla="*/ 6471656 h 6857996"/>
              <a:gd name="connsiteX1123" fmla="*/ 6068225 w 12191993"/>
              <a:gd name="connsiteY1123" fmla="*/ 6459317 h 6857996"/>
              <a:gd name="connsiteX1124" fmla="*/ 6034080 w 12191993"/>
              <a:gd name="connsiteY1124" fmla="*/ 6459317 h 6857996"/>
              <a:gd name="connsiteX1125" fmla="*/ 6035029 w 12191993"/>
              <a:gd name="connsiteY1125" fmla="*/ 6454771 h 6857996"/>
              <a:gd name="connsiteX1126" fmla="*/ 6146512 w 12191993"/>
              <a:gd name="connsiteY1126" fmla="*/ 6416671 h 6857996"/>
              <a:gd name="connsiteX1127" fmla="*/ 6156317 w 12191993"/>
              <a:gd name="connsiteY1127" fmla="*/ 6423414 h 6857996"/>
              <a:gd name="connsiteX1128" fmla="*/ 6156317 w 12191993"/>
              <a:gd name="connsiteY1128" fmla="*/ 6445246 h 6857996"/>
              <a:gd name="connsiteX1129" fmla="*/ 6134092 w 12191993"/>
              <a:gd name="connsiteY1129" fmla="*/ 6445246 h 6857996"/>
              <a:gd name="connsiteX1130" fmla="*/ 6134092 w 12191993"/>
              <a:gd name="connsiteY1130" fmla="*/ 6422450 h 6857996"/>
              <a:gd name="connsiteX1131" fmla="*/ 6135400 w 12191993"/>
              <a:gd name="connsiteY1131" fmla="*/ 6418598 h 6857996"/>
              <a:gd name="connsiteX1132" fmla="*/ 6146512 w 12191993"/>
              <a:gd name="connsiteY1132" fmla="*/ 6416671 h 6857996"/>
              <a:gd name="connsiteX1133" fmla="*/ 6070000 w 12191993"/>
              <a:gd name="connsiteY1133" fmla="*/ 6416671 h 6857996"/>
              <a:gd name="connsiteX1134" fmla="*/ 6080473 w 12191993"/>
              <a:gd name="connsiteY1134" fmla="*/ 6418598 h 6857996"/>
              <a:gd name="connsiteX1135" fmla="*/ 6081705 w 12191993"/>
              <a:gd name="connsiteY1135" fmla="*/ 6422450 h 6857996"/>
              <a:gd name="connsiteX1136" fmla="*/ 6081705 w 12191993"/>
              <a:gd name="connsiteY1136" fmla="*/ 6445246 h 6857996"/>
              <a:gd name="connsiteX1137" fmla="*/ 6061067 w 12191993"/>
              <a:gd name="connsiteY1137" fmla="*/ 6445246 h 6857996"/>
              <a:gd name="connsiteX1138" fmla="*/ 6061067 w 12191993"/>
              <a:gd name="connsiteY1138" fmla="*/ 6423414 h 6857996"/>
              <a:gd name="connsiteX1139" fmla="*/ 6070000 w 12191993"/>
              <a:gd name="connsiteY1139" fmla="*/ 6416671 h 6857996"/>
              <a:gd name="connsiteX1140" fmla="*/ 6108533 w 12191993"/>
              <a:gd name="connsiteY1140" fmla="*/ 6408733 h 6857996"/>
              <a:gd name="connsiteX1141" fmla="*/ 6126155 w 12191993"/>
              <a:gd name="connsiteY1141" fmla="*/ 6422703 h 6857996"/>
              <a:gd name="connsiteX1142" fmla="*/ 6126155 w 12191993"/>
              <a:gd name="connsiteY1142" fmla="*/ 6445246 h 6857996"/>
              <a:gd name="connsiteX1143" fmla="*/ 6108533 w 12191993"/>
              <a:gd name="connsiteY1143" fmla="*/ 6445246 h 6857996"/>
              <a:gd name="connsiteX1144" fmla="*/ 6091230 w 12191993"/>
              <a:gd name="connsiteY1144" fmla="*/ 6445246 h 6857996"/>
              <a:gd name="connsiteX1145" fmla="*/ 6091230 w 12191993"/>
              <a:gd name="connsiteY1145" fmla="*/ 6422703 h 6857996"/>
              <a:gd name="connsiteX1146" fmla="*/ 6108533 w 12191993"/>
              <a:gd name="connsiteY1146" fmla="*/ 6408733 h 6857996"/>
              <a:gd name="connsiteX1147" fmla="*/ 6118217 w 12191993"/>
              <a:gd name="connsiteY1147" fmla="*/ 6397621 h 6857996"/>
              <a:gd name="connsiteX1148" fmla="*/ 6140442 w 12191993"/>
              <a:gd name="connsiteY1148" fmla="*/ 6407781 h 6857996"/>
              <a:gd name="connsiteX1149" fmla="*/ 6131364 w 12191993"/>
              <a:gd name="connsiteY1149" fmla="*/ 6410321 h 6857996"/>
              <a:gd name="connsiteX1150" fmla="*/ 6118217 w 12191993"/>
              <a:gd name="connsiteY1150" fmla="*/ 6400479 h 6857996"/>
              <a:gd name="connsiteX1151" fmla="*/ 6118217 w 12191993"/>
              <a:gd name="connsiteY1151" fmla="*/ 6397621 h 6857996"/>
              <a:gd name="connsiteX1152" fmla="*/ 6097580 w 12191993"/>
              <a:gd name="connsiteY1152" fmla="*/ 6397621 h 6857996"/>
              <a:gd name="connsiteX1153" fmla="*/ 6097580 w 12191993"/>
              <a:gd name="connsiteY1153" fmla="*/ 6400479 h 6857996"/>
              <a:gd name="connsiteX1154" fmla="*/ 6084563 w 12191993"/>
              <a:gd name="connsiteY1154" fmla="*/ 6410321 h 6857996"/>
              <a:gd name="connsiteX1155" fmla="*/ 6075355 w 12191993"/>
              <a:gd name="connsiteY1155" fmla="*/ 6407781 h 6857996"/>
              <a:gd name="connsiteX1156" fmla="*/ 6097580 w 12191993"/>
              <a:gd name="connsiteY1156" fmla="*/ 6397621 h 6857996"/>
              <a:gd name="connsiteX1157" fmla="*/ 6104824 w 12191993"/>
              <a:gd name="connsiteY1157" fmla="*/ 6365871 h 6857996"/>
              <a:gd name="connsiteX1158" fmla="*/ 6107737 w 12191993"/>
              <a:gd name="connsiteY1158" fmla="*/ 6365871 h 6857996"/>
              <a:gd name="connsiteX1159" fmla="*/ 6110650 w 12191993"/>
              <a:gd name="connsiteY1159" fmla="*/ 6365871 h 6857996"/>
              <a:gd name="connsiteX1160" fmla="*/ 6110650 w 12191993"/>
              <a:gd name="connsiteY1160" fmla="*/ 6379335 h 6857996"/>
              <a:gd name="connsiteX1161" fmla="*/ 6124568 w 12191993"/>
              <a:gd name="connsiteY1161" fmla="*/ 6379335 h 6857996"/>
              <a:gd name="connsiteX1162" fmla="*/ 6124568 w 12191993"/>
              <a:gd name="connsiteY1162" fmla="*/ 6385425 h 6857996"/>
              <a:gd name="connsiteX1163" fmla="*/ 6110650 w 12191993"/>
              <a:gd name="connsiteY1163" fmla="*/ 6385425 h 6857996"/>
              <a:gd name="connsiteX1164" fmla="*/ 6110650 w 12191993"/>
              <a:gd name="connsiteY1164" fmla="*/ 6399209 h 6857996"/>
              <a:gd name="connsiteX1165" fmla="*/ 6107737 w 12191993"/>
              <a:gd name="connsiteY1165" fmla="*/ 6399209 h 6857996"/>
              <a:gd name="connsiteX1166" fmla="*/ 6104824 w 12191993"/>
              <a:gd name="connsiteY1166" fmla="*/ 6399209 h 6857996"/>
              <a:gd name="connsiteX1167" fmla="*/ 6104824 w 12191993"/>
              <a:gd name="connsiteY1167" fmla="*/ 6385425 h 6857996"/>
              <a:gd name="connsiteX1168" fmla="*/ 6091230 w 12191993"/>
              <a:gd name="connsiteY1168" fmla="*/ 6385425 h 6857996"/>
              <a:gd name="connsiteX1169" fmla="*/ 6091230 w 12191993"/>
              <a:gd name="connsiteY1169" fmla="*/ 6379335 h 6857996"/>
              <a:gd name="connsiteX1170" fmla="*/ 6104824 w 12191993"/>
              <a:gd name="connsiteY1170" fmla="*/ 6379335 h 6857996"/>
              <a:gd name="connsiteX1171" fmla="*/ 6104824 w 12191993"/>
              <a:gd name="connsiteY1171" fmla="*/ 6365871 h 6857996"/>
              <a:gd name="connsiteX1172" fmla="*/ 6098253 w 12191993"/>
              <a:gd name="connsiteY1172" fmla="*/ 6359521 h 6857996"/>
              <a:gd name="connsiteX1173" fmla="*/ 6098253 w 12191993"/>
              <a:gd name="connsiteY1173" fmla="*/ 6372830 h 6857996"/>
              <a:gd name="connsiteX1174" fmla="*/ 6085284 w 12191993"/>
              <a:gd name="connsiteY1174" fmla="*/ 6372830 h 6857996"/>
              <a:gd name="connsiteX1175" fmla="*/ 6085284 w 12191993"/>
              <a:gd name="connsiteY1175" fmla="*/ 6392793 h 6857996"/>
              <a:gd name="connsiteX1176" fmla="*/ 6062508 w 12191993"/>
              <a:gd name="connsiteY1176" fmla="*/ 6409270 h 6857996"/>
              <a:gd name="connsiteX1177" fmla="*/ 6051753 w 12191993"/>
              <a:gd name="connsiteY1177" fmla="*/ 6424163 h 6857996"/>
              <a:gd name="connsiteX1178" fmla="*/ 6051753 w 12191993"/>
              <a:gd name="connsiteY1178" fmla="*/ 6445710 h 6857996"/>
              <a:gd name="connsiteX1179" fmla="*/ 6028345 w 12191993"/>
              <a:gd name="connsiteY1179" fmla="*/ 6445710 h 6857996"/>
              <a:gd name="connsiteX1180" fmla="*/ 6027080 w 12191993"/>
              <a:gd name="connsiteY1180" fmla="*/ 6449195 h 6857996"/>
              <a:gd name="connsiteX1181" fmla="*/ 6022967 w 12191993"/>
              <a:gd name="connsiteY1181" fmla="*/ 6477397 h 6857996"/>
              <a:gd name="connsiteX1182" fmla="*/ 6046376 w 12191993"/>
              <a:gd name="connsiteY1182" fmla="*/ 6575943 h 6857996"/>
              <a:gd name="connsiteX1183" fmla="*/ 6099202 w 12191993"/>
              <a:gd name="connsiteY1183" fmla="*/ 6673222 h 6857996"/>
              <a:gd name="connsiteX1184" fmla="*/ 6108060 w 12191993"/>
              <a:gd name="connsiteY1184" fmla="*/ 6678609 h 6857996"/>
              <a:gd name="connsiteX1185" fmla="*/ 6108376 w 12191993"/>
              <a:gd name="connsiteY1185" fmla="*/ 6678609 h 6857996"/>
              <a:gd name="connsiteX1186" fmla="*/ 6108692 w 12191993"/>
              <a:gd name="connsiteY1186" fmla="*/ 6678609 h 6857996"/>
              <a:gd name="connsiteX1187" fmla="*/ 6117866 w 12191993"/>
              <a:gd name="connsiteY1187" fmla="*/ 6673222 h 6857996"/>
              <a:gd name="connsiteX1188" fmla="*/ 6171009 w 12191993"/>
              <a:gd name="connsiteY1188" fmla="*/ 6575943 h 6857996"/>
              <a:gd name="connsiteX1189" fmla="*/ 6194417 w 12191993"/>
              <a:gd name="connsiteY1189" fmla="*/ 6477397 h 6857996"/>
              <a:gd name="connsiteX1190" fmla="*/ 6190305 w 12191993"/>
              <a:gd name="connsiteY1190" fmla="*/ 6449195 h 6857996"/>
              <a:gd name="connsiteX1191" fmla="*/ 6189040 w 12191993"/>
              <a:gd name="connsiteY1191" fmla="*/ 6445710 h 6857996"/>
              <a:gd name="connsiteX1192" fmla="*/ 6165631 w 12191993"/>
              <a:gd name="connsiteY1192" fmla="*/ 6445710 h 6857996"/>
              <a:gd name="connsiteX1193" fmla="*/ 6165631 w 12191993"/>
              <a:gd name="connsiteY1193" fmla="*/ 6424163 h 6857996"/>
              <a:gd name="connsiteX1194" fmla="*/ 6154560 w 12191993"/>
              <a:gd name="connsiteY1194" fmla="*/ 6409270 h 6857996"/>
              <a:gd name="connsiteX1195" fmla="*/ 6132101 w 12191993"/>
              <a:gd name="connsiteY1195" fmla="*/ 6392793 h 6857996"/>
              <a:gd name="connsiteX1196" fmla="*/ 6132101 w 12191993"/>
              <a:gd name="connsiteY1196" fmla="*/ 6372830 h 6857996"/>
              <a:gd name="connsiteX1197" fmla="*/ 6118498 w 12191993"/>
              <a:gd name="connsiteY1197" fmla="*/ 6372830 h 6857996"/>
              <a:gd name="connsiteX1198" fmla="*/ 6118498 w 12191993"/>
              <a:gd name="connsiteY1198" fmla="*/ 6359521 h 6857996"/>
              <a:gd name="connsiteX1199" fmla="*/ 6108376 w 12191993"/>
              <a:gd name="connsiteY1199" fmla="*/ 6359521 h 6857996"/>
              <a:gd name="connsiteX1200" fmla="*/ 6098253 w 12191993"/>
              <a:gd name="connsiteY1200" fmla="*/ 6359521 h 6857996"/>
              <a:gd name="connsiteX1201" fmla="*/ 0 w 12191993"/>
              <a:gd name="connsiteY1201" fmla="*/ 0 h 6857996"/>
              <a:gd name="connsiteX1202" fmla="*/ 12191993 w 12191993"/>
              <a:gd name="connsiteY1202" fmla="*/ 0 h 6857996"/>
              <a:gd name="connsiteX1203" fmla="*/ 12191993 w 12191993"/>
              <a:gd name="connsiteY1203" fmla="*/ 6857996 h 6857996"/>
              <a:gd name="connsiteX1204" fmla="*/ 0 w 12191993"/>
              <a:gd name="connsiteY1204" fmla="*/ 6857996 h 6857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Lst>
            <a:rect l="l" t="t" r="r" b="b"/>
            <a:pathLst>
              <a:path w="12191993" h="6857996">
                <a:moveTo>
                  <a:pt x="6150497" y="6688738"/>
                </a:moveTo>
                <a:cubicBezTo>
                  <a:pt x="6148985" y="6689343"/>
                  <a:pt x="6148380" y="6691157"/>
                  <a:pt x="6148985" y="6692367"/>
                </a:cubicBezTo>
                <a:cubicBezTo>
                  <a:pt x="6149590" y="6693878"/>
                  <a:pt x="6151404" y="6694483"/>
                  <a:pt x="6152916" y="6693878"/>
                </a:cubicBezTo>
                <a:cubicBezTo>
                  <a:pt x="6154125" y="6693274"/>
                  <a:pt x="6154730" y="6691459"/>
                  <a:pt x="6154125" y="6690250"/>
                </a:cubicBezTo>
                <a:cubicBezTo>
                  <a:pt x="6153521" y="6688738"/>
                  <a:pt x="6152009" y="6688133"/>
                  <a:pt x="6150497" y="6688738"/>
                </a:cubicBezTo>
                <a:close/>
                <a:moveTo>
                  <a:pt x="6092818" y="6684958"/>
                </a:moveTo>
                <a:lnTo>
                  <a:pt x="6092818" y="6686546"/>
                </a:lnTo>
                <a:lnTo>
                  <a:pt x="6094405" y="6688133"/>
                </a:lnTo>
                <a:lnTo>
                  <a:pt x="6092818" y="6708771"/>
                </a:lnTo>
                <a:lnTo>
                  <a:pt x="6091231" y="6710359"/>
                </a:lnTo>
                <a:lnTo>
                  <a:pt x="6097580" y="6711946"/>
                </a:lnTo>
                <a:lnTo>
                  <a:pt x="6097580" y="6708771"/>
                </a:lnTo>
                <a:lnTo>
                  <a:pt x="6095993" y="6708771"/>
                </a:lnTo>
                <a:lnTo>
                  <a:pt x="6097580" y="6692896"/>
                </a:lnTo>
                <a:lnTo>
                  <a:pt x="6111868" y="6711946"/>
                </a:lnTo>
                <a:lnTo>
                  <a:pt x="6115043" y="6711946"/>
                </a:lnTo>
                <a:lnTo>
                  <a:pt x="6113456" y="6688133"/>
                </a:lnTo>
                <a:lnTo>
                  <a:pt x="6113456" y="6686546"/>
                </a:lnTo>
                <a:lnTo>
                  <a:pt x="6108693" y="6686546"/>
                </a:lnTo>
                <a:lnTo>
                  <a:pt x="6108693" y="6688133"/>
                </a:lnTo>
                <a:lnTo>
                  <a:pt x="6110281" y="6688133"/>
                </a:lnTo>
                <a:lnTo>
                  <a:pt x="6111868" y="6704009"/>
                </a:lnTo>
                <a:lnTo>
                  <a:pt x="6097580" y="6686546"/>
                </a:lnTo>
                <a:close/>
                <a:moveTo>
                  <a:pt x="6080118" y="6683371"/>
                </a:moveTo>
                <a:lnTo>
                  <a:pt x="6080118" y="6684959"/>
                </a:lnTo>
                <a:lnTo>
                  <a:pt x="6081705" y="6686546"/>
                </a:lnTo>
                <a:lnTo>
                  <a:pt x="6076943" y="6705597"/>
                </a:lnTo>
                <a:lnTo>
                  <a:pt x="6075355" y="6707184"/>
                </a:lnTo>
                <a:lnTo>
                  <a:pt x="6083293" y="6710359"/>
                </a:lnTo>
                <a:lnTo>
                  <a:pt x="6083293" y="6708772"/>
                </a:lnTo>
                <a:lnTo>
                  <a:pt x="6081705" y="6707184"/>
                </a:lnTo>
                <a:lnTo>
                  <a:pt x="6086468" y="6686546"/>
                </a:lnTo>
                <a:lnTo>
                  <a:pt x="6088055" y="6686546"/>
                </a:lnTo>
                <a:lnTo>
                  <a:pt x="6088055" y="6684959"/>
                </a:lnTo>
                <a:close/>
                <a:moveTo>
                  <a:pt x="6137500" y="6681783"/>
                </a:moveTo>
                <a:cubicBezTo>
                  <a:pt x="6135252" y="6682101"/>
                  <a:pt x="6133647" y="6682101"/>
                  <a:pt x="6131078" y="6682736"/>
                </a:cubicBezTo>
                <a:cubicBezTo>
                  <a:pt x="6123373" y="6684958"/>
                  <a:pt x="6116630" y="6689086"/>
                  <a:pt x="6120162" y="6699246"/>
                </a:cubicBezTo>
                <a:cubicBezTo>
                  <a:pt x="6122409" y="6708453"/>
                  <a:pt x="6129152" y="6710358"/>
                  <a:pt x="6136536" y="6708771"/>
                </a:cubicBezTo>
                <a:cubicBezTo>
                  <a:pt x="6140389" y="6707818"/>
                  <a:pt x="6142637" y="6706231"/>
                  <a:pt x="6145205" y="6703373"/>
                </a:cubicBezTo>
                <a:cubicBezTo>
                  <a:pt x="6145205" y="6703373"/>
                  <a:pt x="6145205" y="6703373"/>
                  <a:pt x="6143279" y="6697658"/>
                </a:cubicBezTo>
                <a:cubicBezTo>
                  <a:pt x="6143279" y="6697658"/>
                  <a:pt x="6143279" y="6697658"/>
                  <a:pt x="6142316" y="6697658"/>
                </a:cubicBezTo>
                <a:cubicBezTo>
                  <a:pt x="6142637" y="6701468"/>
                  <a:pt x="6139105" y="6704961"/>
                  <a:pt x="6136215" y="6705596"/>
                </a:cubicBezTo>
                <a:cubicBezTo>
                  <a:pt x="6131399" y="6706548"/>
                  <a:pt x="6126583" y="6703056"/>
                  <a:pt x="6126262" y="6698293"/>
                </a:cubicBezTo>
                <a:cubicBezTo>
                  <a:pt x="6126262" y="6698293"/>
                  <a:pt x="6126262" y="6698293"/>
                  <a:pt x="6138784" y="6695436"/>
                </a:cubicBezTo>
                <a:cubicBezTo>
                  <a:pt x="6138784" y="6695436"/>
                  <a:pt x="6138784" y="6695436"/>
                  <a:pt x="6139747" y="6696388"/>
                </a:cubicBezTo>
                <a:cubicBezTo>
                  <a:pt x="6139747" y="6696388"/>
                  <a:pt x="6139747" y="6696388"/>
                  <a:pt x="6141031" y="6696071"/>
                </a:cubicBezTo>
                <a:cubicBezTo>
                  <a:pt x="6141031" y="6696071"/>
                  <a:pt x="6141031" y="6696071"/>
                  <a:pt x="6139747" y="6690356"/>
                </a:cubicBezTo>
                <a:cubicBezTo>
                  <a:pt x="6139747" y="6690356"/>
                  <a:pt x="6139747" y="6690356"/>
                  <a:pt x="6138463" y="6690673"/>
                </a:cubicBezTo>
                <a:cubicBezTo>
                  <a:pt x="6138463" y="6690673"/>
                  <a:pt x="6138463" y="6690673"/>
                  <a:pt x="6137500" y="6692896"/>
                </a:cubicBezTo>
                <a:cubicBezTo>
                  <a:pt x="6137500" y="6692896"/>
                  <a:pt x="6137500" y="6692896"/>
                  <a:pt x="6124978" y="6695436"/>
                </a:cubicBezTo>
                <a:cubicBezTo>
                  <a:pt x="6123694" y="6691626"/>
                  <a:pt x="6126262" y="6686863"/>
                  <a:pt x="6130436" y="6685593"/>
                </a:cubicBezTo>
                <a:cubicBezTo>
                  <a:pt x="6133326" y="6684958"/>
                  <a:pt x="6136215" y="6685593"/>
                  <a:pt x="6137821" y="6687816"/>
                </a:cubicBezTo>
                <a:cubicBezTo>
                  <a:pt x="6137821" y="6687816"/>
                  <a:pt x="6137821" y="6687816"/>
                  <a:pt x="6139105" y="6687181"/>
                </a:cubicBezTo>
                <a:cubicBezTo>
                  <a:pt x="6139105" y="6687181"/>
                  <a:pt x="6139105" y="6687181"/>
                  <a:pt x="6137500" y="6681783"/>
                </a:cubicBezTo>
                <a:close/>
                <a:moveTo>
                  <a:pt x="6053130" y="6672258"/>
                </a:moveTo>
                <a:lnTo>
                  <a:pt x="6051542" y="6673846"/>
                </a:lnTo>
                <a:lnTo>
                  <a:pt x="6053130" y="6675433"/>
                </a:lnTo>
                <a:lnTo>
                  <a:pt x="6038842" y="6691308"/>
                </a:lnTo>
                <a:lnTo>
                  <a:pt x="6037255" y="6689721"/>
                </a:lnTo>
                <a:lnTo>
                  <a:pt x="6035668" y="6691308"/>
                </a:lnTo>
                <a:lnTo>
                  <a:pt x="6042018" y="6694483"/>
                </a:lnTo>
                <a:lnTo>
                  <a:pt x="6042018" y="6692896"/>
                </a:lnTo>
                <a:lnTo>
                  <a:pt x="6051542" y="6680196"/>
                </a:lnTo>
                <a:lnTo>
                  <a:pt x="6049955" y="6699246"/>
                </a:lnTo>
                <a:lnTo>
                  <a:pt x="6053130" y="6700833"/>
                </a:lnTo>
                <a:lnTo>
                  <a:pt x="6065830" y="6684958"/>
                </a:lnTo>
                <a:lnTo>
                  <a:pt x="6064243" y="6700833"/>
                </a:lnTo>
                <a:lnTo>
                  <a:pt x="6062656" y="6702421"/>
                </a:lnTo>
                <a:lnTo>
                  <a:pt x="6061068" y="6704008"/>
                </a:lnTo>
                <a:lnTo>
                  <a:pt x="6069005" y="6707183"/>
                </a:lnTo>
                <a:lnTo>
                  <a:pt x="6069005" y="6705596"/>
                </a:lnTo>
                <a:lnTo>
                  <a:pt x="6067418" y="6704008"/>
                </a:lnTo>
                <a:lnTo>
                  <a:pt x="6070593" y="6681783"/>
                </a:lnTo>
                <a:lnTo>
                  <a:pt x="6072180" y="6681783"/>
                </a:lnTo>
                <a:lnTo>
                  <a:pt x="6072180" y="6680196"/>
                </a:lnTo>
                <a:lnTo>
                  <a:pt x="6065830" y="6677021"/>
                </a:lnTo>
                <a:lnTo>
                  <a:pt x="6064243" y="6678608"/>
                </a:lnTo>
                <a:lnTo>
                  <a:pt x="6065830" y="6678608"/>
                </a:lnTo>
                <a:lnTo>
                  <a:pt x="6056306" y="6689721"/>
                </a:lnTo>
                <a:lnTo>
                  <a:pt x="6057893" y="6673846"/>
                </a:lnTo>
                <a:close/>
                <a:moveTo>
                  <a:pt x="6175023" y="6664321"/>
                </a:moveTo>
                <a:cubicBezTo>
                  <a:pt x="6154730" y="6675963"/>
                  <a:pt x="6154730" y="6675963"/>
                  <a:pt x="6154730" y="6675963"/>
                </a:cubicBezTo>
                <a:cubicBezTo>
                  <a:pt x="6155052" y="6677221"/>
                  <a:pt x="6155052" y="6677221"/>
                  <a:pt x="6155052" y="6677221"/>
                </a:cubicBezTo>
                <a:cubicBezTo>
                  <a:pt x="6156985" y="6677221"/>
                  <a:pt x="6156985" y="6677221"/>
                  <a:pt x="6156985" y="6677221"/>
                </a:cubicBezTo>
                <a:cubicBezTo>
                  <a:pt x="6166970" y="6696414"/>
                  <a:pt x="6166970" y="6696414"/>
                  <a:pt x="6166970" y="6696414"/>
                </a:cubicBezTo>
                <a:cubicBezTo>
                  <a:pt x="6166326" y="6697988"/>
                  <a:pt x="6166326" y="6697988"/>
                  <a:pt x="6166326" y="6697988"/>
                </a:cubicBezTo>
                <a:lnTo>
                  <a:pt x="6167292" y="6699246"/>
                </a:lnTo>
                <a:cubicBezTo>
                  <a:pt x="6174378" y="6695471"/>
                  <a:pt x="6174378" y="6695471"/>
                  <a:pt x="6174378" y="6695471"/>
                </a:cubicBezTo>
                <a:cubicBezTo>
                  <a:pt x="6173734" y="6694841"/>
                  <a:pt x="6173734" y="6694841"/>
                  <a:pt x="6173734" y="6694841"/>
                </a:cubicBezTo>
                <a:cubicBezTo>
                  <a:pt x="6171802" y="6694527"/>
                  <a:pt x="6171802" y="6694527"/>
                  <a:pt x="6171802" y="6694527"/>
                </a:cubicBezTo>
                <a:cubicBezTo>
                  <a:pt x="6166970" y="6684458"/>
                  <a:pt x="6166970" y="6684458"/>
                  <a:pt x="6166970" y="6684458"/>
                </a:cubicBezTo>
                <a:cubicBezTo>
                  <a:pt x="6166970" y="6684458"/>
                  <a:pt x="6170835" y="6681626"/>
                  <a:pt x="6173734" y="6680997"/>
                </a:cubicBezTo>
                <a:cubicBezTo>
                  <a:pt x="6175023" y="6680997"/>
                  <a:pt x="6176955" y="6680997"/>
                  <a:pt x="6176955" y="6680997"/>
                </a:cubicBezTo>
                <a:cubicBezTo>
                  <a:pt x="6174378" y="6675963"/>
                  <a:pt x="6174378" y="6675963"/>
                  <a:pt x="6174378" y="6675963"/>
                </a:cubicBezTo>
                <a:cubicBezTo>
                  <a:pt x="6174378" y="6675963"/>
                  <a:pt x="6173412" y="6677536"/>
                  <a:pt x="6172446" y="6678165"/>
                </a:cubicBezTo>
                <a:cubicBezTo>
                  <a:pt x="6170513" y="6680053"/>
                  <a:pt x="6165360" y="6681626"/>
                  <a:pt x="6165360" y="6681626"/>
                </a:cubicBezTo>
                <a:cubicBezTo>
                  <a:pt x="6161816" y="6674704"/>
                  <a:pt x="6161816" y="6674704"/>
                  <a:pt x="6161816" y="6674704"/>
                </a:cubicBezTo>
                <a:cubicBezTo>
                  <a:pt x="6161816" y="6674704"/>
                  <a:pt x="6166648" y="6671243"/>
                  <a:pt x="6169869" y="6670299"/>
                </a:cubicBezTo>
                <a:cubicBezTo>
                  <a:pt x="6170835" y="6669985"/>
                  <a:pt x="6173090" y="6669670"/>
                  <a:pt x="6173090" y="6669670"/>
                </a:cubicBezTo>
                <a:cubicBezTo>
                  <a:pt x="6173090" y="6669670"/>
                  <a:pt x="6173090" y="6668097"/>
                  <a:pt x="6173412" y="6667468"/>
                </a:cubicBezTo>
                <a:cubicBezTo>
                  <a:pt x="6173734" y="6666209"/>
                  <a:pt x="6175023" y="6664321"/>
                  <a:pt x="6175023" y="6664321"/>
                </a:cubicBezTo>
                <a:close/>
                <a:moveTo>
                  <a:pt x="6030390" y="6663090"/>
                </a:moveTo>
                <a:cubicBezTo>
                  <a:pt x="6032518" y="6661940"/>
                  <a:pt x="6034976" y="6661463"/>
                  <a:pt x="6037104" y="6663368"/>
                </a:cubicBezTo>
                <a:cubicBezTo>
                  <a:pt x="6037761" y="6664003"/>
                  <a:pt x="6037761" y="6664003"/>
                  <a:pt x="6037761" y="6664003"/>
                </a:cubicBezTo>
                <a:cubicBezTo>
                  <a:pt x="6042019" y="6668131"/>
                  <a:pt x="6036449" y="6675116"/>
                  <a:pt x="6035139" y="6676386"/>
                </a:cubicBezTo>
                <a:cubicBezTo>
                  <a:pt x="6034157" y="6677021"/>
                  <a:pt x="6030880" y="6680196"/>
                  <a:pt x="6027605" y="6680196"/>
                </a:cubicBezTo>
                <a:cubicBezTo>
                  <a:pt x="6025966" y="6680196"/>
                  <a:pt x="6024656" y="6679879"/>
                  <a:pt x="6023674" y="6678609"/>
                </a:cubicBezTo>
                <a:cubicBezTo>
                  <a:pt x="6023347" y="6678291"/>
                  <a:pt x="6023347" y="6678291"/>
                  <a:pt x="6023347" y="6678291"/>
                </a:cubicBezTo>
                <a:cubicBezTo>
                  <a:pt x="6022035" y="6677339"/>
                  <a:pt x="6021709" y="6676386"/>
                  <a:pt x="6021381" y="6675116"/>
                </a:cubicBezTo>
                <a:cubicBezTo>
                  <a:pt x="6021381" y="6672259"/>
                  <a:pt x="6024001" y="6668766"/>
                  <a:pt x="6025640" y="6666861"/>
                </a:cubicBezTo>
                <a:cubicBezTo>
                  <a:pt x="6026459" y="6666067"/>
                  <a:pt x="6028260" y="6664241"/>
                  <a:pt x="6030390" y="6663090"/>
                </a:cubicBezTo>
                <a:close/>
                <a:moveTo>
                  <a:pt x="6030111" y="6659872"/>
                </a:moveTo>
                <a:cubicBezTo>
                  <a:pt x="6026346" y="6660186"/>
                  <a:pt x="6022895" y="6662383"/>
                  <a:pt x="6020698" y="6665835"/>
                </a:cubicBezTo>
                <a:cubicBezTo>
                  <a:pt x="6016617" y="6670856"/>
                  <a:pt x="6016617" y="6677446"/>
                  <a:pt x="6021324" y="6682153"/>
                </a:cubicBezTo>
                <a:cubicBezTo>
                  <a:pt x="6021324" y="6682153"/>
                  <a:pt x="6021324" y="6682153"/>
                  <a:pt x="6021324" y="6682467"/>
                </a:cubicBezTo>
                <a:cubicBezTo>
                  <a:pt x="6021324" y="6682467"/>
                  <a:pt x="6021324" y="6682467"/>
                  <a:pt x="6021639" y="6682467"/>
                </a:cubicBezTo>
                <a:cubicBezTo>
                  <a:pt x="6026659" y="6686546"/>
                  <a:pt x="6033250" y="6686546"/>
                  <a:pt x="6038270" y="6682153"/>
                </a:cubicBezTo>
                <a:cubicBezTo>
                  <a:pt x="6041409" y="6679642"/>
                  <a:pt x="6042978" y="6676190"/>
                  <a:pt x="6043292" y="6672425"/>
                </a:cubicBezTo>
                <a:cubicBezTo>
                  <a:pt x="6043605" y="6668973"/>
                  <a:pt x="6042664" y="6665835"/>
                  <a:pt x="6040467" y="6663638"/>
                </a:cubicBezTo>
                <a:cubicBezTo>
                  <a:pt x="6040154" y="6663010"/>
                  <a:pt x="6040154" y="6663010"/>
                  <a:pt x="6040154" y="6663010"/>
                </a:cubicBezTo>
                <a:cubicBezTo>
                  <a:pt x="6039840" y="6662696"/>
                  <a:pt x="6039840" y="6662696"/>
                  <a:pt x="6039840" y="6662696"/>
                </a:cubicBezTo>
                <a:cubicBezTo>
                  <a:pt x="6039526" y="6662383"/>
                  <a:pt x="6039526" y="6662383"/>
                  <a:pt x="6039526" y="6662383"/>
                </a:cubicBezTo>
                <a:cubicBezTo>
                  <a:pt x="6037015" y="6660186"/>
                  <a:pt x="6033877" y="6659558"/>
                  <a:pt x="6030111" y="6659872"/>
                </a:cubicBezTo>
                <a:close/>
                <a:moveTo>
                  <a:pt x="6187938" y="6653208"/>
                </a:moveTo>
                <a:cubicBezTo>
                  <a:pt x="6186092" y="6654812"/>
                  <a:pt x="6184553" y="6655774"/>
                  <a:pt x="6183014" y="6657377"/>
                </a:cubicBezTo>
                <a:cubicBezTo>
                  <a:pt x="6177474" y="6662829"/>
                  <a:pt x="6173780" y="6669885"/>
                  <a:pt x="6180859" y="6677582"/>
                </a:cubicBezTo>
                <a:cubicBezTo>
                  <a:pt x="6187323" y="6684958"/>
                  <a:pt x="6194094" y="6683034"/>
                  <a:pt x="6199634" y="6677582"/>
                </a:cubicBezTo>
                <a:cubicBezTo>
                  <a:pt x="6202404" y="6675016"/>
                  <a:pt x="6203635" y="6672771"/>
                  <a:pt x="6203943" y="6668602"/>
                </a:cubicBezTo>
                <a:cubicBezTo>
                  <a:pt x="6203943" y="6668602"/>
                  <a:pt x="6203943" y="6668602"/>
                  <a:pt x="6200558" y="6664112"/>
                </a:cubicBezTo>
                <a:cubicBezTo>
                  <a:pt x="6200558" y="6664112"/>
                  <a:pt x="6200558" y="6664112"/>
                  <a:pt x="6199634" y="6664754"/>
                </a:cubicBezTo>
                <a:cubicBezTo>
                  <a:pt x="6201173" y="6668281"/>
                  <a:pt x="6199942" y="6673092"/>
                  <a:pt x="6197480" y="6675337"/>
                </a:cubicBezTo>
                <a:cubicBezTo>
                  <a:pt x="6194094" y="6678865"/>
                  <a:pt x="6188246" y="6677903"/>
                  <a:pt x="6186092" y="6673734"/>
                </a:cubicBezTo>
                <a:cubicBezTo>
                  <a:pt x="6186092" y="6673734"/>
                  <a:pt x="6186092" y="6673734"/>
                  <a:pt x="6195325" y="6664433"/>
                </a:cubicBezTo>
                <a:cubicBezTo>
                  <a:pt x="6195325" y="6664433"/>
                  <a:pt x="6195325" y="6664433"/>
                  <a:pt x="6196864" y="6664754"/>
                </a:cubicBezTo>
                <a:cubicBezTo>
                  <a:pt x="6196864" y="6664754"/>
                  <a:pt x="6196864" y="6664754"/>
                  <a:pt x="6197788" y="6663792"/>
                </a:cubicBezTo>
                <a:cubicBezTo>
                  <a:pt x="6197788" y="6663792"/>
                  <a:pt x="6197788" y="6663792"/>
                  <a:pt x="6193786" y="6659622"/>
                </a:cubicBezTo>
                <a:cubicBezTo>
                  <a:pt x="6193786" y="6659622"/>
                  <a:pt x="6193786" y="6659622"/>
                  <a:pt x="6193171" y="6660585"/>
                </a:cubicBezTo>
                <a:cubicBezTo>
                  <a:pt x="6193171" y="6660585"/>
                  <a:pt x="6193171" y="6660585"/>
                  <a:pt x="6193171" y="6663150"/>
                </a:cubicBezTo>
                <a:cubicBezTo>
                  <a:pt x="6193171" y="6663150"/>
                  <a:pt x="6193171" y="6663150"/>
                  <a:pt x="6183937" y="6671489"/>
                </a:cubicBezTo>
                <a:cubicBezTo>
                  <a:pt x="6180859" y="6668602"/>
                  <a:pt x="6180552" y="6663150"/>
                  <a:pt x="6183937" y="6660264"/>
                </a:cubicBezTo>
                <a:cubicBezTo>
                  <a:pt x="6185784" y="6658340"/>
                  <a:pt x="6188554" y="6657698"/>
                  <a:pt x="6191324" y="6658660"/>
                </a:cubicBezTo>
                <a:cubicBezTo>
                  <a:pt x="6191324" y="6658660"/>
                  <a:pt x="6191324" y="6658660"/>
                  <a:pt x="6191940" y="6657377"/>
                </a:cubicBezTo>
                <a:cubicBezTo>
                  <a:pt x="6191940" y="6657377"/>
                  <a:pt x="6191940" y="6657377"/>
                  <a:pt x="6187938" y="6653208"/>
                </a:cubicBezTo>
                <a:close/>
                <a:moveTo>
                  <a:pt x="6196845" y="6642096"/>
                </a:moveTo>
                <a:cubicBezTo>
                  <a:pt x="6191242" y="6649399"/>
                  <a:pt x="6191242" y="6649399"/>
                  <a:pt x="6191242" y="6649399"/>
                </a:cubicBezTo>
                <a:cubicBezTo>
                  <a:pt x="6192799" y="6650351"/>
                  <a:pt x="6192799" y="6650351"/>
                  <a:pt x="6192799" y="6650351"/>
                </a:cubicBezTo>
                <a:cubicBezTo>
                  <a:pt x="6194355" y="6649399"/>
                  <a:pt x="6194355" y="6649399"/>
                  <a:pt x="6194355" y="6649399"/>
                </a:cubicBezTo>
                <a:cubicBezTo>
                  <a:pt x="6210230" y="6662734"/>
                  <a:pt x="6210230" y="6662734"/>
                  <a:pt x="6210230" y="6662734"/>
                </a:cubicBezTo>
                <a:cubicBezTo>
                  <a:pt x="6209919" y="6664639"/>
                  <a:pt x="6209919" y="6664639"/>
                  <a:pt x="6209919" y="6664639"/>
                </a:cubicBezTo>
                <a:lnTo>
                  <a:pt x="6210541" y="6665909"/>
                </a:lnTo>
                <a:cubicBezTo>
                  <a:pt x="6222992" y="6651304"/>
                  <a:pt x="6222992" y="6651304"/>
                  <a:pt x="6222992" y="6651304"/>
                </a:cubicBezTo>
                <a:cubicBezTo>
                  <a:pt x="6220191" y="6644319"/>
                  <a:pt x="6220191" y="6644319"/>
                  <a:pt x="6220191" y="6644319"/>
                </a:cubicBezTo>
                <a:cubicBezTo>
                  <a:pt x="6218323" y="6646224"/>
                  <a:pt x="6218323" y="6646224"/>
                  <a:pt x="6218323" y="6646224"/>
                </a:cubicBezTo>
                <a:cubicBezTo>
                  <a:pt x="6218323" y="6646224"/>
                  <a:pt x="6218946" y="6649081"/>
                  <a:pt x="6218946" y="6650669"/>
                </a:cubicBezTo>
                <a:cubicBezTo>
                  <a:pt x="6218323" y="6654162"/>
                  <a:pt x="6213654" y="6658607"/>
                  <a:pt x="6213654" y="6658607"/>
                </a:cubicBezTo>
                <a:cubicBezTo>
                  <a:pt x="6197468" y="6644954"/>
                  <a:pt x="6197468" y="6644954"/>
                  <a:pt x="6197468" y="6644954"/>
                </a:cubicBezTo>
                <a:cubicBezTo>
                  <a:pt x="6198090" y="6643049"/>
                  <a:pt x="6198090" y="6643049"/>
                  <a:pt x="6198090" y="6643049"/>
                </a:cubicBezTo>
                <a:cubicBezTo>
                  <a:pt x="6196845" y="6642096"/>
                  <a:pt x="6196845" y="6642096"/>
                  <a:pt x="6196845" y="6642096"/>
                </a:cubicBezTo>
                <a:close/>
                <a:moveTo>
                  <a:pt x="6013443" y="6635746"/>
                </a:moveTo>
                <a:lnTo>
                  <a:pt x="6013443" y="6637334"/>
                </a:lnTo>
                <a:lnTo>
                  <a:pt x="5995980" y="6650034"/>
                </a:lnTo>
                <a:lnTo>
                  <a:pt x="5994393" y="6648446"/>
                </a:lnTo>
                <a:lnTo>
                  <a:pt x="5992806" y="6650034"/>
                </a:lnTo>
                <a:lnTo>
                  <a:pt x="5997568" y="6654797"/>
                </a:lnTo>
                <a:lnTo>
                  <a:pt x="5999156" y="6654797"/>
                </a:lnTo>
                <a:lnTo>
                  <a:pt x="5999156" y="6651621"/>
                </a:lnTo>
                <a:lnTo>
                  <a:pt x="6011855" y="6643684"/>
                </a:lnTo>
                <a:lnTo>
                  <a:pt x="6005506" y="6665909"/>
                </a:lnTo>
                <a:lnTo>
                  <a:pt x="6008680" y="6669084"/>
                </a:lnTo>
                <a:lnTo>
                  <a:pt x="6024555" y="6653209"/>
                </a:lnTo>
                <a:lnTo>
                  <a:pt x="6026143" y="6651621"/>
                </a:lnTo>
                <a:lnTo>
                  <a:pt x="6027731" y="6651621"/>
                </a:lnTo>
                <a:lnTo>
                  <a:pt x="6024555" y="6646859"/>
                </a:lnTo>
                <a:lnTo>
                  <a:pt x="6022968" y="6648446"/>
                </a:lnTo>
                <a:lnTo>
                  <a:pt x="6022968" y="6650034"/>
                </a:lnTo>
                <a:lnTo>
                  <a:pt x="6011855" y="6661147"/>
                </a:lnTo>
                <a:lnTo>
                  <a:pt x="6016618" y="6638921"/>
                </a:lnTo>
                <a:lnTo>
                  <a:pt x="6015031" y="6635746"/>
                </a:lnTo>
                <a:close/>
                <a:moveTo>
                  <a:pt x="5999458" y="6630479"/>
                </a:moveTo>
                <a:cubicBezTo>
                  <a:pt x="5998324" y="6631200"/>
                  <a:pt x="5997567" y="6633004"/>
                  <a:pt x="5998324" y="6634809"/>
                </a:cubicBezTo>
                <a:cubicBezTo>
                  <a:pt x="5999079" y="6636613"/>
                  <a:pt x="6001348" y="6637334"/>
                  <a:pt x="6003237" y="6636613"/>
                </a:cubicBezTo>
                <a:cubicBezTo>
                  <a:pt x="6004749" y="6635891"/>
                  <a:pt x="6005506" y="6633726"/>
                  <a:pt x="6004749" y="6632283"/>
                </a:cubicBezTo>
                <a:cubicBezTo>
                  <a:pt x="6003616" y="6630479"/>
                  <a:pt x="6001348" y="6629396"/>
                  <a:pt x="5999458" y="6630479"/>
                </a:cubicBezTo>
                <a:close/>
                <a:moveTo>
                  <a:pt x="6207117" y="6626221"/>
                </a:moveTo>
                <a:lnTo>
                  <a:pt x="6203942" y="6632571"/>
                </a:lnTo>
                <a:lnTo>
                  <a:pt x="6203942" y="6634159"/>
                </a:lnTo>
                <a:lnTo>
                  <a:pt x="6207117" y="6632571"/>
                </a:lnTo>
                <a:lnTo>
                  <a:pt x="6224580" y="6643684"/>
                </a:lnTo>
                <a:lnTo>
                  <a:pt x="6224580" y="6645271"/>
                </a:lnTo>
                <a:lnTo>
                  <a:pt x="6226168" y="6645271"/>
                </a:lnTo>
                <a:lnTo>
                  <a:pt x="6230930" y="6637334"/>
                </a:lnTo>
                <a:lnTo>
                  <a:pt x="6229343" y="6637334"/>
                </a:lnTo>
                <a:lnTo>
                  <a:pt x="6227755" y="6638921"/>
                </a:lnTo>
                <a:lnTo>
                  <a:pt x="6207117" y="6627809"/>
                </a:lnTo>
                <a:lnTo>
                  <a:pt x="6208705" y="6626221"/>
                </a:lnTo>
                <a:close/>
                <a:moveTo>
                  <a:pt x="6002331" y="6615108"/>
                </a:moveTo>
                <a:lnTo>
                  <a:pt x="6002331" y="6616696"/>
                </a:lnTo>
                <a:lnTo>
                  <a:pt x="5983280" y="6626221"/>
                </a:lnTo>
                <a:lnTo>
                  <a:pt x="5981693" y="6624634"/>
                </a:lnTo>
                <a:lnTo>
                  <a:pt x="5980106" y="6624634"/>
                </a:lnTo>
                <a:lnTo>
                  <a:pt x="5983280" y="6632571"/>
                </a:lnTo>
                <a:lnTo>
                  <a:pt x="5984868" y="6632571"/>
                </a:lnTo>
                <a:lnTo>
                  <a:pt x="5984868" y="6630984"/>
                </a:lnTo>
                <a:lnTo>
                  <a:pt x="6003918" y="6621458"/>
                </a:lnTo>
                <a:lnTo>
                  <a:pt x="6005507" y="6623046"/>
                </a:lnTo>
                <a:lnTo>
                  <a:pt x="6007094" y="6621458"/>
                </a:lnTo>
                <a:lnTo>
                  <a:pt x="6003918" y="6615108"/>
                </a:lnTo>
                <a:close/>
                <a:moveTo>
                  <a:pt x="6217912" y="6602408"/>
                </a:moveTo>
                <a:cubicBezTo>
                  <a:pt x="6216642" y="6604272"/>
                  <a:pt x="6215690" y="6605514"/>
                  <a:pt x="6214737" y="6607999"/>
                </a:cubicBezTo>
                <a:cubicBezTo>
                  <a:pt x="6211562" y="6615143"/>
                  <a:pt x="6210292" y="6622908"/>
                  <a:pt x="6219817" y="6626945"/>
                </a:cubicBezTo>
                <a:cubicBezTo>
                  <a:pt x="6229660" y="6630983"/>
                  <a:pt x="6235058" y="6626324"/>
                  <a:pt x="6238550" y="6619802"/>
                </a:cubicBezTo>
                <a:cubicBezTo>
                  <a:pt x="6240138" y="6616075"/>
                  <a:pt x="6240455" y="6613279"/>
                  <a:pt x="6239503" y="6609241"/>
                </a:cubicBezTo>
                <a:cubicBezTo>
                  <a:pt x="6239503" y="6609241"/>
                  <a:pt x="6239503" y="6609241"/>
                  <a:pt x="6234423" y="6607067"/>
                </a:cubicBezTo>
                <a:cubicBezTo>
                  <a:pt x="6234423" y="6607067"/>
                  <a:pt x="6234423" y="6607067"/>
                  <a:pt x="6233470" y="6607999"/>
                </a:cubicBezTo>
                <a:cubicBezTo>
                  <a:pt x="6236328" y="6610794"/>
                  <a:pt x="6236963" y="6614832"/>
                  <a:pt x="6235693" y="6617628"/>
                </a:cubicBezTo>
                <a:cubicBezTo>
                  <a:pt x="6233470" y="6621976"/>
                  <a:pt x="6225215" y="6622908"/>
                  <a:pt x="6221722" y="6620112"/>
                </a:cubicBezTo>
                <a:cubicBezTo>
                  <a:pt x="6217912" y="6617317"/>
                  <a:pt x="6214737" y="6613900"/>
                  <a:pt x="6216642" y="6609863"/>
                </a:cubicBezTo>
                <a:cubicBezTo>
                  <a:pt x="6217912" y="6607378"/>
                  <a:pt x="6220135" y="6605825"/>
                  <a:pt x="6222992" y="6605825"/>
                </a:cubicBezTo>
                <a:cubicBezTo>
                  <a:pt x="6222992" y="6605825"/>
                  <a:pt x="6222992" y="6605825"/>
                  <a:pt x="6223310" y="6604272"/>
                </a:cubicBezTo>
                <a:cubicBezTo>
                  <a:pt x="6223310" y="6604272"/>
                  <a:pt x="6223310" y="6604272"/>
                  <a:pt x="6217912" y="6602408"/>
                </a:cubicBezTo>
                <a:close/>
                <a:moveTo>
                  <a:pt x="6129330" y="6599233"/>
                </a:moveTo>
                <a:cubicBezTo>
                  <a:pt x="6133335" y="6599233"/>
                  <a:pt x="6143192" y="6599233"/>
                  <a:pt x="6149968" y="6599233"/>
                </a:cubicBezTo>
                <a:cubicBezTo>
                  <a:pt x="6142884" y="6614711"/>
                  <a:pt x="6135799" y="6628900"/>
                  <a:pt x="6129330" y="6640508"/>
                </a:cubicBezTo>
                <a:cubicBezTo>
                  <a:pt x="6129330" y="6625353"/>
                  <a:pt x="6129330" y="6604393"/>
                  <a:pt x="6129330" y="6599233"/>
                </a:cubicBezTo>
                <a:close/>
                <a:moveTo>
                  <a:pt x="6065830" y="6599233"/>
                </a:moveTo>
                <a:cubicBezTo>
                  <a:pt x="6073348" y="6599233"/>
                  <a:pt x="6083480" y="6599233"/>
                  <a:pt x="6088055" y="6599233"/>
                </a:cubicBezTo>
                <a:cubicBezTo>
                  <a:pt x="6088055" y="6604393"/>
                  <a:pt x="6088055" y="6625353"/>
                  <a:pt x="6088055" y="6640508"/>
                </a:cubicBezTo>
                <a:cubicBezTo>
                  <a:pt x="6080866" y="6628900"/>
                  <a:pt x="6073348" y="6614711"/>
                  <a:pt x="6065830" y="6599233"/>
                </a:cubicBezTo>
                <a:close/>
                <a:moveTo>
                  <a:pt x="5985060" y="6592919"/>
                </a:moveTo>
                <a:cubicBezTo>
                  <a:pt x="5975325" y="6595487"/>
                  <a:pt x="5973756" y="6602551"/>
                  <a:pt x="5975325" y="6609935"/>
                </a:cubicBezTo>
                <a:cubicBezTo>
                  <a:pt x="5976267" y="6613788"/>
                  <a:pt x="5977838" y="6616036"/>
                  <a:pt x="5980978" y="6618283"/>
                </a:cubicBezTo>
                <a:cubicBezTo>
                  <a:pt x="5980978" y="6618283"/>
                  <a:pt x="5980978" y="6618283"/>
                  <a:pt x="5986630" y="6616999"/>
                </a:cubicBezTo>
                <a:cubicBezTo>
                  <a:pt x="5986630" y="6616999"/>
                  <a:pt x="5986630" y="6616999"/>
                  <a:pt x="5986630" y="6616036"/>
                </a:cubicBezTo>
                <a:cubicBezTo>
                  <a:pt x="5982862" y="6615715"/>
                  <a:pt x="5979094" y="6612183"/>
                  <a:pt x="5978465" y="6609293"/>
                </a:cubicBezTo>
                <a:cubicBezTo>
                  <a:pt x="5977523" y="6604477"/>
                  <a:pt x="5980978" y="6599661"/>
                  <a:pt x="5985688" y="6599340"/>
                </a:cubicBezTo>
                <a:cubicBezTo>
                  <a:pt x="5985688" y="6599340"/>
                  <a:pt x="5985688" y="6599340"/>
                  <a:pt x="5988828" y="6611862"/>
                </a:cubicBezTo>
                <a:cubicBezTo>
                  <a:pt x="5988828" y="6611862"/>
                  <a:pt x="5988828" y="6611862"/>
                  <a:pt x="5987886" y="6613146"/>
                </a:cubicBezTo>
                <a:cubicBezTo>
                  <a:pt x="5987886" y="6613146"/>
                  <a:pt x="5987886" y="6613146"/>
                  <a:pt x="5988200" y="6614430"/>
                </a:cubicBezTo>
                <a:cubicBezTo>
                  <a:pt x="5988200" y="6614430"/>
                  <a:pt x="5988200" y="6614430"/>
                  <a:pt x="5994166" y="6612825"/>
                </a:cubicBezTo>
                <a:cubicBezTo>
                  <a:pt x="5994166" y="6612825"/>
                  <a:pt x="5994166" y="6612825"/>
                  <a:pt x="5993538" y="6611541"/>
                </a:cubicBezTo>
                <a:cubicBezTo>
                  <a:pt x="5993538" y="6611541"/>
                  <a:pt x="5993538" y="6611541"/>
                  <a:pt x="5991340" y="6610578"/>
                </a:cubicBezTo>
                <a:cubicBezTo>
                  <a:pt x="5991340" y="6610578"/>
                  <a:pt x="5991340" y="6610578"/>
                  <a:pt x="5988828" y="6598377"/>
                </a:cubicBezTo>
                <a:cubicBezTo>
                  <a:pt x="5992597" y="6596772"/>
                  <a:pt x="5997307" y="6599019"/>
                  <a:pt x="5998249" y="6603193"/>
                </a:cubicBezTo>
                <a:cubicBezTo>
                  <a:pt x="5998877" y="6606083"/>
                  <a:pt x="5998249" y="6608972"/>
                  <a:pt x="5996365" y="6610899"/>
                </a:cubicBezTo>
                <a:cubicBezTo>
                  <a:pt x="5996365" y="6610899"/>
                  <a:pt x="5996365" y="6610899"/>
                  <a:pt x="5996992" y="6611862"/>
                </a:cubicBezTo>
                <a:cubicBezTo>
                  <a:pt x="5996992" y="6611862"/>
                  <a:pt x="5996992" y="6611862"/>
                  <a:pt x="6002330" y="6610257"/>
                </a:cubicBezTo>
                <a:cubicBezTo>
                  <a:pt x="6002017" y="6608009"/>
                  <a:pt x="6002017" y="6606404"/>
                  <a:pt x="6001388" y="6603835"/>
                </a:cubicBezTo>
                <a:cubicBezTo>
                  <a:pt x="5999190" y="6596130"/>
                  <a:pt x="5994794" y="6589708"/>
                  <a:pt x="5985060" y="6592919"/>
                </a:cubicBezTo>
                <a:close/>
                <a:moveTo>
                  <a:pt x="6218230" y="6591296"/>
                </a:moveTo>
                <a:lnTo>
                  <a:pt x="6216642" y="6599234"/>
                </a:lnTo>
                <a:lnTo>
                  <a:pt x="6218230" y="6599234"/>
                </a:lnTo>
                <a:lnTo>
                  <a:pt x="6219817" y="6597646"/>
                </a:lnTo>
                <a:lnTo>
                  <a:pt x="6240455" y="6600821"/>
                </a:lnTo>
                <a:lnTo>
                  <a:pt x="6240455" y="6602409"/>
                </a:lnTo>
                <a:lnTo>
                  <a:pt x="6242043" y="6603996"/>
                </a:lnTo>
                <a:lnTo>
                  <a:pt x="6243630" y="6594471"/>
                </a:lnTo>
                <a:lnTo>
                  <a:pt x="6242043" y="6596059"/>
                </a:lnTo>
                <a:lnTo>
                  <a:pt x="6219817" y="6592884"/>
                </a:lnTo>
                <a:lnTo>
                  <a:pt x="6219817" y="6591296"/>
                </a:lnTo>
                <a:close/>
                <a:moveTo>
                  <a:pt x="4811421" y="6570659"/>
                </a:moveTo>
                <a:cubicBezTo>
                  <a:pt x="4812046" y="6570659"/>
                  <a:pt x="4812046" y="6570659"/>
                  <a:pt x="4812359" y="6570659"/>
                </a:cubicBezTo>
                <a:cubicBezTo>
                  <a:pt x="4813298" y="6570659"/>
                  <a:pt x="4813298" y="6570987"/>
                  <a:pt x="4813298" y="6572952"/>
                </a:cubicBezTo>
                <a:lnTo>
                  <a:pt x="4813298" y="6576883"/>
                </a:lnTo>
                <a:cubicBezTo>
                  <a:pt x="4813298" y="6581797"/>
                  <a:pt x="4812673" y="6584090"/>
                  <a:pt x="4810796" y="6586056"/>
                </a:cubicBezTo>
                <a:cubicBezTo>
                  <a:pt x="4807980" y="6589332"/>
                  <a:pt x="4803602" y="6591297"/>
                  <a:pt x="4800166" y="6591297"/>
                </a:cubicBezTo>
                <a:cubicBezTo>
                  <a:pt x="4795787" y="6591297"/>
                  <a:pt x="4792659" y="6588349"/>
                  <a:pt x="4792659" y="6583763"/>
                </a:cubicBezTo>
                <a:cubicBezTo>
                  <a:pt x="4792659" y="6579832"/>
                  <a:pt x="4794536" y="6577211"/>
                  <a:pt x="4797977" y="6574918"/>
                </a:cubicBezTo>
                <a:cubicBezTo>
                  <a:pt x="4800789" y="6573280"/>
                  <a:pt x="4802978" y="6572625"/>
                  <a:pt x="4810169" y="6570987"/>
                </a:cubicBezTo>
                <a:cubicBezTo>
                  <a:pt x="4810169" y="6570987"/>
                  <a:pt x="4810169" y="6570987"/>
                  <a:pt x="4811421" y="6570659"/>
                </a:cubicBezTo>
                <a:close/>
                <a:moveTo>
                  <a:pt x="5974078" y="6569071"/>
                </a:moveTo>
                <a:cubicBezTo>
                  <a:pt x="5994394" y="6569721"/>
                  <a:pt x="5994394" y="6569721"/>
                  <a:pt x="5994394" y="6569721"/>
                </a:cubicBezTo>
                <a:cubicBezTo>
                  <a:pt x="5994072" y="6571994"/>
                  <a:pt x="5994394" y="6573293"/>
                  <a:pt x="5993749" y="6575566"/>
                </a:cubicBezTo>
                <a:cubicBezTo>
                  <a:pt x="5993103" y="6578488"/>
                  <a:pt x="5989557" y="6582710"/>
                  <a:pt x="5985364" y="6583035"/>
                </a:cubicBezTo>
                <a:cubicBezTo>
                  <a:pt x="5979237" y="6583359"/>
                  <a:pt x="5974400" y="6578164"/>
                  <a:pt x="5974078" y="6574267"/>
                </a:cubicBezTo>
                <a:cubicBezTo>
                  <a:pt x="5973756" y="6570045"/>
                  <a:pt x="5974078" y="6569071"/>
                  <a:pt x="5974078" y="6569071"/>
                </a:cubicBezTo>
                <a:close/>
                <a:moveTo>
                  <a:pt x="5970895" y="6561133"/>
                </a:moveTo>
                <a:cubicBezTo>
                  <a:pt x="5970895" y="6574627"/>
                  <a:pt x="5970895" y="6574627"/>
                  <a:pt x="5970895" y="6574627"/>
                </a:cubicBezTo>
                <a:cubicBezTo>
                  <a:pt x="5970581" y="6580732"/>
                  <a:pt x="5976858" y="6588121"/>
                  <a:pt x="5985016" y="6588121"/>
                </a:cubicBezTo>
                <a:cubicBezTo>
                  <a:pt x="5992548" y="6587479"/>
                  <a:pt x="5996313" y="6580089"/>
                  <a:pt x="5996628" y="6573342"/>
                </a:cubicBezTo>
                <a:cubicBezTo>
                  <a:pt x="5997568" y="6561776"/>
                  <a:pt x="5997568" y="6561776"/>
                  <a:pt x="5997568" y="6561776"/>
                </a:cubicBezTo>
                <a:lnTo>
                  <a:pt x="5996000" y="6561776"/>
                </a:lnTo>
                <a:cubicBezTo>
                  <a:pt x="5995058" y="6563382"/>
                  <a:pt x="5995058" y="6563382"/>
                  <a:pt x="5995058" y="6563382"/>
                </a:cubicBezTo>
                <a:cubicBezTo>
                  <a:pt x="5973718" y="6563061"/>
                  <a:pt x="5973718" y="6563061"/>
                  <a:pt x="5973718" y="6563061"/>
                </a:cubicBezTo>
                <a:cubicBezTo>
                  <a:pt x="5972463" y="6561133"/>
                  <a:pt x="5972463" y="6561133"/>
                  <a:pt x="5972463" y="6561133"/>
                </a:cubicBezTo>
                <a:cubicBezTo>
                  <a:pt x="5970895" y="6561133"/>
                  <a:pt x="5970895" y="6561133"/>
                  <a:pt x="5970895" y="6561133"/>
                </a:cubicBezTo>
                <a:close/>
                <a:moveTo>
                  <a:pt x="6218230" y="6559546"/>
                </a:moveTo>
                <a:cubicBezTo>
                  <a:pt x="6218230" y="6559546"/>
                  <a:pt x="6218230" y="6559546"/>
                  <a:pt x="6220070" y="6564826"/>
                </a:cubicBezTo>
                <a:cubicBezTo>
                  <a:pt x="6220070" y="6564826"/>
                  <a:pt x="6220070" y="6564826"/>
                  <a:pt x="6219764" y="6584394"/>
                </a:cubicBezTo>
                <a:lnTo>
                  <a:pt x="6218537" y="6588121"/>
                </a:lnTo>
                <a:cubicBezTo>
                  <a:pt x="6218537" y="6588121"/>
                  <a:pt x="6218537" y="6588121"/>
                  <a:pt x="6224364" y="6584394"/>
                </a:cubicBezTo>
                <a:cubicBezTo>
                  <a:pt x="6223751" y="6584394"/>
                  <a:pt x="6223137" y="6584083"/>
                  <a:pt x="6223137" y="6583773"/>
                </a:cubicBezTo>
                <a:cubicBezTo>
                  <a:pt x="6222524" y="6583152"/>
                  <a:pt x="6222830" y="6579735"/>
                  <a:pt x="6222830" y="6577561"/>
                </a:cubicBezTo>
                <a:cubicBezTo>
                  <a:pt x="6222830" y="6577561"/>
                  <a:pt x="6222830" y="6577561"/>
                  <a:pt x="6243685" y="6577250"/>
                </a:cubicBezTo>
                <a:cubicBezTo>
                  <a:pt x="6243685" y="6577250"/>
                  <a:pt x="6243685" y="6577250"/>
                  <a:pt x="6244605" y="6578803"/>
                </a:cubicBezTo>
                <a:cubicBezTo>
                  <a:pt x="6244605" y="6578803"/>
                  <a:pt x="6244605" y="6578803"/>
                  <a:pt x="6245218" y="6579114"/>
                </a:cubicBezTo>
                <a:cubicBezTo>
                  <a:pt x="6245218" y="6579114"/>
                  <a:pt x="6245218" y="6579114"/>
                  <a:pt x="6245218" y="6571349"/>
                </a:cubicBezTo>
                <a:cubicBezTo>
                  <a:pt x="6245218" y="6571349"/>
                  <a:pt x="6245218" y="6571349"/>
                  <a:pt x="6243992" y="6571349"/>
                </a:cubicBezTo>
                <a:cubicBezTo>
                  <a:pt x="6243992" y="6571349"/>
                  <a:pt x="6243992" y="6571349"/>
                  <a:pt x="6243685" y="6572281"/>
                </a:cubicBezTo>
                <a:cubicBezTo>
                  <a:pt x="6243685" y="6572281"/>
                  <a:pt x="6243685" y="6572281"/>
                  <a:pt x="6222524" y="6572591"/>
                </a:cubicBezTo>
                <a:cubicBezTo>
                  <a:pt x="6222524" y="6568243"/>
                  <a:pt x="6222524" y="6565137"/>
                  <a:pt x="6223444" y="6564516"/>
                </a:cubicBezTo>
                <a:cubicBezTo>
                  <a:pt x="6223751" y="6564205"/>
                  <a:pt x="6224364" y="6563895"/>
                  <a:pt x="6224977" y="6563895"/>
                </a:cubicBezTo>
                <a:cubicBezTo>
                  <a:pt x="6224977" y="6563895"/>
                  <a:pt x="6224977" y="6563895"/>
                  <a:pt x="6218230" y="6559546"/>
                </a:cubicBezTo>
                <a:close/>
                <a:moveTo>
                  <a:pt x="5983809" y="6552364"/>
                </a:moveTo>
                <a:cubicBezTo>
                  <a:pt x="5982298" y="6553120"/>
                  <a:pt x="5981692" y="6555010"/>
                  <a:pt x="5982298" y="6556900"/>
                </a:cubicBezTo>
                <a:cubicBezTo>
                  <a:pt x="5982902" y="6558790"/>
                  <a:pt x="5984717" y="6559546"/>
                  <a:pt x="5985926" y="6558790"/>
                </a:cubicBezTo>
                <a:cubicBezTo>
                  <a:pt x="5987437" y="6557278"/>
                  <a:pt x="5988043" y="6555388"/>
                  <a:pt x="5987437" y="6553498"/>
                </a:cubicBezTo>
                <a:cubicBezTo>
                  <a:pt x="5986834" y="6551986"/>
                  <a:pt x="5985018" y="6551608"/>
                  <a:pt x="5983809" y="6552364"/>
                </a:cubicBezTo>
                <a:close/>
                <a:moveTo>
                  <a:pt x="5026508" y="6543672"/>
                </a:moveTo>
                <a:cubicBezTo>
                  <a:pt x="5036386" y="6543672"/>
                  <a:pt x="5043486" y="6554080"/>
                  <a:pt x="5043486" y="6568904"/>
                </a:cubicBezTo>
                <a:cubicBezTo>
                  <a:pt x="5043486" y="6581520"/>
                  <a:pt x="5036696" y="6591297"/>
                  <a:pt x="5027743" y="6591297"/>
                </a:cubicBezTo>
                <a:cubicBezTo>
                  <a:pt x="5017557" y="6591297"/>
                  <a:pt x="5010148" y="6580889"/>
                  <a:pt x="5010148" y="6566696"/>
                </a:cubicBezTo>
                <a:cubicBezTo>
                  <a:pt x="5010148" y="6553450"/>
                  <a:pt x="5017248" y="6543672"/>
                  <a:pt x="5026508" y="6543672"/>
                </a:cubicBezTo>
                <a:close/>
                <a:moveTo>
                  <a:pt x="4954742" y="6543672"/>
                </a:moveTo>
                <a:cubicBezTo>
                  <a:pt x="4963220" y="6543672"/>
                  <a:pt x="4968873" y="6552679"/>
                  <a:pt x="4968873" y="6566831"/>
                </a:cubicBezTo>
                <a:cubicBezTo>
                  <a:pt x="4968873" y="6581627"/>
                  <a:pt x="4961336" y="6592885"/>
                  <a:pt x="4951602" y="6592885"/>
                </a:cubicBezTo>
                <a:cubicBezTo>
                  <a:pt x="4947520" y="6592885"/>
                  <a:pt x="4943121" y="6590312"/>
                  <a:pt x="4941867" y="6587739"/>
                </a:cubicBezTo>
                <a:cubicBezTo>
                  <a:pt x="4940924" y="6585166"/>
                  <a:pt x="4940297" y="6581627"/>
                  <a:pt x="4940297" y="6571334"/>
                </a:cubicBezTo>
                <a:cubicBezTo>
                  <a:pt x="4940297" y="6562971"/>
                  <a:pt x="4940924" y="6557503"/>
                  <a:pt x="4942494" y="6553965"/>
                </a:cubicBezTo>
                <a:cubicBezTo>
                  <a:pt x="4944692" y="6547532"/>
                  <a:pt x="4949718" y="6543672"/>
                  <a:pt x="4954742" y="6543672"/>
                </a:cubicBezTo>
                <a:close/>
                <a:moveTo>
                  <a:pt x="5178611" y="6542084"/>
                </a:moveTo>
                <a:cubicBezTo>
                  <a:pt x="5183202" y="6542084"/>
                  <a:pt x="5187465" y="6544624"/>
                  <a:pt x="5189759" y="6548752"/>
                </a:cubicBezTo>
                <a:cubicBezTo>
                  <a:pt x="5191727" y="6552562"/>
                  <a:pt x="5192710" y="6557959"/>
                  <a:pt x="5192710" y="6566214"/>
                </a:cubicBezTo>
                <a:cubicBezTo>
                  <a:pt x="5192710" y="6582089"/>
                  <a:pt x="5188121" y="6589709"/>
                  <a:pt x="5178611" y="6589709"/>
                </a:cubicBezTo>
                <a:cubicBezTo>
                  <a:pt x="5169104" y="6589709"/>
                  <a:pt x="5162548" y="6579549"/>
                  <a:pt x="5162548" y="6564944"/>
                </a:cubicBezTo>
                <a:cubicBezTo>
                  <a:pt x="5162548" y="6551609"/>
                  <a:pt x="5169104" y="6542084"/>
                  <a:pt x="5178611" y="6542084"/>
                </a:cubicBezTo>
                <a:close/>
                <a:moveTo>
                  <a:pt x="4872968" y="6542084"/>
                </a:moveTo>
                <a:cubicBezTo>
                  <a:pt x="4877312" y="6542084"/>
                  <a:pt x="4881351" y="6544624"/>
                  <a:pt x="4883528" y="6548752"/>
                </a:cubicBezTo>
                <a:cubicBezTo>
                  <a:pt x="4885388" y="6552562"/>
                  <a:pt x="4886321" y="6557959"/>
                  <a:pt x="4886321" y="6566214"/>
                </a:cubicBezTo>
                <a:cubicBezTo>
                  <a:pt x="4886321" y="6582089"/>
                  <a:pt x="4881972" y="6589709"/>
                  <a:pt x="4872968" y="6589709"/>
                </a:cubicBezTo>
                <a:cubicBezTo>
                  <a:pt x="4863959" y="6589709"/>
                  <a:pt x="4857745" y="6579549"/>
                  <a:pt x="4857745" y="6564944"/>
                </a:cubicBezTo>
                <a:cubicBezTo>
                  <a:pt x="4857745" y="6551609"/>
                  <a:pt x="4863959" y="6542084"/>
                  <a:pt x="4872968" y="6542084"/>
                </a:cubicBezTo>
                <a:close/>
                <a:moveTo>
                  <a:pt x="5579869" y="6540496"/>
                </a:moveTo>
                <a:cubicBezTo>
                  <a:pt x="5583002" y="6540496"/>
                  <a:pt x="5585823" y="6541819"/>
                  <a:pt x="5587389" y="6544134"/>
                </a:cubicBezTo>
                <a:cubicBezTo>
                  <a:pt x="5588642" y="6546119"/>
                  <a:pt x="5589582" y="6549426"/>
                  <a:pt x="5589582" y="6551741"/>
                </a:cubicBezTo>
                <a:cubicBezTo>
                  <a:pt x="5589582" y="6553395"/>
                  <a:pt x="5588957" y="6554387"/>
                  <a:pt x="5587077" y="6554387"/>
                </a:cubicBezTo>
                <a:cubicBezTo>
                  <a:pt x="5584571" y="6554718"/>
                  <a:pt x="5578303" y="6555379"/>
                  <a:pt x="5576110" y="6555710"/>
                </a:cubicBezTo>
                <a:cubicBezTo>
                  <a:pt x="5576110" y="6555710"/>
                  <a:pt x="5576110" y="6555710"/>
                  <a:pt x="5570157" y="6556041"/>
                </a:cubicBezTo>
                <a:lnTo>
                  <a:pt x="5567337" y="6556371"/>
                </a:lnTo>
                <a:cubicBezTo>
                  <a:pt x="5566084" y="6556371"/>
                  <a:pt x="5565771" y="6555710"/>
                  <a:pt x="5565771" y="6554718"/>
                </a:cubicBezTo>
                <a:cubicBezTo>
                  <a:pt x="5565771" y="6552402"/>
                  <a:pt x="5567024" y="6548434"/>
                  <a:pt x="5569217" y="6545788"/>
                </a:cubicBezTo>
                <a:cubicBezTo>
                  <a:pt x="5571410" y="6542481"/>
                  <a:pt x="5575482" y="6540496"/>
                  <a:pt x="5579869" y="6540496"/>
                </a:cubicBezTo>
                <a:close/>
                <a:moveTo>
                  <a:pt x="6129330" y="6537321"/>
                </a:moveTo>
                <a:cubicBezTo>
                  <a:pt x="6173780" y="6537321"/>
                  <a:pt x="6173780" y="6537321"/>
                  <a:pt x="6173780" y="6537321"/>
                </a:cubicBezTo>
                <a:cubicBezTo>
                  <a:pt x="6171604" y="6544512"/>
                  <a:pt x="6169428" y="6552029"/>
                  <a:pt x="6166631" y="6559546"/>
                </a:cubicBezTo>
                <a:cubicBezTo>
                  <a:pt x="6158549" y="6559546"/>
                  <a:pt x="6135236" y="6559546"/>
                  <a:pt x="6129330" y="6559546"/>
                </a:cubicBezTo>
                <a:cubicBezTo>
                  <a:pt x="6129330" y="6554971"/>
                  <a:pt x="6129330" y="6543858"/>
                  <a:pt x="6129330" y="6537321"/>
                </a:cubicBezTo>
                <a:close/>
                <a:moveTo>
                  <a:pt x="6096878" y="6537321"/>
                </a:moveTo>
                <a:cubicBezTo>
                  <a:pt x="6108373" y="6537321"/>
                  <a:pt x="6108373" y="6537321"/>
                  <a:pt x="6108373" y="6537321"/>
                </a:cubicBezTo>
                <a:cubicBezTo>
                  <a:pt x="6119869" y="6537321"/>
                  <a:pt x="6119869" y="6537321"/>
                  <a:pt x="6119869" y="6537321"/>
                </a:cubicBezTo>
                <a:cubicBezTo>
                  <a:pt x="6119869" y="6568512"/>
                  <a:pt x="6119869" y="6568512"/>
                  <a:pt x="6119869" y="6568512"/>
                </a:cubicBezTo>
                <a:cubicBezTo>
                  <a:pt x="6164255" y="6568512"/>
                  <a:pt x="6164255" y="6568512"/>
                  <a:pt x="6164255" y="6568512"/>
                </a:cubicBezTo>
                <a:cubicBezTo>
                  <a:pt x="6163936" y="6569466"/>
                  <a:pt x="6163297" y="6570739"/>
                  <a:pt x="6162659" y="6572012"/>
                </a:cubicBezTo>
                <a:cubicBezTo>
                  <a:pt x="6160423" y="6578060"/>
                  <a:pt x="6157549" y="6584107"/>
                  <a:pt x="6154995" y="6590154"/>
                </a:cubicBezTo>
                <a:cubicBezTo>
                  <a:pt x="6124659" y="6590154"/>
                  <a:pt x="6124659" y="6590154"/>
                  <a:pt x="6124659" y="6590154"/>
                </a:cubicBezTo>
                <a:cubicBezTo>
                  <a:pt x="6119869" y="6590154"/>
                  <a:pt x="6119869" y="6590154"/>
                  <a:pt x="6119869" y="6590154"/>
                </a:cubicBezTo>
                <a:cubicBezTo>
                  <a:pt x="6119869" y="6655080"/>
                  <a:pt x="6119869" y="6655080"/>
                  <a:pt x="6119869" y="6655080"/>
                </a:cubicBezTo>
                <a:cubicBezTo>
                  <a:pt x="6116676" y="6659854"/>
                  <a:pt x="6113483" y="6663992"/>
                  <a:pt x="6110928" y="6666538"/>
                </a:cubicBezTo>
                <a:cubicBezTo>
                  <a:pt x="6110289" y="6667493"/>
                  <a:pt x="6109012" y="6668448"/>
                  <a:pt x="6108373" y="6669084"/>
                </a:cubicBezTo>
                <a:cubicBezTo>
                  <a:pt x="6107735" y="6668448"/>
                  <a:pt x="6106777" y="6667493"/>
                  <a:pt x="6105819" y="6666538"/>
                </a:cubicBezTo>
                <a:cubicBezTo>
                  <a:pt x="6103264" y="6663992"/>
                  <a:pt x="6100390" y="6659854"/>
                  <a:pt x="6096878" y="6655080"/>
                </a:cubicBezTo>
                <a:cubicBezTo>
                  <a:pt x="6096878" y="6590154"/>
                  <a:pt x="6096878" y="6590154"/>
                  <a:pt x="6096878" y="6590154"/>
                </a:cubicBezTo>
                <a:cubicBezTo>
                  <a:pt x="6092407" y="6590154"/>
                  <a:pt x="6092407" y="6590154"/>
                  <a:pt x="6092407" y="6590154"/>
                </a:cubicBezTo>
                <a:cubicBezTo>
                  <a:pt x="6062391" y="6590154"/>
                  <a:pt x="6062391" y="6590154"/>
                  <a:pt x="6062391" y="6590154"/>
                </a:cubicBezTo>
                <a:cubicBezTo>
                  <a:pt x="6059517" y="6584107"/>
                  <a:pt x="6056962" y="6578060"/>
                  <a:pt x="6054727" y="6572012"/>
                </a:cubicBezTo>
                <a:cubicBezTo>
                  <a:pt x="6054088" y="6570739"/>
                  <a:pt x="6053769" y="6569466"/>
                  <a:pt x="6053130" y="6568512"/>
                </a:cubicBezTo>
                <a:cubicBezTo>
                  <a:pt x="6096878" y="6568512"/>
                  <a:pt x="6096878" y="6568512"/>
                  <a:pt x="6096878" y="6568512"/>
                </a:cubicBezTo>
                <a:cubicBezTo>
                  <a:pt x="6096878" y="6537321"/>
                  <a:pt x="6096878" y="6537321"/>
                  <a:pt x="6096878" y="6537321"/>
                </a:cubicBezTo>
                <a:close/>
                <a:moveTo>
                  <a:pt x="6042017" y="6537321"/>
                </a:moveTo>
                <a:cubicBezTo>
                  <a:pt x="6088055" y="6537321"/>
                  <a:pt x="6088055" y="6537321"/>
                  <a:pt x="6088055" y="6537321"/>
                </a:cubicBezTo>
                <a:cubicBezTo>
                  <a:pt x="6088055" y="6543858"/>
                  <a:pt x="6088055" y="6554971"/>
                  <a:pt x="6088055" y="6559546"/>
                </a:cubicBezTo>
                <a:cubicBezTo>
                  <a:pt x="6081571" y="6559546"/>
                  <a:pt x="6057580" y="6559546"/>
                  <a:pt x="6049150" y="6559546"/>
                </a:cubicBezTo>
                <a:cubicBezTo>
                  <a:pt x="6046232" y="6552029"/>
                  <a:pt x="6043963" y="6544512"/>
                  <a:pt x="6042017" y="6537321"/>
                </a:cubicBezTo>
                <a:close/>
                <a:moveTo>
                  <a:pt x="5089323" y="6532559"/>
                </a:moveTo>
                <a:cubicBezTo>
                  <a:pt x="5089323" y="6532559"/>
                  <a:pt x="5088378" y="6532877"/>
                  <a:pt x="5087120" y="6532877"/>
                </a:cubicBezTo>
                <a:cubicBezTo>
                  <a:pt x="5087120" y="6532877"/>
                  <a:pt x="5087120" y="6532877"/>
                  <a:pt x="5067916" y="6534782"/>
                </a:cubicBezTo>
                <a:cubicBezTo>
                  <a:pt x="5066342" y="6535099"/>
                  <a:pt x="5065710" y="6535099"/>
                  <a:pt x="5065710" y="6536687"/>
                </a:cubicBezTo>
                <a:cubicBezTo>
                  <a:pt x="5065710" y="6536687"/>
                  <a:pt x="5065710" y="6536687"/>
                  <a:pt x="5065710" y="6538909"/>
                </a:cubicBezTo>
                <a:cubicBezTo>
                  <a:pt x="5065710" y="6540497"/>
                  <a:pt x="5066342" y="6540814"/>
                  <a:pt x="5069489" y="6541132"/>
                </a:cubicBezTo>
                <a:cubicBezTo>
                  <a:pt x="5074527" y="6541767"/>
                  <a:pt x="5074842" y="6543037"/>
                  <a:pt x="5074842" y="6558277"/>
                </a:cubicBezTo>
                <a:cubicBezTo>
                  <a:pt x="5074842" y="6558277"/>
                  <a:pt x="5074842" y="6558277"/>
                  <a:pt x="5074842" y="6570025"/>
                </a:cubicBezTo>
                <a:cubicBezTo>
                  <a:pt x="5074842" y="6570025"/>
                  <a:pt x="5074842" y="6570025"/>
                  <a:pt x="5074842" y="6577010"/>
                </a:cubicBezTo>
                <a:cubicBezTo>
                  <a:pt x="5074842" y="6579232"/>
                  <a:pt x="5074842" y="6581455"/>
                  <a:pt x="5074842" y="6582725"/>
                </a:cubicBezTo>
                <a:cubicBezTo>
                  <a:pt x="5074842" y="6589710"/>
                  <a:pt x="5076731" y="6594472"/>
                  <a:pt x="5080824" y="6597012"/>
                </a:cubicBezTo>
                <a:cubicBezTo>
                  <a:pt x="5084286" y="6599235"/>
                  <a:pt x="5089323" y="6600505"/>
                  <a:pt x="5094046" y="6600505"/>
                </a:cubicBezTo>
                <a:cubicBezTo>
                  <a:pt x="5100972" y="6600505"/>
                  <a:pt x="5103490" y="6598917"/>
                  <a:pt x="5112304" y="6590980"/>
                </a:cubicBezTo>
                <a:cubicBezTo>
                  <a:pt x="5113880" y="6589075"/>
                  <a:pt x="5114508" y="6588757"/>
                  <a:pt x="5115138" y="6588757"/>
                </a:cubicBezTo>
                <a:cubicBezTo>
                  <a:pt x="5115768" y="6588757"/>
                  <a:pt x="5116082" y="6589710"/>
                  <a:pt x="5116398" y="6591615"/>
                </a:cubicBezTo>
                <a:cubicBezTo>
                  <a:pt x="5117027" y="6600822"/>
                  <a:pt x="5117027" y="6600822"/>
                  <a:pt x="5118599" y="6600822"/>
                </a:cubicBezTo>
                <a:cubicBezTo>
                  <a:pt x="5118917" y="6600822"/>
                  <a:pt x="5119546" y="6600505"/>
                  <a:pt x="5120489" y="6600505"/>
                </a:cubicBezTo>
                <a:cubicBezTo>
                  <a:pt x="5120489" y="6600505"/>
                  <a:pt x="5120489" y="6600505"/>
                  <a:pt x="5138120" y="6597965"/>
                </a:cubicBezTo>
                <a:cubicBezTo>
                  <a:pt x="5139694" y="6597965"/>
                  <a:pt x="5140322" y="6597330"/>
                  <a:pt x="5140322" y="6595742"/>
                </a:cubicBezTo>
                <a:cubicBezTo>
                  <a:pt x="5140322" y="6595742"/>
                  <a:pt x="5140322" y="6595742"/>
                  <a:pt x="5140322" y="6594155"/>
                </a:cubicBezTo>
                <a:cubicBezTo>
                  <a:pt x="5140322" y="6592567"/>
                  <a:pt x="5139694" y="6592250"/>
                  <a:pt x="5137805" y="6591932"/>
                </a:cubicBezTo>
                <a:cubicBezTo>
                  <a:pt x="5132767" y="6591297"/>
                  <a:pt x="5131509" y="6590345"/>
                  <a:pt x="5131195" y="6586535"/>
                </a:cubicBezTo>
                <a:cubicBezTo>
                  <a:pt x="5130880" y="6584312"/>
                  <a:pt x="5130565" y="6577010"/>
                  <a:pt x="5130565" y="6564627"/>
                </a:cubicBezTo>
                <a:lnTo>
                  <a:pt x="5130565" y="6555419"/>
                </a:lnTo>
                <a:cubicBezTo>
                  <a:pt x="5130565" y="6552244"/>
                  <a:pt x="5130565" y="6549387"/>
                  <a:pt x="5130565" y="6546847"/>
                </a:cubicBezTo>
                <a:cubicBezTo>
                  <a:pt x="5130880" y="6541132"/>
                  <a:pt x="5130880" y="6541132"/>
                  <a:pt x="5130880" y="6537639"/>
                </a:cubicBezTo>
                <a:cubicBezTo>
                  <a:pt x="5130880" y="6537639"/>
                  <a:pt x="5130880" y="6537639"/>
                  <a:pt x="5131195" y="6534147"/>
                </a:cubicBezTo>
                <a:cubicBezTo>
                  <a:pt x="5131195" y="6532877"/>
                  <a:pt x="5130565" y="6532559"/>
                  <a:pt x="5129304" y="6532559"/>
                </a:cubicBezTo>
                <a:cubicBezTo>
                  <a:pt x="5128990" y="6532559"/>
                  <a:pt x="5128044" y="6532559"/>
                  <a:pt x="5127416" y="6532877"/>
                </a:cubicBezTo>
                <a:cubicBezTo>
                  <a:pt x="5127416" y="6532877"/>
                  <a:pt x="5127416" y="6532877"/>
                  <a:pt x="5108842" y="6534782"/>
                </a:cubicBezTo>
                <a:cubicBezTo>
                  <a:pt x="5106954" y="6534782"/>
                  <a:pt x="5106638" y="6535099"/>
                  <a:pt x="5106638" y="6536687"/>
                </a:cubicBezTo>
                <a:cubicBezTo>
                  <a:pt x="5106638" y="6536687"/>
                  <a:pt x="5106638" y="6536687"/>
                  <a:pt x="5106638" y="6538909"/>
                </a:cubicBezTo>
                <a:cubicBezTo>
                  <a:pt x="5106638" y="6540497"/>
                  <a:pt x="5107268" y="6540814"/>
                  <a:pt x="5110102" y="6541132"/>
                </a:cubicBezTo>
                <a:cubicBezTo>
                  <a:pt x="5113564" y="6541449"/>
                  <a:pt x="5114825" y="6542402"/>
                  <a:pt x="5115138" y="6544942"/>
                </a:cubicBezTo>
                <a:cubicBezTo>
                  <a:pt x="5115453" y="6546212"/>
                  <a:pt x="5115768" y="6553197"/>
                  <a:pt x="5115768" y="6558277"/>
                </a:cubicBezTo>
                <a:cubicBezTo>
                  <a:pt x="5115768" y="6558277"/>
                  <a:pt x="5115768" y="6558277"/>
                  <a:pt x="5115768" y="6564627"/>
                </a:cubicBezTo>
                <a:cubicBezTo>
                  <a:pt x="5115768" y="6575105"/>
                  <a:pt x="5115453" y="6578280"/>
                  <a:pt x="5113564" y="6581455"/>
                </a:cubicBezTo>
                <a:cubicBezTo>
                  <a:pt x="5111359" y="6585900"/>
                  <a:pt x="5106009" y="6588757"/>
                  <a:pt x="5100026" y="6588757"/>
                </a:cubicBezTo>
                <a:cubicBezTo>
                  <a:pt x="5096249" y="6588757"/>
                  <a:pt x="5093416" y="6587487"/>
                  <a:pt x="5091842" y="6585265"/>
                </a:cubicBezTo>
                <a:cubicBezTo>
                  <a:pt x="5089954" y="6582407"/>
                  <a:pt x="5089639" y="6580502"/>
                  <a:pt x="5089639" y="6568437"/>
                </a:cubicBezTo>
                <a:cubicBezTo>
                  <a:pt x="5089639" y="6568437"/>
                  <a:pt x="5089639" y="6568437"/>
                  <a:pt x="5089639" y="6557959"/>
                </a:cubicBezTo>
                <a:cubicBezTo>
                  <a:pt x="5089639" y="6551609"/>
                  <a:pt x="5089954" y="6543354"/>
                  <a:pt x="5090582" y="6537004"/>
                </a:cubicBezTo>
                <a:cubicBezTo>
                  <a:pt x="5090582" y="6535734"/>
                  <a:pt x="5090582" y="6534782"/>
                  <a:pt x="5090582" y="6534147"/>
                </a:cubicBezTo>
                <a:cubicBezTo>
                  <a:pt x="5090582" y="6533194"/>
                  <a:pt x="5090268" y="6532559"/>
                  <a:pt x="5089323" y="6532559"/>
                </a:cubicBezTo>
                <a:close/>
                <a:moveTo>
                  <a:pt x="5027612" y="6532559"/>
                </a:moveTo>
                <a:cubicBezTo>
                  <a:pt x="5017451" y="6532559"/>
                  <a:pt x="5009832" y="6535749"/>
                  <a:pt x="5003796" y="6542129"/>
                </a:cubicBezTo>
                <a:cubicBezTo>
                  <a:pt x="4997764" y="6548828"/>
                  <a:pt x="4994273" y="6558078"/>
                  <a:pt x="4994273" y="6568605"/>
                </a:cubicBezTo>
                <a:cubicBezTo>
                  <a:pt x="4994273" y="6588382"/>
                  <a:pt x="5006339" y="6600822"/>
                  <a:pt x="5025071" y="6600822"/>
                </a:cubicBezTo>
                <a:cubicBezTo>
                  <a:pt x="5036184" y="6600822"/>
                  <a:pt x="5045073" y="6596994"/>
                  <a:pt x="5051107" y="6589658"/>
                </a:cubicBezTo>
                <a:cubicBezTo>
                  <a:pt x="5056187" y="6583278"/>
                  <a:pt x="5059361" y="6574027"/>
                  <a:pt x="5059361" y="6565096"/>
                </a:cubicBezTo>
                <a:cubicBezTo>
                  <a:pt x="5059361" y="6558078"/>
                  <a:pt x="5057457" y="6551698"/>
                  <a:pt x="5054599" y="6546276"/>
                </a:cubicBezTo>
                <a:cubicBezTo>
                  <a:pt x="5049520" y="6537344"/>
                  <a:pt x="5039677" y="6532559"/>
                  <a:pt x="5027612" y="6532559"/>
                </a:cubicBezTo>
                <a:close/>
                <a:moveTo>
                  <a:pt x="4803177" y="6532559"/>
                </a:moveTo>
                <a:cubicBezTo>
                  <a:pt x="4798465" y="6532559"/>
                  <a:pt x="4791238" y="6533525"/>
                  <a:pt x="4786838" y="6534491"/>
                </a:cubicBezTo>
                <a:cubicBezTo>
                  <a:pt x="4782755" y="6535778"/>
                  <a:pt x="4781810" y="6536744"/>
                  <a:pt x="4781497" y="6540285"/>
                </a:cubicBezTo>
                <a:lnTo>
                  <a:pt x="4780556" y="6547366"/>
                </a:lnTo>
                <a:cubicBezTo>
                  <a:pt x="4780556" y="6547366"/>
                  <a:pt x="4780556" y="6547366"/>
                  <a:pt x="4780556" y="6548010"/>
                </a:cubicBezTo>
                <a:cubicBezTo>
                  <a:pt x="4780556" y="6549297"/>
                  <a:pt x="4780870" y="6549619"/>
                  <a:pt x="4781497" y="6549619"/>
                </a:cubicBezTo>
                <a:cubicBezTo>
                  <a:pt x="4781810" y="6549619"/>
                  <a:pt x="4782440" y="6549619"/>
                  <a:pt x="4783384" y="6548976"/>
                </a:cubicBezTo>
                <a:cubicBezTo>
                  <a:pt x="4788409" y="6546079"/>
                  <a:pt x="4795636" y="6543825"/>
                  <a:pt x="4801291" y="6543825"/>
                </a:cubicBezTo>
                <a:cubicBezTo>
                  <a:pt x="4809776" y="6543825"/>
                  <a:pt x="4812916" y="6547366"/>
                  <a:pt x="4812916" y="6556379"/>
                </a:cubicBezTo>
                <a:cubicBezTo>
                  <a:pt x="4812916" y="6556379"/>
                  <a:pt x="4812916" y="6556379"/>
                  <a:pt x="4812916" y="6558632"/>
                </a:cubicBezTo>
                <a:cubicBezTo>
                  <a:pt x="4812916" y="6562817"/>
                  <a:pt x="4812288" y="6563461"/>
                  <a:pt x="4804747" y="6565070"/>
                </a:cubicBezTo>
                <a:cubicBezTo>
                  <a:pt x="4804747" y="6565070"/>
                  <a:pt x="4804747" y="6565070"/>
                  <a:pt x="4787782" y="6568611"/>
                </a:cubicBezTo>
                <a:cubicBezTo>
                  <a:pt x="4781185" y="6569898"/>
                  <a:pt x="4780870" y="6569898"/>
                  <a:pt x="4779927" y="6571508"/>
                </a:cubicBezTo>
                <a:cubicBezTo>
                  <a:pt x="4778041" y="6574405"/>
                  <a:pt x="4776786" y="6579877"/>
                  <a:pt x="4776786" y="6584705"/>
                </a:cubicBezTo>
                <a:cubicBezTo>
                  <a:pt x="4776786" y="6594040"/>
                  <a:pt x="4783069" y="6601444"/>
                  <a:pt x="4791238" y="6601444"/>
                </a:cubicBezTo>
                <a:cubicBezTo>
                  <a:pt x="4795636" y="6601444"/>
                  <a:pt x="4800350" y="6600156"/>
                  <a:pt x="4804120" y="6597903"/>
                </a:cubicBezTo>
                <a:cubicBezTo>
                  <a:pt x="4805690" y="6596937"/>
                  <a:pt x="4811032" y="6593074"/>
                  <a:pt x="4811661" y="6592109"/>
                </a:cubicBezTo>
                <a:cubicBezTo>
                  <a:pt x="4812288" y="6592109"/>
                  <a:pt x="4812602" y="6591787"/>
                  <a:pt x="4812602" y="6591787"/>
                </a:cubicBezTo>
                <a:cubicBezTo>
                  <a:pt x="4813231" y="6591787"/>
                  <a:pt x="4813545" y="6592753"/>
                  <a:pt x="4813545" y="6595328"/>
                </a:cubicBezTo>
                <a:cubicBezTo>
                  <a:pt x="4813545" y="6596293"/>
                  <a:pt x="4813859" y="6599512"/>
                  <a:pt x="4814174" y="6600478"/>
                </a:cubicBezTo>
                <a:cubicBezTo>
                  <a:pt x="4814488" y="6602087"/>
                  <a:pt x="4815117" y="6602409"/>
                  <a:pt x="4816372" y="6602409"/>
                </a:cubicBezTo>
                <a:cubicBezTo>
                  <a:pt x="4817630" y="6602409"/>
                  <a:pt x="4818573" y="6602409"/>
                  <a:pt x="4819200" y="6602409"/>
                </a:cubicBezTo>
                <a:cubicBezTo>
                  <a:pt x="4819200" y="6602409"/>
                  <a:pt x="4819200" y="6602409"/>
                  <a:pt x="4834596" y="6599512"/>
                </a:cubicBezTo>
                <a:cubicBezTo>
                  <a:pt x="4836794" y="6598868"/>
                  <a:pt x="4837109" y="6598868"/>
                  <a:pt x="4837109" y="6597259"/>
                </a:cubicBezTo>
                <a:cubicBezTo>
                  <a:pt x="4837109" y="6597259"/>
                  <a:pt x="4837109" y="6597259"/>
                  <a:pt x="4837109" y="6595328"/>
                </a:cubicBezTo>
                <a:cubicBezTo>
                  <a:pt x="4837109" y="6593718"/>
                  <a:pt x="4836480" y="6593074"/>
                  <a:pt x="4833968" y="6593074"/>
                </a:cubicBezTo>
                <a:cubicBezTo>
                  <a:pt x="4830825" y="6592753"/>
                  <a:pt x="4829570" y="6592109"/>
                  <a:pt x="4828312" y="6591465"/>
                </a:cubicBezTo>
                <a:cubicBezTo>
                  <a:pt x="4826740" y="6589856"/>
                  <a:pt x="4826740" y="6589856"/>
                  <a:pt x="4826740" y="6576336"/>
                </a:cubicBezTo>
                <a:cubicBezTo>
                  <a:pt x="4826740" y="6576336"/>
                  <a:pt x="4826740" y="6576336"/>
                  <a:pt x="4827371" y="6551551"/>
                </a:cubicBezTo>
                <a:cubicBezTo>
                  <a:pt x="4827371" y="6538675"/>
                  <a:pt x="4819828" y="6532559"/>
                  <a:pt x="4803177" y="6532559"/>
                </a:cubicBezTo>
                <a:close/>
                <a:moveTo>
                  <a:pt x="6236007" y="6532558"/>
                </a:moveTo>
                <a:cubicBezTo>
                  <a:pt x="6236007" y="6532558"/>
                  <a:pt x="6236007" y="6532558"/>
                  <a:pt x="6230040" y="6533843"/>
                </a:cubicBezTo>
                <a:cubicBezTo>
                  <a:pt x="6230040" y="6533843"/>
                  <a:pt x="6230040" y="6533843"/>
                  <a:pt x="6230040" y="6534806"/>
                </a:cubicBezTo>
                <a:cubicBezTo>
                  <a:pt x="6234349" y="6535448"/>
                  <a:pt x="6237995" y="6538659"/>
                  <a:pt x="6238658" y="6541869"/>
                </a:cubicBezTo>
                <a:cubicBezTo>
                  <a:pt x="6239653" y="6546364"/>
                  <a:pt x="6236007" y="6551501"/>
                  <a:pt x="6231035" y="6551822"/>
                </a:cubicBezTo>
                <a:cubicBezTo>
                  <a:pt x="6231035" y="6551822"/>
                  <a:pt x="6231035" y="6551822"/>
                  <a:pt x="6227720" y="6538980"/>
                </a:cubicBezTo>
                <a:cubicBezTo>
                  <a:pt x="6227720" y="6538980"/>
                  <a:pt x="6227720" y="6538980"/>
                  <a:pt x="6228714" y="6537374"/>
                </a:cubicBezTo>
                <a:cubicBezTo>
                  <a:pt x="6228714" y="6537374"/>
                  <a:pt x="6228714" y="6537374"/>
                  <a:pt x="6228383" y="6536411"/>
                </a:cubicBezTo>
                <a:cubicBezTo>
                  <a:pt x="6228383" y="6536411"/>
                  <a:pt x="6228383" y="6536411"/>
                  <a:pt x="6222417" y="6538016"/>
                </a:cubicBezTo>
                <a:cubicBezTo>
                  <a:pt x="6222417" y="6538016"/>
                  <a:pt x="6222417" y="6538016"/>
                  <a:pt x="6222748" y="6539301"/>
                </a:cubicBezTo>
                <a:cubicBezTo>
                  <a:pt x="6222748" y="6539301"/>
                  <a:pt x="6222748" y="6539301"/>
                  <a:pt x="6225068" y="6540264"/>
                </a:cubicBezTo>
                <a:cubicBezTo>
                  <a:pt x="6225068" y="6540264"/>
                  <a:pt x="6225068" y="6540264"/>
                  <a:pt x="6227720" y="6552785"/>
                </a:cubicBezTo>
                <a:cubicBezTo>
                  <a:pt x="6223743" y="6554391"/>
                  <a:pt x="6218771" y="6551822"/>
                  <a:pt x="6217776" y="6547648"/>
                </a:cubicBezTo>
                <a:cubicBezTo>
                  <a:pt x="6217113" y="6544759"/>
                  <a:pt x="6217776" y="6541869"/>
                  <a:pt x="6220096" y="6539943"/>
                </a:cubicBezTo>
                <a:cubicBezTo>
                  <a:pt x="6220096" y="6539943"/>
                  <a:pt x="6220096" y="6539943"/>
                  <a:pt x="6219102" y="6538980"/>
                </a:cubicBezTo>
                <a:cubicBezTo>
                  <a:pt x="6219102" y="6538980"/>
                  <a:pt x="6219102" y="6538980"/>
                  <a:pt x="6213467" y="6540264"/>
                </a:cubicBezTo>
                <a:cubicBezTo>
                  <a:pt x="6213799" y="6542832"/>
                  <a:pt x="6214130" y="6544438"/>
                  <a:pt x="6214793" y="6547006"/>
                </a:cubicBezTo>
                <a:cubicBezTo>
                  <a:pt x="6216782" y="6554712"/>
                  <a:pt x="6221422" y="6561133"/>
                  <a:pt x="6231698" y="6558244"/>
                </a:cubicBezTo>
                <a:cubicBezTo>
                  <a:pt x="6241641" y="6555675"/>
                  <a:pt x="6243630" y="6548612"/>
                  <a:pt x="6241973" y="6541227"/>
                </a:cubicBezTo>
                <a:cubicBezTo>
                  <a:pt x="6240979" y="6537374"/>
                  <a:pt x="6239321" y="6535127"/>
                  <a:pt x="6236007" y="6532558"/>
                </a:cubicBezTo>
                <a:close/>
                <a:moveTo>
                  <a:pt x="5837231" y="6532558"/>
                </a:moveTo>
                <a:cubicBezTo>
                  <a:pt x="5836278" y="6532558"/>
                  <a:pt x="5835644" y="6533195"/>
                  <a:pt x="5835644" y="6534151"/>
                </a:cubicBezTo>
                <a:cubicBezTo>
                  <a:pt x="5835644" y="6534151"/>
                  <a:pt x="5835644" y="6534151"/>
                  <a:pt x="5835644" y="6536381"/>
                </a:cubicBezTo>
                <a:cubicBezTo>
                  <a:pt x="5835644" y="6537974"/>
                  <a:pt x="5835961" y="6538293"/>
                  <a:pt x="5836915" y="6538612"/>
                </a:cubicBezTo>
                <a:cubicBezTo>
                  <a:pt x="5839771" y="6539567"/>
                  <a:pt x="5840406" y="6539886"/>
                  <a:pt x="5841676" y="6543072"/>
                </a:cubicBezTo>
                <a:cubicBezTo>
                  <a:pt x="5843581" y="6547532"/>
                  <a:pt x="5845486" y="6552311"/>
                  <a:pt x="5847074" y="6555816"/>
                </a:cubicBezTo>
                <a:cubicBezTo>
                  <a:pt x="5851518" y="6566330"/>
                  <a:pt x="5855963" y="6576843"/>
                  <a:pt x="5860408" y="6587357"/>
                </a:cubicBezTo>
                <a:cubicBezTo>
                  <a:pt x="5863901" y="6596278"/>
                  <a:pt x="5863901" y="6596597"/>
                  <a:pt x="5865488" y="6597234"/>
                </a:cubicBezTo>
                <a:cubicBezTo>
                  <a:pt x="5865806" y="6597552"/>
                  <a:pt x="5866123" y="6597871"/>
                  <a:pt x="5866123" y="6598190"/>
                </a:cubicBezTo>
                <a:cubicBezTo>
                  <a:pt x="5865806" y="6598827"/>
                  <a:pt x="5865488" y="6599783"/>
                  <a:pt x="5865171" y="6600738"/>
                </a:cubicBezTo>
                <a:cubicBezTo>
                  <a:pt x="5863266" y="6607748"/>
                  <a:pt x="5858503" y="6611571"/>
                  <a:pt x="5851518" y="6611571"/>
                </a:cubicBezTo>
                <a:cubicBezTo>
                  <a:pt x="5848026" y="6611571"/>
                  <a:pt x="5845168" y="6610934"/>
                  <a:pt x="5841358" y="6609978"/>
                </a:cubicBezTo>
                <a:cubicBezTo>
                  <a:pt x="5841041" y="6609978"/>
                  <a:pt x="5840724" y="6609978"/>
                  <a:pt x="5840406" y="6609978"/>
                </a:cubicBezTo>
                <a:cubicBezTo>
                  <a:pt x="5839455" y="6609978"/>
                  <a:pt x="5839136" y="6610296"/>
                  <a:pt x="5839136" y="6611889"/>
                </a:cubicBezTo>
                <a:cubicBezTo>
                  <a:pt x="5839136" y="6611889"/>
                  <a:pt x="5839136" y="6611889"/>
                  <a:pt x="5839136" y="6614119"/>
                </a:cubicBezTo>
                <a:cubicBezTo>
                  <a:pt x="5838818" y="6615075"/>
                  <a:pt x="5838818" y="6616031"/>
                  <a:pt x="5838818" y="6617305"/>
                </a:cubicBezTo>
                <a:cubicBezTo>
                  <a:pt x="5838818" y="6623996"/>
                  <a:pt x="5840088" y="6624633"/>
                  <a:pt x="5850566" y="6624633"/>
                </a:cubicBezTo>
                <a:cubicBezTo>
                  <a:pt x="5855646" y="6624633"/>
                  <a:pt x="5861043" y="6622403"/>
                  <a:pt x="5864218" y="6618898"/>
                </a:cubicBezTo>
                <a:cubicBezTo>
                  <a:pt x="5867711" y="6615075"/>
                  <a:pt x="5868346" y="6613482"/>
                  <a:pt x="5874696" y="6596597"/>
                </a:cubicBezTo>
                <a:cubicBezTo>
                  <a:pt x="5877554" y="6589269"/>
                  <a:pt x="5880094" y="6582578"/>
                  <a:pt x="5882634" y="6575569"/>
                </a:cubicBezTo>
                <a:cubicBezTo>
                  <a:pt x="5882634" y="6575569"/>
                  <a:pt x="5882634" y="6575569"/>
                  <a:pt x="5889619" y="6558046"/>
                </a:cubicBezTo>
                <a:cubicBezTo>
                  <a:pt x="5890889" y="6554860"/>
                  <a:pt x="5892159" y="6551674"/>
                  <a:pt x="5893429" y="6548170"/>
                </a:cubicBezTo>
                <a:cubicBezTo>
                  <a:pt x="5896287" y="6540205"/>
                  <a:pt x="5896604" y="6539886"/>
                  <a:pt x="5899461" y="6538612"/>
                </a:cubicBezTo>
                <a:cubicBezTo>
                  <a:pt x="5900731" y="6537974"/>
                  <a:pt x="5900731" y="6537656"/>
                  <a:pt x="5900731" y="6536381"/>
                </a:cubicBezTo>
                <a:lnTo>
                  <a:pt x="5900731" y="6534151"/>
                </a:lnTo>
                <a:cubicBezTo>
                  <a:pt x="5900731" y="6533195"/>
                  <a:pt x="5900414" y="6532558"/>
                  <a:pt x="5899144" y="6532558"/>
                </a:cubicBezTo>
                <a:cubicBezTo>
                  <a:pt x="5898827" y="6532558"/>
                  <a:pt x="5898509" y="6532558"/>
                  <a:pt x="5897874" y="6532877"/>
                </a:cubicBezTo>
                <a:cubicBezTo>
                  <a:pt x="5895651" y="6532877"/>
                  <a:pt x="5893111" y="6532877"/>
                  <a:pt x="5890254" y="6532877"/>
                </a:cubicBezTo>
                <a:cubicBezTo>
                  <a:pt x="5886761" y="6532877"/>
                  <a:pt x="5883269" y="6532877"/>
                  <a:pt x="5880729" y="6532558"/>
                </a:cubicBezTo>
                <a:cubicBezTo>
                  <a:pt x="5880729" y="6532558"/>
                  <a:pt x="5880729" y="6532558"/>
                  <a:pt x="5879459" y="6532558"/>
                </a:cubicBezTo>
                <a:cubicBezTo>
                  <a:pt x="5878506" y="6532558"/>
                  <a:pt x="5878189" y="6532877"/>
                  <a:pt x="5878189" y="6534151"/>
                </a:cubicBezTo>
                <a:cubicBezTo>
                  <a:pt x="5878189" y="6534151"/>
                  <a:pt x="5878189" y="6534151"/>
                  <a:pt x="5878189" y="6536381"/>
                </a:cubicBezTo>
                <a:cubicBezTo>
                  <a:pt x="5878189" y="6538293"/>
                  <a:pt x="5878189" y="6538293"/>
                  <a:pt x="5881364" y="6538930"/>
                </a:cubicBezTo>
                <a:cubicBezTo>
                  <a:pt x="5883904" y="6539567"/>
                  <a:pt x="5885174" y="6540842"/>
                  <a:pt x="5885174" y="6542753"/>
                </a:cubicBezTo>
                <a:cubicBezTo>
                  <a:pt x="5885174" y="6545302"/>
                  <a:pt x="5874061" y="6580985"/>
                  <a:pt x="5873109" y="6580985"/>
                </a:cubicBezTo>
                <a:cubicBezTo>
                  <a:pt x="5873109" y="6580985"/>
                  <a:pt x="5872791" y="6580348"/>
                  <a:pt x="5871840" y="6578118"/>
                </a:cubicBezTo>
                <a:cubicBezTo>
                  <a:pt x="5870886" y="6575569"/>
                  <a:pt x="5869299" y="6571427"/>
                  <a:pt x="5868346" y="6569197"/>
                </a:cubicBezTo>
                <a:cubicBezTo>
                  <a:pt x="5868346" y="6569197"/>
                  <a:pt x="5868346" y="6569197"/>
                  <a:pt x="5866441" y="6563781"/>
                </a:cubicBezTo>
                <a:cubicBezTo>
                  <a:pt x="5866441" y="6563781"/>
                  <a:pt x="5866441" y="6563781"/>
                  <a:pt x="5862313" y="6552949"/>
                </a:cubicBezTo>
                <a:cubicBezTo>
                  <a:pt x="5861678" y="6550718"/>
                  <a:pt x="5860726" y="6548488"/>
                  <a:pt x="5860091" y="6546258"/>
                </a:cubicBezTo>
                <a:cubicBezTo>
                  <a:pt x="5859456" y="6545302"/>
                  <a:pt x="5859138" y="6544028"/>
                  <a:pt x="5859138" y="6543391"/>
                </a:cubicBezTo>
                <a:cubicBezTo>
                  <a:pt x="5859138" y="6541479"/>
                  <a:pt x="5860726" y="6540205"/>
                  <a:pt x="5863266" y="6539567"/>
                </a:cubicBezTo>
                <a:cubicBezTo>
                  <a:pt x="5868028" y="6538293"/>
                  <a:pt x="5868028" y="6538293"/>
                  <a:pt x="5868028" y="6536381"/>
                </a:cubicBezTo>
                <a:cubicBezTo>
                  <a:pt x="5868028" y="6536381"/>
                  <a:pt x="5868028" y="6536381"/>
                  <a:pt x="5868028" y="6534151"/>
                </a:cubicBezTo>
                <a:cubicBezTo>
                  <a:pt x="5868028" y="6533195"/>
                  <a:pt x="5867393" y="6532558"/>
                  <a:pt x="5866441" y="6532558"/>
                </a:cubicBezTo>
                <a:cubicBezTo>
                  <a:pt x="5866441" y="6532558"/>
                  <a:pt x="5866441" y="6532558"/>
                  <a:pt x="5865171" y="6532558"/>
                </a:cubicBezTo>
                <a:cubicBezTo>
                  <a:pt x="5862948" y="6532877"/>
                  <a:pt x="5856916" y="6532877"/>
                  <a:pt x="5853423" y="6532877"/>
                </a:cubicBezTo>
                <a:cubicBezTo>
                  <a:pt x="5850883" y="6532877"/>
                  <a:pt x="5839136" y="6532877"/>
                  <a:pt x="5838184" y="6532558"/>
                </a:cubicBezTo>
                <a:cubicBezTo>
                  <a:pt x="5838184" y="6532558"/>
                  <a:pt x="5838184" y="6532558"/>
                  <a:pt x="5837231" y="6532558"/>
                </a:cubicBezTo>
                <a:close/>
                <a:moveTo>
                  <a:pt x="5758711" y="6532558"/>
                </a:moveTo>
                <a:cubicBezTo>
                  <a:pt x="5758391" y="6532558"/>
                  <a:pt x="5758072" y="6532558"/>
                  <a:pt x="5757429" y="6532877"/>
                </a:cubicBezTo>
                <a:cubicBezTo>
                  <a:pt x="5757429" y="6532877"/>
                  <a:pt x="5757429" y="6532877"/>
                  <a:pt x="5756469" y="6532877"/>
                </a:cubicBezTo>
                <a:cubicBezTo>
                  <a:pt x="5756469" y="6532877"/>
                  <a:pt x="5756469" y="6532877"/>
                  <a:pt x="5737876" y="6534791"/>
                </a:cubicBezTo>
                <a:cubicBezTo>
                  <a:pt x="5735953" y="6535110"/>
                  <a:pt x="5735632" y="6535429"/>
                  <a:pt x="5735632" y="6536705"/>
                </a:cubicBezTo>
                <a:cubicBezTo>
                  <a:pt x="5735632" y="6536705"/>
                  <a:pt x="5735632" y="6536705"/>
                  <a:pt x="5735632" y="6539258"/>
                </a:cubicBezTo>
                <a:cubicBezTo>
                  <a:pt x="5735632" y="6540534"/>
                  <a:pt x="5736274" y="6540853"/>
                  <a:pt x="5739159" y="6541172"/>
                </a:cubicBezTo>
                <a:cubicBezTo>
                  <a:pt x="5744608" y="6541810"/>
                  <a:pt x="5744929" y="6542767"/>
                  <a:pt x="5744929" y="6558399"/>
                </a:cubicBezTo>
                <a:lnTo>
                  <a:pt x="5744929" y="6569245"/>
                </a:lnTo>
                <a:cubicBezTo>
                  <a:pt x="5744929" y="6578178"/>
                  <a:pt x="5744608" y="6584239"/>
                  <a:pt x="5744608" y="6587430"/>
                </a:cubicBezTo>
                <a:cubicBezTo>
                  <a:pt x="5744286" y="6590301"/>
                  <a:pt x="5743647" y="6590939"/>
                  <a:pt x="5739478" y="6592534"/>
                </a:cubicBezTo>
                <a:cubicBezTo>
                  <a:pt x="5735632" y="6593810"/>
                  <a:pt x="5735632" y="6593810"/>
                  <a:pt x="5735632" y="6595405"/>
                </a:cubicBezTo>
                <a:cubicBezTo>
                  <a:pt x="5735632" y="6595405"/>
                  <a:pt x="5735632" y="6595405"/>
                  <a:pt x="5735632" y="6597638"/>
                </a:cubicBezTo>
                <a:cubicBezTo>
                  <a:pt x="5735632" y="6598914"/>
                  <a:pt x="5735632" y="6599233"/>
                  <a:pt x="5736913" y="6599233"/>
                </a:cubicBezTo>
                <a:cubicBezTo>
                  <a:pt x="5736913" y="6599233"/>
                  <a:pt x="5736913" y="6599233"/>
                  <a:pt x="5737876" y="6599233"/>
                </a:cubicBezTo>
                <a:cubicBezTo>
                  <a:pt x="5741081" y="6599233"/>
                  <a:pt x="5747493" y="6598914"/>
                  <a:pt x="5752302" y="6598914"/>
                </a:cubicBezTo>
                <a:cubicBezTo>
                  <a:pt x="5757429" y="6598914"/>
                  <a:pt x="5763199" y="6599233"/>
                  <a:pt x="5766726" y="6599233"/>
                </a:cubicBezTo>
                <a:cubicBezTo>
                  <a:pt x="5766726" y="6599233"/>
                  <a:pt x="5766726" y="6599233"/>
                  <a:pt x="5767687" y="6599233"/>
                </a:cubicBezTo>
                <a:cubicBezTo>
                  <a:pt x="5768649" y="6599233"/>
                  <a:pt x="5768969" y="6598914"/>
                  <a:pt x="5768969" y="6597638"/>
                </a:cubicBezTo>
                <a:cubicBezTo>
                  <a:pt x="5768969" y="6597638"/>
                  <a:pt x="5768969" y="6597638"/>
                  <a:pt x="5768969" y="6595405"/>
                </a:cubicBezTo>
                <a:cubicBezTo>
                  <a:pt x="5768969" y="6593810"/>
                  <a:pt x="5768969" y="6593491"/>
                  <a:pt x="5765124" y="6592534"/>
                </a:cubicBezTo>
                <a:cubicBezTo>
                  <a:pt x="5761276" y="6591258"/>
                  <a:pt x="5760314" y="6590301"/>
                  <a:pt x="5759994" y="6587430"/>
                </a:cubicBezTo>
                <a:cubicBezTo>
                  <a:pt x="5759994" y="6584239"/>
                  <a:pt x="5759994" y="6577221"/>
                  <a:pt x="5759994" y="6569245"/>
                </a:cubicBezTo>
                <a:cubicBezTo>
                  <a:pt x="5759994" y="6569245"/>
                  <a:pt x="5759994" y="6569245"/>
                  <a:pt x="5759994" y="6562865"/>
                </a:cubicBezTo>
                <a:cubicBezTo>
                  <a:pt x="5759994" y="6555528"/>
                  <a:pt x="5759994" y="6542448"/>
                  <a:pt x="5759994" y="6540215"/>
                </a:cubicBezTo>
                <a:cubicBezTo>
                  <a:pt x="5760314" y="6535429"/>
                  <a:pt x="5760314" y="6535429"/>
                  <a:pt x="5760314" y="6535110"/>
                </a:cubicBezTo>
                <a:cubicBezTo>
                  <a:pt x="5760314" y="6533515"/>
                  <a:pt x="5759675" y="6532558"/>
                  <a:pt x="5758711" y="6532558"/>
                </a:cubicBezTo>
                <a:close/>
                <a:moveTo>
                  <a:pt x="5705788" y="6532558"/>
                </a:moveTo>
                <a:cubicBezTo>
                  <a:pt x="5689595" y="6532558"/>
                  <a:pt x="5680070" y="6540214"/>
                  <a:pt x="5680070" y="6553292"/>
                </a:cubicBezTo>
                <a:cubicBezTo>
                  <a:pt x="5680070" y="6563181"/>
                  <a:pt x="5684197" y="6567647"/>
                  <a:pt x="5701025" y="6575621"/>
                </a:cubicBezTo>
                <a:cubicBezTo>
                  <a:pt x="5708327" y="6578811"/>
                  <a:pt x="5710233" y="6581044"/>
                  <a:pt x="5710233" y="6584872"/>
                </a:cubicBezTo>
                <a:cubicBezTo>
                  <a:pt x="5710233" y="6589976"/>
                  <a:pt x="5705470" y="6593804"/>
                  <a:pt x="5699119" y="6593804"/>
                </a:cubicBezTo>
                <a:cubicBezTo>
                  <a:pt x="5692770" y="6593804"/>
                  <a:pt x="5687055" y="6590295"/>
                  <a:pt x="5686102" y="6585829"/>
                </a:cubicBezTo>
                <a:cubicBezTo>
                  <a:pt x="5685150" y="6582320"/>
                  <a:pt x="5685150" y="6582320"/>
                  <a:pt x="5683880" y="6582320"/>
                </a:cubicBezTo>
                <a:cubicBezTo>
                  <a:pt x="5683880" y="6582320"/>
                  <a:pt x="5683880" y="6582320"/>
                  <a:pt x="5681657" y="6582320"/>
                </a:cubicBezTo>
                <a:cubicBezTo>
                  <a:pt x="5680070" y="6582320"/>
                  <a:pt x="5679434" y="6582958"/>
                  <a:pt x="5679434" y="6584553"/>
                </a:cubicBezTo>
                <a:cubicBezTo>
                  <a:pt x="5679434" y="6584553"/>
                  <a:pt x="5679434" y="6584553"/>
                  <a:pt x="5678483" y="6593485"/>
                </a:cubicBezTo>
                <a:cubicBezTo>
                  <a:pt x="5678483" y="6595717"/>
                  <a:pt x="5678800" y="6596355"/>
                  <a:pt x="5680705" y="6597312"/>
                </a:cubicBezTo>
                <a:cubicBezTo>
                  <a:pt x="5684832" y="6599545"/>
                  <a:pt x="5691500" y="6600821"/>
                  <a:pt x="5697533" y="6600821"/>
                </a:cubicBezTo>
                <a:cubicBezTo>
                  <a:pt x="5714043" y="6600821"/>
                  <a:pt x="5724521" y="6592847"/>
                  <a:pt x="5724521" y="6580725"/>
                </a:cubicBezTo>
                <a:cubicBezTo>
                  <a:pt x="5724521" y="6573388"/>
                  <a:pt x="5719757" y="6567009"/>
                  <a:pt x="5711185" y="6562862"/>
                </a:cubicBezTo>
                <a:cubicBezTo>
                  <a:pt x="5702613" y="6559034"/>
                  <a:pt x="5702613" y="6559034"/>
                  <a:pt x="5699755" y="6557439"/>
                </a:cubicBezTo>
                <a:cubicBezTo>
                  <a:pt x="5694675" y="6554249"/>
                  <a:pt x="5692770" y="6552016"/>
                  <a:pt x="5692770" y="6548508"/>
                </a:cubicBezTo>
                <a:cubicBezTo>
                  <a:pt x="5692770" y="6543085"/>
                  <a:pt x="5696897" y="6539895"/>
                  <a:pt x="5703248" y="6539895"/>
                </a:cubicBezTo>
                <a:cubicBezTo>
                  <a:pt x="5708963" y="6539895"/>
                  <a:pt x="5712773" y="6541809"/>
                  <a:pt x="5714360" y="6545318"/>
                </a:cubicBezTo>
                <a:cubicBezTo>
                  <a:pt x="5715630" y="6548827"/>
                  <a:pt x="5715630" y="6548827"/>
                  <a:pt x="5716901" y="6548827"/>
                </a:cubicBezTo>
                <a:cubicBezTo>
                  <a:pt x="5716901" y="6548827"/>
                  <a:pt x="5716901" y="6548827"/>
                  <a:pt x="5719123" y="6548827"/>
                </a:cubicBezTo>
                <a:cubicBezTo>
                  <a:pt x="5720393" y="6548827"/>
                  <a:pt x="5720710" y="6548508"/>
                  <a:pt x="5720710" y="6546275"/>
                </a:cubicBezTo>
                <a:lnTo>
                  <a:pt x="5721663" y="6538300"/>
                </a:lnTo>
                <a:cubicBezTo>
                  <a:pt x="5721663" y="6538300"/>
                  <a:pt x="5721663" y="6538300"/>
                  <a:pt x="5721663" y="6537981"/>
                </a:cubicBezTo>
                <a:cubicBezTo>
                  <a:pt x="5721663" y="6536386"/>
                  <a:pt x="5721027" y="6535748"/>
                  <a:pt x="5719123" y="6534791"/>
                </a:cubicBezTo>
                <a:cubicBezTo>
                  <a:pt x="5715947" y="6533515"/>
                  <a:pt x="5710550" y="6532558"/>
                  <a:pt x="5705788" y="6532558"/>
                </a:cubicBezTo>
                <a:close/>
                <a:moveTo>
                  <a:pt x="5638758" y="6532558"/>
                </a:moveTo>
                <a:cubicBezTo>
                  <a:pt x="5638436" y="6532558"/>
                  <a:pt x="5638114" y="6532558"/>
                  <a:pt x="5637794" y="6532877"/>
                </a:cubicBezTo>
                <a:cubicBezTo>
                  <a:pt x="5637794" y="6532877"/>
                  <a:pt x="5637794" y="6532877"/>
                  <a:pt x="5636508" y="6532877"/>
                </a:cubicBezTo>
                <a:cubicBezTo>
                  <a:pt x="5636508" y="6532877"/>
                  <a:pt x="5636508" y="6532877"/>
                  <a:pt x="5617231" y="6535748"/>
                </a:cubicBezTo>
                <a:cubicBezTo>
                  <a:pt x="5615304" y="6536067"/>
                  <a:pt x="5614983" y="6536386"/>
                  <a:pt x="5614983" y="6538301"/>
                </a:cubicBezTo>
                <a:lnTo>
                  <a:pt x="5614983" y="6540853"/>
                </a:lnTo>
                <a:cubicBezTo>
                  <a:pt x="5614983" y="6542129"/>
                  <a:pt x="5615304" y="6542448"/>
                  <a:pt x="5618196" y="6542448"/>
                </a:cubicBezTo>
                <a:cubicBezTo>
                  <a:pt x="5622371" y="6542767"/>
                  <a:pt x="5624300" y="6543724"/>
                  <a:pt x="5625585" y="6547233"/>
                </a:cubicBezTo>
                <a:cubicBezTo>
                  <a:pt x="5626870" y="6550742"/>
                  <a:pt x="5627833" y="6558399"/>
                  <a:pt x="5627833" y="6565098"/>
                </a:cubicBezTo>
                <a:cubicBezTo>
                  <a:pt x="5627833" y="6565098"/>
                  <a:pt x="5627833" y="6565098"/>
                  <a:pt x="5627833" y="6569245"/>
                </a:cubicBezTo>
                <a:cubicBezTo>
                  <a:pt x="5627833" y="6578178"/>
                  <a:pt x="5627833" y="6584239"/>
                  <a:pt x="5627512" y="6587430"/>
                </a:cubicBezTo>
                <a:cubicBezTo>
                  <a:pt x="5627191" y="6590301"/>
                  <a:pt x="5626548" y="6590939"/>
                  <a:pt x="5622693" y="6592534"/>
                </a:cubicBezTo>
                <a:cubicBezTo>
                  <a:pt x="5618516" y="6593810"/>
                  <a:pt x="5618516" y="6593810"/>
                  <a:pt x="5618516" y="6595405"/>
                </a:cubicBezTo>
                <a:cubicBezTo>
                  <a:pt x="5618516" y="6595405"/>
                  <a:pt x="5618516" y="6595405"/>
                  <a:pt x="5618516" y="6597638"/>
                </a:cubicBezTo>
                <a:cubicBezTo>
                  <a:pt x="5618516" y="6598914"/>
                  <a:pt x="5618838" y="6599233"/>
                  <a:pt x="5620123" y="6599233"/>
                </a:cubicBezTo>
                <a:cubicBezTo>
                  <a:pt x="5620123" y="6599233"/>
                  <a:pt x="5620123" y="6599233"/>
                  <a:pt x="5620765" y="6599233"/>
                </a:cubicBezTo>
                <a:cubicBezTo>
                  <a:pt x="5624300" y="6599233"/>
                  <a:pt x="5630404" y="6598914"/>
                  <a:pt x="5634581" y="6598914"/>
                </a:cubicBezTo>
                <a:cubicBezTo>
                  <a:pt x="5639721" y="6598914"/>
                  <a:pt x="5650323" y="6599233"/>
                  <a:pt x="5654178" y="6599233"/>
                </a:cubicBezTo>
                <a:cubicBezTo>
                  <a:pt x="5654178" y="6599233"/>
                  <a:pt x="5654178" y="6599233"/>
                  <a:pt x="5654821" y="6599233"/>
                </a:cubicBezTo>
                <a:cubicBezTo>
                  <a:pt x="5655785" y="6599233"/>
                  <a:pt x="5656427" y="6598595"/>
                  <a:pt x="5656427" y="6597319"/>
                </a:cubicBezTo>
                <a:cubicBezTo>
                  <a:pt x="5656427" y="6597319"/>
                  <a:pt x="5656427" y="6597319"/>
                  <a:pt x="5656427" y="6595405"/>
                </a:cubicBezTo>
                <a:cubicBezTo>
                  <a:pt x="5656427" y="6593491"/>
                  <a:pt x="5656427" y="6593491"/>
                  <a:pt x="5652251" y="6592534"/>
                </a:cubicBezTo>
                <a:cubicBezTo>
                  <a:pt x="5646468" y="6591258"/>
                  <a:pt x="5646468" y="6591258"/>
                  <a:pt x="5645504" y="6590939"/>
                </a:cubicBezTo>
                <a:cubicBezTo>
                  <a:pt x="5643576" y="6589982"/>
                  <a:pt x="5643255" y="6588706"/>
                  <a:pt x="5643255" y="6584239"/>
                </a:cubicBezTo>
                <a:cubicBezTo>
                  <a:pt x="5643255" y="6584239"/>
                  <a:pt x="5643255" y="6584239"/>
                  <a:pt x="5642934" y="6575945"/>
                </a:cubicBezTo>
                <a:cubicBezTo>
                  <a:pt x="5642934" y="6575945"/>
                  <a:pt x="5642934" y="6575945"/>
                  <a:pt x="5642934" y="6569883"/>
                </a:cubicBezTo>
                <a:cubicBezTo>
                  <a:pt x="5642934" y="6556804"/>
                  <a:pt x="5643576" y="6553933"/>
                  <a:pt x="5646468" y="6551061"/>
                </a:cubicBezTo>
                <a:cubicBezTo>
                  <a:pt x="5649038" y="6548828"/>
                  <a:pt x="5652894" y="6547233"/>
                  <a:pt x="5657712" y="6547233"/>
                </a:cubicBezTo>
                <a:cubicBezTo>
                  <a:pt x="5660604" y="6547233"/>
                  <a:pt x="5663496" y="6547552"/>
                  <a:pt x="5665102" y="6548190"/>
                </a:cubicBezTo>
                <a:cubicBezTo>
                  <a:pt x="5665744" y="6548190"/>
                  <a:pt x="5666066" y="6548509"/>
                  <a:pt x="5666387" y="6548509"/>
                </a:cubicBezTo>
                <a:cubicBezTo>
                  <a:pt x="5667352" y="6548509"/>
                  <a:pt x="5667994" y="6547552"/>
                  <a:pt x="5668315" y="6545000"/>
                </a:cubicBezTo>
                <a:cubicBezTo>
                  <a:pt x="5668315" y="6545000"/>
                  <a:pt x="5668315" y="6545000"/>
                  <a:pt x="5668636" y="6535748"/>
                </a:cubicBezTo>
                <a:cubicBezTo>
                  <a:pt x="5668636" y="6535748"/>
                  <a:pt x="5668636" y="6535748"/>
                  <a:pt x="5668636" y="6535429"/>
                </a:cubicBezTo>
                <a:cubicBezTo>
                  <a:pt x="5668958" y="6533515"/>
                  <a:pt x="5667352" y="6532558"/>
                  <a:pt x="5664138" y="6532558"/>
                </a:cubicBezTo>
                <a:cubicBezTo>
                  <a:pt x="5661567" y="6532558"/>
                  <a:pt x="5659640" y="6532877"/>
                  <a:pt x="5657712" y="6533515"/>
                </a:cubicBezTo>
                <a:cubicBezTo>
                  <a:pt x="5653858" y="6534153"/>
                  <a:pt x="5652571" y="6535110"/>
                  <a:pt x="5649038" y="6539258"/>
                </a:cubicBezTo>
                <a:cubicBezTo>
                  <a:pt x="5645825" y="6543086"/>
                  <a:pt x="5645825" y="6543086"/>
                  <a:pt x="5643898" y="6545319"/>
                </a:cubicBezTo>
                <a:cubicBezTo>
                  <a:pt x="5642934" y="6546276"/>
                  <a:pt x="5641649" y="6547233"/>
                  <a:pt x="5641327" y="6547233"/>
                </a:cubicBezTo>
                <a:cubicBezTo>
                  <a:pt x="5640364" y="6547233"/>
                  <a:pt x="5640042" y="6546276"/>
                  <a:pt x="5640042" y="6540853"/>
                </a:cubicBezTo>
                <a:cubicBezTo>
                  <a:pt x="5640042" y="6540853"/>
                  <a:pt x="5640042" y="6540853"/>
                  <a:pt x="5640364" y="6534791"/>
                </a:cubicBezTo>
                <a:cubicBezTo>
                  <a:pt x="5640364" y="6533515"/>
                  <a:pt x="5639721" y="6532558"/>
                  <a:pt x="5638758" y="6532558"/>
                </a:cubicBezTo>
                <a:close/>
                <a:moveTo>
                  <a:pt x="5580642" y="6532558"/>
                </a:moveTo>
                <a:cubicBezTo>
                  <a:pt x="5562120" y="6532558"/>
                  <a:pt x="5548308" y="6547870"/>
                  <a:pt x="5548308" y="6568604"/>
                </a:cubicBezTo>
                <a:cubicBezTo>
                  <a:pt x="5548308" y="6587743"/>
                  <a:pt x="5561180" y="6600821"/>
                  <a:pt x="5580013" y="6600821"/>
                </a:cubicBezTo>
                <a:cubicBezTo>
                  <a:pt x="5585350" y="6600821"/>
                  <a:pt x="5591315" y="6599545"/>
                  <a:pt x="5596022" y="6597631"/>
                </a:cubicBezTo>
                <a:cubicBezTo>
                  <a:pt x="5599475" y="6596355"/>
                  <a:pt x="5601047" y="6595398"/>
                  <a:pt x="5601360" y="6594761"/>
                </a:cubicBezTo>
                <a:cubicBezTo>
                  <a:pt x="5601673" y="6593804"/>
                  <a:pt x="5602929" y="6585191"/>
                  <a:pt x="5602929" y="6582958"/>
                </a:cubicBezTo>
                <a:cubicBezTo>
                  <a:pt x="5602929" y="6582320"/>
                  <a:pt x="5602302" y="6582001"/>
                  <a:pt x="5601987" y="6582001"/>
                </a:cubicBezTo>
                <a:cubicBezTo>
                  <a:pt x="5601987" y="6582001"/>
                  <a:pt x="5601673" y="6582001"/>
                  <a:pt x="5601360" y="6582320"/>
                </a:cubicBezTo>
                <a:cubicBezTo>
                  <a:pt x="5597278" y="6585829"/>
                  <a:pt x="5588174" y="6589019"/>
                  <a:pt x="5581583" y="6589019"/>
                </a:cubicBezTo>
                <a:cubicBezTo>
                  <a:pt x="5570596" y="6589019"/>
                  <a:pt x="5562748" y="6579449"/>
                  <a:pt x="5562748" y="6566690"/>
                </a:cubicBezTo>
                <a:cubicBezTo>
                  <a:pt x="5562748" y="6562224"/>
                  <a:pt x="5563062" y="6561905"/>
                  <a:pt x="5567770" y="6561905"/>
                </a:cubicBezTo>
                <a:lnTo>
                  <a:pt x="5597592" y="6561905"/>
                </a:lnTo>
                <a:cubicBezTo>
                  <a:pt x="5602616" y="6561905"/>
                  <a:pt x="5603870" y="6560629"/>
                  <a:pt x="5603870" y="6557120"/>
                </a:cubicBezTo>
                <a:cubicBezTo>
                  <a:pt x="5603870" y="6541490"/>
                  <a:pt x="5595709" y="6532558"/>
                  <a:pt x="5580642" y="6532558"/>
                </a:cubicBezTo>
                <a:close/>
                <a:moveTo>
                  <a:pt x="5480669" y="6532558"/>
                </a:moveTo>
                <a:cubicBezTo>
                  <a:pt x="5479091" y="6532558"/>
                  <a:pt x="5478458" y="6532874"/>
                  <a:pt x="5478458" y="6534138"/>
                </a:cubicBezTo>
                <a:cubicBezTo>
                  <a:pt x="5478458" y="6534138"/>
                  <a:pt x="5478458" y="6534138"/>
                  <a:pt x="5478458" y="6536666"/>
                </a:cubicBezTo>
                <a:cubicBezTo>
                  <a:pt x="5478458" y="6537614"/>
                  <a:pt x="5478775" y="6538562"/>
                  <a:pt x="5479722" y="6538878"/>
                </a:cubicBezTo>
                <a:cubicBezTo>
                  <a:pt x="5482566" y="6539826"/>
                  <a:pt x="5482882" y="6539826"/>
                  <a:pt x="5483831" y="6542038"/>
                </a:cubicBezTo>
                <a:cubicBezTo>
                  <a:pt x="5486042" y="6547410"/>
                  <a:pt x="5488570" y="6554046"/>
                  <a:pt x="5494572" y="6571110"/>
                </a:cubicBezTo>
                <a:cubicBezTo>
                  <a:pt x="5500576" y="6587541"/>
                  <a:pt x="5501839" y="6590385"/>
                  <a:pt x="5503420" y="6594809"/>
                </a:cubicBezTo>
                <a:cubicBezTo>
                  <a:pt x="5504998" y="6599233"/>
                  <a:pt x="5504998" y="6599233"/>
                  <a:pt x="5506262" y="6599233"/>
                </a:cubicBezTo>
                <a:cubicBezTo>
                  <a:pt x="5506578" y="6599233"/>
                  <a:pt x="5507211" y="6599233"/>
                  <a:pt x="5507842" y="6599233"/>
                </a:cubicBezTo>
                <a:cubicBezTo>
                  <a:pt x="5512266" y="6598285"/>
                  <a:pt x="5512582" y="6598285"/>
                  <a:pt x="5513845" y="6598285"/>
                </a:cubicBezTo>
                <a:cubicBezTo>
                  <a:pt x="5515426" y="6597969"/>
                  <a:pt x="5516057" y="6597653"/>
                  <a:pt x="5516373" y="6597021"/>
                </a:cubicBezTo>
                <a:cubicBezTo>
                  <a:pt x="5517006" y="6596073"/>
                  <a:pt x="5517006" y="6596073"/>
                  <a:pt x="5518269" y="6592913"/>
                </a:cubicBezTo>
                <a:cubicBezTo>
                  <a:pt x="5518900" y="6590385"/>
                  <a:pt x="5519849" y="6588173"/>
                  <a:pt x="5523957" y="6577746"/>
                </a:cubicBezTo>
                <a:cubicBezTo>
                  <a:pt x="5535015" y="6550570"/>
                  <a:pt x="5535015" y="6550570"/>
                  <a:pt x="5536595" y="6546778"/>
                </a:cubicBezTo>
                <a:cubicBezTo>
                  <a:pt x="5538808" y="6541090"/>
                  <a:pt x="5539438" y="6539826"/>
                  <a:pt x="5541019" y="6539194"/>
                </a:cubicBezTo>
                <a:cubicBezTo>
                  <a:pt x="5543547" y="6538562"/>
                  <a:pt x="5543547" y="6538562"/>
                  <a:pt x="5543547" y="6536666"/>
                </a:cubicBezTo>
                <a:lnTo>
                  <a:pt x="5543547" y="6534138"/>
                </a:lnTo>
                <a:cubicBezTo>
                  <a:pt x="5543547" y="6532874"/>
                  <a:pt x="5543230" y="6532558"/>
                  <a:pt x="5542282" y="6532558"/>
                </a:cubicBezTo>
                <a:cubicBezTo>
                  <a:pt x="5542282" y="6532558"/>
                  <a:pt x="5542282" y="6532558"/>
                  <a:pt x="5541019" y="6532558"/>
                </a:cubicBezTo>
                <a:cubicBezTo>
                  <a:pt x="5538174" y="6532874"/>
                  <a:pt x="5535331" y="6532874"/>
                  <a:pt x="5533119" y="6532874"/>
                </a:cubicBezTo>
                <a:cubicBezTo>
                  <a:pt x="5530277" y="6532874"/>
                  <a:pt x="5525222" y="6532874"/>
                  <a:pt x="5523640" y="6532874"/>
                </a:cubicBezTo>
                <a:cubicBezTo>
                  <a:pt x="5523010" y="6532558"/>
                  <a:pt x="5522692" y="6532558"/>
                  <a:pt x="5522060" y="6532558"/>
                </a:cubicBezTo>
                <a:cubicBezTo>
                  <a:pt x="5521113" y="6532558"/>
                  <a:pt x="5520482" y="6533190"/>
                  <a:pt x="5520482" y="6534138"/>
                </a:cubicBezTo>
                <a:cubicBezTo>
                  <a:pt x="5520482" y="6534138"/>
                  <a:pt x="5520482" y="6534138"/>
                  <a:pt x="5520482" y="6536666"/>
                </a:cubicBezTo>
                <a:cubicBezTo>
                  <a:pt x="5520482" y="6537930"/>
                  <a:pt x="5521113" y="6538246"/>
                  <a:pt x="5522692" y="6538562"/>
                </a:cubicBezTo>
                <a:cubicBezTo>
                  <a:pt x="5525852" y="6539194"/>
                  <a:pt x="5527748" y="6540774"/>
                  <a:pt x="5527748" y="6542354"/>
                </a:cubicBezTo>
                <a:cubicBezTo>
                  <a:pt x="5527748" y="6543618"/>
                  <a:pt x="5526800" y="6547410"/>
                  <a:pt x="5522692" y="6558786"/>
                </a:cubicBezTo>
                <a:cubicBezTo>
                  <a:pt x="5522692" y="6558786"/>
                  <a:pt x="5522692" y="6558786"/>
                  <a:pt x="5518900" y="6568898"/>
                </a:cubicBezTo>
                <a:cubicBezTo>
                  <a:pt x="5518269" y="6572058"/>
                  <a:pt x="5517321" y="6574270"/>
                  <a:pt x="5516690" y="6576482"/>
                </a:cubicBezTo>
                <a:cubicBezTo>
                  <a:pt x="5516690" y="6576482"/>
                  <a:pt x="5516690" y="6576482"/>
                  <a:pt x="5515426" y="6579958"/>
                </a:cubicBezTo>
                <a:cubicBezTo>
                  <a:pt x="5515426" y="6579958"/>
                  <a:pt x="5515426" y="6579958"/>
                  <a:pt x="5515109" y="6581854"/>
                </a:cubicBezTo>
                <a:cubicBezTo>
                  <a:pt x="5514793" y="6582801"/>
                  <a:pt x="5514793" y="6583433"/>
                  <a:pt x="5514478" y="6583433"/>
                </a:cubicBezTo>
                <a:cubicBezTo>
                  <a:pt x="5514162" y="6583433"/>
                  <a:pt x="5511634" y="6575218"/>
                  <a:pt x="5507526" y="6561946"/>
                </a:cubicBezTo>
                <a:cubicBezTo>
                  <a:pt x="5507526" y="6561946"/>
                  <a:pt x="5507526" y="6561946"/>
                  <a:pt x="5504367" y="6551518"/>
                </a:cubicBezTo>
                <a:cubicBezTo>
                  <a:pt x="5503735" y="6549622"/>
                  <a:pt x="5503104" y="6547726"/>
                  <a:pt x="5502471" y="6545514"/>
                </a:cubicBezTo>
                <a:cubicBezTo>
                  <a:pt x="5502156" y="6544566"/>
                  <a:pt x="5502156" y="6543618"/>
                  <a:pt x="5502156" y="6542986"/>
                </a:cubicBezTo>
                <a:cubicBezTo>
                  <a:pt x="5502156" y="6541090"/>
                  <a:pt x="5503420" y="6540142"/>
                  <a:pt x="5507211" y="6539194"/>
                </a:cubicBezTo>
                <a:cubicBezTo>
                  <a:pt x="5510686" y="6538246"/>
                  <a:pt x="5510686" y="6538246"/>
                  <a:pt x="5510686" y="6536666"/>
                </a:cubicBezTo>
                <a:cubicBezTo>
                  <a:pt x="5510686" y="6536666"/>
                  <a:pt x="5510686" y="6536666"/>
                  <a:pt x="5510686" y="6534138"/>
                </a:cubicBezTo>
                <a:cubicBezTo>
                  <a:pt x="5510686" y="6532874"/>
                  <a:pt x="5510371" y="6532558"/>
                  <a:pt x="5509106" y="6532558"/>
                </a:cubicBezTo>
                <a:cubicBezTo>
                  <a:pt x="5509106" y="6532558"/>
                  <a:pt x="5509106" y="6532558"/>
                  <a:pt x="5507526" y="6532558"/>
                </a:cubicBezTo>
                <a:cubicBezTo>
                  <a:pt x="5503735" y="6532874"/>
                  <a:pt x="5499944" y="6532874"/>
                  <a:pt x="5493624" y="6532874"/>
                </a:cubicBezTo>
                <a:cubicBezTo>
                  <a:pt x="5490781" y="6532874"/>
                  <a:pt x="5488253" y="6532874"/>
                  <a:pt x="5486989" y="6532874"/>
                </a:cubicBezTo>
                <a:cubicBezTo>
                  <a:pt x="5480986" y="6532558"/>
                  <a:pt x="5480986" y="6532558"/>
                  <a:pt x="5480669" y="6532558"/>
                </a:cubicBezTo>
                <a:close/>
                <a:moveTo>
                  <a:pt x="5463439" y="6532558"/>
                </a:moveTo>
                <a:cubicBezTo>
                  <a:pt x="5463117" y="6532558"/>
                  <a:pt x="5462797" y="6532558"/>
                  <a:pt x="5462477" y="6532877"/>
                </a:cubicBezTo>
                <a:cubicBezTo>
                  <a:pt x="5462477" y="6532877"/>
                  <a:pt x="5462477" y="6532877"/>
                  <a:pt x="5461194" y="6532877"/>
                </a:cubicBezTo>
                <a:cubicBezTo>
                  <a:pt x="5461194" y="6532877"/>
                  <a:pt x="5461194" y="6532877"/>
                  <a:pt x="5442603" y="6534791"/>
                </a:cubicBezTo>
                <a:cubicBezTo>
                  <a:pt x="5440679" y="6535110"/>
                  <a:pt x="5440359" y="6535429"/>
                  <a:pt x="5440359" y="6536705"/>
                </a:cubicBezTo>
                <a:cubicBezTo>
                  <a:pt x="5440359" y="6536705"/>
                  <a:pt x="5440359" y="6536705"/>
                  <a:pt x="5440359" y="6539258"/>
                </a:cubicBezTo>
                <a:cubicBezTo>
                  <a:pt x="5440359" y="6540534"/>
                  <a:pt x="5440999" y="6540853"/>
                  <a:pt x="5444205" y="6541172"/>
                </a:cubicBezTo>
                <a:cubicBezTo>
                  <a:pt x="5449334" y="6541810"/>
                  <a:pt x="5449654" y="6542767"/>
                  <a:pt x="5449654" y="6558399"/>
                </a:cubicBezTo>
                <a:lnTo>
                  <a:pt x="5449654" y="6569245"/>
                </a:lnTo>
                <a:cubicBezTo>
                  <a:pt x="5449654" y="6578178"/>
                  <a:pt x="5449654" y="6584239"/>
                  <a:pt x="5449334" y="6587430"/>
                </a:cubicBezTo>
                <a:cubicBezTo>
                  <a:pt x="5449334" y="6590301"/>
                  <a:pt x="5448373" y="6590939"/>
                  <a:pt x="5444526" y="6592534"/>
                </a:cubicBezTo>
                <a:cubicBezTo>
                  <a:pt x="5440359" y="6593810"/>
                  <a:pt x="5440359" y="6593810"/>
                  <a:pt x="5440359" y="6595405"/>
                </a:cubicBezTo>
                <a:cubicBezTo>
                  <a:pt x="5440359" y="6595405"/>
                  <a:pt x="5440359" y="6595405"/>
                  <a:pt x="5440359" y="6597638"/>
                </a:cubicBezTo>
                <a:cubicBezTo>
                  <a:pt x="5440359" y="6598914"/>
                  <a:pt x="5440679" y="6599233"/>
                  <a:pt x="5441961" y="6599233"/>
                </a:cubicBezTo>
                <a:cubicBezTo>
                  <a:pt x="5441961" y="6599233"/>
                  <a:pt x="5441961" y="6599233"/>
                  <a:pt x="5442923" y="6599233"/>
                </a:cubicBezTo>
                <a:cubicBezTo>
                  <a:pt x="5446128" y="6599233"/>
                  <a:pt x="5452220" y="6598914"/>
                  <a:pt x="5457348" y="6598914"/>
                </a:cubicBezTo>
                <a:cubicBezTo>
                  <a:pt x="5462157" y="6598914"/>
                  <a:pt x="5468247" y="6599233"/>
                  <a:pt x="5471452" y="6599233"/>
                </a:cubicBezTo>
                <a:cubicBezTo>
                  <a:pt x="5471452" y="6599233"/>
                  <a:pt x="5471452" y="6599233"/>
                  <a:pt x="5472414" y="6599233"/>
                </a:cubicBezTo>
                <a:cubicBezTo>
                  <a:pt x="5473376" y="6599233"/>
                  <a:pt x="5473697" y="6598914"/>
                  <a:pt x="5473697" y="6597638"/>
                </a:cubicBezTo>
                <a:cubicBezTo>
                  <a:pt x="5473697" y="6597638"/>
                  <a:pt x="5473697" y="6597638"/>
                  <a:pt x="5473697" y="6595405"/>
                </a:cubicBezTo>
                <a:cubicBezTo>
                  <a:pt x="5473697" y="6593810"/>
                  <a:pt x="5473697" y="6593491"/>
                  <a:pt x="5469850" y="6592534"/>
                </a:cubicBezTo>
                <a:cubicBezTo>
                  <a:pt x="5466002" y="6591258"/>
                  <a:pt x="5465362" y="6590301"/>
                  <a:pt x="5465042" y="6587430"/>
                </a:cubicBezTo>
                <a:cubicBezTo>
                  <a:pt x="5464721" y="6584239"/>
                  <a:pt x="5464721" y="6577221"/>
                  <a:pt x="5464721" y="6569245"/>
                </a:cubicBezTo>
                <a:cubicBezTo>
                  <a:pt x="5464721" y="6569245"/>
                  <a:pt x="5464721" y="6569245"/>
                  <a:pt x="5464721" y="6562865"/>
                </a:cubicBezTo>
                <a:cubicBezTo>
                  <a:pt x="5464721" y="6555528"/>
                  <a:pt x="5464721" y="6542448"/>
                  <a:pt x="5465042" y="6540215"/>
                </a:cubicBezTo>
                <a:cubicBezTo>
                  <a:pt x="5465042" y="6535429"/>
                  <a:pt x="5465042" y="6535429"/>
                  <a:pt x="5465042" y="6535110"/>
                </a:cubicBezTo>
                <a:cubicBezTo>
                  <a:pt x="5465042" y="6533515"/>
                  <a:pt x="5464721" y="6532558"/>
                  <a:pt x="5463439" y="6532558"/>
                </a:cubicBezTo>
                <a:close/>
                <a:moveTo>
                  <a:pt x="5375310" y="6532558"/>
                </a:moveTo>
                <a:cubicBezTo>
                  <a:pt x="5374996" y="6532558"/>
                  <a:pt x="5374056" y="6532877"/>
                  <a:pt x="5373115" y="6532877"/>
                </a:cubicBezTo>
                <a:cubicBezTo>
                  <a:pt x="5373115" y="6532877"/>
                  <a:pt x="5373115" y="6532877"/>
                  <a:pt x="5354928" y="6535110"/>
                </a:cubicBezTo>
                <a:cubicBezTo>
                  <a:pt x="5353046" y="6535429"/>
                  <a:pt x="5353046" y="6535748"/>
                  <a:pt x="5353046" y="6537663"/>
                </a:cubicBezTo>
                <a:lnTo>
                  <a:pt x="5353046" y="6540534"/>
                </a:lnTo>
                <a:cubicBezTo>
                  <a:pt x="5353046" y="6541491"/>
                  <a:pt x="5353674" y="6541810"/>
                  <a:pt x="5356496" y="6542129"/>
                </a:cubicBezTo>
                <a:cubicBezTo>
                  <a:pt x="5360573" y="6542448"/>
                  <a:pt x="5361827" y="6543086"/>
                  <a:pt x="5362453" y="6545638"/>
                </a:cubicBezTo>
                <a:cubicBezTo>
                  <a:pt x="5363394" y="6547871"/>
                  <a:pt x="5364021" y="6558080"/>
                  <a:pt x="5364021" y="6564779"/>
                </a:cubicBezTo>
                <a:cubicBezTo>
                  <a:pt x="5364021" y="6564779"/>
                  <a:pt x="5364021" y="6564779"/>
                  <a:pt x="5364021" y="6569245"/>
                </a:cubicBezTo>
                <a:cubicBezTo>
                  <a:pt x="5364021" y="6577540"/>
                  <a:pt x="5364021" y="6584877"/>
                  <a:pt x="5363707" y="6587430"/>
                </a:cubicBezTo>
                <a:cubicBezTo>
                  <a:pt x="5363707" y="6590301"/>
                  <a:pt x="5362768" y="6591258"/>
                  <a:pt x="5359004" y="6592534"/>
                </a:cubicBezTo>
                <a:cubicBezTo>
                  <a:pt x="5355241" y="6593491"/>
                  <a:pt x="5354928" y="6593810"/>
                  <a:pt x="5354928" y="6595405"/>
                </a:cubicBezTo>
                <a:cubicBezTo>
                  <a:pt x="5354928" y="6595405"/>
                  <a:pt x="5354928" y="6595405"/>
                  <a:pt x="5354928" y="6597638"/>
                </a:cubicBezTo>
                <a:cubicBezTo>
                  <a:pt x="5354928" y="6598914"/>
                  <a:pt x="5355241" y="6599233"/>
                  <a:pt x="5356496" y="6599233"/>
                </a:cubicBezTo>
                <a:cubicBezTo>
                  <a:pt x="5356496" y="6599233"/>
                  <a:pt x="5356496" y="6599233"/>
                  <a:pt x="5357436" y="6599233"/>
                </a:cubicBezTo>
                <a:cubicBezTo>
                  <a:pt x="5360258" y="6599233"/>
                  <a:pt x="5366530" y="6598914"/>
                  <a:pt x="5371547" y="6598914"/>
                </a:cubicBezTo>
                <a:cubicBezTo>
                  <a:pt x="5376251" y="6598914"/>
                  <a:pt x="5382209" y="6599233"/>
                  <a:pt x="5385344" y="6599233"/>
                </a:cubicBezTo>
                <a:cubicBezTo>
                  <a:pt x="5385344" y="6599233"/>
                  <a:pt x="5385344" y="6599233"/>
                  <a:pt x="5386286" y="6599233"/>
                </a:cubicBezTo>
                <a:cubicBezTo>
                  <a:pt x="5387227" y="6599233"/>
                  <a:pt x="5387854" y="6598914"/>
                  <a:pt x="5387854" y="6597638"/>
                </a:cubicBezTo>
                <a:cubicBezTo>
                  <a:pt x="5387854" y="6597638"/>
                  <a:pt x="5387854" y="6597638"/>
                  <a:pt x="5387854" y="6595405"/>
                </a:cubicBezTo>
                <a:cubicBezTo>
                  <a:pt x="5387854" y="6593810"/>
                  <a:pt x="5387539" y="6593810"/>
                  <a:pt x="5383777" y="6592534"/>
                </a:cubicBezTo>
                <a:cubicBezTo>
                  <a:pt x="5380014" y="6591258"/>
                  <a:pt x="5379387" y="6590301"/>
                  <a:pt x="5379073" y="6587430"/>
                </a:cubicBezTo>
                <a:cubicBezTo>
                  <a:pt x="5379073" y="6584558"/>
                  <a:pt x="5378760" y="6577540"/>
                  <a:pt x="5378760" y="6569245"/>
                </a:cubicBezTo>
                <a:cubicBezTo>
                  <a:pt x="5378760" y="6569245"/>
                  <a:pt x="5378760" y="6569245"/>
                  <a:pt x="5378760" y="6566055"/>
                </a:cubicBezTo>
                <a:cubicBezTo>
                  <a:pt x="5378760" y="6557442"/>
                  <a:pt x="5379387" y="6554571"/>
                  <a:pt x="5381582" y="6551380"/>
                </a:cubicBezTo>
                <a:cubicBezTo>
                  <a:pt x="5384404" y="6547233"/>
                  <a:pt x="5389422" y="6544681"/>
                  <a:pt x="5394439" y="6544681"/>
                </a:cubicBezTo>
                <a:cubicBezTo>
                  <a:pt x="5399143" y="6544681"/>
                  <a:pt x="5402592" y="6546595"/>
                  <a:pt x="5404159" y="6550104"/>
                </a:cubicBezTo>
                <a:cubicBezTo>
                  <a:pt x="5405100" y="6552975"/>
                  <a:pt x="5405414" y="6556485"/>
                  <a:pt x="5405414" y="6565098"/>
                </a:cubicBezTo>
                <a:cubicBezTo>
                  <a:pt x="5405414" y="6565098"/>
                  <a:pt x="5405414" y="6565098"/>
                  <a:pt x="5405414" y="6569245"/>
                </a:cubicBezTo>
                <a:cubicBezTo>
                  <a:pt x="5405414" y="6577221"/>
                  <a:pt x="5405414" y="6584558"/>
                  <a:pt x="5405100" y="6587430"/>
                </a:cubicBezTo>
                <a:cubicBezTo>
                  <a:pt x="5405100" y="6590301"/>
                  <a:pt x="5404159" y="6591258"/>
                  <a:pt x="5400397" y="6592534"/>
                </a:cubicBezTo>
                <a:cubicBezTo>
                  <a:pt x="5396634" y="6593491"/>
                  <a:pt x="5396321" y="6593810"/>
                  <a:pt x="5396321" y="6595405"/>
                </a:cubicBezTo>
                <a:cubicBezTo>
                  <a:pt x="5396321" y="6595405"/>
                  <a:pt x="5396321" y="6595405"/>
                  <a:pt x="5396321" y="6597638"/>
                </a:cubicBezTo>
                <a:cubicBezTo>
                  <a:pt x="5396321" y="6598914"/>
                  <a:pt x="5396947" y="6599233"/>
                  <a:pt x="5397888" y="6599233"/>
                </a:cubicBezTo>
                <a:cubicBezTo>
                  <a:pt x="5397888" y="6599233"/>
                  <a:pt x="5397888" y="6599233"/>
                  <a:pt x="5398829" y="6599233"/>
                </a:cubicBezTo>
                <a:cubicBezTo>
                  <a:pt x="5401964" y="6599233"/>
                  <a:pt x="5407922" y="6598914"/>
                  <a:pt x="5412940" y="6598914"/>
                </a:cubicBezTo>
                <a:cubicBezTo>
                  <a:pt x="5417644" y="6598914"/>
                  <a:pt x="5423602" y="6599233"/>
                  <a:pt x="5427050" y="6599233"/>
                </a:cubicBezTo>
                <a:cubicBezTo>
                  <a:pt x="5427050" y="6599233"/>
                  <a:pt x="5427050" y="6599233"/>
                  <a:pt x="5427991" y="6599233"/>
                </a:cubicBezTo>
                <a:cubicBezTo>
                  <a:pt x="5428932" y="6599233"/>
                  <a:pt x="5429245" y="6598914"/>
                  <a:pt x="5429245" y="6597638"/>
                </a:cubicBezTo>
                <a:cubicBezTo>
                  <a:pt x="5429245" y="6597638"/>
                  <a:pt x="5429245" y="6597638"/>
                  <a:pt x="5429245" y="6595405"/>
                </a:cubicBezTo>
                <a:cubicBezTo>
                  <a:pt x="5429245" y="6593810"/>
                  <a:pt x="5429245" y="6593491"/>
                  <a:pt x="5425169" y="6592534"/>
                </a:cubicBezTo>
                <a:cubicBezTo>
                  <a:pt x="5421407" y="6591258"/>
                  <a:pt x="5420779" y="6590301"/>
                  <a:pt x="5420466" y="6587430"/>
                </a:cubicBezTo>
                <a:cubicBezTo>
                  <a:pt x="5420466" y="6584877"/>
                  <a:pt x="5420151" y="6577221"/>
                  <a:pt x="5420151" y="6569245"/>
                </a:cubicBezTo>
                <a:cubicBezTo>
                  <a:pt x="5420151" y="6569245"/>
                  <a:pt x="5420151" y="6569245"/>
                  <a:pt x="5420151" y="6565098"/>
                </a:cubicBezTo>
                <a:cubicBezTo>
                  <a:pt x="5420151" y="6545638"/>
                  <a:pt x="5420151" y="6545638"/>
                  <a:pt x="5418897" y="6542448"/>
                </a:cubicBezTo>
                <a:cubicBezTo>
                  <a:pt x="5416390" y="6536067"/>
                  <a:pt x="5409804" y="6532558"/>
                  <a:pt x="5400397" y="6532558"/>
                </a:cubicBezTo>
                <a:cubicBezTo>
                  <a:pt x="5393184" y="6532558"/>
                  <a:pt x="5390049" y="6534153"/>
                  <a:pt x="5383777" y="6540853"/>
                </a:cubicBezTo>
                <a:cubicBezTo>
                  <a:pt x="5383777" y="6540853"/>
                  <a:pt x="5383777" y="6540853"/>
                  <a:pt x="5381268" y="6543405"/>
                </a:cubicBezTo>
                <a:cubicBezTo>
                  <a:pt x="5381268" y="6543405"/>
                  <a:pt x="5381268" y="6543405"/>
                  <a:pt x="5380014" y="6545000"/>
                </a:cubicBezTo>
                <a:cubicBezTo>
                  <a:pt x="5379701" y="6545638"/>
                  <a:pt x="5379073" y="6545957"/>
                  <a:pt x="5378760" y="6545957"/>
                </a:cubicBezTo>
                <a:cubicBezTo>
                  <a:pt x="5378132" y="6545957"/>
                  <a:pt x="5377506" y="6544681"/>
                  <a:pt x="5377506" y="6543086"/>
                </a:cubicBezTo>
                <a:cubicBezTo>
                  <a:pt x="5377506" y="6542448"/>
                  <a:pt x="5377192" y="6536067"/>
                  <a:pt x="5376878" y="6535110"/>
                </a:cubicBezTo>
                <a:cubicBezTo>
                  <a:pt x="5376878" y="6533515"/>
                  <a:pt x="5376251" y="6532558"/>
                  <a:pt x="5375310" y="6532558"/>
                </a:cubicBezTo>
                <a:close/>
                <a:moveTo>
                  <a:pt x="5981693" y="6519858"/>
                </a:moveTo>
                <a:lnTo>
                  <a:pt x="5980106" y="6526208"/>
                </a:lnTo>
                <a:lnTo>
                  <a:pt x="5981693" y="6527796"/>
                </a:lnTo>
                <a:lnTo>
                  <a:pt x="5983280" y="6526208"/>
                </a:lnTo>
                <a:lnTo>
                  <a:pt x="5995980" y="6530971"/>
                </a:lnTo>
                <a:lnTo>
                  <a:pt x="5975343" y="6540496"/>
                </a:lnTo>
                <a:lnTo>
                  <a:pt x="5973755" y="6543671"/>
                </a:lnTo>
                <a:lnTo>
                  <a:pt x="5995980" y="6548434"/>
                </a:lnTo>
                <a:lnTo>
                  <a:pt x="5997568" y="6550021"/>
                </a:lnTo>
                <a:lnTo>
                  <a:pt x="5999156" y="6550021"/>
                </a:lnTo>
                <a:lnTo>
                  <a:pt x="5999156" y="6545259"/>
                </a:lnTo>
                <a:lnTo>
                  <a:pt x="5999156" y="6543671"/>
                </a:lnTo>
                <a:lnTo>
                  <a:pt x="5997568" y="6545259"/>
                </a:lnTo>
                <a:lnTo>
                  <a:pt x="5983280" y="6542084"/>
                </a:lnTo>
                <a:lnTo>
                  <a:pt x="6003918" y="6534146"/>
                </a:lnTo>
                <a:lnTo>
                  <a:pt x="6005506" y="6529383"/>
                </a:lnTo>
                <a:lnTo>
                  <a:pt x="6003918" y="6529383"/>
                </a:lnTo>
                <a:lnTo>
                  <a:pt x="6002330" y="6529383"/>
                </a:lnTo>
                <a:lnTo>
                  <a:pt x="5983280" y="6521446"/>
                </a:lnTo>
                <a:lnTo>
                  <a:pt x="5983280" y="6519858"/>
                </a:lnTo>
                <a:close/>
                <a:moveTo>
                  <a:pt x="6113455" y="6516683"/>
                </a:moveTo>
                <a:lnTo>
                  <a:pt x="6121393" y="6527796"/>
                </a:lnTo>
                <a:lnTo>
                  <a:pt x="6113455" y="6527796"/>
                </a:lnTo>
                <a:close/>
                <a:moveTo>
                  <a:pt x="6103930" y="6516683"/>
                </a:moveTo>
                <a:lnTo>
                  <a:pt x="6103930" y="6527796"/>
                </a:lnTo>
                <a:lnTo>
                  <a:pt x="6095992" y="6527796"/>
                </a:lnTo>
                <a:close/>
                <a:moveTo>
                  <a:pt x="4716822" y="6515097"/>
                </a:moveTo>
                <a:cubicBezTo>
                  <a:pt x="4721967" y="6515097"/>
                  <a:pt x="4725503" y="6515412"/>
                  <a:pt x="4728076" y="6516040"/>
                </a:cubicBezTo>
                <a:cubicBezTo>
                  <a:pt x="4734507" y="6517612"/>
                  <a:pt x="4738685" y="6523271"/>
                  <a:pt x="4738685" y="6530501"/>
                </a:cubicBezTo>
                <a:cubicBezTo>
                  <a:pt x="4738685" y="6535530"/>
                  <a:pt x="4736437" y="6540560"/>
                  <a:pt x="4732898" y="6543389"/>
                </a:cubicBezTo>
                <a:cubicBezTo>
                  <a:pt x="4729683" y="6545904"/>
                  <a:pt x="4724858" y="6546847"/>
                  <a:pt x="4716180" y="6546847"/>
                </a:cubicBezTo>
                <a:cubicBezTo>
                  <a:pt x="4713927" y="6546847"/>
                  <a:pt x="4713285" y="6546533"/>
                  <a:pt x="4713607" y="6543704"/>
                </a:cubicBezTo>
                <a:cubicBezTo>
                  <a:pt x="4713607" y="6543704"/>
                  <a:pt x="4713607" y="6543704"/>
                  <a:pt x="4713285" y="6540246"/>
                </a:cubicBezTo>
                <a:cubicBezTo>
                  <a:pt x="4713285" y="6540246"/>
                  <a:pt x="4713285" y="6540246"/>
                  <a:pt x="4713285" y="6535530"/>
                </a:cubicBezTo>
                <a:cubicBezTo>
                  <a:pt x="4713285" y="6535530"/>
                  <a:pt x="4713285" y="6535530"/>
                  <a:pt x="4713607" y="6519813"/>
                </a:cubicBezTo>
                <a:lnTo>
                  <a:pt x="4713607" y="6517298"/>
                </a:lnTo>
                <a:cubicBezTo>
                  <a:pt x="4713607" y="6515412"/>
                  <a:pt x="4713927" y="6515097"/>
                  <a:pt x="4716822" y="6515097"/>
                </a:cubicBezTo>
                <a:close/>
                <a:moveTo>
                  <a:pt x="6214308" y="6515096"/>
                </a:moveTo>
                <a:cubicBezTo>
                  <a:pt x="6220129" y="6513508"/>
                  <a:pt x="6223895" y="6518906"/>
                  <a:pt x="6224580" y="6523033"/>
                </a:cubicBezTo>
                <a:lnTo>
                  <a:pt x="6211226" y="6529383"/>
                </a:lnTo>
                <a:cubicBezTo>
                  <a:pt x="6208829" y="6524303"/>
                  <a:pt x="6207117" y="6516683"/>
                  <a:pt x="6214308" y="6515096"/>
                </a:cubicBezTo>
                <a:close/>
                <a:moveTo>
                  <a:pt x="6121392" y="6513508"/>
                </a:moveTo>
                <a:lnTo>
                  <a:pt x="6153142" y="6527796"/>
                </a:lnTo>
                <a:lnTo>
                  <a:pt x="6132505" y="6527796"/>
                </a:lnTo>
                <a:close/>
                <a:moveTo>
                  <a:pt x="6094405" y="6513508"/>
                </a:moveTo>
                <a:lnTo>
                  <a:pt x="6084881" y="6527796"/>
                </a:lnTo>
                <a:lnTo>
                  <a:pt x="6062656" y="6527796"/>
                </a:lnTo>
                <a:close/>
                <a:moveTo>
                  <a:pt x="5802498" y="6508746"/>
                </a:moveTo>
                <a:cubicBezTo>
                  <a:pt x="5802174" y="6508746"/>
                  <a:pt x="5802174" y="6508746"/>
                  <a:pt x="5799587" y="6509699"/>
                </a:cubicBezTo>
                <a:cubicBezTo>
                  <a:pt x="5799587" y="6509699"/>
                  <a:pt x="5799587" y="6509699"/>
                  <a:pt x="5791174" y="6512874"/>
                </a:cubicBezTo>
                <a:cubicBezTo>
                  <a:pt x="5788262" y="6513826"/>
                  <a:pt x="5787614" y="6514779"/>
                  <a:pt x="5787614" y="6517636"/>
                </a:cubicBezTo>
                <a:cubicBezTo>
                  <a:pt x="5787614" y="6519224"/>
                  <a:pt x="5787614" y="6521129"/>
                  <a:pt x="5787614" y="6523351"/>
                </a:cubicBezTo>
                <a:cubicBezTo>
                  <a:pt x="5787938" y="6527161"/>
                  <a:pt x="5788262" y="6531289"/>
                  <a:pt x="5788262" y="6531924"/>
                </a:cubicBezTo>
                <a:cubicBezTo>
                  <a:pt x="5788262" y="6533829"/>
                  <a:pt x="5787290" y="6534781"/>
                  <a:pt x="5784703" y="6534781"/>
                </a:cubicBezTo>
                <a:cubicBezTo>
                  <a:pt x="5784379" y="6534781"/>
                  <a:pt x="5783731" y="6534781"/>
                  <a:pt x="5783085" y="6534464"/>
                </a:cubicBezTo>
                <a:cubicBezTo>
                  <a:pt x="5781790" y="6534464"/>
                  <a:pt x="5780495" y="6534464"/>
                  <a:pt x="5780172" y="6534464"/>
                </a:cubicBezTo>
                <a:cubicBezTo>
                  <a:pt x="5778877" y="6534464"/>
                  <a:pt x="5778554" y="6534464"/>
                  <a:pt x="5777584" y="6537639"/>
                </a:cubicBezTo>
                <a:cubicBezTo>
                  <a:pt x="5777584" y="6537639"/>
                  <a:pt x="5777584" y="6537639"/>
                  <a:pt x="5775966" y="6541766"/>
                </a:cubicBezTo>
                <a:cubicBezTo>
                  <a:pt x="5775318" y="6542719"/>
                  <a:pt x="5775318" y="6543354"/>
                  <a:pt x="5775318" y="6543671"/>
                </a:cubicBezTo>
                <a:cubicBezTo>
                  <a:pt x="5775318" y="6543989"/>
                  <a:pt x="5775966" y="6544306"/>
                  <a:pt x="5776613" y="6544306"/>
                </a:cubicBezTo>
                <a:cubicBezTo>
                  <a:pt x="5776936" y="6544306"/>
                  <a:pt x="5777584" y="6544306"/>
                  <a:pt x="5778554" y="6544306"/>
                </a:cubicBezTo>
                <a:cubicBezTo>
                  <a:pt x="5778554" y="6544306"/>
                  <a:pt x="5778554" y="6544306"/>
                  <a:pt x="5782113" y="6544306"/>
                </a:cubicBezTo>
                <a:cubicBezTo>
                  <a:pt x="5784055" y="6543989"/>
                  <a:pt x="5784055" y="6543989"/>
                  <a:pt x="5784379" y="6543989"/>
                </a:cubicBezTo>
                <a:cubicBezTo>
                  <a:pt x="5787614" y="6543989"/>
                  <a:pt x="5787614" y="6544306"/>
                  <a:pt x="5787614" y="6551926"/>
                </a:cubicBezTo>
                <a:lnTo>
                  <a:pt x="5787614" y="6569706"/>
                </a:lnTo>
                <a:cubicBezTo>
                  <a:pt x="5787614" y="6571611"/>
                  <a:pt x="5787614" y="6574151"/>
                  <a:pt x="5787614" y="6577326"/>
                </a:cubicBezTo>
                <a:cubicBezTo>
                  <a:pt x="5787614" y="6577326"/>
                  <a:pt x="5787614" y="6577326"/>
                  <a:pt x="5787290" y="6584946"/>
                </a:cubicBezTo>
                <a:cubicBezTo>
                  <a:pt x="5787290" y="6596376"/>
                  <a:pt x="5793116" y="6600821"/>
                  <a:pt x="5808000" y="6600821"/>
                </a:cubicBezTo>
                <a:cubicBezTo>
                  <a:pt x="5814146" y="6600821"/>
                  <a:pt x="5823208" y="6599234"/>
                  <a:pt x="5824500" y="6597646"/>
                </a:cubicBezTo>
                <a:cubicBezTo>
                  <a:pt x="5824825" y="6597329"/>
                  <a:pt x="5825795" y="6590979"/>
                  <a:pt x="5825795" y="6589074"/>
                </a:cubicBezTo>
                <a:cubicBezTo>
                  <a:pt x="5825795" y="6588439"/>
                  <a:pt x="5825795" y="6588121"/>
                  <a:pt x="5825148" y="6588121"/>
                </a:cubicBezTo>
                <a:cubicBezTo>
                  <a:pt x="5824825" y="6588121"/>
                  <a:pt x="5824177" y="6588121"/>
                  <a:pt x="5823208" y="6588439"/>
                </a:cubicBezTo>
                <a:cubicBezTo>
                  <a:pt x="5818354" y="6589709"/>
                  <a:pt x="5815117" y="6590026"/>
                  <a:pt x="5812205" y="6590026"/>
                </a:cubicBezTo>
                <a:cubicBezTo>
                  <a:pt x="5808324" y="6590026"/>
                  <a:pt x="5805734" y="6588756"/>
                  <a:pt x="5804439" y="6586216"/>
                </a:cubicBezTo>
                <a:cubicBezTo>
                  <a:pt x="5803147" y="6583676"/>
                  <a:pt x="5802821" y="6580501"/>
                  <a:pt x="5802821" y="6569706"/>
                </a:cubicBezTo>
                <a:cubicBezTo>
                  <a:pt x="5802821" y="6569706"/>
                  <a:pt x="5802821" y="6569706"/>
                  <a:pt x="5802821" y="6549386"/>
                </a:cubicBezTo>
                <a:cubicBezTo>
                  <a:pt x="5802821" y="6543671"/>
                  <a:pt x="5802821" y="6543671"/>
                  <a:pt x="5807028" y="6543671"/>
                </a:cubicBezTo>
                <a:cubicBezTo>
                  <a:pt x="5808324" y="6543671"/>
                  <a:pt x="5809293" y="6543671"/>
                  <a:pt x="5812205" y="6543989"/>
                </a:cubicBezTo>
                <a:cubicBezTo>
                  <a:pt x="5814470" y="6543989"/>
                  <a:pt x="5816088" y="6543989"/>
                  <a:pt x="5817058" y="6543989"/>
                </a:cubicBezTo>
                <a:cubicBezTo>
                  <a:pt x="5820618" y="6544306"/>
                  <a:pt x="5820618" y="6544306"/>
                  <a:pt x="5820941" y="6544306"/>
                </a:cubicBezTo>
                <a:cubicBezTo>
                  <a:pt x="5823208" y="6544306"/>
                  <a:pt x="5823853" y="6543989"/>
                  <a:pt x="5824500" y="6541131"/>
                </a:cubicBezTo>
                <a:cubicBezTo>
                  <a:pt x="5825795" y="6537004"/>
                  <a:pt x="5826118" y="6535734"/>
                  <a:pt x="5826118" y="6535099"/>
                </a:cubicBezTo>
                <a:cubicBezTo>
                  <a:pt x="5826118" y="6534464"/>
                  <a:pt x="5825795" y="6533829"/>
                  <a:pt x="5825148" y="6533829"/>
                </a:cubicBezTo>
                <a:cubicBezTo>
                  <a:pt x="5825148" y="6533829"/>
                  <a:pt x="5825148" y="6533829"/>
                  <a:pt x="5824500" y="6533829"/>
                </a:cubicBezTo>
                <a:cubicBezTo>
                  <a:pt x="5822235" y="6534146"/>
                  <a:pt x="5820618" y="6534464"/>
                  <a:pt x="5817382" y="6534464"/>
                </a:cubicBezTo>
                <a:cubicBezTo>
                  <a:pt x="5817382" y="6534464"/>
                  <a:pt x="5817382" y="6534464"/>
                  <a:pt x="5806706" y="6534464"/>
                </a:cubicBezTo>
                <a:cubicBezTo>
                  <a:pt x="5802821" y="6534464"/>
                  <a:pt x="5802174" y="6533829"/>
                  <a:pt x="5802174" y="6531606"/>
                </a:cubicBezTo>
                <a:cubicBezTo>
                  <a:pt x="5802174" y="6529066"/>
                  <a:pt x="5803147" y="6517954"/>
                  <a:pt x="5803469" y="6514779"/>
                </a:cubicBezTo>
                <a:cubicBezTo>
                  <a:pt x="5803792" y="6513191"/>
                  <a:pt x="5803792" y="6511604"/>
                  <a:pt x="5803792" y="6510969"/>
                </a:cubicBezTo>
                <a:cubicBezTo>
                  <a:pt x="5803792" y="6509699"/>
                  <a:pt x="5803469" y="6508746"/>
                  <a:pt x="5802498" y="6508746"/>
                </a:cubicBezTo>
                <a:close/>
                <a:moveTo>
                  <a:pt x="5988043" y="6507158"/>
                </a:moveTo>
                <a:lnTo>
                  <a:pt x="5983280" y="6516683"/>
                </a:lnTo>
                <a:lnTo>
                  <a:pt x="5984868" y="6516683"/>
                </a:lnTo>
                <a:lnTo>
                  <a:pt x="5986456" y="6515096"/>
                </a:lnTo>
                <a:lnTo>
                  <a:pt x="6005506" y="6524621"/>
                </a:lnTo>
                <a:lnTo>
                  <a:pt x="6005506" y="6526209"/>
                </a:lnTo>
                <a:lnTo>
                  <a:pt x="6007094" y="6527796"/>
                </a:lnTo>
                <a:lnTo>
                  <a:pt x="6010268" y="6519859"/>
                </a:lnTo>
                <a:lnTo>
                  <a:pt x="6008681" y="6518271"/>
                </a:lnTo>
                <a:lnTo>
                  <a:pt x="6007094" y="6519859"/>
                </a:lnTo>
                <a:lnTo>
                  <a:pt x="5989630" y="6510333"/>
                </a:lnTo>
                <a:lnTo>
                  <a:pt x="5989630" y="6508746"/>
                </a:lnTo>
                <a:close/>
                <a:moveTo>
                  <a:pt x="4689454" y="6505572"/>
                </a:moveTo>
                <a:cubicBezTo>
                  <a:pt x="4688199" y="6505572"/>
                  <a:pt x="4687884" y="6506209"/>
                  <a:pt x="4687884" y="6507802"/>
                </a:cubicBezTo>
                <a:cubicBezTo>
                  <a:pt x="4687884" y="6507802"/>
                  <a:pt x="4687884" y="6507802"/>
                  <a:pt x="4687884" y="6510351"/>
                </a:cubicBezTo>
                <a:cubicBezTo>
                  <a:pt x="4687884" y="6512262"/>
                  <a:pt x="4688513" y="6512581"/>
                  <a:pt x="4691335" y="6513218"/>
                </a:cubicBezTo>
                <a:cubicBezTo>
                  <a:pt x="4695415" y="6514493"/>
                  <a:pt x="4696355" y="6515448"/>
                  <a:pt x="4696669" y="6518634"/>
                </a:cubicBezTo>
                <a:cubicBezTo>
                  <a:pt x="4696669" y="6524050"/>
                  <a:pt x="4696984" y="6533607"/>
                  <a:pt x="4696984" y="6541572"/>
                </a:cubicBezTo>
                <a:cubicBezTo>
                  <a:pt x="4696984" y="6541572"/>
                  <a:pt x="4696984" y="6541572"/>
                  <a:pt x="4696984" y="6563236"/>
                </a:cubicBezTo>
                <a:cubicBezTo>
                  <a:pt x="4696984" y="6571519"/>
                  <a:pt x="4696669" y="6581076"/>
                  <a:pt x="4696669" y="6586173"/>
                </a:cubicBezTo>
                <a:cubicBezTo>
                  <a:pt x="4696355" y="6589359"/>
                  <a:pt x="4695415" y="6590634"/>
                  <a:pt x="4691335" y="6591589"/>
                </a:cubicBezTo>
                <a:cubicBezTo>
                  <a:pt x="4688513" y="6592226"/>
                  <a:pt x="4687884" y="6592545"/>
                  <a:pt x="4687884" y="6594775"/>
                </a:cubicBezTo>
                <a:cubicBezTo>
                  <a:pt x="4687884" y="6594775"/>
                  <a:pt x="4687884" y="6594775"/>
                  <a:pt x="4687884" y="6597324"/>
                </a:cubicBezTo>
                <a:cubicBezTo>
                  <a:pt x="4687884" y="6598917"/>
                  <a:pt x="4688199" y="6599235"/>
                  <a:pt x="4689768" y="6599235"/>
                </a:cubicBezTo>
                <a:cubicBezTo>
                  <a:pt x="4690395" y="6599235"/>
                  <a:pt x="4692590" y="6599235"/>
                  <a:pt x="4694788" y="6599235"/>
                </a:cubicBezTo>
                <a:cubicBezTo>
                  <a:pt x="4697295" y="6598917"/>
                  <a:pt x="4700433" y="6598917"/>
                  <a:pt x="4705139" y="6598917"/>
                </a:cubicBezTo>
                <a:cubicBezTo>
                  <a:pt x="4709218" y="6598917"/>
                  <a:pt x="4712670" y="6598917"/>
                  <a:pt x="4715179" y="6599235"/>
                </a:cubicBezTo>
                <a:cubicBezTo>
                  <a:pt x="4717374" y="6599235"/>
                  <a:pt x="4719572" y="6599235"/>
                  <a:pt x="4720199" y="6599235"/>
                </a:cubicBezTo>
                <a:cubicBezTo>
                  <a:pt x="4721455" y="6599235"/>
                  <a:pt x="4722082" y="6598917"/>
                  <a:pt x="4722082" y="6597324"/>
                </a:cubicBezTo>
                <a:cubicBezTo>
                  <a:pt x="4722082" y="6597324"/>
                  <a:pt x="4722082" y="6597324"/>
                  <a:pt x="4722082" y="6594775"/>
                </a:cubicBezTo>
                <a:cubicBezTo>
                  <a:pt x="4722082" y="6592545"/>
                  <a:pt x="4721455" y="6592226"/>
                  <a:pt x="4718630" y="6591589"/>
                </a:cubicBezTo>
                <a:cubicBezTo>
                  <a:pt x="4714552" y="6590634"/>
                  <a:pt x="4713299" y="6589359"/>
                  <a:pt x="4713299" y="6586173"/>
                </a:cubicBezTo>
                <a:cubicBezTo>
                  <a:pt x="4713299" y="6582032"/>
                  <a:pt x="4712983" y="6570244"/>
                  <a:pt x="4712983" y="6563236"/>
                </a:cubicBezTo>
                <a:lnTo>
                  <a:pt x="4712983" y="6556864"/>
                </a:lnTo>
                <a:cubicBezTo>
                  <a:pt x="4712983" y="6555271"/>
                  <a:pt x="4713612" y="6554315"/>
                  <a:pt x="4714552" y="6554315"/>
                </a:cubicBezTo>
                <a:cubicBezTo>
                  <a:pt x="4714552" y="6554315"/>
                  <a:pt x="4714552" y="6554315"/>
                  <a:pt x="4716434" y="6554634"/>
                </a:cubicBezTo>
                <a:cubicBezTo>
                  <a:pt x="4716434" y="6554634"/>
                  <a:pt x="4716750" y="6554634"/>
                  <a:pt x="4717374" y="6554315"/>
                </a:cubicBezTo>
                <a:cubicBezTo>
                  <a:pt x="4717374" y="6554315"/>
                  <a:pt x="4717374" y="6554315"/>
                  <a:pt x="4718317" y="6554315"/>
                </a:cubicBezTo>
                <a:cubicBezTo>
                  <a:pt x="4721455" y="6554315"/>
                  <a:pt x="4721770" y="6554952"/>
                  <a:pt x="4723964" y="6559731"/>
                </a:cubicBezTo>
                <a:cubicBezTo>
                  <a:pt x="4728671" y="6569289"/>
                  <a:pt x="4737456" y="6588403"/>
                  <a:pt x="4738398" y="6591271"/>
                </a:cubicBezTo>
                <a:cubicBezTo>
                  <a:pt x="4741536" y="6599235"/>
                  <a:pt x="4741536" y="6599235"/>
                  <a:pt x="4744045" y="6599235"/>
                </a:cubicBezTo>
                <a:cubicBezTo>
                  <a:pt x="4744045" y="6599235"/>
                  <a:pt x="4744045" y="6599235"/>
                  <a:pt x="4746241" y="6599235"/>
                </a:cubicBezTo>
                <a:cubicBezTo>
                  <a:pt x="4749062" y="6599235"/>
                  <a:pt x="4751886" y="6599235"/>
                  <a:pt x="4753771" y="6599235"/>
                </a:cubicBezTo>
                <a:cubicBezTo>
                  <a:pt x="4756906" y="6599235"/>
                  <a:pt x="4761299" y="6599235"/>
                  <a:pt x="4764125" y="6599235"/>
                </a:cubicBezTo>
                <a:cubicBezTo>
                  <a:pt x="4764125" y="6599235"/>
                  <a:pt x="4764125" y="6599235"/>
                  <a:pt x="4765065" y="6599235"/>
                </a:cubicBezTo>
                <a:cubicBezTo>
                  <a:pt x="4766633" y="6599235"/>
                  <a:pt x="4767260" y="6598598"/>
                  <a:pt x="4767260" y="6597642"/>
                </a:cubicBezTo>
                <a:cubicBezTo>
                  <a:pt x="4767260" y="6597642"/>
                  <a:pt x="4767260" y="6597642"/>
                  <a:pt x="4767260" y="6595094"/>
                </a:cubicBezTo>
                <a:cubicBezTo>
                  <a:pt x="4767260" y="6593182"/>
                  <a:pt x="4767260" y="6592864"/>
                  <a:pt x="4764748" y="6592226"/>
                </a:cubicBezTo>
                <a:cubicBezTo>
                  <a:pt x="4760986" y="6591271"/>
                  <a:pt x="4759101" y="6589996"/>
                  <a:pt x="4755652" y="6584899"/>
                </a:cubicBezTo>
                <a:cubicBezTo>
                  <a:pt x="4751259" y="6578527"/>
                  <a:pt x="4742476" y="6562917"/>
                  <a:pt x="4739653" y="6556864"/>
                </a:cubicBezTo>
                <a:cubicBezTo>
                  <a:pt x="4739338" y="6555590"/>
                  <a:pt x="4738711" y="6554315"/>
                  <a:pt x="4737769" y="6552722"/>
                </a:cubicBezTo>
                <a:cubicBezTo>
                  <a:pt x="4737456" y="6552404"/>
                  <a:pt x="4737144" y="6552085"/>
                  <a:pt x="4737144" y="6551767"/>
                </a:cubicBezTo>
                <a:cubicBezTo>
                  <a:pt x="4737144" y="6551129"/>
                  <a:pt x="4737456" y="6551129"/>
                  <a:pt x="4740280" y="6550174"/>
                </a:cubicBezTo>
                <a:cubicBezTo>
                  <a:pt x="4748749" y="6547944"/>
                  <a:pt x="4755026" y="6538386"/>
                  <a:pt x="4755026" y="6528510"/>
                </a:cubicBezTo>
                <a:cubicBezTo>
                  <a:pt x="4755026" y="6522457"/>
                  <a:pt x="4752514" y="6516404"/>
                  <a:pt x="4748749" y="6512262"/>
                </a:cubicBezTo>
                <a:cubicBezTo>
                  <a:pt x="4744357" y="6507484"/>
                  <a:pt x="4738398" y="6505572"/>
                  <a:pt x="4729300" y="6505572"/>
                </a:cubicBezTo>
                <a:cubicBezTo>
                  <a:pt x="4727102" y="6505572"/>
                  <a:pt x="4724908" y="6505572"/>
                  <a:pt x="4722397" y="6505572"/>
                </a:cubicBezTo>
                <a:cubicBezTo>
                  <a:pt x="4710472" y="6506209"/>
                  <a:pt x="4710472" y="6506209"/>
                  <a:pt x="4704198" y="6506209"/>
                </a:cubicBezTo>
                <a:cubicBezTo>
                  <a:pt x="4700122" y="6506209"/>
                  <a:pt x="4696984" y="6505891"/>
                  <a:pt x="4694788" y="6505891"/>
                </a:cubicBezTo>
                <a:cubicBezTo>
                  <a:pt x="4692590" y="6505572"/>
                  <a:pt x="4690708" y="6505572"/>
                  <a:pt x="4689454" y="6505572"/>
                </a:cubicBezTo>
                <a:close/>
                <a:moveTo>
                  <a:pt x="6126155" y="6505571"/>
                </a:moveTo>
                <a:cubicBezTo>
                  <a:pt x="6143721" y="6508311"/>
                  <a:pt x="6169591" y="6512269"/>
                  <a:pt x="6180130" y="6513791"/>
                </a:cubicBezTo>
                <a:cubicBezTo>
                  <a:pt x="6179172" y="6518358"/>
                  <a:pt x="6177895" y="6522925"/>
                  <a:pt x="6176617" y="6527796"/>
                </a:cubicBezTo>
                <a:cubicBezTo>
                  <a:pt x="6126155" y="6505571"/>
                  <a:pt x="6126155" y="6505571"/>
                  <a:pt x="6126155" y="6505571"/>
                </a:cubicBezTo>
                <a:close/>
                <a:moveTo>
                  <a:pt x="6089642" y="6505571"/>
                </a:moveTo>
                <a:cubicBezTo>
                  <a:pt x="6039201" y="6527796"/>
                  <a:pt x="6039201" y="6527796"/>
                  <a:pt x="6039201" y="6527796"/>
                </a:cubicBezTo>
                <a:cubicBezTo>
                  <a:pt x="6037916" y="6522925"/>
                  <a:pt x="6036631" y="6518358"/>
                  <a:pt x="6035667" y="6513791"/>
                </a:cubicBezTo>
                <a:cubicBezTo>
                  <a:pt x="6046269" y="6512269"/>
                  <a:pt x="6071973" y="6508311"/>
                  <a:pt x="6089642" y="6505571"/>
                </a:cubicBezTo>
                <a:close/>
                <a:moveTo>
                  <a:pt x="5258126" y="6505571"/>
                </a:moveTo>
                <a:cubicBezTo>
                  <a:pt x="5256850" y="6505571"/>
                  <a:pt x="5256209" y="6506208"/>
                  <a:pt x="5256209" y="6507801"/>
                </a:cubicBezTo>
                <a:cubicBezTo>
                  <a:pt x="5256209" y="6507801"/>
                  <a:pt x="5256209" y="6507801"/>
                  <a:pt x="5256209" y="6510350"/>
                </a:cubicBezTo>
                <a:cubicBezTo>
                  <a:pt x="5256209" y="6512261"/>
                  <a:pt x="5256850" y="6512580"/>
                  <a:pt x="5259726" y="6513217"/>
                </a:cubicBezTo>
                <a:cubicBezTo>
                  <a:pt x="5264202" y="6514491"/>
                  <a:pt x="5265161" y="6515447"/>
                  <a:pt x="5265481" y="6518632"/>
                </a:cubicBezTo>
                <a:cubicBezTo>
                  <a:pt x="5265481" y="6524048"/>
                  <a:pt x="5265481" y="6533605"/>
                  <a:pt x="5265481" y="6541569"/>
                </a:cubicBezTo>
                <a:lnTo>
                  <a:pt x="5265481" y="6554948"/>
                </a:lnTo>
                <a:cubicBezTo>
                  <a:pt x="5265481" y="6574381"/>
                  <a:pt x="5266439" y="6580433"/>
                  <a:pt x="5268996" y="6586167"/>
                </a:cubicBezTo>
                <a:cubicBezTo>
                  <a:pt x="5273792" y="6595724"/>
                  <a:pt x="5285301" y="6600821"/>
                  <a:pt x="5301288" y="6600821"/>
                </a:cubicBezTo>
                <a:cubicBezTo>
                  <a:pt x="5322069" y="6600821"/>
                  <a:pt x="5334538" y="6593176"/>
                  <a:pt x="5337734" y="6578840"/>
                </a:cubicBezTo>
                <a:cubicBezTo>
                  <a:pt x="5339012" y="6574062"/>
                  <a:pt x="5339012" y="6570239"/>
                  <a:pt x="5339012" y="6554630"/>
                </a:cubicBezTo>
                <a:cubicBezTo>
                  <a:pt x="5339012" y="6554630"/>
                  <a:pt x="5339012" y="6554630"/>
                  <a:pt x="5339012" y="6541569"/>
                </a:cubicBezTo>
                <a:cubicBezTo>
                  <a:pt x="5339012" y="6534242"/>
                  <a:pt x="5339333" y="6523092"/>
                  <a:pt x="5339333" y="6518632"/>
                </a:cubicBezTo>
                <a:cubicBezTo>
                  <a:pt x="5339652" y="6515447"/>
                  <a:pt x="5340291" y="6514491"/>
                  <a:pt x="5344768" y="6513217"/>
                </a:cubicBezTo>
                <a:cubicBezTo>
                  <a:pt x="5347645" y="6512580"/>
                  <a:pt x="5348284" y="6512261"/>
                  <a:pt x="5348284" y="6510350"/>
                </a:cubicBezTo>
                <a:cubicBezTo>
                  <a:pt x="5348284" y="6510350"/>
                  <a:pt x="5348284" y="6510350"/>
                  <a:pt x="5348284" y="6507801"/>
                </a:cubicBezTo>
                <a:cubicBezTo>
                  <a:pt x="5348284" y="6506208"/>
                  <a:pt x="5347965" y="6505571"/>
                  <a:pt x="5346686" y="6505571"/>
                </a:cubicBezTo>
                <a:cubicBezTo>
                  <a:pt x="5345727" y="6505571"/>
                  <a:pt x="5343489" y="6505571"/>
                  <a:pt x="5341251" y="6505890"/>
                </a:cubicBezTo>
                <a:cubicBezTo>
                  <a:pt x="5338694" y="6505890"/>
                  <a:pt x="5336456" y="6506208"/>
                  <a:pt x="5333578" y="6506208"/>
                </a:cubicBezTo>
                <a:cubicBezTo>
                  <a:pt x="5331021" y="6506208"/>
                  <a:pt x="5328463" y="6505890"/>
                  <a:pt x="5326225" y="6505890"/>
                </a:cubicBezTo>
                <a:cubicBezTo>
                  <a:pt x="5323987" y="6505571"/>
                  <a:pt x="5321749" y="6505571"/>
                  <a:pt x="5320789" y="6505571"/>
                </a:cubicBezTo>
                <a:cubicBezTo>
                  <a:pt x="5319511" y="6505571"/>
                  <a:pt x="5319193" y="6506208"/>
                  <a:pt x="5319193" y="6507801"/>
                </a:cubicBezTo>
                <a:cubicBezTo>
                  <a:pt x="5319193" y="6507801"/>
                  <a:pt x="5319193" y="6507801"/>
                  <a:pt x="5319193" y="6510350"/>
                </a:cubicBezTo>
                <a:cubicBezTo>
                  <a:pt x="5319193" y="6512261"/>
                  <a:pt x="5319511" y="6512580"/>
                  <a:pt x="5322708" y="6513217"/>
                </a:cubicBezTo>
                <a:cubicBezTo>
                  <a:pt x="5326864" y="6514491"/>
                  <a:pt x="5327824" y="6515447"/>
                  <a:pt x="5328143" y="6518632"/>
                </a:cubicBezTo>
                <a:cubicBezTo>
                  <a:pt x="5328143" y="6523729"/>
                  <a:pt x="5328143" y="6533923"/>
                  <a:pt x="5328143" y="6541569"/>
                </a:cubicBezTo>
                <a:cubicBezTo>
                  <a:pt x="5328143" y="6541569"/>
                  <a:pt x="5328143" y="6541569"/>
                  <a:pt x="5328143" y="6554948"/>
                </a:cubicBezTo>
                <a:cubicBezTo>
                  <a:pt x="5328143" y="6571832"/>
                  <a:pt x="5328143" y="6573743"/>
                  <a:pt x="5326545" y="6578840"/>
                </a:cubicBezTo>
                <a:cubicBezTo>
                  <a:pt x="5323667" y="6586805"/>
                  <a:pt x="5315993" y="6591264"/>
                  <a:pt x="5304804" y="6591264"/>
                </a:cubicBezTo>
                <a:cubicBezTo>
                  <a:pt x="5295852" y="6591264"/>
                  <a:pt x="5288500" y="6587442"/>
                  <a:pt x="5284983" y="6581070"/>
                </a:cubicBezTo>
                <a:cubicBezTo>
                  <a:pt x="5282745" y="6576929"/>
                  <a:pt x="5282105" y="6570876"/>
                  <a:pt x="5282105" y="6555585"/>
                </a:cubicBezTo>
                <a:cubicBezTo>
                  <a:pt x="5282105" y="6555585"/>
                  <a:pt x="5282105" y="6555585"/>
                  <a:pt x="5282105" y="6541569"/>
                </a:cubicBezTo>
                <a:cubicBezTo>
                  <a:pt x="5282105" y="6534879"/>
                  <a:pt x="5282105" y="6523092"/>
                  <a:pt x="5282105" y="6518632"/>
                </a:cubicBezTo>
                <a:cubicBezTo>
                  <a:pt x="5282426" y="6515447"/>
                  <a:pt x="5283384" y="6514491"/>
                  <a:pt x="5287862" y="6513217"/>
                </a:cubicBezTo>
                <a:cubicBezTo>
                  <a:pt x="5290417" y="6512580"/>
                  <a:pt x="5291057" y="6512261"/>
                  <a:pt x="5291057" y="6510350"/>
                </a:cubicBezTo>
                <a:cubicBezTo>
                  <a:pt x="5291057" y="6510350"/>
                  <a:pt x="5291057" y="6510350"/>
                  <a:pt x="5291057" y="6507801"/>
                </a:cubicBezTo>
                <a:cubicBezTo>
                  <a:pt x="5291057" y="6506208"/>
                  <a:pt x="5290739" y="6505571"/>
                  <a:pt x="5289458" y="6505571"/>
                </a:cubicBezTo>
                <a:cubicBezTo>
                  <a:pt x="5288500" y="6505571"/>
                  <a:pt x="5286261" y="6505571"/>
                  <a:pt x="5284344" y="6505890"/>
                </a:cubicBezTo>
                <a:cubicBezTo>
                  <a:pt x="5281466" y="6505890"/>
                  <a:pt x="5278270" y="6506208"/>
                  <a:pt x="5273472" y="6506208"/>
                </a:cubicBezTo>
                <a:cubicBezTo>
                  <a:pt x="5269638" y="6506208"/>
                  <a:pt x="5265801" y="6505890"/>
                  <a:pt x="5263242" y="6505890"/>
                </a:cubicBezTo>
                <a:cubicBezTo>
                  <a:pt x="5261005" y="6505571"/>
                  <a:pt x="5258767" y="6505571"/>
                  <a:pt x="5258126" y="6505571"/>
                </a:cubicBezTo>
                <a:close/>
                <a:moveTo>
                  <a:pt x="5751804" y="6503983"/>
                </a:moveTo>
                <a:cubicBezTo>
                  <a:pt x="5745852" y="6503983"/>
                  <a:pt x="5741981" y="6507793"/>
                  <a:pt x="5741981" y="6513508"/>
                </a:cubicBezTo>
                <a:cubicBezTo>
                  <a:pt x="5741981" y="6518906"/>
                  <a:pt x="5746148" y="6523033"/>
                  <a:pt x="5751209" y="6523033"/>
                </a:cubicBezTo>
                <a:cubicBezTo>
                  <a:pt x="5756568" y="6523033"/>
                  <a:pt x="5761031" y="6518906"/>
                  <a:pt x="5761031" y="6513191"/>
                </a:cubicBezTo>
                <a:cubicBezTo>
                  <a:pt x="5761031" y="6507793"/>
                  <a:pt x="5757163" y="6503983"/>
                  <a:pt x="5751804" y="6503983"/>
                </a:cubicBezTo>
                <a:close/>
                <a:moveTo>
                  <a:pt x="5456085" y="6503983"/>
                </a:moveTo>
                <a:cubicBezTo>
                  <a:pt x="5449634" y="6503983"/>
                  <a:pt x="5445121" y="6507793"/>
                  <a:pt x="5445121" y="6513508"/>
                </a:cubicBezTo>
                <a:cubicBezTo>
                  <a:pt x="5445121" y="6518906"/>
                  <a:pt x="5449634" y="6523033"/>
                  <a:pt x="5455439" y="6523033"/>
                </a:cubicBezTo>
                <a:cubicBezTo>
                  <a:pt x="5461244" y="6523033"/>
                  <a:pt x="5465759" y="6518906"/>
                  <a:pt x="5465759" y="6513191"/>
                </a:cubicBezTo>
                <a:cubicBezTo>
                  <a:pt x="5465759" y="6507793"/>
                  <a:pt x="5461889" y="6503983"/>
                  <a:pt x="5456085" y="6503983"/>
                </a:cubicBezTo>
                <a:close/>
                <a:moveTo>
                  <a:pt x="6221722" y="6500808"/>
                </a:moveTo>
                <a:cubicBezTo>
                  <a:pt x="6221087" y="6501761"/>
                  <a:pt x="6221087" y="6501761"/>
                  <a:pt x="6221087" y="6501761"/>
                </a:cubicBezTo>
                <a:cubicBezTo>
                  <a:pt x="6221722" y="6503348"/>
                  <a:pt x="6222357" y="6503348"/>
                  <a:pt x="6222992" y="6505571"/>
                </a:cubicBezTo>
                <a:cubicBezTo>
                  <a:pt x="6223627" y="6509063"/>
                  <a:pt x="6223627" y="6511286"/>
                  <a:pt x="6222675" y="6514778"/>
                </a:cubicBezTo>
                <a:cubicBezTo>
                  <a:pt x="6221087" y="6511286"/>
                  <a:pt x="6216960" y="6509698"/>
                  <a:pt x="6212515" y="6510968"/>
                </a:cubicBezTo>
                <a:cubicBezTo>
                  <a:pt x="6207117" y="6512556"/>
                  <a:pt x="6203942" y="6518271"/>
                  <a:pt x="6206482" y="6523351"/>
                </a:cubicBezTo>
                <a:cubicBezTo>
                  <a:pt x="6211880" y="6535733"/>
                  <a:pt x="6211880" y="6535733"/>
                  <a:pt x="6211880" y="6535733"/>
                </a:cubicBezTo>
                <a:cubicBezTo>
                  <a:pt x="6213467" y="6534781"/>
                  <a:pt x="6213467" y="6534781"/>
                  <a:pt x="6213467" y="6534781"/>
                </a:cubicBezTo>
                <a:cubicBezTo>
                  <a:pt x="6214102" y="6533511"/>
                  <a:pt x="6214102" y="6533511"/>
                  <a:pt x="6214102" y="6533511"/>
                </a:cubicBezTo>
                <a:cubicBezTo>
                  <a:pt x="6233152" y="6523668"/>
                  <a:pt x="6233152" y="6523668"/>
                  <a:pt x="6233152" y="6523668"/>
                </a:cubicBezTo>
                <a:cubicBezTo>
                  <a:pt x="6234740" y="6524621"/>
                  <a:pt x="6234740" y="6524621"/>
                  <a:pt x="6234740" y="6524621"/>
                </a:cubicBezTo>
                <a:cubicBezTo>
                  <a:pt x="6235692" y="6524303"/>
                  <a:pt x="6235692" y="6524303"/>
                  <a:pt x="6235692" y="6524303"/>
                </a:cubicBezTo>
                <a:lnTo>
                  <a:pt x="6232835" y="6518588"/>
                </a:lnTo>
                <a:cubicBezTo>
                  <a:pt x="6226485" y="6521763"/>
                  <a:pt x="6226485" y="6521763"/>
                  <a:pt x="6226485" y="6521763"/>
                </a:cubicBezTo>
                <a:cubicBezTo>
                  <a:pt x="6226485" y="6517001"/>
                  <a:pt x="6227755" y="6511603"/>
                  <a:pt x="6227120" y="6508746"/>
                </a:cubicBezTo>
                <a:cubicBezTo>
                  <a:pt x="6226167" y="6504618"/>
                  <a:pt x="6225215" y="6503666"/>
                  <a:pt x="6221722" y="6500808"/>
                </a:cubicBezTo>
                <a:close/>
                <a:moveTo>
                  <a:pt x="5203940" y="6499222"/>
                </a:moveTo>
                <a:lnTo>
                  <a:pt x="5185064" y="6501778"/>
                </a:lnTo>
                <a:cubicBezTo>
                  <a:pt x="5183179" y="6502097"/>
                  <a:pt x="5182549" y="6502417"/>
                  <a:pt x="5182549" y="6503695"/>
                </a:cubicBezTo>
                <a:cubicBezTo>
                  <a:pt x="5182549" y="6503695"/>
                  <a:pt x="5182549" y="6503695"/>
                  <a:pt x="5182549" y="6506251"/>
                </a:cubicBezTo>
                <a:cubicBezTo>
                  <a:pt x="5182549" y="6508167"/>
                  <a:pt x="5183179" y="6508487"/>
                  <a:pt x="5185379" y="6508806"/>
                </a:cubicBezTo>
                <a:cubicBezTo>
                  <a:pt x="5191041" y="6509765"/>
                  <a:pt x="5191357" y="6510084"/>
                  <a:pt x="5191357" y="6517112"/>
                </a:cubicBezTo>
                <a:cubicBezTo>
                  <a:pt x="5191357" y="6517112"/>
                  <a:pt x="5191357" y="6517112"/>
                  <a:pt x="5191671" y="6531488"/>
                </a:cubicBezTo>
                <a:cubicBezTo>
                  <a:pt x="5191671" y="6533725"/>
                  <a:pt x="5191671" y="6533725"/>
                  <a:pt x="5191671" y="6533725"/>
                </a:cubicBezTo>
                <a:cubicBezTo>
                  <a:pt x="5191671" y="6534683"/>
                  <a:pt x="5191357" y="6535961"/>
                  <a:pt x="5190728" y="6535961"/>
                </a:cubicBezTo>
                <a:cubicBezTo>
                  <a:pt x="5190728" y="6535961"/>
                  <a:pt x="5190099" y="6535642"/>
                  <a:pt x="5189785" y="6535322"/>
                </a:cubicBezTo>
                <a:cubicBezTo>
                  <a:pt x="5188209" y="6534364"/>
                  <a:pt x="5181291" y="6532766"/>
                  <a:pt x="5177830" y="6532766"/>
                </a:cubicBezTo>
                <a:cubicBezTo>
                  <a:pt x="5160529" y="6532766"/>
                  <a:pt x="5148260" y="6547462"/>
                  <a:pt x="5148260" y="6569186"/>
                </a:cubicBezTo>
                <a:cubicBezTo>
                  <a:pt x="5148260" y="6587715"/>
                  <a:pt x="5158640" y="6601132"/>
                  <a:pt x="5172483" y="6601132"/>
                </a:cubicBezTo>
                <a:cubicBezTo>
                  <a:pt x="5176885" y="6601132"/>
                  <a:pt x="5180345" y="6600174"/>
                  <a:pt x="5184122" y="6597299"/>
                </a:cubicBezTo>
                <a:cubicBezTo>
                  <a:pt x="5186322" y="6595701"/>
                  <a:pt x="5189785" y="6592826"/>
                  <a:pt x="5190728" y="6591868"/>
                </a:cubicBezTo>
                <a:cubicBezTo>
                  <a:pt x="5191357" y="6591229"/>
                  <a:pt x="5191988" y="6591229"/>
                  <a:pt x="5191988" y="6591229"/>
                </a:cubicBezTo>
                <a:cubicBezTo>
                  <a:pt x="5192930" y="6591229"/>
                  <a:pt x="5192930" y="6591229"/>
                  <a:pt x="5193245" y="6594424"/>
                </a:cubicBezTo>
                <a:cubicBezTo>
                  <a:pt x="5193245" y="6594424"/>
                  <a:pt x="5193245" y="6594424"/>
                  <a:pt x="5193560" y="6600174"/>
                </a:cubicBezTo>
                <a:cubicBezTo>
                  <a:pt x="5193560" y="6601771"/>
                  <a:pt x="5194187" y="6602410"/>
                  <a:pt x="5195133" y="6602410"/>
                </a:cubicBezTo>
                <a:cubicBezTo>
                  <a:pt x="5195446" y="6602410"/>
                  <a:pt x="5196390" y="6602410"/>
                  <a:pt x="5197333" y="6602091"/>
                </a:cubicBezTo>
                <a:cubicBezTo>
                  <a:pt x="5197333" y="6602091"/>
                  <a:pt x="5197333" y="6602091"/>
                  <a:pt x="5214008" y="6598896"/>
                </a:cubicBezTo>
                <a:cubicBezTo>
                  <a:pt x="5216208" y="6598577"/>
                  <a:pt x="5216522" y="6597938"/>
                  <a:pt x="5216522" y="6596660"/>
                </a:cubicBezTo>
                <a:cubicBezTo>
                  <a:pt x="5216522" y="6596660"/>
                  <a:pt x="5216522" y="6596660"/>
                  <a:pt x="5216522" y="6594424"/>
                </a:cubicBezTo>
                <a:cubicBezTo>
                  <a:pt x="5216522" y="6593465"/>
                  <a:pt x="5215895" y="6592826"/>
                  <a:pt x="5214636" y="6592826"/>
                </a:cubicBezTo>
                <a:cubicBezTo>
                  <a:pt x="5209287" y="6592187"/>
                  <a:pt x="5208346" y="6591868"/>
                  <a:pt x="5207399" y="6589312"/>
                </a:cubicBezTo>
                <a:cubicBezTo>
                  <a:pt x="5206459" y="6587395"/>
                  <a:pt x="5206141" y="6583242"/>
                  <a:pt x="5206141" y="6565671"/>
                </a:cubicBezTo>
                <a:cubicBezTo>
                  <a:pt x="5206141" y="6565671"/>
                  <a:pt x="5206141" y="6565671"/>
                  <a:pt x="5206141" y="6542031"/>
                </a:cubicBezTo>
                <a:cubicBezTo>
                  <a:pt x="5206141" y="6542031"/>
                  <a:pt x="5206141" y="6542031"/>
                  <a:pt x="5207085" y="6501459"/>
                </a:cubicBezTo>
                <a:cubicBezTo>
                  <a:pt x="5207085" y="6499861"/>
                  <a:pt x="5206459" y="6499222"/>
                  <a:pt x="5205512" y="6499222"/>
                </a:cubicBezTo>
                <a:cubicBezTo>
                  <a:pt x="5205201" y="6499222"/>
                  <a:pt x="5204568" y="6499222"/>
                  <a:pt x="5203940" y="6499222"/>
                </a:cubicBezTo>
                <a:close/>
                <a:moveTo>
                  <a:pt x="4939540" y="6499222"/>
                </a:moveTo>
                <a:cubicBezTo>
                  <a:pt x="4939540" y="6499222"/>
                  <a:pt x="4939540" y="6499222"/>
                  <a:pt x="4937048" y="6499540"/>
                </a:cubicBezTo>
                <a:cubicBezTo>
                  <a:pt x="4937048" y="6499540"/>
                  <a:pt x="4937048" y="6499540"/>
                  <a:pt x="4918664" y="6502397"/>
                </a:cubicBezTo>
                <a:cubicBezTo>
                  <a:pt x="4916795" y="6502715"/>
                  <a:pt x="4916484" y="6503032"/>
                  <a:pt x="4916484" y="6504302"/>
                </a:cubicBezTo>
                <a:cubicBezTo>
                  <a:pt x="4916484" y="6504302"/>
                  <a:pt x="4916484" y="6504302"/>
                  <a:pt x="4916484" y="6506525"/>
                </a:cubicBezTo>
                <a:cubicBezTo>
                  <a:pt x="4916484" y="6508112"/>
                  <a:pt x="4917107" y="6508747"/>
                  <a:pt x="4920222" y="6508747"/>
                </a:cubicBezTo>
                <a:cubicBezTo>
                  <a:pt x="4923960" y="6509382"/>
                  <a:pt x="4925208" y="6510335"/>
                  <a:pt x="4925520" y="6513510"/>
                </a:cubicBezTo>
                <a:cubicBezTo>
                  <a:pt x="4925831" y="6516050"/>
                  <a:pt x="4925831" y="6529067"/>
                  <a:pt x="4925831" y="6540497"/>
                </a:cubicBezTo>
                <a:lnTo>
                  <a:pt x="4925831" y="6547800"/>
                </a:lnTo>
                <a:cubicBezTo>
                  <a:pt x="4925831" y="6563992"/>
                  <a:pt x="4925520" y="6577962"/>
                  <a:pt x="4925520" y="6589392"/>
                </a:cubicBezTo>
                <a:cubicBezTo>
                  <a:pt x="4925520" y="6589392"/>
                  <a:pt x="4925520" y="6589392"/>
                  <a:pt x="4925520" y="6590980"/>
                </a:cubicBezTo>
                <a:cubicBezTo>
                  <a:pt x="4925520" y="6593202"/>
                  <a:pt x="4926143" y="6594155"/>
                  <a:pt x="4927700" y="6595107"/>
                </a:cubicBezTo>
                <a:cubicBezTo>
                  <a:pt x="4932996" y="6598282"/>
                  <a:pt x="4942344" y="6600822"/>
                  <a:pt x="4949199" y="6600822"/>
                </a:cubicBezTo>
                <a:cubicBezTo>
                  <a:pt x="4969452" y="6600822"/>
                  <a:pt x="4983161" y="6585900"/>
                  <a:pt x="4983161" y="6563675"/>
                </a:cubicBezTo>
                <a:cubicBezTo>
                  <a:pt x="4983161" y="6544625"/>
                  <a:pt x="4973811" y="6532877"/>
                  <a:pt x="4959168" y="6532877"/>
                </a:cubicBezTo>
                <a:cubicBezTo>
                  <a:pt x="4952937" y="6532877"/>
                  <a:pt x="4949822" y="6534147"/>
                  <a:pt x="4945770" y="6538592"/>
                </a:cubicBezTo>
                <a:cubicBezTo>
                  <a:pt x="4942967" y="6541767"/>
                  <a:pt x="4941409" y="6543355"/>
                  <a:pt x="4940786" y="6543355"/>
                </a:cubicBezTo>
                <a:cubicBezTo>
                  <a:pt x="4940475" y="6543355"/>
                  <a:pt x="4940163" y="6543037"/>
                  <a:pt x="4940163" y="6542402"/>
                </a:cubicBezTo>
                <a:cubicBezTo>
                  <a:pt x="4940163" y="6542402"/>
                  <a:pt x="4940163" y="6542402"/>
                  <a:pt x="4940163" y="6541767"/>
                </a:cubicBezTo>
                <a:cubicBezTo>
                  <a:pt x="4940163" y="6541767"/>
                  <a:pt x="4940163" y="6541767"/>
                  <a:pt x="4940163" y="6539227"/>
                </a:cubicBezTo>
                <a:cubicBezTo>
                  <a:pt x="4940475" y="6535417"/>
                  <a:pt x="4940475" y="6529385"/>
                  <a:pt x="4940475" y="6521130"/>
                </a:cubicBezTo>
                <a:cubicBezTo>
                  <a:pt x="4940475" y="6510335"/>
                  <a:pt x="4940786" y="6506525"/>
                  <a:pt x="4940786" y="6503350"/>
                </a:cubicBezTo>
                <a:cubicBezTo>
                  <a:pt x="4941098" y="6502397"/>
                  <a:pt x="4941098" y="6501762"/>
                  <a:pt x="4941098" y="6501445"/>
                </a:cubicBezTo>
                <a:cubicBezTo>
                  <a:pt x="4941098" y="6500175"/>
                  <a:pt x="4940475" y="6499222"/>
                  <a:pt x="4939540" y="6499222"/>
                </a:cubicBezTo>
                <a:close/>
                <a:moveTo>
                  <a:pt x="4898522" y="6499222"/>
                </a:moveTo>
                <a:lnTo>
                  <a:pt x="4879530" y="6501778"/>
                </a:lnTo>
                <a:cubicBezTo>
                  <a:pt x="4877603" y="6502097"/>
                  <a:pt x="4876959" y="6502417"/>
                  <a:pt x="4876959" y="6503695"/>
                </a:cubicBezTo>
                <a:cubicBezTo>
                  <a:pt x="4876959" y="6503695"/>
                  <a:pt x="4876959" y="6503695"/>
                  <a:pt x="4876959" y="6506251"/>
                </a:cubicBezTo>
                <a:cubicBezTo>
                  <a:pt x="4876959" y="6508167"/>
                  <a:pt x="4877603" y="6508487"/>
                  <a:pt x="4879852" y="6508806"/>
                </a:cubicBezTo>
                <a:cubicBezTo>
                  <a:pt x="4885650" y="6509765"/>
                  <a:pt x="4885972" y="6510084"/>
                  <a:pt x="4885972" y="6517112"/>
                </a:cubicBezTo>
                <a:cubicBezTo>
                  <a:pt x="4885972" y="6517112"/>
                  <a:pt x="4885972" y="6517112"/>
                  <a:pt x="4886292" y="6531488"/>
                </a:cubicBezTo>
                <a:cubicBezTo>
                  <a:pt x="4886292" y="6533725"/>
                  <a:pt x="4886292" y="6533725"/>
                  <a:pt x="4886292" y="6533725"/>
                </a:cubicBezTo>
                <a:cubicBezTo>
                  <a:pt x="4886292" y="6534683"/>
                  <a:pt x="4885972" y="6535961"/>
                  <a:pt x="4885328" y="6535961"/>
                </a:cubicBezTo>
                <a:cubicBezTo>
                  <a:pt x="4885328" y="6535961"/>
                  <a:pt x="4884684" y="6535642"/>
                  <a:pt x="4884360" y="6535322"/>
                </a:cubicBezTo>
                <a:cubicBezTo>
                  <a:pt x="4882750" y="6534364"/>
                  <a:pt x="4875669" y="6532766"/>
                  <a:pt x="4872127" y="6532766"/>
                </a:cubicBezTo>
                <a:cubicBezTo>
                  <a:pt x="4854423" y="6532766"/>
                  <a:pt x="4841871" y="6547462"/>
                  <a:pt x="4841871" y="6569186"/>
                </a:cubicBezTo>
                <a:cubicBezTo>
                  <a:pt x="4841871" y="6587715"/>
                  <a:pt x="4852493" y="6601132"/>
                  <a:pt x="4866980" y="6601132"/>
                </a:cubicBezTo>
                <a:cubicBezTo>
                  <a:pt x="4871161" y="6601132"/>
                  <a:pt x="4874703" y="6600174"/>
                  <a:pt x="4878566" y="6597299"/>
                </a:cubicBezTo>
                <a:cubicBezTo>
                  <a:pt x="4880818" y="6595701"/>
                  <a:pt x="4884360" y="6592826"/>
                  <a:pt x="4885328" y="6591868"/>
                </a:cubicBezTo>
                <a:cubicBezTo>
                  <a:pt x="4885972" y="6591229"/>
                  <a:pt x="4886614" y="6591229"/>
                  <a:pt x="4886614" y="6591229"/>
                </a:cubicBezTo>
                <a:cubicBezTo>
                  <a:pt x="4887580" y="6591229"/>
                  <a:pt x="4887580" y="6591229"/>
                  <a:pt x="4887899" y="6594424"/>
                </a:cubicBezTo>
                <a:cubicBezTo>
                  <a:pt x="4887899" y="6594424"/>
                  <a:pt x="4887899" y="6594424"/>
                  <a:pt x="4888221" y="6600174"/>
                </a:cubicBezTo>
                <a:cubicBezTo>
                  <a:pt x="4888221" y="6601771"/>
                  <a:pt x="4888865" y="6602410"/>
                  <a:pt x="4889831" y="6602410"/>
                </a:cubicBezTo>
                <a:cubicBezTo>
                  <a:pt x="4890153" y="6602410"/>
                  <a:pt x="4891119" y="6602410"/>
                  <a:pt x="4892085" y="6602091"/>
                </a:cubicBezTo>
                <a:cubicBezTo>
                  <a:pt x="4892085" y="6602091"/>
                  <a:pt x="4892085" y="6602091"/>
                  <a:pt x="4909145" y="6598896"/>
                </a:cubicBezTo>
                <a:cubicBezTo>
                  <a:pt x="4911399" y="6598577"/>
                  <a:pt x="4911721" y="6597938"/>
                  <a:pt x="4911721" y="6596660"/>
                </a:cubicBezTo>
                <a:cubicBezTo>
                  <a:pt x="4911721" y="6596660"/>
                  <a:pt x="4911721" y="6596660"/>
                  <a:pt x="4911721" y="6594424"/>
                </a:cubicBezTo>
                <a:cubicBezTo>
                  <a:pt x="4911721" y="6593465"/>
                  <a:pt x="4911077" y="6592826"/>
                  <a:pt x="4910113" y="6592826"/>
                </a:cubicBezTo>
                <a:cubicBezTo>
                  <a:pt x="4904318" y="6592187"/>
                  <a:pt x="4903352" y="6591868"/>
                  <a:pt x="4902066" y="6589312"/>
                </a:cubicBezTo>
                <a:cubicBezTo>
                  <a:pt x="4901420" y="6587395"/>
                  <a:pt x="4901098" y="6583242"/>
                  <a:pt x="4901098" y="6565671"/>
                </a:cubicBezTo>
                <a:cubicBezTo>
                  <a:pt x="4901098" y="6565671"/>
                  <a:pt x="4901098" y="6565671"/>
                  <a:pt x="4901098" y="6542031"/>
                </a:cubicBezTo>
                <a:cubicBezTo>
                  <a:pt x="4901098" y="6542031"/>
                  <a:pt x="4901098" y="6542031"/>
                  <a:pt x="4902066" y="6501459"/>
                </a:cubicBezTo>
                <a:cubicBezTo>
                  <a:pt x="4902066" y="6499861"/>
                  <a:pt x="4901420" y="6499222"/>
                  <a:pt x="4900132" y="6499222"/>
                </a:cubicBezTo>
                <a:cubicBezTo>
                  <a:pt x="4900132" y="6499222"/>
                  <a:pt x="4899166" y="6499222"/>
                  <a:pt x="4898522" y="6499222"/>
                </a:cubicBezTo>
                <a:close/>
                <a:moveTo>
                  <a:pt x="6032809" y="6467471"/>
                </a:moveTo>
                <a:cubicBezTo>
                  <a:pt x="6068221" y="6467471"/>
                  <a:pt x="6068221" y="6467471"/>
                  <a:pt x="6068221" y="6467471"/>
                </a:cubicBezTo>
                <a:cubicBezTo>
                  <a:pt x="6077706" y="6467471"/>
                  <a:pt x="6078655" y="6468758"/>
                  <a:pt x="6078971" y="6469080"/>
                </a:cubicBezTo>
                <a:cubicBezTo>
                  <a:pt x="6079920" y="6469723"/>
                  <a:pt x="6079920" y="6471331"/>
                  <a:pt x="6078971" y="6471974"/>
                </a:cubicBezTo>
                <a:cubicBezTo>
                  <a:pt x="6077074" y="6473261"/>
                  <a:pt x="6073597" y="6474869"/>
                  <a:pt x="6073597" y="6479694"/>
                </a:cubicBezTo>
                <a:cubicBezTo>
                  <a:pt x="6073597" y="6479694"/>
                  <a:pt x="6073597" y="6480016"/>
                  <a:pt x="6073597" y="6480016"/>
                </a:cubicBezTo>
                <a:cubicBezTo>
                  <a:pt x="6073597" y="6483876"/>
                  <a:pt x="6077074" y="6485162"/>
                  <a:pt x="6084979" y="6488700"/>
                </a:cubicBezTo>
                <a:cubicBezTo>
                  <a:pt x="6087508" y="6489344"/>
                  <a:pt x="6095413" y="6492560"/>
                  <a:pt x="6095413" y="6492560"/>
                </a:cubicBezTo>
                <a:cubicBezTo>
                  <a:pt x="6097310" y="6491595"/>
                  <a:pt x="6097310" y="6491595"/>
                  <a:pt x="6097310" y="6491595"/>
                </a:cubicBezTo>
                <a:cubicBezTo>
                  <a:pt x="6099839" y="6490309"/>
                  <a:pt x="6106163" y="6486127"/>
                  <a:pt x="6106163" y="6479051"/>
                </a:cubicBezTo>
                <a:cubicBezTo>
                  <a:pt x="6106163" y="6478086"/>
                  <a:pt x="6105847" y="6477443"/>
                  <a:pt x="6105847" y="6476799"/>
                </a:cubicBezTo>
                <a:cubicBezTo>
                  <a:pt x="6105530" y="6475834"/>
                  <a:pt x="6105214" y="6475191"/>
                  <a:pt x="6104898" y="6474548"/>
                </a:cubicBezTo>
                <a:cubicBezTo>
                  <a:pt x="6104898" y="6474226"/>
                  <a:pt x="6104898" y="6474226"/>
                  <a:pt x="6104898" y="6474226"/>
                </a:cubicBezTo>
                <a:cubicBezTo>
                  <a:pt x="6103633" y="6471974"/>
                  <a:pt x="6102052" y="6471331"/>
                  <a:pt x="6102052" y="6471331"/>
                </a:cubicBezTo>
                <a:cubicBezTo>
                  <a:pt x="6102052" y="6471331"/>
                  <a:pt x="6102685" y="6467793"/>
                  <a:pt x="6107428" y="6467471"/>
                </a:cubicBezTo>
                <a:cubicBezTo>
                  <a:pt x="6107744" y="6467471"/>
                  <a:pt x="6107744" y="6467471"/>
                  <a:pt x="6108060" y="6467471"/>
                </a:cubicBezTo>
                <a:cubicBezTo>
                  <a:pt x="6108060" y="6467471"/>
                  <a:pt x="6108376" y="6467471"/>
                  <a:pt x="6108376" y="6467471"/>
                </a:cubicBezTo>
                <a:cubicBezTo>
                  <a:pt x="6110906" y="6467471"/>
                  <a:pt x="6112486" y="6469401"/>
                  <a:pt x="6112486" y="6471653"/>
                </a:cubicBezTo>
                <a:cubicBezTo>
                  <a:pt x="6112486" y="6474548"/>
                  <a:pt x="6110589" y="6475191"/>
                  <a:pt x="6110589" y="6479051"/>
                </a:cubicBezTo>
                <a:cubicBezTo>
                  <a:pt x="6110589" y="6486127"/>
                  <a:pt x="6116597" y="6490309"/>
                  <a:pt x="6119126" y="6491595"/>
                </a:cubicBezTo>
                <a:cubicBezTo>
                  <a:pt x="6121023" y="6492560"/>
                  <a:pt x="6121023" y="6492560"/>
                  <a:pt x="6121023" y="6492560"/>
                </a:cubicBezTo>
                <a:cubicBezTo>
                  <a:pt x="6121023" y="6492560"/>
                  <a:pt x="6129244" y="6489344"/>
                  <a:pt x="6131774" y="6488700"/>
                </a:cubicBezTo>
                <a:cubicBezTo>
                  <a:pt x="6139678" y="6485162"/>
                  <a:pt x="6143156" y="6483876"/>
                  <a:pt x="6143156" y="6480016"/>
                </a:cubicBezTo>
                <a:cubicBezTo>
                  <a:pt x="6143156" y="6480016"/>
                  <a:pt x="6143156" y="6479694"/>
                  <a:pt x="6143156" y="6479694"/>
                </a:cubicBezTo>
                <a:cubicBezTo>
                  <a:pt x="6143156" y="6474869"/>
                  <a:pt x="6139994" y="6473261"/>
                  <a:pt x="6137781" y="6471974"/>
                </a:cubicBezTo>
                <a:cubicBezTo>
                  <a:pt x="6136832" y="6471331"/>
                  <a:pt x="6136832" y="6469723"/>
                  <a:pt x="6137781" y="6469080"/>
                </a:cubicBezTo>
                <a:cubicBezTo>
                  <a:pt x="6138097" y="6468758"/>
                  <a:pt x="6139046" y="6467471"/>
                  <a:pt x="6148531" y="6467471"/>
                </a:cubicBezTo>
                <a:cubicBezTo>
                  <a:pt x="6184576" y="6467471"/>
                  <a:pt x="6184576" y="6467471"/>
                  <a:pt x="6184576" y="6467471"/>
                </a:cubicBezTo>
                <a:cubicBezTo>
                  <a:pt x="6184892" y="6470366"/>
                  <a:pt x="6184892" y="6473261"/>
                  <a:pt x="6184892" y="6476478"/>
                </a:cubicBezTo>
                <a:cubicBezTo>
                  <a:pt x="6184892" y="6484841"/>
                  <a:pt x="6183944" y="6494168"/>
                  <a:pt x="6182363" y="6504461"/>
                </a:cubicBezTo>
                <a:cubicBezTo>
                  <a:pt x="6122920" y="6495133"/>
                  <a:pt x="6122920" y="6495133"/>
                  <a:pt x="6122920" y="6495133"/>
                </a:cubicBezTo>
                <a:cubicBezTo>
                  <a:pt x="6123869" y="6496742"/>
                  <a:pt x="6124185" y="6498993"/>
                  <a:pt x="6124185" y="6500923"/>
                </a:cubicBezTo>
                <a:cubicBezTo>
                  <a:pt x="6124185" y="6509608"/>
                  <a:pt x="6117545" y="6516684"/>
                  <a:pt x="6109008" y="6516684"/>
                </a:cubicBezTo>
                <a:cubicBezTo>
                  <a:pt x="6108692" y="6516684"/>
                  <a:pt x="6108692" y="6516684"/>
                  <a:pt x="6108376" y="6516684"/>
                </a:cubicBezTo>
                <a:cubicBezTo>
                  <a:pt x="6108060" y="6516684"/>
                  <a:pt x="6108060" y="6516684"/>
                  <a:pt x="6107744" y="6516684"/>
                </a:cubicBezTo>
                <a:cubicBezTo>
                  <a:pt x="6099523" y="6516684"/>
                  <a:pt x="6092883" y="6509608"/>
                  <a:pt x="6092883" y="6500923"/>
                </a:cubicBezTo>
                <a:cubicBezTo>
                  <a:pt x="6092883" y="6498993"/>
                  <a:pt x="6093515" y="6496742"/>
                  <a:pt x="6094148" y="6495133"/>
                </a:cubicBezTo>
                <a:cubicBezTo>
                  <a:pt x="6035022" y="6504461"/>
                  <a:pt x="6035022" y="6504461"/>
                  <a:pt x="6035022" y="6504461"/>
                </a:cubicBezTo>
                <a:cubicBezTo>
                  <a:pt x="6033441" y="6494168"/>
                  <a:pt x="6032492" y="6484841"/>
                  <a:pt x="6032492" y="6476478"/>
                </a:cubicBezTo>
                <a:cubicBezTo>
                  <a:pt x="6032492" y="6473261"/>
                  <a:pt x="6032809" y="6470366"/>
                  <a:pt x="6032809" y="6467471"/>
                </a:cubicBezTo>
                <a:close/>
                <a:moveTo>
                  <a:pt x="6035029" y="6454771"/>
                </a:moveTo>
                <a:cubicBezTo>
                  <a:pt x="6038506" y="6454771"/>
                  <a:pt x="6073283" y="6454771"/>
                  <a:pt x="6108377" y="6454771"/>
                </a:cubicBezTo>
                <a:cubicBezTo>
                  <a:pt x="6143786" y="6454771"/>
                  <a:pt x="6179195" y="6454771"/>
                  <a:pt x="6182357" y="6454771"/>
                </a:cubicBezTo>
                <a:cubicBezTo>
                  <a:pt x="6182673" y="6456070"/>
                  <a:pt x="6182989" y="6457694"/>
                  <a:pt x="6183305" y="6459317"/>
                </a:cubicBezTo>
                <a:cubicBezTo>
                  <a:pt x="6148528" y="6459317"/>
                  <a:pt x="6148528" y="6459317"/>
                  <a:pt x="6148528" y="6459317"/>
                </a:cubicBezTo>
                <a:cubicBezTo>
                  <a:pt x="6133669" y="6459317"/>
                  <a:pt x="6127346" y="6462889"/>
                  <a:pt x="6127346" y="6471656"/>
                </a:cubicBezTo>
                <a:cubicBezTo>
                  <a:pt x="6127346" y="6474579"/>
                  <a:pt x="6128927" y="6477501"/>
                  <a:pt x="6131456" y="6479450"/>
                </a:cubicBezTo>
                <a:cubicBezTo>
                  <a:pt x="6129559" y="6480099"/>
                  <a:pt x="6122604" y="6482697"/>
                  <a:pt x="6121655" y="6483346"/>
                </a:cubicBezTo>
                <a:cubicBezTo>
                  <a:pt x="6120707" y="6482372"/>
                  <a:pt x="6119126" y="6480749"/>
                  <a:pt x="6118810" y="6478476"/>
                </a:cubicBezTo>
                <a:cubicBezTo>
                  <a:pt x="6119442" y="6477177"/>
                  <a:pt x="6121023" y="6474904"/>
                  <a:pt x="6121023" y="6471332"/>
                </a:cubicBezTo>
                <a:cubicBezTo>
                  <a:pt x="6121023" y="6465812"/>
                  <a:pt x="6117545" y="6460291"/>
                  <a:pt x="6108060" y="6459967"/>
                </a:cubicBezTo>
                <a:cubicBezTo>
                  <a:pt x="6103950" y="6460291"/>
                  <a:pt x="6101105" y="6461590"/>
                  <a:pt x="6098892" y="6463214"/>
                </a:cubicBezTo>
                <a:cubicBezTo>
                  <a:pt x="6098892" y="6463539"/>
                  <a:pt x="6098892" y="6463539"/>
                  <a:pt x="6098576" y="6463863"/>
                </a:cubicBezTo>
                <a:cubicBezTo>
                  <a:pt x="6094782" y="6464837"/>
                  <a:pt x="6092253" y="6467435"/>
                  <a:pt x="6092253" y="6471007"/>
                </a:cubicBezTo>
                <a:cubicBezTo>
                  <a:pt x="6092253" y="6474904"/>
                  <a:pt x="6092253" y="6474904"/>
                  <a:pt x="6092253" y="6474904"/>
                </a:cubicBezTo>
                <a:cubicBezTo>
                  <a:pt x="6092253" y="6474904"/>
                  <a:pt x="6094150" y="6474904"/>
                  <a:pt x="6095098" y="6475553"/>
                </a:cubicBezTo>
                <a:cubicBezTo>
                  <a:pt x="6096363" y="6475878"/>
                  <a:pt x="6096679" y="6476527"/>
                  <a:pt x="6096995" y="6477177"/>
                </a:cubicBezTo>
                <a:cubicBezTo>
                  <a:pt x="6098260" y="6478800"/>
                  <a:pt x="6097311" y="6482047"/>
                  <a:pt x="6095098" y="6483346"/>
                </a:cubicBezTo>
                <a:cubicBezTo>
                  <a:pt x="6094150" y="6482697"/>
                  <a:pt x="6087195" y="6480099"/>
                  <a:pt x="6085297" y="6479450"/>
                </a:cubicBezTo>
                <a:cubicBezTo>
                  <a:pt x="6087827" y="6477501"/>
                  <a:pt x="6089407" y="6474579"/>
                  <a:pt x="6089407" y="6471656"/>
                </a:cubicBezTo>
                <a:cubicBezTo>
                  <a:pt x="6089407" y="6462889"/>
                  <a:pt x="6083084" y="6459317"/>
                  <a:pt x="6068225" y="6459317"/>
                </a:cubicBezTo>
                <a:cubicBezTo>
                  <a:pt x="6034080" y="6459317"/>
                  <a:pt x="6034080" y="6459317"/>
                  <a:pt x="6034080" y="6459317"/>
                </a:cubicBezTo>
                <a:cubicBezTo>
                  <a:pt x="6034396" y="6457694"/>
                  <a:pt x="6034713" y="6456070"/>
                  <a:pt x="6035029" y="6454771"/>
                </a:cubicBezTo>
                <a:close/>
                <a:moveTo>
                  <a:pt x="6146512" y="6416671"/>
                </a:moveTo>
                <a:cubicBezTo>
                  <a:pt x="6155010" y="6416671"/>
                  <a:pt x="6156317" y="6420524"/>
                  <a:pt x="6156317" y="6423414"/>
                </a:cubicBezTo>
                <a:cubicBezTo>
                  <a:pt x="6156317" y="6423414"/>
                  <a:pt x="6156317" y="6437541"/>
                  <a:pt x="6156317" y="6445246"/>
                </a:cubicBezTo>
                <a:cubicBezTo>
                  <a:pt x="6134092" y="6445246"/>
                  <a:pt x="6134092" y="6445246"/>
                  <a:pt x="6134092" y="6445246"/>
                </a:cubicBezTo>
                <a:cubicBezTo>
                  <a:pt x="6134092" y="6437541"/>
                  <a:pt x="6134092" y="6422450"/>
                  <a:pt x="6134092" y="6422450"/>
                </a:cubicBezTo>
                <a:cubicBezTo>
                  <a:pt x="6134092" y="6419561"/>
                  <a:pt x="6135073" y="6418919"/>
                  <a:pt x="6135400" y="6418598"/>
                </a:cubicBezTo>
                <a:cubicBezTo>
                  <a:pt x="6136707" y="6417634"/>
                  <a:pt x="6139648" y="6416671"/>
                  <a:pt x="6146512" y="6416671"/>
                </a:cubicBezTo>
                <a:close/>
                <a:moveTo>
                  <a:pt x="6070000" y="6416671"/>
                </a:moveTo>
                <a:cubicBezTo>
                  <a:pt x="6076470" y="6416671"/>
                  <a:pt x="6079242" y="6417634"/>
                  <a:pt x="6080473" y="6418598"/>
                </a:cubicBezTo>
                <a:cubicBezTo>
                  <a:pt x="6080781" y="6418919"/>
                  <a:pt x="6081705" y="6419561"/>
                  <a:pt x="6081705" y="6422450"/>
                </a:cubicBezTo>
                <a:cubicBezTo>
                  <a:pt x="6081705" y="6422450"/>
                  <a:pt x="6081705" y="6437541"/>
                  <a:pt x="6081705" y="6445246"/>
                </a:cubicBezTo>
                <a:cubicBezTo>
                  <a:pt x="6061067" y="6445246"/>
                  <a:pt x="6061067" y="6445246"/>
                  <a:pt x="6061067" y="6445246"/>
                </a:cubicBezTo>
                <a:cubicBezTo>
                  <a:pt x="6061067" y="6437541"/>
                  <a:pt x="6061067" y="6423414"/>
                  <a:pt x="6061067" y="6423414"/>
                </a:cubicBezTo>
                <a:cubicBezTo>
                  <a:pt x="6061067" y="6420524"/>
                  <a:pt x="6061991" y="6416671"/>
                  <a:pt x="6070000" y="6416671"/>
                </a:cubicBezTo>
                <a:close/>
                <a:moveTo>
                  <a:pt x="6108533" y="6408733"/>
                </a:moveTo>
                <a:cubicBezTo>
                  <a:pt x="6121669" y="6408733"/>
                  <a:pt x="6126155" y="6416036"/>
                  <a:pt x="6126155" y="6422703"/>
                </a:cubicBezTo>
                <a:cubicBezTo>
                  <a:pt x="6126155" y="6445246"/>
                  <a:pt x="6126155" y="6445246"/>
                  <a:pt x="6126155" y="6445246"/>
                </a:cubicBezTo>
                <a:cubicBezTo>
                  <a:pt x="6108533" y="6445246"/>
                  <a:pt x="6108533" y="6445246"/>
                  <a:pt x="6108533" y="6445246"/>
                </a:cubicBezTo>
                <a:cubicBezTo>
                  <a:pt x="6091230" y="6445246"/>
                  <a:pt x="6091230" y="6445246"/>
                  <a:pt x="6091230" y="6445246"/>
                </a:cubicBezTo>
                <a:cubicBezTo>
                  <a:pt x="6091230" y="6422703"/>
                  <a:pt x="6091230" y="6422703"/>
                  <a:pt x="6091230" y="6422703"/>
                </a:cubicBezTo>
                <a:cubicBezTo>
                  <a:pt x="6091230" y="6416036"/>
                  <a:pt x="6095717" y="6408733"/>
                  <a:pt x="6108533" y="6408733"/>
                </a:cubicBezTo>
                <a:close/>
                <a:moveTo>
                  <a:pt x="6118217" y="6397621"/>
                </a:moveTo>
                <a:cubicBezTo>
                  <a:pt x="6126356" y="6399209"/>
                  <a:pt x="6134182" y="6402701"/>
                  <a:pt x="6140442" y="6407781"/>
                </a:cubicBezTo>
                <a:cubicBezTo>
                  <a:pt x="6137312" y="6408099"/>
                  <a:pt x="6134182" y="6408734"/>
                  <a:pt x="6131364" y="6410321"/>
                </a:cubicBezTo>
                <a:cubicBezTo>
                  <a:pt x="6128547" y="6405559"/>
                  <a:pt x="6123852" y="6402384"/>
                  <a:pt x="6118217" y="6400479"/>
                </a:cubicBezTo>
                <a:cubicBezTo>
                  <a:pt x="6118217" y="6399526"/>
                  <a:pt x="6118217" y="6398574"/>
                  <a:pt x="6118217" y="6397621"/>
                </a:cubicBezTo>
                <a:close/>
                <a:moveTo>
                  <a:pt x="6097580" y="6397621"/>
                </a:moveTo>
                <a:cubicBezTo>
                  <a:pt x="6097580" y="6398574"/>
                  <a:pt x="6097580" y="6399526"/>
                  <a:pt x="6097580" y="6400479"/>
                </a:cubicBezTo>
                <a:cubicBezTo>
                  <a:pt x="6092183" y="6402384"/>
                  <a:pt x="6087738" y="6405559"/>
                  <a:pt x="6084563" y="6410321"/>
                </a:cubicBezTo>
                <a:cubicBezTo>
                  <a:pt x="6082023" y="6408734"/>
                  <a:pt x="6078848" y="6408099"/>
                  <a:pt x="6075355" y="6407781"/>
                </a:cubicBezTo>
                <a:cubicBezTo>
                  <a:pt x="6081705" y="6402701"/>
                  <a:pt x="6089643" y="6399209"/>
                  <a:pt x="6097580" y="6397621"/>
                </a:cubicBezTo>
                <a:close/>
                <a:moveTo>
                  <a:pt x="6104824" y="6365871"/>
                </a:moveTo>
                <a:cubicBezTo>
                  <a:pt x="6106119" y="6365871"/>
                  <a:pt x="6107090" y="6365871"/>
                  <a:pt x="6107737" y="6365871"/>
                </a:cubicBezTo>
                <a:cubicBezTo>
                  <a:pt x="6108708" y="6365871"/>
                  <a:pt x="6109679" y="6365871"/>
                  <a:pt x="6110650" y="6365871"/>
                </a:cubicBezTo>
                <a:cubicBezTo>
                  <a:pt x="6110650" y="6369718"/>
                  <a:pt x="6110650" y="6379335"/>
                  <a:pt x="6110650" y="6379335"/>
                </a:cubicBezTo>
                <a:cubicBezTo>
                  <a:pt x="6110650" y="6379335"/>
                  <a:pt x="6120361" y="6379335"/>
                  <a:pt x="6124568" y="6379335"/>
                </a:cubicBezTo>
                <a:cubicBezTo>
                  <a:pt x="6124568" y="6381899"/>
                  <a:pt x="6124568" y="6382861"/>
                  <a:pt x="6124568" y="6385425"/>
                </a:cubicBezTo>
                <a:cubicBezTo>
                  <a:pt x="6120361" y="6385425"/>
                  <a:pt x="6110650" y="6385425"/>
                  <a:pt x="6110650" y="6385425"/>
                </a:cubicBezTo>
                <a:cubicBezTo>
                  <a:pt x="6110650" y="6385425"/>
                  <a:pt x="6110650" y="6395042"/>
                  <a:pt x="6110650" y="6399209"/>
                </a:cubicBezTo>
                <a:cubicBezTo>
                  <a:pt x="6109679" y="6399209"/>
                  <a:pt x="6108708" y="6399209"/>
                  <a:pt x="6107737" y="6399209"/>
                </a:cubicBezTo>
                <a:cubicBezTo>
                  <a:pt x="6107090" y="6399209"/>
                  <a:pt x="6106119" y="6399209"/>
                  <a:pt x="6104824" y="6399209"/>
                </a:cubicBezTo>
                <a:cubicBezTo>
                  <a:pt x="6104824" y="6395042"/>
                  <a:pt x="6104824" y="6385425"/>
                  <a:pt x="6104824" y="6385425"/>
                </a:cubicBezTo>
                <a:cubicBezTo>
                  <a:pt x="6104824" y="6385425"/>
                  <a:pt x="6095114" y="6385425"/>
                  <a:pt x="6091230" y="6385425"/>
                </a:cubicBezTo>
                <a:cubicBezTo>
                  <a:pt x="6091230" y="6382861"/>
                  <a:pt x="6091230" y="6381899"/>
                  <a:pt x="6091230" y="6379335"/>
                </a:cubicBezTo>
                <a:cubicBezTo>
                  <a:pt x="6095114" y="6379335"/>
                  <a:pt x="6104824" y="6379335"/>
                  <a:pt x="6104824" y="6379335"/>
                </a:cubicBezTo>
                <a:cubicBezTo>
                  <a:pt x="6104824" y="6379335"/>
                  <a:pt x="6104824" y="6369718"/>
                  <a:pt x="6104824" y="6365871"/>
                </a:cubicBezTo>
                <a:close/>
                <a:moveTo>
                  <a:pt x="6098253" y="6359521"/>
                </a:moveTo>
                <a:cubicBezTo>
                  <a:pt x="6098253" y="6359521"/>
                  <a:pt x="6098253" y="6369027"/>
                  <a:pt x="6098253" y="6372830"/>
                </a:cubicBezTo>
                <a:cubicBezTo>
                  <a:pt x="6094774" y="6372830"/>
                  <a:pt x="6085284" y="6372830"/>
                  <a:pt x="6085284" y="6372830"/>
                </a:cubicBezTo>
                <a:cubicBezTo>
                  <a:pt x="6085284" y="6392793"/>
                  <a:pt x="6085284" y="6392793"/>
                  <a:pt x="6085284" y="6392793"/>
                </a:cubicBezTo>
                <a:cubicBezTo>
                  <a:pt x="6076110" y="6396595"/>
                  <a:pt x="6068202" y="6402299"/>
                  <a:pt x="6062508" y="6409270"/>
                </a:cubicBezTo>
                <a:cubicBezTo>
                  <a:pt x="6054600" y="6411805"/>
                  <a:pt x="6051753" y="6418142"/>
                  <a:pt x="6051753" y="6424163"/>
                </a:cubicBezTo>
                <a:cubicBezTo>
                  <a:pt x="6051753" y="6445710"/>
                  <a:pt x="6051753" y="6445710"/>
                  <a:pt x="6051753" y="6445710"/>
                </a:cubicBezTo>
                <a:cubicBezTo>
                  <a:pt x="6028345" y="6445710"/>
                  <a:pt x="6028345" y="6445710"/>
                  <a:pt x="6028345" y="6445710"/>
                </a:cubicBezTo>
                <a:cubicBezTo>
                  <a:pt x="6027080" y="6449195"/>
                  <a:pt x="6027080" y="6449195"/>
                  <a:pt x="6027080" y="6449195"/>
                </a:cubicBezTo>
                <a:cubicBezTo>
                  <a:pt x="6024233" y="6457751"/>
                  <a:pt x="6022967" y="6467257"/>
                  <a:pt x="6022967" y="6477397"/>
                </a:cubicBezTo>
                <a:cubicBezTo>
                  <a:pt x="6022967" y="6509401"/>
                  <a:pt x="6034988" y="6546791"/>
                  <a:pt x="6046376" y="6575943"/>
                </a:cubicBezTo>
                <a:cubicBezTo>
                  <a:pt x="6064090" y="6619988"/>
                  <a:pt x="6087183" y="6659914"/>
                  <a:pt x="6099202" y="6673222"/>
                </a:cubicBezTo>
                <a:cubicBezTo>
                  <a:pt x="6102049" y="6676074"/>
                  <a:pt x="6104264" y="6678609"/>
                  <a:pt x="6108060" y="6678609"/>
                </a:cubicBezTo>
                <a:cubicBezTo>
                  <a:pt x="6108060" y="6678609"/>
                  <a:pt x="6108376" y="6678609"/>
                  <a:pt x="6108376" y="6678609"/>
                </a:cubicBezTo>
                <a:cubicBezTo>
                  <a:pt x="6108376" y="6678609"/>
                  <a:pt x="6108692" y="6678609"/>
                  <a:pt x="6108692" y="6678609"/>
                </a:cubicBezTo>
                <a:cubicBezTo>
                  <a:pt x="6112488" y="6678609"/>
                  <a:pt x="6115019" y="6676074"/>
                  <a:pt x="6117866" y="6673222"/>
                </a:cubicBezTo>
                <a:cubicBezTo>
                  <a:pt x="6130203" y="6659914"/>
                  <a:pt x="6153295" y="6619988"/>
                  <a:pt x="6171009" y="6575943"/>
                </a:cubicBezTo>
                <a:cubicBezTo>
                  <a:pt x="6182713" y="6546791"/>
                  <a:pt x="6194417" y="6509401"/>
                  <a:pt x="6194417" y="6477397"/>
                </a:cubicBezTo>
                <a:cubicBezTo>
                  <a:pt x="6194417" y="6467257"/>
                  <a:pt x="6193152" y="6457751"/>
                  <a:pt x="6190305" y="6449195"/>
                </a:cubicBezTo>
                <a:cubicBezTo>
                  <a:pt x="6189040" y="6445710"/>
                  <a:pt x="6189040" y="6445710"/>
                  <a:pt x="6189040" y="6445710"/>
                </a:cubicBezTo>
                <a:cubicBezTo>
                  <a:pt x="6165631" y="6445710"/>
                  <a:pt x="6165631" y="6445710"/>
                  <a:pt x="6165631" y="6445710"/>
                </a:cubicBezTo>
                <a:cubicBezTo>
                  <a:pt x="6165631" y="6424163"/>
                  <a:pt x="6165631" y="6424163"/>
                  <a:pt x="6165631" y="6424163"/>
                </a:cubicBezTo>
                <a:cubicBezTo>
                  <a:pt x="6165631" y="6418142"/>
                  <a:pt x="6162784" y="6411805"/>
                  <a:pt x="6154560" y="6409270"/>
                </a:cubicBezTo>
                <a:cubicBezTo>
                  <a:pt x="6148866" y="6402299"/>
                  <a:pt x="6140958" y="6396595"/>
                  <a:pt x="6132101" y="6392793"/>
                </a:cubicBezTo>
                <a:cubicBezTo>
                  <a:pt x="6132101" y="6372830"/>
                  <a:pt x="6132101" y="6372830"/>
                  <a:pt x="6132101" y="6372830"/>
                </a:cubicBezTo>
                <a:cubicBezTo>
                  <a:pt x="6132101" y="6372830"/>
                  <a:pt x="6122294" y="6372830"/>
                  <a:pt x="6118498" y="6372830"/>
                </a:cubicBezTo>
                <a:cubicBezTo>
                  <a:pt x="6118498" y="6369027"/>
                  <a:pt x="6118498" y="6359521"/>
                  <a:pt x="6118498" y="6359521"/>
                </a:cubicBezTo>
                <a:cubicBezTo>
                  <a:pt x="6108376" y="6359521"/>
                  <a:pt x="6108376" y="6359521"/>
                  <a:pt x="6108376" y="6359521"/>
                </a:cubicBezTo>
                <a:cubicBezTo>
                  <a:pt x="6098253" y="6359521"/>
                  <a:pt x="6098253" y="6359521"/>
                  <a:pt x="6098253" y="6359521"/>
                </a:cubicBezTo>
                <a:close/>
                <a:moveTo>
                  <a:pt x="0" y="0"/>
                </a:moveTo>
                <a:lnTo>
                  <a:pt x="12191993" y="0"/>
                </a:lnTo>
                <a:lnTo>
                  <a:pt x="12191993" y="6857996"/>
                </a:lnTo>
                <a:lnTo>
                  <a:pt x="0" y="6857996"/>
                </a:lnTo>
                <a:close/>
              </a:path>
            </a:pathLst>
          </a:custGeom>
        </p:spPr>
        <p:txBody>
          <a:bodyPr wrap="square">
            <a:noAutofit/>
          </a:bodyPr>
          <a:lstStyle>
            <a:lvl1pPr marL="460955" indent="-460955" algn="l" defTabSz="1548765" rtl="0" eaLnBrk="1" latinLnBrk="0" hangingPunct="1">
              <a:spcBef>
                <a:spcPts val="1280"/>
              </a:spcBef>
              <a:buFont typeface="Arial" pitchFamily="34" charset="0"/>
              <a:buNone/>
              <a:defRPr/>
            </a:lvl1pPr>
          </a:lstStyle>
          <a:p>
            <a:r>
              <a:rPr lang="en-GB"/>
              <a:t>[Picture]</a:t>
            </a:r>
          </a:p>
        </p:txBody>
      </p:sp>
      <p:sp>
        <p:nvSpPr>
          <p:cNvPr id="2" name="Title 2"/>
          <p:cNvSpPr>
            <a:spLocks noGrp="1" noSelect="1"/>
          </p:cNvSpPr>
          <p:nvPr>
            <p:ph type="title" hasCustomPrompt="1"/>
          </p:nvPr>
        </p:nvSpPr>
        <p:spPr>
          <a:xfrm>
            <a:off x="0" y="4161462"/>
            <a:ext cx="17365275" cy="1690150"/>
          </a:xfrm>
        </p:spPr>
        <p:txBody>
          <a:bodyPr/>
          <a:lstStyle>
            <a:lvl1pPr algn="ctr">
              <a:defRPr sz="9674" b="1" cap="none" baseline="0">
                <a:solidFill>
                  <a:schemeClr val="accent1"/>
                </a:solidFill>
                <a:latin typeface="+mn-lt"/>
              </a:defRPr>
            </a:lvl1pPr>
          </a:lstStyle>
          <a:p>
            <a:r>
              <a:rPr lang="en-GB"/>
              <a:t>[Tekst]</a:t>
            </a:r>
          </a:p>
        </p:txBody>
      </p:sp>
      <p:sp>
        <p:nvSpPr>
          <p:cNvPr id="8" name="Rounded Rectangle 3">
            <a:extLst>
              <a:ext uri="{FF2B5EF4-FFF2-40B4-BE49-F238E27FC236}">
                <a16:creationId xmlns:a16="http://schemas.microsoft.com/office/drawing/2014/main" id="{3ED40BA7-74AB-43EA-AF96-AC34C7F24EB5}"/>
              </a:ext>
            </a:extLst>
          </p:cNvPr>
          <p:cNvSpPr>
            <a:spLocks noSelect="1"/>
          </p:cNvSpPr>
          <p:nvPr userDrawn="1"/>
        </p:nvSpPr>
        <p:spPr>
          <a:xfrm>
            <a:off x="-3416343" y="0"/>
            <a:ext cx="2868919" cy="3597829"/>
          </a:xfrm>
          <a:prstGeom prst="roundRect">
            <a:avLst/>
          </a:prstGeom>
          <a:ln/>
        </p:spPr>
        <p:style>
          <a:lnRef idx="2">
            <a:schemeClr val="accent1"/>
          </a:lnRef>
          <a:fillRef idx="1">
            <a:schemeClr val="lt1"/>
          </a:fillRef>
          <a:effectRef idx="0">
            <a:schemeClr val="accent1"/>
          </a:effectRef>
          <a:fontRef idx="minor">
            <a:schemeClr val="dk1"/>
          </a:fontRef>
        </p:style>
        <p:txBody>
          <a:bodyPr lIns="51217" tIns="51217" rIns="51217" bIns="51217" rtlCol="0" anchor="t" anchorCtr="0"/>
          <a:lstStyle/>
          <a:p>
            <a:pPr algn="l"/>
            <a:r>
              <a:rPr lang="en-GB" sz="1423" kern="1200" noProof="0">
                <a:solidFill>
                  <a:schemeClr val="dk1"/>
                </a:solidFill>
                <a:effectLst/>
                <a:latin typeface="+mn-lt"/>
                <a:ea typeface="+mn-ea"/>
                <a:cs typeface="+mn-cs"/>
              </a:rPr>
              <a:t>U kunt zelf een afbeelding plaatsen in het afbeeldingsvak. Wilt u bij nader inzien toch een andere afbeelding? Klik dan in de rand van de afbeelding en druk op delete. U krijgt nu weer het fotovak te zien met een pictogram. Klik boven in het scherm op het tabblad Start op Opnieuw instellen. De dia heeft nu de originele indeling. Voeg opnieuw een afbeelding in.</a:t>
            </a:r>
            <a:endParaRPr lang="en-GB" sz="1423" noProof="0"/>
          </a:p>
        </p:txBody>
      </p:sp>
      <p:sp>
        <p:nvSpPr>
          <p:cNvPr id="9" name="Frame 4"/>
          <p:cNvSpPr>
            <a:spLocks noSelect="1"/>
          </p:cNvSpPr>
          <p:nvPr userDrawn="1"/>
        </p:nvSpPr>
        <p:spPr bwMode="auto">
          <a:xfrm>
            <a:off x="6670474" y="9246353"/>
            <a:ext cx="1725784" cy="17842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
        <p:nvSpPr>
          <p:cNvPr id="10" name="Frame 5"/>
          <p:cNvSpPr>
            <a:spLocks noSelect="1"/>
          </p:cNvSpPr>
          <p:nvPr userDrawn="1"/>
        </p:nvSpPr>
        <p:spPr bwMode="auto">
          <a:xfrm>
            <a:off x="8495649" y="9047604"/>
            <a:ext cx="390787" cy="501390"/>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Tree>
    <p:extLst>
      <p:ext uri="{BB962C8B-B14F-4D97-AF65-F5344CB8AC3E}">
        <p14:creationId xmlns:p14="http://schemas.microsoft.com/office/powerpoint/2010/main" val="200861435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Titel (rood), afbeelding en rood/zwart logo">
    <p:spTree>
      <p:nvGrpSpPr>
        <p:cNvPr id="1" name=""/>
        <p:cNvGrpSpPr/>
        <p:nvPr/>
      </p:nvGrpSpPr>
      <p:grpSpPr>
        <a:xfrm>
          <a:off x="0" y="0"/>
          <a:ext cx="0" cy="0"/>
          <a:chOff x="0" y="0"/>
          <a:chExt cx="0" cy="0"/>
        </a:xfrm>
      </p:grpSpPr>
      <p:sp>
        <p:nvSpPr>
          <p:cNvPr id="7" name="Frame picture 1">
            <a:extLst>
              <a:ext uri="{FF2B5EF4-FFF2-40B4-BE49-F238E27FC236}">
                <a16:creationId xmlns:a16="http://schemas.microsoft.com/office/drawing/2014/main" id="{37A0C05B-97C3-4483-BD31-B9DD9BC70509}"/>
              </a:ext>
            </a:extLst>
          </p:cNvPr>
          <p:cNvSpPr>
            <a:spLocks noGrp="1" noSelect="1"/>
          </p:cNvSpPr>
          <p:nvPr>
            <p:ph type="pic" sz="quarter" idx="10" hasCustomPrompt="1"/>
          </p:nvPr>
        </p:nvSpPr>
        <p:spPr>
          <a:xfrm>
            <a:off x="0" y="0"/>
            <a:ext cx="17349908" cy="8834875"/>
          </a:xfrm>
        </p:spPr>
        <p:txBody>
          <a:bodyPr/>
          <a:lstStyle>
            <a:lvl1pPr marL="0" indent="0">
              <a:buFontTx/>
              <a:buNone/>
              <a:defRPr/>
            </a:lvl1pPr>
          </a:lstStyle>
          <a:p>
            <a:r>
              <a:rPr lang="en-GB"/>
              <a:t>[Klik hier en voeg via Invoegen | Afbeeldingen een foto in]</a:t>
            </a:r>
          </a:p>
        </p:txBody>
      </p:sp>
      <p:sp>
        <p:nvSpPr>
          <p:cNvPr id="9" name="Achtergrondvlak 2">
            <a:extLst>
              <a:ext uri="{FF2B5EF4-FFF2-40B4-BE49-F238E27FC236}">
                <a16:creationId xmlns:a16="http://schemas.microsoft.com/office/drawing/2014/main" id="{61754AF3-BC4E-4713-948D-AEF78A2110BC}"/>
              </a:ext>
            </a:extLst>
          </p:cNvPr>
          <p:cNvSpPr>
            <a:spLocks noSelect="1"/>
          </p:cNvSpPr>
          <p:nvPr userDrawn="1"/>
        </p:nvSpPr>
        <p:spPr>
          <a:xfrm>
            <a:off x="0" y="8834875"/>
            <a:ext cx="17355030" cy="973117"/>
          </a:xfrm>
          <a:prstGeom prst="rect">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699"/>
          </a:p>
        </p:txBody>
      </p:sp>
      <p:sp>
        <p:nvSpPr>
          <p:cNvPr id="2" name="Title 3"/>
          <p:cNvSpPr>
            <a:spLocks noGrp="1" noSelect="1"/>
          </p:cNvSpPr>
          <p:nvPr>
            <p:ph type="title" hasCustomPrompt="1"/>
          </p:nvPr>
        </p:nvSpPr>
        <p:spPr>
          <a:xfrm>
            <a:off x="0" y="4161462"/>
            <a:ext cx="17365275" cy="1690150"/>
          </a:xfrm>
        </p:spPr>
        <p:txBody>
          <a:bodyPr/>
          <a:lstStyle>
            <a:lvl1pPr algn="ctr">
              <a:defRPr sz="9674" b="1" cap="none" baseline="0">
                <a:solidFill>
                  <a:schemeClr val="accent1"/>
                </a:solidFill>
                <a:latin typeface="+mn-lt"/>
              </a:defRPr>
            </a:lvl1pPr>
          </a:lstStyle>
          <a:p>
            <a:r>
              <a:rPr lang="en-GB"/>
              <a:t>[Tekst]</a:t>
            </a:r>
          </a:p>
        </p:txBody>
      </p:sp>
      <p:sp>
        <p:nvSpPr>
          <p:cNvPr id="8" name="Rounded Rectangle 4">
            <a:extLst>
              <a:ext uri="{FF2B5EF4-FFF2-40B4-BE49-F238E27FC236}">
                <a16:creationId xmlns:a16="http://schemas.microsoft.com/office/drawing/2014/main" id="{3ED40BA7-74AB-43EA-AF96-AC34C7F24EB5}"/>
              </a:ext>
            </a:extLst>
          </p:cNvPr>
          <p:cNvSpPr>
            <a:spLocks noSelect="1"/>
          </p:cNvSpPr>
          <p:nvPr userDrawn="1"/>
        </p:nvSpPr>
        <p:spPr>
          <a:xfrm>
            <a:off x="-3416343" y="0"/>
            <a:ext cx="2868919" cy="3597829"/>
          </a:xfrm>
          <a:prstGeom prst="roundRect">
            <a:avLst/>
          </a:prstGeom>
          <a:ln/>
        </p:spPr>
        <p:style>
          <a:lnRef idx="2">
            <a:schemeClr val="accent1"/>
          </a:lnRef>
          <a:fillRef idx="1">
            <a:schemeClr val="lt1"/>
          </a:fillRef>
          <a:effectRef idx="0">
            <a:schemeClr val="accent1"/>
          </a:effectRef>
          <a:fontRef idx="minor">
            <a:schemeClr val="dk1"/>
          </a:fontRef>
        </p:style>
        <p:txBody>
          <a:bodyPr lIns="51217" tIns="51217" rIns="51217" bIns="51217" rtlCol="0" anchor="t" anchorCtr="0"/>
          <a:lstStyle/>
          <a:p>
            <a:pPr algn="l"/>
            <a:r>
              <a:rPr lang="en-GB" sz="1423" kern="1200" noProof="0">
                <a:solidFill>
                  <a:schemeClr val="dk1"/>
                </a:solidFill>
                <a:effectLst/>
                <a:latin typeface="+mn-lt"/>
                <a:ea typeface="+mn-ea"/>
                <a:cs typeface="+mn-cs"/>
              </a:rPr>
              <a:t>U kunt zelf een afbeelding plaatsen in het afbeeldingsvak. Wilt u bij nader inzien toch een andere afbeelding? Klik dan in de rand van de afbeelding en druk op delete. U krijgt nu weer het fotovak te zien met een pictogram. Klik boven in het scherm op het tabblad Start op Opnieuw instellen. De dia heeft nu de originele indeling. Voeg opnieuw een afbeelding in.</a:t>
            </a:r>
            <a:endParaRPr lang="en-GB" sz="1423" noProof="0"/>
          </a:p>
        </p:txBody>
      </p:sp>
      <p:sp>
        <p:nvSpPr>
          <p:cNvPr id="12" name="Frame 5"/>
          <p:cNvSpPr>
            <a:spLocks noSelect="1"/>
          </p:cNvSpPr>
          <p:nvPr userDrawn="1"/>
        </p:nvSpPr>
        <p:spPr bwMode="auto">
          <a:xfrm>
            <a:off x="6670474" y="9246353"/>
            <a:ext cx="1725784" cy="17842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BE31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30090" tIns="65045" rIns="130090" bIns="65045" numCol="1" anchor="t" anchorCtr="0" compatLnSpc="1">
            <a:prstTxWarp prst="textNoShape">
              <a:avLst/>
            </a:prstTxWarp>
          </a:bodyPr>
          <a:lstStyle/>
          <a:p>
            <a:endParaRPr lang="en-GB" sz="3699"/>
          </a:p>
        </p:txBody>
      </p:sp>
      <p:sp>
        <p:nvSpPr>
          <p:cNvPr id="13" name="Frame 6"/>
          <p:cNvSpPr>
            <a:spLocks noSelect="1"/>
          </p:cNvSpPr>
          <p:nvPr userDrawn="1"/>
        </p:nvSpPr>
        <p:spPr bwMode="auto">
          <a:xfrm>
            <a:off x="8495649" y="9047604"/>
            <a:ext cx="390787" cy="501390"/>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30090" tIns="65045" rIns="130090" bIns="65045" numCol="1" anchor="t" anchorCtr="0" compatLnSpc="1">
            <a:prstTxWarp prst="textNoShape">
              <a:avLst/>
            </a:prstTxWarp>
          </a:bodyPr>
          <a:lstStyle/>
          <a:p>
            <a:endParaRPr lang="en-GB" sz="3699"/>
          </a:p>
        </p:txBody>
      </p:sp>
    </p:spTree>
    <p:extLst>
      <p:ext uri="{BB962C8B-B14F-4D97-AF65-F5344CB8AC3E}">
        <p14:creationId xmlns:p14="http://schemas.microsoft.com/office/powerpoint/2010/main" val="199068549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noSelect="1"/>
          </p:cNvSpPr>
          <p:nvPr>
            <p:ph type="title" hasCustomPrompt="1"/>
          </p:nvPr>
        </p:nvSpPr>
        <p:spPr bwMode="gray"/>
        <p:txBody>
          <a:bodyPr/>
          <a:lstStyle/>
          <a:p>
            <a:r>
              <a:rPr lang="en-GB" noProof="1"/>
              <a:t>[Titel]</a:t>
            </a:r>
          </a:p>
        </p:txBody>
      </p:sp>
      <p:sp>
        <p:nvSpPr>
          <p:cNvPr id="6" name="Date Placeholder 2"/>
          <p:cNvSpPr>
            <a:spLocks noGrp="1" noSelect="1"/>
          </p:cNvSpPr>
          <p:nvPr>
            <p:ph type="dt" sz="half" idx="10"/>
          </p:nvPr>
        </p:nvSpPr>
        <p:spPr/>
        <p:txBody>
          <a:bodyPr/>
          <a:lstStyle/>
          <a:p>
            <a:fld id="{C55B993B-3046-4D80-9DA9-AF3F7D602039}" type="datetime4">
              <a:rPr lang="en-GB" noProof="1" smtClean="0"/>
              <a:t>18 June 2024</a:t>
            </a:fld>
            <a:endParaRPr lang="en-GB" noProof="1"/>
          </a:p>
        </p:txBody>
      </p:sp>
      <p:sp>
        <p:nvSpPr>
          <p:cNvPr id="7" name="Footer Placeholder 3"/>
          <p:cNvSpPr>
            <a:spLocks noGrp="1" noSelect="1"/>
          </p:cNvSpPr>
          <p:nvPr>
            <p:ph type="ftr" sz="quarter" idx="11"/>
          </p:nvPr>
        </p:nvSpPr>
        <p:spPr/>
        <p:txBody>
          <a:bodyPr/>
          <a:lstStyle/>
          <a:p>
            <a:r>
              <a:rPr lang="en-GB" noProof="1"/>
              <a:t>[Voettekst]</a:t>
            </a:r>
          </a:p>
        </p:txBody>
      </p:sp>
      <p:sp>
        <p:nvSpPr>
          <p:cNvPr id="8" name="Slide Number Placeholder 4"/>
          <p:cNvSpPr>
            <a:spLocks noGrp="1" noSelect="1"/>
          </p:cNvSpPr>
          <p:nvPr>
            <p:ph type="sldNum" sz="quarter" idx="12"/>
          </p:nvPr>
        </p:nvSpPr>
        <p:spPr/>
        <p:txBody>
          <a:bodyPr/>
          <a:lstStyle/>
          <a:p>
            <a:r>
              <a:rPr lang="en-GB" noProof="1"/>
              <a:t>| </a:t>
            </a:r>
            <a:fld id="{1336C48C-F87C-4E4B-81EF-5027B17D1F61}" type="slidenum">
              <a:rPr lang="en-GB" noProof="1" smtClean="0"/>
              <a:pPr/>
              <a:t>‹#›</a:t>
            </a:fld>
            <a:endParaRPr lang="en-GB" noProof="1"/>
          </a:p>
        </p:txBody>
      </p:sp>
    </p:spTree>
    <p:extLst>
      <p:ext uri="{BB962C8B-B14F-4D97-AF65-F5344CB8AC3E}">
        <p14:creationId xmlns:p14="http://schemas.microsoft.com/office/powerpoint/2010/main" val="18661538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el 1">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l">
              <a:defRPr>
                <a:solidFill>
                  <a:schemeClr val="bg1"/>
                </a:solidFill>
              </a:defRPr>
            </a:lvl1pPr>
          </a:lstStyle>
          <a:p>
            <a:endParaRPr lang="nl-NL"/>
          </a:p>
        </p:txBody>
      </p:sp>
      <p:sp>
        <p:nvSpPr>
          <p:cNvPr id="5" name="Tijdelijke aanduiding voor dianummer 5"/>
          <p:cNvSpPr>
            <a:spLocks noGrp="1"/>
          </p:cNvSpPr>
          <p:nvPr>
            <p:ph type="sldNum" sz="quarter" idx="10"/>
          </p:nvPr>
        </p:nvSpPr>
        <p:spPr>
          <a:xfrm>
            <a:off x="5398072" y="9172347"/>
            <a:ext cx="836593" cy="519112"/>
          </a:xfrm>
          <a:prstGeom prst="rect">
            <a:avLst/>
          </a:prstGeom>
        </p:spPr>
        <p:txBody>
          <a:bodyPr/>
          <a:lstStyle>
            <a:lvl1pPr>
              <a:defRPr/>
            </a:lvl1pPr>
          </a:lstStyle>
          <a:p>
            <a:fld id="{2A504CAB-574E-5F4F-9159-E27A716A9038}" type="slidenum">
              <a:rPr lang="nl-NL" altLang="nl-NL"/>
              <a:pPr/>
              <a:t>‹#›</a:t>
            </a:fld>
            <a:endParaRPr lang="nl-NL" altLang="nl-NL"/>
          </a:p>
        </p:txBody>
      </p:sp>
      <p:sp>
        <p:nvSpPr>
          <p:cNvPr id="7" name="Tijdelijke aanduiding voor voettekst 4"/>
          <p:cNvSpPr>
            <a:spLocks noGrp="1"/>
          </p:cNvSpPr>
          <p:nvPr>
            <p:ph type="ftr" sz="quarter" idx="11"/>
          </p:nvPr>
        </p:nvSpPr>
        <p:spPr>
          <a:xfrm>
            <a:off x="6353270" y="9172347"/>
            <a:ext cx="3376460" cy="519112"/>
          </a:xfrm>
          <a:prstGeom prst="rect">
            <a:avLst/>
          </a:prstGeom>
        </p:spPr>
        <p:txBody>
          <a:bodyPr/>
          <a:lstStyle>
            <a:lvl1pPr>
              <a:defRPr/>
            </a:lvl1pPr>
          </a:lstStyle>
          <a:p>
            <a:pPr>
              <a:defRPr/>
            </a:pPr>
            <a:endParaRPr lang="nl-NL"/>
          </a:p>
        </p:txBody>
      </p:sp>
      <p:sp>
        <p:nvSpPr>
          <p:cNvPr id="8" name="Tijdelijke aanduiding voor datum 3"/>
          <p:cNvSpPr>
            <a:spLocks noGrp="1"/>
          </p:cNvSpPr>
          <p:nvPr>
            <p:ph type="dt" sz="half" idx="12"/>
          </p:nvPr>
        </p:nvSpPr>
        <p:spPr>
          <a:xfrm>
            <a:off x="9846006" y="9172347"/>
            <a:ext cx="1230535" cy="519112"/>
          </a:xfrm>
          <a:prstGeom prst="rect">
            <a:avLst/>
          </a:prstGeom>
        </p:spPr>
        <p:txBody>
          <a:bodyPr/>
          <a:lstStyle>
            <a:lvl1pPr>
              <a:defRPr/>
            </a:lvl1pPr>
          </a:lstStyle>
          <a:p>
            <a:fld id="{22AA3FE0-9B7B-4EF8-9669-43C457C09ACB}" type="datetime1">
              <a:rPr lang="nl-NL" altLang="nl-NL" smtClean="0"/>
              <a:t>18-6-2024</a:t>
            </a:fld>
            <a:endParaRPr lang="nl-NL" altLang="nl-NL"/>
          </a:p>
        </p:txBody>
      </p:sp>
      <p:sp>
        <p:nvSpPr>
          <p:cNvPr id="10" name="Tijdelijke aanduiding voor inhoud 3"/>
          <p:cNvSpPr>
            <a:spLocks noGrp="1"/>
          </p:cNvSpPr>
          <p:nvPr>
            <p:ph sz="half" idx="2"/>
          </p:nvPr>
        </p:nvSpPr>
        <p:spPr>
          <a:xfrm>
            <a:off x="1200884" y="3318318"/>
            <a:ext cx="14889249" cy="5085455"/>
          </a:xfrm>
        </p:spPr>
        <p:txBody>
          <a:bodyPr/>
          <a:lstStyle>
            <a:lvl1pPr algn="l">
              <a:defRPr baseline="0">
                <a:solidFill>
                  <a:schemeClr val="bg1"/>
                </a:solidFill>
              </a:defRPr>
            </a:lvl1pPr>
            <a:lvl2pPr algn="l">
              <a:defRPr/>
            </a:lvl2pPr>
            <a:lvl3pPr algn="l">
              <a:defRPr/>
            </a:lvl3pPr>
            <a:lvl4pPr algn="l">
              <a:defRPr/>
            </a:lvl4pPr>
            <a:lvl5pPr algn="l">
              <a:defRPr/>
            </a:lvl5pPr>
          </a:lstStyle>
          <a:p>
            <a:pPr lvl="0"/>
            <a:endParaRPr lang="nl-NL"/>
          </a:p>
        </p:txBody>
      </p:sp>
      <p:cxnSp>
        <p:nvCxnSpPr>
          <p:cNvPr id="12" name="Rechte verbindingslijn 11"/>
          <p:cNvCxnSpPr/>
          <p:nvPr userDrawn="1"/>
        </p:nvCxnSpPr>
        <p:spPr>
          <a:xfrm>
            <a:off x="1200884" y="8980714"/>
            <a:ext cx="14889249" cy="0"/>
          </a:xfrm>
          <a:prstGeom prst="line">
            <a:avLst/>
          </a:prstGeom>
          <a:ln w="1905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9" name="Tijdelijke aanduiding voor inhoud 2"/>
          <p:cNvSpPr>
            <a:spLocks noGrp="1"/>
          </p:cNvSpPr>
          <p:nvPr>
            <p:ph sz="half" idx="13"/>
          </p:nvPr>
        </p:nvSpPr>
        <p:spPr>
          <a:xfrm>
            <a:off x="1200884" y="2157048"/>
            <a:ext cx="14889249" cy="973015"/>
          </a:xfrm>
        </p:spPr>
        <p:txBody>
          <a:bodyPr/>
          <a:lstStyle>
            <a:lvl1pPr algn="l">
              <a:defRPr baseline="0">
                <a:solidFill>
                  <a:schemeClr val="bg1"/>
                </a:solidFill>
              </a:defRPr>
            </a:lvl1pPr>
            <a:lvl2pPr algn="l">
              <a:defRPr>
                <a:solidFill>
                  <a:schemeClr val="bg1"/>
                </a:solidFill>
              </a:defRPr>
            </a:lvl2pPr>
            <a:lvl3pPr algn="l">
              <a:defRPr>
                <a:solidFill>
                  <a:schemeClr val="bg1"/>
                </a:solidFill>
              </a:defRPr>
            </a:lvl3pPr>
            <a:lvl4pPr algn="l">
              <a:defRPr>
                <a:solidFill>
                  <a:schemeClr val="bg1"/>
                </a:solidFill>
              </a:defRPr>
            </a:lvl4pPr>
            <a:lvl5pPr algn="l">
              <a:defRPr>
                <a:solidFill>
                  <a:schemeClr val="bg1"/>
                </a:solidFill>
              </a:defRPr>
            </a:lvl5pPr>
          </a:lstStyle>
          <a:p>
            <a:pPr lvl="0"/>
            <a:endParaRPr lang="nl-NL"/>
          </a:p>
        </p:txBody>
      </p:sp>
      <p:pic>
        <p:nvPicPr>
          <p:cNvPr id="13" name="Afbeelding 12"/>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3860292" y="9147198"/>
            <a:ext cx="2229523" cy="507738"/>
          </a:xfrm>
          <a:prstGeom prst="rect">
            <a:avLst/>
          </a:prstGeom>
        </p:spPr>
      </p:pic>
    </p:spTree>
    <p:extLst>
      <p:ext uri="{BB962C8B-B14F-4D97-AF65-F5344CB8AC3E}">
        <p14:creationId xmlns:p14="http://schemas.microsoft.com/office/powerpoint/2010/main" val="1977578581"/>
      </p:ext>
    </p:extLst>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Titeldia">
    <p:bg>
      <p:bgPr>
        <a:solidFill>
          <a:srgbClr val="E3000B"/>
        </a:solidFill>
        <a:effectLst/>
      </p:bgPr>
    </p:bg>
    <p:spTree>
      <p:nvGrpSpPr>
        <p:cNvPr id="1" name=""/>
        <p:cNvGrpSpPr/>
        <p:nvPr/>
      </p:nvGrpSpPr>
      <p:grpSpPr>
        <a:xfrm>
          <a:off x="0" y="0"/>
          <a:ext cx="0" cy="0"/>
          <a:chOff x="0" y="0"/>
          <a:chExt cx="0" cy="0"/>
        </a:xfrm>
      </p:grpSpPr>
      <p:sp>
        <p:nvSpPr>
          <p:cNvPr id="7" name="Vrije vorm: vorm 107">
            <a:extLst>
              <a:ext uri="{FF2B5EF4-FFF2-40B4-BE49-F238E27FC236}">
                <a16:creationId xmlns:a16="http://schemas.microsoft.com/office/drawing/2014/main" id="{81B5CE18-EE40-44F4-B54F-4217089F2ADF}"/>
              </a:ext>
            </a:extLst>
          </p:cNvPr>
          <p:cNvSpPr>
            <a:spLocks noSelect="1"/>
          </p:cNvSpPr>
          <p:nvPr userDrawn="1"/>
        </p:nvSpPr>
        <p:spPr bwMode="auto">
          <a:xfrm>
            <a:off x="6514612" y="9248609"/>
            <a:ext cx="1854541" cy="146804"/>
          </a:xfrm>
          <a:custGeom>
            <a:avLst/>
            <a:gdLst>
              <a:gd name="connsiteX0" fmla="*/ 124181 w 1303338"/>
              <a:gd name="connsiteY0" fmla="*/ 71438 h 103188"/>
              <a:gd name="connsiteX1" fmla="*/ 123565 w 1303338"/>
              <a:gd name="connsiteY1" fmla="*/ 71766 h 103188"/>
              <a:gd name="connsiteX2" fmla="*/ 122025 w 1303338"/>
              <a:gd name="connsiteY2" fmla="*/ 72093 h 103188"/>
              <a:gd name="connsiteX3" fmla="*/ 110320 w 1303338"/>
              <a:gd name="connsiteY3" fmla="*/ 75697 h 103188"/>
              <a:gd name="connsiteX4" fmla="*/ 104775 w 1303338"/>
              <a:gd name="connsiteY4" fmla="*/ 84214 h 103188"/>
              <a:gd name="connsiteX5" fmla="*/ 112168 w 1303338"/>
              <a:gd name="connsiteY5" fmla="*/ 92076 h 103188"/>
              <a:gd name="connsiteX6" fmla="*/ 122949 w 1303338"/>
              <a:gd name="connsiteY6" fmla="*/ 86835 h 103188"/>
              <a:gd name="connsiteX7" fmla="*/ 125413 w 1303338"/>
              <a:gd name="connsiteY7" fmla="*/ 77662 h 103188"/>
              <a:gd name="connsiteX8" fmla="*/ 125413 w 1303338"/>
              <a:gd name="connsiteY8" fmla="*/ 73731 h 103188"/>
              <a:gd name="connsiteX9" fmla="*/ 124181 w 1303338"/>
              <a:gd name="connsiteY9" fmla="*/ 71438 h 103188"/>
              <a:gd name="connsiteX10" fmla="*/ 338465 w 1303338"/>
              <a:gd name="connsiteY10" fmla="*/ 44450 h 103188"/>
              <a:gd name="connsiteX11" fmla="*/ 322263 w 1303338"/>
              <a:gd name="connsiteY11" fmla="*/ 67790 h 103188"/>
              <a:gd name="connsiteX12" fmla="*/ 339400 w 1303338"/>
              <a:gd name="connsiteY12" fmla="*/ 92075 h 103188"/>
              <a:gd name="connsiteX13" fmla="*/ 355601 w 1303338"/>
              <a:gd name="connsiteY13" fmla="*/ 69997 h 103188"/>
              <a:gd name="connsiteX14" fmla="*/ 338465 w 1303338"/>
              <a:gd name="connsiteY14" fmla="*/ 44450 h 103188"/>
              <a:gd name="connsiteX15" fmla="*/ 266701 w 1303338"/>
              <a:gd name="connsiteY15" fmla="*/ 44450 h 103188"/>
              <a:gd name="connsiteX16" fmla="*/ 254636 w 1303338"/>
              <a:gd name="connsiteY16" fmla="*/ 54811 h 103188"/>
              <a:gd name="connsiteX17" fmla="*/ 252413 w 1303338"/>
              <a:gd name="connsiteY17" fmla="*/ 72294 h 103188"/>
              <a:gd name="connsiteX18" fmla="*/ 254001 w 1303338"/>
              <a:gd name="connsiteY18" fmla="*/ 88483 h 103188"/>
              <a:gd name="connsiteX19" fmla="*/ 263208 w 1303338"/>
              <a:gd name="connsiteY19" fmla="*/ 93663 h 103188"/>
              <a:gd name="connsiteX20" fmla="*/ 280988 w 1303338"/>
              <a:gd name="connsiteY20" fmla="*/ 67762 h 103188"/>
              <a:gd name="connsiteX21" fmla="*/ 266701 w 1303338"/>
              <a:gd name="connsiteY21" fmla="*/ 44450 h 103188"/>
              <a:gd name="connsiteX22" fmla="*/ 490400 w 1303338"/>
              <a:gd name="connsiteY22" fmla="*/ 42863 h 103188"/>
              <a:gd name="connsiteX23" fmla="*/ 474663 w 1303338"/>
              <a:gd name="connsiteY23" fmla="*/ 66041 h 103188"/>
              <a:gd name="connsiteX24" fmla="*/ 490400 w 1303338"/>
              <a:gd name="connsiteY24" fmla="*/ 90488 h 103188"/>
              <a:gd name="connsiteX25" fmla="*/ 504826 w 1303338"/>
              <a:gd name="connsiteY25" fmla="*/ 66993 h 103188"/>
              <a:gd name="connsiteX26" fmla="*/ 501876 w 1303338"/>
              <a:gd name="connsiteY26" fmla="*/ 49531 h 103188"/>
              <a:gd name="connsiteX27" fmla="*/ 490400 w 1303338"/>
              <a:gd name="connsiteY27" fmla="*/ 42863 h 103188"/>
              <a:gd name="connsiteX28" fmla="*/ 185083 w 1303338"/>
              <a:gd name="connsiteY28" fmla="*/ 42863 h 103188"/>
              <a:gd name="connsiteX29" fmla="*/ 169863 w 1303338"/>
              <a:gd name="connsiteY29" fmla="*/ 66041 h 103188"/>
              <a:gd name="connsiteX30" fmla="*/ 185083 w 1303338"/>
              <a:gd name="connsiteY30" fmla="*/ 90488 h 103188"/>
              <a:gd name="connsiteX31" fmla="*/ 198438 w 1303338"/>
              <a:gd name="connsiteY31" fmla="*/ 66993 h 103188"/>
              <a:gd name="connsiteX32" fmla="*/ 195643 w 1303338"/>
              <a:gd name="connsiteY32" fmla="*/ 49531 h 103188"/>
              <a:gd name="connsiteX33" fmla="*/ 185083 w 1303338"/>
              <a:gd name="connsiteY33" fmla="*/ 42863 h 103188"/>
              <a:gd name="connsiteX34" fmla="*/ 1176894 w 1303338"/>
              <a:gd name="connsiteY34" fmla="*/ 41275 h 103188"/>
              <a:gd name="connsiteX35" fmla="*/ 1165679 w 1303338"/>
              <a:gd name="connsiteY35" fmla="*/ 46342 h 103188"/>
              <a:gd name="connsiteX36" fmla="*/ 1162050 w 1303338"/>
              <a:gd name="connsiteY36" fmla="*/ 55461 h 103188"/>
              <a:gd name="connsiteX37" fmla="*/ 1164029 w 1303338"/>
              <a:gd name="connsiteY37" fmla="*/ 57150 h 103188"/>
              <a:gd name="connsiteX38" fmla="*/ 1166998 w 1303338"/>
              <a:gd name="connsiteY38" fmla="*/ 57150 h 103188"/>
              <a:gd name="connsiteX39" fmla="*/ 1173266 w 1303338"/>
              <a:gd name="connsiteY39" fmla="*/ 56475 h 103188"/>
              <a:gd name="connsiteX40" fmla="*/ 1184481 w 1303338"/>
              <a:gd name="connsiteY40" fmla="*/ 55461 h 103188"/>
              <a:gd name="connsiteX41" fmla="*/ 1187450 w 1303338"/>
              <a:gd name="connsiteY41" fmla="*/ 52422 h 103188"/>
              <a:gd name="connsiteX42" fmla="*/ 1184811 w 1303338"/>
              <a:gd name="connsiteY42" fmla="*/ 44653 h 103188"/>
              <a:gd name="connsiteX43" fmla="*/ 1176894 w 1303338"/>
              <a:gd name="connsiteY43" fmla="*/ 41275 h 103188"/>
              <a:gd name="connsiteX44" fmla="*/ 891340 w 1303338"/>
              <a:gd name="connsiteY44" fmla="*/ 41275 h 103188"/>
              <a:gd name="connsiteX45" fmla="*/ 879977 w 1303338"/>
              <a:gd name="connsiteY45" fmla="*/ 46342 h 103188"/>
              <a:gd name="connsiteX46" fmla="*/ 876300 w 1303338"/>
              <a:gd name="connsiteY46" fmla="*/ 55461 h 103188"/>
              <a:gd name="connsiteX47" fmla="*/ 877971 w 1303338"/>
              <a:gd name="connsiteY47" fmla="*/ 57150 h 103188"/>
              <a:gd name="connsiteX48" fmla="*/ 880979 w 1303338"/>
              <a:gd name="connsiteY48" fmla="*/ 57150 h 103188"/>
              <a:gd name="connsiteX49" fmla="*/ 887329 w 1303338"/>
              <a:gd name="connsiteY49" fmla="*/ 56475 h 103188"/>
              <a:gd name="connsiteX50" fmla="*/ 899027 w 1303338"/>
              <a:gd name="connsiteY50" fmla="*/ 55461 h 103188"/>
              <a:gd name="connsiteX51" fmla="*/ 901700 w 1303338"/>
              <a:gd name="connsiteY51" fmla="*/ 52422 h 103188"/>
              <a:gd name="connsiteX52" fmla="*/ 899361 w 1303338"/>
              <a:gd name="connsiteY52" fmla="*/ 44653 h 103188"/>
              <a:gd name="connsiteX53" fmla="*/ 891340 w 1303338"/>
              <a:gd name="connsiteY53" fmla="*/ 41275 h 103188"/>
              <a:gd name="connsiteX54" fmla="*/ 1235711 w 1303338"/>
              <a:gd name="connsiteY54" fmla="*/ 33338 h 103188"/>
              <a:gd name="connsiteX55" fmla="*/ 1237298 w 1303338"/>
              <a:gd name="connsiteY55" fmla="*/ 35890 h 103188"/>
              <a:gd name="connsiteX56" fmla="*/ 1237298 w 1303338"/>
              <a:gd name="connsiteY56" fmla="*/ 41314 h 103188"/>
              <a:gd name="connsiteX57" fmla="*/ 1236981 w 1303338"/>
              <a:gd name="connsiteY57" fmla="*/ 63645 h 103188"/>
              <a:gd name="connsiteX58" fmla="*/ 1236981 w 1303338"/>
              <a:gd name="connsiteY58" fmla="*/ 70344 h 103188"/>
              <a:gd name="connsiteX59" fmla="*/ 1237298 w 1303338"/>
              <a:gd name="connsiteY59" fmla="*/ 88210 h 103188"/>
              <a:gd name="connsiteX60" fmla="*/ 1242061 w 1303338"/>
              <a:gd name="connsiteY60" fmla="*/ 92995 h 103188"/>
              <a:gd name="connsiteX61" fmla="*/ 1246188 w 1303338"/>
              <a:gd name="connsiteY61" fmla="*/ 96185 h 103188"/>
              <a:gd name="connsiteX62" fmla="*/ 1246188 w 1303338"/>
              <a:gd name="connsiteY62" fmla="*/ 98418 h 103188"/>
              <a:gd name="connsiteX63" fmla="*/ 1244601 w 1303338"/>
              <a:gd name="connsiteY63" fmla="*/ 100013 h 103188"/>
              <a:gd name="connsiteX64" fmla="*/ 1243648 w 1303338"/>
              <a:gd name="connsiteY64" fmla="*/ 100013 h 103188"/>
              <a:gd name="connsiteX65" fmla="*/ 1229678 w 1303338"/>
              <a:gd name="connsiteY65" fmla="*/ 99694 h 103188"/>
              <a:gd name="connsiteX66" fmla="*/ 1215390 w 1303338"/>
              <a:gd name="connsiteY66" fmla="*/ 100013 h 103188"/>
              <a:gd name="connsiteX67" fmla="*/ 1214437 w 1303338"/>
              <a:gd name="connsiteY67" fmla="*/ 100013 h 103188"/>
              <a:gd name="connsiteX68" fmla="*/ 1212850 w 1303338"/>
              <a:gd name="connsiteY68" fmla="*/ 98418 h 103188"/>
              <a:gd name="connsiteX69" fmla="*/ 1212850 w 1303338"/>
              <a:gd name="connsiteY69" fmla="*/ 96185 h 103188"/>
              <a:gd name="connsiteX70" fmla="*/ 1216977 w 1303338"/>
              <a:gd name="connsiteY70" fmla="*/ 92995 h 103188"/>
              <a:gd name="connsiteX71" fmla="*/ 1221740 w 1303338"/>
              <a:gd name="connsiteY71" fmla="*/ 88210 h 103188"/>
              <a:gd name="connsiteX72" fmla="*/ 1222058 w 1303338"/>
              <a:gd name="connsiteY72" fmla="*/ 70344 h 103188"/>
              <a:gd name="connsiteX73" fmla="*/ 1222058 w 1303338"/>
              <a:gd name="connsiteY73" fmla="*/ 59498 h 103188"/>
              <a:gd name="connsiteX74" fmla="*/ 1216660 w 1303338"/>
              <a:gd name="connsiteY74" fmla="*/ 42271 h 103188"/>
              <a:gd name="connsiteX75" fmla="*/ 1212850 w 1303338"/>
              <a:gd name="connsiteY75" fmla="*/ 40038 h 103188"/>
              <a:gd name="connsiteX76" fmla="*/ 1212850 w 1303338"/>
              <a:gd name="connsiteY76" fmla="*/ 37805 h 103188"/>
              <a:gd name="connsiteX77" fmla="*/ 1215072 w 1303338"/>
              <a:gd name="connsiteY77" fmla="*/ 35571 h 103188"/>
              <a:gd name="connsiteX78" fmla="*/ 1233806 w 1303338"/>
              <a:gd name="connsiteY78" fmla="*/ 33657 h 103188"/>
              <a:gd name="connsiteX79" fmla="*/ 1234758 w 1303338"/>
              <a:gd name="connsiteY79" fmla="*/ 33657 h 103188"/>
              <a:gd name="connsiteX80" fmla="*/ 1235711 w 1303338"/>
              <a:gd name="connsiteY80" fmla="*/ 33338 h 103188"/>
              <a:gd name="connsiteX81" fmla="*/ 1177658 w 1303338"/>
              <a:gd name="connsiteY81" fmla="*/ 33338 h 103188"/>
              <a:gd name="connsiteX82" fmla="*/ 1201738 w 1303338"/>
              <a:gd name="connsiteY82" fmla="*/ 57900 h 103188"/>
              <a:gd name="connsiteX83" fmla="*/ 1195317 w 1303338"/>
              <a:gd name="connsiteY83" fmla="*/ 62685 h 103188"/>
              <a:gd name="connsiteX84" fmla="*/ 1164815 w 1303338"/>
              <a:gd name="connsiteY84" fmla="*/ 62685 h 103188"/>
              <a:gd name="connsiteX85" fmla="*/ 1159357 w 1303338"/>
              <a:gd name="connsiteY85" fmla="*/ 67470 h 103188"/>
              <a:gd name="connsiteX86" fmla="*/ 1178942 w 1303338"/>
              <a:gd name="connsiteY86" fmla="*/ 89799 h 103188"/>
              <a:gd name="connsiteX87" fmla="*/ 1199170 w 1303338"/>
              <a:gd name="connsiteY87" fmla="*/ 82781 h 103188"/>
              <a:gd name="connsiteX88" fmla="*/ 1199812 w 1303338"/>
              <a:gd name="connsiteY88" fmla="*/ 82462 h 103188"/>
              <a:gd name="connsiteX89" fmla="*/ 1200454 w 1303338"/>
              <a:gd name="connsiteY89" fmla="*/ 83738 h 103188"/>
              <a:gd name="connsiteX90" fmla="*/ 1199170 w 1303338"/>
              <a:gd name="connsiteY90" fmla="*/ 95541 h 103188"/>
              <a:gd name="connsiteX91" fmla="*/ 1193712 w 1303338"/>
              <a:gd name="connsiteY91" fmla="*/ 98411 h 103188"/>
              <a:gd name="connsiteX92" fmla="*/ 1177016 w 1303338"/>
              <a:gd name="connsiteY92" fmla="*/ 101601 h 103188"/>
              <a:gd name="connsiteX93" fmla="*/ 1144588 w 1303338"/>
              <a:gd name="connsiteY93" fmla="*/ 69384 h 103188"/>
              <a:gd name="connsiteX94" fmla="*/ 1177658 w 1303338"/>
              <a:gd name="connsiteY94" fmla="*/ 33338 h 103188"/>
              <a:gd name="connsiteX95" fmla="*/ 1070830 w 1303338"/>
              <a:gd name="connsiteY95" fmla="*/ 33338 h 103188"/>
              <a:gd name="connsiteX96" fmla="*/ 1072433 w 1303338"/>
              <a:gd name="connsiteY96" fmla="*/ 35890 h 103188"/>
              <a:gd name="connsiteX97" fmla="*/ 1072433 w 1303338"/>
              <a:gd name="connsiteY97" fmla="*/ 41314 h 103188"/>
              <a:gd name="connsiteX98" fmla="*/ 1072112 w 1303338"/>
              <a:gd name="connsiteY98" fmla="*/ 63645 h 103188"/>
              <a:gd name="connsiteX99" fmla="*/ 1072112 w 1303338"/>
              <a:gd name="connsiteY99" fmla="*/ 70344 h 103188"/>
              <a:gd name="connsiteX100" fmla="*/ 1072433 w 1303338"/>
              <a:gd name="connsiteY100" fmla="*/ 88210 h 103188"/>
              <a:gd name="connsiteX101" fmla="*/ 1077241 w 1303338"/>
              <a:gd name="connsiteY101" fmla="*/ 92995 h 103188"/>
              <a:gd name="connsiteX102" fmla="*/ 1081088 w 1303338"/>
              <a:gd name="connsiteY102" fmla="*/ 96185 h 103188"/>
              <a:gd name="connsiteX103" fmla="*/ 1081088 w 1303338"/>
              <a:gd name="connsiteY103" fmla="*/ 98418 h 103188"/>
              <a:gd name="connsiteX104" fmla="*/ 1079806 w 1303338"/>
              <a:gd name="connsiteY104" fmla="*/ 100013 h 103188"/>
              <a:gd name="connsiteX105" fmla="*/ 1078844 w 1303338"/>
              <a:gd name="connsiteY105" fmla="*/ 100013 h 103188"/>
              <a:gd name="connsiteX106" fmla="*/ 1064739 w 1303338"/>
              <a:gd name="connsiteY106" fmla="*/ 99694 h 103188"/>
              <a:gd name="connsiteX107" fmla="*/ 1050314 w 1303338"/>
              <a:gd name="connsiteY107" fmla="*/ 100013 h 103188"/>
              <a:gd name="connsiteX108" fmla="*/ 1049353 w 1303338"/>
              <a:gd name="connsiteY108" fmla="*/ 100013 h 103188"/>
              <a:gd name="connsiteX109" fmla="*/ 1047750 w 1303338"/>
              <a:gd name="connsiteY109" fmla="*/ 98418 h 103188"/>
              <a:gd name="connsiteX110" fmla="*/ 1047750 w 1303338"/>
              <a:gd name="connsiteY110" fmla="*/ 96185 h 103188"/>
              <a:gd name="connsiteX111" fmla="*/ 1051917 w 1303338"/>
              <a:gd name="connsiteY111" fmla="*/ 92995 h 103188"/>
              <a:gd name="connsiteX112" fmla="*/ 1057046 w 1303338"/>
              <a:gd name="connsiteY112" fmla="*/ 88210 h 103188"/>
              <a:gd name="connsiteX113" fmla="*/ 1057046 w 1303338"/>
              <a:gd name="connsiteY113" fmla="*/ 70344 h 103188"/>
              <a:gd name="connsiteX114" fmla="*/ 1057046 w 1303338"/>
              <a:gd name="connsiteY114" fmla="*/ 59498 h 103188"/>
              <a:gd name="connsiteX115" fmla="*/ 1051596 w 1303338"/>
              <a:gd name="connsiteY115" fmla="*/ 42271 h 103188"/>
              <a:gd name="connsiteX116" fmla="*/ 1047750 w 1303338"/>
              <a:gd name="connsiteY116" fmla="*/ 40038 h 103188"/>
              <a:gd name="connsiteX117" fmla="*/ 1047750 w 1303338"/>
              <a:gd name="connsiteY117" fmla="*/ 37805 h 103188"/>
              <a:gd name="connsiteX118" fmla="*/ 1049994 w 1303338"/>
              <a:gd name="connsiteY118" fmla="*/ 35571 h 103188"/>
              <a:gd name="connsiteX119" fmla="*/ 1068907 w 1303338"/>
              <a:gd name="connsiteY119" fmla="*/ 33657 h 103188"/>
              <a:gd name="connsiteX120" fmla="*/ 1069868 w 1303338"/>
              <a:gd name="connsiteY120" fmla="*/ 33657 h 103188"/>
              <a:gd name="connsiteX121" fmla="*/ 1070830 w 1303338"/>
              <a:gd name="connsiteY121" fmla="*/ 33338 h 103188"/>
              <a:gd name="connsiteX122" fmla="*/ 1017588 w 1303338"/>
              <a:gd name="connsiteY122" fmla="*/ 33338 h 103188"/>
              <a:gd name="connsiteX123" fmla="*/ 1030923 w 1303338"/>
              <a:gd name="connsiteY123" fmla="*/ 35571 h 103188"/>
              <a:gd name="connsiteX124" fmla="*/ 1033780 w 1303338"/>
              <a:gd name="connsiteY124" fmla="*/ 38761 h 103188"/>
              <a:gd name="connsiteX125" fmla="*/ 1033780 w 1303338"/>
              <a:gd name="connsiteY125" fmla="*/ 39080 h 103188"/>
              <a:gd name="connsiteX126" fmla="*/ 1032828 w 1303338"/>
              <a:gd name="connsiteY126" fmla="*/ 47055 h 103188"/>
              <a:gd name="connsiteX127" fmla="*/ 1030923 w 1303338"/>
              <a:gd name="connsiteY127" fmla="*/ 49607 h 103188"/>
              <a:gd name="connsiteX128" fmla="*/ 1029018 w 1303338"/>
              <a:gd name="connsiteY128" fmla="*/ 49607 h 103188"/>
              <a:gd name="connsiteX129" fmla="*/ 1026160 w 1303338"/>
              <a:gd name="connsiteY129" fmla="*/ 46098 h 103188"/>
              <a:gd name="connsiteX130" fmla="*/ 1015048 w 1303338"/>
              <a:gd name="connsiteY130" fmla="*/ 40675 h 103188"/>
              <a:gd name="connsiteX131" fmla="*/ 1004887 w 1303338"/>
              <a:gd name="connsiteY131" fmla="*/ 49288 h 103188"/>
              <a:gd name="connsiteX132" fmla="*/ 1011555 w 1303338"/>
              <a:gd name="connsiteY132" fmla="*/ 58219 h 103188"/>
              <a:gd name="connsiteX133" fmla="*/ 1023303 w 1303338"/>
              <a:gd name="connsiteY133" fmla="*/ 63961 h 103188"/>
              <a:gd name="connsiteX134" fmla="*/ 1036638 w 1303338"/>
              <a:gd name="connsiteY134" fmla="*/ 81505 h 103188"/>
              <a:gd name="connsiteX135" fmla="*/ 1009650 w 1303338"/>
              <a:gd name="connsiteY135" fmla="*/ 101601 h 103188"/>
              <a:gd name="connsiteX136" fmla="*/ 992822 w 1303338"/>
              <a:gd name="connsiteY136" fmla="*/ 98092 h 103188"/>
              <a:gd name="connsiteX137" fmla="*/ 990600 w 1303338"/>
              <a:gd name="connsiteY137" fmla="*/ 94265 h 103188"/>
              <a:gd name="connsiteX138" fmla="*/ 991552 w 1303338"/>
              <a:gd name="connsiteY138" fmla="*/ 85333 h 103188"/>
              <a:gd name="connsiteX139" fmla="*/ 993775 w 1303338"/>
              <a:gd name="connsiteY139" fmla="*/ 82781 h 103188"/>
              <a:gd name="connsiteX140" fmla="*/ 995997 w 1303338"/>
              <a:gd name="connsiteY140" fmla="*/ 82781 h 103188"/>
              <a:gd name="connsiteX141" fmla="*/ 998220 w 1303338"/>
              <a:gd name="connsiteY141" fmla="*/ 86290 h 103188"/>
              <a:gd name="connsiteX142" fmla="*/ 1010920 w 1303338"/>
              <a:gd name="connsiteY142" fmla="*/ 94265 h 103188"/>
              <a:gd name="connsiteX143" fmla="*/ 1022350 w 1303338"/>
              <a:gd name="connsiteY143" fmla="*/ 85652 h 103188"/>
              <a:gd name="connsiteX144" fmla="*/ 1013142 w 1303338"/>
              <a:gd name="connsiteY144" fmla="*/ 76082 h 103188"/>
              <a:gd name="connsiteX145" fmla="*/ 992187 w 1303338"/>
              <a:gd name="connsiteY145" fmla="*/ 54072 h 103188"/>
              <a:gd name="connsiteX146" fmla="*/ 1017588 w 1303338"/>
              <a:gd name="connsiteY146" fmla="*/ 33338 h 103188"/>
              <a:gd name="connsiteX147" fmla="*/ 950175 w 1303338"/>
              <a:gd name="connsiteY147" fmla="*/ 33338 h 103188"/>
              <a:gd name="connsiteX148" fmla="*/ 951735 w 1303338"/>
              <a:gd name="connsiteY148" fmla="*/ 35571 h 103188"/>
              <a:gd name="connsiteX149" fmla="*/ 951423 w 1303338"/>
              <a:gd name="connsiteY149" fmla="*/ 41633 h 103188"/>
              <a:gd name="connsiteX150" fmla="*/ 952670 w 1303338"/>
              <a:gd name="connsiteY150" fmla="*/ 48332 h 103188"/>
              <a:gd name="connsiteX151" fmla="*/ 955165 w 1303338"/>
              <a:gd name="connsiteY151" fmla="*/ 46099 h 103188"/>
              <a:gd name="connsiteX152" fmla="*/ 960154 w 1303338"/>
              <a:gd name="connsiteY152" fmla="*/ 40357 h 103188"/>
              <a:gd name="connsiteX153" fmla="*/ 968574 w 1303338"/>
              <a:gd name="connsiteY153" fmla="*/ 34295 h 103188"/>
              <a:gd name="connsiteX154" fmla="*/ 974810 w 1303338"/>
              <a:gd name="connsiteY154" fmla="*/ 33338 h 103188"/>
              <a:gd name="connsiteX155" fmla="*/ 979176 w 1303338"/>
              <a:gd name="connsiteY155" fmla="*/ 36528 h 103188"/>
              <a:gd name="connsiteX156" fmla="*/ 978864 w 1303338"/>
              <a:gd name="connsiteY156" fmla="*/ 46099 h 103188"/>
              <a:gd name="connsiteX157" fmla="*/ 976993 w 1303338"/>
              <a:gd name="connsiteY157" fmla="*/ 49289 h 103188"/>
              <a:gd name="connsiteX158" fmla="*/ 975746 w 1303338"/>
              <a:gd name="connsiteY158" fmla="*/ 48970 h 103188"/>
              <a:gd name="connsiteX159" fmla="*/ 968262 w 1303338"/>
              <a:gd name="connsiteY159" fmla="*/ 48332 h 103188"/>
              <a:gd name="connsiteX160" fmla="*/ 957659 w 1303338"/>
              <a:gd name="connsiteY160" fmla="*/ 51841 h 103188"/>
              <a:gd name="connsiteX161" fmla="*/ 954229 w 1303338"/>
              <a:gd name="connsiteY161" fmla="*/ 70663 h 103188"/>
              <a:gd name="connsiteX162" fmla="*/ 954229 w 1303338"/>
              <a:gd name="connsiteY162" fmla="*/ 76406 h 103188"/>
              <a:gd name="connsiteX163" fmla="*/ 954541 w 1303338"/>
              <a:gd name="connsiteY163" fmla="*/ 85019 h 103188"/>
              <a:gd name="connsiteX164" fmla="*/ 956724 w 1303338"/>
              <a:gd name="connsiteY164" fmla="*/ 91400 h 103188"/>
              <a:gd name="connsiteX165" fmla="*/ 963272 w 1303338"/>
              <a:gd name="connsiteY165" fmla="*/ 93314 h 103188"/>
              <a:gd name="connsiteX166" fmla="*/ 967326 w 1303338"/>
              <a:gd name="connsiteY166" fmla="*/ 96185 h 103188"/>
              <a:gd name="connsiteX167" fmla="*/ 967326 w 1303338"/>
              <a:gd name="connsiteY167" fmla="*/ 98099 h 103188"/>
              <a:gd name="connsiteX168" fmla="*/ 965455 w 1303338"/>
              <a:gd name="connsiteY168" fmla="*/ 100013 h 103188"/>
              <a:gd name="connsiteX169" fmla="*/ 965143 w 1303338"/>
              <a:gd name="connsiteY169" fmla="*/ 100013 h 103188"/>
              <a:gd name="connsiteX170" fmla="*/ 946122 w 1303338"/>
              <a:gd name="connsiteY170" fmla="*/ 99694 h 103188"/>
              <a:gd name="connsiteX171" fmla="*/ 933025 w 1303338"/>
              <a:gd name="connsiteY171" fmla="*/ 100013 h 103188"/>
              <a:gd name="connsiteX172" fmla="*/ 932089 w 1303338"/>
              <a:gd name="connsiteY172" fmla="*/ 100013 h 103188"/>
              <a:gd name="connsiteX173" fmla="*/ 930530 w 1303338"/>
              <a:gd name="connsiteY173" fmla="*/ 98418 h 103188"/>
              <a:gd name="connsiteX174" fmla="*/ 930530 w 1303338"/>
              <a:gd name="connsiteY174" fmla="*/ 96185 h 103188"/>
              <a:gd name="connsiteX175" fmla="*/ 934584 w 1303338"/>
              <a:gd name="connsiteY175" fmla="*/ 92995 h 103188"/>
              <a:gd name="connsiteX176" fmla="*/ 939261 w 1303338"/>
              <a:gd name="connsiteY176" fmla="*/ 88210 h 103188"/>
              <a:gd name="connsiteX177" fmla="*/ 939573 w 1303338"/>
              <a:gd name="connsiteY177" fmla="*/ 70344 h 103188"/>
              <a:gd name="connsiteX178" fmla="*/ 939573 w 1303338"/>
              <a:gd name="connsiteY178" fmla="*/ 65878 h 103188"/>
              <a:gd name="connsiteX179" fmla="*/ 937390 w 1303338"/>
              <a:gd name="connsiteY179" fmla="*/ 48013 h 103188"/>
              <a:gd name="connsiteX180" fmla="*/ 930530 w 1303338"/>
              <a:gd name="connsiteY180" fmla="*/ 43547 h 103188"/>
              <a:gd name="connsiteX181" fmla="*/ 927100 w 1303338"/>
              <a:gd name="connsiteY181" fmla="*/ 41633 h 103188"/>
              <a:gd name="connsiteX182" fmla="*/ 927100 w 1303338"/>
              <a:gd name="connsiteY182" fmla="*/ 39400 h 103188"/>
              <a:gd name="connsiteX183" fmla="*/ 929594 w 1303338"/>
              <a:gd name="connsiteY183" fmla="*/ 36528 h 103188"/>
              <a:gd name="connsiteX184" fmla="*/ 947993 w 1303338"/>
              <a:gd name="connsiteY184" fmla="*/ 33657 h 103188"/>
              <a:gd name="connsiteX185" fmla="*/ 948928 w 1303338"/>
              <a:gd name="connsiteY185" fmla="*/ 33657 h 103188"/>
              <a:gd name="connsiteX186" fmla="*/ 950175 w 1303338"/>
              <a:gd name="connsiteY186" fmla="*/ 33338 h 103188"/>
              <a:gd name="connsiteX187" fmla="*/ 892445 w 1303338"/>
              <a:gd name="connsiteY187" fmla="*/ 33338 h 103188"/>
              <a:gd name="connsiteX188" fmla="*/ 915988 w 1303338"/>
              <a:gd name="connsiteY188" fmla="*/ 57900 h 103188"/>
              <a:gd name="connsiteX189" fmla="*/ 909710 w 1303338"/>
              <a:gd name="connsiteY189" fmla="*/ 62685 h 103188"/>
              <a:gd name="connsiteX190" fmla="*/ 879574 w 1303338"/>
              <a:gd name="connsiteY190" fmla="*/ 62685 h 103188"/>
              <a:gd name="connsiteX191" fmla="*/ 874551 w 1303338"/>
              <a:gd name="connsiteY191" fmla="*/ 67470 h 103188"/>
              <a:gd name="connsiteX192" fmla="*/ 893700 w 1303338"/>
              <a:gd name="connsiteY192" fmla="*/ 89799 h 103188"/>
              <a:gd name="connsiteX193" fmla="*/ 913477 w 1303338"/>
              <a:gd name="connsiteY193" fmla="*/ 82781 h 103188"/>
              <a:gd name="connsiteX194" fmla="*/ 913791 w 1303338"/>
              <a:gd name="connsiteY194" fmla="*/ 82462 h 103188"/>
              <a:gd name="connsiteX195" fmla="*/ 914733 w 1303338"/>
              <a:gd name="connsiteY195" fmla="*/ 83738 h 103188"/>
              <a:gd name="connsiteX196" fmla="*/ 913163 w 1303338"/>
              <a:gd name="connsiteY196" fmla="*/ 95541 h 103188"/>
              <a:gd name="connsiteX197" fmla="*/ 907826 w 1303338"/>
              <a:gd name="connsiteY197" fmla="*/ 98411 h 103188"/>
              <a:gd name="connsiteX198" fmla="*/ 891817 w 1303338"/>
              <a:gd name="connsiteY198" fmla="*/ 101601 h 103188"/>
              <a:gd name="connsiteX199" fmla="*/ 860425 w 1303338"/>
              <a:gd name="connsiteY199" fmla="*/ 69384 h 103188"/>
              <a:gd name="connsiteX200" fmla="*/ 892445 w 1303338"/>
              <a:gd name="connsiteY200" fmla="*/ 33338 h 103188"/>
              <a:gd name="connsiteX201" fmla="*/ 792786 w 1303338"/>
              <a:gd name="connsiteY201" fmla="*/ 33338 h 103188"/>
              <a:gd name="connsiteX202" fmla="*/ 799106 w 1303338"/>
              <a:gd name="connsiteY202" fmla="*/ 33662 h 103188"/>
              <a:gd name="connsiteX203" fmla="*/ 805741 w 1303338"/>
              <a:gd name="connsiteY203" fmla="*/ 33985 h 103188"/>
              <a:gd name="connsiteX204" fmla="*/ 819327 w 1303338"/>
              <a:gd name="connsiteY204" fmla="*/ 33338 h 103188"/>
              <a:gd name="connsiteX205" fmla="*/ 820907 w 1303338"/>
              <a:gd name="connsiteY205" fmla="*/ 33338 h 103188"/>
              <a:gd name="connsiteX206" fmla="*/ 822803 w 1303338"/>
              <a:gd name="connsiteY206" fmla="*/ 35279 h 103188"/>
              <a:gd name="connsiteX207" fmla="*/ 822803 w 1303338"/>
              <a:gd name="connsiteY207" fmla="*/ 37544 h 103188"/>
              <a:gd name="connsiteX208" fmla="*/ 819011 w 1303338"/>
              <a:gd name="connsiteY208" fmla="*/ 40456 h 103188"/>
              <a:gd name="connsiteX209" fmla="*/ 813956 w 1303338"/>
              <a:gd name="connsiteY209" fmla="*/ 44014 h 103188"/>
              <a:gd name="connsiteX210" fmla="*/ 814588 w 1303338"/>
              <a:gd name="connsiteY210" fmla="*/ 46926 h 103188"/>
              <a:gd name="connsiteX211" fmla="*/ 816168 w 1303338"/>
              <a:gd name="connsiteY211" fmla="*/ 52750 h 103188"/>
              <a:gd name="connsiteX212" fmla="*/ 819643 w 1303338"/>
              <a:gd name="connsiteY212" fmla="*/ 63426 h 103188"/>
              <a:gd name="connsiteX213" fmla="*/ 826594 w 1303338"/>
              <a:gd name="connsiteY213" fmla="*/ 85425 h 103188"/>
              <a:gd name="connsiteX214" fmla="*/ 826910 w 1303338"/>
              <a:gd name="connsiteY214" fmla="*/ 83808 h 103188"/>
              <a:gd name="connsiteX215" fmla="*/ 827542 w 1303338"/>
              <a:gd name="connsiteY215" fmla="*/ 81866 h 103188"/>
              <a:gd name="connsiteX216" fmla="*/ 828806 w 1303338"/>
              <a:gd name="connsiteY216" fmla="*/ 78308 h 103188"/>
              <a:gd name="connsiteX217" fmla="*/ 831018 w 1303338"/>
              <a:gd name="connsiteY217" fmla="*/ 70867 h 103188"/>
              <a:gd name="connsiteX218" fmla="*/ 834809 w 1303338"/>
              <a:gd name="connsiteY218" fmla="*/ 60191 h 103188"/>
              <a:gd name="connsiteX219" fmla="*/ 839865 w 1303338"/>
              <a:gd name="connsiteY219" fmla="*/ 43367 h 103188"/>
              <a:gd name="connsiteX220" fmla="*/ 834493 w 1303338"/>
              <a:gd name="connsiteY220" fmla="*/ 39809 h 103188"/>
              <a:gd name="connsiteX221" fmla="*/ 832598 w 1303338"/>
              <a:gd name="connsiteY221" fmla="*/ 37544 h 103188"/>
              <a:gd name="connsiteX222" fmla="*/ 832598 w 1303338"/>
              <a:gd name="connsiteY222" fmla="*/ 35279 h 103188"/>
              <a:gd name="connsiteX223" fmla="*/ 834177 w 1303338"/>
              <a:gd name="connsiteY223" fmla="*/ 33338 h 103188"/>
              <a:gd name="connsiteX224" fmla="*/ 835441 w 1303338"/>
              <a:gd name="connsiteY224" fmla="*/ 33662 h 103188"/>
              <a:gd name="connsiteX225" fmla="*/ 844920 w 1303338"/>
              <a:gd name="connsiteY225" fmla="*/ 33985 h 103188"/>
              <a:gd name="connsiteX226" fmla="*/ 853135 w 1303338"/>
              <a:gd name="connsiteY226" fmla="*/ 33338 h 103188"/>
              <a:gd name="connsiteX227" fmla="*/ 854399 w 1303338"/>
              <a:gd name="connsiteY227" fmla="*/ 33338 h 103188"/>
              <a:gd name="connsiteX228" fmla="*/ 855663 w 1303338"/>
              <a:gd name="connsiteY228" fmla="*/ 35279 h 103188"/>
              <a:gd name="connsiteX229" fmla="*/ 855663 w 1303338"/>
              <a:gd name="connsiteY229" fmla="*/ 37544 h 103188"/>
              <a:gd name="connsiteX230" fmla="*/ 853135 w 1303338"/>
              <a:gd name="connsiteY230" fmla="*/ 40132 h 103188"/>
              <a:gd name="connsiteX231" fmla="*/ 848712 w 1303338"/>
              <a:gd name="connsiteY231" fmla="*/ 47897 h 103188"/>
              <a:gd name="connsiteX232" fmla="*/ 836073 w 1303338"/>
              <a:gd name="connsiteY232" fmla="*/ 79602 h 103188"/>
              <a:gd name="connsiteX233" fmla="*/ 830070 w 1303338"/>
              <a:gd name="connsiteY233" fmla="*/ 95131 h 103188"/>
              <a:gd name="connsiteX234" fmla="*/ 828490 w 1303338"/>
              <a:gd name="connsiteY234" fmla="*/ 99337 h 103188"/>
              <a:gd name="connsiteX235" fmla="*/ 825646 w 1303338"/>
              <a:gd name="connsiteY235" fmla="*/ 100631 h 103188"/>
              <a:gd name="connsiteX236" fmla="*/ 819643 w 1303338"/>
              <a:gd name="connsiteY236" fmla="*/ 101601 h 103188"/>
              <a:gd name="connsiteX237" fmla="*/ 818063 w 1303338"/>
              <a:gd name="connsiteY237" fmla="*/ 101601 h 103188"/>
              <a:gd name="connsiteX238" fmla="*/ 815536 w 1303338"/>
              <a:gd name="connsiteY238" fmla="*/ 97072 h 103188"/>
              <a:gd name="connsiteX239" fmla="*/ 806689 w 1303338"/>
              <a:gd name="connsiteY239" fmla="*/ 72808 h 103188"/>
              <a:gd name="connsiteX240" fmla="*/ 795946 w 1303338"/>
              <a:gd name="connsiteY240" fmla="*/ 43367 h 103188"/>
              <a:gd name="connsiteX241" fmla="*/ 791839 w 1303338"/>
              <a:gd name="connsiteY241" fmla="*/ 39809 h 103188"/>
              <a:gd name="connsiteX242" fmla="*/ 790575 w 1303338"/>
              <a:gd name="connsiteY242" fmla="*/ 37544 h 103188"/>
              <a:gd name="connsiteX243" fmla="*/ 790575 w 1303338"/>
              <a:gd name="connsiteY243" fmla="*/ 35279 h 103188"/>
              <a:gd name="connsiteX244" fmla="*/ 792786 w 1303338"/>
              <a:gd name="connsiteY244" fmla="*/ 33338 h 103188"/>
              <a:gd name="connsiteX245" fmla="*/ 775335 w 1303338"/>
              <a:gd name="connsiteY245" fmla="*/ 33338 h 103188"/>
              <a:gd name="connsiteX246" fmla="*/ 776923 w 1303338"/>
              <a:gd name="connsiteY246" fmla="*/ 35890 h 103188"/>
              <a:gd name="connsiteX247" fmla="*/ 776923 w 1303338"/>
              <a:gd name="connsiteY247" fmla="*/ 41314 h 103188"/>
              <a:gd name="connsiteX248" fmla="*/ 776605 w 1303338"/>
              <a:gd name="connsiteY248" fmla="*/ 63645 h 103188"/>
              <a:gd name="connsiteX249" fmla="*/ 776605 w 1303338"/>
              <a:gd name="connsiteY249" fmla="*/ 70344 h 103188"/>
              <a:gd name="connsiteX250" fmla="*/ 776923 w 1303338"/>
              <a:gd name="connsiteY250" fmla="*/ 88210 h 103188"/>
              <a:gd name="connsiteX251" fmla="*/ 781685 w 1303338"/>
              <a:gd name="connsiteY251" fmla="*/ 92995 h 103188"/>
              <a:gd name="connsiteX252" fmla="*/ 785813 w 1303338"/>
              <a:gd name="connsiteY252" fmla="*/ 96185 h 103188"/>
              <a:gd name="connsiteX253" fmla="*/ 785813 w 1303338"/>
              <a:gd name="connsiteY253" fmla="*/ 98418 h 103188"/>
              <a:gd name="connsiteX254" fmla="*/ 784225 w 1303338"/>
              <a:gd name="connsiteY254" fmla="*/ 100013 h 103188"/>
              <a:gd name="connsiteX255" fmla="*/ 783273 w 1303338"/>
              <a:gd name="connsiteY255" fmla="*/ 100013 h 103188"/>
              <a:gd name="connsiteX256" fmla="*/ 769303 w 1303338"/>
              <a:gd name="connsiteY256" fmla="*/ 99694 h 103188"/>
              <a:gd name="connsiteX257" fmla="*/ 754697 w 1303338"/>
              <a:gd name="connsiteY257" fmla="*/ 100013 h 103188"/>
              <a:gd name="connsiteX258" fmla="*/ 753745 w 1303338"/>
              <a:gd name="connsiteY258" fmla="*/ 100013 h 103188"/>
              <a:gd name="connsiteX259" fmla="*/ 752475 w 1303338"/>
              <a:gd name="connsiteY259" fmla="*/ 98418 h 103188"/>
              <a:gd name="connsiteX260" fmla="*/ 752475 w 1303338"/>
              <a:gd name="connsiteY260" fmla="*/ 96185 h 103188"/>
              <a:gd name="connsiteX261" fmla="*/ 756602 w 1303338"/>
              <a:gd name="connsiteY261" fmla="*/ 92995 h 103188"/>
              <a:gd name="connsiteX262" fmla="*/ 761365 w 1303338"/>
              <a:gd name="connsiteY262" fmla="*/ 88210 h 103188"/>
              <a:gd name="connsiteX263" fmla="*/ 761682 w 1303338"/>
              <a:gd name="connsiteY263" fmla="*/ 70344 h 103188"/>
              <a:gd name="connsiteX264" fmla="*/ 761682 w 1303338"/>
              <a:gd name="connsiteY264" fmla="*/ 59498 h 103188"/>
              <a:gd name="connsiteX265" fmla="*/ 755967 w 1303338"/>
              <a:gd name="connsiteY265" fmla="*/ 42271 h 103188"/>
              <a:gd name="connsiteX266" fmla="*/ 752475 w 1303338"/>
              <a:gd name="connsiteY266" fmla="*/ 40038 h 103188"/>
              <a:gd name="connsiteX267" fmla="*/ 752475 w 1303338"/>
              <a:gd name="connsiteY267" fmla="*/ 37805 h 103188"/>
              <a:gd name="connsiteX268" fmla="*/ 754697 w 1303338"/>
              <a:gd name="connsiteY268" fmla="*/ 35571 h 103188"/>
              <a:gd name="connsiteX269" fmla="*/ 773113 w 1303338"/>
              <a:gd name="connsiteY269" fmla="*/ 33657 h 103188"/>
              <a:gd name="connsiteX270" fmla="*/ 774383 w 1303338"/>
              <a:gd name="connsiteY270" fmla="*/ 33657 h 103188"/>
              <a:gd name="connsiteX271" fmla="*/ 775335 w 1303338"/>
              <a:gd name="connsiteY271" fmla="*/ 33338 h 103188"/>
              <a:gd name="connsiteX272" fmla="*/ 686303 w 1303338"/>
              <a:gd name="connsiteY272" fmla="*/ 33338 h 103188"/>
              <a:gd name="connsiteX273" fmla="*/ 688224 w 1303338"/>
              <a:gd name="connsiteY273" fmla="*/ 35890 h 103188"/>
              <a:gd name="connsiteX274" fmla="*/ 688544 w 1303338"/>
              <a:gd name="connsiteY274" fmla="*/ 43866 h 103188"/>
              <a:gd name="connsiteX275" fmla="*/ 689824 w 1303338"/>
              <a:gd name="connsiteY275" fmla="*/ 46737 h 103188"/>
              <a:gd name="connsiteX276" fmla="*/ 691105 w 1303338"/>
              <a:gd name="connsiteY276" fmla="*/ 45780 h 103188"/>
              <a:gd name="connsiteX277" fmla="*/ 692385 w 1303338"/>
              <a:gd name="connsiteY277" fmla="*/ 44504 h 103188"/>
              <a:gd name="connsiteX278" fmla="*/ 694946 w 1303338"/>
              <a:gd name="connsiteY278" fmla="*/ 41952 h 103188"/>
              <a:gd name="connsiteX279" fmla="*/ 712232 w 1303338"/>
              <a:gd name="connsiteY279" fmla="*/ 33338 h 103188"/>
              <a:gd name="connsiteX280" fmla="*/ 731119 w 1303338"/>
              <a:gd name="connsiteY280" fmla="*/ 43228 h 103188"/>
              <a:gd name="connsiteX281" fmla="*/ 732079 w 1303338"/>
              <a:gd name="connsiteY281" fmla="*/ 65878 h 103188"/>
              <a:gd name="connsiteX282" fmla="*/ 732079 w 1303338"/>
              <a:gd name="connsiteY282" fmla="*/ 70344 h 103188"/>
              <a:gd name="connsiteX283" fmla="*/ 732400 w 1303338"/>
              <a:gd name="connsiteY283" fmla="*/ 88210 h 103188"/>
              <a:gd name="connsiteX284" fmla="*/ 737201 w 1303338"/>
              <a:gd name="connsiteY284" fmla="*/ 92995 h 103188"/>
              <a:gd name="connsiteX285" fmla="*/ 741363 w 1303338"/>
              <a:gd name="connsiteY285" fmla="*/ 96185 h 103188"/>
              <a:gd name="connsiteX286" fmla="*/ 741363 w 1303338"/>
              <a:gd name="connsiteY286" fmla="*/ 98418 h 103188"/>
              <a:gd name="connsiteX287" fmla="*/ 739762 w 1303338"/>
              <a:gd name="connsiteY287" fmla="*/ 100013 h 103188"/>
              <a:gd name="connsiteX288" fmla="*/ 739122 w 1303338"/>
              <a:gd name="connsiteY288" fmla="*/ 100013 h 103188"/>
              <a:gd name="connsiteX289" fmla="*/ 724717 w 1303338"/>
              <a:gd name="connsiteY289" fmla="*/ 99694 h 103188"/>
              <a:gd name="connsiteX290" fmla="*/ 710312 w 1303338"/>
              <a:gd name="connsiteY290" fmla="*/ 100013 h 103188"/>
              <a:gd name="connsiteX291" fmla="*/ 709351 w 1303338"/>
              <a:gd name="connsiteY291" fmla="*/ 100013 h 103188"/>
              <a:gd name="connsiteX292" fmla="*/ 708071 w 1303338"/>
              <a:gd name="connsiteY292" fmla="*/ 98418 h 103188"/>
              <a:gd name="connsiteX293" fmla="*/ 708071 w 1303338"/>
              <a:gd name="connsiteY293" fmla="*/ 96185 h 103188"/>
              <a:gd name="connsiteX294" fmla="*/ 711912 w 1303338"/>
              <a:gd name="connsiteY294" fmla="*/ 92995 h 103188"/>
              <a:gd name="connsiteX295" fmla="*/ 717034 w 1303338"/>
              <a:gd name="connsiteY295" fmla="*/ 88210 h 103188"/>
              <a:gd name="connsiteX296" fmla="*/ 717354 w 1303338"/>
              <a:gd name="connsiteY296" fmla="*/ 70344 h 103188"/>
              <a:gd name="connsiteX297" fmla="*/ 717354 w 1303338"/>
              <a:gd name="connsiteY297" fmla="*/ 65878 h 103188"/>
              <a:gd name="connsiteX298" fmla="*/ 715754 w 1303338"/>
              <a:gd name="connsiteY298" fmla="*/ 51203 h 103188"/>
              <a:gd name="connsiteX299" fmla="*/ 706150 w 1303338"/>
              <a:gd name="connsiteY299" fmla="*/ 45461 h 103188"/>
              <a:gd name="connsiteX300" fmla="*/ 692705 w 1303338"/>
              <a:gd name="connsiteY300" fmla="*/ 52160 h 103188"/>
              <a:gd name="connsiteX301" fmla="*/ 689824 w 1303338"/>
              <a:gd name="connsiteY301" fmla="*/ 66835 h 103188"/>
              <a:gd name="connsiteX302" fmla="*/ 689824 w 1303338"/>
              <a:gd name="connsiteY302" fmla="*/ 70344 h 103188"/>
              <a:gd name="connsiteX303" fmla="*/ 690144 w 1303338"/>
              <a:gd name="connsiteY303" fmla="*/ 88210 h 103188"/>
              <a:gd name="connsiteX304" fmla="*/ 694946 w 1303338"/>
              <a:gd name="connsiteY304" fmla="*/ 92995 h 103188"/>
              <a:gd name="connsiteX305" fmla="*/ 699108 w 1303338"/>
              <a:gd name="connsiteY305" fmla="*/ 96185 h 103188"/>
              <a:gd name="connsiteX306" fmla="*/ 699108 w 1303338"/>
              <a:gd name="connsiteY306" fmla="*/ 98418 h 103188"/>
              <a:gd name="connsiteX307" fmla="*/ 697507 w 1303338"/>
              <a:gd name="connsiteY307" fmla="*/ 100013 h 103188"/>
              <a:gd name="connsiteX308" fmla="*/ 696547 w 1303338"/>
              <a:gd name="connsiteY308" fmla="*/ 100013 h 103188"/>
              <a:gd name="connsiteX309" fmla="*/ 682462 w 1303338"/>
              <a:gd name="connsiteY309" fmla="*/ 99694 h 103188"/>
              <a:gd name="connsiteX310" fmla="*/ 668056 w 1303338"/>
              <a:gd name="connsiteY310" fmla="*/ 100013 h 103188"/>
              <a:gd name="connsiteX311" fmla="*/ 667096 w 1303338"/>
              <a:gd name="connsiteY311" fmla="*/ 100013 h 103188"/>
              <a:gd name="connsiteX312" fmla="*/ 665495 w 1303338"/>
              <a:gd name="connsiteY312" fmla="*/ 98418 h 103188"/>
              <a:gd name="connsiteX313" fmla="*/ 665495 w 1303338"/>
              <a:gd name="connsiteY313" fmla="*/ 96185 h 103188"/>
              <a:gd name="connsiteX314" fmla="*/ 669657 w 1303338"/>
              <a:gd name="connsiteY314" fmla="*/ 92995 h 103188"/>
              <a:gd name="connsiteX315" fmla="*/ 674779 w 1303338"/>
              <a:gd name="connsiteY315" fmla="*/ 88210 h 103188"/>
              <a:gd name="connsiteX316" fmla="*/ 674779 w 1303338"/>
              <a:gd name="connsiteY316" fmla="*/ 70344 h 103188"/>
              <a:gd name="connsiteX317" fmla="*/ 674779 w 1303338"/>
              <a:gd name="connsiteY317" fmla="*/ 65559 h 103188"/>
              <a:gd name="connsiteX318" fmla="*/ 673498 w 1303338"/>
              <a:gd name="connsiteY318" fmla="*/ 46418 h 103188"/>
              <a:gd name="connsiteX319" fmla="*/ 667416 w 1303338"/>
              <a:gd name="connsiteY319" fmla="*/ 42909 h 103188"/>
              <a:gd name="connsiteX320" fmla="*/ 663575 w 1303338"/>
              <a:gd name="connsiteY320" fmla="*/ 41314 h 103188"/>
              <a:gd name="connsiteX321" fmla="*/ 663575 w 1303338"/>
              <a:gd name="connsiteY321" fmla="*/ 38762 h 103188"/>
              <a:gd name="connsiteX322" fmla="*/ 665495 w 1303338"/>
              <a:gd name="connsiteY322" fmla="*/ 35890 h 103188"/>
              <a:gd name="connsiteX323" fmla="*/ 684062 w 1303338"/>
              <a:gd name="connsiteY323" fmla="*/ 33657 h 103188"/>
              <a:gd name="connsiteX324" fmla="*/ 686303 w 1303338"/>
              <a:gd name="connsiteY324" fmla="*/ 33338 h 103188"/>
              <a:gd name="connsiteX325" fmla="*/ 401220 w 1303338"/>
              <a:gd name="connsiteY325" fmla="*/ 33338 h 103188"/>
              <a:gd name="connsiteX326" fmla="*/ 402485 w 1303338"/>
              <a:gd name="connsiteY326" fmla="*/ 34926 h 103188"/>
              <a:gd name="connsiteX327" fmla="*/ 402485 w 1303338"/>
              <a:gd name="connsiteY327" fmla="*/ 37783 h 103188"/>
              <a:gd name="connsiteX328" fmla="*/ 401853 w 1303338"/>
              <a:gd name="connsiteY328" fmla="*/ 59056 h 103188"/>
              <a:gd name="connsiteX329" fmla="*/ 401853 w 1303338"/>
              <a:gd name="connsiteY329" fmla="*/ 69216 h 103188"/>
              <a:gd name="connsiteX330" fmla="*/ 404066 w 1303338"/>
              <a:gd name="connsiteY330" fmla="*/ 86044 h 103188"/>
              <a:gd name="connsiteX331" fmla="*/ 411970 w 1303338"/>
              <a:gd name="connsiteY331" fmla="*/ 89536 h 103188"/>
              <a:gd name="connsiteX332" fmla="*/ 425881 w 1303338"/>
              <a:gd name="connsiteY332" fmla="*/ 81916 h 103188"/>
              <a:gd name="connsiteX333" fmla="*/ 427778 w 1303338"/>
              <a:gd name="connsiteY333" fmla="*/ 65723 h 103188"/>
              <a:gd name="connsiteX334" fmla="*/ 427778 w 1303338"/>
              <a:gd name="connsiteY334" fmla="*/ 59056 h 103188"/>
              <a:gd name="connsiteX335" fmla="*/ 427461 w 1303338"/>
              <a:gd name="connsiteY335" fmla="*/ 45721 h 103188"/>
              <a:gd name="connsiteX336" fmla="*/ 422403 w 1303338"/>
              <a:gd name="connsiteY336" fmla="*/ 41911 h 103188"/>
              <a:gd name="connsiteX337" fmla="*/ 418609 w 1303338"/>
              <a:gd name="connsiteY337" fmla="*/ 40006 h 103188"/>
              <a:gd name="connsiteX338" fmla="*/ 418609 w 1303338"/>
              <a:gd name="connsiteY338" fmla="*/ 37466 h 103188"/>
              <a:gd name="connsiteX339" fmla="*/ 420822 w 1303338"/>
              <a:gd name="connsiteY339" fmla="*/ 35561 h 103188"/>
              <a:gd name="connsiteX340" fmla="*/ 439475 w 1303338"/>
              <a:gd name="connsiteY340" fmla="*/ 33656 h 103188"/>
              <a:gd name="connsiteX341" fmla="*/ 441688 w 1303338"/>
              <a:gd name="connsiteY341" fmla="*/ 33338 h 103188"/>
              <a:gd name="connsiteX342" fmla="*/ 443269 w 1303338"/>
              <a:gd name="connsiteY342" fmla="*/ 34926 h 103188"/>
              <a:gd name="connsiteX343" fmla="*/ 443269 w 1303338"/>
              <a:gd name="connsiteY343" fmla="*/ 38418 h 103188"/>
              <a:gd name="connsiteX344" fmla="*/ 442953 w 1303338"/>
              <a:gd name="connsiteY344" fmla="*/ 47626 h 103188"/>
              <a:gd name="connsiteX345" fmla="*/ 442637 w 1303338"/>
              <a:gd name="connsiteY345" fmla="*/ 56198 h 103188"/>
              <a:gd name="connsiteX346" fmla="*/ 442637 w 1303338"/>
              <a:gd name="connsiteY346" fmla="*/ 65723 h 103188"/>
              <a:gd name="connsiteX347" fmla="*/ 443269 w 1303338"/>
              <a:gd name="connsiteY347" fmla="*/ 87314 h 103188"/>
              <a:gd name="connsiteX348" fmla="*/ 449908 w 1303338"/>
              <a:gd name="connsiteY348" fmla="*/ 92394 h 103188"/>
              <a:gd name="connsiteX349" fmla="*/ 452438 w 1303338"/>
              <a:gd name="connsiteY349" fmla="*/ 94616 h 103188"/>
              <a:gd name="connsiteX350" fmla="*/ 452438 w 1303338"/>
              <a:gd name="connsiteY350" fmla="*/ 96521 h 103188"/>
              <a:gd name="connsiteX351" fmla="*/ 450225 w 1303338"/>
              <a:gd name="connsiteY351" fmla="*/ 98744 h 103188"/>
              <a:gd name="connsiteX352" fmla="*/ 432520 w 1303338"/>
              <a:gd name="connsiteY352" fmla="*/ 101284 h 103188"/>
              <a:gd name="connsiteX353" fmla="*/ 430939 w 1303338"/>
              <a:gd name="connsiteY353" fmla="*/ 101601 h 103188"/>
              <a:gd name="connsiteX354" fmla="*/ 428410 w 1303338"/>
              <a:gd name="connsiteY354" fmla="*/ 92394 h 103188"/>
              <a:gd name="connsiteX355" fmla="*/ 427145 w 1303338"/>
              <a:gd name="connsiteY355" fmla="*/ 89536 h 103188"/>
              <a:gd name="connsiteX356" fmla="*/ 424300 w 1303338"/>
              <a:gd name="connsiteY356" fmla="*/ 91441 h 103188"/>
              <a:gd name="connsiteX357" fmla="*/ 405963 w 1303338"/>
              <a:gd name="connsiteY357" fmla="*/ 101284 h 103188"/>
              <a:gd name="connsiteX358" fmla="*/ 393000 w 1303338"/>
              <a:gd name="connsiteY358" fmla="*/ 97791 h 103188"/>
              <a:gd name="connsiteX359" fmla="*/ 386993 w 1303338"/>
              <a:gd name="connsiteY359" fmla="*/ 83186 h 103188"/>
              <a:gd name="connsiteX360" fmla="*/ 386993 w 1303338"/>
              <a:gd name="connsiteY360" fmla="*/ 77471 h 103188"/>
              <a:gd name="connsiteX361" fmla="*/ 386993 w 1303338"/>
              <a:gd name="connsiteY361" fmla="*/ 70804 h 103188"/>
              <a:gd name="connsiteX362" fmla="*/ 386993 w 1303338"/>
              <a:gd name="connsiteY362" fmla="*/ 59373 h 103188"/>
              <a:gd name="connsiteX363" fmla="*/ 381619 w 1303338"/>
              <a:gd name="connsiteY363" fmla="*/ 42228 h 103188"/>
              <a:gd name="connsiteX364" fmla="*/ 377825 w 1303338"/>
              <a:gd name="connsiteY364" fmla="*/ 40006 h 103188"/>
              <a:gd name="connsiteX365" fmla="*/ 377825 w 1303338"/>
              <a:gd name="connsiteY365" fmla="*/ 37783 h 103188"/>
              <a:gd name="connsiteX366" fmla="*/ 380038 w 1303338"/>
              <a:gd name="connsiteY366" fmla="*/ 35561 h 103188"/>
              <a:gd name="connsiteX367" fmla="*/ 399007 w 1303338"/>
              <a:gd name="connsiteY367" fmla="*/ 33656 h 103188"/>
              <a:gd name="connsiteX368" fmla="*/ 401220 w 1303338"/>
              <a:gd name="connsiteY368" fmla="*/ 33338 h 103188"/>
              <a:gd name="connsiteX369" fmla="*/ 339251 w 1303338"/>
              <a:gd name="connsiteY369" fmla="*/ 33338 h 103188"/>
              <a:gd name="connsiteX370" fmla="*/ 366690 w 1303338"/>
              <a:gd name="connsiteY370" fmla="*/ 47374 h 103188"/>
              <a:gd name="connsiteX371" fmla="*/ 371476 w 1303338"/>
              <a:gd name="connsiteY371" fmla="*/ 65875 h 103188"/>
              <a:gd name="connsiteX372" fmla="*/ 363181 w 1303338"/>
              <a:gd name="connsiteY372" fmla="*/ 90118 h 103188"/>
              <a:gd name="connsiteX373" fmla="*/ 337018 w 1303338"/>
              <a:gd name="connsiteY373" fmla="*/ 101601 h 103188"/>
              <a:gd name="connsiteX374" fmla="*/ 306388 w 1303338"/>
              <a:gd name="connsiteY374" fmla="*/ 69384 h 103188"/>
              <a:gd name="connsiteX375" fmla="*/ 315641 w 1303338"/>
              <a:gd name="connsiteY375" fmla="*/ 43227 h 103188"/>
              <a:gd name="connsiteX376" fmla="*/ 339251 w 1303338"/>
              <a:gd name="connsiteY376" fmla="*/ 33338 h 103188"/>
              <a:gd name="connsiteX377" fmla="*/ 115607 w 1303338"/>
              <a:gd name="connsiteY377" fmla="*/ 33338 h 103188"/>
              <a:gd name="connsiteX378" fmla="*/ 139171 w 1303338"/>
              <a:gd name="connsiteY378" fmla="*/ 52330 h 103188"/>
              <a:gd name="connsiteX379" fmla="*/ 138857 w 1303338"/>
              <a:gd name="connsiteY379" fmla="*/ 76793 h 103188"/>
              <a:gd name="connsiteX380" fmla="*/ 140428 w 1303338"/>
              <a:gd name="connsiteY380" fmla="*/ 91922 h 103188"/>
              <a:gd name="connsiteX381" fmla="*/ 146083 w 1303338"/>
              <a:gd name="connsiteY381" fmla="*/ 93532 h 103188"/>
              <a:gd name="connsiteX382" fmla="*/ 149225 w 1303338"/>
              <a:gd name="connsiteY382" fmla="*/ 95785 h 103188"/>
              <a:gd name="connsiteX383" fmla="*/ 149225 w 1303338"/>
              <a:gd name="connsiteY383" fmla="*/ 98038 h 103188"/>
              <a:gd name="connsiteX384" fmla="*/ 146712 w 1303338"/>
              <a:gd name="connsiteY384" fmla="*/ 100291 h 103188"/>
              <a:gd name="connsiteX385" fmla="*/ 131316 w 1303338"/>
              <a:gd name="connsiteY385" fmla="*/ 102866 h 103188"/>
              <a:gd name="connsiteX386" fmla="*/ 128489 w 1303338"/>
              <a:gd name="connsiteY386" fmla="*/ 103188 h 103188"/>
              <a:gd name="connsiteX387" fmla="*/ 126289 w 1303338"/>
              <a:gd name="connsiteY387" fmla="*/ 101257 h 103188"/>
              <a:gd name="connsiteX388" fmla="*/ 125661 w 1303338"/>
              <a:gd name="connsiteY388" fmla="*/ 95785 h 103188"/>
              <a:gd name="connsiteX389" fmla="*/ 124718 w 1303338"/>
              <a:gd name="connsiteY389" fmla="*/ 92244 h 103188"/>
              <a:gd name="connsiteX390" fmla="*/ 124090 w 1303338"/>
              <a:gd name="connsiteY390" fmla="*/ 92888 h 103188"/>
              <a:gd name="connsiteX391" fmla="*/ 116235 w 1303338"/>
              <a:gd name="connsiteY391" fmla="*/ 98682 h 103188"/>
              <a:gd name="connsiteX392" fmla="*/ 103353 w 1303338"/>
              <a:gd name="connsiteY392" fmla="*/ 102223 h 103188"/>
              <a:gd name="connsiteX393" fmla="*/ 88900 w 1303338"/>
              <a:gd name="connsiteY393" fmla="*/ 85162 h 103188"/>
              <a:gd name="connsiteX394" fmla="*/ 92042 w 1303338"/>
              <a:gd name="connsiteY394" fmla="*/ 72287 h 103188"/>
              <a:gd name="connsiteX395" fmla="*/ 100211 w 1303338"/>
              <a:gd name="connsiteY395" fmla="*/ 69390 h 103188"/>
              <a:gd name="connsiteX396" fmla="*/ 117178 w 1303338"/>
              <a:gd name="connsiteY396" fmla="*/ 65849 h 103188"/>
              <a:gd name="connsiteX397" fmla="*/ 125347 w 1303338"/>
              <a:gd name="connsiteY397" fmla="*/ 59733 h 103188"/>
              <a:gd name="connsiteX398" fmla="*/ 125347 w 1303338"/>
              <a:gd name="connsiteY398" fmla="*/ 57158 h 103188"/>
              <a:gd name="connsiteX399" fmla="*/ 113407 w 1303338"/>
              <a:gd name="connsiteY399" fmla="*/ 44604 h 103188"/>
              <a:gd name="connsiteX400" fmla="*/ 95498 w 1303338"/>
              <a:gd name="connsiteY400" fmla="*/ 49755 h 103188"/>
              <a:gd name="connsiteX401" fmla="*/ 93613 w 1303338"/>
              <a:gd name="connsiteY401" fmla="*/ 50720 h 103188"/>
              <a:gd name="connsiteX402" fmla="*/ 92671 w 1303338"/>
              <a:gd name="connsiteY402" fmla="*/ 49111 h 103188"/>
              <a:gd name="connsiteX403" fmla="*/ 92671 w 1303338"/>
              <a:gd name="connsiteY403" fmla="*/ 48145 h 103188"/>
              <a:gd name="connsiteX404" fmla="*/ 93613 w 1303338"/>
              <a:gd name="connsiteY404" fmla="*/ 41385 h 103188"/>
              <a:gd name="connsiteX405" fmla="*/ 98954 w 1303338"/>
              <a:gd name="connsiteY405" fmla="*/ 35591 h 103188"/>
              <a:gd name="connsiteX406" fmla="*/ 115607 w 1303338"/>
              <a:gd name="connsiteY406" fmla="*/ 33338 h 103188"/>
              <a:gd name="connsiteX407" fmla="*/ 28982 w 1303338"/>
              <a:gd name="connsiteY407" fmla="*/ 15875 h 103188"/>
              <a:gd name="connsiteX408" fmla="*/ 25400 w 1303338"/>
              <a:gd name="connsiteY408" fmla="*/ 17761 h 103188"/>
              <a:gd name="connsiteX409" fmla="*/ 25400 w 1303338"/>
              <a:gd name="connsiteY409" fmla="*/ 20591 h 103188"/>
              <a:gd name="connsiteX410" fmla="*/ 25400 w 1303338"/>
              <a:gd name="connsiteY410" fmla="*/ 36308 h 103188"/>
              <a:gd name="connsiteX411" fmla="*/ 25400 w 1303338"/>
              <a:gd name="connsiteY411" fmla="*/ 41024 h 103188"/>
              <a:gd name="connsiteX412" fmla="*/ 25400 w 1303338"/>
              <a:gd name="connsiteY412" fmla="*/ 44796 h 103188"/>
              <a:gd name="connsiteX413" fmla="*/ 28331 w 1303338"/>
              <a:gd name="connsiteY413" fmla="*/ 47625 h 103188"/>
              <a:gd name="connsiteX414" fmla="*/ 44939 w 1303338"/>
              <a:gd name="connsiteY414" fmla="*/ 44482 h 103188"/>
              <a:gd name="connsiteX415" fmla="*/ 50800 w 1303338"/>
              <a:gd name="connsiteY415" fmla="*/ 31279 h 103188"/>
              <a:gd name="connsiteX416" fmla="*/ 40380 w 1303338"/>
              <a:gd name="connsiteY416" fmla="*/ 16818 h 103188"/>
              <a:gd name="connsiteX417" fmla="*/ 28982 w 1303338"/>
              <a:gd name="connsiteY417" fmla="*/ 15875 h 103188"/>
              <a:gd name="connsiteX418" fmla="*/ 1279718 w 1303338"/>
              <a:gd name="connsiteY418" fmla="*/ 9525 h 103188"/>
              <a:gd name="connsiteX419" fmla="*/ 1281012 w 1303338"/>
              <a:gd name="connsiteY419" fmla="*/ 11748 h 103188"/>
              <a:gd name="connsiteX420" fmla="*/ 1280365 w 1303338"/>
              <a:gd name="connsiteY420" fmla="*/ 15558 h 103188"/>
              <a:gd name="connsiteX421" fmla="*/ 1279071 w 1303338"/>
              <a:gd name="connsiteY421" fmla="*/ 32385 h 103188"/>
              <a:gd name="connsiteX422" fmla="*/ 1283601 w 1303338"/>
              <a:gd name="connsiteY422" fmla="*/ 35243 h 103188"/>
              <a:gd name="connsiteX423" fmla="*/ 1294602 w 1303338"/>
              <a:gd name="connsiteY423" fmla="*/ 35243 h 103188"/>
              <a:gd name="connsiteX424" fmla="*/ 1301397 w 1303338"/>
              <a:gd name="connsiteY424" fmla="*/ 34925 h 103188"/>
              <a:gd name="connsiteX425" fmla="*/ 1302044 w 1303338"/>
              <a:gd name="connsiteY425" fmla="*/ 34925 h 103188"/>
              <a:gd name="connsiteX426" fmla="*/ 1303338 w 1303338"/>
              <a:gd name="connsiteY426" fmla="*/ 35878 h 103188"/>
              <a:gd name="connsiteX427" fmla="*/ 1301720 w 1303338"/>
              <a:gd name="connsiteY427" fmla="*/ 41910 h 103188"/>
              <a:gd name="connsiteX428" fmla="*/ 1298161 w 1303338"/>
              <a:gd name="connsiteY428" fmla="*/ 45403 h 103188"/>
              <a:gd name="connsiteX429" fmla="*/ 1293955 w 1303338"/>
              <a:gd name="connsiteY429" fmla="*/ 45085 h 103188"/>
              <a:gd name="connsiteX430" fmla="*/ 1289101 w 1303338"/>
              <a:gd name="connsiteY430" fmla="*/ 44768 h 103188"/>
              <a:gd name="connsiteX431" fmla="*/ 1283924 w 1303338"/>
              <a:gd name="connsiteY431" fmla="*/ 44768 h 103188"/>
              <a:gd name="connsiteX432" fmla="*/ 1279718 w 1303338"/>
              <a:gd name="connsiteY432" fmla="*/ 50165 h 103188"/>
              <a:gd name="connsiteX433" fmla="*/ 1279718 w 1303338"/>
              <a:gd name="connsiteY433" fmla="*/ 70803 h 103188"/>
              <a:gd name="connsiteX434" fmla="*/ 1281336 w 1303338"/>
              <a:gd name="connsiteY434" fmla="*/ 86995 h 103188"/>
              <a:gd name="connsiteX435" fmla="*/ 1289425 w 1303338"/>
              <a:gd name="connsiteY435" fmla="*/ 90805 h 103188"/>
              <a:gd name="connsiteX436" fmla="*/ 1300103 w 1303338"/>
              <a:gd name="connsiteY436" fmla="*/ 89218 h 103188"/>
              <a:gd name="connsiteX437" fmla="*/ 1302044 w 1303338"/>
              <a:gd name="connsiteY437" fmla="*/ 88583 h 103188"/>
              <a:gd name="connsiteX438" fmla="*/ 1303015 w 1303338"/>
              <a:gd name="connsiteY438" fmla="*/ 89853 h 103188"/>
              <a:gd name="connsiteX439" fmla="*/ 1301397 w 1303338"/>
              <a:gd name="connsiteY439" fmla="*/ 98425 h 103188"/>
              <a:gd name="connsiteX440" fmla="*/ 1284895 w 1303338"/>
              <a:gd name="connsiteY440" fmla="*/ 101600 h 103188"/>
              <a:gd name="connsiteX441" fmla="*/ 1264510 w 1303338"/>
              <a:gd name="connsiteY441" fmla="*/ 85725 h 103188"/>
              <a:gd name="connsiteX442" fmla="*/ 1264510 w 1303338"/>
              <a:gd name="connsiteY442" fmla="*/ 77788 h 103188"/>
              <a:gd name="connsiteX443" fmla="*/ 1264834 w 1303338"/>
              <a:gd name="connsiteY443" fmla="*/ 70803 h 103188"/>
              <a:gd name="connsiteX444" fmla="*/ 1264834 w 1303338"/>
              <a:gd name="connsiteY444" fmla="*/ 52705 h 103188"/>
              <a:gd name="connsiteX445" fmla="*/ 1261598 w 1303338"/>
              <a:gd name="connsiteY445" fmla="*/ 45085 h 103188"/>
              <a:gd name="connsiteX446" fmla="*/ 1259010 w 1303338"/>
              <a:gd name="connsiteY446" fmla="*/ 45085 h 103188"/>
              <a:gd name="connsiteX447" fmla="*/ 1255774 w 1303338"/>
              <a:gd name="connsiteY447" fmla="*/ 45085 h 103188"/>
              <a:gd name="connsiteX448" fmla="*/ 1253833 w 1303338"/>
              <a:gd name="connsiteY448" fmla="*/ 45403 h 103188"/>
              <a:gd name="connsiteX449" fmla="*/ 1252538 w 1303338"/>
              <a:gd name="connsiteY449" fmla="*/ 44450 h 103188"/>
              <a:gd name="connsiteX450" fmla="*/ 1252862 w 1303338"/>
              <a:gd name="connsiteY450" fmla="*/ 42863 h 103188"/>
              <a:gd name="connsiteX451" fmla="*/ 1254480 w 1303338"/>
              <a:gd name="connsiteY451" fmla="*/ 38418 h 103188"/>
              <a:gd name="connsiteX452" fmla="*/ 1257068 w 1303338"/>
              <a:gd name="connsiteY452" fmla="*/ 35243 h 103188"/>
              <a:gd name="connsiteX453" fmla="*/ 1260304 w 1303338"/>
              <a:gd name="connsiteY453" fmla="*/ 35560 h 103188"/>
              <a:gd name="connsiteX454" fmla="*/ 1261922 w 1303338"/>
              <a:gd name="connsiteY454" fmla="*/ 35560 h 103188"/>
              <a:gd name="connsiteX455" fmla="*/ 1265157 w 1303338"/>
              <a:gd name="connsiteY455" fmla="*/ 32703 h 103188"/>
              <a:gd name="connsiteX456" fmla="*/ 1264834 w 1303338"/>
              <a:gd name="connsiteY456" fmla="*/ 24130 h 103188"/>
              <a:gd name="connsiteX457" fmla="*/ 1264834 w 1303338"/>
              <a:gd name="connsiteY457" fmla="*/ 18415 h 103188"/>
              <a:gd name="connsiteX458" fmla="*/ 1268393 w 1303338"/>
              <a:gd name="connsiteY458" fmla="*/ 13653 h 103188"/>
              <a:gd name="connsiteX459" fmla="*/ 1276482 w 1303338"/>
              <a:gd name="connsiteY459" fmla="*/ 10478 h 103188"/>
              <a:gd name="connsiteX460" fmla="*/ 1279718 w 1303338"/>
              <a:gd name="connsiteY460" fmla="*/ 9525 h 103188"/>
              <a:gd name="connsiteX461" fmla="*/ 1114941 w 1303338"/>
              <a:gd name="connsiteY461" fmla="*/ 9525 h 103188"/>
              <a:gd name="connsiteX462" fmla="*/ 1116235 w 1303338"/>
              <a:gd name="connsiteY462" fmla="*/ 11748 h 103188"/>
              <a:gd name="connsiteX463" fmla="*/ 1115912 w 1303338"/>
              <a:gd name="connsiteY463" fmla="*/ 15558 h 103188"/>
              <a:gd name="connsiteX464" fmla="*/ 1114617 w 1303338"/>
              <a:gd name="connsiteY464" fmla="*/ 32385 h 103188"/>
              <a:gd name="connsiteX465" fmla="*/ 1118824 w 1303338"/>
              <a:gd name="connsiteY465" fmla="*/ 35243 h 103188"/>
              <a:gd name="connsiteX466" fmla="*/ 1129825 w 1303338"/>
              <a:gd name="connsiteY466" fmla="*/ 35243 h 103188"/>
              <a:gd name="connsiteX467" fmla="*/ 1136296 w 1303338"/>
              <a:gd name="connsiteY467" fmla="*/ 34925 h 103188"/>
              <a:gd name="connsiteX468" fmla="*/ 1137267 w 1303338"/>
              <a:gd name="connsiteY468" fmla="*/ 34925 h 103188"/>
              <a:gd name="connsiteX469" fmla="*/ 1138238 w 1303338"/>
              <a:gd name="connsiteY469" fmla="*/ 35878 h 103188"/>
              <a:gd name="connsiteX470" fmla="*/ 1136620 w 1303338"/>
              <a:gd name="connsiteY470" fmla="*/ 41910 h 103188"/>
              <a:gd name="connsiteX471" fmla="*/ 1133384 w 1303338"/>
              <a:gd name="connsiteY471" fmla="*/ 45403 h 103188"/>
              <a:gd name="connsiteX472" fmla="*/ 1129501 w 1303338"/>
              <a:gd name="connsiteY472" fmla="*/ 45085 h 103188"/>
              <a:gd name="connsiteX473" fmla="*/ 1124324 w 1303338"/>
              <a:gd name="connsiteY473" fmla="*/ 44768 h 103188"/>
              <a:gd name="connsiteX474" fmla="*/ 1119471 w 1303338"/>
              <a:gd name="connsiteY474" fmla="*/ 44768 h 103188"/>
              <a:gd name="connsiteX475" fmla="*/ 1115265 w 1303338"/>
              <a:gd name="connsiteY475" fmla="*/ 50165 h 103188"/>
              <a:gd name="connsiteX476" fmla="*/ 1115265 w 1303338"/>
              <a:gd name="connsiteY476" fmla="*/ 70803 h 103188"/>
              <a:gd name="connsiteX477" fmla="*/ 1116559 w 1303338"/>
              <a:gd name="connsiteY477" fmla="*/ 86995 h 103188"/>
              <a:gd name="connsiteX478" fmla="*/ 1124648 w 1303338"/>
              <a:gd name="connsiteY478" fmla="*/ 90805 h 103188"/>
              <a:gd name="connsiteX479" fmla="*/ 1135326 w 1303338"/>
              <a:gd name="connsiteY479" fmla="*/ 89218 h 103188"/>
              <a:gd name="connsiteX480" fmla="*/ 1136943 w 1303338"/>
              <a:gd name="connsiteY480" fmla="*/ 88583 h 103188"/>
              <a:gd name="connsiteX481" fmla="*/ 1137914 w 1303338"/>
              <a:gd name="connsiteY481" fmla="*/ 89853 h 103188"/>
              <a:gd name="connsiteX482" fmla="*/ 1136620 w 1303338"/>
              <a:gd name="connsiteY482" fmla="*/ 98425 h 103188"/>
              <a:gd name="connsiteX483" fmla="*/ 1120442 w 1303338"/>
              <a:gd name="connsiteY483" fmla="*/ 101600 h 103188"/>
              <a:gd name="connsiteX484" fmla="*/ 1099410 w 1303338"/>
              <a:gd name="connsiteY484" fmla="*/ 85725 h 103188"/>
              <a:gd name="connsiteX485" fmla="*/ 1099733 w 1303338"/>
              <a:gd name="connsiteY485" fmla="*/ 77788 h 103188"/>
              <a:gd name="connsiteX486" fmla="*/ 1100057 w 1303338"/>
              <a:gd name="connsiteY486" fmla="*/ 70803 h 103188"/>
              <a:gd name="connsiteX487" fmla="*/ 1100057 w 1303338"/>
              <a:gd name="connsiteY487" fmla="*/ 52705 h 103188"/>
              <a:gd name="connsiteX488" fmla="*/ 1096498 w 1303338"/>
              <a:gd name="connsiteY488" fmla="*/ 45085 h 103188"/>
              <a:gd name="connsiteX489" fmla="*/ 1094233 w 1303338"/>
              <a:gd name="connsiteY489" fmla="*/ 45085 h 103188"/>
              <a:gd name="connsiteX490" fmla="*/ 1090673 w 1303338"/>
              <a:gd name="connsiteY490" fmla="*/ 45085 h 103188"/>
              <a:gd name="connsiteX491" fmla="*/ 1088732 w 1303338"/>
              <a:gd name="connsiteY491" fmla="*/ 45403 h 103188"/>
              <a:gd name="connsiteX492" fmla="*/ 1087438 w 1303338"/>
              <a:gd name="connsiteY492" fmla="*/ 44450 h 103188"/>
              <a:gd name="connsiteX493" fmla="*/ 1088085 w 1303338"/>
              <a:gd name="connsiteY493" fmla="*/ 42863 h 103188"/>
              <a:gd name="connsiteX494" fmla="*/ 1089703 w 1303338"/>
              <a:gd name="connsiteY494" fmla="*/ 38418 h 103188"/>
              <a:gd name="connsiteX495" fmla="*/ 1092291 w 1303338"/>
              <a:gd name="connsiteY495" fmla="*/ 35243 h 103188"/>
              <a:gd name="connsiteX496" fmla="*/ 1095527 w 1303338"/>
              <a:gd name="connsiteY496" fmla="*/ 35560 h 103188"/>
              <a:gd name="connsiteX497" fmla="*/ 1097145 w 1303338"/>
              <a:gd name="connsiteY497" fmla="*/ 35560 h 103188"/>
              <a:gd name="connsiteX498" fmla="*/ 1100380 w 1303338"/>
              <a:gd name="connsiteY498" fmla="*/ 32703 h 103188"/>
              <a:gd name="connsiteX499" fmla="*/ 1100057 w 1303338"/>
              <a:gd name="connsiteY499" fmla="*/ 24130 h 103188"/>
              <a:gd name="connsiteX500" fmla="*/ 1099733 w 1303338"/>
              <a:gd name="connsiteY500" fmla="*/ 18415 h 103188"/>
              <a:gd name="connsiteX501" fmla="*/ 1103616 w 1303338"/>
              <a:gd name="connsiteY501" fmla="*/ 13653 h 103188"/>
              <a:gd name="connsiteX502" fmla="*/ 1111705 w 1303338"/>
              <a:gd name="connsiteY502" fmla="*/ 10478 h 103188"/>
              <a:gd name="connsiteX503" fmla="*/ 1114941 w 1303338"/>
              <a:gd name="connsiteY503" fmla="*/ 9525 h 103188"/>
              <a:gd name="connsiteX504" fmla="*/ 1228577 w 1303338"/>
              <a:gd name="connsiteY504" fmla="*/ 6350 h 103188"/>
              <a:gd name="connsiteX505" fmla="*/ 1238251 w 1303338"/>
              <a:gd name="connsiteY505" fmla="*/ 14638 h 103188"/>
              <a:gd name="connsiteX506" fmla="*/ 1227932 w 1303338"/>
              <a:gd name="connsiteY506" fmla="*/ 23813 h 103188"/>
              <a:gd name="connsiteX507" fmla="*/ 1217613 w 1303338"/>
              <a:gd name="connsiteY507" fmla="*/ 14934 h 103188"/>
              <a:gd name="connsiteX508" fmla="*/ 1228577 w 1303338"/>
              <a:gd name="connsiteY508" fmla="*/ 6350 h 103188"/>
              <a:gd name="connsiteX509" fmla="*/ 1063477 w 1303338"/>
              <a:gd name="connsiteY509" fmla="*/ 6350 h 103188"/>
              <a:gd name="connsiteX510" fmla="*/ 1073151 w 1303338"/>
              <a:gd name="connsiteY510" fmla="*/ 14638 h 103188"/>
              <a:gd name="connsiteX511" fmla="*/ 1062832 w 1303338"/>
              <a:gd name="connsiteY511" fmla="*/ 23813 h 103188"/>
              <a:gd name="connsiteX512" fmla="*/ 1052513 w 1303338"/>
              <a:gd name="connsiteY512" fmla="*/ 14934 h 103188"/>
              <a:gd name="connsiteX513" fmla="*/ 1063477 w 1303338"/>
              <a:gd name="connsiteY513" fmla="*/ 6350 h 103188"/>
              <a:gd name="connsiteX514" fmla="*/ 767879 w 1303338"/>
              <a:gd name="connsiteY514" fmla="*/ 6350 h 103188"/>
              <a:gd name="connsiteX515" fmla="*/ 777876 w 1303338"/>
              <a:gd name="connsiteY515" fmla="*/ 14638 h 103188"/>
              <a:gd name="connsiteX516" fmla="*/ 767557 w 1303338"/>
              <a:gd name="connsiteY516" fmla="*/ 23813 h 103188"/>
              <a:gd name="connsiteX517" fmla="*/ 757238 w 1303338"/>
              <a:gd name="connsiteY517" fmla="*/ 14934 h 103188"/>
              <a:gd name="connsiteX518" fmla="*/ 767879 w 1303338"/>
              <a:gd name="connsiteY518" fmla="*/ 6350 h 103188"/>
              <a:gd name="connsiteX519" fmla="*/ 570243 w 1303338"/>
              <a:gd name="connsiteY519" fmla="*/ 6350 h 103188"/>
              <a:gd name="connsiteX520" fmla="*/ 575358 w 1303338"/>
              <a:gd name="connsiteY520" fmla="*/ 6669 h 103188"/>
              <a:gd name="connsiteX521" fmla="*/ 585589 w 1303338"/>
              <a:gd name="connsiteY521" fmla="*/ 6987 h 103188"/>
              <a:gd name="connsiteX522" fmla="*/ 596459 w 1303338"/>
              <a:gd name="connsiteY522" fmla="*/ 6669 h 103188"/>
              <a:gd name="connsiteX523" fmla="*/ 601254 w 1303338"/>
              <a:gd name="connsiteY523" fmla="*/ 6350 h 103188"/>
              <a:gd name="connsiteX524" fmla="*/ 603173 w 1303338"/>
              <a:gd name="connsiteY524" fmla="*/ 8262 h 103188"/>
              <a:gd name="connsiteX525" fmla="*/ 603173 w 1303338"/>
              <a:gd name="connsiteY525" fmla="*/ 11129 h 103188"/>
              <a:gd name="connsiteX526" fmla="*/ 599656 w 1303338"/>
              <a:gd name="connsiteY526" fmla="*/ 13996 h 103188"/>
              <a:gd name="connsiteX527" fmla="*/ 594541 w 1303338"/>
              <a:gd name="connsiteY527" fmla="*/ 19411 h 103188"/>
              <a:gd name="connsiteX528" fmla="*/ 594221 w 1303338"/>
              <a:gd name="connsiteY528" fmla="*/ 42666 h 103188"/>
              <a:gd name="connsiteX529" fmla="*/ 594221 w 1303338"/>
              <a:gd name="connsiteY529" fmla="*/ 56683 h 103188"/>
              <a:gd name="connsiteX530" fmla="*/ 597098 w 1303338"/>
              <a:gd name="connsiteY530" fmla="*/ 81849 h 103188"/>
              <a:gd name="connsiteX531" fmla="*/ 616920 w 1303338"/>
              <a:gd name="connsiteY531" fmla="*/ 92043 h 103188"/>
              <a:gd name="connsiteX532" fmla="*/ 638340 w 1303338"/>
              <a:gd name="connsiteY532" fmla="*/ 79301 h 103188"/>
              <a:gd name="connsiteX533" fmla="*/ 640258 w 1303338"/>
              <a:gd name="connsiteY533" fmla="*/ 56046 h 103188"/>
              <a:gd name="connsiteX534" fmla="*/ 640258 w 1303338"/>
              <a:gd name="connsiteY534" fmla="*/ 42666 h 103188"/>
              <a:gd name="connsiteX535" fmla="*/ 639939 w 1303338"/>
              <a:gd name="connsiteY535" fmla="*/ 19411 h 103188"/>
              <a:gd name="connsiteX536" fmla="*/ 634504 w 1303338"/>
              <a:gd name="connsiteY536" fmla="*/ 13996 h 103188"/>
              <a:gd name="connsiteX537" fmla="*/ 630987 w 1303338"/>
              <a:gd name="connsiteY537" fmla="*/ 11129 h 103188"/>
              <a:gd name="connsiteX538" fmla="*/ 630987 w 1303338"/>
              <a:gd name="connsiteY538" fmla="*/ 8262 h 103188"/>
              <a:gd name="connsiteX539" fmla="*/ 632585 w 1303338"/>
              <a:gd name="connsiteY539" fmla="*/ 6350 h 103188"/>
              <a:gd name="connsiteX540" fmla="*/ 638020 w 1303338"/>
              <a:gd name="connsiteY540" fmla="*/ 6669 h 103188"/>
              <a:gd name="connsiteX541" fmla="*/ 645374 w 1303338"/>
              <a:gd name="connsiteY541" fmla="*/ 6987 h 103188"/>
              <a:gd name="connsiteX542" fmla="*/ 653366 w 1303338"/>
              <a:gd name="connsiteY542" fmla="*/ 6669 h 103188"/>
              <a:gd name="connsiteX543" fmla="*/ 658801 w 1303338"/>
              <a:gd name="connsiteY543" fmla="*/ 6350 h 103188"/>
              <a:gd name="connsiteX544" fmla="*/ 660400 w 1303338"/>
              <a:gd name="connsiteY544" fmla="*/ 8262 h 103188"/>
              <a:gd name="connsiteX545" fmla="*/ 660400 w 1303338"/>
              <a:gd name="connsiteY545" fmla="*/ 11129 h 103188"/>
              <a:gd name="connsiteX546" fmla="*/ 656883 w 1303338"/>
              <a:gd name="connsiteY546" fmla="*/ 13996 h 103188"/>
              <a:gd name="connsiteX547" fmla="*/ 651448 w 1303338"/>
              <a:gd name="connsiteY547" fmla="*/ 19411 h 103188"/>
              <a:gd name="connsiteX548" fmla="*/ 651128 w 1303338"/>
              <a:gd name="connsiteY548" fmla="*/ 42666 h 103188"/>
              <a:gd name="connsiteX549" fmla="*/ 651128 w 1303338"/>
              <a:gd name="connsiteY549" fmla="*/ 55409 h 103188"/>
              <a:gd name="connsiteX550" fmla="*/ 649849 w 1303338"/>
              <a:gd name="connsiteY550" fmla="*/ 79301 h 103188"/>
              <a:gd name="connsiteX551" fmla="*/ 613403 w 1303338"/>
              <a:gd name="connsiteY551" fmla="*/ 101600 h 103188"/>
              <a:gd name="connsiteX552" fmla="*/ 581113 w 1303338"/>
              <a:gd name="connsiteY552" fmla="*/ 86946 h 103188"/>
              <a:gd name="connsiteX553" fmla="*/ 577596 w 1303338"/>
              <a:gd name="connsiteY553" fmla="*/ 56046 h 103188"/>
              <a:gd name="connsiteX554" fmla="*/ 577596 w 1303338"/>
              <a:gd name="connsiteY554" fmla="*/ 42666 h 103188"/>
              <a:gd name="connsiteX555" fmla="*/ 577596 w 1303338"/>
              <a:gd name="connsiteY555" fmla="*/ 19411 h 103188"/>
              <a:gd name="connsiteX556" fmla="*/ 571842 w 1303338"/>
              <a:gd name="connsiteY556" fmla="*/ 13996 h 103188"/>
              <a:gd name="connsiteX557" fmla="*/ 568325 w 1303338"/>
              <a:gd name="connsiteY557" fmla="*/ 11129 h 103188"/>
              <a:gd name="connsiteX558" fmla="*/ 568325 w 1303338"/>
              <a:gd name="connsiteY558" fmla="*/ 8262 h 103188"/>
              <a:gd name="connsiteX559" fmla="*/ 570243 w 1303338"/>
              <a:gd name="connsiteY559" fmla="*/ 6350 h 103188"/>
              <a:gd name="connsiteX560" fmla="*/ 1569 w 1303338"/>
              <a:gd name="connsiteY560" fmla="*/ 6350 h 103188"/>
              <a:gd name="connsiteX561" fmla="*/ 6902 w 1303338"/>
              <a:gd name="connsiteY561" fmla="*/ 6669 h 103188"/>
              <a:gd name="connsiteX562" fmla="*/ 16314 w 1303338"/>
              <a:gd name="connsiteY562" fmla="*/ 6987 h 103188"/>
              <a:gd name="connsiteX563" fmla="*/ 34511 w 1303338"/>
              <a:gd name="connsiteY563" fmla="*/ 6350 h 103188"/>
              <a:gd name="connsiteX564" fmla="*/ 41727 w 1303338"/>
              <a:gd name="connsiteY564" fmla="*/ 6350 h 103188"/>
              <a:gd name="connsiteX565" fmla="*/ 60865 w 1303338"/>
              <a:gd name="connsiteY565" fmla="*/ 13040 h 103188"/>
              <a:gd name="connsiteX566" fmla="*/ 67140 w 1303338"/>
              <a:gd name="connsiteY566" fmla="*/ 29288 h 103188"/>
              <a:gd name="connsiteX567" fmla="*/ 52708 w 1303338"/>
              <a:gd name="connsiteY567" fmla="*/ 51270 h 103188"/>
              <a:gd name="connsiteX568" fmla="*/ 49570 w 1303338"/>
              <a:gd name="connsiteY568" fmla="*/ 52863 h 103188"/>
              <a:gd name="connsiteX569" fmla="*/ 49884 w 1303338"/>
              <a:gd name="connsiteY569" fmla="*/ 53500 h 103188"/>
              <a:gd name="connsiteX570" fmla="*/ 52080 w 1303338"/>
              <a:gd name="connsiteY570" fmla="*/ 57642 h 103188"/>
              <a:gd name="connsiteX571" fmla="*/ 67767 w 1303338"/>
              <a:gd name="connsiteY571" fmla="*/ 85358 h 103188"/>
              <a:gd name="connsiteX572" fmla="*/ 76865 w 1303338"/>
              <a:gd name="connsiteY572" fmla="*/ 93004 h 103188"/>
              <a:gd name="connsiteX573" fmla="*/ 79375 w 1303338"/>
              <a:gd name="connsiteY573" fmla="*/ 95872 h 103188"/>
              <a:gd name="connsiteX574" fmla="*/ 79375 w 1303338"/>
              <a:gd name="connsiteY574" fmla="*/ 98102 h 103188"/>
              <a:gd name="connsiteX575" fmla="*/ 77493 w 1303338"/>
              <a:gd name="connsiteY575" fmla="*/ 100013 h 103188"/>
              <a:gd name="connsiteX576" fmla="*/ 76238 w 1303338"/>
              <a:gd name="connsiteY576" fmla="*/ 100013 h 103188"/>
              <a:gd name="connsiteX577" fmla="*/ 65885 w 1303338"/>
              <a:gd name="connsiteY577" fmla="*/ 100013 h 103188"/>
              <a:gd name="connsiteX578" fmla="*/ 58355 w 1303338"/>
              <a:gd name="connsiteY578" fmla="*/ 100013 h 103188"/>
              <a:gd name="connsiteX579" fmla="*/ 56473 w 1303338"/>
              <a:gd name="connsiteY579" fmla="*/ 100013 h 103188"/>
              <a:gd name="connsiteX580" fmla="*/ 50825 w 1303338"/>
              <a:gd name="connsiteY580" fmla="*/ 92049 h 103188"/>
              <a:gd name="connsiteX581" fmla="*/ 36394 w 1303338"/>
              <a:gd name="connsiteY581" fmla="*/ 60509 h 103188"/>
              <a:gd name="connsiteX582" fmla="*/ 30433 w 1303338"/>
              <a:gd name="connsiteY582" fmla="*/ 55412 h 103188"/>
              <a:gd name="connsiteX583" fmla="*/ 29805 w 1303338"/>
              <a:gd name="connsiteY583" fmla="*/ 55412 h 103188"/>
              <a:gd name="connsiteX584" fmla="*/ 28864 w 1303338"/>
              <a:gd name="connsiteY584" fmla="*/ 55412 h 103188"/>
              <a:gd name="connsiteX585" fmla="*/ 26668 w 1303338"/>
              <a:gd name="connsiteY585" fmla="*/ 55412 h 103188"/>
              <a:gd name="connsiteX586" fmla="*/ 25413 w 1303338"/>
              <a:gd name="connsiteY586" fmla="*/ 57642 h 103188"/>
              <a:gd name="connsiteX587" fmla="*/ 25413 w 1303338"/>
              <a:gd name="connsiteY587" fmla="*/ 64014 h 103188"/>
              <a:gd name="connsiteX588" fmla="*/ 25727 w 1303338"/>
              <a:gd name="connsiteY588" fmla="*/ 86951 h 103188"/>
              <a:gd name="connsiteX589" fmla="*/ 31060 w 1303338"/>
              <a:gd name="connsiteY589" fmla="*/ 92367 h 103188"/>
              <a:gd name="connsiteX590" fmla="*/ 34197 w 1303338"/>
              <a:gd name="connsiteY590" fmla="*/ 95235 h 103188"/>
              <a:gd name="connsiteX591" fmla="*/ 34197 w 1303338"/>
              <a:gd name="connsiteY591" fmla="*/ 98102 h 103188"/>
              <a:gd name="connsiteX592" fmla="*/ 32629 w 1303338"/>
              <a:gd name="connsiteY592" fmla="*/ 100013 h 103188"/>
              <a:gd name="connsiteX593" fmla="*/ 27609 w 1303338"/>
              <a:gd name="connsiteY593" fmla="*/ 100013 h 103188"/>
              <a:gd name="connsiteX594" fmla="*/ 17569 w 1303338"/>
              <a:gd name="connsiteY594" fmla="*/ 99695 h 103188"/>
              <a:gd name="connsiteX595" fmla="*/ 6902 w 1303338"/>
              <a:gd name="connsiteY595" fmla="*/ 100013 h 103188"/>
              <a:gd name="connsiteX596" fmla="*/ 1883 w 1303338"/>
              <a:gd name="connsiteY596" fmla="*/ 100013 h 103188"/>
              <a:gd name="connsiteX597" fmla="*/ 0 w 1303338"/>
              <a:gd name="connsiteY597" fmla="*/ 98102 h 103188"/>
              <a:gd name="connsiteX598" fmla="*/ 0 w 1303338"/>
              <a:gd name="connsiteY598" fmla="*/ 95235 h 103188"/>
              <a:gd name="connsiteX599" fmla="*/ 3451 w 1303338"/>
              <a:gd name="connsiteY599" fmla="*/ 92367 h 103188"/>
              <a:gd name="connsiteX600" fmla="*/ 8785 w 1303338"/>
              <a:gd name="connsiteY600" fmla="*/ 86951 h 103188"/>
              <a:gd name="connsiteX601" fmla="*/ 9099 w 1303338"/>
              <a:gd name="connsiteY601" fmla="*/ 64014 h 103188"/>
              <a:gd name="connsiteX602" fmla="*/ 9099 w 1303338"/>
              <a:gd name="connsiteY602" fmla="*/ 42669 h 103188"/>
              <a:gd name="connsiteX603" fmla="*/ 8785 w 1303338"/>
              <a:gd name="connsiteY603" fmla="*/ 19412 h 103188"/>
              <a:gd name="connsiteX604" fmla="*/ 3451 w 1303338"/>
              <a:gd name="connsiteY604" fmla="*/ 13996 h 103188"/>
              <a:gd name="connsiteX605" fmla="*/ 0 w 1303338"/>
              <a:gd name="connsiteY605" fmla="*/ 11129 h 103188"/>
              <a:gd name="connsiteX606" fmla="*/ 0 w 1303338"/>
              <a:gd name="connsiteY606" fmla="*/ 8580 h 103188"/>
              <a:gd name="connsiteX607" fmla="*/ 1569 w 1303338"/>
              <a:gd name="connsiteY607" fmla="*/ 6350 h 103188"/>
              <a:gd name="connsiteX608" fmla="*/ 517314 w 1303338"/>
              <a:gd name="connsiteY608" fmla="*/ 0 h 103188"/>
              <a:gd name="connsiteX609" fmla="*/ 519201 w 1303338"/>
              <a:gd name="connsiteY609" fmla="*/ 2556 h 103188"/>
              <a:gd name="connsiteX610" fmla="*/ 518257 w 1303338"/>
              <a:gd name="connsiteY610" fmla="*/ 42809 h 103188"/>
              <a:gd name="connsiteX611" fmla="*/ 518257 w 1303338"/>
              <a:gd name="connsiteY611" fmla="*/ 66769 h 103188"/>
              <a:gd name="connsiteX612" fmla="*/ 519201 w 1303338"/>
              <a:gd name="connsiteY612" fmla="*/ 89771 h 103188"/>
              <a:gd name="connsiteX613" fmla="*/ 526751 w 1303338"/>
              <a:gd name="connsiteY613" fmla="*/ 93604 h 103188"/>
              <a:gd name="connsiteX614" fmla="*/ 528638 w 1303338"/>
              <a:gd name="connsiteY614" fmla="*/ 94882 h 103188"/>
              <a:gd name="connsiteX615" fmla="*/ 528638 w 1303338"/>
              <a:gd name="connsiteY615" fmla="*/ 97438 h 103188"/>
              <a:gd name="connsiteX616" fmla="*/ 525807 w 1303338"/>
              <a:gd name="connsiteY616" fmla="*/ 99674 h 103188"/>
              <a:gd name="connsiteX617" fmla="*/ 509449 w 1303338"/>
              <a:gd name="connsiteY617" fmla="*/ 102869 h 103188"/>
              <a:gd name="connsiteX618" fmla="*/ 506933 w 1303338"/>
              <a:gd name="connsiteY618" fmla="*/ 103188 h 103188"/>
              <a:gd name="connsiteX619" fmla="*/ 505360 w 1303338"/>
              <a:gd name="connsiteY619" fmla="*/ 100952 h 103188"/>
              <a:gd name="connsiteX620" fmla="*/ 505045 w 1303338"/>
              <a:gd name="connsiteY620" fmla="*/ 95202 h 103188"/>
              <a:gd name="connsiteX621" fmla="*/ 503787 w 1303338"/>
              <a:gd name="connsiteY621" fmla="*/ 91687 h 103188"/>
              <a:gd name="connsiteX622" fmla="*/ 502843 w 1303338"/>
              <a:gd name="connsiteY622" fmla="*/ 92646 h 103188"/>
              <a:gd name="connsiteX623" fmla="*/ 495922 w 1303338"/>
              <a:gd name="connsiteY623" fmla="*/ 98077 h 103188"/>
              <a:gd name="connsiteX624" fmla="*/ 484283 w 1303338"/>
              <a:gd name="connsiteY624" fmla="*/ 101910 h 103188"/>
              <a:gd name="connsiteX625" fmla="*/ 460375 w 1303338"/>
              <a:gd name="connsiteY625" fmla="*/ 69964 h 103188"/>
              <a:gd name="connsiteX626" fmla="*/ 489631 w 1303338"/>
              <a:gd name="connsiteY626" fmla="*/ 33544 h 103188"/>
              <a:gd name="connsiteX627" fmla="*/ 501585 w 1303338"/>
              <a:gd name="connsiteY627" fmla="*/ 36100 h 103188"/>
              <a:gd name="connsiteX628" fmla="*/ 502528 w 1303338"/>
              <a:gd name="connsiteY628" fmla="*/ 36739 h 103188"/>
              <a:gd name="connsiteX629" fmla="*/ 503787 w 1303338"/>
              <a:gd name="connsiteY629" fmla="*/ 34503 h 103188"/>
              <a:gd name="connsiteX630" fmla="*/ 503472 w 1303338"/>
              <a:gd name="connsiteY630" fmla="*/ 32266 h 103188"/>
              <a:gd name="connsiteX631" fmla="*/ 503472 w 1303338"/>
              <a:gd name="connsiteY631" fmla="*/ 17890 h 103188"/>
              <a:gd name="connsiteX632" fmla="*/ 497181 w 1303338"/>
              <a:gd name="connsiteY632" fmla="*/ 9584 h 103188"/>
              <a:gd name="connsiteX633" fmla="*/ 494349 w 1303338"/>
              <a:gd name="connsiteY633" fmla="*/ 7029 h 103188"/>
              <a:gd name="connsiteX634" fmla="*/ 494349 w 1303338"/>
              <a:gd name="connsiteY634" fmla="*/ 4792 h 103188"/>
              <a:gd name="connsiteX635" fmla="*/ 496866 w 1303338"/>
              <a:gd name="connsiteY635" fmla="*/ 2556 h 103188"/>
              <a:gd name="connsiteX636" fmla="*/ 515741 w 1303338"/>
              <a:gd name="connsiteY636" fmla="*/ 320 h 103188"/>
              <a:gd name="connsiteX637" fmla="*/ 517314 w 1303338"/>
              <a:gd name="connsiteY637" fmla="*/ 0 h 103188"/>
              <a:gd name="connsiteX638" fmla="*/ 251656 w 1303338"/>
              <a:gd name="connsiteY638" fmla="*/ 0 h 103188"/>
              <a:gd name="connsiteX639" fmla="*/ 253214 w 1303338"/>
              <a:gd name="connsiteY639" fmla="*/ 2230 h 103188"/>
              <a:gd name="connsiteX640" fmla="*/ 253214 w 1303338"/>
              <a:gd name="connsiteY640" fmla="*/ 4141 h 103188"/>
              <a:gd name="connsiteX641" fmla="*/ 252902 w 1303338"/>
              <a:gd name="connsiteY641" fmla="*/ 21658 h 103188"/>
              <a:gd name="connsiteX642" fmla="*/ 252591 w 1303338"/>
              <a:gd name="connsiteY642" fmla="*/ 40131 h 103188"/>
              <a:gd name="connsiteX643" fmla="*/ 252279 w 1303338"/>
              <a:gd name="connsiteY643" fmla="*/ 42360 h 103188"/>
              <a:gd name="connsiteX644" fmla="*/ 252279 w 1303338"/>
              <a:gd name="connsiteY644" fmla="*/ 43316 h 103188"/>
              <a:gd name="connsiteX645" fmla="*/ 252902 w 1303338"/>
              <a:gd name="connsiteY645" fmla="*/ 43953 h 103188"/>
              <a:gd name="connsiteX646" fmla="*/ 258199 w 1303338"/>
              <a:gd name="connsiteY646" fmla="*/ 39494 h 103188"/>
              <a:gd name="connsiteX647" fmla="*/ 271285 w 1303338"/>
              <a:gd name="connsiteY647" fmla="*/ 33442 h 103188"/>
              <a:gd name="connsiteX648" fmla="*/ 295275 w 1303338"/>
              <a:gd name="connsiteY648" fmla="*/ 64336 h 103188"/>
              <a:gd name="connsiteX649" fmla="*/ 261315 w 1303338"/>
              <a:gd name="connsiteY649" fmla="*/ 101600 h 103188"/>
              <a:gd name="connsiteX650" fmla="*/ 239817 w 1303338"/>
              <a:gd name="connsiteY650" fmla="*/ 95867 h 103188"/>
              <a:gd name="connsiteX651" fmla="*/ 237636 w 1303338"/>
              <a:gd name="connsiteY651" fmla="*/ 91408 h 103188"/>
              <a:gd name="connsiteX652" fmla="*/ 237636 w 1303338"/>
              <a:gd name="connsiteY652" fmla="*/ 90134 h 103188"/>
              <a:gd name="connsiteX653" fmla="*/ 238259 w 1303338"/>
              <a:gd name="connsiteY653" fmla="*/ 48412 h 103188"/>
              <a:gd name="connsiteX654" fmla="*/ 238259 w 1303338"/>
              <a:gd name="connsiteY654" fmla="*/ 41086 h 103188"/>
              <a:gd name="connsiteX655" fmla="*/ 237636 w 1303338"/>
              <a:gd name="connsiteY655" fmla="*/ 14014 h 103188"/>
              <a:gd name="connsiteX656" fmla="*/ 232651 w 1303338"/>
              <a:gd name="connsiteY656" fmla="*/ 9237 h 103188"/>
              <a:gd name="connsiteX657" fmla="*/ 228600 w 1303338"/>
              <a:gd name="connsiteY657" fmla="*/ 7007 h 103188"/>
              <a:gd name="connsiteX658" fmla="*/ 228600 w 1303338"/>
              <a:gd name="connsiteY658" fmla="*/ 5096 h 103188"/>
              <a:gd name="connsiteX659" fmla="*/ 230781 w 1303338"/>
              <a:gd name="connsiteY659" fmla="*/ 3185 h 103188"/>
              <a:gd name="connsiteX660" fmla="*/ 249475 w 1303338"/>
              <a:gd name="connsiteY660" fmla="*/ 319 h 103188"/>
              <a:gd name="connsiteX661" fmla="*/ 251656 w 1303338"/>
              <a:gd name="connsiteY661" fmla="*/ 0 h 103188"/>
              <a:gd name="connsiteX662" fmla="*/ 212250 w 1303338"/>
              <a:gd name="connsiteY662" fmla="*/ 0 h 103188"/>
              <a:gd name="connsiteX663" fmla="*/ 213860 w 1303338"/>
              <a:gd name="connsiteY663" fmla="*/ 2556 h 103188"/>
              <a:gd name="connsiteX664" fmla="*/ 213216 w 1303338"/>
              <a:gd name="connsiteY664" fmla="*/ 42809 h 103188"/>
              <a:gd name="connsiteX665" fmla="*/ 213216 w 1303338"/>
              <a:gd name="connsiteY665" fmla="*/ 66769 h 103188"/>
              <a:gd name="connsiteX666" fmla="*/ 214182 w 1303338"/>
              <a:gd name="connsiteY666" fmla="*/ 89771 h 103188"/>
              <a:gd name="connsiteX667" fmla="*/ 221907 w 1303338"/>
              <a:gd name="connsiteY667" fmla="*/ 93604 h 103188"/>
              <a:gd name="connsiteX668" fmla="*/ 223838 w 1303338"/>
              <a:gd name="connsiteY668" fmla="*/ 94882 h 103188"/>
              <a:gd name="connsiteX669" fmla="*/ 223838 w 1303338"/>
              <a:gd name="connsiteY669" fmla="*/ 97438 h 103188"/>
              <a:gd name="connsiteX670" fmla="*/ 220941 w 1303338"/>
              <a:gd name="connsiteY670" fmla="*/ 99674 h 103188"/>
              <a:gd name="connsiteX671" fmla="*/ 203881 w 1303338"/>
              <a:gd name="connsiteY671" fmla="*/ 102869 h 103188"/>
              <a:gd name="connsiteX672" fmla="*/ 201628 w 1303338"/>
              <a:gd name="connsiteY672" fmla="*/ 103188 h 103188"/>
              <a:gd name="connsiteX673" fmla="*/ 200018 w 1303338"/>
              <a:gd name="connsiteY673" fmla="*/ 100952 h 103188"/>
              <a:gd name="connsiteX674" fmla="*/ 199697 w 1303338"/>
              <a:gd name="connsiteY674" fmla="*/ 95202 h 103188"/>
              <a:gd name="connsiteX675" fmla="*/ 198409 w 1303338"/>
              <a:gd name="connsiteY675" fmla="*/ 91687 h 103188"/>
              <a:gd name="connsiteX676" fmla="*/ 197443 w 1303338"/>
              <a:gd name="connsiteY676" fmla="*/ 92646 h 103188"/>
              <a:gd name="connsiteX677" fmla="*/ 190684 w 1303338"/>
              <a:gd name="connsiteY677" fmla="*/ 98077 h 103188"/>
              <a:gd name="connsiteX678" fmla="*/ 178774 w 1303338"/>
              <a:gd name="connsiteY678" fmla="*/ 101910 h 103188"/>
              <a:gd name="connsiteX679" fmla="*/ 153988 w 1303338"/>
              <a:gd name="connsiteY679" fmla="*/ 69964 h 103188"/>
              <a:gd name="connsiteX680" fmla="*/ 184246 w 1303338"/>
              <a:gd name="connsiteY680" fmla="*/ 33544 h 103188"/>
              <a:gd name="connsiteX681" fmla="*/ 196156 w 1303338"/>
              <a:gd name="connsiteY681" fmla="*/ 36100 h 103188"/>
              <a:gd name="connsiteX682" fmla="*/ 197121 w 1303338"/>
              <a:gd name="connsiteY682" fmla="*/ 36739 h 103188"/>
              <a:gd name="connsiteX683" fmla="*/ 198409 w 1303338"/>
              <a:gd name="connsiteY683" fmla="*/ 34503 h 103188"/>
              <a:gd name="connsiteX684" fmla="*/ 198087 w 1303338"/>
              <a:gd name="connsiteY684" fmla="*/ 32266 h 103188"/>
              <a:gd name="connsiteX685" fmla="*/ 198087 w 1303338"/>
              <a:gd name="connsiteY685" fmla="*/ 17890 h 103188"/>
              <a:gd name="connsiteX686" fmla="*/ 191971 w 1303338"/>
              <a:gd name="connsiteY686" fmla="*/ 9584 h 103188"/>
              <a:gd name="connsiteX687" fmla="*/ 189074 w 1303338"/>
              <a:gd name="connsiteY687" fmla="*/ 7029 h 103188"/>
              <a:gd name="connsiteX688" fmla="*/ 189074 w 1303338"/>
              <a:gd name="connsiteY688" fmla="*/ 4792 h 103188"/>
              <a:gd name="connsiteX689" fmla="*/ 191649 w 1303338"/>
              <a:gd name="connsiteY689" fmla="*/ 2556 h 103188"/>
              <a:gd name="connsiteX690" fmla="*/ 210641 w 1303338"/>
              <a:gd name="connsiteY690" fmla="*/ 320 h 103188"/>
              <a:gd name="connsiteX691" fmla="*/ 212250 w 1303338"/>
              <a:gd name="connsiteY691" fmla="*/ 0 h 10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Lst>
            <a:rect l="l" t="t" r="r" b="b"/>
            <a:pathLst>
              <a:path w="1303338" h="103188">
                <a:moveTo>
                  <a:pt x="124181" y="71438"/>
                </a:moveTo>
                <a:cubicBezTo>
                  <a:pt x="124181" y="71438"/>
                  <a:pt x="123873" y="71438"/>
                  <a:pt x="123565" y="71766"/>
                </a:cubicBezTo>
                <a:cubicBezTo>
                  <a:pt x="122025" y="72093"/>
                  <a:pt x="122025" y="72093"/>
                  <a:pt x="122025" y="72093"/>
                </a:cubicBezTo>
                <a:cubicBezTo>
                  <a:pt x="115248" y="73404"/>
                  <a:pt x="112784" y="73731"/>
                  <a:pt x="110320" y="75697"/>
                </a:cubicBezTo>
                <a:cubicBezTo>
                  <a:pt x="106623" y="77662"/>
                  <a:pt x="104775" y="80611"/>
                  <a:pt x="104775" y="84214"/>
                </a:cubicBezTo>
                <a:cubicBezTo>
                  <a:pt x="104775" y="88800"/>
                  <a:pt x="107856" y="92076"/>
                  <a:pt x="112168" y="92076"/>
                </a:cubicBezTo>
                <a:cubicBezTo>
                  <a:pt x="115864" y="92076"/>
                  <a:pt x="120177" y="89783"/>
                  <a:pt x="122949" y="86835"/>
                </a:cubicBezTo>
                <a:cubicBezTo>
                  <a:pt x="124797" y="84542"/>
                  <a:pt x="125413" y="82576"/>
                  <a:pt x="125413" y="77662"/>
                </a:cubicBezTo>
                <a:lnTo>
                  <a:pt x="125413" y="73731"/>
                </a:lnTo>
                <a:cubicBezTo>
                  <a:pt x="125413" y="72093"/>
                  <a:pt x="125105" y="71438"/>
                  <a:pt x="124181" y="71438"/>
                </a:cubicBezTo>
                <a:close/>
                <a:moveTo>
                  <a:pt x="338465" y="44450"/>
                </a:moveTo>
                <a:cubicBezTo>
                  <a:pt x="328806" y="44450"/>
                  <a:pt x="322263" y="54228"/>
                  <a:pt x="322263" y="67790"/>
                </a:cubicBezTo>
                <a:cubicBezTo>
                  <a:pt x="322263" y="81667"/>
                  <a:pt x="329429" y="92075"/>
                  <a:pt x="339400" y="92075"/>
                </a:cubicBezTo>
                <a:cubicBezTo>
                  <a:pt x="348435" y="92075"/>
                  <a:pt x="355601" y="82298"/>
                  <a:pt x="355601" y="69997"/>
                </a:cubicBezTo>
                <a:cubicBezTo>
                  <a:pt x="355601" y="54858"/>
                  <a:pt x="348435" y="44450"/>
                  <a:pt x="338465" y="44450"/>
                </a:cubicBezTo>
                <a:close/>
                <a:moveTo>
                  <a:pt x="266701" y="44450"/>
                </a:moveTo>
                <a:cubicBezTo>
                  <a:pt x="261621" y="44450"/>
                  <a:pt x="256858" y="48335"/>
                  <a:pt x="254636" y="54811"/>
                </a:cubicBezTo>
                <a:cubicBezTo>
                  <a:pt x="253048" y="58372"/>
                  <a:pt x="252413" y="63876"/>
                  <a:pt x="252413" y="72294"/>
                </a:cubicBezTo>
                <a:cubicBezTo>
                  <a:pt x="252413" y="82655"/>
                  <a:pt x="252731" y="86217"/>
                  <a:pt x="254001" y="88483"/>
                </a:cubicBezTo>
                <a:cubicBezTo>
                  <a:pt x="255271" y="91397"/>
                  <a:pt x="259716" y="93663"/>
                  <a:pt x="263208" y="93663"/>
                </a:cubicBezTo>
                <a:cubicBezTo>
                  <a:pt x="273368" y="93663"/>
                  <a:pt x="280988" y="82655"/>
                  <a:pt x="280988" y="67762"/>
                </a:cubicBezTo>
                <a:cubicBezTo>
                  <a:pt x="280988" y="53840"/>
                  <a:pt x="275273" y="44450"/>
                  <a:pt x="266701" y="44450"/>
                </a:cubicBezTo>
                <a:close/>
                <a:moveTo>
                  <a:pt x="490400" y="42863"/>
                </a:moveTo>
                <a:cubicBezTo>
                  <a:pt x="481220" y="42863"/>
                  <a:pt x="474663" y="52388"/>
                  <a:pt x="474663" y="66041"/>
                </a:cubicBezTo>
                <a:cubicBezTo>
                  <a:pt x="474663" y="80328"/>
                  <a:pt x="480893" y="90488"/>
                  <a:pt x="490400" y="90488"/>
                </a:cubicBezTo>
                <a:cubicBezTo>
                  <a:pt x="499908" y="90488"/>
                  <a:pt x="504826" y="82551"/>
                  <a:pt x="504826" y="66993"/>
                </a:cubicBezTo>
                <a:cubicBezTo>
                  <a:pt x="504826" y="58738"/>
                  <a:pt x="503843" y="53341"/>
                  <a:pt x="501876" y="49531"/>
                </a:cubicBezTo>
                <a:cubicBezTo>
                  <a:pt x="499253" y="45403"/>
                  <a:pt x="494990" y="42863"/>
                  <a:pt x="490400" y="42863"/>
                </a:cubicBezTo>
                <a:close/>
                <a:moveTo>
                  <a:pt x="185083" y="42863"/>
                </a:moveTo>
                <a:cubicBezTo>
                  <a:pt x="176075" y="42863"/>
                  <a:pt x="169863" y="52388"/>
                  <a:pt x="169863" y="66041"/>
                </a:cubicBezTo>
                <a:cubicBezTo>
                  <a:pt x="169863" y="80328"/>
                  <a:pt x="176075" y="90488"/>
                  <a:pt x="185083" y="90488"/>
                </a:cubicBezTo>
                <a:cubicBezTo>
                  <a:pt x="194090" y="90488"/>
                  <a:pt x="198438" y="82551"/>
                  <a:pt x="198438" y="66993"/>
                </a:cubicBezTo>
                <a:cubicBezTo>
                  <a:pt x="198438" y="58738"/>
                  <a:pt x="197506" y="53341"/>
                  <a:pt x="195643" y="49531"/>
                </a:cubicBezTo>
                <a:cubicBezTo>
                  <a:pt x="193469" y="45403"/>
                  <a:pt x="189431" y="42863"/>
                  <a:pt x="185083" y="42863"/>
                </a:cubicBezTo>
                <a:close/>
                <a:moveTo>
                  <a:pt x="1176894" y="41275"/>
                </a:moveTo>
                <a:cubicBezTo>
                  <a:pt x="1172606" y="41275"/>
                  <a:pt x="1168318" y="43302"/>
                  <a:pt x="1165679" y="46342"/>
                </a:cubicBezTo>
                <a:cubicBezTo>
                  <a:pt x="1163700" y="49044"/>
                  <a:pt x="1162050" y="53097"/>
                  <a:pt x="1162050" y="55461"/>
                </a:cubicBezTo>
                <a:cubicBezTo>
                  <a:pt x="1162050" y="56812"/>
                  <a:pt x="1162380" y="57150"/>
                  <a:pt x="1164029" y="57150"/>
                </a:cubicBezTo>
                <a:lnTo>
                  <a:pt x="1166998" y="57150"/>
                </a:lnTo>
                <a:cubicBezTo>
                  <a:pt x="1173266" y="56475"/>
                  <a:pt x="1173266" y="56475"/>
                  <a:pt x="1173266" y="56475"/>
                </a:cubicBezTo>
                <a:cubicBezTo>
                  <a:pt x="1175575" y="56137"/>
                  <a:pt x="1182172" y="55799"/>
                  <a:pt x="1184481" y="55461"/>
                </a:cubicBezTo>
                <a:cubicBezTo>
                  <a:pt x="1186461" y="55124"/>
                  <a:pt x="1187450" y="54448"/>
                  <a:pt x="1187450" y="52422"/>
                </a:cubicBezTo>
                <a:cubicBezTo>
                  <a:pt x="1187450" y="50057"/>
                  <a:pt x="1186461" y="47017"/>
                  <a:pt x="1184811" y="44653"/>
                </a:cubicBezTo>
                <a:cubicBezTo>
                  <a:pt x="1183162" y="42289"/>
                  <a:pt x="1180523" y="41275"/>
                  <a:pt x="1176894" y="41275"/>
                </a:cubicBezTo>
                <a:close/>
                <a:moveTo>
                  <a:pt x="891340" y="41275"/>
                </a:moveTo>
                <a:cubicBezTo>
                  <a:pt x="886661" y="41275"/>
                  <a:pt x="882650" y="43302"/>
                  <a:pt x="879977" y="46342"/>
                </a:cubicBezTo>
                <a:cubicBezTo>
                  <a:pt x="877971" y="49044"/>
                  <a:pt x="876300" y="53097"/>
                  <a:pt x="876300" y="55461"/>
                </a:cubicBezTo>
                <a:cubicBezTo>
                  <a:pt x="876300" y="56812"/>
                  <a:pt x="876634" y="57150"/>
                  <a:pt x="877971" y="57150"/>
                </a:cubicBezTo>
                <a:lnTo>
                  <a:pt x="880979" y="57150"/>
                </a:lnTo>
                <a:cubicBezTo>
                  <a:pt x="887329" y="56475"/>
                  <a:pt x="887329" y="56475"/>
                  <a:pt x="887329" y="56475"/>
                </a:cubicBezTo>
                <a:cubicBezTo>
                  <a:pt x="890003" y="56137"/>
                  <a:pt x="896687" y="55799"/>
                  <a:pt x="899027" y="55461"/>
                </a:cubicBezTo>
                <a:cubicBezTo>
                  <a:pt x="901032" y="55124"/>
                  <a:pt x="901700" y="54448"/>
                  <a:pt x="901700" y="52422"/>
                </a:cubicBezTo>
                <a:cubicBezTo>
                  <a:pt x="901700" y="50057"/>
                  <a:pt x="901032" y="47017"/>
                  <a:pt x="899361" y="44653"/>
                </a:cubicBezTo>
                <a:cubicBezTo>
                  <a:pt x="897690" y="42289"/>
                  <a:pt x="895016" y="41275"/>
                  <a:pt x="891340" y="41275"/>
                </a:cubicBezTo>
                <a:close/>
                <a:moveTo>
                  <a:pt x="1235711" y="33338"/>
                </a:moveTo>
                <a:cubicBezTo>
                  <a:pt x="1236981" y="33338"/>
                  <a:pt x="1237298" y="34295"/>
                  <a:pt x="1237298" y="35890"/>
                </a:cubicBezTo>
                <a:cubicBezTo>
                  <a:pt x="1237298" y="36209"/>
                  <a:pt x="1237298" y="36209"/>
                  <a:pt x="1237298" y="41314"/>
                </a:cubicBezTo>
                <a:cubicBezTo>
                  <a:pt x="1236981" y="43547"/>
                  <a:pt x="1236981" y="56308"/>
                  <a:pt x="1236981" y="63645"/>
                </a:cubicBezTo>
                <a:cubicBezTo>
                  <a:pt x="1236981" y="70344"/>
                  <a:pt x="1236981" y="70344"/>
                  <a:pt x="1236981" y="70344"/>
                </a:cubicBezTo>
                <a:cubicBezTo>
                  <a:pt x="1236981" y="78001"/>
                  <a:pt x="1236981" y="85019"/>
                  <a:pt x="1237298" y="88210"/>
                </a:cubicBezTo>
                <a:cubicBezTo>
                  <a:pt x="1237616" y="91081"/>
                  <a:pt x="1238251" y="91719"/>
                  <a:pt x="1242061" y="92995"/>
                </a:cubicBezTo>
                <a:cubicBezTo>
                  <a:pt x="1245871" y="94271"/>
                  <a:pt x="1246188" y="94271"/>
                  <a:pt x="1246188" y="96185"/>
                </a:cubicBezTo>
                <a:cubicBezTo>
                  <a:pt x="1246188" y="98418"/>
                  <a:pt x="1246188" y="98418"/>
                  <a:pt x="1246188" y="98418"/>
                </a:cubicBezTo>
                <a:cubicBezTo>
                  <a:pt x="1246188" y="99694"/>
                  <a:pt x="1245553" y="100013"/>
                  <a:pt x="1244601" y="100013"/>
                </a:cubicBezTo>
                <a:cubicBezTo>
                  <a:pt x="1243648" y="100013"/>
                  <a:pt x="1243648" y="100013"/>
                  <a:pt x="1243648" y="100013"/>
                </a:cubicBezTo>
                <a:cubicBezTo>
                  <a:pt x="1240473" y="100013"/>
                  <a:pt x="1234441" y="99694"/>
                  <a:pt x="1229678" y="99694"/>
                </a:cubicBezTo>
                <a:cubicBezTo>
                  <a:pt x="1224598" y="99694"/>
                  <a:pt x="1218565" y="100013"/>
                  <a:pt x="1215390" y="100013"/>
                </a:cubicBezTo>
                <a:cubicBezTo>
                  <a:pt x="1214437" y="100013"/>
                  <a:pt x="1214437" y="100013"/>
                  <a:pt x="1214437" y="100013"/>
                </a:cubicBezTo>
                <a:cubicBezTo>
                  <a:pt x="1213167" y="100013"/>
                  <a:pt x="1212850" y="99694"/>
                  <a:pt x="1212850" y="98418"/>
                </a:cubicBezTo>
                <a:cubicBezTo>
                  <a:pt x="1212850" y="96185"/>
                  <a:pt x="1212850" y="96185"/>
                  <a:pt x="1212850" y="96185"/>
                </a:cubicBezTo>
                <a:cubicBezTo>
                  <a:pt x="1212850" y="94271"/>
                  <a:pt x="1212850" y="94271"/>
                  <a:pt x="1216977" y="92995"/>
                </a:cubicBezTo>
                <a:cubicBezTo>
                  <a:pt x="1221105" y="91719"/>
                  <a:pt x="1221740" y="91081"/>
                  <a:pt x="1221740" y="88210"/>
                </a:cubicBezTo>
                <a:cubicBezTo>
                  <a:pt x="1222058" y="84700"/>
                  <a:pt x="1222058" y="78639"/>
                  <a:pt x="1222058" y="70344"/>
                </a:cubicBezTo>
                <a:lnTo>
                  <a:pt x="1222058" y="59498"/>
                </a:lnTo>
                <a:cubicBezTo>
                  <a:pt x="1222058" y="43547"/>
                  <a:pt x="1221740" y="42590"/>
                  <a:pt x="1216660" y="42271"/>
                </a:cubicBezTo>
                <a:cubicBezTo>
                  <a:pt x="1213485" y="41952"/>
                  <a:pt x="1212850" y="41314"/>
                  <a:pt x="1212850" y="40038"/>
                </a:cubicBezTo>
                <a:cubicBezTo>
                  <a:pt x="1212850" y="37805"/>
                  <a:pt x="1212850" y="37805"/>
                  <a:pt x="1212850" y="37805"/>
                </a:cubicBezTo>
                <a:cubicBezTo>
                  <a:pt x="1212850" y="36209"/>
                  <a:pt x="1213167" y="35890"/>
                  <a:pt x="1215072" y="35571"/>
                </a:cubicBezTo>
                <a:cubicBezTo>
                  <a:pt x="1233806" y="33657"/>
                  <a:pt x="1233806" y="33657"/>
                  <a:pt x="1233806" y="33657"/>
                </a:cubicBezTo>
                <a:cubicBezTo>
                  <a:pt x="1234758" y="33657"/>
                  <a:pt x="1234758" y="33657"/>
                  <a:pt x="1234758" y="33657"/>
                </a:cubicBezTo>
                <a:cubicBezTo>
                  <a:pt x="1235076" y="33338"/>
                  <a:pt x="1235393" y="33338"/>
                  <a:pt x="1235711" y="33338"/>
                </a:cubicBezTo>
                <a:close/>
                <a:moveTo>
                  <a:pt x="1177658" y="33338"/>
                </a:moveTo>
                <a:cubicBezTo>
                  <a:pt x="1193069" y="33338"/>
                  <a:pt x="1201738" y="42270"/>
                  <a:pt x="1201738" y="57900"/>
                </a:cubicBezTo>
                <a:cubicBezTo>
                  <a:pt x="1201738" y="61728"/>
                  <a:pt x="1200133" y="62685"/>
                  <a:pt x="1195317" y="62685"/>
                </a:cubicBezTo>
                <a:lnTo>
                  <a:pt x="1164815" y="62685"/>
                </a:lnTo>
                <a:cubicBezTo>
                  <a:pt x="1159678" y="62685"/>
                  <a:pt x="1159357" y="63004"/>
                  <a:pt x="1159357" y="67470"/>
                </a:cubicBezTo>
                <a:cubicBezTo>
                  <a:pt x="1159357" y="80229"/>
                  <a:pt x="1167705" y="89799"/>
                  <a:pt x="1178942" y="89799"/>
                </a:cubicBezTo>
                <a:cubicBezTo>
                  <a:pt x="1185364" y="89799"/>
                  <a:pt x="1194996" y="86609"/>
                  <a:pt x="1199170" y="82781"/>
                </a:cubicBezTo>
                <a:cubicBezTo>
                  <a:pt x="1199491" y="82781"/>
                  <a:pt x="1199491" y="82462"/>
                  <a:pt x="1199812" y="82462"/>
                </a:cubicBezTo>
                <a:cubicBezTo>
                  <a:pt x="1200133" y="82462"/>
                  <a:pt x="1200454" y="83100"/>
                  <a:pt x="1200454" y="83738"/>
                </a:cubicBezTo>
                <a:cubicBezTo>
                  <a:pt x="1200454" y="85652"/>
                  <a:pt x="1199491" y="94584"/>
                  <a:pt x="1199170" y="95541"/>
                </a:cubicBezTo>
                <a:cubicBezTo>
                  <a:pt x="1198849" y="96178"/>
                  <a:pt x="1197243" y="97135"/>
                  <a:pt x="1193712" y="98411"/>
                </a:cubicBezTo>
                <a:cubicBezTo>
                  <a:pt x="1188896" y="100325"/>
                  <a:pt x="1182474" y="101601"/>
                  <a:pt x="1177016" y="101601"/>
                </a:cubicBezTo>
                <a:cubicBezTo>
                  <a:pt x="1157752" y="101601"/>
                  <a:pt x="1144588" y="88523"/>
                  <a:pt x="1144588" y="69384"/>
                </a:cubicBezTo>
                <a:cubicBezTo>
                  <a:pt x="1144588" y="48969"/>
                  <a:pt x="1158715" y="33338"/>
                  <a:pt x="1177658" y="33338"/>
                </a:cubicBezTo>
                <a:close/>
                <a:moveTo>
                  <a:pt x="1070830" y="33338"/>
                </a:moveTo>
                <a:cubicBezTo>
                  <a:pt x="1071792" y="33338"/>
                  <a:pt x="1072433" y="34295"/>
                  <a:pt x="1072433" y="35890"/>
                </a:cubicBezTo>
                <a:cubicBezTo>
                  <a:pt x="1072433" y="36209"/>
                  <a:pt x="1072433" y="36209"/>
                  <a:pt x="1072433" y="41314"/>
                </a:cubicBezTo>
                <a:cubicBezTo>
                  <a:pt x="1072112" y="43547"/>
                  <a:pt x="1072112" y="56308"/>
                  <a:pt x="1072112" y="63645"/>
                </a:cubicBezTo>
                <a:cubicBezTo>
                  <a:pt x="1072112" y="70344"/>
                  <a:pt x="1072112" y="70344"/>
                  <a:pt x="1072112" y="70344"/>
                </a:cubicBezTo>
                <a:cubicBezTo>
                  <a:pt x="1072112" y="78001"/>
                  <a:pt x="1072112" y="85019"/>
                  <a:pt x="1072433" y="88210"/>
                </a:cubicBezTo>
                <a:cubicBezTo>
                  <a:pt x="1072433" y="91081"/>
                  <a:pt x="1073394" y="91719"/>
                  <a:pt x="1077241" y="92995"/>
                </a:cubicBezTo>
                <a:cubicBezTo>
                  <a:pt x="1081088" y="94271"/>
                  <a:pt x="1081088" y="94271"/>
                  <a:pt x="1081088" y="96185"/>
                </a:cubicBezTo>
                <a:cubicBezTo>
                  <a:pt x="1081088" y="98418"/>
                  <a:pt x="1081088" y="98418"/>
                  <a:pt x="1081088" y="98418"/>
                </a:cubicBezTo>
                <a:cubicBezTo>
                  <a:pt x="1081088" y="99694"/>
                  <a:pt x="1080767" y="100013"/>
                  <a:pt x="1079806" y="100013"/>
                </a:cubicBezTo>
                <a:cubicBezTo>
                  <a:pt x="1078844" y="100013"/>
                  <a:pt x="1078844" y="100013"/>
                  <a:pt x="1078844" y="100013"/>
                </a:cubicBezTo>
                <a:cubicBezTo>
                  <a:pt x="1075318" y="100013"/>
                  <a:pt x="1069548" y="99694"/>
                  <a:pt x="1064739" y="99694"/>
                </a:cubicBezTo>
                <a:cubicBezTo>
                  <a:pt x="1059931" y="99694"/>
                  <a:pt x="1053520" y="100013"/>
                  <a:pt x="1050314" y="100013"/>
                </a:cubicBezTo>
                <a:cubicBezTo>
                  <a:pt x="1049353" y="100013"/>
                  <a:pt x="1049353" y="100013"/>
                  <a:pt x="1049353" y="100013"/>
                </a:cubicBezTo>
                <a:cubicBezTo>
                  <a:pt x="1048070" y="100013"/>
                  <a:pt x="1047750" y="99694"/>
                  <a:pt x="1047750" y="98418"/>
                </a:cubicBezTo>
                <a:cubicBezTo>
                  <a:pt x="1047750" y="96185"/>
                  <a:pt x="1047750" y="96185"/>
                  <a:pt x="1047750" y="96185"/>
                </a:cubicBezTo>
                <a:cubicBezTo>
                  <a:pt x="1047750" y="94271"/>
                  <a:pt x="1047750" y="94271"/>
                  <a:pt x="1051917" y="92995"/>
                </a:cubicBezTo>
                <a:cubicBezTo>
                  <a:pt x="1056084" y="91719"/>
                  <a:pt x="1056725" y="91081"/>
                  <a:pt x="1057046" y="88210"/>
                </a:cubicBezTo>
                <a:cubicBezTo>
                  <a:pt x="1057046" y="84700"/>
                  <a:pt x="1057046" y="78639"/>
                  <a:pt x="1057046" y="70344"/>
                </a:cubicBezTo>
                <a:lnTo>
                  <a:pt x="1057046" y="59498"/>
                </a:lnTo>
                <a:cubicBezTo>
                  <a:pt x="1057046" y="43547"/>
                  <a:pt x="1057046" y="42590"/>
                  <a:pt x="1051596" y="42271"/>
                </a:cubicBezTo>
                <a:cubicBezTo>
                  <a:pt x="1048711" y="41952"/>
                  <a:pt x="1047750" y="41314"/>
                  <a:pt x="1047750" y="40038"/>
                </a:cubicBezTo>
                <a:cubicBezTo>
                  <a:pt x="1047750" y="37805"/>
                  <a:pt x="1047750" y="37805"/>
                  <a:pt x="1047750" y="37805"/>
                </a:cubicBezTo>
                <a:cubicBezTo>
                  <a:pt x="1047750" y="36209"/>
                  <a:pt x="1048391" y="35890"/>
                  <a:pt x="1049994" y="35571"/>
                </a:cubicBezTo>
                <a:cubicBezTo>
                  <a:pt x="1068907" y="33657"/>
                  <a:pt x="1068907" y="33657"/>
                  <a:pt x="1068907" y="33657"/>
                </a:cubicBezTo>
                <a:cubicBezTo>
                  <a:pt x="1069868" y="33657"/>
                  <a:pt x="1069868" y="33657"/>
                  <a:pt x="1069868" y="33657"/>
                </a:cubicBezTo>
                <a:cubicBezTo>
                  <a:pt x="1070189" y="33338"/>
                  <a:pt x="1070509" y="33338"/>
                  <a:pt x="1070830" y="33338"/>
                </a:cubicBezTo>
                <a:close/>
                <a:moveTo>
                  <a:pt x="1017588" y="33338"/>
                </a:moveTo>
                <a:cubicBezTo>
                  <a:pt x="1022668" y="33338"/>
                  <a:pt x="1028065" y="34295"/>
                  <a:pt x="1030923" y="35571"/>
                </a:cubicBezTo>
                <a:cubicBezTo>
                  <a:pt x="1033145" y="36528"/>
                  <a:pt x="1033780" y="37166"/>
                  <a:pt x="1033780" y="38761"/>
                </a:cubicBezTo>
                <a:cubicBezTo>
                  <a:pt x="1033780" y="39080"/>
                  <a:pt x="1033780" y="39080"/>
                  <a:pt x="1033780" y="39080"/>
                </a:cubicBezTo>
                <a:lnTo>
                  <a:pt x="1032828" y="47055"/>
                </a:lnTo>
                <a:cubicBezTo>
                  <a:pt x="1032510" y="49288"/>
                  <a:pt x="1032510" y="49607"/>
                  <a:pt x="1030923" y="49607"/>
                </a:cubicBezTo>
                <a:cubicBezTo>
                  <a:pt x="1029018" y="49607"/>
                  <a:pt x="1029018" y="49607"/>
                  <a:pt x="1029018" y="49607"/>
                </a:cubicBezTo>
                <a:cubicBezTo>
                  <a:pt x="1027430" y="49607"/>
                  <a:pt x="1027430" y="49607"/>
                  <a:pt x="1026160" y="46098"/>
                </a:cubicBezTo>
                <a:cubicBezTo>
                  <a:pt x="1024890" y="42589"/>
                  <a:pt x="1020763" y="40675"/>
                  <a:pt x="1015048" y="40675"/>
                </a:cubicBezTo>
                <a:cubicBezTo>
                  <a:pt x="1009015" y="40675"/>
                  <a:pt x="1004887" y="44184"/>
                  <a:pt x="1004887" y="49288"/>
                </a:cubicBezTo>
                <a:cubicBezTo>
                  <a:pt x="1004887" y="52796"/>
                  <a:pt x="1006475" y="55348"/>
                  <a:pt x="1011555" y="58219"/>
                </a:cubicBezTo>
                <a:cubicBezTo>
                  <a:pt x="1014730" y="59814"/>
                  <a:pt x="1014730" y="59814"/>
                  <a:pt x="1023303" y="63961"/>
                </a:cubicBezTo>
                <a:cubicBezTo>
                  <a:pt x="1031558" y="67789"/>
                  <a:pt x="1036638" y="74168"/>
                  <a:pt x="1036638" y="81505"/>
                </a:cubicBezTo>
                <a:cubicBezTo>
                  <a:pt x="1036638" y="93308"/>
                  <a:pt x="1025843" y="101601"/>
                  <a:pt x="1009650" y="101601"/>
                </a:cubicBezTo>
                <a:cubicBezTo>
                  <a:pt x="1003300" y="101601"/>
                  <a:pt x="996950" y="100325"/>
                  <a:pt x="992822" y="98092"/>
                </a:cubicBezTo>
                <a:cubicBezTo>
                  <a:pt x="990917" y="97135"/>
                  <a:pt x="990600" y="96497"/>
                  <a:pt x="990600" y="94265"/>
                </a:cubicBezTo>
                <a:cubicBezTo>
                  <a:pt x="991552" y="85333"/>
                  <a:pt x="991552" y="85333"/>
                  <a:pt x="991552" y="85333"/>
                </a:cubicBezTo>
                <a:cubicBezTo>
                  <a:pt x="991552" y="83738"/>
                  <a:pt x="992187" y="82781"/>
                  <a:pt x="993775" y="82781"/>
                </a:cubicBezTo>
                <a:cubicBezTo>
                  <a:pt x="995997" y="82781"/>
                  <a:pt x="995997" y="82781"/>
                  <a:pt x="995997" y="82781"/>
                </a:cubicBezTo>
                <a:cubicBezTo>
                  <a:pt x="997267" y="82781"/>
                  <a:pt x="997585" y="82781"/>
                  <a:pt x="998220" y="86290"/>
                </a:cubicBezTo>
                <a:cubicBezTo>
                  <a:pt x="999490" y="91075"/>
                  <a:pt x="1004887" y="94265"/>
                  <a:pt x="1010920" y="94265"/>
                </a:cubicBezTo>
                <a:cubicBezTo>
                  <a:pt x="1017588" y="94265"/>
                  <a:pt x="1022350" y="90756"/>
                  <a:pt x="1022350" y="85652"/>
                </a:cubicBezTo>
                <a:cubicBezTo>
                  <a:pt x="1022350" y="81505"/>
                  <a:pt x="1020128" y="79591"/>
                  <a:pt x="1013142" y="76082"/>
                </a:cubicBezTo>
                <a:cubicBezTo>
                  <a:pt x="996315" y="68427"/>
                  <a:pt x="992187" y="63961"/>
                  <a:pt x="992187" y="54072"/>
                </a:cubicBezTo>
                <a:cubicBezTo>
                  <a:pt x="992187" y="41313"/>
                  <a:pt x="1001712" y="33338"/>
                  <a:pt x="1017588" y="33338"/>
                </a:cubicBezTo>
                <a:close/>
                <a:moveTo>
                  <a:pt x="950175" y="33338"/>
                </a:moveTo>
                <a:cubicBezTo>
                  <a:pt x="951111" y="33338"/>
                  <a:pt x="951735" y="34295"/>
                  <a:pt x="951735" y="35571"/>
                </a:cubicBezTo>
                <a:cubicBezTo>
                  <a:pt x="951423" y="41633"/>
                  <a:pt x="951423" y="41633"/>
                  <a:pt x="951423" y="41633"/>
                </a:cubicBezTo>
                <a:cubicBezTo>
                  <a:pt x="951423" y="47375"/>
                  <a:pt x="951735" y="48332"/>
                  <a:pt x="952670" y="48332"/>
                </a:cubicBezTo>
                <a:cubicBezTo>
                  <a:pt x="952982" y="48332"/>
                  <a:pt x="954229" y="47375"/>
                  <a:pt x="955165" y="46099"/>
                </a:cubicBezTo>
                <a:cubicBezTo>
                  <a:pt x="957036" y="43866"/>
                  <a:pt x="957036" y="43866"/>
                  <a:pt x="960154" y="40357"/>
                </a:cubicBezTo>
                <a:cubicBezTo>
                  <a:pt x="963584" y="36209"/>
                  <a:pt x="964832" y="35252"/>
                  <a:pt x="968574" y="34295"/>
                </a:cubicBezTo>
                <a:cubicBezTo>
                  <a:pt x="970445" y="33657"/>
                  <a:pt x="972316" y="33338"/>
                  <a:pt x="974810" y="33338"/>
                </a:cubicBezTo>
                <a:cubicBezTo>
                  <a:pt x="977929" y="33338"/>
                  <a:pt x="979488" y="34295"/>
                  <a:pt x="979176" y="36528"/>
                </a:cubicBezTo>
                <a:cubicBezTo>
                  <a:pt x="978864" y="46099"/>
                  <a:pt x="978864" y="46099"/>
                  <a:pt x="978864" y="46099"/>
                </a:cubicBezTo>
                <a:cubicBezTo>
                  <a:pt x="978552" y="48332"/>
                  <a:pt x="977929" y="49289"/>
                  <a:pt x="976993" y="49289"/>
                </a:cubicBezTo>
                <a:cubicBezTo>
                  <a:pt x="976681" y="49289"/>
                  <a:pt x="976369" y="48970"/>
                  <a:pt x="975746" y="48970"/>
                </a:cubicBezTo>
                <a:cubicBezTo>
                  <a:pt x="974187" y="48332"/>
                  <a:pt x="971380" y="48332"/>
                  <a:pt x="968262" y="48332"/>
                </a:cubicBezTo>
                <a:cubicBezTo>
                  <a:pt x="963584" y="48332"/>
                  <a:pt x="960154" y="49608"/>
                  <a:pt x="957659" y="51841"/>
                </a:cubicBezTo>
                <a:cubicBezTo>
                  <a:pt x="954853" y="55032"/>
                  <a:pt x="954229" y="57584"/>
                  <a:pt x="954229" y="70663"/>
                </a:cubicBezTo>
                <a:cubicBezTo>
                  <a:pt x="954229" y="76406"/>
                  <a:pt x="954229" y="76406"/>
                  <a:pt x="954229" y="76406"/>
                </a:cubicBezTo>
                <a:cubicBezTo>
                  <a:pt x="954541" y="85019"/>
                  <a:pt x="954541" y="85019"/>
                  <a:pt x="954541" y="85019"/>
                </a:cubicBezTo>
                <a:cubicBezTo>
                  <a:pt x="954541" y="89486"/>
                  <a:pt x="954853" y="90443"/>
                  <a:pt x="956724" y="91400"/>
                </a:cubicBezTo>
                <a:cubicBezTo>
                  <a:pt x="957659" y="92038"/>
                  <a:pt x="957659" y="92038"/>
                  <a:pt x="963272" y="93314"/>
                </a:cubicBezTo>
                <a:cubicBezTo>
                  <a:pt x="967014" y="94271"/>
                  <a:pt x="967326" y="94271"/>
                  <a:pt x="967326" y="96185"/>
                </a:cubicBezTo>
                <a:cubicBezTo>
                  <a:pt x="967326" y="98099"/>
                  <a:pt x="967326" y="98099"/>
                  <a:pt x="967326" y="98099"/>
                </a:cubicBezTo>
                <a:cubicBezTo>
                  <a:pt x="967326" y="99375"/>
                  <a:pt x="966703" y="100013"/>
                  <a:pt x="965455" y="100013"/>
                </a:cubicBezTo>
                <a:cubicBezTo>
                  <a:pt x="965143" y="100013"/>
                  <a:pt x="965143" y="100013"/>
                  <a:pt x="965143" y="100013"/>
                </a:cubicBezTo>
                <a:cubicBezTo>
                  <a:pt x="961401" y="100013"/>
                  <a:pt x="951111" y="99694"/>
                  <a:pt x="946122" y="99694"/>
                </a:cubicBezTo>
                <a:cubicBezTo>
                  <a:pt x="942068" y="99694"/>
                  <a:pt x="935831" y="100013"/>
                  <a:pt x="933025" y="100013"/>
                </a:cubicBezTo>
                <a:cubicBezTo>
                  <a:pt x="932089" y="100013"/>
                  <a:pt x="932089" y="100013"/>
                  <a:pt x="932089" y="100013"/>
                </a:cubicBezTo>
                <a:cubicBezTo>
                  <a:pt x="931154" y="100013"/>
                  <a:pt x="930530" y="99694"/>
                  <a:pt x="930530" y="98418"/>
                </a:cubicBezTo>
                <a:cubicBezTo>
                  <a:pt x="930530" y="96185"/>
                  <a:pt x="930530" y="96185"/>
                  <a:pt x="930530" y="96185"/>
                </a:cubicBezTo>
                <a:cubicBezTo>
                  <a:pt x="930530" y="94271"/>
                  <a:pt x="930530" y="94271"/>
                  <a:pt x="934584" y="92995"/>
                </a:cubicBezTo>
                <a:cubicBezTo>
                  <a:pt x="938326" y="91719"/>
                  <a:pt x="938949" y="91081"/>
                  <a:pt x="939261" y="88210"/>
                </a:cubicBezTo>
                <a:cubicBezTo>
                  <a:pt x="939261" y="85019"/>
                  <a:pt x="939573" y="78958"/>
                  <a:pt x="939573" y="70344"/>
                </a:cubicBezTo>
                <a:cubicBezTo>
                  <a:pt x="939573" y="65878"/>
                  <a:pt x="939573" y="65878"/>
                  <a:pt x="939573" y="65878"/>
                </a:cubicBezTo>
                <a:cubicBezTo>
                  <a:pt x="939573" y="59179"/>
                  <a:pt x="938638" y="51522"/>
                  <a:pt x="937390" y="48013"/>
                </a:cubicBezTo>
                <a:cubicBezTo>
                  <a:pt x="936143" y="44823"/>
                  <a:pt x="934272" y="43547"/>
                  <a:pt x="930530" y="43547"/>
                </a:cubicBezTo>
                <a:cubicBezTo>
                  <a:pt x="927723" y="43228"/>
                  <a:pt x="927100" y="42909"/>
                  <a:pt x="927100" y="41633"/>
                </a:cubicBezTo>
                <a:lnTo>
                  <a:pt x="927100" y="39400"/>
                </a:lnTo>
                <a:cubicBezTo>
                  <a:pt x="927100" y="37166"/>
                  <a:pt x="927723" y="36847"/>
                  <a:pt x="929594" y="36528"/>
                </a:cubicBezTo>
                <a:cubicBezTo>
                  <a:pt x="947993" y="33657"/>
                  <a:pt x="947993" y="33657"/>
                  <a:pt x="947993" y="33657"/>
                </a:cubicBezTo>
                <a:cubicBezTo>
                  <a:pt x="948928" y="33657"/>
                  <a:pt x="948928" y="33657"/>
                  <a:pt x="948928" y="33657"/>
                </a:cubicBezTo>
                <a:cubicBezTo>
                  <a:pt x="949552" y="33338"/>
                  <a:pt x="949864" y="33338"/>
                  <a:pt x="950175" y="33338"/>
                </a:cubicBezTo>
                <a:close/>
                <a:moveTo>
                  <a:pt x="892445" y="33338"/>
                </a:moveTo>
                <a:cubicBezTo>
                  <a:pt x="907513" y="33338"/>
                  <a:pt x="915988" y="42270"/>
                  <a:pt x="915988" y="57900"/>
                </a:cubicBezTo>
                <a:cubicBezTo>
                  <a:pt x="915988" y="61728"/>
                  <a:pt x="914419" y="62685"/>
                  <a:pt x="909710" y="62685"/>
                </a:cubicBezTo>
                <a:lnTo>
                  <a:pt x="879574" y="62685"/>
                </a:lnTo>
                <a:cubicBezTo>
                  <a:pt x="874865" y="62685"/>
                  <a:pt x="874551" y="63004"/>
                  <a:pt x="874551" y="67470"/>
                </a:cubicBezTo>
                <a:cubicBezTo>
                  <a:pt x="874551" y="80229"/>
                  <a:pt x="882399" y="89799"/>
                  <a:pt x="893700" y="89799"/>
                </a:cubicBezTo>
                <a:cubicBezTo>
                  <a:pt x="899979" y="89799"/>
                  <a:pt x="909082" y="86609"/>
                  <a:pt x="913477" y="82781"/>
                </a:cubicBezTo>
                <a:cubicBezTo>
                  <a:pt x="913791" y="82781"/>
                  <a:pt x="913791" y="82462"/>
                  <a:pt x="913791" y="82462"/>
                </a:cubicBezTo>
                <a:cubicBezTo>
                  <a:pt x="914419" y="82462"/>
                  <a:pt x="914733" y="83100"/>
                  <a:pt x="914733" y="83738"/>
                </a:cubicBezTo>
                <a:cubicBezTo>
                  <a:pt x="914733" y="85652"/>
                  <a:pt x="913477" y="94584"/>
                  <a:pt x="913163" y="95541"/>
                </a:cubicBezTo>
                <a:cubicBezTo>
                  <a:pt x="912849" y="96178"/>
                  <a:pt x="911593" y="97135"/>
                  <a:pt x="907826" y="98411"/>
                </a:cubicBezTo>
                <a:cubicBezTo>
                  <a:pt x="903432" y="100325"/>
                  <a:pt x="897153" y="101601"/>
                  <a:pt x="891817" y="101601"/>
                </a:cubicBezTo>
                <a:cubicBezTo>
                  <a:pt x="872982" y="101601"/>
                  <a:pt x="860425" y="88523"/>
                  <a:pt x="860425" y="69384"/>
                </a:cubicBezTo>
                <a:cubicBezTo>
                  <a:pt x="860425" y="48969"/>
                  <a:pt x="873924" y="33338"/>
                  <a:pt x="892445" y="33338"/>
                </a:cubicBezTo>
                <a:close/>
                <a:moveTo>
                  <a:pt x="792786" y="33338"/>
                </a:moveTo>
                <a:cubicBezTo>
                  <a:pt x="793102" y="33338"/>
                  <a:pt x="793102" y="33338"/>
                  <a:pt x="799106" y="33662"/>
                </a:cubicBezTo>
                <a:cubicBezTo>
                  <a:pt x="800370" y="33985"/>
                  <a:pt x="802581" y="33985"/>
                  <a:pt x="805741" y="33985"/>
                </a:cubicBezTo>
                <a:cubicBezTo>
                  <a:pt x="811744" y="33985"/>
                  <a:pt x="815536" y="33662"/>
                  <a:pt x="819327" y="33338"/>
                </a:cubicBezTo>
                <a:cubicBezTo>
                  <a:pt x="820907" y="33338"/>
                  <a:pt x="820907" y="33338"/>
                  <a:pt x="820907" y="33338"/>
                </a:cubicBezTo>
                <a:cubicBezTo>
                  <a:pt x="822171" y="33338"/>
                  <a:pt x="822803" y="33985"/>
                  <a:pt x="822803" y="35279"/>
                </a:cubicBezTo>
                <a:cubicBezTo>
                  <a:pt x="822803" y="37544"/>
                  <a:pt x="822803" y="37544"/>
                  <a:pt x="822803" y="37544"/>
                </a:cubicBezTo>
                <a:cubicBezTo>
                  <a:pt x="822803" y="39485"/>
                  <a:pt x="822487" y="39485"/>
                  <a:pt x="819011" y="40456"/>
                </a:cubicBezTo>
                <a:cubicBezTo>
                  <a:pt x="815536" y="41426"/>
                  <a:pt x="813956" y="42397"/>
                  <a:pt x="813956" y="44014"/>
                </a:cubicBezTo>
                <a:cubicBezTo>
                  <a:pt x="813956" y="44661"/>
                  <a:pt x="813956" y="45632"/>
                  <a:pt x="814588" y="46926"/>
                </a:cubicBezTo>
                <a:cubicBezTo>
                  <a:pt x="815220" y="48867"/>
                  <a:pt x="815852" y="50808"/>
                  <a:pt x="816168" y="52750"/>
                </a:cubicBezTo>
                <a:cubicBezTo>
                  <a:pt x="819643" y="63426"/>
                  <a:pt x="819643" y="63426"/>
                  <a:pt x="819643" y="63426"/>
                </a:cubicBezTo>
                <a:cubicBezTo>
                  <a:pt x="823435" y="76690"/>
                  <a:pt x="826278" y="85425"/>
                  <a:pt x="826594" y="85425"/>
                </a:cubicBezTo>
                <a:cubicBezTo>
                  <a:pt x="826594" y="85425"/>
                  <a:pt x="826910" y="84455"/>
                  <a:pt x="826910" y="83808"/>
                </a:cubicBezTo>
                <a:cubicBezTo>
                  <a:pt x="827542" y="81866"/>
                  <a:pt x="827542" y="81866"/>
                  <a:pt x="827542" y="81866"/>
                </a:cubicBezTo>
                <a:cubicBezTo>
                  <a:pt x="828806" y="78308"/>
                  <a:pt x="828806" y="78308"/>
                  <a:pt x="828806" y="78308"/>
                </a:cubicBezTo>
                <a:cubicBezTo>
                  <a:pt x="829438" y="76043"/>
                  <a:pt x="830386" y="73455"/>
                  <a:pt x="831018" y="70867"/>
                </a:cubicBezTo>
                <a:cubicBezTo>
                  <a:pt x="834809" y="60191"/>
                  <a:pt x="834809" y="60191"/>
                  <a:pt x="834809" y="60191"/>
                </a:cubicBezTo>
                <a:cubicBezTo>
                  <a:pt x="838917" y="48544"/>
                  <a:pt x="839865" y="44985"/>
                  <a:pt x="839865" y="43367"/>
                </a:cubicBezTo>
                <a:cubicBezTo>
                  <a:pt x="839865" y="41750"/>
                  <a:pt x="837653" y="40456"/>
                  <a:pt x="834493" y="39809"/>
                </a:cubicBezTo>
                <a:cubicBezTo>
                  <a:pt x="832914" y="39162"/>
                  <a:pt x="832598" y="38838"/>
                  <a:pt x="832598" y="37544"/>
                </a:cubicBezTo>
                <a:cubicBezTo>
                  <a:pt x="832598" y="35279"/>
                  <a:pt x="832598" y="35279"/>
                  <a:pt x="832598" y="35279"/>
                </a:cubicBezTo>
                <a:cubicBezTo>
                  <a:pt x="832598" y="33985"/>
                  <a:pt x="833230" y="33338"/>
                  <a:pt x="834177" y="33338"/>
                </a:cubicBezTo>
                <a:cubicBezTo>
                  <a:pt x="834493" y="33338"/>
                  <a:pt x="834809" y="33338"/>
                  <a:pt x="835441" y="33662"/>
                </a:cubicBezTo>
                <a:cubicBezTo>
                  <a:pt x="837021" y="33662"/>
                  <a:pt x="842392" y="33985"/>
                  <a:pt x="844920" y="33985"/>
                </a:cubicBezTo>
                <a:cubicBezTo>
                  <a:pt x="847448" y="33985"/>
                  <a:pt x="850291" y="33662"/>
                  <a:pt x="853135" y="33338"/>
                </a:cubicBezTo>
                <a:cubicBezTo>
                  <a:pt x="854399" y="33338"/>
                  <a:pt x="854399" y="33338"/>
                  <a:pt x="854399" y="33338"/>
                </a:cubicBezTo>
                <a:cubicBezTo>
                  <a:pt x="855347" y="33338"/>
                  <a:pt x="855663" y="33985"/>
                  <a:pt x="855663" y="35279"/>
                </a:cubicBezTo>
                <a:lnTo>
                  <a:pt x="855663" y="37544"/>
                </a:lnTo>
                <a:cubicBezTo>
                  <a:pt x="855663" y="39485"/>
                  <a:pt x="855663" y="39485"/>
                  <a:pt x="853135" y="40132"/>
                </a:cubicBezTo>
                <a:cubicBezTo>
                  <a:pt x="851555" y="41103"/>
                  <a:pt x="850607" y="42397"/>
                  <a:pt x="848712" y="47897"/>
                </a:cubicBezTo>
                <a:cubicBezTo>
                  <a:pt x="847132" y="51779"/>
                  <a:pt x="847132" y="51779"/>
                  <a:pt x="836073" y="79602"/>
                </a:cubicBezTo>
                <a:cubicBezTo>
                  <a:pt x="831966" y="89954"/>
                  <a:pt x="831018" y="92543"/>
                  <a:pt x="830070" y="95131"/>
                </a:cubicBezTo>
                <a:cubicBezTo>
                  <a:pt x="829122" y="98366"/>
                  <a:pt x="829122" y="98366"/>
                  <a:pt x="828490" y="99337"/>
                </a:cubicBezTo>
                <a:cubicBezTo>
                  <a:pt x="828174" y="99984"/>
                  <a:pt x="827542" y="100307"/>
                  <a:pt x="825646" y="100631"/>
                </a:cubicBezTo>
                <a:cubicBezTo>
                  <a:pt x="824699" y="100631"/>
                  <a:pt x="824067" y="100631"/>
                  <a:pt x="819643" y="101601"/>
                </a:cubicBezTo>
                <a:cubicBezTo>
                  <a:pt x="819011" y="101601"/>
                  <a:pt x="818695" y="101601"/>
                  <a:pt x="818063" y="101601"/>
                </a:cubicBezTo>
                <a:cubicBezTo>
                  <a:pt x="816800" y="101601"/>
                  <a:pt x="816800" y="101601"/>
                  <a:pt x="815536" y="97072"/>
                </a:cubicBezTo>
                <a:cubicBezTo>
                  <a:pt x="813640" y="92543"/>
                  <a:pt x="812692" y="89307"/>
                  <a:pt x="806689" y="72808"/>
                </a:cubicBezTo>
                <a:cubicBezTo>
                  <a:pt x="800370" y="55338"/>
                  <a:pt x="798158" y="48544"/>
                  <a:pt x="795946" y="43367"/>
                </a:cubicBezTo>
                <a:cubicBezTo>
                  <a:pt x="794998" y="41103"/>
                  <a:pt x="794682" y="40779"/>
                  <a:pt x="791839" y="39809"/>
                </a:cubicBezTo>
                <a:cubicBezTo>
                  <a:pt x="790891" y="39485"/>
                  <a:pt x="790575" y="38838"/>
                  <a:pt x="790575" y="37544"/>
                </a:cubicBezTo>
                <a:cubicBezTo>
                  <a:pt x="790575" y="35279"/>
                  <a:pt x="790575" y="35279"/>
                  <a:pt x="790575" y="35279"/>
                </a:cubicBezTo>
                <a:cubicBezTo>
                  <a:pt x="790575" y="33985"/>
                  <a:pt x="791207" y="33338"/>
                  <a:pt x="792786" y="33338"/>
                </a:cubicBezTo>
                <a:close/>
                <a:moveTo>
                  <a:pt x="775335" y="33338"/>
                </a:moveTo>
                <a:cubicBezTo>
                  <a:pt x="776605" y="33338"/>
                  <a:pt x="776923" y="34295"/>
                  <a:pt x="776923" y="35890"/>
                </a:cubicBezTo>
                <a:cubicBezTo>
                  <a:pt x="776923" y="36209"/>
                  <a:pt x="776923" y="36209"/>
                  <a:pt x="776923" y="41314"/>
                </a:cubicBezTo>
                <a:cubicBezTo>
                  <a:pt x="776605" y="43547"/>
                  <a:pt x="776605" y="56308"/>
                  <a:pt x="776605" y="63645"/>
                </a:cubicBezTo>
                <a:cubicBezTo>
                  <a:pt x="776605" y="70344"/>
                  <a:pt x="776605" y="70344"/>
                  <a:pt x="776605" y="70344"/>
                </a:cubicBezTo>
                <a:cubicBezTo>
                  <a:pt x="776605" y="78001"/>
                  <a:pt x="776605" y="85019"/>
                  <a:pt x="776923" y="88210"/>
                </a:cubicBezTo>
                <a:cubicBezTo>
                  <a:pt x="777240" y="91081"/>
                  <a:pt x="777875" y="91719"/>
                  <a:pt x="781685" y="92995"/>
                </a:cubicBezTo>
                <a:cubicBezTo>
                  <a:pt x="785495" y="94271"/>
                  <a:pt x="785813" y="94271"/>
                  <a:pt x="785813" y="96185"/>
                </a:cubicBezTo>
                <a:cubicBezTo>
                  <a:pt x="785813" y="98418"/>
                  <a:pt x="785813" y="98418"/>
                  <a:pt x="785813" y="98418"/>
                </a:cubicBezTo>
                <a:cubicBezTo>
                  <a:pt x="785813" y="99694"/>
                  <a:pt x="785178" y="100013"/>
                  <a:pt x="784225" y="100013"/>
                </a:cubicBezTo>
                <a:cubicBezTo>
                  <a:pt x="783273" y="100013"/>
                  <a:pt x="783273" y="100013"/>
                  <a:pt x="783273" y="100013"/>
                </a:cubicBezTo>
                <a:cubicBezTo>
                  <a:pt x="780098" y="100013"/>
                  <a:pt x="774065" y="99694"/>
                  <a:pt x="769303" y="99694"/>
                </a:cubicBezTo>
                <a:cubicBezTo>
                  <a:pt x="764222" y="99694"/>
                  <a:pt x="758190" y="100013"/>
                  <a:pt x="754697" y="100013"/>
                </a:cubicBezTo>
                <a:cubicBezTo>
                  <a:pt x="753745" y="100013"/>
                  <a:pt x="753745" y="100013"/>
                  <a:pt x="753745" y="100013"/>
                </a:cubicBezTo>
                <a:cubicBezTo>
                  <a:pt x="752792" y="100013"/>
                  <a:pt x="752475" y="99694"/>
                  <a:pt x="752475" y="98418"/>
                </a:cubicBezTo>
                <a:cubicBezTo>
                  <a:pt x="752475" y="96185"/>
                  <a:pt x="752475" y="96185"/>
                  <a:pt x="752475" y="96185"/>
                </a:cubicBezTo>
                <a:cubicBezTo>
                  <a:pt x="752475" y="94271"/>
                  <a:pt x="752475" y="94271"/>
                  <a:pt x="756602" y="92995"/>
                </a:cubicBezTo>
                <a:cubicBezTo>
                  <a:pt x="760412" y="91719"/>
                  <a:pt x="761047" y="91081"/>
                  <a:pt x="761365" y="88210"/>
                </a:cubicBezTo>
                <a:cubicBezTo>
                  <a:pt x="761682" y="84700"/>
                  <a:pt x="761682" y="78639"/>
                  <a:pt x="761682" y="70344"/>
                </a:cubicBezTo>
                <a:lnTo>
                  <a:pt x="761682" y="59498"/>
                </a:lnTo>
                <a:cubicBezTo>
                  <a:pt x="761682" y="43547"/>
                  <a:pt x="761365" y="42590"/>
                  <a:pt x="755967" y="42271"/>
                </a:cubicBezTo>
                <a:cubicBezTo>
                  <a:pt x="753110" y="41952"/>
                  <a:pt x="752475" y="41314"/>
                  <a:pt x="752475" y="40038"/>
                </a:cubicBezTo>
                <a:cubicBezTo>
                  <a:pt x="752475" y="37805"/>
                  <a:pt x="752475" y="37805"/>
                  <a:pt x="752475" y="37805"/>
                </a:cubicBezTo>
                <a:cubicBezTo>
                  <a:pt x="752475" y="36209"/>
                  <a:pt x="752792" y="35890"/>
                  <a:pt x="754697" y="35571"/>
                </a:cubicBezTo>
                <a:cubicBezTo>
                  <a:pt x="773113" y="33657"/>
                  <a:pt x="773113" y="33657"/>
                  <a:pt x="773113" y="33657"/>
                </a:cubicBezTo>
                <a:cubicBezTo>
                  <a:pt x="774383" y="33657"/>
                  <a:pt x="774383" y="33657"/>
                  <a:pt x="774383" y="33657"/>
                </a:cubicBezTo>
                <a:cubicBezTo>
                  <a:pt x="774700" y="33338"/>
                  <a:pt x="775018" y="33338"/>
                  <a:pt x="775335" y="33338"/>
                </a:cubicBezTo>
                <a:close/>
                <a:moveTo>
                  <a:pt x="686303" y="33338"/>
                </a:moveTo>
                <a:cubicBezTo>
                  <a:pt x="687263" y="33338"/>
                  <a:pt x="687904" y="34295"/>
                  <a:pt x="688224" y="35890"/>
                </a:cubicBezTo>
                <a:cubicBezTo>
                  <a:pt x="688224" y="37166"/>
                  <a:pt x="688544" y="43228"/>
                  <a:pt x="688544" y="43866"/>
                </a:cubicBezTo>
                <a:cubicBezTo>
                  <a:pt x="688544" y="45461"/>
                  <a:pt x="689184" y="46737"/>
                  <a:pt x="689824" y="46737"/>
                </a:cubicBezTo>
                <a:cubicBezTo>
                  <a:pt x="690144" y="46737"/>
                  <a:pt x="690785" y="46418"/>
                  <a:pt x="691105" y="45780"/>
                </a:cubicBezTo>
                <a:cubicBezTo>
                  <a:pt x="692385" y="44504"/>
                  <a:pt x="692385" y="44504"/>
                  <a:pt x="692385" y="44504"/>
                </a:cubicBezTo>
                <a:cubicBezTo>
                  <a:pt x="694946" y="41952"/>
                  <a:pt x="694946" y="41952"/>
                  <a:pt x="694946" y="41952"/>
                </a:cubicBezTo>
                <a:cubicBezTo>
                  <a:pt x="701348" y="34933"/>
                  <a:pt x="704550" y="33338"/>
                  <a:pt x="712232" y="33338"/>
                </a:cubicBezTo>
                <a:cubicBezTo>
                  <a:pt x="721516" y="33338"/>
                  <a:pt x="728558" y="37166"/>
                  <a:pt x="731119" y="43228"/>
                </a:cubicBezTo>
                <a:cubicBezTo>
                  <a:pt x="732079" y="46418"/>
                  <a:pt x="732079" y="46418"/>
                  <a:pt x="732079" y="65878"/>
                </a:cubicBezTo>
                <a:cubicBezTo>
                  <a:pt x="732079" y="70344"/>
                  <a:pt x="732079" y="70344"/>
                  <a:pt x="732079" y="70344"/>
                </a:cubicBezTo>
                <a:cubicBezTo>
                  <a:pt x="732079" y="78001"/>
                  <a:pt x="732400" y="85657"/>
                  <a:pt x="732400" y="88210"/>
                </a:cubicBezTo>
                <a:cubicBezTo>
                  <a:pt x="732720" y="91081"/>
                  <a:pt x="733360" y="91719"/>
                  <a:pt x="737201" y="92995"/>
                </a:cubicBezTo>
                <a:cubicBezTo>
                  <a:pt x="741363" y="94271"/>
                  <a:pt x="741363" y="94271"/>
                  <a:pt x="741363" y="96185"/>
                </a:cubicBezTo>
                <a:cubicBezTo>
                  <a:pt x="741363" y="98418"/>
                  <a:pt x="741363" y="98418"/>
                  <a:pt x="741363" y="98418"/>
                </a:cubicBezTo>
                <a:cubicBezTo>
                  <a:pt x="741363" y="99694"/>
                  <a:pt x="741043" y="100013"/>
                  <a:pt x="739762" y="100013"/>
                </a:cubicBezTo>
                <a:cubicBezTo>
                  <a:pt x="739122" y="100013"/>
                  <a:pt x="739122" y="100013"/>
                  <a:pt x="739122" y="100013"/>
                </a:cubicBezTo>
                <a:cubicBezTo>
                  <a:pt x="735601" y="100013"/>
                  <a:pt x="729518" y="99694"/>
                  <a:pt x="724717" y="99694"/>
                </a:cubicBezTo>
                <a:cubicBezTo>
                  <a:pt x="719915" y="99694"/>
                  <a:pt x="713833" y="100013"/>
                  <a:pt x="710312" y="100013"/>
                </a:cubicBezTo>
                <a:cubicBezTo>
                  <a:pt x="709351" y="100013"/>
                  <a:pt x="709351" y="100013"/>
                  <a:pt x="709351" y="100013"/>
                </a:cubicBezTo>
                <a:cubicBezTo>
                  <a:pt x="708391" y="100013"/>
                  <a:pt x="708071" y="99694"/>
                  <a:pt x="708071" y="98418"/>
                </a:cubicBezTo>
                <a:cubicBezTo>
                  <a:pt x="708071" y="96185"/>
                  <a:pt x="708071" y="96185"/>
                  <a:pt x="708071" y="96185"/>
                </a:cubicBezTo>
                <a:cubicBezTo>
                  <a:pt x="708071" y="94271"/>
                  <a:pt x="708071" y="94271"/>
                  <a:pt x="711912" y="92995"/>
                </a:cubicBezTo>
                <a:cubicBezTo>
                  <a:pt x="716074" y="91719"/>
                  <a:pt x="716714" y="91081"/>
                  <a:pt x="717034" y="88210"/>
                </a:cubicBezTo>
                <a:cubicBezTo>
                  <a:pt x="717034" y="85338"/>
                  <a:pt x="717354" y="78001"/>
                  <a:pt x="717354" y="70344"/>
                </a:cubicBezTo>
                <a:cubicBezTo>
                  <a:pt x="717354" y="65878"/>
                  <a:pt x="717354" y="65878"/>
                  <a:pt x="717354" y="65878"/>
                </a:cubicBezTo>
                <a:cubicBezTo>
                  <a:pt x="717354" y="57584"/>
                  <a:pt x="716714" y="53755"/>
                  <a:pt x="715754" y="51203"/>
                </a:cubicBezTo>
                <a:cubicBezTo>
                  <a:pt x="714473" y="47375"/>
                  <a:pt x="710952" y="45461"/>
                  <a:pt x="706150" y="45461"/>
                </a:cubicBezTo>
                <a:cubicBezTo>
                  <a:pt x="700708" y="45461"/>
                  <a:pt x="695586" y="48013"/>
                  <a:pt x="692705" y="52160"/>
                </a:cubicBezTo>
                <a:cubicBezTo>
                  <a:pt x="690464" y="55351"/>
                  <a:pt x="689824" y="58222"/>
                  <a:pt x="689824" y="66835"/>
                </a:cubicBezTo>
                <a:cubicBezTo>
                  <a:pt x="689824" y="70344"/>
                  <a:pt x="689824" y="70344"/>
                  <a:pt x="689824" y="70344"/>
                </a:cubicBezTo>
                <a:cubicBezTo>
                  <a:pt x="689824" y="78320"/>
                  <a:pt x="690144" y="85338"/>
                  <a:pt x="690144" y="88210"/>
                </a:cubicBezTo>
                <a:cubicBezTo>
                  <a:pt x="690464" y="91081"/>
                  <a:pt x="691105" y="91719"/>
                  <a:pt x="694946" y="92995"/>
                </a:cubicBezTo>
                <a:cubicBezTo>
                  <a:pt x="698787" y="94271"/>
                  <a:pt x="699108" y="94271"/>
                  <a:pt x="699108" y="96185"/>
                </a:cubicBezTo>
                <a:cubicBezTo>
                  <a:pt x="699108" y="98418"/>
                  <a:pt x="699108" y="98418"/>
                  <a:pt x="699108" y="98418"/>
                </a:cubicBezTo>
                <a:cubicBezTo>
                  <a:pt x="699108" y="99694"/>
                  <a:pt x="698787" y="100013"/>
                  <a:pt x="697507" y="100013"/>
                </a:cubicBezTo>
                <a:cubicBezTo>
                  <a:pt x="696547" y="100013"/>
                  <a:pt x="696547" y="100013"/>
                  <a:pt x="696547" y="100013"/>
                </a:cubicBezTo>
                <a:cubicBezTo>
                  <a:pt x="693345" y="100013"/>
                  <a:pt x="687583" y="99694"/>
                  <a:pt x="682462" y="99694"/>
                </a:cubicBezTo>
                <a:cubicBezTo>
                  <a:pt x="677660" y="99694"/>
                  <a:pt x="670937" y="100013"/>
                  <a:pt x="668056" y="100013"/>
                </a:cubicBezTo>
                <a:cubicBezTo>
                  <a:pt x="667096" y="100013"/>
                  <a:pt x="667096" y="100013"/>
                  <a:pt x="667096" y="100013"/>
                </a:cubicBezTo>
                <a:cubicBezTo>
                  <a:pt x="666136" y="100013"/>
                  <a:pt x="665495" y="99694"/>
                  <a:pt x="665495" y="98418"/>
                </a:cubicBezTo>
                <a:cubicBezTo>
                  <a:pt x="665495" y="96185"/>
                  <a:pt x="665495" y="96185"/>
                  <a:pt x="665495" y="96185"/>
                </a:cubicBezTo>
                <a:cubicBezTo>
                  <a:pt x="665495" y="94271"/>
                  <a:pt x="665816" y="94271"/>
                  <a:pt x="669657" y="92995"/>
                </a:cubicBezTo>
                <a:cubicBezTo>
                  <a:pt x="673498" y="91719"/>
                  <a:pt x="674459" y="91081"/>
                  <a:pt x="674779" y="88210"/>
                </a:cubicBezTo>
                <a:cubicBezTo>
                  <a:pt x="674779" y="85338"/>
                  <a:pt x="674779" y="78320"/>
                  <a:pt x="674779" y="70344"/>
                </a:cubicBezTo>
                <a:cubicBezTo>
                  <a:pt x="674779" y="65559"/>
                  <a:pt x="674779" y="65559"/>
                  <a:pt x="674779" y="65559"/>
                </a:cubicBezTo>
                <a:cubicBezTo>
                  <a:pt x="674779" y="59179"/>
                  <a:pt x="674139" y="48651"/>
                  <a:pt x="673498" y="46418"/>
                </a:cubicBezTo>
                <a:cubicBezTo>
                  <a:pt x="672538" y="44185"/>
                  <a:pt x="671258" y="43228"/>
                  <a:pt x="667416" y="42909"/>
                </a:cubicBezTo>
                <a:cubicBezTo>
                  <a:pt x="664215" y="42590"/>
                  <a:pt x="663575" y="42590"/>
                  <a:pt x="663575" y="41314"/>
                </a:cubicBezTo>
                <a:lnTo>
                  <a:pt x="663575" y="38762"/>
                </a:lnTo>
                <a:cubicBezTo>
                  <a:pt x="663575" y="36528"/>
                  <a:pt x="663895" y="36209"/>
                  <a:pt x="665495" y="35890"/>
                </a:cubicBezTo>
                <a:cubicBezTo>
                  <a:pt x="684062" y="33657"/>
                  <a:pt x="684062" y="33657"/>
                  <a:pt x="684062" y="33657"/>
                </a:cubicBezTo>
                <a:cubicBezTo>
                  <a:pt x="685343" y="33657"/>
                  <a:pt x="685983" y="33338"/>
                  <a:pt x="686303" y="33338"/>
                </a:cubicBezTo>
                <a:close/>
                <a:moveTo>
                  <a:pt x="401220" y="33338"/>
                </a:moveTo>
                <a:cubicBezTo>
                  <a:pt x="402169" y="33338"/>
                  <a:pt x="402485" y="33973"/>
                  <a:pt x="402485" y="34926"/>
                </a:cubicBezTo>
                <a:cubicBezTo>
                  <a:pt x="402485" y="35561"/>
                  <a:pt x="402485" y="36831"/>
                  <a:pt x="402485" y="37783"/>
                </a:cubicBezTo>
                <a:cubicBezTo>
                  <a:pt x="401853" y="44133"/>
                  <a:pt x="401853" y="52706"/>
                  <a:pt x="401853" y="59056"/>
                </a:cubicBezTo>
                <a:cubicBezTo>
                  <a:pt x="401853" y="69216"/>
                  <a:pt x="401853" y="69216"/>
                  <a:pt x="401853" y="69216"/>
                </a:cubicBezTo>
                <a:cubicBezTo>
                  <a:pt x="401853" y="81281"/>
                  <a:pt x="401853" y="83186"/>
                  <a:pt x="404066" y="86044"/>
                </a:cubicBezTo>
                <a:cubicBezTo>
                  <a:pt x="405647" y="88266"/>
                  <a:pt x="408492" y="89536"/>
                  <a:pt x="411970" y="89536"/>
                </a:cubicBezTo>
                <a:cubicBezTo>
                  <a:pt x="417977" y="89536"/>
                  <a:pt x="423667" y="86679"/>
                  <a:pt x="425881" y="81916"/>
                </a:cubicBezTo>
                <a:cubicBezTo>
                  <a:pt x="427461" y="79059"/>
                  <a:pt x="427778" y="75566"/>
                  <a:pt x="427778" y="65723"/>
                </a:cubicBezTo>
                <a:cubicBezTo>
                  <a:pt x="427778" y="59056"/>
                  <a:pt x="427778" y="59056"/>
                  <a:pt x="427778" y="59056"/>
                </a:cubicBezTo>
                <a:cubicBezTo>
                  <a:pt x="427778" y="53976"/>
                  <a:pt x="427778" y="46991"/>
                  <a:pt x="427461" y="45721"/>
                </a:cubicBezTo>
                <a:cubicBezTo>
                  <a:pt x="426829" y="43498"/>
                  <a:pt x="425564" y="42228"/>
                  <a:pt x="422403" y="41911"/>
                </a:cubicBezTo>
                <a:cubicBezTo>
                  <a:pt x="419241" y="41593"/>
                  <a:pt x="418609" y="41276"/>
                  <a:pt x="418609" y="40006"/>
                </a:cubicBezTo>
                <a:cubicBezTo>
                  <a:pt x="418609" y="37466"/>
                  <a:pt x="418609" y="37466"/>
                  <a:pt x="418609" y="37466"/>
                </a:cubicBezTo>
                <a:cubicBezTo>
                  <a:pt x="418609" y="36196"/>
                  <a:pt x="419241" y="35561"/>
                  <a:pt x="420822" y="35561"/>
                </a:cubicBezTo>
                <a:cubicBezTo>
                  <a:pt x="439475" y="33656"/>
                  <a:pt x="439475" y="33656"/>
                  <a:pt x="439475" y="33656"/>
                </a:cubicBezTo>
                <a:cubicBezTo>
                  <a:pt x="440424" y="33338"/>
                  <a:pt x="441056" y="33338"/>
                  <a:pt x="441688" y="33338"/>
                </a:cubicBezTo>
                <a:cubicBezTo>
                  <a:pt x="442953" y="33338"/>
                  <a:pt x="443269" y="33973"/>
                  <a:pt x="443269" y="34926"/>
                </a:cubicBezTo>
                <a:cubicBezTo>
                  <a:pt x="443269" y="38418"/>
                  <a:pt x="443269" y="38418"/>
                  <a:pt x="443269" y="38418"/>
                </a:cubicBezTo>
                <a:cubicBezTo>
                  <a:pt x="442953" y="41911"/>
                  <a:pt x="442953" y="41911"/>
                  <a:pt x="442953" y="47626"/>
                </a:cubicBezTo>
                <a:cubicBezTo>
                  <a:pt x="442637" y="50166"/>
                  <a:pt x="442637" y="53023"/>
                  <a:pt x="442637" y="56198"/>
                </a:cubicBezTo>
                <a:lnTo>
                  <a:pt x="442637" y="65723"/>
                </a:lnTo>
                <a:cubicBezTo>
                  <a:pt x="442953" y="77789"/>
                  <a:pt x="442953" y="85091"/>
                  <a:pt x="443269" y="87314"/>
                </a:cubicBezTo>
                <a:cubicBezTo>
                  <a:pt x="443902" y="90806"/>
                  <a:pt x="445166" y="91759"/>
                  <a:pt x="449908" y="92394"/>
                </a:cubicBezTo>
                <a:cubicBezTo>
                  <a:pt x="452122" y="92711"/>
                  <a:pt x="452438" y="93029"/>
                  <a:pt x="452438" y="94616"/>
                </a:cubicBezTo>
                <a:cubicBezTo>
                  <a:pt x="452438" y="96521"/>
                  <a:pt x="452438" y="96521"/>
                  <a:pt x="452438" y="96521"/>
                </a:cubicBezTo>
                <a:cubicBezTo>
                  <a:pt x="452438" y="98109"/>
                  <a:pt x="452122" y="98744"/>
                  <a:pt x="450225" y="98744"/>
                </a:cubicBezTo>
                <a:cubicBezTo>
                  <a:pt x="432520" y="101284"/>
                  <a:pt x="432520" y="101284"/>
                  <a:pt x="432520" y="101284"/>
                </a:cubicBezTo>
                <a:cubicBezTo>
                  <a:pt x="431888" y="101284"/>
                  <a:pt x="430939" y="101601"/>
                  <a:pt x="430939" y="101601"/>
                </a:cubicBezTo>
                <a:cubicBezTo>
                  <a:pt x="429358" y="101601"/>
                  <a:pt x="429358" y="101601"/>
                  <a:pt x="428410" y="92394"/>
                </a:cubicBezTo>
                <a:cubicBezTo>
                  <a:pt x="428410" y="90489"/>
                  <a:pt x="427778" y="89536"/>
                  <a:pt x="427145" y="89536"/>
                </a:cubicBezTo>
                <a:cubicBezTo>
                  <a:pt x="426829" y="89536"/>
                  <a:pt x="426197" y="89854"/>
                  <a:pt x="424300" y="91441"/>
                </a:cubicBezTo>
                <a:cubicBezTo>
                  <a:pt x="415764" y="99696"/>
                  <a:pt x="413234" y="101284"/>
                  <a:pt x="405963" y="101284"/>
                </a:cubicBezTo>
                <a:cubicBezTo>
                  <a:pt x="401220" y="101284"/>
                  <a:pt x="396162" y="100014"/>
                  <a:pt x="393000" y="97791"/>
                </a:cubicBezTo>
                <a:cubicBezTo>
                  <a:pt x="388890" y="94934"/>
                  <a:pt x="386993" y="90489"/>
                  <a:pt x="386993" y="83186"/>
                </a:cubicBezTo>
                <a:cubicBezTo>
                  <a:pt x="386993" y="82234"/>
                  <a:pt x="386993" y="80011"/>
                  <a:pt x="386993" y="77471"/>
                </a:cubicBezTo>
                <a:cubicBezTo>
                  <a:pt x="386993" y="70804"/>
                  <a:pt x="386993" y="70804"/>
                  <a:pt x="386993" y="70804"/>
                </a:cubicBezTo>
                <a:cubicBezTo>
                  <a:pt x="386993" y="59373"/>
                  <a:pt x="386993" y="59373"/>
                  <a:pt x="386993" y="59373"/>
                </a:cubicBezTo>
                <a:cubicBezTo>
                  <a:pt x="386993" y="43816"/>
                  <a:pt x="386677" y="42546"/>
                  <a:pt x="381619" y="42228"/>
                </a:cubicBezTo>
                <a:cubicBezTo>
                  <a:pt x="378457" y="41911"/>
                  <a:pt x="377825" y="41276"/>
                  <a:pt x="377825" y="40006"/>
                </a:cubicBezTo>
                <a:cubicBezTo>
                  <a:pt x="377825" y="37783"/>
                  <a:pt x="377825" y="37783"/>
                  <a:pt x="377825" y="37783"/>
                </a:cubicBezTo>
                <a:cubicBezTo>
                  <a:pt x="377825" y="36196"/>
                  <a:pt x="378141" y="35878"/>
                  <a:pt x="380038" y="35561"/>
                </a:cubicBezTo>
                <a:cubicBezTo>
                  <a:pt x="399007" y="33656"/>
                  <a:pt x="399007" y="33656"/>
                  <a:pt x="399007" y="33656"/>
                </a:cubicBezTo>
                <a:cubicBezTo>
                  <a:pt x="400272" y="33656"/>
                  <a:pt x="401220" y="33338"/>
                  <a:pt x="401220" y="33338"/>
                </a:cubicBezTo>
                <a:close/>
                <a:moveTo>
                  <a:pt x="339251" y="33338"/>
                </a:moveTo>
                <a:cubicBezTo>
                  <a:pt x="351695" y="33338"/>
                  <a:pt x="361585" y="38442"/>
                  <a:pt x="366690" y="47374"/>
                </a:cubicBezTo>
                <a:cubicBezTo>
                  <a:pt x="369562" y="52477"/>
                  <a:pt x="371476" y="59176"/>
                  <a:pt x="371476" y="65875"/>
                </a:cubicBezTo>
                <a:cubicBezTo>
                  <a:pt x="371476" y="74806"/>
                  <a:pt x="368286" y="83738"/>
                  <a:pt x="363181" y="90118"/>
                </a:cubicBezTo>
                <a:cubicBezTo>
                  <a:pt x="357119" y="97773"/>
                  <a:pt x="348185" y="101601"/>
                  <a:pt x="337018" y="101601"/>
                </a:cubicBezTo>
                <a:cubicBezTo>
                  <a:pt x="318512" y="101601"/>
                  <a:pt x="306388" y="88842"/>
                  <a:pt x="306388" y="69384"/>
                </a:cubicBezTo>
                <a:cubicBezTo>
                  <a:pt x="306388" y="58857"/>
                  <a:pt x="309579" y="49607"/>
                  <a:pt x="315641" y="43227"/>
                </a:cubicBezTo>
                <a:cubicBezTo>
                  <a:pt x="321703" y="36528"/>
                  <a:pt x="329360" y="33338"/>
                  <a:pt x="339251" y="33338"/>
                </a:cubicBezTo>
                <a:close/>
                <a:moveTo>
                  <a:pt x="115607" y="33338"/>
                </a:moveTo>
                <a:cubicBezTo>
                  <a:pt x="131630" y="33338"/>
                  <a:pt x="139171" y="39454"/>
                  <a:pt x="139171" y="52330"/>
                </a:cubicBezTo>
                <a:cubicBezTo>
                  <a:pt x="138857" y="76793"/>
                  <a:pt x="138857" y="76793"/>
                  <a:pt x="138857" y="76793"/>
                </a:cubicBezTo>
                <a:cubicBezTo>
                  <a:pt x="138857" y="90313"/>
                  <a:pt x="138857" y="90635"/>
                  <a:pt x="140428" y="91922"/>
                </a:cubicBezTo>
                <a:cubicBezTo>
                  <a:pt x="141685" y="92888"/>
                  <a:pt x="142941" y="93210"/>
                  <a:pt x="146083" y="93532"/>
                </a:cubicBezTo>
                <a:cubicBezTo>
                  <a:pt x="148597" y="93853"/>
                  <a:pt x="149225" y="94175"/>
                  <a:pt x="149225" y="95785"/>
                </a:cubicBezTo>
                <a:cubicBezTo>
                  <a:pt x="149225" y="98038"/>
                  <a:pt x="149225" y="98038"/>
                  <a:pt x="149225" y="98038"/>
                </a:cubicBezTo>
                <a:cubicBezTo>
                  <a:pt x="149225" y="99647"/>
                  <a:pt x="148911" y="99647"/>
                  <a:pt x="146712" y="100291"/>
                </a:cubicBezTo>
                <a:cubicBezTo>
                  <a:pt x="131316" y="102866"/>
                  <a:pt x="131316" y="102866"/>
                  <a:pt x="131316" y="102866"/>
                </a:cubicBezTo>
                <a:cubicBezTo>
                  <a:pt x="130688" y="103188"/>
                  <a:pt x="129431" y="103188"/>
                  <a:pt x="128489" y="103188"/>
                </a:cubicBezTo>
                <a:cubicBezTo>
                  <a:pt x="127232" y="103188"/>
                  <a:pt x="126603" y="102544"/>
                  <a:pt x="126289" y="101257"/>
                </a:cubicBezTo>
                <a:cubicBezTo>
                  <a:pt x="125975" y="100291"/>
                  <a:pt x="125661" y="97072"/>
                  <a:pt x="125661" y="95785"/>
                </a:cubicBezTo>
                <a:cubicBezTo>
                  <a:pt x="125661" y="93532"/>
                  <a:pt x="125347" y="92244"/>
                  <a:pt x="124718" y="92244"/>
                </a:cubicBezTo>
                <a:cubicBezTo>
                  <a:pt x="124718" y="92244"/>
                  <a:pt x="124404" y="92566"/>
                  <a:pt x="124090" y="92888"/>
                </a:cubicBezTo>
                <a:cubicBezTo>
                  <a:pt x="123147" y="93853"/>
                  <a:pt x="117806" y="97716"/>
                  <a:pt x="116235" y="98682"/>
                </a:cubicBezTo>
                <a:cubicBezTo>
                  <a:pt x="112779" y="100935"/>
                  <a:pt x="108066" y="102223"/>
                  <a:pt x="103353" y="102223"/>
                </a:cubicBezTo>
                <a:cubicBezTo>
                  <a:pt x="95498" y="102223"/>
                  <a:pt x="88900" y="94819"/>
                  <a:pt x="88900" y="85162"/>
                </a:cubicBezTo>
                <a:cubicBezTo>
                  <a:pt x="88900" y="80656"/>
                  <a:pt x="90471" y="74862"/>
                  <a:pt x="92042" y="72287"/>
                </a:cubicBezTo>
                <a:cubicBezTo>
                  <a:pt x="93299" y="70999"/>
                  <a:pt x="93299" y="70677"/>
                  <a:pt x="100211" y="69390"/>
                </a:cubicBezTo>
                <a:cubicBezTo>
                  <a:pt x="117178" y="65849"/>
                  <a:pt x="117178" y="65849"/>
                  <a:pt x="117178" y="65849"/>
                </a:cubicBezTo>
                <a:cubicBezTo>
                  <a:pt x="124404" y="64240"/>
                  <a:pt x="125347" y="63596"/>
                  <a:pt x="125347" y="59733"/>
                </a:cubicBezTo>
                <a:cubicBezTo>
                  <a:pt x="125347" y="57158"/>
                  <a:pt x="125347" y="57158"/>
                  <a:pt x="125347" y="57158"/>
                </a:cubicBezTo>
                <a:cubicBezTo>
                  <a:pt x="125347" y="48145"/>
                  <a:pt x="121890" y="44604"/>
                  <a:pt x="113407" y="44604"/>
                </a:cubicBezTo>
                <a:cubicBezTo>
                  <a:pt x="107752" y="44604"/>
                  <a:pt x="100525" y="46858"/>
                  <a:pt x="95498" y="49755"/>
                </a:cubicBezTo>
                <a:cubicBezTo>
                  <a:pt x="94556" y="50398"/>
                  <a:pt x="93927" y="50720"/>
                  <a:pt x="93613" y="50720"/>
                </a:cubicBezTo>
                <a:cubicBezTo>
                  <a:pt x="92985" y="50720"/>
                  <a:pt x="92671" y="50076"/>
                  <a:pt x="92671" y="49111"/>
                </a:cubicBezTo>
                <a:cubicBezTo>
                  <a:pt x="92671" y="48145"/>
                  <a:pt x="92671" y="48145"/>
                  <a:pt x="92671" y="48145"/>
                </a:cubicBezTo>
                <a:lnTo>
                  <a:pt x="93613" y="41385"/>
                </a:lnTo>
                <a:cubicBezTo>
                  <a:pt x="93927" y="37523"/>
                  <a:pt x="94870" y="36557"/>
                  <a:pt x="98954" y="35591"/>
                </a:cubicBezTo>
                <a:cubicBezTo>
                  <a:pt x="103353" y="34304"/>
                  <a:pt x="110580" y="33338"/>
                  <a:pt x="115607" y="33338"/>
                </a:cubicBezTo>
                <a:close/>
                <a:moveTo>
                  <a:pt x="28982" y="15875"/>
                </a:moveTo>
                <a:cubicBezTo>
                  <a:pt x="26052" y="15875"/>
                  <a:pt x="25400" y="16190"/>
                  <a:pt x="25400" y="17761"/>
                </a:cubicBezTo>
                <a:lnTo>
                  <a:pt x="25400" y="20591"/>
                </a:lnTo>
                <a:cubicBezTo>
                  <a:pt x="25400" y="36308"/>
                  <a:pt x="25400" y="36308"/>
                  <a:pt x="25400" y="36308"/>
                </a:cubicBezTo>
                <a:cubicBezTo>
                  <a:pt x="25400" y="41024"/>
                  <a:pt x="25400" y="41024"/>
                  <a:pt x="25400" y="41024"/>
                </a:cubicBezTo>
                <a:cubicBezTo>
                  <a:pt x="25400" y="44796"/>
                  <a:pt x="25400" y="44796"/>
                  <a:pt x="25400" y="44796"/>
                </a:cubicBezTo>
                <a:cubicBezTo>
                  <a:pt x="25400" y="47311"/>
                  <a:pt x="25726" y="47625"/>
                  <a:pt x="28331" y="47625"/>
                </a:cubicBezTo>
                <a:cubicBezTo>
                  <a:pt x="36798" y="47625"/>
                  <a:pt x="42008" y="46682"/>
                  <a:pt x="44939" y="44482"/>
                </a:cubicBezTo>
                <a:cubicBezTo>
                  <a:pt x="48846" y="41338"/>
                  <a:pt x="50800" y="36623"/>
                  <a:pt x="50800" y="31279"/>
                </a:cubicBezTo>
                <a:cubicBezTo>
                  <a:pt x="50800" y="24049"/>
                  <a:pt x="46893" y="18390"/>
                  <a:pt x="40380" y="16818"/>
                </a:cubicBezTo>
                <a:cubicBezTo>
                  <a:pt x="37775" y="16190"/>
                  <a:pt x="33867" y="15875"/>
                  <a:pt x="28982" y="15875"/>
                </a:cubicBezTo>
                <a:close/>
                <a:moveTo>
                  <a:pt x="1279718" y="9525"/>
                </a:moveTo>
                <a:cubicBezTo>
                  <a:pt x="1280365" y="9525"/>
                  <a:pt x="1281012" y="10478"/>
                  <a:pt x="1281012" y="11748"/>
                </a:cubicBezTo>
                <a:cubicBezTo>
                  <a:pt x="1281012" y="12383"/>
                  <a:pt x="1280689" y="13970"/>
                  <a:pt x="1280365" y="15558"/>
                </a:cubicBezTo>
                <a:cubicBezTo>
                  <a:pt x="1280041" y="18733"/>
                  <a:pt x="1279071" y="29845"/>
                  <a:pt x="1279071" y="32385"/>
                </a:cubicBezTo>
                <a:cubicBezTo>
                  <a:pt x="1279071" y="34925"/>
                  <a:pt x="1279718" y="35243"/>
                  <a:pt x="1283601" y="35243"/>
                </a:cubicBezTo>
                <a:cubicBezTo>
                  <a:pt x="1294602" y="35243"/>
                  <a:pt x="1294602" y="35243"/>
                  <a:pt x="1294602" y="35243"/>
                </a:cubicBezTo>
                <a:cubicBezTo>
                  <a:pt x="1297514" y="35243"/>
                  <a:pt x="1299455" y="34925"/>
                  <a:pt x="1301397" y="34925"/>
                </a:cubicBezTo>
                <a:cubicBezTo>
                  <a:pt x="1302044" y="34925"/>
                  <a:pt x="1302044" y="34925"/>
                  <a:pt x="1302044" y="34925"/>
                </a:cubicBezTo>
                <a:cubicBezTo>
                  <a:pt x="1302691" y="34925"/>
                  <a:pt x="1303338" y="35243"/>
                  <a:pt x="1303338" y="35878"/>
                </a:cubicBezTo>
                <a:cubicBezTo>
                  <a:pt x="1303338" y="36830"/>
                  <a:pt x="1302691" y="38100"/>
                  <a:pt x="1301720" y="41910"/>
                </a:cubicBezTo>
                <a:cubicBezTo>
                  <a:pt x="1300750" y="44768"/>
                  <a:pt x="1300103" y="45403"/>
                  <a:pt x="1298161" y="45403"/>
                </a:cubicBezTo>
                <a:cubicBezTo>
                  <a:pt x="1297514" y="45403"/>
                  <a:pt x="1297514" y="45403"/>
                  <a:pt x="1293955" y="45085"/>
                </a:cubicBezTo>
                <a:cubicBezTo>
                  <a:pt x="1292984" y="45085"/>
                  <a:pt x="1291690" y="44768"/>
                  <a:pt x="1289101" y="44768"/>
                </a:cubicBezTo>
                <a:cubicBezTo>
                  <a:pt x="1286189" y="44768"/>
                  <a:pt x="1285219" y="44768"/>
                  <a:pt x="1283924" y="44768"/>
                </a:cubicBezTo>
                <a:cubicBezTo>
                  <a:pt x="1279718" y="44768"/>
                  <a:pt x="1279718" y="44768"/>
                  <a:pt x="1279718" y="50165"/>
                </a:cubicBezTo>
                <a:cubicBezTo>
                  <a:pt x="1279718" y="70803"/>
                  <a:pt x="1279718" y="70803"/>
                  <a:pt x="1279718" y="70803"/>
                </a:cubicBezTo>
                <a:cubicBezTo>
                  <a:pt x="1279718" y="80963"/>
                  <a:pt x="1280041" y="84455"/>
                  <a:pt x="1281336" y="86995"/>
                </a:cubicBezTo>
                <a:cubicBezTo>
                  <a:pt x="1282630" y="89535"/>
                  <a:pt x="1285219" y="90805"/>
                  <a:pt x="1289425" y="90805"/>
                </a:cubicBezTo>
                <a:cubicBezTo>
                  <a:pt x="1292337" y="90805"/>
                  <a:pt x="1295249" y="90170"/>
                  <a:pt x="1300103" y="89218"/>
                </a:cubicBezTo>
                <a:cubicBezTo>
                  <a:pt x="1301073" y="88900"/>
                  <a:pt x="1301720" y="88583"/>
                  <a:pt x="1302044" y="88583"/>
                </a:cubicBezTo>
                <a:cubicBezTo>
                  <a:pt x="1302691" y="88583"/>
                  <a:pt x="1303015" y="89218"/>
                  <a:pt x="1303015" y="89853"/>
                </a:cubicBezTo>
                <a:cubicBezTo>
                  <a:pt x="1303015" y="91758"/>
                  <a:pt x="1301720" y="98108"/>
                  <a:pt x="1301397" y="98425"/>
                </a:cubicBezTo>
                <a:cubicBezTo>
                  <a:pt x="1300426" y="100013"/>
                  <a:pt x="1291043" y="101600"/>
                  <a:pt x="1284895" y="101600"/>
                </a:cubicBezTo>
                <a:cubicBezTo>
                  <a:pt x="1270011" y="101600"/>
                  <a:pt x="1264510" y="97155"/>
                  <a:pt x="1264510" y="85725"/>
                </a:cubicBezTo>
                <a:cubicBezTo>
                  <a:pt x="1264510" y="77788"/>
                  <a:pt x="1264510" y="77788"/>
                  <a:pt x="1264510" y="77788"/>
                </a:cubicBezTo>
                <a:cubicBezTo>
                  <a:pt x="1264834" y="74613"/>
                  <a:pt x="1264834" y="72390"/>
                  <a:pt x="1264834" y="70803"/>
                </a:cubicBezTo>
                <a:lnTo>
                  <a:pt x="1264834" y="52705"/>
                </a:lnTo>
                <a:cubicBezTo>
                  <a:pt x="1264834" y="45085"/>
                  <a:pt x="1264834" y="45085"/>
                  <a:pt x="1261598" y="45085"/>
                </a:cubicBezTo>
                <a:cubicBezTo>
                  <a:pt x="1260951" y="45085"/>
                  <a:pt x="1260951" y="45085"/>
                  <a:pt x="1259010" y="45085"/>
                </a:cubicBezTo>
                <a:cubicBezTo>
                  <a:pt x="1255774" y="45085"/>
                  <a:pt x="1255774" y="45085"/>
                  <a:pt x="1255774" y="45085"/>
                </a:cubicBezTo>
                <a:cubicBezTo>
                  <a:pt x="1254803" y="45403"/>
                  <a:pt x="1253833" y="45403"/>
                  <a:pt x="1253833" y="45403"/>
                </a:cubicBezTo>
                <a:cubicBezTo>
                  <a:pt x="1252862" y="45403"/>
                  <a:pt x="1252538" y="44768"/>
                  <a:pt x="1252538" y="44450"/>
                </a:cubicBezTo>
                <a:cubicBezTo>
                  <a:pt x="1252538" y="44133"/>
                  <a:pt x="1252538" y="43498"/>
                  <a:pt x="1252862" y="42863"/>
                </a:cubicBezTo>
                <a:cubicBezTo>
                  <a:pt x="1254480" y="38418"/>
                  <a:pt x="1254480" y="38418"/>
                  <a:pt x="1254480" y="38418"/>
                </a:cubicBezTo>
                <a:cubicBezTo>
                  <a:pt x="1255450" y="35560"/>
                  <a:pt x="1255774" y="35243"/>
                  <a:pt x="1257068" y="35243"/>
                </a:cubicBezTo>
                <a:cubicBezTo>
                  <a:pt x="1257715" y="35243"/>
                  <a:pt x="1258686" y="35243"/>
                  <a:pt x="1260304" y="35560"/>
                </a:cubicBezTo>
                <a:cubicBezTo>
                  <a:pt x="1260951" y="35560"/>
                  <a:pt x="1261275" y="35560"/>
                  <a:pt x="1261922" y="35560"/>
                </a:cubicBezTo>
                <a:cubicBezTo>
                  <a:pt x="1264187" y="35560"/>
                  <a:pt x="1265157" y="34925"/>
                  <a:pt x="1265157" y="32703"/>
                </a:cubicBezTo>
                <a:cubicBezTo>
                  <a:pt x="1265157" y="32068"/>
                  <a:pt x="1265157" y="27940"/>
                  <a:pt x="1264834" y="24130"/>
                </a:cubicBezTo>
                <a:cubicBezTo>
                  <a:pt x="1264834" y="21908"/>
                  <a:pt x="1264834" y="20003"/>
                  <a:pt x="1264834" y="18415"/>
                </a:cubicBezTo>
                <a:cubicBezTo>
                  <a:pt x="1264834" y="15558"/>
                  <a:pt x="1265481" y="14605"/>
                  <a:pt x="1268393" y="13653"/>
                </a:cubicBezTo>
                <a:cubicBezTo>
                  <a:pt x="1276482" y="10478"/>
                  <a:pt x="1276482" y="10478"/>
                  <a:pt x="1276482" y="10478"/>
                </a:cubicBezTo>
                <a:cubicBezTo>
                  <a:pt x="1279071" y="9525"/>
                  <a:pt x="1279071" y="9525"/>
                  <a:pt x="1279718" y="9525"/>
                </a:cubicBezTo>
                <a:close/>
                <a:moveTo>
                  <a:pt x="1114941" y="9525"/>
                </a:moveTo>
                <a:cubicBezTo>
                  <a:pt x="1115588" y="9525"/>
                  <a:pt x="1116235" y="10478"/>
                  <a:pt x="1116235" y="11748"/>
                </a:cubicBezTo>
                <a:cubicBezTo>
                  <a:pt x="1116235" y="12383"/>
                  <a:pt x="1116235" y="13970"/>
                  <a:pt x="1115912" y="15558"/>
                </a:cubicBezTo>
                <a:cubicBezTo>
                  <a:pt x="1115265" y="18733"/>
                  <a:pt x="1114617" y="29845"/>
                  <a:pt x="1114617" y="32385"/>
                </a:cubicBezTo>
                <a:cubicBezTo>
                  <a:pt x="1114617" y="34925"/>
                  <a:pt x="1115265" y="35243"/>
                  <a:pt x="1118824" y="35243"/>
                </a:cubicBezTo>
                <a:cubicBezTo>
                  <a:pt x="1129825" y="35243"/>
                  <a:pt x="1129825" y="35243"/>
                  <a:pt x="1129825" y="35243"/>
                </a:cubicBezTo>
                <a:cubicBezTo>
                  <a:pt x="1133061" y="35243"/>
                  <a:pt x="1134679" y="34925"/>
                  <a:pt x="1136296" y="34925"/>
                </a:cubicBezTo>
                <a:cubicBezTo>
                  <a:pt x="1137267" y="34925"/>
                  <a:pt x="1137267" y="34925"/>
                  <a:pt x="1137267" y="34925"/>
                </a:cubicBezTo>
                <a:cubicBezTo>
                  <a:pt x="1137914" y="34925"/>
                  <a:pt x="1138238" y="35243"/>
                  <a:pt x="1138238" y="35878"/>
                </a:cubicBezTo>
                <a:cubicBezTo>
                  <a:pt x="1138238" y="36830"/>
                  <a:pt x="1137914" y="38100"/>
                  <a:pt x="1136620" y="41910"/>
                </a:cubicBezTo>
                <a:cubicBezTo>
                  <a:pt x="1135973" y="44768"/>
                  <a:pt x="1135326" y="45403"/>
                  <a:pt x="1133384" y="45403"/>
                </a:cubicBezTo>
                <a:cubicBezTo>
                  <a:pt x="1132737" y="45403"/>
                  <a:pt x="1132737" y="45403"/>
                  <a:pt x="1129501" y="45085"/>
                </a:cubicBezTo>
                <a:cubicBezTo>
                  <a:pt x="1128531" y="45085"/>
                  <a:pt x="1126913" y="44768"/>
                  <a:pt x="1124324" y="44768"/>
                </a:cubicBezTo>
                <a:cubicBezTo>
                  <a:pt x="1121412" y="44768"/>
                  <a:pt x="1120442" y="44768"/>
                  <a:pt x="1119471" y="44768"/>
                </a:cubicBezTo>
                <a:cubicBezTo>
                  <a:pt x="1115265" y="44768"/>
                  <a:pt x="1115265" y="44768"/>
                  <a:pt x="1115265" y="50165"/>
                </a:cubicBezTo>
                <a:cubicBezTo>
                  <a:pt x="1115265" y="70803"/>
                  <a:pt x="1115265" y="70803"/>
                  <a:pt x="1115265" y="70803"/>
                </a:cubicBezTo>
                <a:cubicBezTo>
                  <a:pt x="1115265" y="80963"/>
                  <a:pt x="1115265" y="84455"/>
                  <a:pt x="1116559" y="86995"/>
                </a:cubicBezTo>
                <a:cubicBezTo>
                  <a:pt x="1117853" y="89535"/>
                  <a:pt x="1120442" y="90805"/>
                  <a:pt x="1124648" y="90805"/>
                </a:cubicBezTo>
                <a:cubicBezTo>
                  <a:pt x="1127560" y="90805"/>
                  <a:pt x="1130796" y="90170"/>
                  <a:pt x="1135326" y="89218"/>
                </a:cubicBezTo>
                <a:cubicBezTo>
                  <a:pt x="1136296" y="88900"/>
                  <a:pt x="1136943" y="88583"/>
                  <a:pt x="1136943" y="88583"/>
                </a:cubicBezTo>
                <a:cubicBezTo>
                  <a:pt x="1137914" y="88583"/>
                  <a:pt x="1137914" y="89218"/>
                  <a:pt x="1137914" y="89853"/>
                </a:cubicBezTo>
                <a:cubicBezTo>
                  <a:pt x="1137914" y="91758"/>
                  <a:pt x="1136943" y="98108"/>
                  <a:pt x="1136620" y="98425"/>
                </a:cubicBezTo>
                <a:cubicBezTo>
                  <a:pt x="1135649" y="100013"/>
                  <a:pt x="1126589" y="101600"/>
                  <a:pt x="1120442" y="101600"/>
                </a:cubicBezTo>
                <a:cubicBezTo>
                  <a:pt x="1105234" y="101600"/>
                  <a:pt x="1099410" y="97155"/>
                  <a:pt x="1099410" y="85725"/>
                </a:cubicBezTo>
                <a:cubicBezTo>
                  <a:pt x="1099733" y="77788"/>
                  <a:pt x="1099733" y="77788"/>
                  <a:pt x="1099733" y="77788"/>
                </a:cubicBezTo>
                <a:cubicBezTo>
                  <a:pt x="1099733" y="74613"/>
                  <a:pt x="1100057" y="72390"/>
                  <a:pt x="1100057" y="70803"/>
                </a:cubicBezTo>
                <a:lnTo>
                  <a:pt x="1100057" y="52705"/>
                </a:lnTo>
                <a:cubicBezTo>
                  <a:pt x="1099733" y="45085"/>
                  <a:pt x="1099733" y="45085"/>
                  <a:pt x="1096498" y="45085"/>
                </a:cubicBezTo>
                <a:cubicBezTo>
                  <a:pt x="1096174" y="45085"/>
                  <a:pt x="1096174" y="45085"/>
                  <a:pt x="1094233" y="45085"/>
                </a:cubicBezTo>
                <a:cubicBezTo>
                  <a:pt x="1090673" y="45085"/>
                  <a:pt x="1090673" y="45085"/>
                  <a:pt x="1090673" y="45085"/>
                </a:cubicBezTo>
                <a:cubicBezTo>
                  <a:pt x="1089703" y="45403"/>
                  <a:pt x="1089056" y="45403"/>
                  <a:pt x="1088732" y="45403"/>
                </a:cubicBezTo>
                <a:cubicBezTo>
                  <a:pt x="1088085" y="45403"/>
                  <a:pt x="1087438" y="44768"/>
                  <a:pt x="1087438" y="44450"/>
                </a:cubicBezTo>
                <a:cubicBezTo>
                  <a:pt x="1087438" y="44133"/>
                  <a:pt x="1087761" y="43498"/>
                  <a:pt x="1088085" y="42863"/>
                </a:cubicBezTo>
                <a:cubicBezTo>
                  <a:pt x="1089703" y="38418"/>
                  <a:pt x="1089703" y="38418"/>
                  <a:pt x="1089703" y="38418"/>
                </a:cubicBezTo>
                <a:cubicBezTo>
                  <a:pt x="1090673" y="35560"/>
                  <a:pt x="1090997" y="35243"/>
                  <a:pt x="1092291" y="35243"/>
                </a:cubicBezTo>
                <a:cubicBezTo>
                  <a:pt x="1092615" y="35243"/>
                  <a:pt x="1093909" y="35243"/>
                  <a:pt x="1095527" y="35560"/>
                </a:cubicBezTo>
                <a:cubicBezTo>
                  <a:pt x="1095850" y="35560"/>
                  <a:pt x="1096498" y="35560"/>
                  <a:pt x="1097145" y="35560"/>
                </a:cubicBezTo>
                <a:cubicBezTo>
                  <a:pt x="1099410" y="35560"/>
                  <a:pt x="1100380" y="34925"/>
                  <a:pt x="1100380" y="32703"/>
                </a:cubicBezTo>
                <a:cubicBezTo>
                  <a:pt x="1100380" y="32068"/>
                  <a:pt x="1100057" y="27940"/>
                  <a:pt x="1100057" y="24130"/>
                </a:cubicBezTo>
                <a:cubicBezTo>
                  <a:pt x="1099733" y="21908"/>
                  <a:pt x="1099733" y="20003"/>
                  <a:pt x="1099733" y="18415"/>
                </a:cubicBezTo>
                <a:cubicBezTo>
                  <a:pt x="1099733" y="15558"/>
                  <a:pt x="1100704" y="14605"/>
                  <a:pt x="1103616" y="13653"/>
                </a:cubicBezTo>
                <a:cubicBezTo>
                  <a:pt x="1111705" y="10478"/>
                  <a:pt x="1111705" y="10478"/>
                  <a:pt x="1111705" y="10478"/>
                </a:cubicBezTo>
                <a:cubicBezTo>
                  <a:pt x="1114617" y="9525"/>
                  <a:pt x="1114617" y="9525"/>
                  <a:pt x="1114941" y="9525"/>
                </a:cubicBezTo>
                <a:close/>
                <a:moveTo>
                  <a:pt x="1228577" y="6350"/>
                </a:moveTo>
                <a:cubicBezTo>
                  <a:pt x="1234382" y="6350"/>
                  <a:pt x="1238251" y="9606"/>
                  <a:pt x="1238251" y="14638"/>
                </a:cubicBezTo>
                <a:cubicBezTo>
                  <a:pt x="1238251" y="19965"/>
                  <a:pt x="1233737" y="23813"/>
                  <a:pt x="1227932" y="23813"/>
                </a:cubicBezTo>
                <a:cubicBezTo>
                  <a:pt x="1222128" y="23813"/>
                  <a:pt x="1217613" y="19965"/>
                  <a:pt x="1217613" y="14934"/>
                </a:cubicBezTo>
                <a:cubicBezTo>
                  <a:pt x="1217613" y="9606"/>
                  <a:pt x="1222128" y="6350"/>
                  <a:pt x="1228577" y="6350"/>
                </a:cubicBezTo>
                <a:close/>
                <a:moveTo>
                  <a:pt x="1063477" y="6350"/>
                </a:moveTo>
                <a:cubicBezTo>
                  <a:pt x="1068959" y="6350"/>
                  <a:pt x="1073151" y="9606"/>
                  <a:pt x="1073151" y="14638"/>
                </a:cubicBezTo>
                <a:cubicBezTo>
                  <a:pt x="1073151" y="19965"/>
                  <a:pt x="1068636" y="23813"/>
                  <a:pt x="1062832" y="23813"/>
                </a:cubicBezTo>
                <a:cubicBezTo>
                  <a:pt x="1057350" y="23813"/>
                  <a:pt x="1052513" y="19965"/>
                  <a:pt x="1052513" y="14934"/>
                </a:cubicBezTo>
                <a:cubicBezTo>
                  <a:pt x="1052513" y="9606"/>
                  <a:pt x="1057027" y="6350"/>
                  <a:pt x="1063477" y="6350"/>
                </a:cubicBezTo>
                <a:close/>
                <a:moveTo>
                  <a:pt x="767879" y="6350"/>
                </a:moveTo>
                <a:cubicBezTo>
                  <a:pt x="773684" y="6350"/>
                  <a:pt x="777876" y="9606"/>
                  <a:pt x="777876" y="14638"/>
                </a:cubicBezTo>
                <a:cubicBezTo>
                  <a:pt x="777876" y="19965"/>
                  <a:pt x="773361" y="23813"/>
                  <a:pt x="767557" y="23813"/>
                </a:cubicBezTo>
                <a:cubicBezTo>
                  <a:pt x="761752" y="23813"/>
                  <a:pt x="757238" y="19965"/>
                  <a:pt x="757238" y="14934"/>
                </a:cubicBezTo>
                <a:cubicBezTo>
                  <a:pt x="757238" y="9606"/>
                  <a:pt x="761430" y="6350"/>
                  <a:pt x="767879" y="6350"/>
                </a:cubicBezTo>
                <a:close/>
                <a:moveTo>
                  <a:pt x="570243" y="6350"/>
                </a:moveTo>
                <a:cubicBezTo>
                  <a:pt x="570882" y="6350"/>
                  <a:pt x="573440" y="6350"/>
                  <a:pt x="575358" y="6669"/>
                </a:cubicBezTo>
                <a:cubicBezTo>
                  <a:pt x="577916" y="6669"/>
                  <a:pt x="581752" y="6987"/>
                  <a:pt x="585589" y="6987"/>
                </a:cubicBezTo>
                <a:cubicBezTo>
                  <a:pt x="590384" y="6987"/>
                  <a:pt x="593901" y="6669"/>
                  <a:pt x="596459" y="6669"/>
                </a:cubicBezTo>
                <a:cubicBezTo>
                  <a:pt x="598377" y="6350"/>
                  <a:pt x="600615" y="6350"/>
                  <a:pt x="601254" y="6350"/>
                </a:cubicBezTo>
                <a:cubicBezTo>
                  <a:pt x="602533" y="6350"/>
                  <a:pt x="603173" y="6987"/>
                  <a:pt x="603173" y="8262"/>
                </a:cubicBezTo>
                <a:cubicBezTo>
                  <a:pt x="603173" y="11129"/>
                  <a:pt x="603173" y="11129"/>
                  <a:pt x="603173" y="11129"/>
                </a:cubicBezTo>
                <a:cubicBezTo>
                  <a:pt x="603173" y="13040"/>
                  <a:pt x="602533" y="13359"/>
                  <a:pt x="599656" y="13996"/>
                </a:cubicBezTo>
                <a:cubicBezTo>
                  <a:pt x="595500" y="15270"/>
                  <a:pt x="594541" y="16226"/>
                  <a:pt x="594541" y="19411"/>
                </a:cubicBezTo>
                <a:cubicBezTo>
                  <a:pt x="594221" y="23871"/>
                  <a:pt x="594221" y="35658"/>
                  <a:pt x="594221" y="42666"/>
                </a:cubicBezTo>
                <a:cubicBezTo>
                  <a:pt x="594221" y="56683"/>
                  <a:pt x="594221" y="56683"/>
                  <a:pt x="594221" y="56683"/>
                </a:cubicBezTo>
                <a:cubicBezTo>
                  <a:pt x="594221" y="71974"/>
                  <a:pt x="594860" y="77708"/>
                  <a:pt x="597098" y="81849"/>
                </a:cubicBezTo>
                <a:cubicBezTo>
                  <a:pt x="600295" y="88221"/>
                  <a:pt x="607648" y="92043"/>
                  <a:pt x="616920" y="92043"/>
                </a:cubicBezTo>
                <a:cubicBezTo>
                  <a:pt x="627790" y="92043"/>
                  <a:pt x="635463" y="87584"/>
                  <a:pt x="638340" y="79301"/>
                </a:cubicBezTo>
                <a:cubicBezTo>
                  <a:pt x="640258" y="74204"/>
                  <a:pt x="640258" y="72611"/>
                  <a:pt x="640258" y="56046"/>
                </a:cubicBezTo>
                <a:cubicBezTo>
                  <a:pt x="640258" y="42666"/>
                  <a:pt x="640258" y="42666"/>
                  <a:pt x="640258" y="42666"/>
                </a:cubicBezTo>
                <a:cubicBezTo>
                  <a:pt x="640258" y="34702"/>
                  <a:pt x="640258" y="24508"/>
                  <a:pt x="639939" y="19411"/>
                </a:cubicBezTo>
                <a:cubicBezTo>
                  <a:pt x="639939" y="16226"/>
                  <a:pt x="638980" y="15270"/>
                  <a:pt x="634504" y="13996"/>
                </a:cubicBezTo>
                <a:cubicBezTo>
                  <a:pt x="631626" y="13359"/>
                  <a:pt x="630987" y="13040"/>
                  <a:pt x="630987" y="11129"/>
                </a:cubicBezTo>
                <a:cubicBezTo>
                  <a:pt x="630987" y="8262"/>
                  <a:pt x="630987" y="8262"/>
                  <a:pt x="630987" y="8262"/>
                </a:cubicBezTo>
                <a:cubicBezTo>
                  <a:pt x="630987" y="6987"/>
                  <a:pt x="631307" y="6350"/>
                  <a:pt x="632585" y="6350"/>
                </a:cubicBezTo>
                <a:cubicBezTo>
                  <a:pt x="633545" y="6350"/>
                  <a:pt x="635782" y="6350"/>
                  <a:pt x="638020" y="6669"/>
                </a:cubicBezTo>
                <a:cubicBezTo>
                  <a:pt x="640578" y="6669"/>
                  <a:pt x="643136" y="6987"/>
                  <a:pt x="645374" y="6987"/>
                </a:cubicBezTo>
                <a:cubicBezTo>
                  <a:pt x="648251" y="6987"/>
                  <a:pt x="650809" y="6669"/>
                  <a:pt x="653366" y="6669"/>
                </a:cubicBezTo>
                <a:cubicBezTo>
                  <a:pt x="655604" y="6350"/>
                  <a:pt x="657842" y="6350"/>
                  <a:pt x="658801" y="6350"/>
                </a:cubicBezTo>
                <a:cubicBezTo>
                  <a:pt x="660080" y="6350"/>
                  <a:pt x="660400" y="6987"/>
                  <a:pt x="660400" y="8262"/>
                </a:cubicBezTo>
                <a:cubicBezTo>
                  <a:pt x="660400" y="11129"/>
                  <a:pt x="660400" y="11129"/>
                  <a:pt x="660400" y="11129"/>
                </a:cubicBezTo>
                <a:cubicBezTo>
                  <a:pt x="660400" y="13040"/>
                  <a:pt x="659760" y="13359"/>
                  <a:pt x="656883" y="13996"/>
                </a:cubicBezTo>
                <a:cubicBezTo>
                  <a:pt x="652407" y="15270"/>
                  <a:pt x="651448" y="16226"/>
                  <a:pt x="651448" y="19411"/>
                </a:cubicBezTo>
                <a:cubicBezTo>
                  <a:pt x="651128" y="23871"/>
                  <a:pt x="651128" y="35339"/>
                  <a:pt x="651128" y="42666"/>
                </a:cubicBezTo>
                <a:cubicBezTo>
                  <a:pt x="651128" y="55409"/>
                  <a:pt x="651128" y="55409"/>
                  <a:pt x="651128" y="55409"/>
                </a:cubicBezTo>
                <a:cubicBezTo>
                  <a:pt x="651128" y="71018"/>
                  <a:pt x="650809" y="74841"/>
                  <a:pt x="649849" y="79301"/>
                </a:cubicBezTo>
                <a:cubicBezTo>
                  <a:pt x="646333" y="93955"/>
                  <a:pt x="633864" y="101600"/>
                  <a:pt x="613403" y="101600"/>
                </a:cubicBezTo>
                <a:cubicBezTo>
                  <a:pt x="597418" y="101600"/>
                  <a:pt x="586228" y="96503"/>
                  <a:pt x="581113" y="86946"/>
                </a:cubicBezTo>
                <a:cubicBezTo>
                  <a:pt x="578555" y="81212"/>
                  <a:pt x="577596" y="75160"/>
                  <a:pt x="577596" y="56046"/>
                </a:cubicBezTo>
                <a:lnTo>
                  <a:pt x="577596" y="42666"/>
                </a:lnTo>
                <a:cubicBezTo>
                  <a:pt x="577596" y="34384"/>
                  <a:pt x="577596" y="24827"/>
                  <a:pt x="577596" y="19411"/>
                </a:cubicBezTo>
                <a:cubicBezTo>
                  <a:pt x="577276" y="16226"/>
                  <a:pt x="576317" y="15270"/>
                  <a:pt x="571842" y="13996"/>
                </a:cubicBezTo>
                <a:cubicBezTo>
                  <a:pt x="568964" y="13359"/>
                  <a:pt x="568325" y="13040"/>
                  <a:pt x="568325" y="11129"/>
                </a:cubicBezTo>
                <a:cubicBezTo>
                  <a:pt x="568325" y="8262"/>
                  <a:pt x="568325" y="8262"/>
                  <a:pt x="568325" y="8262"/>
                </a:cubicBezTo>
                <a:cubicBezTo>
                  <a:pt x="568325" y="6987"/>
                  <a:pt x="568964" y="6350"/>
                  <a:pt x="570243" y="6350"/>
                </a:cubicBezTo>
                <a:close/>
                <a:moveTo>
                  <a:pt x="1569" y="6350"/>
                </a:moveTo>
                <a:cubicBezTo>
                  <a:pt x="2824" y="6350"/>
                  <a:pt x="4706" y="6350"/>
                  <a:pt x="6902" y="6669"/>
                </a:cubicBezTo>
                <a:cubicBezTo>
                  <a:pt x="9412" y="6669"/>
                  <a:pt x="12236" y="6987"/>
                  <a:pt x="16314" y="6987"/>
                </a:cubicBezTo>
                <a:cubicBezTo>
                  <a:pt x="22903" y="6987"/>
                  <a:pt x="22903" y="6987"/>
                  <a:pt x="34511" y="6350"/>
                </a:cubicBezTo>
                <a:cubicBezTo>
                  <a:pt x="37335" y="6350"/>
                  <a:pt x="39531" y="6350"/>
                  <a:pt x="41727" y="6350"/>
                </a:cubicBezTo>
                <a:cubicBezTo>
                  <a:pt x="50512" y="6350"/>
                  <a:pt x="56473" y="8262"/>
                  <a:pt x="60865" y="13040"/>
                </a:cubicBezTo>
                <a:cubicBezTo>
                  <a:pt x="64630" y="17182"/>
                  <a:pt x="67140" y="23235"/>
                  <a:pt x="67140" y="29288"/>
                </a:cubicBezTo>
                <a:cubicBezTo>
                  <a:pt x="67140" y="39483"/>
                  <a:pt x="60865" y="48722"/>
                  <a:pt x="52708" y="51270"/>
                </a:cubicBezTo>
                <a:cubicBezTo>
                  <a:pt x="49884" y="51907"/>
                  <a:pt x="49570" y="52226"/>
                  <a:pt x="49570" y="52863"/>
                </a:cubicBezTo>
                <a:cubicBezTo>
                  <a:pt x="49570" y="52863"/>
                  <a:pt x="49570" y="53182"/>
                  <a:pt x="49884" y="53500"/>
                </a:cubicBezTo>
                <a:cubicBezTo>
                  <a:pt x="50825" y="55093"/>
                  <a:pt x="51767" y="56368"/>
                  <a:pt x="52080" y="57642"/>
                </a:cubicBezTo>
                <a:cubicBezTo>
                  <a:pt x="54904" y="64014"/>
                  <a:pt x="63375" y="79305"/>
                  <a:pt x="67767" y="85358"/>
                </a:cubicBezTo>
                <a:cubicBezTo>
                  <a:pt x="71218" y="90456"/>
                  <a:pt x="73101" y="92049"/>
                  <a:pt x="76865" y="93004"/>
                </a:cubicBezTo>
                <a:cubicBezTo>
                  <a:pt x="79375" y="93642"/>
                  <a:pt x="79375" y="93642"/>
                  <a:pt x="79375" y="95872"/>
                </a:cubicBezTo>
                <a:cubicBezTo>
                  <a:pt x="79375" y="98102"/>
                  <a:pt x="79375" y="98102"/>
                  <a:pt x="79375" y="98102"/>
                </a:cubicBezTo>
                <a:cubicBezTo>
                  <a:pt x="79375" y="99376"/>
                  <a:pt x="78748" y="100013"/>
                  <a:pt x="77493" y="100013"/>
                </a:cubicBezTo>
                <a:cubicBezTo>
                  <a:pt x="76238" y="100013"/>
                  <a:pt x="76238" y="100013"/>
                  <a:pt x="76238" y="100013"/>
                </a:cubicBezTo>
                <a:cubicBezTo>
                  <a:pt x="73414" y="100013"/>
                  <a:pt x="69022" y="100013"/>
                  <a:pt x="65885" y="100013"/>
                </a:cubicBezTo>
                <a:cubicBezTo>
                  <a:pt x="64002" y="100013"/>
                  <a:pt x="61179" y="100013"/>
                  <a:pt x="58355" y="100013"/>
                </a:cubicBezTo>
                <a:cubicBezTo>
                  <a:pt x="56473" y="100013"/>
                  <a:pt x="56473" y="100013"/>
                  <a:pt x="56473" y="100013"/>
                </a:cubicBezTo>
                <a:cubicBezTo>
                  <a:pt x="53963" y="100013"/>
                  <a:pt x="53963" y="100013"/>
                  <a:pt x="50825" y="92049"/>
                </a:cubicBezTo>
                <a:cubicBezTo>
                  <a:pt x="49570" y="89181"/>
                  <a:pt x="40786" y="70385"/>
                  <a:pt x="36394" y="60509"/>
                </a:cubicBezTo>
                <a:cubicBezTo>
                  <a:pt x="34197" y="55730"/>
                  <a:pt x="33570" y="55412"/>
                  <a:pt x="30433" y="55412"/>
                </a:cubicBezTo>
                <a:cubicBezTo>
                  <a:pt x="29805" y="55412"/>
                  <a:pt x="29805" y="55412"/>
                  <a:pt x="29805" y="55412"/>
                </a:cubicBezTo>
                <a:cubicBezTo>
                  <a:pt x="29178" y="55412"/>
                  <a:pt x="28864" y="55412"/>
                  <a:pt x="28864" y="55412"/>
                </a:cubicBezTo>
                <a:cubicBezTo>
                  <a:pt x="26668" y="55412"/>
                  <a:pt x="26668" y="55412"/>
                  <a:pt x="26668" y="55412"/>
                </a:cubicBezTo>
                <a:cubicBezTo>
                  <a:pt x="26040" y="55412"/>
                  <a:pt x="25413" y="56368"/>
                  <a:pt x="25413" y="57642"/>
                </a:cubicBezTo>
                <a:lnTo>
                  <a:pt x="25413" y="64014"/>
                </a:lnTo>
                <a:cubicBezTo>
                  <a:pt x="25413" y="71022"/>
                  <a:pt x="25413" y="82491"/>
                  <a:pt x="25727" y="86951"/>
                </a:cubicBezTo>
                <a:cubicBezTo>
                  <a:pt x="25727" y="90137"/>
                  <a:pt x="26668" y="91093"/>
                  <a:pt x="31060" y="92367"/>
                </a:cubicBezTo>
                <a:cubicBezTo>
                  <a:pt x="33884" y="93004"/>
                  <a:pt x="34197" y="93323"/>
                  <a:pt x="34197" y="95235"/>
                </a:cubicBezTo>
                <a:cubicBezTo>
                  <a:pt x="34197" y="98102"/>
                  <a:pt x="34197" y="98102"/>
                  <a:pt x="34197" y="98102"/>
                </a:cubicBezTo>
                <a:cubicBezTo>
                  <a:pt x="34197" y="99695"/>
                  <a:pt x="33884" y="100013"/>
                  <a:pt x="32629" y="100013"/>
                </a:cubicBezTo>
                <a:cubicBezTo>
                  <a:pt x="31688" y="100013"/>
                  <a:pt x="29805" y="100013"/>
                  <a:pt x="27609" y="100013"/>
                </a:cubicBezTo>
                <a:cubicBezTo>
                  <a:pt x="25099" y="99695"/>
                  <a:pt x="21334" y="99695"/>
                  <a:pt x="17569" y="99695"/>
                </a:cubicBezTo>
                <a:cubicBezTo>
                  <a:pt x="12863" y="99695"/>
                  <a:pt x="9412" y="99695"/>
                  <a:pt x="6902" y="100013"/>
                </a:cubicBezTo>
                <a:cubicBezTo>
                  <a:pt x="4706" y="100013"/>
                  <a:pt x="2510" y="100013"/>
                  <a:pt x="1883" y="100013"/>
                </a:cubicBezTo>
                <a:cubicBezTo>
                  <a:pt x="314" y="100013"/>
                  <a:pt x="0" y="99695"/>
                  <a:pt x="0" y="98102"/>
                </a:cubicBezTo>
                <a:cubicBezTo>
                  <a:pt x="0" y="95235"/>
                  <a:pt x="0" y="95235"/>
                  <a:pt x="0" y="95235"/>
                </a:cubicBezTo>
                <a:cubicBezTo>
                  <a:pt x="0" y="93323"/>
                  <a:pt x="628" y="93004"/>
                  <a:pt x="3451" y="92367"/>
                </a:cubicBezTo>
                <a:cubicBezTo>
                  <a:pt x="7844" y="91093"/>
                  <a:pt x="8785" y="90137"/>
                  <a:pt x="8785" y="86951"/>
                </a:cubicBezTo>
                <a:cubicBezTo>
                  <a:pt x="9099" y="81854"/>
                  <a:pt x="9099" y="72297"/>
                  <a:pt x="9099" y="64014"/>
                </a:cubicBezTo>
                <a:cubicBezTo>
                  <a:pt x="9099" y="42669"/>
                  <a:pt x="9099" y="42669"/>
                  <a:pt x="9099" y="42669"/>
                </a:cubicBezTo>
                <a:cubicBezTo>
                  <a:pt x="9099" y="34385"/>
                  <a:pt x="9099" y="24828"/>
                  <a:pt x="8785" y="19412"/>
                </a:cubicBezTo>
                <a:cubicBezTo>
                  <a:pt x="8785" y="16226"/>
                  <a:pt x="7844" y="15271"/>
                  <a:pt x="3451" y="13996"/>
                </a:cubicBezTo>
                <a:cubicBezTo>
                  <a:pt x="628" y="13359"/>
                  <a:pt x="0" y="13040"/>
                  <a:pt x="0" y="11129"/>
                </a:cubicBezTo>
                <a:cubicBezTo>
                  <a:pt x="0" y="8580"/>
                  <a:pt x="0" y="8580"/>
                  <a:pt x="0" y="8580"/>
                </a:cubicBezTo>
                <a:cubicBezTo>
                  <a:pt x="0" y="6987"/>
                  <a:pt x="314" y="6350"/>
                  <a:pt x="1569" y="6350"/>
                </a:cubicBezTo>
                <a:close/>
                <a:moveTo>
                  <a:pt x="517314" y="0"/>
                </a:moveTo>
                <a:cubicBezTo>
                  <a:pt x="518572" y="0"/>
                  <a:pt x="519201" y="959"/>
                  <a:pt x="519201" y="2556"/>
                </a:cubicBezTo>
                <a:cubicBezTo>
                  <a:pt x="518257" y="42809"/>
                  <a:pt x="518257" y="42809"/>
                  <a:pt x="518257" y="42809"/>
                </a:cubicBezTo>
                <a:cubicBezTo>
                  <a:pt x="518257" y="66769"/>
                  <a:pt x="518257" y="66769"/>
                  <a:pt x="518257" y="66769"/>
                </a:cubicBezTo>
                <a:cubicBezTo>
                  <a:pt x="518257" y="83701"/>
                  <a:pt x="518257" y="88173"/>
                  <a:pt x="519201" y="89771"/>
                </a:cubicBezTo>
                <a:cubicBezTo>
                  <a:pt x="520459" y="92326"/>
                  <a:pt x="521088" y="92965"/>
                  <a:pt x="526751" y="93604"/>
                </a:cubicBezTo>
                <a:cubicBezTo>
                  <a:pt x="528009" y="93604"/>
                  <a:pt x="528638" y="93924"/>
                  <a:pt x="528638" y="94882"/>
                </a:cubicBezTo>
                <a:cubicBezTo>
                  <a:pt x="528638" y="97438"/>
                  <a:pt x="528638" y="97438"/>
                  <a:pt x="528638" y="97438"/>
                </a:cubicBezTo>
                <a:cubicBezTo>
                  <a:pt x="528638" y="98716"/>
                  <a:pt x="528324" y="99355"/>
                  <a:pt x="525807" y="99674"/>
                </a:cubicBezTo>
                <a:cubicBezTo>
                  <a:pt x="509449" y="102869"/>
                  <a:pt x="509449" y="102869"/>
                  <a:pt x="509449" y="102869"/>
                </a:cubicBezTo>
                <a:cubicBezTo>
                  <a:pt x="508191" y="103188"/>
                  <a:pt x="507562" y="103188"/>
                  <a:pt x="506933" y="103188"/>
                </a:cubicBezTo>
                <a:cubicBezTo>
                  <a:pt x="505989" y="103188"/>
                  <a:pt x="505674" y="102549"/>
                  <a:pt x="505360" y="100952"/>
                </a:cubicBezTo>
                <a:cubicBezTo>
                  <a:pt x="505045" y="95202"/>
                  <a:pt x="505045" y="95202"/>
                  <a:pt x="505045" y="95202"/>
                </a:cubicBezTo>
                <a:cubicBezTo>
                  <a:pt x="504730" y="92007"/>
                  <a:pt x="504730" y="91687"/>
                  <a:pt x="503787" y="91687"/>
                </a:cubicBezTo>
                <a:cubicBezTo>
                  <a:pt x="503787" y="91687"/>
                  <a:pt x="503158" y="92007"/>
                  <a:pt x="502843" y="92646"/>
                </a:cubicBezTo>
                <a:cubicBezTo>
                  <a:pt x="501585" y="93604"/>
                  <a:pt x="498124" y="96479"/>
                  <a:pt x="495922" y="98077"/>
                </a:cubicBezTo>
                <a:cubicBezTo>
                  <a:pt x="492147" y="100952"/>
                  <a:pt x="488687" y="101910"/>
                  <a:pt x="484283" y="101910"/>
                </a:cubicBezTo>
                <a:cubicBezTo>
                  <a:pt x="470442" y="101910"/>
                  <a:pt x="460375" y="88493"/>
                  <a:pt x="460375" y="69964"/>
                </a:cubicBezTo>
                <a:cubicBezTo>
                  <a:pt x="460375" y="48559"/>
                  <a:pt x="472329" y="33544"/>
                  <a:pt x="489631" y="33544"/>
                </a:cubicBezTo>
                <a:cubicBezTo>
                  <a:pt x="493091" y="33544"/>
                  <a:pt x="500012" y="35142"/>
                  <a:pt x="501585" y="36100"/>
                </a:cubicBezTo>
                <a:cubicBezTo>
                  <a:pt x="502214" y="36739"/>
                  <a:pt x="502528" y="36739"/>
                  <a:pt x="502528" y="36739"/>
                </a:cubicBezTo>
                <a:cubicBezTo>
                  <a:pt x="503158" y="36739"/>
                  <a:pt x="503787" y="35781"/>
                  <a:pt x="503787" y="34503"/>
                </a:cubicBezTo>
                <a:cubicBezTo>
                  <a:pt x="503787" y="34503"/>
                  <a:pt x="503787" y="34503"/>
                  <a:pt x="503472" y="32266"/>
                </a:cubicBezTo>
                <a:cubicBezTo>
                  <a:pt x="503472" y="17890"/>
                  <a:pt x="503472" y="17890"/>
                  <a:pt x="503472" y="17890"/>
                </a:cubicBezTo>
                <a:cubicBezTo>
                  <a:pt x="503472" y="10862"/>
                  <a:pt x="503158" y="10543"/>
                  <a:pt x="497181" y="9584"/>
                </a:cubicBezTo>
                <a:cubicBezTo>
                  <a:pt x="494979" y="9265"/>
                  <a:pt x="494349" y="8945"/>
                  <a:pt x="494349" y="7029"/>
                </a:cubicBezTo>
                <a:cubicBezTo>
                  <a:pt x="494349" y="4792"/>
                  <a:pt x="494349" y="4792"/>
                  <a:pt x="494349" y="4792"/>
                </a:cubicBezTo>
                <a:cubicBezTo>
                  <a:pt x="494349" y="3514"/>
                  <a:pt x="494979" y="2875"/>
                  <a:pt x="496866" y="2556"/>
                </a:cubicBezTo>
                <a:lnTo>
                  <a:pt x="515741" y="320"/>
                </a:lnTo>
                <a:cubicBezTo>
                  <a:pt x="516370" y="0"/>
                  <a:pt x="516999" y="0"/>
                  <a:pt x="517314" y="0"/>
                </a:cubicBezTo>
                <a:close/>
                <a:moveTo>
                  <a:pt x="251656" y="0"/>
                </a:moveTo>
                <a:cubicBezTo>
                  <a:pt x="252591" y="0"/>
                  <a:pt x="253214" y="956"/>
                  <a:pt x="253214" y="2230"/>
                </a:cubicBezTo>
                <a:cubicBezTo>
                  <a:pt x="253214" y="2548"/>
                  <a:pt x="253214" y="3185"/>
                  <a:pt x="253214" y="4141"/>
                </a:cubicBezTo>
                <a:cubicBezTo>
                  <a:pt x="252902" y="7007"/>
                  <a:pt x="252902" y="10829"/>
                  <a:pt x="252902" y="21658"/>
                </a:cubicBezTo>
                <a:cubicBezTo>
                  <a:pt x="252902" y="29939"/>
                  <a:pt x="252591" y="36309"/>
                  <a:pt x="252591" y="40131"/>
                </a:cubicBezTo>
                <a:cubicBezTo>
                  <a:pt x="252279" y="42360"/>
                  <a:pt x="252279" y="42360"/>
                  <a:pt x="252279" y="42360"/>
                </a:cubicBezTo>
                <a:cubicBezTo>
                  <a:pt x="252279" y="43316"/>
                  <a:pt x="252279" y="43316"/>
                  <a:pt x="252279" y="43316"/>
                </a:cubicBezTo>
                <a:cubicBezTo>
                  <a:pt x="252279" y="43634"/>
                  <a:pt x="252591" y="43953"/>
                  <a:pt x="252902" y="43953"/>
                </a:cubicBezTo>
                <a:cubicBezTo>
                  <a:pt x="253837" y="43953"/>
                  <a:pt x="255083" y="42679"/>
                  <a:pt x="258199" y="39494"/>
                </a:cubicBezTo>
                <a:cubicBezTo>
                  <a:pt x="261938" y="34716"/>
                  <a:pt x="265053" y="33442"/>
                  <a:pt x="271285" y="33442"/>
                </a:cubicBezTo>
                <a:cubicBezTo>
                  <a:pt x="285928" y="33442"/>
                  <a:pt x="295275" y="45227"/>
                  <a:pt x="295275" y="64336"/>
                </a:cubicBezTo>
                <a:cubicBezTo>
                  <a:pt x="295275" y="86312"/>
                  <a:pt x="281566" y="101600"/>
                  <a:pt x="261315" y="101600"/>
                </a:cubicBezTo>
                <a:cubicBezTo>
                  <a:pt x="254460" y="101600"/>
                  <a:pt x="245425" y="99052"/>
                  <a:pt x="239817" y="95867"/>
                </a:cubicBezTo>
                <a:cubicBezTo>
                  <a:pt x="238259" y="94912"/>
                  <a:pt x="237636" y="93638"/>
                  <a:pt x="237636" y="91408"/>
                </a:cubicBezTo>
                <a:cubicBezTo>
                  <a:pt x="237636" y="90134"/>
                  <a:pt x="237636" y="90134"/>
                  <a:pt x="237636" y="90134"/>
                </a:cubicBezTo>
                <a:cubicBezTo>
                  <a:pt x="237947" y="78669"/>
                  <a:pt x="237947" y="64973"/>
                  <a:pt x="238259" y="48412"/>
                </a:cubicBezTo>
                <a:lnTo>
                  <a:pt x="238259" y="41086"/>
                </a:lnTo>
                <a:cubicBezTo>
                  <a:pt x="238259" y="29620"/>
                  <a:pt x="237947" y="16562"/>
                  <a:pt x="237636" y="14014"/>
                </a:cubicBezTo>
                <a:cubicBezTo>
                  <a:pt x="237636" y="10829"/>
                  <a:pt x="236078" y="9874"/>
                  <a:pt x="232651" y="9237"/>
                </a:cubicBezTo>
                <a:cubicBezTo>
                  <a:pt x="229223" y="9237"/>
                  <a:pt x="228600" y="8600"/>
                  <a:pt x="228600" y="7007"/>
                </a:cubicBezTo>
                <a:cubicBezTo>
                  <a:pt x="228600" y="5096"/>
                  <a:pt x="228600" y="5096"/>
                  <a:pt x="228600" y="5096"/>
                </a:cubicBezTo>
                <a:cubicBezTo>
                  <a:pt x="228600" y="3822"/>
                  <a:pt x="229223" y="3504"/>
                  <a:pt x="230781" y="3185"/>
                </a:cubicBezTo>
                <a:cubicBezTo>
                  <a:pt x="249475" y="319"/>
                  <a:pt x="249475" y="319"/>
                  <a:pt x="249475" y="319"/>
                </a:cubicBezTo>
                <a:cubicBezTo>
                  <a:pt x="251656" y="0"/>
                  <a:pt x="251656" y="0"/>
                  <a:pt x="251656" y="0"/>
                </a:cubicBezTo>
                <a:close/>
                <a:moveTo>
                  <a:pt x="212250" y="0"/>
                </a:moveTo>
                <a:cubicBezTo>
                  <a:pt x="213216" y="0"/>
                  <a:pt x="213860" y="959"/>
                  <a:pt x="213860" y="2556"/>
                </a:cubicBezTo>
                <a:cubicBezTo>
                  <a:pt x="213216" y="42809"/>
                  <a:pt x="213216" y="42809"/>
                  <a:pt x="213216" y="42809"/>
                </a:cubicBezTo>
                <a:cubicBezTo>
                  <a:pt x="213216" y="66769"/>
                  <a:pt x="213216" y="66769"/>
                  <a:pt x="213216" y="66769"/>
                </a:cubicBezTo>
                <a:cubicBezTo>
                  <a:pt x="213216" y="83701"/>
                  <a:pt x="213216" y="88173"/>
                  <a:pt x="214182" y="89771"/>
                </a:cubicBezTo>
                <a:cubicBezTo>
                  <a:pt x="215469" y="92326"/>
                  <a:pt x="216113" y="92965"/>
                  <a:pt x="221907" y="93604"/>
                </a:cubicBezTo>
                <a:cubicBezTo>
                  <a:pt x="223194" y="93604"/>
                  <a:pt x="223838" y="93924"/>
                  <a:pt x="223838" y="94882"/>
                </a:cubicBezTo>
                <a:cubicBezTo>
                  <a:pt x="223838" y="97438"/>
                  <a:pt x="223838" y="97438"/>
                  <a:pt x="223838" y="97438"/>
                </a:cubicBezTo>
                <a:cubicBezTo>
                  <a:pt x="223838" y="98716"/>
                  <a:pt x="223516" y="99355"/>
                  <a:pt x="220941" y="99674"/>
                </a:cubicBezTo>
                <a:cubicBezTo>
                  <a:pt x="203881" y="102869"/>
                  <a:pt x="203881" y="102869"/>
                  <a:pt x="203881" y="102869"/>
                </a:cubicBezTo>
                <a:cubicBezTo>
                  <a:pt x="202915" y="103188"/>
                  <a:pt x="202272" y="103188"/>
                  <a:pt x="201628" y="103188"/>
                </a:cubicBezTo>
                <a:cubicBezTo>
                  <a:pt x="200662" y="103188"/>
                  <a:pt x="200340" y="102549"/>
                  <a:pt x="200018" y="100952"/>
                </a:cubicBezTo>
                <a:cubicBezTo>
                  <a:pt x="199697" y="95202"/>
                  <a:pt x="199697" y="95202"/>
                  <a:pt x="199697" y="95202"/>
                </a:cubicBezTo>
                <a:cubicBezTo>
                  <a:pt x="199375" y="92007"/>
                  <a:pt x="199375" y="91687"/>
                  <a:pt x="198409" y="91687"/>
                </a:cubicBezTo>
                <a:cubicBezTo>
                  <a:pt x="198409" y="91687"/>
                  <a:pt x="197765" y="92007"/>
                  <a:pt x="197443" y="92646"/>
                </a:cubicBezTo>
                <a:cubicBezTo>
                  <a:pt x="196156" y="93604"/>
                  <a:pt x="192937" y="96479"/>
                  <a:pt x="190684" y="98077"/>
                </a:cubicBezTo>
                <a:cubicBezTo>
                  <a:pt x="186499" y="100952"/>
                  <a:pt x="183280" y="101910"/>
                  <a:pt x="178774" y="101910"/>
                </a:cubicBezTo>
                <a:cubicBezTo>
                  <a:pt x="164289" y="101910"/>
                  <a:pt x="153988" y="88493"/>
                  <a:pt x="153988" y="69964"/>
                </a:cubicBezTo>
                <a:cubicBezTo>
                  <a:pt x="153988" y="48559"/>
                  <a:pt x="166542" y="33544"/>
                  <a:pt x="184246" y="33544"/>
                </a:cubicBezTo>
                <a:cubicBezTo>
                  <a:pt x="187787" y="33544"/>
                  <a:pt x="194546" y="35142"/>
                  <a:pt x="196156" y="36100"/>
                </a:cubicBezTo>
                <a:cubicBezTo>
                  <a:pt x="196800" y="36739"/>
                  <a:pt x="197121" y="36739"/>
                  <a:pt x="197121" y="36739"/>
                </a:cubicBezTo>
                <a:cubicBezTo>
                  <a:pt x="197765" y="36739"/>
                  <a:pt x="198409" y="35781"/>
                  <a:pt x="198409" y="34503"/>
                </a:cubicBezTo>
                <a:cubicBezTo>
                  <a:pt x="198409" y="34503"/>
                  <a:pt x="198409" y="34503"/>
                  <a:pt x="198087" y="32266"/>
                </a:cubicBezTo>
                <a:cubicBezTo>
                  <a:pt x="198087" y="17890"/>
                  <a:pt x="198087" y="17890"/>
                  <a:pt x="198087" y="17890"/>
                </a:cubicBezTo>
                <a:cubicBezTo>
                  <a:pt x="198087" y="10862"/>
                  <a:pt x="197443" y="10543"/>
                  <a:pt x="191971" y="9584"/>
                </a:cubicBezTo>
                <a:cubicBezTo>
                  <a:pt x="189396" y="9265"/>
                  <a:pt x="189074" y="8945"/>
                  <a:pt x="189074" y="7029"/>
                </a:cubicBezTo>
                <a:cubicBezTo>
                  <a:pt x="189074" y="4792"/>
                  <a:pt x="189074" y="4792"/>
                  <a:pt x="189074" y="4792"/>
                </a:cubicBezTo>
                <a:cubicBezTo>
                  <a:pt x="189074" y="3514"/>
                  <a:pt x="189396" y="2875"/>
                  <a:pt x="191649" y="2556"/>
                </a:cubicBezTo>
                <a:lnTo>
                  <a:pt x="210641" y="320"/>
                </a:lnTo>
                <a:cubicBezTo>
                  <a:pt x="211285" y="0"/>
                  <a:pt x="211928" y="0"/>
                  <a:pt x="212250" y="0"/>
                </a:cubicBezTo>
                <a:close/>
              </a:path>
            </a:pathLst>
          </a:custGeom>
          <a:solidFill>
            <a:schemeClr val="bg1"/>
          </a:solidFill>
          <a:ln>
            <a:noFill/>
          </a:ln>
        </p:spPr>
        <p:txBody>
          <a:bodyPr vert="horz" wrap="square" lIns="130090" tIns="65045" rIns="130090" bIns="65045" numCol="1" anchor="t" anchorCtr="0" compatLnSpc="1">
            <a:prstTxWarp prst="textNoShape">
              <a:avLst/>
            </a:prstTxWarp>
            <a:noAutofit/>
          </a:bodyPr>
          <a:lstStyle/>
          <a:p>
            <a:endParaRPr lang="nl-NL" sz="3699"/>
          </a:p>
        </p:txBody>
      </p:sp>
      <p:sp>
        <p:nvSpPr>
          <p:cNvPr id="8" name="Vrije vorm: vorm 112">
            <a:extLst>
              <a:ext uri="{FF2B5EF4-FFF2-40B4-BE49-F238E27FC236}">
                <a16:creationId xmlns:a16="http://schemas.microsoft.com/office/drawing/2014/main" id="{9668B9EC-76A2-44F2-BE3A-70ABD9A97E44}"/>
              </a:ext>
            </a:extLst>
          </p:cNvPr>
          <p:cNvSpPr>
            <a:spLocks noSelect="1"/>
          </p:cNvSpPr>
          <p:nvPr userDrawn="1"/>
        </p:nvSpPr>
        <p:spPr bwMode="auto">
          <a:xfrm>
            <a:off x="8489305" y="9049861"/>
            <a:ext cx="390356" cy="501391"/>
          </a:xfrm>
          <a:custGeom>
            <a:avLst/>
            <a:gdLst>
              <a:gd name="connsiteX0" fmla="*/ 179614 w 274335"/>
              <a:gd name="connsiteY0" fmla="*/ 329218 h 352426"/>
              <a:gd name="connsiteX1" fmla="*/ 183242 w 274335"/>
              <a:gd name="connsiteY1" fmla="*/ 330730 h 352426"/>
              <a:gd name="connsiteX2" fmla="*/ 182033 w 274335"/>
              <a:gd name="connsiteY2" fmla="*/ 334358 h 352426"/>
              <a:gd name="connsiteX3" fmla="*/ 178102 w 274335"/>
              <a:gd name="connsiteY3" fmla="*/ 332847 h 352426"/>
              <a:gd name="connsiteX4" fmla="*/ 179614 w 274335"/>
              <a:gd name="connsiteY4" fmla="*/ 329218 h 352426"/>
              <a:gd name="connsiteX5" fmla="*/ 121935 w 274335"/>
              <a:gd name="connsiteY5" fmla="*/ 325438 h 352426"/>
              <a:gd name="connsiteX6" fmla="*/ 126698 w 274335"/>
              <a:gd name="connsiteY6" fmla="*/ 327026 h 352426"/>
              <a:gd name="connsiteX7" fmla="*/ 140985 w 274335"/>
              <a:gd name="connsiteY7" fmla="*/ 344489 h 352426"/>
              <a:gd name="connsiteX8" fmla="*/ 139398 w 274335"/>
              <a:gd name="connsiteY8" fmla="*/ 330201 h 352426"/>
              <a:gd name="connsiteX9" fmla="*/ 137810 w 274335"/>
              <a:gd name="connsiteY9" fmla="*/ 328613 h 352426"/>
              <a:gd name="connsiteX10" fmla="*/ 137810 w 274335"/>
              <a:gd name="connsiteY10" fmla="*/ 327026 h 352426"/>
              <a:gd name="connsiteX11" fmla="*/ 142573 w 274335"/>
              <a:gd name="connsiteY11" fmla="*/ 327026 h 352426"/>
              <a:gd name="connsiteX12" fmla="*/ 142573 w 274335"/>
              <a:gd name="connsiteY12" fmla="*/ 328613 h 352426"/>
              <a:gd name="connsiteX13" fmla="*/ 142573 w 274335"/>
              <a:gd name="connsiteY13" fmla="*/ 330201 h 352426"/>
              <a:gd name="connsiteX14" fmla="*/ 144160 w 274335"/>
              <a:gd name="connsiteY14" fmla="*/ 352426 h 352426"/>
              <a:gd name="connsiteX15" fmla="*/ 140985 w 274335"/>
              <a:gd name="connsiteY15" fmla="*/ 352426 h 352426"/>
              <a:gd name="connsiteX16" fmla="*/ 126698 w 274335"/>
              <a:gd name="connsiteY16" fmla="*/ 334963 h 352426"/>
              <a:gd name="connsiteX17" fmla="*/ 125110 w 274335"/>
              <a:gd name="connsiteY17" fmla="*/ 349251 h 352426"/>
              <a:gd name="connsiteX18" fmla="*/ 126698 w 274335"/>
              <a:gd name="connsiteY18" fmla="*/ 350839 h 352426"/>
              <a:gd name="connsiteX19" fmla="*/ 126698 w 274335"/>
              <a:gd name="connsiteY19" fmla="*/ 352426 h 352426"/>
              <a:gd name="connsiteX20" fmla="*/ 118760 w 274335"/>
              <a:gd name="connsiteY20" fmla="*/ 352426 h 352426"/>
              <a:gd name="connsiteX21" fmla="*/ 118760 w 274335"/>
              <a:gd name="connsiteY21" fmla="*/ 350839 h 352426"/>
              <a:gd name="connsiteX22" fmla="*/ 120348 w 274335"/>
              <a:gd name="connsiteY22" fmla="*/ 349251 h 352426"/>
              <a:gd name="connsiteX23" fmla="*/ 123523 w 274335"/>
              <a:gd name="connsiteY23" fmla="*/ 328613 h 352426"/>
              <a:gd name="connsiteX24" fmla="*/ 121935 w 274335"/>
              <a:gd name="connsiteY24" fmla="*/ 327026 h 352426"/>
              <a:gd name="connsiteX25" fmla="*/ 166854 w 274335"/>
              <a:gd name="connsiteY25" fmla="*/ 323850 h 352426"/>
              <a:gd name="connsiteX26" fmla="*/ 168153 w 274335"/>
              <a:gd name="connsiteY26" fmla="*/ 329248 h 352426"/>
              <a:gd name="connsiteX27" fmla="*/ 167178 w 274335"/>
              <a:gd name="connsiteY27" fmla="*/ 329883 h 352426"/>
              <a:gd name="connsiteX28" fmla="*/ 159385 w 274335"/>
              <a:gd name="connsiteY28" fmla="*/ 327660 h 352426"/>
              <a:gd name="connsiteX29" fmla="*/ 154190 w 274335"/>
              <a:gd name="connsiteY29" fmla="*/ 337503 h 352426"/>
              <a:gd name="connsiteX30" fmla="*/ 166529 w 274335"/>
              <a:gd name="connsiteY30" fmla="*/ 334963 h 352426"/>
              <a:gd name="connsiteX31" fmla="*/ 167503 w 274335"/>
              <a:gd name="connsiteY31" fmla="*/ 332740 h 352426"/>
              <a:gd name="connsiteX32" fmla="*/ 168802 w 274335"/>
              <a:gd name="connsiteY32" fmla="*/ 332423 h 352426"/>
              <a:gd name="connsiteX33" fmla="*/ 170426 w 274335"/>
              <a:gd name="connsiteY33" fmla="*/ 338138 h 352426"/>
              <a:gd name="connsiteX34" fmla="*/ 169127 w 274335"/>
              <a:gd name="connsiteY34" fmla="*/ 338455 h 352426"/>
              <a:gd name="connsiteX35" fmla="*/ 167828 w 274335"/>
              <a:gd name="connsiteY35" fmla="*/ 337503 h 352426"/>
              <a:gd name="connsiteX36" fmla="*/ 155164 w 274335"/>
              <a:gd name="connsiteY36" fmla="*/ 340360 h 352426"/>
              <a:gd name="connsiteX37" fmla="*/ 165230 w 274335"/>
              <a:gd name="connsiteY37" fmla="*/ 347663 h 352426"/>
              <a:gd name="connsiteX38" fmla="*/ 171725 w 274335"/>
              <a:gd name="connsiteY38" fmla="*/ 339725 h 352426"/>
              <a:gd name="connsiteX39" fmla="*/ 172374 w 274335"/>
              <a:gd name="connsiteY39" fmla="*/ 339725 h 352426"/>
              <a:gd name="connsiteX40" fmla="*/ 174322 w 274335"/>
              <a:gd name="connsiteY40" fmla="*/ 345440 h 352426"/>
              <a:gd name="connsiteX41" fmla="*/ 165880 w 274335"/>
              <a:gd name="connsiteY41" fmla="*/ 350838 h 352426"/>
              <a:gd name="connsiteX42" fmla="*/ 148994 w 274335"/>
              <a:gd name="connsiteY42" fmla="*/ 341313 h 352426"/>
              <a:gd name="connsiteX43" fmla="*/ 160035 w 274335"/>
              <a:gd name="connsiteY43" fmla="*/ 324803 h 352426"/>
              <a:gd name="connsiteX44" fmla="*/ 166854 w 274335"/>
              <a:gd name="connsiteY44" fmla="*/ 323850 h 352426"/>
              <a:gd name="connsiteX45" fmla="*/ 109235 w 274335"/>
              <a:gd name="connsiteY45" fmla="*/ 323850 h 352426"/>
              <a:gd name="connsiteX46" fmla="*/ 117173 w 274335"/>
              <a:gd name="connsiteY46" fmla="*/ 325438 h 352426"/>
              <a:gd name="connsiteX47" fmla="*/ 117173 w 274335"/>
              <a:gd name="connsiteY47" fmla="*/ 327025 h 352426"/>
              <a:gd name="connsiteX48" fmla="*/ 115586 w 274335"/>
              <a:gd name="connsiteY48" fmla="*/ 327025 h 352426"/>
              <a:gd name="connsiteX49" fmla="*/ 110823 w 274335"/>
              <a:gd name="connsiteY49" fmla="*/ 347663 h 352426"/>
              <a:gd name="connsiteX50" fmla="*/ 112411 w 274335"/>
              <a:gd name="connsiteY50" fmla="*/ 349251 h 352426"/>
              <a:gd name="connsiteX51" fmla="*/ 112411 w 274335"/>
              <a:gd name="connsiteY51" fmla="*/ 350838 h 352426"/>
              <a:gd name="connsiteX52" fmla="*/ 102885 w 274335"/>
              <a:gd name="connsiteY52" fmla="*/ 349251 h 352426"/>
              <a:gd name="connsiteX53" fmla="*/ 104473 w 274335"/>
              <a:gd name="connsiteY53" fmla="*/ 347663 h 352426"/>
              <a:gd name="connsiteX54" fmla="*/ 106060 w 274335"/>
              <a:gd name="connsiteY54" fmla="*/ 347663 h 352426"/>
              <a:gd name="connsiteX55" fmla="*/ 110823 w 274335"/>
              <a:gd name="connsiteY55" fmla="*/ 327025 h 352426"/>
              <a:gd name="connsiteX56" fmla="*/ 109235 w 274335"/>
              <a:gd name="connsiteY56" fmla="*/ 325438 h 352426"/>
              <a:gd name="connsiteX57" fmla="*/ 82248 w 274335"/>
              <a:gd name="connsiteY57" fmla="*/ 312738 h 352426"/>
              <a:gd name="connsiteX58" fmla="*/ 85423 w 274335"/>
              <a:gd name="connsiteY58" fmla="*/ 314326 h 352426"/>
              <a:gd name="connsiteX59" fmla="*/ 85423 w 274335"/>
              <a:gd name="connsiteY59" fmla="*/ 330201 h 352426"/>
              <a:gd name="connsiteX60" fmla="*/ 94948 w 274335"/>
              <a:gd name="connsiteY60" fmla="*/ 319088 h 352426"/>
              <a:gd name="connsiteX61" fmla="*/ 101298 w 274335"/>
              <a:gd name="connsiteY61" fmla="*/ 320676 h 352426"/>
              <a:gd name="connsiteX62" fmla="*/ 101298 w 274335"/>
              <a:gd name="connsiteY62" fmla="*/ 322263 h 352426"/>
              <a:gd name="connsiteX63" fmla="*/ 99711 w 274335"/>
              <a:gd name="connsiteY63" fmla="*/ 323851 h 352426"/>
              <a:gd name="connsiteX64" fmla="*/ 96536 w 274335"/>
              <a:gd name="connsiteY64" fmla="*/ 344488 h 352426"/>
              <a:gd name="connsiteX65" fmla="*/ 98123 w 274335"/>
              <a:gd name="connsiteY65" fmla="*/ 346076 h 352426"/>
              <a:gd name="connsiteX66" fmla="*/ 98123 w 274335"/>
              <a:gd name="connsiteY66" fmla="*/ 347663 h 352426"/>
              <a:gd name="connsiteX67" fmla="*/ 90186 w 274335"/>
              <a:gd name="connsiteY67" fmla="*/ 344488 h 352426"/>
              <a:gd name="connsiteX68" fmla="*/ 91773 w 274335"/>
              <a:gd name="connsiteY68" fmla="*/ 342901 h 352426"/>
              <a:gd name="connsiteX69" fmla="*/ 94948 w 274335"/>
              <a:gd name="connsiteY69" fmla="*/ 325438 h 352426"/>
              <a:gd name="connsiteX70" fmla="*/ 82248 w 274335"/>
              <a:gd name="connsiteY70" fmla="*/ 341313 h 352426"/>
              <a:gd name="connsiteX71" fmla="*/ 79073 w 274335"/>
              <a:gd name="connsiteY71" fmla="*/ 339726 h 352426"/>
              <a:gd name="connsiteX72" fmla="*/ 80660 w 274335"/>
              <a:gd name="connsiteY72" fmla="*/ 320676 h 352426"/>
              <a:gd name="connsiteX73" fmla="*/ 69548 w 274335"/>
              <a:gd name="connsiteY73" fmla="*/ 333376 h 352426"/>
              <a:gd name="connsiteX74" fmla="*/ 71135 w 274335"/>
              <a:gd name="connsiteY74" fmla="*/ 334963 h 352426"/>
              <a:gd name="connsiteX75" fmla="*/ 71135 w 274335"/>
              <a:gd name="connsiteY75" fmla="*/ 336551 h 352426"/>
              <a:gd name="connsiteX76" fmla="*/ 64785 w 274335"/>
              <a:gd name="connsiteY76" fmla="*/ 331788 h 352426"/>
              <a:gd name="connsiteX77" fmla="*/ 66373 w 274335"/>
              <a:gd name="connsiteY77" fmla="*/ 331788 h 352426"/>
              <a:gd name="connsiteX78" fmla="*/ 67960 w 274335"/>
              <a:gd name="connsiteY78" fmla="*/ 331788 h 352426"/>
              <a:gd name="connsiteX79" fmla="*/ 82248 w 274335"/>
              <a:gd name="connsiteY79" fmla="*/ 315913 h 352426"/>
              <a:gd name="connsiteX80" fmla="*/ 80660 w 274335"/>
              <a:gd name="connsiteY80" fmla="*/ 314326 h 352426"/>
              <a:gd name="connsiteX81" fmla="*/ 59506 w 274335"/>
              <a:gd name="connsiteY81" fmla="*/ 305157 h 352426"/>
              <a:gd name="connsiteX82" fmla="*/ 54756 w 274335"/>
              <a:gd name="connsiteY82" fmla="*/ 308928 h 352426"/>
              <a:gd name="connsiteX83" fmla="*/ 50497 w 274335"/>
              <a:gd name="connsiteY83" fmla="*/ 317183 h 352426"/>
              <a:gd name="connsiteX84" fmla="*/ 52463 w 274335"/>
              <a:gd name="connsiteY84" fmla="*/ 320358 h 352426"/>
              <a:gd name="connsiteX85" fmla="*/ 52790 w 274335"/>
              <a:gd name="connsiteY85" fmla="*/ 320676 h 352426"/>
              <a:gd name="connsiteX86" fmla="*/ 56721 w 274335"/>
              <a:gd name="connsiteY86" fmla="*/ 322263 h 352426"/>
              <a:gd name="connsiteX87" fmla="*/ 64256 w 274335"/>
              <a:gd name="connsiteY87" fmla="*/ 318453 h 352426"/>
              <a:gd name="connsiteX88" fmla="*/ 66877 w 274335"/>
              <a:gd name="connsiteY88" fmla="*/ 306070 h 352426"/>
              <a:gd name="connsiteX89" fmla="*/ 66221 w 274335"/>
              <a:gd name="connsiteY89" fmla="*/ 305435 h 352426"/>
              <a:gd name="connsiteX90" fmla="*/ 59506 w 274335"/>
              <a:gd name="connsiteY90" fmla="*/ 305157 h 352426"/>
              <a:gd name="connsiteX91" fmla="*/ 202691 w 274335"/>
              <a:gd name="connsiteY91" fmla="*/ 304800 h 352426"/>
              <a:gd name="connsiteX92" fmla="*/ 201195 w 274335"/>
              <a:gd name="connsiteY92" fmla="*/ 307947 h 352426"/>
              <a:gd name="connsiteX93" fmla="*/ 200896 w 274335"/>
              <a:gd name="connsiteY93" fmla="*/ 310149 h 352426"/>
              <a:gd name="connsiteX94" fmla="*/ 197905 w 274335"/>
              <a:gd name="connsiteY94" fmla="*/ 310778 h 352426"/>
              <a:gd name="connsiteX95" fmla="*/ 190427 w 274335"/>
              <a:gd name="connsiteY95" fmla="*/ 315183 h 352426"/>
              <a:gd name="connsiteX96" fmla="*/ 193718 w 274335"/>
              <a:gd name="connsiteY96" fmla="*/ 322420 h 352426"/>
              <a:gd name="connsiteX97" fmla="*/ 200298 w 274335"/>
              <a:gd name="connsiteY97" fmla="*/ 318644 h 352426"/>
              <a:gd name="connsiteX98" fmla="*/ 202092 w 274335"/>
              <a:gd name="connsiteY98" fmla="*/ 316442 h 352426"/>
              <a:gd name="connsiteX99" fmla="*/ 204485 w 274335"/>
              <a:gd name="connsiteY99" fmla="*/ 321476 h 352426"/>
              <a:gd name="connsiteX100" fmla="*/ 201494 w 274335"/>
              <a:gd name="connsiteY100" fmla="*/ 321476 h 352426"/>
              <a:gd name="connsiteX101" fmla="*/ 195213 w 274335"/>
              <a:gd name="connsiteY101" fmla="*/ 324937 h 352426"/>
              <a:gd name="connsiteX102" fmla="*/ 199700 w 274335"/>
              <a:gd name="connsiteY102" fmla="*/ 335006 h 352426"/>
              <a:gd name="connsiteX103" fmla="*/ 201494 w 274335"/>
              <a:gd name="connsiteY103" fmla="*/ 335320 h 352426"/>
              <a:gd name="connsiteX104" fmla="*/ 202092 w 274335"/>
              <a:gd name="connsiteY104" fmla="*/ 335950 h 352426"/>
              <a:gd name="connsiteX105" fmla="*/ 195512 w 274335"/>
              <a:gd name="connsiteY105" fmla="*/ 339725 h 352426"/>
              <a:gd name="connsiteX106" fmla="*/ 194914 w 274335"/>
              <a:gd name="connsiteY106" fmla="*/ 338467 h 352426"/>
              <a:gd name="connsiteX107" fmla="*/ 195213 w 274335"/>
              <a:gd name="connsiteY107" fmla="*/ 336893 h 352426"/>
              <a:gd name="connsiteX108" fmla="*/ 186240 w 274335"/>
              <a:gd name="connsiteY108" fmla="*/ 317700 h 352426"/>
              <a:gd name="connsiteX109" fmla="*/ 184146 w 274335"/>
              <a:gd name="connsiteY109" fmla="*/ 317700 h 352426"/>
              <a:gd name="connsiteX110" fmla="*/ 183847 w 274335"/>
              <a:gd name="connsiteY110" fmla="*/ 316442 h 352426"/>
              <a:gd name="connsiteX111" fmla="*/ 202691 w 274335"/>
              <a:gd name="connsiteY111" fmla="*/ 304800 h 352426"/>
              <a:gd name="connsiteX112" fmla="*/ 59543 w 274335"/>
              <a:gd name="connsiteY112" fmla="*/ 300352 h 352426"/>
              <a:gd name="connsiteX113" fmla="*/ 68644 w 274335"/>
              <a:gd name="connsiteY113" fmla="*/ 302863 h 352426"/>
              <a:gd name="connsiteX114" fmla="*/ 68957 w 274335"/>
              <a:gd name="connsiteY114" fmla="*/ 303176 h 352426"/>
              <a:gd name="connsiteX115" fmla="*/ 69271 w 274335"/>
              <a:gd name="connsiteY115" fmla="*/ 303490 h 352426"/>
              <a:gd name="connsiteX116" fmla="*/ 69585 w 274335"/>
              <a:gd name="connsiteY116" fmla="*/ 304118 h 352426"/>
              <a:gd name="connsiteX117" fmla="*/ 72409 w 274335"/>
              <a:gd name="connsiteY117" fmla="*/ 312905 h 352426"/>
              <a:gd name="connsiteX118" fmla="*/ 67388 w 274335"/>
              <a:gd name="connsiteY118" fmla="*/ 322633 h 352426"/>
              <a:gd name="connsiteX119" fmla="*/ 50756 w 274335"/>
              <a:gd name="connsiteY119" fmla="*/ 322947 h 352426"/>
              <a:gd name="connsiteX120" fmla="*/ 50442 w 274335"/>
              <a:gd name="connsiteY120" fmla="*/ 322633 h 352426"/>
              <a:gd name="connsiteX121" fmla="*/ 49815 w 274335"/>
              <a:gd name="connsiteY121" fmla="*/ 306315 h 352426"/>
              <a:gd name="connsiteX122" fmla="*/ 59543 w 274335"/>
              <a:gd name="connsiteY122" fmla="*/ 300352 h 352426"/>
              <a:gd name="connsiteX123" fmla="*/ 216912 w 274335"/>
              <a:gd name="connsiteY123" fmla="*/ 293688 h 352426"/>
              <a:gd name="connsiteX124" fmla="*/ 220873 w 274335"/>
              <a:gd name="connsiteY124" fmla="*/ 297857 h 352426"/>
              <a:gd name="connsiteX125" fmla="*/ 220264 w 274335"/>
              <a:gd name="connsiteY125" fmla="*/ 299140 h 352426"/>
              <a:gd name="connsiteX126" fmla="*/ 212952 w 274335"/>
              <a:gd name="connsiteY126" fmla="*/ 300744 h 352426"/>
              <a:gd name="connsiteX127" fmla="*/ 212952 w 274335"/>
              <a:gd name="connsiteY127" fmla="*/ 311969 h 352426"/>
              <a:gd name="connsiteX128" fmla="*/ 222092 w 274335"/>
              <a:gd name="connsiteY128" fmla="*/ 303630 h 352426"/>
              <a:gd name="connsiteX129" fmla="*/ 222092 w 274335"/>
              <a:gd name="connsiteY129" fmla="*/ 301065 h 352426"/>
              <a:gd name="connsiteX130" fmla="*/ 222701 w 274335"/>
              <a:gd name="connsiteY130" fmla="*/ 300102 h 352426"/>
              <a:gd name="connsiteX131" fmla="*/ 226662 w 274335"/>
              <a:gd name="connsiteY131" fmla="*/ 304272 h 352426"/>
              <a:gd name="connsiteX132" fmla="*/ 225748 w 274335"/>
              <a:gd name="connsiteY132" fmla="*/ 305234 h 352426"/>
              <a:gd name="connsiteX133" fmla="*/ 224225 w 274335"/>
              <a:gd name="connsiteY133" fmla="*/ 304913 h 352426"/>
              <a:gd name="connsiteX134" fmla="*/ 215084 w 274335"/>
              <a:gd name="connsiteY134" fmla="*/ 314214 h 352426"/>
              <a:gd name="connsiteX135" fmla="*/ 226662 w 274335"/>
              <a:gd name="connsiteY135" fmla="*/ 315496 h 352426"/>
              <a:gd name="connsiteX136" fmla="*/ 228490 w 274335"/>
              <a:gd name="connsiteY136" fmla="*/ 305234 h 352426"/>
              <a:gd name="connsiteX137" fmla="*/ 229404 w 274335"/>
              <a:gd name="connsiteY137" fmla="*/ 304592 h 352426"/>
              <a:gd name="connsiteX138" fmla="*/ 233060 w 274335"/>
              <a:gd name="connsiteY138" fmla="*/ 309082 h 352426"/>
              <a:gd name="connsiteX139" fmla="*/ 228490 w 274335"/>
              <a:gd name="connsiteY139" fmla="*/ 318062 h 352426"/>
              <a:gd name="connsiteX140" fmla="*/ 209905 w 274335"/>
              <a:gd name="connsiteY140" fmla="*/ 318062 h 352426"/>
              <a:gd name="connsiteX141" fmla="*/ 212038 w 274335"/>
              <a:gd name="connsiteY141" fmla="*/ 297857 h 352426"/>
              <a:gd name="connsiteX142" fmla="*/ 216912 w 274335"/>
              <a:gd name="connsiteY142" fmla="*/ 293688 h 352426"/>
              <a:gd name="connsiteX143" fmla="*/ 225963 w 274335"/>
              <a:gd name="connsiteY143" fmla="*/ 282575 h 352426"/>
              <a:gd name="connsiteX144" fmla="*/ 227208 w 274335"/>
              <a:gd name="connsiteY144" fmla="*/ 283528 h 352426"/>
              <a:gd name="connsiteX145" fmla="*/ 226586 w 274335"/>
              <a:gd name="connsiteY145" fmla="*/ 285433 h 352426"/>
              <a:gd name="connsiteX146" fmla="*/ 242772 w 274335"/>
              <a:gd name="connsiteY146" fmla="*/ 299086 h 352426"/>
              <a:gd name="connsiteX147" fmla="*/ 248064 w 274335"/>
              <a:gd name="connsiteY147" fmla="*/ 291148 h 352426"/>
              <a:gd name="connsiteX148" fmla="*/ 247752 w 274335"/>
              <a:gd name="connsiteY148" fmla="*/ 286703 h 352426"/>
              <a:gd name="connsiteX149" fmla="*/ 249309 w 274335"/>
              <a:gd name="connsiteY149" fmla="*/ 284798 h 352426"/>
              <a:gd name="connsiteX150" fmla="*/ 252110 w 274335"/>
              <a:gd name="connsiteY150" fmla="*/ 291783 h 352426"/>
              <a:gd name="connsiteX151" fmla="*/ 239659 w 274335"/>
              <a:gd name="connsiteY151" fmla="*/ 306388 h 352426"/>
              <a:gd name="connsiteX152" fmla="*/ 239037 w 274335"/>
              <a:gd name="connsiteY152" fmla="*/ 305118 h 352426"/>
              <a:gd name="connsiteX153" fmla="*/ 239348 w 274335"/>
              <a:gd name="connsiteY153" fmla="*/ 303213 h 352426"/>
              <a:gd name="connsiteX154" fmla="*/ 223473 w 274335"/>
              <a:gd name="connsiteY154" fmla="*/ 289878 h 352426"/>
              <a:gd name="connsiteX155" fmla="*/ 221917 w 274335"/>
              <a:gd name="connsiteY155" fmla="*/ 290830 h 352426"/>
              <a:gd name="connsiteX156" fmla="*/ 220360 w 274335"/>
              <a:gd name="connsiteY156" fmla="*/ 289878 h 352426"/>
              <a:gd name="connsiteX157" fmla="*/ 225963 w 274335"/>
              <a:gd name="connsiteY157" fmla="*/ 282575 h 352426"/>
              <a:gd name="connsiteX158" fmla="*/ 42559 w 274335"/>
              <a:gd name="connsiteY158" fmla="*/ 276225 h 352426"/>
              <a:gd name="connsiteX159" fmla="*/ 45734 w 274335"/>
              <a:gd name="connsiteY159" fmla="*/ 279400 h 352426"/>
              <a:gd name="connsiteX160" fmla="*/ 40972 w 274335"/>
              <a:gd name="connsiteY160" fmla="*/ 301626 h 352426"/>
              <a:gd name="connsiteX161" fmla="*/ 52084 w 274335"/>
              <a:gd name="connsiteY161" fmla="*/ 290513 h 352426"/>
              <a:gd name="connsiteX162" fmla="*/ 52084 w 274335"/>
              <a:gd name="connsiteY162" fmla="*/ 288925 h 352426"/>
              <a:gd name="connsiteX163" fmla="*/ 56847 w 274335"/>
              <a:gd name="connsiteY163" fmla="*/ 292100 h 352426"/>
              <a:gd name="connsiteX164" fmla="*/ 55260 w 274335"/>
              <a:gd name="connsiteY164" fmla="*/ 293688 h 352426"/>
              <a:gd name="connsiteX165" fmla="*/ 53672 w 274335"/>
              <a:gd name="connsiteY165" fmla="*/ 293688 h 352426"/>
              <a:gd name="connsiteX166" fmla="*/ 37797 w 274335"/>
              <a:gd name="connsiteY166" fmla="*/ 309563 h 352426"/>
              <a:gd name="connsiteX167" fmla="*/ 34622 w 274335"/>
              <a:gd name="connsiteY167" fmla="*/ 307976 h 352426"/>
              <a:gd name="connsiteX168" fmla="*/ 39384 w 274335"/>
              <a:gd name="connsiteY168" fmla="*/ 284163 h 352426"/>
              <a:gd name="connsiteX169" fmla="*/ 28272 w 274335"/>
              <a:gd name="connsiteY169" fmla="*/ 293688 h 352426"/>
              <a:gd name="connsiteX170" fmla="*/ 28272 w 274335"/>
              <a:gd name="connsiteY170" fmla="*/ 295276 h 352426"/>
              <a:gd name="connsiteX171" fmla="*/ 26684 w 274335"/>
              <a:gd name="connsiteY171" fmla="*/ 296863 h 352426"/>
              <a:gd name="connsiteX172" fmla="*/ 21922 w 274335"/>
              <a:gd name="connsiteY172" fmla="*/ 290513 h 352426"/>
              <a:gd name="connsiteX173" fmla="*/ 23509 w 274335"/>
              <a:gd name="connsiteY173" fmla="*/ 288925 h 352426"/>
              <a:gd name="connsiteX174" fmla="*/ 25097 w 274335"/>
              <a:gd name="connsiteY174" fmla="*/ 290513 h 352426"/>
              <a:gd name="connsiteX175" fmla="*/ 42559 w 274335"/>
              <a:gd name="connsiteY175" fmla="*/ 277813 h 352426"/>
              <a:gd name="connsiteX176" fmla="*/ 28489 w 274335"/>
              <a:gd name="connsiteY176" fmla="*/ 272068 h 352426"/>
              <a:gd name="connsiteX177" fmla="*/ 33901 w 274335"/>
              <a:gd name="connsiteY177" fmla="*/ 273580 h 352426"/>
              <a:gd name="connsiteX178" fmla="*/ 32097 w 274335"/>
              <a:gd name="connsiteY178" fmla="*/ 277208 h 352426"/>
              <a:gd name="connsiteX179" fmla="*/ 27406 w 274335"/>
              <a:gd name="connsiteY179" fmla="*/ 275697 h 352426"/>
              <a:gd name="connsiteX180" fmla="*/ 28489 w 274335"/>
              <a:gd name="connsiteY180" fmla="*/ 272068 h 352426"/>
              <a:gd name="connsiteX181" fmla="*/ 236235 w 274335"/>
              <a:gd name="connsiteY181" fmla="*/ 266700 h 352426"/>
              <a:gd name="connsiteX182" fmla="*/ 237823 w 274335"/>
              <a:gd name="connsiteY182" fmla="*/ 268288 h 352426"/>
              <a:gd name="connsiteX183" fmla="*/ 236235 w 274335"/>
              <a:gd name="connsiteY183" fmla="*/ 268288 h 352426"/>
              <a:gd name="connsiteX184" fmla="*/ 256873 w 274335"/>
              <a:gd name="connsiteY184" fmla="*/ 279401 h 352426"/>
              <a:gd name="connsiteX185" fmla="*/ 258461 w 274335"/>
              <a:gd name="connsiteY185" fmla="*/ 279401 h 352426"/>
              <a:gd name="connsiteX186" fmla="*/ 260048 w 274335"/>
              <a:gd name="connsiteY186" fmla="*/ 279401 h 352426"/>
              <a:gd name="connsiteX187" fmla="*/ 255286 w 274335"/>
              <a:gd name="connsiteY187" fmla="*/ 287338 h 352426"/>
              <a:gd name="connsiteX188" fmla="*/ 253698 w 274335"/>
              <a:gd name="connsiteY188" fmla="*/ 285751 h 352426"/>
              <a:gd name="connsiteX189" fmla="*/ 253698 w 274335"/>
              <a:gd name="connsiteY189" fmla="*/ 284163 h 352426"/>
              <a:gd name="connsiteX190" fmla="*/ 236235 w 274335"/>
              <a:gd name="connsiteY190" fmla="*/ 273050 h 352426"/>
              <a:gd name="connsiteX191" fmla="*/ 233060 w 274335"/>
              <a:gd name="connsiteY191" fmla="*/ 274638 h 352426"/>
              <a:gd name="connsiteX192" fmla="*/ 31447 w 274335"/>
              <a:gd name="connsiteY192" fmla="*/ 255588 h 352426"/>
              <a:gd name="connsiteX193" fmla="*/ 36210 w 274335"/>
              <a:gd name="connsiteY193" fmla="*/ 263526 h 352426"/>
              <a:gd name="connsiteX194" fmla="*/ 34622 w 274335"/>
              <a:gd name="connsiteY194" fmla="*/ 263526 h 352426"/>
              <a:gd name="connsiteX195" fmla="*/ 33035 w 274335"/>
              <a:gd name="connsiteY195" fmla="*/ 261938 h 352426"/>
              <a:gd name="connsiteX196" fmla="*/ 13984 w 274335"/>
              <a:gd name="connsiteY196" fmla="*/ 271463 h 352426"/>
              <a:gd name="connsiteX197" fmla="*/ 13984 w 274335"/>
              <a:gd name="connsiteY197" fmla="*/ 273051 h 352426"/>
              <a:gd name="connsiteX198" fmla="*/ 12397 w 274335"/>
              <a:gd name="connsiteY198" fmla="*/ 274638 h 352426"/>
              <a:gd name="connsiteX199" fmla="*/ 9222 w 274335"/>
              <a:gd name="connsiteY199" fmla="*/ 265113 h 352426"/>
              <a:gd name="connsiteX200" fmla="*/ 10809 w 274335"/>
              <a:gd name="connsiteY200" fmla="*/ 266701 h 352426"/>
              <a:gd name="connsiteX201" fmla="*/ 31447 w 274335"/>
              <a:gd name="connsiteY201" fmla="*/ 258763 h 352426"/>
              <a:gd name="connsiteX202" fmla="*/ 247030 w 274335"/>
              <a:gd name="connsiteY202" fmla="*/ 242888 h 352426"/>
              <a:gd name="connsiteX203" fmla="*/ 252428 w 274335"/>
              <a:gd name="connsiteY203" fmla="*/ 244855 h 352426"/>
              <a:gd name="connsiteX204" fmla="*/ 252110 w 274335"/>
              <a:gd name="connsiteY204" fmla="*/ 246495 h 352426"/>
              <a:gd name="connsiteX205" fmla="*/ 245760 w 274335"/>
              <a:gd name="connsiteY205" fmla="*/ 250757 h 352426"/>
              <a:gd name="connsiteX206" fmla="*/ 250840 w 274335"/>
              <a:gd name="connsiteY206" fmla="*/ 261576 h 352426"/>
              <a:gd name="connsiteX207" fmla="*/ 264811 w 274335"/>
              <a:gd name="connsiteY207" fmla="*/ 258953 h 352426"/>
              <a:gd name="connsiteX208" fmla="*/ 262588 w 274335"/>
              <a:gd name="connsiteY208" fmla="*/ 248790 h 352426"/>
              <a:gd name="connsiteX209" fmla="*/ 263541 w 274335"/>
              <a:gd name="connsiteY209" fmla="*/ 247806 h 352426"/>
              <a:gd name="connsiteX210" fmla="*/ 268621 w 274335"/>
              <a:gd name="connsiteY210" fmla="*/ 250101 h 352426"/>
              <a:gd name="connsiteX211" fmla="*/ 267668 w 274335"/>
              <a:gd name="connsiteY211" fmla="*/ 261248 h 352426"/>
              <a:gd name="connsiteX212" fmla="*/ 248935 w 274335"/>
              <a:gd name="connsiteY212" fmla="*/ 268789 h 352426"/>
              <a:gd name="connsiteX213" fmla="*/ 243855 w 274335"/>
              <a:gd name="connsiteY213" fmla="*/ 248790 h 352426"/>
              <a:gd name="connsiteX214" fmla="*/ 247030 w 274335"/>
              <a:gd name="connsiteY214" fmla="*/ 242888 h 352426"/>
              <a:gd name="connsiteX215" fmla="*/ 158446 w 274335"/>
              <a:gd name="connsiteY215" fmla="*/ 239713 h 352426"/>
              <a:gd name="connsiteX216" fmla="*/ 158446 w 274335"/>
              <a:gd name="connsiteY216" fmla="*/ 280988 h 352426"/>
              <a:gd name="connsiteX217" fmla="*/ 179084 w 274335"/>
              <a:gd name="connsiteY217" fmla="*/ 239713 h 352426"/>
              <a:gd name="connsiteX218" fmla="*/ 158446 w 274335"/>
              <a:gd name="connsiteY218" fmla="*/ 239713 h 352426"/>
              <a:gd name="connsiteX219" fmla="*/ 94946 w 274335"/>
              <a:gd name="connsiteY219" fmla="*/ 239713 h 352426"/>
              <a:gd name="connsiteX220" fmla="*/ 117171 w 274335"/>
              <a:gd name="connsiteY220" fmla="*/ 280988 h 352426"/>
              <a:gd name="connsiteX221" fmla="*/ 117171 w 274335"/>
              <a:gd name="connsiteY221" fmla="*/ 239713 h 352426"/>
              <a:gd name="connsiteX222" fmla="*/ 94946 w 274335"/>
              <a:gd name="connsiteY222" fmla="*/ 239713 h 352426"/>
              <a:gd name="connsiteX223" fmla="*/ 13217 w 274335"/>
              <a:gd name="connsiteY223" fmla="*/ 233399 h 352426"/>
              <a:gd name="connsiteX224" fmla="*/ 30453 w 274335"/>
              <a:gd name="connsiteY224" fmla="*/ 244636 h 352426"/>
              <a:gd name="connsiteX225" fmla="*/ 31448 w 274335"/>
              <a:gd name="connsiteY225" fmla="*/ 250737 h 352426"/>
              <a:gd name="connsiteX226" fmla="*/ 25813 w 274335"/>
              <a:gd name="connsiteY226" fmla="*/ 252342 h 352426"/>
              <a:gd name="connsiteX227" fmla="*/ 25150 w 274335"/>
              <a:gd name="connsiteY227" fmla="*/ 251379 h 352426"/>
              <a:gd name="connsiteX228" fmla="*/ 27139 w 274335"/>
              <a:gd name="connsiteY228" fmla="*/ 243673 h 352426"/>
              <a:gd name="connsiteX229" fmla="*/ 17195 w 274335"/>
              <a:gd name="connsiteY229" fmla="*/ 238857 h 352426"/>
              <a:gd name="connsiteX230" fmla="*/ 20178 w 274335"/>
              <a:gd name="connsiteY230" fmla="*/ 251058 h 352426"/>
              <a:gd name="connsiteX231" fmla="*/ 22167 w 274335"/>
              <a:gd name="connsiteY231" fmla="*/ 252021 h 352426"/>
              <a:gd name="connsiteX232" fmla="*/ 22830 w 274335"/>
              <a:gd name="connsiteY232" fmla="*/ 253305 h 352426"/>
              <a:gd name="connsiteX233" fmla="*/ 16863 w 274335"/>
              <a:gd name="connsiteY233" fmla="*/ 254910 h 352426"/>
              <a:gd name="connsiteX234" fmla="*/ 16201 w 274335"/>
              <a:gd name="connsiteY234" fmla="*/ 253626 h 352426"/>
              <a:gd name="connsiteX235" fmla="*/ 17195 w 274335"/>
              <a:gd name="connsiteY235" fmla="*/ 252342 h 352426"/>
              <a:gd name="connsiteX236" fmla="*/ 13880 w 274335"/>
              <a:gd name="connsiteY236" fmla="*/ 239820 h 352426"/>
              <a:gd name="connsiteX237" fmla="*/ 6257 w 274335"/>
              <a:gd name="connsiteY237" fmla="*/ 249773 h 352426"/>
              <a:gd name="connsiteX238" fmla="*/ 14875 w 274335"/>
              <a:gd name="connsiteY238" fmla="*/ 256516 h 352426"/>
              <a:gd name="connsiteX239" fmla="*/ 14875 w 274335"/>
              <a:gd name="connsiteY239" fmla="*/ 257479 h 352426"/>
              <a:gd name="connsiteX240" fmla="*/ 8908 w 274335"/>
              <a:gd name="connsiteY240" fmla="*/ 258763 h 352426"/>
              <a:gd name="connsiteX241" fmla="*/ 3274 w 274335"/>
              <a:gd name="connsiteY241" fmla="*/ 250415 h 352426"/>
              <a:gd name="connsiteX242" fmla="*/ 13217 w 274335"/>
              <a:gd name="connsiteY242" fmla="*/ 233399 h 352426"/>
              <a:gd name="connsiteX243" fmla="*/ 247348 w 274335"/>
              <a:gd name="connsiteY243" fmla="*/ 231775 h 352426"/>
              <a:gd name="connsiteX244" fmla="*/ 248935 w 274335"/>
              <a:gd name="connsiteY244" fmla="*/ 231775 h 352426"/>
              <a:gd name="connsiteX245" fmla="*/ 248935 w 274335"/>
              <a:gd name="connsiteY245" fmla="*/ 233363 h 352426"/>
              <a:gd name="connsiteX246" fmla="*/ 271161 w 274335"/>
              <a:gd name="connsiteY246" fmla="*/ 236538 h 352426"/>
              <a:gd name="connsiteX247" fmla="*/ 272748 w 274335"/>
              <a:gd name="connsiteY247" fmla="*/ 234950 h 352426"/>
              <a:gd name="connsiteX248" fmla="*/ 271161 w 274335"/>
              <a:gd name="connsiteY248" fmla="*/ 244475 h 352426"/>
              <a:gd name="connsiteX249" fmla="*/ 269573 w 274335"/>
              <a:gd name="connsiteY249" fmla="*/ 244475 h 352426"/>
              <a:gd name="connsiteX250" fmla="*/ 269573 w 274335"/>
              <a:gd name="connsiteY250" fmla="*/ 241300 h 352426"/>
              <a:gd name="connsiteX251" fmla="*/ 248935 w 274335"/>
              <a:gd name="connsiteY251" fmla="*/ 238125 h 352426"/>
              <a:gd name="connsiteX252" fmla="*/ 247348 w 274335"/>
              <a:gd name="connsiteY252" fmla="*/ 239713 h 352426"/>
              <a:gd name="connsiteX253" fmla="*/ 245760 w 274335"/>
              <a:gd name="connsiteY253" fmla="*/ 239713 h 352426"/>
              <a:gd name="connsiteX254" fmla="*/ 3170 w 274335"/>
              <a:gd name="connsiteY254" fmla="*/ 209550 h 352426"/>
              <a:gd name="connsiteX255" fmla="*/ 3170 w 274335"/>
              <a:gd name="connsiteY255" fmla="*/ 214746 h 352426"/>
              <a:gd name="connsiteX256" fmla="*/ 13588 w 274335"/>
              <a:gd name="connsiteY256" fmla="*/ 223514 h 352426"/>
              <a:gd name="connsiteX257" fmla="*/ 21327 w 274335"/>
              <a:gd name="connsiteY257" fmla="*/ 216045 h 352426"/>
              <a:gd name="connsiteX258" fmla="*/ 21922 w 274335"/>
              <a:gd name="connsiteY258" fmla="*/ 210200 h 352426"/>
              <a:gd name="connsiteX259" fmla="*/ 3170 w 274335"/>
              <a:gd name="connsiteY259" fmla="*/ 209550 h 352426"/>
              <a:gd name="connsiteX260" fmla="*/ 11 w 274335"/>
              <a:gd name="connsiteY260" fmla="*/ 201613 h 352426"/>
              <a:gd name="connsiteX261" fmla="*/ 1580 w 274335"/>
              <a:gd name="connsiteY261" fmla="*/ 201613 h 352426"/>
              <a:gd name="connsiteX262" fmla="*/ 2835 w 274335"/>
              <a:gd name="connsiteY262" fmla="*/ 203541 h 352426"/>
              <a:gd name="connsiteX263" fmla="*/ 24175 w 274335"/>
              <a:gd name="connsiteY263" fmla="*/ 203862 h 352426"/>
              <a:gd name="connsiteX264" fmla="*/ 25116 w 274335"/>
              <a:gd name="connsiteY264" fmla="*/ 202256 h 352426"/>
              <a:gd name="connsiteX265" fmla="*/ 26685 w 274335"/>
              <a:gd name="connsiteY265" fmla="*/ 202256 h 352426"/>
              <a:gd name="connsiteX266" fmla="*/ 26058 w 274335"/>
              <a:gd name="connsiteY266" fmla="*/ 213822 h 352426"/>
              <a:gd name="connsiteX267" fmla="*/ 14133 w 274335"/>
              <a:gd name="connsiteY267" fmla="*/ 228601 h 352426"/>
              <a:gd name="connsiteX268" fmla="*/ 11 w 274335"/>
              <a:gd name="connsiteY268" fmla="*/ 215107 h 352426"/>
              <a:gd name="connsiteX269" fmla="*/ 11 w 274335"/>
              <a:gd name="connsiteY269" fmla="*/ 201613 h 352426"/>
              <a:gd name="connsiteX270" fmla="*/ 247347 w 274335"/>
              <a:gd name="connsiteY270" fmla="*/ 200025 h 352426"/>
              <a:gd name="connsiteX271" fmla="*/ 253862 w 274335"/>
              <a:gd name="connsiteY271" fmla="*/ 204374 h 352426"/>
              <a:gd name="connsiteX272" fmla="*/ 252311 w 274335"/>
              <a:gd name="connsiteY272" fmla="*/ 204995 h 352426"/>
              <a:gd name="connsiteX273" fmla="*/ 251380 w 274335"/>
              <a:gd name="connsiteY273" fmla="*/ 213070 h 352426"/>
              <a:gd name="connsiteX274" fmla="*/ 272784 w 274335"/>
              <a:gd name="connsiteY274" fmla="*/ 212760 h 352426"/>
              <a:gd name="connsiteX275" fmla="*/ 273094 w 274335"/>
              <a:gd name="connsiteY275" fmla="*/ 211828 h 352426"/>
              <a:gd name="connsiteX276" fmla="*/ 274335 w 274335"/>
              <a:gd name="connsiteY276" fmla="*/ 211828 h 352426"/>
              <a:gd name="connsiteX277" fmla="*/ 274335 w 274335"/>
              <a:gd name="connsiteY277" fmla="*/ 219593 h 352426"/>
              <a:gd name="connsiteX278" fmla="*/ 273715 w 274335"/>
              <a:gd name="connsiteY278" fmla="*/ 219593 h 352426"/>
              <a:gd name="connsiteX279" fmla="*/ 272784 w 274335"/>
              <a:gd name="connsiteY279" fmla="*/ 217729 h 352426"/>
              <a:gd name="connsiteX280" fmla="*/ 251690 w 274335"/>
              <a:gd name="connsiteY280" fmla="*/ 218040 h 352426"/>
              <a:gd name="connsiteX281" fmla="*/ 252000 w 274335"/>
              <a:gd name="connsiteY281" fmla="*/ 224252 h 352426"/>
              <a:gd name="connsiteX282" fmla="*/ 253241 w 274335"/>
              <a:gd name="connsiteY282" fmla="*/ 224873 h 352426"/>
              <a:gd name="connsiteX283" fmla="*/ 247657 w 274335"/>
              <a:gd name="connsiteY283" fmla="*/ 228600 h 352426"/>
              <a:gd name="connsiteX284" fmla="*/ 248588 w 274335"/>
              <a:gd name="connsiteY284" fmla="*/ 224873 h 352426"/>
              <a:gd name="connsiteX285" fmla="*/ 248898 w 274335"/>
              <a:gd name="connsiteY285" fmla="*/ 205305 h 352426"/>
              <a:gd name="connsiteX286" fmla="*/ 247347 w 274335"/>
              <a:gd name="connsiteY286" fmla="*/ 200025 h 352426"/>
              <a:gd name="connsiteX287" fmla="*/ 12926 w 274335"/>
              <a:gd name="connsiteY287" fmla="*/ 192844 h 352426"/>
              <a:gd name="connsiteX288" fmla="*/ 16555 w 274335"/>
              <a:gd name="connsiteY288" fmla="*/ 193978 h 352426"/>
              <a:gd name="connsiteX289" fmla="*/ 15043 w 274335"/>
              <a:gd name="connsiteY289" fmla="*/ 199270 h 352426"/>
              <a:gd name="connsiteX290" fmla="*/ 11415 w 274335"/>
              <a:gd name="connsiteY290" fmla="*/ 197380 h 352426"/>
              <a:gd name="connsiteX291" fmla="*/ 12926 w 274335"/>
              <a:gd name="connsiteY291" fmla="*/ 192844 h 352426"/>
              <a:gd name="connsiteX292" fmla="*/ 158446 w 274335"/>
              <a:gd name="connsiteY292" fmla="*/ 177800 h 352426"/>
              <a:gd name="connsiteX293" fmla="*/ 158446 w 274335"/>
              <a:gd name="connsiteY293" fmla="*/ 200025 h 352426"/>
              <a:gd name="connsiteX294" fmla="*/ 195747 w 274335"/>
              <a:gd name="connsiteY294" fmla="*/ 200025 h 352426"/>
              <a:gd name="connsiteX295" fmla="*/ 202896 w 274335"/>
              <a:gd name="connsiteY295" fmla="*/ 177800 h 352426"/>
              <a:gd name="connsiteX296" fmla="*/ 158446 w 274335"/>
              <a:gd name="connsiteY296" fmla="*/ 177800 h 352426"/>
              <a:gd name="connsiteX297" fmla="*/ 125369 w 274335"/>
              <a:gd name="connsiteY297" fmla="*/ 177800 h 352426"/>
              <a:gd name="connsiteX298" fmla="*/ 125369 w 274335"/>
              <a:gd name="connsiteY298" fmla="*/ 208990 h 352426"/>
              <a:gd name="connsiteX299" fmla="*/ 82246 w 274335"/>
              <a:gd name="connsiteY299" fmla="*/ 208990 h 352426"/>
              <a:gd name="connsiteX300" fmla="*/ 83820 w 274335"/>
              <a:gd name="connsiteY300" fmla="*/ 212491 h 352426"/>
              <a:gd name="connsiteX301" fmla="*/ 91374 w 274335"/>
              <a:gd name="connsiteY301" fmla="*/ 230632 h 352426"/>
              <a:gd name="connsiteX302" fmla="*/ 120962 w 274335"/>
              <a:gd name="connsiteY302" fmla="*/ 230632 h 352426"/>
              <a:gd name="connsiteX303" fmla="*/ 125369 w 274335"/>
              <a:gd name="connsiteY303" fmla="*/ 230632 h 352426"/>
              <a:gd name="connsiteX304" fmla="*/ 125369 w 274335"/>
              <a:gd name="connsiteY304" fmla="*/ 295559 h 352426"/>
              <a:gd name="connsiteX305" fmla="*/ 134182 w 274335"/>
              <a:gd name="connsiteY305" fmla="*/ 307017 h 352426"/>
              <a:gd name="connsiteX306" fmla="*/ 136700 w 274335"/>
              <a:gd name="connsiteY306" fmla="*/ 309563 h 352426"/>
              <a:gd name="connsiteX307" fmla="*/ 139219 w 274335"/>
              <a:gd name="connsiteY307" fmla="*/ 307017 h 352426"/>
              <a:gd name="connsiteX308" fmla="*/ 148347 w 274335"/>
              <a:gd name="connsiteY308" fmla="*/ 295559 h 352426"/>
              <a:gd name="connsiteX309" fmla="*/ 148347 w 274335"/>
              <a:gd name="connsiteY309" fmla="*/ 230632 h 352426"/>
              <a:gd name="connsiteX310" fmla="*/ 152753 w 274335"/>
              <a:gd name="connsiteY310" fmla="*/ 230632 h 352426"/>
              <a:gd name="connsiteX311" fmla="*/ 182656 w 274335"/>
              <a:gd name="connsiteY311" fmla="*/ 230632 h 352426"/>
              <a:gd name="connsiteX312" fmla="*/ 190525 w 274335"/>
              <a:gd name="connsiteY312" fmla="*/ 212491 h 352426"/>
              <a:gd name="connsiteX313" fmla="*/ 191784 w 274335"/>
              <a:gd name="connsiteY313" fmla="*/ 208990 h 352426"/>
              <a:gd name="connsiteX314" fmla="*/ 148347 w 274335"/>
              <a:gd name="connsiteY314" fmla="*/ 208990 h 352426"/>
              <a:gd name="connsiteX315" fmla="*/ 148347 w 274335"/>
              <a:gd name="connsiteY315" fmla="*/ 177800 h 352426"/>
              <a:gd name="connsiteX316" fmla="*/ 136700 w 274335"/>
              <a:gd name="connsiteY316" fmla="*/ 177800 h 352426"/>
              <a:gd name="connsiteX317" fmla="*/ 125369 w 274335"/>
              <a:gd name="connsiteY317" fmla="*/ 177800 h 352426"/>
              <a:gd name="connsiteX318" fmla="*/ 71134 w 274335"/>
              <a:gd name="connsiteY318" fmla="*/ 177800 h 352426"/>
              <a:gd name="connsiteX319" fmla="*/ 78266 w 274335"/>
              <a:gd name="connsiteY319" fmla="*/ 200025 h 352426"/>
              <a:gd name="connsiteX320" fmla="*/ 117172 w 274335"/>
              <a:gd name="connsiteY320" fmla="*/ 200025 h 352426"/>
              <a:gd name="connsiteX321" fmla="*/ 117172 w 274335"/>
              <a:gd name="connsiteY321" fmla="*/ 177800 h 352426"/>
              <a:gd name="connsiteX322" fmla="*/ 71134 w 274335"/>
              <a:gd name="connsiteY322" fmla="*/ 177800 h 352426"/>
              <a:gd name="connsiteX323" fmla="*/ 265125 w 274335"/>
              <a:gd name="connsiteY323" fmla="*/ 173038 h 352426"/>
              <a:gd name="connsiteX324" fmla="*/ 271091 w 274335"/>
              <a:gd name="connsiteY324" fmla="*/ 181707 h 352426"/>
              <a:gd name="connsiteX325" fmla="*/ 260816 w 274335"/>
              <a:gd name="connsiteY325" fmla="*/ 198724 h 352426"/>
              <a:gd name="connsiteX326" fmla="*/ 243911 w 274335"/>
              <a:gd name="connsiteY326" fmla="*/ 187486 h 352426"/>
              <a:gd name="connsiteX327" fmla="*/ 242585 w 274335"/>
              <a:gd name="connsiteY327" fmla="*/ 180744 h 352426"/>
              <a:gd name="connsiteX328" fmla="*/ 248220 w 274335"/>
              <a:gd name="connsiteY328" fmla="*/ 179460 h 352426"/>
              <a:gd name="connsiteX329" fmla="*/ 249214 w 274335"/>
              <a:gd name="connsiteY329" fmla="*/ 180423 h 352426"/>
              <a:gd name="connsiteX330" fmla="*/ 246894 w 274335"/>
              <a:gd name="connsiteY330" fmla="*/ 188128 h 352426"/>
              <a:gd name="connsiteX331" fmla="*/ 257170 w 274335"/>
              <a:gd name="connsiteY331" fmla="*/ 193265 h 352426"/>
              <a:gd name="connsiteX332" fmla="*/ 254186 w 274335"/>
              <a:gd name="connsiteY332" fmla="*/ 180744 h 352426"/>
              <a:gd name="connsiteX333" fmla="*/ 251866 w 274335"/>
              <a:gd name="connsiteY333" fmla="*/ 179781 h 352426"/>
              <a:gd name="connsiteX334" fmla="*/ 251535 w 274335"/>
              <a:gd name="connsiteY334" fmla="*/ 178496 h 352426"/>
              <a:gd name="connsiteX335" fmla="*/ 257501 w 274335"/>
              <a:gd name="connsiteY335" fmla="*/ 176891 h 352426"/>
              <a:gd name="connsiteX336" fmla="*/ 257832 w 274335"/>
              <a:gd name="connsiteY336" fmla="*/ 177854 h 352426"/>
              <a:gd name="connsiteX337" fmla="*/ 256838 w 274335"/>
              <a:gd name="connsiteY337" fmla="*/ 179460 h 352426"/>
              <a:gd name="connsiteX338" fmla="*/ 260153 w 274335"/>
              <a:gd name="connsiteY338" fmla="*/ 192302 h 352426"/>
              <a:gd name="connsiteX339" fmla="*/ 267776 w 274335"/>
              <a:gd name="connsiteY339" fmla="*/ 182349 h 352426"/>
              <a:gd name="connsiteX340" fmla="*/ 259158 w 274335"/>
              <a:gd name="connsiteY340" fmla="*/ 175286 h 352426"/>
              <a:gd name="connsiteX341" fmla="*/ 259158 w 274335"/>
              <a:gd name="connsiteY341" fmla="*/ 174323 h 352426"/>
              <a:gd name="connsiteX342" fmla="*/ 265125 w 274335"/>
              <a:gd name="connsiteY342" fmla="*/ 173038 h 352426"/>
              <a:gd name="connsiteX343" fmla="*/ 10809 w 274335"/>
              <a:gd name="connsiteY343" fmla="*/ 160338 h 352426"/>
              <a:gd name="connsiteX344" fmla="*/ 12397 w 274335"/>
              <a:gd name="connsiteY344" fmla="*/ 160338 h 352426"/>
              <a:gd name="connsiteX345" fmla="*/ 12397 w 274335"/>
              <a:gd name="connsiteY345" fmla="*/ 161926 h 352426"/>
              <a:gd name="connsiteX346" fmla="*/ 31447 w 274335"/>
              <a:gd name="connsiteY346" fmla="*/ 169863 h 352426"/>
              <a:gd name="connsiteX347" fmla="*/ 33034 w 274335"/>
              <a:gd name="connsiteY347" fmla="*/ 169863 h 352426"/>
              <a:gd name="connsiteX348" fmla="*/ 34622 w 274335"/>
              <a:gd name="connsiteY348" fmla="*/ 169863 h 352426"/>
              <a:gd name="connsiteX349" fmla="*/ 33034 w 274335"/>
              <a:gd name="connsiteY349" fmla="*/ 174626 h 352426"/>
              <a:gd name="connsiteX350" fmla="*/ 12397 w 274335"/>
              <a:gd name="connsiteY350" fmla="*/ 182564 h 352426"/>
              <a:gd name="connsiteX351" fmla="*/ 26684 w 274335"/>
              <a:gd name="connsiteY351" fmla="*/ 185739 h 352426"/>
              <a:gd name="connsiteX352" fmla="*/ 28272 w 274335"/>
              <a:gd name="connsiteY352" fmla="*/ 184151 h 352426"/>
              <a:gd name="connsiteX353" fmla="*/ 28272 w 274335"/>
              <a:gd name="connsiteY353" fmla="*/ 185739 h 352426"/>
              <a:gd name="connsiteX354" fmla="*/ 26684 w 274335"/>
              <a:gd name="connsiteY354" fmla="*/ 190501 h 352426"/>
              <a:gd name="connsiteX355" fmla="*/ 25097 w 274335"/>
              <a:gd name="connsiteY355" fmla="*/ 188914 h 352426"/>
              <a:gd name="connsiteX356" fmla="*/ 2872 w 274335"/>
              <a:gd name="connsiteY356" fmla="*/ 184151 h 352426"/>
              <a:gd name="connsiteX357" fmla="*/ 4459 w 274335"/>
              <a:gd name="connsiteY357" fmla="*/ 180976 h 352426"/>
              <a:gd name="connsiteX358" fmla="*/ 25097 w 274335"/>
              <a:gd name="connsiteY358" fmla="*/ 171451 h 352426"/>
              <a:gd name="connsiteX359" fmla="*/ 12397 w 274335"/>
              <a:gd name="connsiteY359" fmla="*/ 166688 h 352426"/>
              <a:gd name="connsiteX360" fmla="*/ 10809 w 274335"/>
              <a:gd name="connsiteY360" fmla="*/ 168276 h 352426"/>
              <a:gd name="connsiteX361" fmla="*/ 9222 w 274335"/>
              <a:gd name="connsiteY361" fmla="*/ 166688 h 352426"/>
              <a:gd name="connsiteX362" fmla="*/ 140984 w 274335"/>
              <a:gd name="connsiteY362" fmla="*/ 157163 h 352426"/>
              <a:gd name="connsiteX363" fmla="*/ 140984 w 274335"/>
              <a:gd name="connsiteY363" fmla="*/ 168276 h 352426"/>
              <a:gd name="connsiteX364" fmla="*/ 148922 w 274335"/>
              <a:gd name="connsiteY364" fmla="*/ 168276 h 352426"/>
              <a:gd name="connsiteX365" fmla="*/ 133047 w 274335"/>
              <a:gd name="connsiteY365" fmla="*/ 157163 h 352426"/>
              <a:gd name="connsiteX366" fmla="*/ 125109 w 274335"/>
              <a:gd name="connsiteY366" fmla="*/ 168276 h 352426"/>
              <a:gd name="connsiteX367" fmla="*/ 133047 w 274335"/>
              <a:gd name="connsiteY367" fmla="*/ 168276 h 352426"/>
              <a:gd name="connsiteX368" fmla="*/ 243426 w 274335"/>
              <a:gd name="connsiteY368" fmla="*/ 155576 h 352426"/>
              <a:gd name="connsiteX369" fmla="*/ 240344 w 274335"/>
              <a:gd name="connsiteY369" fmla="*/ 169863 h 352426"/>
              <a:gd name="connsiteX370" fmla="*/ 253698 w 274335"/>
              <a:gd name="connsiteY370" fmla="*/ 163513 h 352426"/>
              <a:gd name="connsiteX371" fmla="*/ 243426 w 274335"/>
              <a:gd name="connsiteY371" fmla="*/ 155576 h 352426"/>
              <a:gd name="connsiteX372" fmla="*/ 150509 w 274335"/>
              <a:gd name="connsiteY372" fmla="*/ 153988 h 352426"/>
              <a:gd name="connsiteX373" fmla="*/ 160034 w 274335"/>
              <a:gd name="connsiteY373" fmla="*/ 168276 h 352426"/>
              <a:gd name="connsiteX374" fmla="*/ 182259 w 274335"/>
              <a:gd name="connsiteY374" fmla="*/ 168276 h 352426"/>
              <a:gd name="connsiteX375" fmla="*/ 123521 w 274335"/>
              <a:gd name="connsiteY375" fmla="*/ 153988 h 352426"/>
              <a:gd name="connsiteX376" fmla="*/ 91771 w 274335"/>
              <a:gd name="connsiteY376" fmla="*/ 168276 h 352426"/>
              <a:gd name="connsiteX377" fmla="*/ 113996 w 274335"/>
              <a:gd name="connsiteY377" fmla="*/ 168276 h 352426"/>
              <a:gd name="connsiteX378" fmla="*/ 17159 w 274335"/>
              <a:gd name="connsiteY378" fmla="*/ 147638 h 352426"/>
              <a:gd name="connsiteX379" fmla="*/ 17159 w 274335"/>
              <a:gd name="connsiteY379" fmla="*/ 149226 h 352426"/>
              <a:gd name="connsiteX380" fmla="*/ 18747 w 274335"/>
              <a:gd name="connsiteY380" fmla="*/ 150813 h 352426"/>
              <a:gd name="connsiteX381" fmla="*/ 36210 w 274335"/>
              <a:gd name="connsiteY381" fmla="*/ 160339 h 352426"/>
              <a:gd name="connsiteX382" fmla="*/ 37797 w 274335"/>
              <a:gd name="connsiteY382" fmla="*/ 158751 h 352426"/>
              <a:gd name="connsiteX383" fmla="*/ 39385 w 274335"/>
              <a:gd name="connsiteY383" fmla="*/ 160339 h 352426"/>
              <a:gd name="connsiteX384" fmla="*/ 36210 w 274335"/>
              <a:gd name="connsiteY384" fmla="*/ 168276 h 352426"/>
              <a:gd name="connsiteX385" fmla="*/ 34622 w 274335"/>
              <a:gd name="connsiteY385" fmla="*/ 166689 h 352426"/>
              <a:gd name="connsiteX386" fmla="*/ 34622 w 274335"/>
              <a:gd name="connsiteY386" fmla="*/ 165101 h 352426"/>
              <a:gd name="connsiteX387" fmla="*/ 15572 w 274335"/>
              <a:gd name="connsiteY387" fmla="*/ 155576 h 352426"/>
              <a:gd name="connsiteX388" fmla="*/ 13984 w 274335"/>
              <a:gd name="connsiteY388" fmla="*/ 157163 h 352426"/>
              <a:gd name="connsiteX389" fmla="*/ 12397 w 274335"/>
              <a:gd name="connsiteY389" fmla="*/ 157163 h 352426"/>
              <a:gd name="connsiteX390" fmla="*/ 155271 w 274335"/>
              <a:gd name="connsiteY390" fmla="*/ 146050 h 352426"/>
              <a:gd name="connsiteX391" fmla="*/ 205733 w 274335"/>
              <a:gd name="connsiteY391" fmla="*/ 168275 h 352426"/>
              <a:gd name="connsiteX392" fmla="*/ 209246 w 274335"/>
              <a:gd name="connsiteY392" fmla="*/ 154075 h 352426"/>
              <a:gd name="connsiteX393" fmla="*/ 155271 w 274335"/>
              <a:gd name="connsiteY393" fmla="*/ 146050 h 352426"/>
              <a:gd name="connsiteX394" fmla="*/ 118759 w 274335"/>
              <a:gd name="connsiteY394" fmla="*/ 146050 h 352426"/>
              <a:gd name="connsiteX395" fmla="*/ 64784 w 274335"/>
              <a:gd name="connsiteY395" fmla="*/ 154075 h 352426"/>
              <a:gd name="connsiteX396" fmla="*/ 68297 w 274335"/>
              <a:gd name="connsiteY396" fmla="*/ 168275 h 352426"/>
              <a:gd name="connsiteX397" fmla="*/ 118759 w 274335"/>
              <a:gd name="connsiteY397" fmla="*/ 146050 h 352426"/>
              <a:gd name="connsiteX398" fmla="*/ 251158 w 274335"/>
              <a:gd name="connsiteY398" fmla="*/ 141288 h 352426"/>
              <a:gd name="connsiteX399" fmla="*/ 256238 w 274335"/>
              <a:gd name="connsiteY399" fmla="*/ 149226 h 352426"/>
              <a:gd name="connsiteX400" fmla="*/ 255603 w 274335"/>
              <a:gd name="connsiteY400" fmla="*/ 162243 h 352426"/>
              <a:gd name="connsiteX401" fmla="*/ 261953 w 274335"/>
              <a:gd name="connsiteY401" fmla="*/ 159068 h 352426"/>
              <a:gd name="connsiteX402" fmla="*/ 264810 w 274335"/>
              <a:gd name="connsiteY402" fmla="*/ 164783 h 352426"/>
              <a:gd name="connsiteX403" fmla="*/ 263858 w 274335"/>
              <a:gd name="connsiteY403" fmla="*/ 165101 h 352426"/>
              <a:gd name="connsiteX404" fmla="*/ 262270 w 274335"/>
              <a:gd name="connsiteY404" fmla="*/ 164148 h 352426"/>
              <a:gd name="connsiteX405" fmla="*/ 243220 w 274335"/>
              <a:gd name="connsiteY405" fmla="*/ 173991 h 352426"/>
              <a:gd name="connsiteX406" fmla="*/ 242903 w 274335"/>
              <a:gd name="connsiteY406" fmla="*/ 175261 h 352426"/>
              <a:gd name="connsiteX407" fmla="*/ 240998 w 274335"/>
              <a:gd name="connsiteY407" fmla="*/ 176213 h 352426"/>
              <a:gd name="connsiteX408" fmla="*/ 235600 w 274335"/>
              <a:gd name="connsiteY408" fmla="*/ 163831 h 352426"/>
              <a:gd name="connsiteX409" fmla="*/ 241633 w 274335"/>
              <a:gd name="connsiteY409" fmla="*/ 151448 h 352426"/>
              <a:gd name="connsiteX410" fmla="*/ 251793 w 274335"/>
              <a:gd name="connsiteY410" fmla="*/ 155258 h 352426"/>
              <a:gd name="connsiteX411" fmla="*/ 252110 w 274335"/>
              <a:gd name="connsiteY411" fmla="*/ 146051 h 352426"/>
              <a:gd name="connsiteX412" fmla="*/ 250205 w 274335"/>
              <a:gd name="connsiteY412" fmla="*/ 142241 h 352426"/>
              <a:gd name="connsiteX413" fmla="*/ 251158 w 274335"/>
              <a:gd name="connsiteY413" fmla="*/ 141288 h 352426"/>
              <a:gd name="connsiteX414" fmla="*/ 60660 w 274335"/>
              <a:gd name="connsiteY414" fmla="*/ 107950 h 352426"/>
              <a:gd name="connsiteX415" fmla="*/ 60021 w 274335"/>
              <a:gd name="connsiteY415" fmla="*/ 116956 h 352426"/>
              <a:gd name="connsiteX416" fmla="*/ 62577 w 274335"/>
              <a:gd name="connsiteY416" fmla="*/ 144940 h 352426"/>
              <a:gd name="connsiteX417" fmla="*/ 122319 w 274335"/>
              <a:gd name="connsiteY417" fmla="*/ 135612 h 352426"/>
              <a:gd name="connsiteX418" fmla="*/ 121041 w 274335"/>
              <a:gd name="connsiteY418" fmla="*/ 141402 h 352426"/>
              <a:gd name="connsiteX419" fmla="*/ 136376 w 274335"/>
              <a:gd name="connsiteY419" fmla="*/ 157163 h 352426"/>
              <a:gd name="connsiteX420" fmla="*/ 136696 w 274335"/>
              <a:gd name="connsiteY420" fmla="*/ 157163 h 352426"/>
              <a:gd name="connsiteX421" fmla="*/ 137335 w 274335"/>
              <a:gd name="connsiteY421" fmla="*/ 157163 h 352426"/>
              <a:gd name="connsiteX422" fmla="*/ 152670 w 274335"/>
              <a:gd name="connsiteY422" fmla="*/ 141402 h 352426"/>
              <a:gd name="connsiteX423" fmla="*/ 151711 w 274335"/>
              <a:gd name="connsiteY423" fmla="*/ 135612 h 352426"/>
              <a:gd name="connsiteX424" fmla="*/ 211453 w 274335"/>
              <a:gd name="connsiteY424" fmla="*/ 144940 h 352426"/>
              <a:gd name="connsiteX425" fmla="*/ 214009 w 274335"/>
              <a:gd name="connsiteY425" fmla="*/ 116956 h 352426"/>
              <a:gd name="connsiteX426" fmla="*/ 213690 w 274335"/>
              <a:gd name="connsiteY426" fmla="*/ 107950 h 352426"/>
              <a:gd name="connsiteX427" fmla="*/ 177269 w 274335"/>
              <a:gd name="connsiteY427" fmla="*/ 107950 h 352426"/>
              <a:gd name="connsiteX428" fmla="*/ 166407 w 274335"/>
              <a:gd name="connsiteY428" fmla="*/ 109558 h 352426"/>
              <a:gd name="connsiteX429" fmla="*/ 166407 w 274335"/>
              <a:gd name="connsiteY429" fmla="*/ 112453 h 352426"/>
              <a:gd name="connsiteX430" fmla="*/ 171838 w 274335"/>
              <a:gd name="connsiteY430" fmla="*/ 120173 h 352426"/>
              <a:gd name="connsiteX431" fmla="*/ 171838 w 274335"/>
              <a:gd name="connsiteY431" fmla="*/ 120494 h 352426"/>
              <a:gd name="connsiteX432" fmla="*/ 160337 w 274335"/>
              <a:gd name="connsiteY432" fmla="*/ 129179 h 352426"/>
              <a:gd name="connsiteX433" fmla="*/ 149475 w 274335"/>
              <a:gd name="connsiteY433" fmla="*/ 133360 h 352426"/>
              <a:gd name="connsiteX434" fmla="*/ 147877 w 274335"/>
              <a:gd name="connsiteY434" fmla="*/ 132074 h 352426"/>
              <a:gd name="connsiteX435" fmla="*/ 138932 w 274335"/>
              <a:gd name="connsiteY435" fmla="*/ 119529 h 352426"/>
              <a:gd name="connsiteX436" fmla="*/ 140849 w 274335"/>
              <a:gd name="connsiteY436" fmla="*/ 112131 h 352426"/>
              <a:gd name="connsiteX437" fmla="*/ 136696 w 274335"/>
              <a:gd name="connsiteY437" fmla="*/ 107950 h 352426"/>
              <a:gd name="connsiteX438" fmla="*/ 136376 w 274335"/>
              <a:gd name="connsiteY438" fmla="*/ 107950 h 352426"/>
              <a:gd name="connsiteX439" fmla="*/ 135737 w 274335"/>
              <a:gd name="connsiteY439" fmla="*/ 107950 h 352426"/>
              <a:gd name="connsiteX440" fmla="*/ 130306 w 274335"/>
              <a:gd name="connsiteY440" fmla="*/ 111810 h 352426"/>
              <a:gd name="connsiteX441" fmla="*/ 133182 w 274335"/>
              <a:gd name="connsiteY441" fmla="*/ 114704 h 352426"/>
              <a:gd name="connsiteX442" fmla="*/ 133182 w 274335"/>
              <a:gd name="connsiteY442" fmla="*/ 115026 h 352426"/>
              <a:gd name="connsiteX443" fmla="*/ 134140 w 274335"/>
              <a:gd name="connsiteY443" fmla="*/ 117278 h 352426"/>
              <a:gd name="connsiteX444" fmla="*/ 134459 w 274335"/>
              <a:gd name="connsiteY444" fmla="*/ 119529 h 352426"/>
              <a:gd name="connsiteX445" fmla="*/ 125514 w 274335"/>
              <a:gd name="connsiteY445" fmla="*/ 132074 h 352426"/>
              <a:gd name="connsiteX446" fmla="*/ 123597 w 274335"/>
              <a:gd name="connsiteY446" fmla="*/ 133360 h 352426"/>
              <a:gd name="connsiteX447" fmla="*/ 113054 w 274335"/>
              <a:gd name="connsiteY447" fmla="*/ 129179 h 352426"/>
              <a:gd name="connsiteX448" fmla="*/ 101553 w 274335"/>
              <a:gd name="connsiteY448" fmla="*/ 120494 h 352426"/>
              <a:gd name="connsiteX449" fmla="*/ 101553 w 274335"/>
              <a:gd name="connsiteY449" fmla="*/ 120173 h 352426"/>
              <a:gd name="connsiteX450" fmla="*/ 106984 w 274335"/>
              <a:gd name="connsiteY450" fmla="*/ 112453 h 352426"/>
              <a:gd name="connsiteX451" fmla="*/ 107304 w 274335"/>
              <a:gd name="connsiteY451" fmla="*/ 109558 h 352426"/>
              <a:gd name="connsiteX452" fmla="*/ 96122 w 274335"/>
              <a:gd name="connsiteY452" fmla="*/ 107950 h 352426"/>
              <a:gd name="connsiteX453" fmla="*/ 60660 w 274335"/>
              <a:gd name="connsiteY453" fmla="*/ 107950 h 352426"/>
              <a:gd name="connsiteX454" fmla="*/ 62567 w 274335"/>
              <a:gd name="connsiteY454" fmla="*/ 95250 h 352426"/>
              <a:gd name="connsiteX455" fmla="*/ 61609 w 274335"/>
              <a:gd name="connsiteY455" fmla="*/ 99796 h 352426"/>
              <a:gd name="connsiteX456" fmla="*/ 96117 w 274335"/>
              <a:gd name="connsiteY456" fmla="*/ 99796 h 352426"/>
              <a:gd name="connsiteX457" fmla="*/ 117525 w 274335"/>
              <a:gd name="connsiteY457" fmla="*/ 112135 h 352426"/>
              <a:gd name="connsiteX458" fmla="*/ 113371 w 274335"/>
              <a:gd name="connsiteY458" fmla="*/ 119928 h 352426"/>
              <a:gd name="connsiteX459" fmla="*/ 123276 w 274335"/>
              <a:gd name="connsiteY459" fmla="*/ 123825 h 352426"/>
              <a:gd name="connsiteX460" fmla="*/ 125513 w 274335"/>
              <a:gd name="connsiteY460" fmla="*/ 117655 h 352426"/>
              <a:gd name="connsiteX461" fmla="*/ 123276 w 274335"/>
              <a:gd name="connsiteY461" fmla="*/ 116032 h 352426"/>
              <a:gd name="connsiteX462" fmla="*/ 120720 w 274335"/>
              <a:gd name="connsiteY462" fmla="*/ 115382 h 352426"/>
              <a:gd name="connsiteX463" fmla="*/ 120720 w 274335"/>
              <a:gd name="connsiteY463" fmla="*/ 111486 h 352426"/>
              <a:gd name="connsiteX464" fmla="*/ 126791 w 274335"/>
              <a:gd name="connsiteY464" fmla="*/ 104342 h 352426"/>
              <a:gd name="connsiteX465" fmla="*/ 127430 w 274335"/>
              <a:gd name="connsiteY465" fmla="*/ 103692 h 352426"/>
              <a:gd name="connsiteX466" fmla="*/ 136696 w 274335"/>
              <a:gd name="connsiteY466" fmla="*/ 100445 h 352426"/>
              <a:gd name="connsiteX467" fmla="*/ 149477 w 274335"/>
              <a:gd name="connsiteY467" fmla="*/ 111810 h 352426"/>
              <a:gd name="connsiteX468" fmla="*/ 147240 w 274335"/>
              <a:gd name="connsiteY468" fmla="*/ 118954 h 352426"/>
              <a:gd name="connsiteX469" fmla="*/ 150116 w 274335"/>
              <a:gd name="connsiteY469" fmla="*/ 123825 h 352426"/>
              <a:gd name="connsiteX470" fmla="*/ 160021 w 274335"/>
              <a:gd name="connsiteY470" fmla="*/ 119928 h 352426"/>
              <a:gd name="connsiteX471" fmla="*/ 155867 w 274335"/>
              <a:gd name="connsiteY471" fmla="*/ 112135 h 352426"/>
              <a:gd name="connsiteX472" fmla="*/ 177275 w 274335"/>
              <a:gd name="connsiteY472" fmla="*/ 99796 h 352426"/>
              <a:gd name="connsiteX473" fmla="*/ 212422 w 274335"/>
              <a:gd name="connsiteY473" fmla="*/ 99796 h 352426"/>
              <a:gd name="connsiteX474" fmla="*/ 211464 w 274335"/>
              <a:gd name="connsiteY474" fmla="*/ 95250 h 352426"/>
              <a:gd name="connsiteX475" fmla="*/ 136696 w 274335"/>
              <a:gd name="connsiteY475" fmla="*/ 95250 h 352426"/>
              <a:gd name="connsiteX476" fmla="*/ 62567 w 274335"/>
              <a:gd name="connsiteY476" fmla="*/ 95250 h 352426"/>
              <a:gd name="connsiteX477" fmla="*/ 175483 w 274335"/>
              <a:gd name="connsiteY477" fmla="*/ 57150 h 352426"/>
              <a:gd name="connsiteX478" fmla="*/ 164536 w 274335"/>
              <a:gd name="connsiteY478" fmla="*/ 59076 h 352426"/>
              <a:gd name="connsiteX479" fmla="*/ 163209 w 274335"/>
              <a:gd name="connsiteY479" fmla="*/ 62929 h 352426"/>
              <a:gd name="connsiteX480" fmla="*/ 163209 w 274335"/>
              <a:gd name="connsiteY480" fmla="*/ 85725 h 352426"/>
              <a:gd name="connsiteX481" fmla="*/ 185434 w 274335"/>
              <a:gd name="connsiteY481" fmla="*/ 85725 h 352426"/>
              <a:gd name="connsiteX482" fmla="*/ 185434 w 274335"/>
              <a:gd name="connsiteY482" fmla="*/ 63892 h 352426"/>
              <a:gd name="connsiteX483" fmla="*/ 175483 w 274335"/>
              <a:gd name="connsiteY483" fmla="*/ 57150 h 352426"/>
              <a:gd name="connsiteX484" fmla="*/ 98940 w 274335"/>
              <a:gd name="connsiteY484" fmla="*/ 57150 h 352426"/>
              <a:gd name="connsiteX485" fmla="*/ 90184 w 274335"/>
              <a:gd name="connsiteY485" fmla="*/ 63892 h 352426"/>
              <a:gd name="connsiteX486" fmla="*/ 90184 w 274335"/>
              <a:gd name="connsiteY486" fmla="*/ 85725 h 352426"/>
              <a:gd name="connsiteX487" fmla="*/ 110822 w 274335"/>
              <a:gd name="connsiteY487" fmla="*/ 85725 h 352426"/>
              <a:gd name="connsiteX488" fmla="*/ 110822 w 274335"/>
              <a:gd name="connsiteY488" fmla="*/ 62929 h 352426"/>
              <a:gd name="connsiteX489" fmla="*/ 109571 w 274335"/>
              <a:gd name="connsiteY489" fmla="*/ 59076 h 352426"/>
              <a:gd name="connsiteX490" fmla="*/ 98940 w 274335"/>
              <a:gd name="connsiteY490" fmla="*/ 57150 h 352426"/>
              <a:gd name="connsiteX491" fmla="*/ 136862 w 274335"/>
              <a:gd name="connsiteY491" fmla="*/ 49213 h 352426"/>
              <a:gd name="connsiteX492" fmla="*/ 120346 w 274335"/>
              <a:gd name="connsiteY492" fmla="*/ 63183 h 352426"/>
              <a:gd name="connsiteX493" fmla="*/ 120346 w 274335"/>
              <a:gd name="connsiteY493" fmla="*/ 85726 h 352426"/>
              <a:gd name="connsiteX494" fmla="*/ 136862 w 274335"/>
              <a:gd name="connsiteY494" fmla="*/ 85726 h 352426"/>
              <a:gd name="connsiteX495" fmla="*/ 153684 w 274335"/>
              <a:gd name="connsiteY495" fmla="*/ 85726 h 352426"/>
              <a:gd name="connsiteX496" fmla="*/ 153684 w 274335"/>
              <a:gd name="connsiteY496" fmla="*/ 63183 h 352426"/>
              <a:gd name="connsiteX497" fmla="*/ 136862 w 274335"/>
              <a:gd name="connsiteY497" fmla="*/ 49213 h 352426"/>
              <a:gd name="connsiteX498" fmla="*/ 147334 w 274335"/>
              <a:gd name="connsiteY498" fmla="*/ 38100 h 352426"/>
              <a:gd name="connsiteX499" fmla="*/ 147334 w 274335"/>
              <a:gd name="connsiteY499" fmla="*/ 40957 h 352426"/>
              <a:gd name="connsiteX500" fmla="*/ 160794 w 274335"/>
              <a:gd name="connsiteY500" fmla="*/ 50800 h 352426"/>
              <a:gd name="connsiteX501" fmla="*/ 169559 w 274335"/>
              <a:gd name="connsiteY501" fmla="*/ 48260 h 352426"/>
              <a:gd name="connsiteX502" fmla="*/ 147334 w 274335"/>
              <a:gd name="connsiteY502" fmla="*/ 38100 h 352426"/>
              <a:gd name="connsiteX503" fmla="*/ 126696 w 274335"/>
              <a:gd name="connsiteY503" fmla="*/ 38100 h 352426"/>
              <a:gd name="connsiteX504" fmla="*/ 104471 w 274335"/>
              <a:gd name="connsiteY504" fmla="*/ 48260 h 352426"/>
              <a:gd name="connsiteX505" fmla="*/ 113361 w 274335"/>
              <a:gd name="connsiteY505" fmla="*/ 50800 h 352426"/>
              <a:gd name="connsiteX506" fmla="*/ 126696 w 274335"/>
              <a:gd name="connsiteY506" fmla="*/ 40957 h 352426"/>
              <a:gd name="connsiteX507" fmla="*/ 126696 w 274335"/>
              <a:gd name="connsiteY507" fmla="*/ 38100 h 352426"/>
              <a:gd name="connsiteX508" fmla="*/ 134634 w 274335"/>
              <a:gd name="connsiteY508" fmla="*/ 6350 h 352426"/>
              <a:gd name="connsiteX509" fmla="*/ 134634 w 274335"/>
              <a:gd name="connsiteY509" fmla="*/ 20637 h 352426"/>
              <a:gd name="connsiteX510" fmla="*/ 120346 w 274335"/>
              <a:gd name="connsiteY510" fmla="*/ 20637 h 352426"/>
              <a:gd name="connsiteX511" fmla="*/ 120346 w 274335"/>
              <a:gd name="connsiteY511" fmla="*/ 26988 h 352426"/>
              <a:gd name="connsiteX512" fmla="*/ 134634 w 274335"/>
              <a:gd name="connsiteY512" fmla="*/ 26988 h 352426"/>
              <a:gd name="connsiteX513" fmla="*/ 134634 w 274335"/>
              <a:gd name="connsiteY513" fmla="*/ 39688 h 352426"/>
              <a:gd name="connsiteX514" fmla="*/ 136221 w 274335"/>
              <a:gd name="connsiteY514" fmla="*/ 39688 h 352426"/>
              <a:gd name="connsiteX515" fmla="*/ 139397 w 274335"/>
              <a:gd name="connsiteY515" fmla="*/ 39688 h 352426"/>
              <a:gd name="connsiteX516" fmla="*/ 139397 w 274335"/>
              <a:gd name="connsiteY516" fmla="*/ 26988 h 352426"/>
              <a:gd name="connsiteX517" fmla="*/ 153684 w 274335"/>
              <a:gd name="connsiteY517" fmla="*/ 26988 h 352426"/>
              <a:gd name="connsiteX518" fmla="*/ 153684 w 274335"/>
              <a:gd name="connsiteY518" fmla="*/ 20637 h 352426"/>
              <a:gd name="connsiteX519" fmla="*/ 139397 w 274335"/>
              <a:gd name="connsiteY519" fmla="*/ 20637 h 352426"/>
              <a:gd name="connsiteX520" fmla="*/ 139397 w 274335"/>
              <a:gd name="connsiteY520" fmla="*/ 6350 h 352426"/>
              <a:gd name="connsiteX521" fmla="*/ 136221 w 274335"/>
              <a:gd name="connsiteY521" fmla="*/ 6350 h 352426"/>
              <a:gd name="connsiteX522" fmla="*/ 127511 w 274335"/>
              <a:gd name="connsiteY522" fmla="*/ 0 h 352426"/>
              <a:gd name="connsiteX523" fmla="*/ 137335 w 274335"/>
              <a:gd name="connsiteY523" fmla="*/ 0 h 352426"/>
              <a:gd name="connsiteX524" fmla="*/ 147476 w 274335"/>
              <a:gd name="connsiteY524" fmla="*/ 0 h 352426"/>
              <a:gd name="connsiteX525" fmla="*/ 147476 w 274335"/>
              <a:gd name="connsiteY525" fmla="*/ 13309 h 352426"/>
              <a:gd name="connsiteX526" fmla="*/ 161103 w 274335"/>
              <a:gd name="connsiteY526" fmla="*/ 13309 h 352426"/>
              <a:gd name="connsiteX527" fmla="*/ 161103 w 274335"/>
              <a:gd name="connsiteY527" fmla="*/ 33272 h 352426"/>
              <a:gd name="connsiteX528" fmla="*/ 183604 w 274335"/>
              <a:gd name="connsiteY528" fmla="*/ 49749 h 352426"/>
              <a:gd name="connsiteX529" fmla="*/ 194696 w 274335"/>
              <a:gd name="connsiteY529" fmla="*/ 64642 h 352426"/>
              <a:gd name="connsiteX530" fmla="*/ 194696 w 274335"/>
              <a:gd name="connsiteY530" fmla="*/ 86189 h 352426"/>
              <a:gd name="connsiteX531" fmla="*/ 218465 w 274335"/>
              <a:gd name="connsiteY531" fmla="*/ 86189 h 352426"/>
              <a:gd name="connsiteX532" fmla="*/ 219415 w 274335"/>
              <a:gd name="connsiteY532" fmla="*/ 89674 h 352426"/>
              <a:gd name="connsiteX533" fmla="*/ 223535 w 274335"/>
              <a:gd name="connsiteY533" fmla="*/ 117876 h 352426"/>
              <a:gd name="connsiteX534" fmla="*/ 200084 w 274335"/>
              <a:gd name="connsiteY534" fmla="*/ 216422 h 352426"/>
              <a:gd name="connsiteX535" fmla="*/ 146842 w 274335"/>
              <a:gd name="connsiteY535" fmla="*/ 313701 h 352426"/>
              <a:gd name="connsiteX536" fmla="*/ 137652 w 274335"/>
              <a:gd name="connsiteY536" fmla="*/ 319088 h 352426"/>
              <a:gd name="connsiteX537" fmla="*/ 137335 w 274335"/>
              <a:gd name="connsiteY537" fmla="*/ 319088 h 352426"/>
              <a:gd name="connsiteX538" fmla="*/ 137018 w 274335"/>
              <a:gd name="connsiteY538" fmla="*/ 319088 h 352426"/>
              <a:gd name="connsiteX539" fmla="*/ 128144 w 274335"/>
              <a:gd name="connsiteY539" fmla="*/ 313701 h 352426"/>
              <a:gd name="connsiteX540" fmla="*/ 75220 w 274335"/>
              <a:gd name="connsiteY540" fmla="*/ 216422 h 352426"/>
              <a:gd name="connsiteX541" fmla="*/ 52085 w 274335"/>
              <a:gd name="connsiteY541" fmla="*/ 117876 h 352426"/>
              <a:gd name="connsiteX542" fmla="*/ 56205 w 274335"/>
              <a:gd name="connsiteY542" fmla="*/ 89674 h 352426"/>
              <a:gd name="connsiteX543" fmla="*/ 57156 w 274335"/>
              <a:gd name="connsiteY543" fmla="*/ 86189 h 352426"/>
              <a:gd name="connsiteX544" fmla="*/ 80607 w 274335"/>
              <a:gd name="connsiteY544" fmla="*/ 86189 h 352426"/>
              <a:gd name="connsiteX545" fmla="*/ 80607 w 274335"/>
              <a:gd name="connsiteY545" fmla="*/ 64642 h 352426"/>
              <a:gd name="connsiteX546" fmla="*/ 91382 w 274335"/>
              <a:gd name="connsiteY546" fmla="*/ 49749 h 352426"/>
              <a:gd name="connsiteX547" fmla="*/ 114200 w 274335"/>
              <a:gd name="connsiteY547" fmla="*/ 33272 h 352426"/>
              <a:gd name="connsiteX548" fmla="*/ 114200 w 274335"/>
              <a:gd name="connsiteY548" fmla="*/ 13309 h 352426"/>
              <a:gd name="connsiteX549" fmla="*/ 127511 w 274335"/>
              <a:gd name="connsiteY549" fmla="*/ 13309 h 352426"/>
              <a:gd name="connsiteX550" fmla="*/ 127511 w 274335"/>
              <a:gd name="connsiteY550"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Lst>
            <a:rect l="l" t="t" r="r" b="b"/>
            <a:pathLst>
              <a:path w="274335" h="352426">
                <a:moveTo>
                  <a:pt x="179614" y="329218"/>
                </a:moveTo>
                <a:cubicBezTo>
                  <a:pt x="181126" y="328613"/>
                  <a:pt x="182638" y="329218"/>
                  <a:pt x="183242" y="330730"/>
                </a:cubicBezTo>
                <a:cubicBezTo>
                  <a:pt x="183847" y="331939"/>
                  <a:pt x="183545" y="333754"/>
                  <a:pt x="182033" y="334358"/>
                </a:cubicBezTo>
                <a:cubicBezTo>
                  <a:pt x="180521" y="334963"/>
                  <a:pt x="178707" y="334358"/>
                  <a:pt x="178102" y="332847"/>
                </a:cubicBezTo>
                <a:cubicBezTo>
                  <a:pt x="177497" y="331637"/>
                  <a:pt x="178102" y="329823"/>
                  <a:pt x="179614" y="329218"/>
                </a:cubicBezTo>
                <a:close/>
                <a:moveTo>
                  <a:pt x="121935" y="325438"/>
                </a:moveTo>
                <a:lnTo>
                  <a:pt x="126698" y="327026"/>
                </a:lnTo>
                <a:lnTo>
                  <a:pt x="140985" y="344489"/>
                </a:lnTo>
                <a:lnTo>
                  <a:pt x="139398" y="330201"/>
                </a:lnTo>
                <a:lnTo>
                  <a:pt x="137810" y="328613"/>
                </a:lnTo>
                <a:lnTo>
                  <a:pt x="137810" y="327026"/>
                </a:lnTo>
                <a:lnTo>
                  <a:pt x="142573" y="327026"/>
                </a:lnTo>
                <a:lnTo>
                  <a:pt x="142573" y="328613"/>
                </a:lnTo>
                <a:lnTo>
                  <a:pt x="142573" y="330201"/>
                </a:lnTo>
                <a:lnTo>
                  <a:pt x="144160" y="352426"/>
                </a:lnTo>
                <a:lnTo>
                  <a:pt x="140985" y="352426"/>
                </a:lnTo>
                <a:lnTo>
                  <a:pt x="126698" y="334963"/>
                </a:lnTo>
                <a:lnTo>
                  <a:pt x="125110" y="349251"/>
                </a:lnTo>
                <a:lnTo>
                  <a:pt x="126698" y="350839"/>
                </a:lnTo>
                <a:lnTo>
                  <a:pt x="126698" y="352426"/>
                </a:lnTo>
                <a:lnTo>
                  <a:pt x="118760" y="352426"/>
                </a:lnTo>
                <a:lnTo>
                  <a:pt x="118760" y="350839"/>
                </a:lnTo>
                <a:lnTo>
                  <a:pt x="120348" y="349251"/>
                </a:lnTo>
                <a:lnTo>
                  <a:pt x="123523" y="328613"/>
                </a:lnTo>
                <a:lnTo>
                  <a:pt x="121935" y="327026"/>
                </a:lnTo>
                <a:close/>
                <a:moveTo>
                  <a:pt x="166854" y="323850"/>
                </a:moveTo>
                <a:cubicBezTo>
                  <a:pt x="168153" y="329248"/>
                  <a:pt x="168153" y="329248"/>
                  <a:pt x="168153" y="329248"/>
                </a:cubicBezTo>
                <a:cubicBezTo>
                  <a:pt x="167178" y="329883"/>
                  <a:pt x="167178" y="329883"/>
                  <a:pt x="167178" y="329883"/>
                </a:cubicBezTo>
                <a:cubicBezTo>
                  <a:pt x="165230" y="327660"/>
                  <a:pt x="162308" y="327025"/>
                  <a:pt x="159385" y="327660"/>
                </a:cubicBezTo>
                <a:cubicBezTo>
                  <a:pt x="155164" y="328613"/>
                  <a:pt x="152566" y="333693"/>
                  <a:pt x="154190" y="337503"/>
                </a:cubicBezTo>
                <a:cubicBezTo>
                  <a:pt x="166529" y="334963"/>
                  <a:pt x="166529" y="334963"/>
                  <a:pt x="166529" y="334963"/>
                </a:cubicBezTo>
                <a:cubicBezTo>
                  <a:pt x="167503" y="332740"/>
                  <a:pt x="167503" y="332740"/>
                  <a:pt x="167503" y="332740"/>
                </a:cubicBezTo>
                <a:cubicBezTo>
                  <a:pt x="168802" y="332423"/>
                  <a:pt x="168802" y="332423"/>
                  <a:pt x="168802" y="332423"/>
                </a:cubicBezTo>
                <a:cubicBezTo>
                  <a:pt x="170426" y="338138"/>
                  <a:pt x="170426" y="338138"/>
                  <a:pt x="170426" y="338138"/>
                </a:cubicBezTo>
                <a:cubicBezTo>
                  <a:pt x="169127" y="338455"/>
                  <a:pt x="169127" y="338455"/>
                  <a:pt x="169127" y="338455"/>
                </a:cubicBezTo>
                <a:cubicBezTo>
                  <a:pt x="167828" y="337503"/>
                  <a:pt x="167828" y="337503"/>
                  <a:pt x="167828" y="337503"/>
                </a:cubicBezTo>
                <a:cubicBezTo>
                  <a:pt x="155164" y="340360"/>
                  <a:pt x="155164" y="340360"/>
                  <a:pt x="155164" y="340360"/>
                </a:cubicBezTo>
                <a:cubicBezTo>
                  <a:pt x="155489" y="345123"/>
                  <a:pt x="160359" y="348615"/>
                  <a:pt x="165230" y="347663"/>
                </a:cubicBezTo>
                <a:cubicBezTo>
                  <a:pt x="168153" y="347028"/>
                  <a:pt x="171725" y="343535"/>
                  <a:pt x="171725" y="339725"/>
                </a:cubicBezTo>
                <a:cubicBezTo>
                  <a:pt x="172374" y="339725"/>
                  <a:pt x="172374" y="339725"/>
                  <a:pt x="172374" y="339725"/>
                </a:cubicBezTo>
                <a:cubicBezTo>
                  <a:pt x="174322" y="345440"/>
                  <a:pt x="174322" y="345440"/>
                  <a:pt x="174322" y="345440"/>
                </a:cubicBezTo>
                <a:cubicBezTo>
                  <a:pt x="172049" y="348298"/>
                  <a:pt x="169776" y="349885"/>
                  <a:pt x="165880" y="350838"/>
                </a:cubicBezTo>
                <a:cubicBezTo>
                  <a:pt x="158086" y="352425"/>
                  <a:pt x="151267" y="350520"/>
                  <a:pt x="148994" y="341313"/>
                </a:cubicBezTo>
                <a:cubicBezTo>
                  <a:pt x="145747" y="331153"/>
                  <a:pt x="152242" y="327025"/>
                  <a:pt x="160035" y="324803"/>
                </a:cubicBezTo>
                <a:cubicBezTo>
                  <a:pt x="162632" y="324168"/>
                  <a:pt x="164256" y="324168"/>
                  <a:pt x="166854" y="323850"/>
                </a:cubicBezTo>
                <a:close/>
                <a:moveTo>
                  <a:pt x="109235" y="323850"/>
                </a:moveTo>
                <a:lnTo>
                  <a:pt x="117173" y="325438"/>
                </a:lnTo>
                <a:lnTo>
                  <a:pt x="117173" y="327025"/>
                </a:lnTo>
                <a:lnTo>
                  <a:pt x="115586" y="327025"/>
                </a:lnTo>
                <a:lnTo>
                  <a:pt x="110823" y="347663"/>
                </a:lnTo>
                <a:lnTo>
                  <a:pt x="112411" y="349251"/>
                </a:lnTo>
                <a:lnTo>
                  <a:pt x="112411" y="350838"/>
                </a:lnTo>
                <a:lnTo>
                  <a:pt x="102885" y="349251"/>
                </a:lnTo>
                <a:lnTo>
                  <a:pt x="104473" y="347663"/>
                </a:lnTo>
                <a:lnTo>
                  <a:pt x="106060" y="347663"/>
                </a:lnTo>
                <a:lnTo>
                  <a:pt x="110823" y="327025"/>
                </a:lnTo>
                <a:lnTo>
                  <a:pt x="109235" y="325438"/>
                </a:lnTo>
                <a:close/>
                <a:moveTo>
                  <a:pt x="82248" y="312738"/>
                </a:moveTo>
                <a:lnTo>
                  <a:pt x="85423" y="314326"/>
                </a:lnTo>
                <a:lnTo>
                  <a:pt x="85423" y="330201"/>
                </a:lnTo>
                <a:lnTo>
                  <a:pt x="94948" y="319088"/>
                </a:lnTo>
                <a:lnTo>
                  <a:pt x="101298" y="320676"/>
                </a:lnTo>
                <a:lnTo>
                  <a:pt x="101298" y="322263"/>
                </a:lnTo>
                <a:lnTo>
                  <a:pt x="99711" y="323851"/>
                </a:lnTo>
                <a:lnTo>
                  <a:pt x="96536" y="344488"/>
                </a:lnTo>
                <a:lnTo>
                  <a:pt x="98123" y="346076"/>
                </a:lnTo>
                <a:lnTo>
                  <a:pt x="98123" y="347663"/>
                </a:lnTo>
                <a:lnTo>
                  <a:pt x="90186" y="344488"/>
                </a:lnTo>
                <a:lnTo>
                  <a:pt x="91773" y="342901"/>
                </a:lnTo>
                <a:lnTo>
                  <a:pt x="94948" y="325438"/>
                </a:lnTo>
                <a:lnTo>
                  <a:pt x="82248" y="341313"/>
                </a:lnTo>
                <a:lnTo>
                  <a:pt x="79073" y="339726"/>
                </a:lnTo>
                <a:lnTo>
                  <a:pt x="80660" y="320676"/>
                </a:lnTo>
                <a:lnTo>
                  <a:pt x="69548" y="333376"/>
                </a:lnTo>
                <a:lnTo>
                  <a:pt x="71135" y="334963"/>
                </a:lnTo>
                <a:lnTo>
                  <a:pt x="71135" y="336551"/>
                </a:lnTo>
                <a:lnTo>
                  <a:pt x="64785" y="331788"/>
                </a:lnTo>
                <a:lnTo>
                  <a:pt x="66373" y="331788"/>
                </a:lnTo>
                <a:lnTo>
                  <a:pt x="67960" y="331788"/>
                </a:lnTo>
                <a:lnTo>
                  <a:pt x="82248" y="315913"/>
                </a:lnTo>
                <a:lnTo>
                  <a:pt x="80660" y="314326"/>
                </a:lnTo>
                <a:close/>
                <a:moveTo>
                  <a:pt x="59506" y="305157"/>
                </a:moveTo>
                <a:cubicBezTo>
                  <a:pt x="57377" y="306308"/>
                  <a:pt x="55575" y="308134"/>
                  <a:pt x="54756" y="308928"/>
                </a:cubicBezTo>
                <a:cubicBezTo>
                  <a:pt x="53118" y="310833"/>
                  <a:pt x="50497" y="314326"/>
                  <a:pt x="50497" y="317183"/>
                </a:cubicBezTo>
                <a:cubicBezTo>
                  <a:pt x="50825" y="318453"/>
                  <a:pt x="51152" y="319406"/>
                  <a:pt x="52463" y="320358"/>
                </a:cubicBezTo>
                <a:cubicBezTo>
                  <a:pt x="52463" y="320358"/>
                  <a:pt x="52463" y="320358"/>
                  <a:pt x="52790" y="320676"/>
                </a:cubicBezTo>
                <a:cubicBezTo>
                  <a:pt x="53773" y="321946"/>
                  <a:pt x="55083" y="322263"/>
                  <a:pt x="56721" y="322263"/>
                </a:cubicBezTo>
                <a:cubicBezTo>
                  <a:pt x="59997" y="322263"/>
                  <a:pt x="63273" y="319088"/>
                  <a:pt x="64256" y="318453"/>
                </a:cubicBezTo>
                <a:cubicBezTo>
                  <a:pt x="65566" y="317183"/>
                  <a:pt x="71135" y="310198"/>
                  <a:pt x="66877" y="306070"/>
                </a:cubicBezTo>
                <a:cubicBezTo>
                  <a:pt x="66877" y="306070"/>
                  <a:pt x="66877" y="306070"/>
                  <a:pt x="66221" y="305435"/>
                </a:cubicBezTo>
                <a:cubicBezTo>
                  <a:pt x="64092" y="303530"/>
                  <a:pt x="61635" y="304007"/>
                  <a:pt x="59506" y="305157"/>
                </a:cubicBezTo>
                <a:close/>
                <a:moveTo>
                  <a:pt x="202691" y="304800"/>
                </a:moveTo>
                <a:cubicBezTo>
                  <a:pt x="202691" y="304800"/>
                  <a:pt x="201494" y="306688"/>
                  <a:pt x="201195" y="307947"/>
                </a:cubicBezTo>
                <a:cubicBezTo>
                  <a:pt x="200896" y="308576"/>
                  <a:pt x="200896" y="310149"/>
                  <a:pt x="200896" y="310149"/>
                </a:cubicBezTo>
                <a:cubicBezTo>
                  <a:pt x="200896" y="310149"/>
                  <a:pt x="198802" y="310464"/>
                  <a:pt x="197905" y="310778"/>
                </a:cubicBezTo>
                <a:cubicBezTo>
                  <a:pt x="195213" y="311722"/>
                  <a:pt x="190427" y="315183"/>
                  <a:pt x="190427" y="315183"/>
                </a:cubicBezTo>
                <a:cubicBezTo>
                  <a:pt x="190427" y="315183"/>
                  <a:pt x="190427" y="315183"/>
                  <a:pt x="193718" y="322420"/>
                </a:cubicBezTo>
                <a:cubicBezTo>
                  <a:pt x="193718" y="322420"/>
                  <a:pt x="198503" y="320532"/>
                  <a:pt x="200298" y="318644"/>
                </a:cubicBezTo>
                <a:cubicBezTo>
                  <a:pt x="201195" y="318015"/>
                  <a:pt x="202092" y="316442"/>
                  <a:pt x="202092" y="316442"/>
                </a:cubicBezTo>
                <a:cubicBezTo>
                  <a:pt x="202092" y="316442"/>
                  <a:pt x="202092" y="316442"/>
                  <a:pt x="204485" y="321476"/>
                </a:cubicBezTo>
                <a:cubicBezTo>
                  <a:pt x="204485" y="321476"/>
                  <a:pt x="202691" y="321476"/>
                  <a:pt x="201494" y="321476"/>
                </a:cubicBezTo>
                <a:cubicBezTo>
                  <a:pt x="198802" y="322105"/>
                  <a:pt x="195213" y="324937"/>
                  <a:pt x="195213" y="324937"/>
                </a:cubicBezTo>
                <a:cubicBezTo>
                  <a:pt x="195213" y="324937"/>
                  <a:pt x="195213" y="324937"/>
                  <a:pt x="199700" y="335006"/>
                </a:cubicBezTo>
                <a:cubicBezTo>
                  <a:pt x="199700" y="335006"/>
                  <a:pt x="199700" y="335006"/>
                  <a:pt x="201494" y="335320"/>
                </a:cubicBezTo>
                <a:cubicBezTo>
                  <a:pt x="201494" y="335320"/>
                  <a:pt x="201494" y="335320"/>
                  <a:pt x="202092" y="335950"/>
                </a:cubicBezTo>
                <a:cubicBezTo>
                  <a:pt x="202092" y="335950"/>
                  <a:pt x="202092" y="335950"/>
                  <a:pt x="195512" y="339725"/>
                </a:cubicBezTo>
                <a:lnTo>
                  <a:pt x="194914" y="338467"/>
                </a:lnTo>
                <a:cubicBezTo>
                  <a:pt x="194914" y="338467"/>
                  <a:pt x="194914" y="338467"/>
                  <a:pt x="195213" y="336893"/>
                </a:cubicBezTo>
                <a:cubicBezTo>
                  <a:pt x="195213" y="336893"/>
                  <a:pt x="195213" y="336893"/>
                  <a:pt x="186240" y="317700"/>
                </a:cubicBezTo>
                <a:cubicBezTo>
                  <a:pt x="186240" y="317700"/>
                  <a:pt x="186240" y="317700"/>
                  <a:pt x="184146" y="317700"/>
                </a:cubicBezTo>
                <a:cubicBezTo>
                  <a:pt x="184146" y="317700"/>
                  <a:pt x="184146" y="317700"/>
                  <a:pt x="183847" y="316442"/>
                </a:cubicBezTo>
                <a:cubicBezTo>
                  <a:pt x="183847" y="316442"/>
                  <a:pt x="183847" y="316442"/>
                  <a:pt x="202691" y="304800"/>
                </a:cubicBezTo>
                <a:close/>
                <a:moveTo>
                  <a:pt x="59543" y="300352"/>
                </a:moveTo>
                <a:cubicBezTo>
                  <a:pt x="62995" y="300038"/>
                  <a:pt x="66133" y="300666"/>
                  <a:pt x="68644" y="302863"/>
                </a:cubicBezTo>
                <a:cubicBezTo>
                  <a:pt x="68644" y="302863"/>
                  <a:pt x="68644" y="302863"/>
                  <a:pt x="68957" y="303176"/>
                </a:cubicBezTo>
                <a:cubicBezTo>
                  <a:pt x="68957" y="303176"/>
                  <a:pt x="68957" y="303176"/>
                  <a:pt x="69271" y="303490"/>
                </a:cubicBezTo>
                <a:cubicBezTo>
                  <a:pt x="69271" y="303490"/>
                  <a:pt x="69271" y="303490"/>
                  <a:pt x="69585" y="304118"/>
                </a:cubicBezTo>
                <a:cubicBezTo>
                  <a:pt x="72096" y="306315"/>
                  <a:pt x="72723" y="309453"/>
                  <a:pt x="72409" y="312905"/>
                </a:cubicBezTo>
                <a:cubicBezTo>
                  <a:pt x="72409" y="316670"/>
                  <a:pt x="70527" y="320122"/>
                  <a:pt x="67388" y="322633"/>
                </a:cubicBezTo>
                <a:cubicBezTo>
                  <a:pt x="62367" y="327026"/>
                  <a:pt x="55777" y="327026"/>
                  <a:pt x="50756" y="322947"/>
                </a:cubicBezTo>
                <a:cubicBezTo>
                  <a:pt x="50756" y="322947"/>
                  <a:pt x="50756" y="322947"/>
                  <a:pt x="50442" y="322633"/>
                </a:cubicBezTo>
                <a:cubicBezTo>
                  <a:pt x="45735" y="317926"/>
                  <a:pt x="45735" y="311336"/>
                  <a:pt x="49815" y="306315"/>
                </a:cubicBezTo>
                <a:cubicBezTo>
                  <a:pt x="52012" y="302863"/>
                  <a:pt x="55777" y="300666"/>
                  <a:pt x="59543" y="300352"/>
                </a:cubicBezTo>
                <a:close/>
                <a:moveTo>
                  <a:pt x="216912" y="293688"/>
                </a:moveTo>
                <a:cubicBezTo>
                  <a:pt x="220873" y="297857"/>
                  <a:pt x="220873" y="297857"/>
                  <a:pt x="220873" y="297857"/>
                </a:cubicBezTo>
                <a:cubicBezTo>
                  <a:pt x="220264" y="299140"/>
                  <a:pt x="220264" y="299140"/>
                  <a:pt x="220264" y="299140"/>
                </a:cubicBezTo>
                <a:cubicBezTo>
                  <a:pt x="217522" y="298178"/>
                  <a:pt x="214780" y="298820"/>
                  <a:pt x="212952" y="300744"/>
                </a:cubicBezTo>
                <a:cubicBezTo>
                  <a:pt x="209600" y="303630"/>
                  <a:pt x="209905" y="309082"/>
                  <a:pt x="212952" y="311969"/>
                </a:cubicBezTo>
                <a:cubicBezTo>
                  <a:pt x="222092" y="303630"/>
                  <a:pt x="222092" y="303630"/>
                  <a:pt x="222092" y="303630"/>
                </a:cubicBezTo>
                <a:cubicBezTo>
                  <a:pt x="222092" y="301065"/>
                  <a:pt x="222092" y="301065"/>
                  <a:pt x="222092" y="301065"/>
                </a:cubicBezTo>
                <a:cubicBezTo>
                  <a:pt x="222701" y="300102"/>
                  <a:pt x="222701" y="300102"/>
                  <a:pt x="222701" y="300102"/>
                </a:cubicBezTo>
                <a:cubicBezTo>
                  <a:pt x="226662" y="304272"/>
                  <a:pt x="226662" y="304272"/>
                  <a:pt x="226662" y="304272"/>
                </a:cubicBezTo>
                <a:cubicBezTo>
                  <a:pt x="225748" y="305234"/>
                  <a:pt x="225748" y="305234"/>
                  <a:pt x="225748" y="305234"/>
                </a:cubicBezTo>
                <a:cubicBezTo>
                  <a:pt x="224225" y="304913"/>
                  <a:pt x="224225" y="304913"/>
                  <a:pt x="224225" y="304913"/>
                </a:cubicBezTo>
                <a:cubicBezTo>
                  <a:pt x="215084" y="314214"/>
                  <a:pt x="215084" y="314214"/>
                  <a:pt x="215084" y="314214"/>
                </a:cubicBezTo>
                <a:cubicBezTo>
                  <a:pt x="217217" y="318383"/>
                  <a:pt x="223006" y="319345"/>
                  <a:pt x="226662" y="315496"/>
                </a:cubicBezTo>
                <a:cubicBezTo>
                  <a:pt x="228795" y="313572"/>
                  <a:pt x="230013" y="308761"/>
                  <a:pt x="228490" y="305234"/>
                </a:cubicBezTo>
                <a:cubicBezTo>
                  <a:pt x="229404" y="304592"/>
                  <a:pt x="229404" y="304592"/>
                  <a:pt x="229404" y="304592"/>
                </a:cubicBezTo>
                <a:cubicBezTo>
                  <a:pt x="233060" y="309082"/>
                  <a:pt x="233060" y="309082"/>
                  <a:pt x="233060" y="309082"/>
                </a:cubicBezTo>
                <a:cubicBezTo>
                  <a:pt x="232451" y="313251"/>
                  <a:pt x="231232" y="315496"/>
                  <a:pt x="228490" y="318062"/>
                </a:cubicBezTo>
                <a:cubicBezTo>
                  <a:pt x="223006" y="323835"/>
                  <a:pt x="216303" y="325438"/>
                  <a:pt x="209905" y="318062"/>
                </a:cubicBezTo>
                <a:cubicBezTo>
                  <a:pt x="202897" y="310365"/>
                  <a:pt x="206553" y="303309"/>
                  <a:pt x="212038" y="297857"/>
                </a:cubicBezTo>
                <a:cubicBezTo>
                  <a:pt x="213561" y="296254"/>
                  <a:pt x="215084" y="295292"/>
                  <a:pt x="216912" y="293688"/>
                </a:cubicBezTo>
                <a:close/>
                <a:moveTo>
                  <a:pt x="225963" y="282575"/>
                </a:moveTo>
                <a:cubicBezTo>
                  <a:pt x="225963" y="282575"/>
                  <a:pt x="225963" y="282575"/>
                  <a:pt x="227208" y="283528"/>
                </a:cubicBezTo>
                <a:cubicBezTo>
                  <a:pt x="227208" y="283528"/>
                  <a:pt x="227208" y="283528"/>
                  <a:pt x="226586" y="285433"/>
                </a:cubicBezTo>
                <a:cubicBezTo>
                  <a:pt x="226586" y="285433"/>
                  <a:pt x="226586" y="285433"/>
                  <a:pt x="242772" y="299086"/>
                </a:cubicBezTo>
                <a:cubicBezTo>
                  <a:pt x="242772" y="299086"/>
                  <a:pt x="247441" y="294641"/>
                  <a:pt x="248064" y="291148"/>
                </a:cubicBezTo>
                <a:cubicBezTo>
                  <a:pt x="248375" y="289560"/>
                  <a:pt x="247752" y="286703"/>
                  <a:pt x="247752" y="286703"/>
                </a:cubicBezTo>
                <a:cubicBezTo>
                  <a:pt x="247752" y="286703"/>
                  <a:pt x="247752" y="286703"/>
                  <a:pt x="249309" y="284798"/>
                </a:cubicBezTo>
                <a:cubicBezTo>
                  <a:pt x="249309" y="284798"/>
                  <a:pt x="249309" y="284798"/>
                  <a:pt x="252110" y="291783"/>
                </a:cubicBezTo>
                <a:cubicBezTo>
                  <a:pt x="252110" y="291783"/>
                  <a:pt x="252110" y="291783"/>
                  <a:pt x="239659" y="306388"/>
                </a:cubicBezTo>
                <a:lnTo>
                  <a:pt x="239037" y="305118"/>
                </a:lnTo>
                <a:cubicBezTo>
                  <a:pt x="239037" y="305118"/>
                  <a:pt x="239037" y="305118"/>
                  <a:pt x="239348" y="303213"/>
                </a:cubicBezTo>
                <a:cubicBezTo>
                  <a:pt x="239348" y="303213"/>
                  <a:pt x="239348" y="303213"/>
                  <a:pt x="223473" y="289878"/>
                </a:cubicBezTo>
                <a:cubicBezTo>
                  <a:pt x="223473" y="289878"/>
                  <a:pt x="223473" y="289878"/>
                  <a:pt x="221917" y="290830"/>
                </a:cubicBezTo>
                <a:cubicBezTo>
                  <a:pt x="221917" y="290830"/>
                  <a:pt x="221917" y="290830"/>
                  <a:pt x="220360" y="289878"/>
                </a:cubicBezTo>
                <a:cubicBezTo>
                  <a:pt x="220360" y="289878"/>
                  <a:pt x="220360" y="289878"/>
                  <a:pt x="225963" y="282575"/>
                </a:cubicBezTo>
                <a:close/>
                <a:moveTo>
                  <a:pt x="42559" y="276225"/>
                </a:moveTo>
                <a:lnTo>
                  <a:pt x="45734" y="279400"/>
                </a:lnTo>
                <a:lnTo>
                  <a:pt x="40972" y="301626"/>
                </a:lnTo>
                <a:lnTo>
                  <a:pt x="52084" y="290513"/>
                </a:lnTo>
                <a:lnTo>
                  <a:pt x="52084" y="288925"/>
                </a:lnTo>
                <a:lnTo>
                  <a:pt x="56847" y="292100"/>
                </a:lnTo>
                <a:lnTo>
                  <a:pt x="55260" y="293688"/>
                </a:lnTo>
                <a:lnTo>
                  <a:pt x="53672" y="293688"/>
                </a:lnTo>
                <a:lnTo>
                  <a:pt x="37797" y="309563"/>
                </a:lnTo>
                <a:lnTo>
                  <a:pt x="34622" y="307976"/>
                </a:lnTo>
                <a:lnTo>
                  <a:pt x="39384" y="284163"/>
                </a:lnTo>
                <a:lnTo>
                  <a:pt x="28272" y="293688"/>
                </a:lnTo>
                <a:lnTo>
                  <a:pt x="28272" y="295276"/>
                </a:lnTo>
                <a:lnTo>
                  <a:pt x="26684" y="296863"/>
                </a:lnTo>
                <a:lnTo>
                  <a:pt x="21922" y="290513"/>
                </a:lnTo>
                <a:lnTo>
                  <a:pt x="23509" y="288925"/>
                </a:lnTo>
                <a:lnTo>
                  <a:pt x="25097" y="290513"/>
                </a:lnTo>
                <a:lnTo>
                  <a:pt x="42559" y="277813"/>
                </a:lnTo>
                <a:close/>
                <a:moveTo>
                  <a:pt x="28489" y="272068"/>
                </a:moveTo>
                <a:cubicBezTo>
                  <a:pt x="30293" y="271463"/>
                  <a:pt x="32458" y="272068"/>
                  <a:pt x="33901" y="273580"/>
                </a:cubicBezTo>
                <a:cubicBezTo>
                  <a:pt x="34623" y="274789"/>
                  <a:pt x="33540" y="276604"/>
                  <a:pt x="32097" y="277208"/>
                </a:cubicBezTo>
                <a:cubicBezTo>
                  <a:pt x="30293" y="277813"/>
                  <a:pt x="28128" y="277208"/>
                  <a:pt x="27406" y="275697"/>
                </a:cubicBezTo>
                <a:cubicBezTo>
                  <a:pt x="26685" y="274185"/>
                  <a:pt x="27406" y="272673"/>
                  <a:pt x="28489" y="272068"/>
                </a:cubicBezTo>
                <a:close/>
                <a:moveTo>
                  <a:pt x="236235" y="266700"/>
                </a:moveTo>
                <a:lnTo>
                  <a:pt x="237823" y="268288"/>
                </a:lnTo>
                <a:lnTo>
                  <a:pt x="236235" y="268288"/>
                </a:lnTo>
                <a:lnTo>
                  <a:pt x="256873" y="279401"/>
                </a:lnTo>
                <a:lnTo>
                  <a:pt x="258461" y="279401"/>
                </a:lnTo>
                <a:lnTo>
                  <a:pt x="260048" y="279401"/>
                </a:lnTo>
                <a:lnTo>
                  <a:pt x="255286" y="287338"/>
                </a:lnTo>
                <a:lnTo>
                  <a:pt x="253698" y="285751"/>
                </a:lnTo>
                <a:lnTo>
                  <a:pt x="253698" y="284163"/>
                </a:lnTo>
                <a:lnTo>
                  <a:pt x="236235" y="273050"/>
                </a:lnTo>
                <a:lnTo>
                  <a:pt x="233060" y="274638"/>
                </a:lnTo>
                <a:close/>
                <a:moveTo>
                  <a:pt x="31447" y="255588"/>
                </a:moveTo>
                <a:lnTo>
                  <a:pt x="36210" y="263526"/>
                </a:lnTo>
                <a:lnTo>
                  <a:pt x="34622" y="263526"/>
                </a:lnTo>
                <a:lnTo>
                  <a:pt x="33035" y="261938"/>
                </a:lnTo>
                <a:lnTo>
                  <a:pt x="13984" y="271463"/>
                </a:lnTo>
                <a:lnTo>
                  <a:pt x="13984" y="273051"/>
                </a:lnTo>
                <a:lnTo>
                  <a:pt x="12397" y="274638"/>
                </a:lnTo>
                <a:lnTo>
                  <a:pt x="9222" y="265113"/>
                </a:lnTo>
                <a:lnTo>
                  <a:pt x="10809" y="266701"/>
                </a:lnTo>
                <a:lnTo>
                  <a:pt x="31447" y="258763"/>
                </a:lnTo>
                <a:close/>
                <a:moveTo>
                  <a:pt x="247030" y="242888"/>
                </a:moveTo>
                <a:cubicBezTo>
                  <a:pt x="252428" y="244855"/>
                  <a:pt x="252428" y="244855"/>
                  <a:pt x="252428" y="244855"/>
                </a:cubicBezTo>
                <a:cubicBezTo>
                  <a:pt x="252110" y="246495"/>
                  <a:pt x="252110" y="246495"/>
                  <a:pt x="252110" y="246495"/>
                </a:cubicBezTo>
                <a:cubicBezTo>
                  <a:pt x="249253" y="246495"/>
                  <a:pt x="247030" y="248134"/>
                  <a:pt x="245760" y="250757"/>
                </a:cubicBezTo>
                <a:cubicBezTo>
                  <a:pt x="243855" y="255019"/>
                  <a:pt x="247030" y="258625"/>
                  <a:pt x="250840" y="261576"/>
                </a:cubicBezTo>
                <a:cubicBezTo>
                  <a:pt x="254651" y="264527"/>
                  <a:pt x="262588" y="263543"/>
                  <a:pt x="264811" y="258953"/>
                </a:cubicBezTo>
                <a:cubicBezTo>
                  <a:pt x="266081" y="256003"/>
                  <a:pt x="265446" y="251740"/>
                  <a:pt x="262588" y="248790"/>
                </a:cubicBezTo>
                <a:cubicBezTo>
                  <a:pt x="263541" y="247806"/>
                  <a:pt x="263541" y="247806"/>
                  <a:pt x="263541" y="247806"/>
                </a:cubicBezTo>
                <a:cubicBezTo>
                  <a:pt x="268621" y="250101"/>
                  <a:pt x="268621" y="250101"/>
                  <a:pt x="268621" y="250101"/>
                </a:cubicBezTo>
                <a:cubicBezTo>
                  <a:pt x="269573" y="254363"/>
                  <a:pt x="269256" y="257314"/>
                  <a:pt x="267668" y="261248"/>
                </a:cubicBezTo>
                <a:cubicBezTo>
                  <a:pt x="264176" y="268133"/>
                  <a:pt x="258778" y="273051"/>
                  <a:pt x="248935" y="268789"/>
                </a:cubicBezTo>
                <a:cubicBezTo>
                  <a:pt x="239410" y="264527"/>
                  <a:pt x="240680" y="256330"/>
                  <a:pt x="243855" y="248790"/>
                </a:cubicBezTo>
                <a:cubicBezTo>
                  <a:pt x="244808" y="246167"/>
                  <a:pt x="245760" y="245183"/>
                  <a:pt x="247030" y="242888"/>
                </a:cubicBezTo>
                <a:close/>
                <a:moveTo>
                  <a:pt x="158446" y="239713"/>
                </a:moveTo>
                <a:lnTo>
                  <a:pt x="158446" y="280988"/>
                </a:lnTo>
                <a:cubicBezTo>
                  <a:pt x="164915" y="269380"/>
                  <a:pt x="172000" y="255191"/>
                  <a:pt x="179084" y="239713"/>
                </a:cubicBezTo>
                <a:cubicBezTo>
                  <a:pt x="158446" y="239713"/>
                  <a:pt x="158446" y="239713"/>
                  <a:pt x="158446" y="239713"/>
                </a:cubicBezTo>
                <a:close/>
                <a:moveTo>
                  <a:pt x="94946" y="239713"/>
                </a:moveTo>
                <a:cubicBezTo>
                  <a:pt x="102244" y="255191"/>
                  <a:pt x="109873" y="269380"/>
                  <a:pt x="117171" y="280988"/>
                </a:cubicBezTo>
                <a:cubicBezTo>
                  <a:pt x="117171" y="239713"/>
                  <a:pt x="117171" y="239713"/>
                  <a:pt x="117171" y="239713"/>
                </a:cubicBezTo>
                <a:cubicBezTo>
                  <a:pt x="94946" y="239713"/>
                  <a:pt x="94946" y="239713"/>
                  <a:pt x="94946" y="239713"/>
                </a:cubicBezTo>
                <a:close/>
                <a:moveTo>
                  <a:pt x="13217" y="233399"/>
                </a:moveTo>
                <a:cubicBezTo>
                  <a:pt x="23824" y="230188"/>
                  <a:pt x="28133" y="236610"/>
                  <a:pt x="30453" y="244636"/>
                </a:cubicBezTo>
                <a:cubicBezTo>
                  <a:pt x="31116" y="246884"/>
                  <a:pt x="31116" y="248489"/>
                  <a:pt x="31448" y="250737"/>
                </a:cubicBezTo>
                <a:cubicBezTo>
                  <a:pt x="25813" y="252342"/>
                  <a:pt x="25813" y="252342"/>
                  <a:pt x="25813" y="252342"/>
                </a:cubicBezTo>
                <a:cubicBezTo>
                  <a:pt x="25150" y="251379"/>
                  <a:pt x="25150" y="251379"/>
                  <a:pt x="25150" y="251379"/>
                </a:cubicBezTo>
                <a:cubicBezTo>
                  <a:pt x="27139" y="249452"/>
                  <a:pt x="28133" y="246563"/>
                  <a:pt x="27139" y="243673"/>
                </a:cubicBezTo>
                <a:cubicBezTo>
                  <a:pt x="26144" y="239499"/>
                  <a:pt x="21172" y="237252"/>
                  <a:pt x="17195" y="238857"/>
                </a:cubicBezTo>
                <a:cubicBezTo>
                  <a:pt x="20178" y="251058"/>
                  <a:pt x="20178" y="251058"/>
                  <a:pt x="20178" y="251058"/>
                </a:cubicBezTo>
                <a:cubicBezTo>
                  <a:pt x="22167" y="252021"/>
                  <a:pt x="22167" y="252021"/>
                  <a:pt x="22167" y="252021"/>
                </a:cubicBezTo>
                <a:cubicBezTo>
                  <a:pt x="22830" y="253305"/>
                  <a:pt x="22830" y="253305"/>
                  <a:pt x="22830" y="253305"/>
                </a:cubicBezTo>
                <a:cubicBezTo>
                  <a:pt x="16863" y="254910"/>
                  <a:pt x="16863" y="254910"/>
                  <a:pt x="16863" y="254910"/>
                </a:cubicBezTo>
                <a:cubicBezTo>
                  <a:pt x="16201" y="253626"/>
                  <a:pt x="16201" y="253626"/>
                  <a:pt x="16201" y="253626"/>
                </a:cubicBezTo>
                <a:cubicBezTo>
                  <a:pt x="17195" y="252342"/>
                  <a:pt x="17195" y="252342"/>
                  <a:pt x="17195" y="252342"/>
                </a:cubicBezTo>
                <a:cubicBezTo>
                  <a:pt x="13880" y="239820"/>
                  <a:pt x="13880" y="239820"/>
                  <a:pt x="13880" y="239820"/>
                </a:cubicBezTo>
                <a:cubicBezTo>
                  <a:pt x="8908" y="240141"/>
                  <a:pt x="5262" y="244957"/>
                  <a:pt x="6257" y="249773"/>
                </a:cubicBezTo>
                <a:cubicBezTo>
                  <a:pt x="7251" y="252663"/>
                  <a:pt x="10897" y="256195"/>
                  <a:pt x="14875" y="256516"/>
                </a:cubicBezTo>
                <a:cubicBezTo>
                  <a:pt x="14875" y="257479"/>
                  <a:pt x="14875" y="257479"/>
                  <a:pt x="14875" y="257479"/>
                </a:cubicBezTo>
                <a:cubicBezTo>
                  <a:pt x="8908" y="258763"/>
                  <a:pt x="8908" y="258763"/>
                  <a:pt x="8908" y="258763"/>
                </a:cubicBezTo>
                <a:cubicBezTo>
                  <a:pt x="5594" y="256516"/>
                  <a:pt x="4268" y="254268"/>
                  <a:pt x="3274" y="250415"/>
                </a:cubicBezTo>
                <a:cubicBezTo>
                  <a:pt x="1285" y="243031"/>
                  <a:pt x="3274" y="235967"/>
                  <a:pt x="13217" y="233399"/>
                </a:cubicBezTo>
                <a:close/>
                <a:moveTo>
                  <a:pt x="247348" y="231775"/>
                </a:moveTo>
                <a:lnTo>
                  <a:pt x="248935" y="231775"/>
                </a:lnTo>
                <a:lnTo>
                  <a:pt x="248935" y="233363"/>
                </a:lnTo>
                <a:lnTo>
                  <a:pt x="271161" y="236538"/>
                </a:lnTo>
                <a:lnTo>
                  <a:pt x="272748" y="234950"/>
                </a:lnTo>
                <a:lnTo>
                  <a:pt x="271161" y="244475"/>
                </a:lnTo>
                <a:lnTo>
                  <a:pt x="269573" y="244475"/>
                </a:lnTo>
                <a:lnTo>
                  <a:pt x="269573" y="241300"/>
                </a:lnTo>
                <a:lnTo>
                  <a:pt x="248935" y="238125"/>
                </a:lnTo>
                <a:lnTo>
                  <a:pt x="247348" y="239713"/>
                </a:lnTo>
                <a:lnTo>
                  <a:pt x="245760" y="239713"/>
                </a:lnTo>
                <a:close/>
                <a:moveTo>
                  <a:pt x="3170" y="209550"/>
                </a:moveTo>
                <a:cubicBezTo>
                  <a:pt x="3170" y="209550"/>
                  <a:pt x="2872" y="210524"/>
                  <a:pt x="3170" y="214746"/>
                </a:cubicBezTo>
                <a:cubicBezTo>
                  <a:pt x="3468" y="218643"/>
                  <a:pt x="8230" y="223838"/>
                  <a:pt x="13588" y="223514"/>
                </a:cubicBezTo>
                <a:cubicBezTo>
                  <a:pt x="17457" y="223189"/>
                  <a:pt x="21029" y="219292"/>
                  <a:pt x="21327" y="216045"/>
                </a:cubicBezTo>
                <a:cubicBezTo>
                  <a:pt x="21922" y="213772"/>
                  <a:pt x="21922" y="212473"/>
                  <a:pt x="21922" y="210200"/>
                </a:cubicBezTo>
                <a:cubicBezTo>
                  <a:pt x="21922" y="210200"/>
                  <a:pt x="21922" y="210200"/>
                  <a:pt x="3170" y="209550"/>
                </a:cubicBezTo>
                <a:close/>
                <a:moveTo>
                  <a:pt x="11" y="201613"/>
                </a:moveTo>
                <a:cubicBezTo>
                  <a:pt x="11" y="201613"/>
                  <a:pt x="11" y="201613"/>
                  <a:pt x="1580" y="201613"/>
                </a:cubicBezTo>
                <a:cubicBezTo>
                  <a:pt x="1580" y="201613"/>
                  <a:pt x="1580" y="201613"/>
                  <a:pt x="2835" y="203541"/>
                </a:cubicBezTo>
                <a:cubicBezTo>
                  <a:pt x="2835" y="203541"/>
                  <a:pt x="2835" y="203541"/>
                  <a:pt x="24175" y="203862"/>
                </a:cubicBezTo>
                <a:cubicBezTo>
                  <a:pt x="24175" y="203862"/>
                  <a:pt x="24175" y="203862"/>
                  <a:pt x="25116" y="202256"/>
                </a:cubicBezTo>
                <a:lnTo>
                  <a:pt x="26685" y="202256"/>
                </a:lnTo>
                <a:cubicBezTo>
                  <a:pt x="26685" y="202256"/>
                  <a:pt x="26685" y="202256"/>
                  <a:pt x="26058" y="213822"/>
                </a:cubicBezTo>
                <a:cubicBezTo>
                  <a:pt x="25430" y="220569"/>
                  <a:pt x="21664" y="227959"/>
                  <a:pt x="14133" y="228601"/>
                </a:cubicBezTo>
                <a:cubicBezTo>
                  <a:pt x="5974" y="228601"/>
                  <a:pt x="-303" y="221212"/>
                  <a:pt x="11" y="215107"/>
                </a:cubicBezTo>
                <a:cubicBezTo>
                  <a:pt x="11" y="215107"/>
                  <a:pt x="11" y="215107"/>
                  <a:pt x="11" y="201613"/>
                </a:cubicBezTo>
                <a:close/>
                <a:moveTo>
                  <a:pt x="247347" y="200025"/>
                </a:moveTo>
                <a:cubicBezTo>
                  <a:pt x="253862" y="204374"/>
                  <a:pt x="253862" y="204374"/>
                  <a:pt x="253862" y="204374"/>
                </a:cubicBezTo>
                <a:cubicBezTo>
                  <a:pt x="253241" y="204374"/>
                  <a:pt x="252621" y="204684"/>
                  <a:pt x="252311" y="204995"/>
                </a:cubicBezTo>
                <a:cubicBezTo>
                  <a:pt x="251380" y="205616"/>
                  <a:pt x="251380" y="208722"/>
                  <a:pt x="251380" y="213070"/>
                </a:cubicBezTo>
                <a:cubicBezTo>
                  <a:pt x="272784" y="212760"/>
                  <a:pt x="272784" y="212760"/>
                  <a:pt x="272784" y="212760"/>
                </a:cubicBezTo>
                <a:cubicBezTo>
                  <a:pt x="273094" y="211828"/>
                  <a:pt x="273094" y="211828"/>
                  <a:pt x="273094" y="211828"/>
                </a:cubicBezTo>
                <a:cubicBezTo>
                  <a:pt x="274335" y="211828"/>
                  <a:pt x="274335" y="211828"/>
                  <a:pt x="274335" y="211828"/>
                </a:cubicBezTo>
                <a:cubicBezTo>
                  <a:pt x="274335" y="219593"/>
                  <a:pt x="274335" y="219593"/>
                  <a:pt x="274335" y="219593"/>
                </a:cubicBezTo>
                <a:cubicBezTo>
                  <a:pt x="273715" y="219593"/>
                  <a:pt x="273715" y="219593"/>
                  <a:pt x="273715" y="219593"/>
                </a:cubicBezTo>
                <a:cubicBezTo>
                  <a:pt x="272784" y="217729"/>
                  <a:pt x="272784" y="217729"/>
                  <a:pt x="272784" y="217729"/>
                </a:cubicBezTo>
                <a:cubicBezTo>
                  <a:pt x="251690" y="218040"/>
                  <a:pt x="251690" y="218040"/>
                  <a:pt x="251690" y="218040"/>
                </a:cubicBezTo>
                <a:cubicBezTo>
                  <a:pt x="251690" y="220214"/>
                  <a:pt x="251380" y="223631"/>
                  <a:pt x="252000" y="224252"/>
                </a:cubicBezTo>
                <a:cubicBezTo>
                  <a:pt x="252000" y="224562"/>
                  <a:pt x="252621" y="224873"/>
                  <a:pt x="253241" y="224873"/>
                </a:cubicBezTo>
                <a:cubicBezTo>
                  <a:pt x="247657" y="228600"/>
                  <a:pt x="247657" y="228600"/>
                  <a:pt x="247657" y="228600"/>
                </a:cubicBezTo>
                <a:lnTo>
                  <a:pt x="248588" y="224873"/>
                </a:lnTo>
                <a:cubicBezTo>
                  <a:pt x="248898" y="205305"/>
                  <a:pt x="248898" y="205305"/>
                  <a:pt x="248898" y="205305"/>
                </a:cubicBezTo>
                <a:cubicBezTo>
                  <a:pt x="247347" y="200025"/>
                  <a:pt x="247347" y="200025"/>
                  <a:pt x="247347" y="200025"/>
                </a:cubicBezTo>
                <a:close/>
                <a:moveTo>
                  <a:pt x="12926" y="192844"/>
                </a:moveTo>
                <a:cubicBezTo>
                  <a:pt x="14136" y="192088"/>
                  <a:pt x="15950" y="192466"/>
                  <a:pt x="16555" y="193978"/>
                </a:cubicBezTo>
                <a:cubicBezTo>
                  <a:pt x="17160" y="195868"/>
                  <a:pt x="16555" y="197758"/>
                  <a:pt x="15043" y="199270"/>
                </a:cubicBezTo>
                <a:cubicBezTo>
                  <a:pt x="13834" y="200026"/>
                  <a:pt x="12019" y="199270"/>
                  <a:pt x="11415" y="197380"/>
                </a:cubicBezTo>
                <a:cubicBezTo>
                  <a:pt x="10810" y="195490"/>
                  <a:pt x="11415" y="193600"/>
                  <a:pt x="12926" y="192844"/>
                </a:cubicBezTo>
                <a:close/>
                <a:moveTo>
                  <a:pt x="158446" y="177800"/>
                </a:moveTo>
                <a:lnTo>
                  <a:pt x="158446" y="200025"/>
                </a:lnTo>
                <a:cubicBezTo>
                  <a:pt x="195747" y="200025"/>
                  <a:pt x="195747" y="200025"/>
                  <a:pt x="195747" y="200025"/>
                </a:cubicBezTo>
                <a:cubicBezTo>
                  <a:pt x="198544" y="192507"/>
                  <a:pt x="200720" y="184990"/>
                  <a:pt x="202896" y="177800"/>
                </a:cubicBezTo>
                <a:cubicBezTo>
                  <a:pt x="158446" y="177800"/>
                  <a:pt x="158446" y="177800"/>
                  <a:pt x="158446" y="177800"/>
                </a:cubicBezTo>
                <a:close/>
                <a:moveTo>
                  <a:pt x="125369" y="177800"/>
                </a:moveTo>
                <a:cubicBezTo>
                  <a:pt x="125369" y="208990"/>
                  <a:pt x="125369" y="208990"/>
                  <a:pt x="125369" y="208990"/>
                </a:cubicBezTo>
                <a:cubicBezTo>
                  <a:pt x="82246" y="208990"/>
                  <a:pt x="82246" y="208990"/>
                  <a:pt x="82246" y="208990"/>
                </a:cubicBezTo>
                <a:cubicBezTo>
                  <a:pt x="82875" y="209945"/>
                  <a:pt x="83190" y="211218"/>
                  <a:pt x="83820" y="212491"/>
                </a:cubicBezTo>
                <a:cubicBezTo>
                  <a:pt x="86023" y="218538"/>
                  <a:pt x="88541" y="224585"/>
                  <a:pt x="91374" y="230632"/>
                </a:cubicBezTo>
                <a:cubicBezTo>
                  <a:pt x="120962" y="230632"/>
                  <a:pt x="120962" y="230632"/>
                  <a:pt x="120962" y="230632"/>
                </a:cubicBezTo>
                <a:cubicBezTo>
                  <a:pt x="125369" y="230632"/>
                  <a:pt x="125369" y="230632"/>
                  <a:pt x="125369" y="230632"/>
                </a:cubicBezTo>
                <a:cubicBezTo>
                  <a:pt x="125369" y="295559"/>
                  <a:pt x="125369" y="295559"/>
                  <a:pt x="125369" y="295559"/>
                </a:cubicBezTo>
                <a:cubicBezTo>
                  <a:pt x="128831" y="300333"/>
                  <a:pt x="131664" y="304471"/>
                  <a:pt x="134182" y="307017"/>
                </a:cubicBezTo>
                <a:cubicBezTo>
                  <a:pt x="135127" y="307972"/>
                  <a:pt x="136071" y="308927"/>
                  <a:pt x="136700" y="309563"/>
                </a:cubicBezTo>
                <a:cubicBezTo>
                  <a:pt x="137645" y="308927"/>
                  <a:pt x="138589" y="307972"/>
                  <a:pt x="139219" y="307017"/>
                </a:cubicBezTo>
                <a:cubicBezTo>
                  <a:pt x="141737" y="304471"/>
                  <a:pt x="144884" y="300333"/>
                  <a:pt x="148347" y="295559"/>
                </a:cubicBezTo>
                <a:cubicBezTo>
                  <a:pt x="148347" y="230632"/>
                  <a:pt x="148347" y="230632"/>
                  <a:pt x="148347" y="230632"/>
                </a:cubicBezTo>
                <a:cubicBezTo>
                  <a:pt x="152753" y="230632"/>
                  <a:pt x="152753" y="230632"/>
                  <a:pt x="152753" y="230632"/>
                </a:cubicBezTo>
                <a:cubicBezTo>
                  <a:pt x="182656" y="230632"/>
                  <a:pt x="182656" y="230632"/>
                  <a:pt x="182656" y="230632"/>
                </a:cubicBezTo>
                <a:cubicBezTo>
                  <a:pt x="185489" y="224585"/>
                  <a:pt x="188007" y="218538"/>
                  <a:pt x="190525" y="212491"/>
                </a:cubicBezTo>
                <a:cubicBezTo>
                  <a:pt x="190840" y="211218"/>
                  <a:pt x="191469" y="209945"/>
                  <a:pt x="191784" y="208990"/>
                </a:cubicBezTo>
                <a:cubicBezTo>
                  <a:pt x="148347" y="208990"/>
                  <a:pt x="148347" y="208990"/>
                  <a:pt x="148347" y="208990"/>
                </a:cubicBezTo>
                <a:lnTo>
                  <a:pt x="148347" y="177800"/>
                </a:lnTo>
                <a:cubicBezTo>
                  <a:pt x="136700" y="177800"/>
                  <a:pt x="136700" y="177800"/>
                  <a:pt x="136700" y="177800"/>
                </a:cubicBezTo>
                <a:cubicBezTo>
                  <a:pt x="125369" y="177800"/>
                  <a:pt x="125369" y="177800"/>
                  <a:pt x="125369" y="177800"/>
                </a:cubicBezTo>
                <a:close/>
                <a:moveTo>
                  <a:pt x="71134" y="177800"/>
                </a:moveTo>
                <a:cubicBezTo>
                  <a:pt x="73079" y="184990"/>
                  <a:pt x="75673" y="192507"/>
                  <a:pt x="78266" y="200025"/>
                </a:cubicBezTo>
                <a:cubicBezTo>
                  <a:pt x="117172" y="200025"/>
                  <a:pt x="117172" y="200025"/>
                  <a:pt x="117172" y="200025"/>
                </a:cubicBezTo>
                <a:lnTo>
                  <a:pt x="117172" y="177800"/>
                </a:lnTo>
                <a:cubicBezTo>
                  <a:pt x="71134" y="177800"/>
                  <a:pt x="71134" y="177800"/>
                  <a:pt x="71134" y="177800"/>
                </a:cubicBezTo>
                <a:close/>
                <a:moveTo>
                  <a:pt x="265125" y="173038"/>
                </a:moveTo>
                <a:cubicBezTo>
                  <a:pt x="268439" y="175607"/>
                  <a:pt x="270097" y="177854"/>
                  <a:pt x="271091" y="181707"/>
                </a:cubicBezTo>
                <a:cubicBezTo>
                  <a:pt x="272748" y="189092"/>
                  <a:pt x="270759" y="196155"/>
                  <a:pt x="260816" y="198724"/>
                </a:cubicBezTo>
                <a:cubicBezTo>
                  <a:pt x="250540" y="201613"/>
                  <a:pt x="245900" y="195192"/>
                  <a:pt x="243911" y="187486"/>
                </a:cubicBezTo>
                <a:cubicBezTo>
                  <a:pt x="243248" y="184918"/>
                  <a:pt x="243248" y="183312"/>
                  <a:pt x="242585" y="180744"/>
                </a:cubicBezTo>
                <a:cubicBezTo>
                  <a:pt x="248220" y="179460"/>
                  <a:pt x="248220" y="179460"/>
                  <a:pt x="248220" y="179460"/>
                </a:cubicBezTo>
                <a:cubicBezTo>
                  <a:pt x="249214" y="180423"/>
                  <a:pt x="249214" y="180423"/>
                  <a:pt x="249214" y="180423"/>
                </a:cubicBezTo>
                <a:cubicBezTo>
                  <a:pt x="246894" y="182349"/>
                  <a:pt x="246231" y="185239"/>
                  <a:pt x="246894" y="188128"/>
                </a:cubicBezTo>
                <a:cubicBezTo>
                  <a:pt x="247889" y="192302"/>
                  <a:pt x="252861" y="194871"/>
                  <a:pt x="257170" y="193265"/>
                </a:cubicBezTo>
                <a:cubicBezTo>
                  <a:pt x="254186" y="180744"/>
                  <a:pt x="254186" y="180744"/>
                  <a:pt x="254186" y="180744"/>
                </a:cubicBezTo>
                <a:cubicBezTo>
                  <a:pt x="251866" y="179781"/>
                  <a:pt x="251866" y="179781"/>
                  <a:pt x="251866" y="179781"/>
                </a:cubicBezTo>
                <a:cubicBezTo>
                  <a:pt x="251535" y="178496"/>
                  <a:pt x="251535" y="178496"/>
                  <a:pt x="251535" y="178496"/>
                </a:cubicBezTo>
                <a:cubicBezTo>
                  <a:pt x="257501" y="176891"/>
                  <a:pt x="257501" y="176891"/>
                  <a:pt x="257501" y="176891"/>
                </a:cubicBezTo>
                <a:cubicBezTo>
                  <a:pt x="257832" y="177854"/>
                  <a:pt x="257832" y="177854"/>
                  <a:pt x="257832" y="177854"/>
                </a:cubicBezTo>
                <a:cubicBezTo>
                  <a:pt x="256838" y="179460"/>
                  <a:pt x="256838" y="179460"/>
                  <a:pt x="256838" y="179460"/>
                </a:cubicBezTo>
                <a:cubicBezTo>
                  <a:pt x="260153" y="192302"/>
                  <a:pt x="260153" y="192302"/>
                  <a:pt x="260153" y="192302"/>
                </a:cubicBezTo>
                <a:cubicBezTo>
                  <a:pt x="265125" y="191981"/>
                  <a:pt x="268771" y="186844"/>
                  <a:pt x="267776" y="182349"/>
                </a:cubicBezTo>
                <a:cubicBezTo>
                  <a:pt x="267113" y="179139"/>
                  <a:pt x="263467" y="175928"/>
                  <a:pt x="259158" y="175286"/>
                </a:cubicBezTo>
                <a:cubicBezTo>
                  <a:pt x="259158" y="174323"/>
                  <a:pt x="259158" y="174323"/>
                  <a:pt x="259158" y="174323"/>
                </a:cubicBezTo>
                <a:cubicBezTo>
                  <a:pt x="265125" y="173038"/>
                  <a:pt x="265125" y="173038"/>
                  <a:pt x="265125" y="173038"/>
                </a:cubicBezTo>
                <a:close/>
                <a:moveTo>
                  <a:pt x="10809" y="160338"/>
                </a:moveTo>
                <a:lnTo>
                  <a:pt x="12397" y="160338"/>
                </a:lnTo>
                <a:lnTo>
                  <a:pt x="12397" y="161926"/>
                </a:lnTo>
                <a:lnTo>
                  <a:pt x="31447" y="169863"/>
                </a:lnTo>
                <a:lnTo>
                  <a:pt x="33034" y="169863"/>
                </a:lnTo>
                <a:lnTo>
                  <a:pt x="34622" y="169863"/>
                </a:lnTo>
                <a:lnTo>
                  <a:pt x="33034" y="174626"/>
                </a:lnTo>
                <a:lnTo>
                  <a:pt x="12397" y="182564"/>
                </a:lnTo>
                <a:lnTo>
                  <a:pt x="26684" y="185739"/>
                </a:lnTo>
                <a:lnTo>
                  <a:pt x="28272" y="184151"/>
                </a:lnTo>
                <a:lnTo>
                  <a:pt x="28272" y="185739"/>
                </a:lnTo>
                <a:lnTo>
                  <a:pt x="26684" y="190501"/>
                </a:lnTo>
                <a:lnTo>
                  <a:pt x="25097" y="188914"/>
                </a:lnTo>
                <a:lnTo>
                  <a:pt x="2872" y="184151"/>
                </a:lnTo>
                <a:lnTo>
                  <a:pt x="4459" y="180976"/>
                </a:lnTo>
                <a:lnTo>
                  <a:pt x="25097" y="171451"/>
                </a:lnTo>
                <a:lnTo>
                  <a:pt x="12397" y="166688"/>
                </a:lnTo>
                <a:lnTo>
                  <a:pt x="10809" y="168276"/>
                </a:lnTo>
                <a:lnTo>
                  <a:pt x="9222" y="166688"/>
                </a:lnTo>
                <a:close/>
                <a:moveTo>
                  <a:pt x="140984" y="157163"/>
                </a:moveTo>
                <a:lnTo>
                  <a:pt x="140984" y="168276"/>
                </a:lnTo>
                <a:lnTo>
                  <a:pt x="148922" y="168276"/>
                </a:lnTo>
                <a:close/>
                <a:moveTo>
                  <a:pt x="133047" y="157163"/>
                </a:moveTo>
                <a:lnTo>
                  <a:pt x="125109" y="168276"/>
                </a:lnTo>
                <a:lnTo>
                  <a:pt x="133047" y="168276"/>
                </a:lnTo>
                <a:close/>
                <a:moveTo>
                  <a:pt x="243426" y="155576"/>
                </a:moveTo>
                <a:cubicBezTo>
                  <a:pt x="236235" y="157163"/>
                  <a:pt x="237947" y="164783"/>
                  <a:pt x="240344" y="169863"/>
                </a:cubicBezTo>
                <a:lnTo>
                  <a:pt x="253698" y="163513"/>
                </a:lnTo>
                <a:cubicBezTo>
                  <a:pt x="253013" y="159386"/>
                  <a:pt x="249589" y="153988"/>
                  <a:pt x="243426" y="155576"/>
                </a:cubicBezTo>
                <a:close/>
                <a:moveTo>
                  <a:pt x="150509" y="153988"/>
                </a:moveTo>
                <a:lnTo>
                  <a:pt x="160034" y="168276"/>
                </a:lnTo>
                <a:lnTo>
                  <a:pt x="182259" y="168276"/>
                </a:lnTo>
                <a:close/>
                <a:moveTo>
                  <a:pt x="123521" y="153988"/>
                </a:moveTo>
                <a:lnTo>
                  <a:pt x="91771" y="168276"/>
                </a:lnTo>
                <a:lnTo>
                  <a:pt x="113996" y="168276"/>
                </a:lnTo>
                <a:close/>
                <a:moveTo>
                  <a:pt x="17159" y="147638"/>
                </a:moveTo>
                <a:lnTo>
                  <a:pt x="17159" y="149226"/>
                </a:lnTo>
                <a:lnTo>
                  <a:pt x="18747" y="150813"/>
                </a:lnTo>
                <a:lnTo>
                  <a:pt x="36210" y="160339"/>
                </a:lnTo>
                <a:lnTo>
                  <a:pt x="37797" y="158751"/>
                </a:lnTo>
                <a:lnTo>
                  <a:pt x="39385" y="160339"/>
                </a:lnTo>
                <a:lnTo>
                  <a:pt x="36210" y="168276"/>
                </a:lnTo>
                <a:lnTo>
                  <a:pt x="34622" y="166689"/>
                </a:lnTo>
                <a:lnTo>
                  <a:pt x="34622" y="165101"/>
                </a:lnTo>
                <a:lnTo>
                  <a:pt x="15572" y="155576"/>
                </a:lnTo>
                <a:lnTo>
                  <a:pt x="13984" y="157163"/>
                </a:lnTo>
                <a:lnTo>
                  <a:pt x="12397" y="157163"/>
                </a:lnTo>
                <a:close/>
                <a:moveTo>
                  <a:pt x="155271" y="146050"/>
                </a:moveTo>
                <a:lnTo>
                  <a:pt x="205733" y="168275"/>
                </a:lnTo>
                <a:cubicBezTo>
                  <a:pt x="207011" y="163336"/>
                  <a:pt x="208288" y="158706"/>
                  <a:pt x="209246" y="154075"/>
                </a:cubicBezTo>
                <a:cubicBezTo>
                  <a:pt x="198707" y="152532"/>
                  <a:pt x="173156" y="148519"/>
                  <a:pt x="155271" y="146050"/>
                </a:cubicBezTo>
                <a:close/>
                <a:moveTo>
                  <a:pt x="118759" y="146050"/>
                </a:moveTo>
                <a:cubicBezTo>
                  <a:pt x="100874" y="148519"/>
                  <a:pt x="75323" y="152532"/>
                  <a:pt x="64784" y="154075"/>
                </a:cubicBezTo>
                <a:cubicBezTo>
                  <a:pt x="65742" y="158706"/>
                  <a:pt x="67019" y="163336"/>
                  <a:pt x="68297" y="168275"/>
                </a:cubicBezTo>
                <a:cubicBezTo>
                  <a:pt x="118759" y="146050"/>
                  <a:pt x="118759" y="146050"/>
                  <a:pt x="118759" y="146050"/>
                </a:cubicBezTo>
                <a:close/>
                <a:moveTo>
                  <a:pt x="251158" y="141288"/>
                </a:moveTo>
                <a:cubicBezTo>
                  <a:pt x="254333" y="144146"/>
                  <a:pt x="255603" y="145098"/>
                  <a:pt x="256238" y="149226"/>
                </a:cubicBezTo>
                <a:cubicBezTo>
                  <a:pt x="256873" y="152083"/>
                  <a:pt x="255603" y="157481"/>
                  <a:pt x="255603" y="162243"/>
                </a:cubicBezTo>
                <a:cubicBezTo>
                  <a:pt x="255603" y="162243"/>
                  <a:pt x="255603" y="162243"/>
                  <a:pt x="261953" y="159068"/>
                </a:cubicBezTo>
                <a:lnTo>
                  <a:pt x="264810" y="164783"/>
                </a:lnTo>
                <a:cubicBezTo>
                  <a:pt x="264810" y="164783"/>
                  <a:pt x="264810" y="164783"/>
                  <a:pt x="263858" y="165101"/>
                </a:cubicBezTo>
                <a:cubicBezTo>
                  <a:pt x="263858" y="165101"/>
                  <a:pt x="263858" y="165101"/>
                  <a:pt x="262270" y="164148"/>
                </a:cubicBezTo>
                <a:cubicBezTo>
                  <a:pt x="262270" y="164148"/>
                  <a:pt x="262270" y="164148"/>
                  <a:pt x="243220" y="173991"/>
                </a:cubicBezTo>
                <a:cubicBezTo>
                  <a:pt x="243220" y="173991"/>
                  <a:pt x="243220" y="173991"/>
                  <a:pt x="242903" y="175261"/>
                </a:cubicBezTo>
                <a:cubicBezTo>
                  <a:pt x="242903" y="175261"/>
                  <a:pt x="242903" y="175261"/>
                  <a:pt x="240998" y="176213"/>
                </a:cubicBezTo>
                <a:cubicBezTo>
                  <a:pt x="240998" y="176213"/>
                  <a:pt x="240998" y="176213"/>
                  <a:pt x="235600" y="163831"/>
                </a:cubicBezTo>
                <a:cubicBezTo>
                  <a:pt x="233060" y="158751"/>
                  <a:pt x="236235" y="153036"/>
                  <a:pt x="241633" y="151448"/>
                </a:cubicBezTo>
                <a:cubicBezTo>
                  <a:pt x="246078" y="150178"/>
                  <a:pt x="250205" y="151766"/>
                  <a:pt x="251793" y="155258"/>
                </a:cubicBezTo>
                <a:cubicBezTo>
                  <a:pt x="252745" y="151766"/>
                  <a:pt x="252745" y="149543"/>
                  <a:pt x="252110" y="146051"/>
                </a:cubicBezTo>
                <a:cubicBezTo>
                  <a:pt x="251475" y="143828"/>
                  <a:pt x="251158" y="143828"/>
                  <a:pt x="250205" y="142241"/>
                </a:cubicBezTo>
                <a:cubicBezTo>
                  <a:pt x="250205" y="142241"/>
                  <a:pt x="250205" y="142241"/>
                  <a:pt x="251158" y="141288"/>
                </a:cubicBezTo>
                <a:close/>
                <a:moveTo>
                  <a:pt x="60660" y="107950"/>
                </a:moveTo>
                <a:cubicBezTo>
                  <a:pt x="60340" y="110845"/>
                  <a:pt x="60021" y="113740"/>
                  <a:pt x="60021" y="116956"/>
                </a:cubicBezTo>
                <a:cubicBezTo>
                  <a:pt x="60021" y="125319"/>
                  <a:pt x="60979" y="134647"/>
                  <a:pt x="62577" y="144940"/>
                </a:cubicBezTo>
                <a:cubicBezTo>
                  <a:pt x="122319" y="135612"/>
                  <a:pt x="122319" y="135612"/>
                  <a:pt x="122319" y="135612"/>
                </a:cubicBezTo>
                <a:cubicBezTo>
                  <a:pt x="121680" y="137220"/>
                  <a:pt x="121041" y="139472"/>
                  <a:pt x="121041" y="141402"/>
                </a:cubicBezTo>
                <a:cubicBezTo>
                  <a:pt x="121041" y="150086"/>
                  <a:pt x="127750" y="157163"/>
                  <a:pt x="136376" y="157163"/>
                </a:cubicBezTo>
                <a:cubicBezTo>
                  <a:pt x="136376" y="157163"/>
                  <a:pt x="136696" y="157163"/>
                  <a:pt x="136696" y="157163"/>
                </a:cubicBezTo>
                <a:cubicBezTo>
                  <a:pt x="137015" y="157163"/>
                  <a:pt x="137015" y="157163"/>
                  <a:pt x="137335" y="157163"/>
                </a:cubicBezTo>
                <a:cubicBezTo>
                  <a:pt x="145961" y="157163"/>
                  <a:pt x="152670" y="150086"/>
                  <a:pt x="152670" y="141402"/>
                </a:cubicBezTo>
                <a:cubicBezTo>
                  <a:pt x="152670" y="139472"/>
                  <a:pt x="152350" y="137220"/>
                  <a:pt x="151711" y="135612"/>
                </a:cubicBezTo>
                <a:cubicBezTo>
                  <a:pt x="211453" y="144940"/>
                  <a:pt x="211453" y="144940"/>
                  <a:pt x="211453" y="144940"/>
                </a:cubicBezTo>
                <a:cubicBezTo>
                  <a:pt x="213051" y="134647"/>
                  <a:pt x="214009" y="125319"/>
                  <a:pt x="214009" y="116956"/>
                </a:cubicBezTo>
                <a:cubicBezTo>
                  <a:pt x="214009" y="113740"/>
                  <a:pt x="214009" y="110845"/>
                  <a:pt x="213690" y="107950"/>
                </a:cubicBezTo>
                <a:cubicBezTo>
                  <a:pt x="177269" y="107950"/>
                  <a:pt x="177269" y="107950"/>
                  <a:pt x="177269" y="107950"/>
                </a:cubicBezTo>
                <a:cubicBezTo>
                  <a:pt x="167685" y="107950"/>
                  <a:pt x="166727" y="109236"/>
                  <a:pt x="166407" y="109558"/>
                </a:cubicBezTo>
                <a:cubicBezTo>
                  <a:pt x="165449" y="110201"/>
                  <a:pt x="165449" y="111810"/>
                  <a:pt x="166407" y="112453"/>
                </a:cubicBezTo>
                <a:cubicBezTo>
                  <a:pt x="168643" y="113740"/>
                  <a:pt x="171838" y="115348"/>
                  <a:pt x="171838" y="120173"/>
                </a:cubicBezTo>
                <a:cubicBezTo>
                  <a:pt x="171838" y="120494"/>
                  <a:pt x="171838" y="120494"/>
                  <a:pt x="171838" y="120494"/>
                </a:cubicBezTo>
                <a:cubicBezTo>
                  <a:pt x="171838" y="124354"/>
                  <a:pt x="168324" y="125962"/>
                  <a:pt x="160337" y="129179"/>
                </a:cubicBezTo>
                <a:cubicBezTo>
                  <a:pt x="157781" y="129822"/>
                  <a:pt x="149475" y="133360"/>
                  <a:pt x="149475" y="133360"/>
                </a:cubicBezTo>
                <a:cubicBezTo>
                  <a:pt x="147877" y="132074"/>
                  <a:pt x="147877" y="132074"/>
                  <a:pt x="147877" y="132074"/>
                </a:cubicBezTo>
                <a:cubicBezTo>
                  <a:pt x="145002" y="130787"/>
                  <a:pt x="138932" y="126606"/>
                  <a:pt x="138932" y="119529"/>
                </a:cubicBezTo>
                <a:cubicBezTo>
                  <a:pt x="138932" y="115669"/>
                  <a:pt x="140849" y="115026"/>
                  <a:pt x="140849" y="112131"/>
                </a:cubicBezTo>
                <a:cubicBezTo>
                  <a:pt x="140849" y="109880"/>
                  <a:pt x="139252" y="107950"/>
                  <a:pt x="136696" y="107950"/>
                </a:cubicBezTo>
                <a:cubicBezTo>
                  <a:pt x="136376" y="107950"/>
                  <a:pt x="136376" y="107950"/>
                  <a:pt x="136376" y="107950"/>
                </a:cubicBezTo>
                <a:cubicBezTo>
                  <a:pt x="136057" y="107950"/>
                  <a:pt x="136057" y="107950"/>
                  <a:pt x="135737" y="107950"/>
                </a:cubicBezTo>
                <a:cubicBezTo>
                  <a:pt x="130945" y="108271"/>
                  <a:pt x="130306" y="111810"/>
                  <a:pt x="130306" y="111810"/>
                </a:cubicBezTo>
                <a:cubicBezTo>
                  <a:pt x="130306" y="111810"/>
                  <a:pt x="131904" y="112453"/>
                  <a:pt x="133182" y="114704"/>
                </a:cubicBezTo>
                <a:cubicBezTo>
                  <a:pt x="133182" y="115026"/>
                  <a:pt x="133182" y="115026"/>
                  <a:pt x="133182" y="115026"/>
                </a:cubicBezTo>
                <a:cubicBezTo>
                  <a:pt x="133501" y="115669"/>
                  <a:pt x="133820" y="116313"/>
                  <a:pt x="134140" y="117278"/>
                </a:cubicBezTo>
                <a:cubicBezTo>
                  <a:pt x="134140" y="117921"/>
                  <a:pt x="134459" y="118564"/>
                  <a:pt x="134459" y="119529"/>
                </a:cubicBezTo>
                <a:cubicBezTo>
                  <a:pt x="134459" y="126606"/>
                  <a:pt x="128389" y="130787"/>
                  <a:pt x="125514" y="132074"/>
                </a:cubicBezTo>
                <a:cubicBezTo>
                  <a:pt x="123597" y="133360"/>
                  <a:pt x="123597" y="133360"/>
                  <a:pt x="123597" y="133360"/>
                </a:cubicBezTo>
                <a:cubicBezTo>
                  <a:pt x="123597" y="133360"/>
                  <a:pt x="115610" y="129822"/>
                  <a:pt x="113054" y="129179"/>
                </a:cubicBezTo>
                <a:cubicBezTo>
                  <a:pt x="105068" y="125962"/>
                  <a:pt x="101553" y="124354"/>
                  <a:pt x="101553" y="120494"/>
                </a:cubicBezTo>
                <a:cubicBezTo>
                  <a:pt x="101553" y="120173"/>
                  <a:pt x="101553" y="120173"/>
                  <a:pt x="101553" y="120173"/>
                </a:cubicBezTo>
                <a:cubicBezTo>
                  <a:pt x="101553" y="115348"/>
                  <a:pt x="105068" y="113740"/>
                  <a:pt x="106984" y="112453"/>
                </a:cubicBezTo>
                <a:cubicBezTo>
                  <a:pt x="107943" y="111810"/>
                  <a:pt x="107943" y="110201"/>
                  <a:pt x="107304" y="109558"/>
                </a:cubicBezTo>
                <a:cubicBezTo>
                  <a:pt x="106665" y="109236"/>
                  <a:pt x="106026" y="107950"/>
                  <a:pt x="96122" y="107950"/>
                </a:cubicBezTo>
                <a:cubicBezTo>
                  <a:pt x="60660" y="107950"/>
                  <a:pt x="60660" y="107950"/>
                  <a:pt x="60660" y="107950"/>
                </a:cubicBezTo>
                <a:close/>
                <a:moveTo>
                  <a:pt x="62567" y="95250"/>
                </a:moveTo>
                <a:cubicBezTo>
                  <a:pt x="62248" y="96549"/>
                  <a:pt x="61928" y="98172"/>
                  <a:pt x="61609" y="99796"/>
                </a:cubicBezTo>
                <a:cubicBezTo>
                  <a:pt x="96117" y="99796"/>
                  <a:pt x="96117" y="99796"/>
                  <a:pt x="96117" y="99796"/>
                </a:cubicBezTo>
                <a:cubicBezTo>
                  <a:pt x="111135" y="99796"/>
                  <a:pt x="117525" y="103368"/>
                  <a:pt x="117525" y="112135"/>
                </a:cubicBezTo>
                <a:cubicBezTo>
                  <a:pt x="117525" y="115057"/>
                  <a:pt x="115927" y="117980"/>
                  <a:pt x="113371" y="119928"/>
                </a:cubicBezTo>
                <a:cubicBezTo>
                  <a:pt x="115288" y="120578"/>
                  <a:pt x="122318" y="123175"/>
                  <a:pt x="123276" y="123825"/>
                </a:cubicBezTo>
                <a:cubicBezTo>
                  <a:pt x="125513" y="122526"/>
                  <a:pt x="126472" y="119279"/>
                  <a:pt x="125513" y="117655"/>
                </a:cubicBezTo>
                <a:cubicBezTo>
                  <a:pt x="124874" y="117006"/>
                  <a:pt x="124555" y="116356"/>
                  <a:pt x="123276" y="116032"/>
                </a:cubicBezTo>
                <a:cubicBezTo>
                  <a:pt x="122318" y="115382"/>
                  <a:pt x="120720" y="115382"/>
                  <a:pt x="120720" y="115382"/>
                </a:cubicBezTo>
                <a:cubicBezTo>
                  <a:pt x="120720" y="111486"/>
                  <a:pt x="120720" y="111486"/>
                  <a:pt x="120720" y="111486"/>
                </a:cubicBezTo>
                <a:cubicBezTo>
                  <a:pt x="120720" y="107914"/>
                  <a:pt x="122957" y="105316"/>
                  <a:pt x="126791" y="104342"/>
                </a:cubicBezTo>
                <a:cubicBezTo>
                  <a:pt x="127111" y="104017"/>
                  <a:pt x="127111" y="104017"/>
                  <a:pt x="127430" y="103692"/>
                </a:cubicBezTo>
                <a:cubicBezTo>
                  <a:pt x="129347" y="102069"/>
                  <a:pt x="132223" y="100770"/>
                  <a:pt x="136696" y="100445"/>
                </a:cubicBezTo>
                <a:cubicBezTo>
                  <a:pt x="145962" y="100770"/>
                  <a:pt x="149477" y="106290"/>
                  <a:pt x="149477" y="111810"/>
                </a:cubicBezTo>
                <a:cubicBezTo>
                  <a:pt x="149477" y="115382"/>
                  <a:pt x="148199" y="117655"/>
                  <a:pt x="147240" y="118954"/>
                </a:cubicBezTo>
                <a:cubicBezTo>
                  <a:pt x="147560" y="121227"/>
                  <a:pt x="149157" y="122851"/>
                  <a:pt x="150116" y="123825"/>
                </a:cubicBezTo>
                <a:cubicBezTo>
                  <a:pt x="151075" y="123175"/>
                  <a:pt x="158104" y="120578"/>
                  <a:pt x="160021" y="119928"/>
                </a:cubicBezTo>
                <a:cubicBezTo>
                  <a:pt x="157465" y="117980"/>
                  <a:pt x="155867" y="115057"/>
                  <a:pt x="155867" y="112135"/>
                </a:cubicBezTo>
                <a:cubicBezTo>
                  <a:pt x="155867" y="103368"/>
                  <a:pt x="162258" y="99796"/>
                  <a:pt x="177275" y="99796"/>
                </a:cubicBezTo>
                <a:cubicBezTo>
                  <a:pt x="212422" y="99796"/>
                  <a:pt x="212422" y="99796"/>
                  <a:pt x="212422" y="99796"/>
                </a:cubicBezTo>
                <a:cubicBezTo>
                  <a:pt x="212103" y="98172"/>
                  <a:pt x="211783" y="96549"/>
                  <a:pt x="211464" y="95250"/>
                </a:cubicBezTo>
                <a:cubicBezTo>
                  <a:pt x="136696" y="95250"/>
                  <a:pt x="136696" y="95250"/>
                  <a:pt x="136696" y="95250"/>
                </a:cubicBezTo>
                <a:cubicBezTo>
                  <a:pt x="62567" y="95250"/>
                  <a:pt x="62567" y="95250"/>
                  <a:pt x="62567" y="95250"/>
                </a:cubicBezTo>
                <a:close/>
                <a:moveTo>
                  <a:pt x="175483" y="57150"/>
                </a:moveTo>
                <a:cubicBezTo>
                  <a:pt x="168517" y="57150"/>
                  <a:pt x="165531" y="58113"/>
                  <a:pt x="164536" y="59076"/>
                </a:cubicBezTo>
                <a:cubicBezTo>
                  <a:pt x="163873" y="59397"/>
                  <a:pt x="163209" y="60039"/>
                  <a:pt x="163209" y="62929"/>
                </a:cubicBezTo>
                <a:cubicBezTo>
                  <a:pt x="163209" y="85725"/>
                  <a:pt x="163209" y="85725"/>
                  <a:pt x="163209" y="85725"/>
                </a:cubicBezTo>
                <a:cubicBezTo>
                  <a:pt x="185434" y="85725"/>
                  <a:pt x="185434" y="85725"/>
                  <a:pt x="185434" y="85725"/>
                </a:cubicBezTo>
                <a:cubicBezTo>
                  <a:pt x="185434" y="63892"/>
                  <a:pt x="185434" y="63892"/>
                  <a:pt x="185434" y="63892"/>
                </a:cubicBezTo>
                <a:cubicBezTo>
                  <a:pt x="185434" y="61003"/>
                  <a:pt x="184439" y="57150"/>
                  <a:pt x="175483" y="57150"/>
                </a:cubicBezTo>
                <a:close/>
                <a:moveTo>
                  <a:pt x="98940" y="57150"/>
                </a:moveTo>
                <a:cubicBezTo>
                  <a:pt x="90809" y="57150"/>
                  <a:pt x="90184" y="61003"/>
                  <a:pt x="90184" y="63892"/>
                </a:cubicBezTo>
                <a:cubicBezTo>
                  <a:pt x="90184" y="85725"/>
                  <a:pt x="90184" y="85725"/>
                  <a:pt x="90184" y="85725"/>
                </a:cubicBezTo>
                <a:cubicBezTo>
                  <a:pt x="110822" y="85725"/>
                  <a:pt x="110822" y="85725"/>
                  <a:pt x="110822" y="85725"/>
                </a:cubicBezTo>
                <a:cubicBezTo>
                  <a:pt x="110822" y="78019"/>
                  <a:pt x="110822" y="62929"/>
                  <a:pt x="110822" y="62929"/>
                </a:cubicBezTo>
                <a:cubicBezTo>
                  <a:pt x="110822" y="60039"/>
                  <a:pt x="110197" y="59397"/>
                  <a:pt x="109571" y="59076"/>
                </a:cubicBezTo>
                <a:cubicBezTo>
                  <a:pt x="108321" y="58113"/>
                  <a:pt x="105819" y="57150"/>
                  <a:pt x="98940" y="57150"/>
                </a:cubicBezTo>
                <a:close/>
                <a:moveTo>
                  <a:pt x="136862" y="49213"/>
                </a:moveTo>
                <a:cubicBezTo>
                  <a:pt x="124628" y="49213"/>
                  <a:pt x="120346" y="56515"/>
                  <a:pt x="120346" y="63183"/>
                </a:cubicBezTo>
                <a:cubicBezTo>
                  <a:pt x="120346" y="85726"/>
                  <a:pt x="120346" y="85726"/>
                  <a:pt x="120346" y="85726"/>
                </a:cubicBezTo>
                <a:cubicBezTo>
                  <a:pt x="136862" y="85726"/>
                  <a:pt x="136862" y="85726"/>
                  <a:pt x="136862" y="85726"/>
                </a:cubicBezTo>
                <a:cubicBezTo>
                  <a:pt x="153684" y="85726"/>
                  <a:pt x="153684" y="85726"/>
                  <a:pt x="153684" y="85726"/>
                </a:cubicBezTo>
                <a:cubicBezTo>
                  <a:pt x="153684" y="63183"/>
                  <a:pt x="153684" y="63183"/>
                  <a:pt x="153684" y="63183"/>
                </a:cubicBezTo>
                <a:cubicBezTo>
                  <a:pt x="153684" y="56515"/>
                  <a:pt x="149402" y="49213"/>
                  <a:pt x="136862" y="49213"/>
                </a:cubicBezTo>
                <a:close/>
                <a:moveTo>
                  <a:pt x="147334" y="38100"/>
                </a:moveTo>
                <a:lnTo>
                  <a:pt x="147334" y="40957"/>
                </a:lnTo>
                <a:cubicBezTo>
                  <a:pt x="152969" y="42862"/>
                  <a:pt x="157664" y="46037"/>
                  <a:pt x="160794" y="50800"/>
                </a:cubicBezTo>
                <a:cubicBezTo>
                  <a:pt x="163299" y="49212"/>
                  <a:pt x="166429" y="48577"/>
                  <a:pt x="169559" y="48260"/>
                </a:cubicBezTo>
                <a:cubicBezTo>
                  <a:pt x="163299" y="43180"/>
                  <a:pt x="155473" y="39687"/>
                  <a:pt x="147334" y="38100"/>
                </a:cubicBezTo>
                <a:close/>
                <a:moveTo>
                  <a:pt x="126696" y="38100"/>
                </a:moveTo>
                <a:cubicBezTo>
                  <a:pt x="118441" y="39687"/>
                  <a:pt x="110821" y="43180"/>
                  <a:pt x="104471" y="48260"/>
                </a:cubicBezTo>
                <a:cubicBezTo>
                  <a:pt x="107646" y="48577"/>
                  <a:pt x="110821" y="49212"/>
                  <a:pt x="113361" y="50800"/>
                </a:cubicBezTo>
                <a:cubicBezTo>
                  <a:pt x="116536" y="46037"/>
                  <a:pt x="120981" y="42862"/>
                  <a:pt x="126696" y="40957"/>
                </a:cubicBezTo>
                <a:cubicBezTo>
                  <a:pt x="126696" y="38100"/>
                  <a:pt x="126696" y="38100"/>
                  <a:pt x="126696" y="38100"/>
                </a:cubicBezTo>
                <a:close/>
                <a:moveTo>
                  <a:pt x="134634" y="6350"/>
                </a:moveTo>
                <a:lnTo>
                  <a:pt x="134634" y="20637"/>
                </a:lnTo>
                <a:lnTo>
                  <a:pt x="120346" y="20637"/>
                </a:lnTo>
                <a:lnTo>
                  <a:pt x="120346" y="26988"/>
                </a:lnTo>
                <a:lnTo>
                  <a:pt x="134634" y="26988"/>
                </a:lnTo>
                <a:lnTo>
                  <a:pt x="134634" y="39688"/>
                </a:lnTo>
                <a:lnTo>
                  <a:pt x="136221" y="39688"/>
                </a:lnTo>
                <a:lnTo>
                  <a:pt x="139397" y="39688"/>
                </a:lnTo>
                <a:lnTo>
                  <a:pt x="139397" y="26988"/>
                </a:lnTo>
                <a:lnTo>
                  <a:pt x="153684" y="26988"/>
                </a:lnTo>
                <a:lnTo>
                  <a:pt x="153684" y="20637"/>
                </a:lnTo>
                <a:lnTo>
                  <a:pt x="139397" y="20637"/>
                </a:lnTo>
                <a:lnTo>
                  <a:pt x="139397" y="6350"/>
                </a:lnTo>
                <a:lnTo>
                  <a:pt x="136221" y="6350"/>
                </a:lnTo>
                <a:close/>
                <a:moveTo>
                  <a:pt x="127511" y="0"/>
                </a:moveTo>
                <a:cubicBezTo>
                  <a:pt x="127511" y="0"/>
                  <a:pt x="127511" y="0"/>
                  <a:pt x="137335" y="0"/>
                </a:cubicBezTo>
                <a:cubicBezTo>
                  <a:pt x="137335" y="0"/>
                  <a:pt x="137335" y="0"/>
                  <a:pt x="147476" y="0"/>
                </a:cubicBezTo>
                <a:cubicBezTo>
                  <a:pt x="147476" y="0"/>
                  <a:pt x="147476" y="0"/>
                  <a:pt x="147476" y="13309"/>
                </a:cubicBezTo>
                <a:cubicBezTo>
                  <a:pt x="147476" y="13309"/>
                  <a:pt x="147476" y="13309"/>
                  <a:pt x="161103" y="13309"/>
                </a:cubicBezTo>
                <a:cubicBezTo>
                  <a:pt x="161103" y="13309"/>
                  <a:pt x="161103" y="13309"/>
                  <a:pt x="161103" y="33272"/>
                </a:cubicBezTo>
                <a:cubicBezTo>
                  <a:pt x="169977" y="37074"/>
                  <a:pt x="177900" y="42778"/>
                  <a:pt x="183604" y="49749"/>
                </a:cubicBezTo>
                <a:cubicBezTo>
                  <a:pt x="191844" y="52284"/>
                  <a:pt x="194696" y="58621"/>
                  <a:pt x="194696" y="64642"/>
                </a:cubicBezTo>
                <a:cubicBezTo>
                  <a:pt x="194696" y="64642"/>
                  <a:pt x="194696" y="64642"/>
                  <a:pt x="194696" y="86189"/>
                </a:cubicBezTo>
                <a:cubicBezTo>
                  <a:pt x="194696" y="86189"/>
                  <a:pt x="194696" y="86189"/>
                  <a:pt x="218465" y="86189"/>
                </a:cubicBezTo>
                <a:cubicBezTo>
                  <a:pt x="218465" y="86189"/>
                  <a:pt x="218465" y="86189"/>
                  <a:pt x="219415" y="89674"/>
                </a:cubicBezTo>
                <a:cubicBezTo>
                  <a:pt x="222268" y="98230"/>
                  <a:pt x="223535" y="107736"/>
                  <a:pt x="223535" y="117876"/>
                </a:cubicBezTo>
                <a:cubicBezTo>
                  <a:pt x="223535" y="149880"/>
                  <a:pt x="211809" y="187270"/>
                  <a:pt x="200084" y="216422"/>
                </a:cubicBezTo>
                <a:cubicBezTo>
                  <a:pt x="182337" y="260467"/>
                  <a:pt x="159202" y="300393"/>
                  <a:pt x="146842" y="313701"/>
                </a:cubicBezTo>
                <a:cubicBezTo>
                  <a:pt x="143990" y="316553"/>
                  <a:pt x="141455" y="319088"/>
                  <a:pt x="137652" y="319088"/>
                </a:cubicBezTo>
                <a:cubicBezTo>
                  <a:pt x="137652" y="319088"/>
                  <a:pt x="137652" y="319088"/>
                  <a:pt x="137335" y="319088"/>
                </a:cubicBezTo>
                <a:cubicBezTo>
                  <a:pt x="137335" y="319088"/>
                  <a:pt x="137335" y="319088"/>
                  <a:pt x="137018" y="319088"/>
                </a:cubicBezTo>
                <a:cubicBezTo>
                  <a:pt x="133215" y="319088"/>
                  <a:pt x="130997" y="316553"/>
                  <a:pt x="128144" y="313701"/>
                </a:cubicBezTo>
                <a:cubicBezTo>
                  <a:pt x="116102" y="300393"/>
                  <a:pt x="92967" y="260467"/>
                  <a:pt x="75220" y="216422"/>
                </a:cubicBezTo>
                <a:cubicBezTo>
                  <a:pt x="63811" y="187270"/>
                  <a:pt x="52085" y="149880"/>
                  <a:pt x="52085" y="117876"/>
                </a:cubicBezTo>
                <a:cubicBezTo>
                  <a:pt x="52085" y="107736"/>
                  <a:pt x="53353" y="98230"/>
                  <a:pt x="56205" y="89674"/>
                </a:cubicBezTo>
                <a:cubicBezTo>
                  <a:pt x="56205" y="89674"/>
                  <a:pt x="56205" y="89674"/>
                  <a:pt x="57156" y="86189"/>
                </a:cubicBezTo>
                <a:cubicBezTo>
                  <a:pt x="57156" y="86189"/>
                  <a:pt x="57156" y="86189"/>
                  <a:pt x="80607" y="86189"/>
                </a:cubicBezTo>
                <a:cubicBezTo>
                  <a:pt x="80607" y="86189"/>
                  <a:pt x="80607" y="86189"/>
                  <a:pt x="80607" y="64642"/>
                </a:cubicBezTo>
                <a:cubicBezTo>
                  <a:pt x="80607" y="58621"/>
                  <a:pt x="83777" y="52284"/>
                  <a:pt x="91382" y="49749"/>
                </a:cubicBezTo>
                <a:cubicBezTo>
                  <a:pt x="97087" y="42778"/>
                  <a:pt x="105327" y="37074"/>
                  <a:pt x="114200" y="33272"/>
                </a:cubicBezTo>
                <a:cubicBezTo>
                  <a:pt x="114200" y="33272"/>
                  <a:pt x="114200" y="33272"/>
                  <a:pt x="114200" y="13309"/>
                </a:cubicBezTo>
                <a:cubicBezTo>
                  <a:pt x="114200" y="13309"/>
                  <a:pt x="114200" y="13309"/>
                  <a:pt x="127511" y="13309"/>
                </a:cubicBezTo>
                <a:cubicBezTo>
                  <a:pt x="127511" y="13309"/>
                  <a:pt x="127511" y="13309"/>
                  <a:pt x="127511" y="0"/>
                </a:cubicBezTo>
                <a:close/>
              </a:path>
            </a:pathLst>
          </a:custGeom>
          <a:solidFill>
            <a:schemeClr val="bg1"/>
          </a:solidFill>
          <a:ln>
            <a:noFill/>
          </a:ln>
        </p:spPr>
        <p:txBody>
          <a:bodyPr vert="horz" wrap="square" lIns="130090" tIns="65045" rIns="130090" bIns="65045" numCol="1" anchor="t" anchorCtr="0" compatLnSpc="1">
            <a:prstTxWarp prst="textNoShape">
              <a:avLst/>
            </a:prstTxWarp>
            <a:noAutofit/>
          </a:bodyPr>
          <a:lstStyle/>
          <a:p>
            <a:endParaRPr lang="nl-NL" sz="3699"/>
          </a:p>
        </p:txBody>
      </p:sp>
      <p:sp>
        <p:nvSpPr>
          <p:cNvPr id="13" name="Vrije tekstregel voor toelichting"/>
          <p:cNvSpPr>
            <a:spLocks noGrp="1" noSelect="1"/>
          </p:cNvSpPr>
          <p:nvPr>
            <p:ph type="body" sz="quarter" idx="16" hasCustomPrompt="1"/>
          </p:nvPr>
        </p:nvSpPr>
        <p:spPr>
          <a:xfrm>
            <a:off x="1336991" y="7139603"/>
            <a:ext cx="14086875" cy="307300"/>
          </a:xfrm>
        </p:spPr>
        <p:txBody>
          <a:bodyPr/>
          <a:lstStyle>
            <a:lvl1pPr marL="0" indent="0">
              <a:spcBef>
                <a:spcPts val="0"/>
              </a:spcBef>
              <a:buNone/>
              <a:defRPr b="0" baseline="0">
                <a:solidFill>
                  <a:srgbClr val="8C201B"/>
                </a:solidFill>
              </a:defRPr>
            </a:lvl1pPr>
            <a:lvl2pPr marL="0" indent="0">
              <a:spcBef>
                <a:spcPts val="0"/>
              </a:spcBef>
              <a:buNone/>
              <a:defRPr b="0">
                <a:solidFill>
                  <a:srgbClr val="8C201B"/>
                </a:solidFill>
              </a:defRPr>
            </a:lvl2pPr>
            <a:lvl3pPr marL="0" indent="0">
              <a:spcBef>
                <a:spcPts val="0"/>
              </a:spcBef>
              <a:buFont typeface="Arial" panose="020B0604020202020204" pitchFamily="34" charset="0"/>
              <a:buNone/>
              <a:defRPr b="0">
                <a:solidFill>
                  <a:srgbClr val="8C201B"/>
                </a:solidFill>
              </a:defRPr>
            </a:lvl3pPr>
            <a:lvl4pPr marL="0" indent="0">
              <a:spcBef>
                <a:spcPts val="0"/>
              </a:spcBef>
              <a:buFont typeface="Arial" panose="020B0604020202020204" pitchFamily="34" charset="0"/>
              <a:buNone/>
              <a:defRPr b="0">
                <a:solidFill>
                  <a:srgbClr val="8C201B"/>
                </a:solidFill>
              </a:defRPr>
            </a:lvl4pPr>
            <a:lvl5pPr marL="0" indent="0">
              <a:spcBef>
                <a:spcPts val="0"/>
              </a:spcBef>
              <a:buFont typeface="Arial" panose="020B0604020202020204" pitchFamily="34" charset="0"/>
              <a:buNone/>
              <a:defRPr b="0">
                <a:solidFill>
                  <a:srgbClr val="8C201B"/>
                </a:solidFill>
              </a:defRPr>
            </a:lvl5pPr>
            <a:lvl6pPr marL="0" indent="0">
              <a:spcBef>
                <a:spcPts val="0"/>
              </a:spcBef>
              <a:buFont typeface="Arial" panose="020B0604020202020204" pitchFamily="34" charset="0"/>
              <a:buNone/>
              <a:defRPr b="0">
                <a:solidFill>
                  <a:srgbClr val="8C201B"/>
                </a:solidFill>
              </a:defRPr>
            </a:lvl6pPr>
            <a:lvl7pPr marL="0" indent="0">
              <a:spcBef>
                <a:spcPts val="0"/>
              </a:spcBef>
              <a:buFont typeface="Arial" panose="020B0604020202020204" pitchFamily="34" charset="0"/>
              <a:buNone/>
              <a:defRPr b="0">
                <a:solidFill>
                  <a:srgbClr val="8C201B"/>
                </a:solidFill>
              </a:defRPr>
            </a:lvl7pPr>
            <a:lvl8pPr marL="0" indent="0">
              <a:spcBef>
                <a:spcPts val="0"/>
              </a:spcBef>
              <a:buFont typeface="Arial" panose="020B0604020202020204" pitchFamily="34" charset="0"/>
              <a:buNone/>
              <a:defRPr b="0">
                <a:solidFill>
                  <a:srgbClr val="8C201B"/>
                </a:solidFill>
              </a:defRPr>
            </a:lvl8pPr>
            <a:lvl9pPr marL="0" indent="0">
              <a:spcBef>
                <a:spcPts val="0"/>
              </a:spcBef>
              <a:buFont typeface="Arial" panose="020B0604020202020204" pitchFamily="34" charset="0"/>
              <a:buNone/>
              <a:defRPr b="0">
                <a:solidFill>
                  <a:srgbClr val="8C201B"/>
                </a:solidFill>
              </a:defRPr>
            </a:lvl9pPr>
          </a:lstStyle>
          <a:p>
            <a:pPr lvl="0"/>
            <a:r>
              <a:rPr lang="nl-NL"/>
              <a:t>[Vrije tekstregel voor toelichting]</a:t>
            </a:r>
          </a:p>
        </p:txBody>
      </p:sp>
      <p:sp>
        <p:nvSpPr>
          <p:cNvPr id="12" name="Naam van presentator"/>
          <p:cNvSpPr>
            <a:spLocks noGrp="1" noSelect="1"/>
          </p:cNvSpPr>
          <p:nvPr>
            <p:ph type="body" sz="quarter" idx="15" hasCustomPrompt="1"/>
          </p:nvPr>
        </p:nvSpPr>
        <p:spPr>
          <a:xfrm>
            <a:off x="1336991" y="6792605"/>
            <a:ext cx="14086875" cy="307300"/>
          </a:xfrm>
        </p:spPr>
        <p:txBody>
          <a:bodyPr/>
          <a:lstStyle>
            <a:lvl1pPr marL="0" indent="0">
              <a:spcBef>
                <a:spcPts val="0"/>
              </a:spcBef>
              <a:buNone/>
              <a:defRPr b="0" baseline="0">
                <a:solidFill>
                  <a:srgbClr val="8C201B"/>
                </a:solidFill>
              </a:defRPr>
            </a:lvl1pPr>
            <a:lvl2pPr marL="0" indent="0">
              <a:spcBef>
                <a:spcPts val="0"/>
              </a:spcBef>
              <a:buNone/>
              <a:defRPr b="0">
                <a:solidFill>
                  <a:srgbClr val="8C201B"/>
                </a:solidFill>
              </a:defRPr>
            </a:lvl2pPr>
            <a:lvl3pPr marL="0" indent="0">
              <a:spcBef>
                <a:spcPts val="0"/>
              </a:spcBef>
              <a:buFont typeface="Arial" panose="020B0604020202020204" pitchFamily="34" charset="0"/>
              <a:buNone/>
              <a:defRPr b="0">
                <a:solidFill>
                  <a:srgbClr val="8C201B"/>
                </a:solidFill>
              </a:defRPr>
            </a:lvl3pPr>
            <a:lvl4pPr marL="0" indent="0">
              <a:spcBef>
                <a:spcPts val="0"/>
              </a:spcBef>
              <a:buFont typeface="Arial" panose="020B0604020202020204" pitchFamily="34" charset="0"/>
              <a:buNone/>
              <a:defRPr b="0">
                <a:solidFill>
                  <a:srgbClr val="8C201B"/>
                </a:solidFill>
              </a:defRPr>
            </a:lvl4pPr>
            <a:lvl5pPr marL="0" indent="0">
              <a:spcBef>
                <a:spcPts val="0"/>
              </a:spcBef>
              <a:buFont typeface="Arial" panose="020B0604020202020204" pitchFamily="34" charset="0"/>
              <a:buNone/>
              <a:defRPr b="0">
                <a:solidFill>
                  <a:srgbClr val="8C201B"/>
                </a:solidFill>
              </a:defRPr>
            </a:lvl5pPr>
            <a:lvl6pPr marL="0" indent="0">
              <a:spcBef>
                <a:spcPts val="0"/>
              </a:spcBef>
              <a:buFont typeface="Arial" panose="020B0604020202020204" pitchFamily="34" charset="0"/>
              <a:buNone/>
              <a:defRPr b="0">
                <a:solidFill>
                  <a:srgbClr val="8C201B"/>
                </a:solidFill>
              </a:defRPr>
            </a:lvl6pPr>
            <a:lvl7pPr marL="0" indent="0">
              <a:spcBef>
                <a:spcPts val="0"/>
              </a:spcBef>
              <a:buFont typeface="Arial" panose="020B0604020202020204" pitchFamily="34" charset="0"/>
              <a:buNone/>
              <a:defRPr b="0">
                <a:solidFill>
                  <a:srgbClr val="8C201B"/>
                </a:solidFill>
              </a:defRPr>
            </a:lvl7pPr>
            <a:lvl8pPr marL="0" indent="0">
              <a:spcBef>
                <a:spcPts val="0"/>
              </a:spcBef>
              <a:buFont typeface="Arial" panose="020B0604020202020204" pitchFamily="34" charset="0"/>
              <a:buNone/>
              <a:defRPr b="0">
                <a:solidFill>
                  <a:srgbClr val="8C201B"/>
                </a:solidFill>
              </a:defRPr>
            </a:lvl8pPr>
            <a:lvl9pPr marL="0" indent="0">
              <a:spcBef>
                <a:spcPts val="0"/>
              </a:spcBef>
              <a:buFont typeface="Arial" panose="020B0604020202020204" pitchFamily="34" charset="0"/>
              <a:buNone/>
              <a:defRPr b="0">
                <a:solidFill>
                  <a:srgbClr val="8C201B"/>
                </a:solidFill>
              </a:defRPr>
            </a:lvl9pPr>
          </a:lstStyle>
          <a:p>
            <a:pPr lvl="0"/>
            <a:r>
              <a:rPr lang="nl-NL"/>
              <a:t>[Eventueel naam van presentator]</a:t>
            </a:r>
          </a:p>
        </p:txBody>
      </p:sp>
      <p:sp>
        <p:nvSpPr>
          <p:cNvPr id="11" name="Datum van presentatie (JU-Free)"/>
          <p:cNvSpPr>
            <a:spLocks noGrp="1"/>
          </p:cNvSpPr>
          <p:nvPr>
            <p:ph type="body" sz="quarter" idx="14" hasCustomPrompt="1"/>
          </p:nvPr>
        </p:nvSpPr>
        <p:spPr>
          <a:xfrm>
            <a:off x="1336991" y="6442071"/>
            <a:ext cx="14086875" cy="307300"/>
          </a:xfrm>
        </p:spPr>
        <p:txBody>
          <a:bodyPr/>
          <a:lstStyle>
            <a:lvl1pPr marL="0" indent="0">
              <a:spcBef>
                <a:spcPts val="0"/>
              </a:spcBef>
              <a:buNone/>
              <a:defRPr b="0" baseline="0">
                <a:solidFill>
                  <a:srgbClr val="8C201B"/>
                </a:solidFill>
              </a:defRPr>
            </a:lvl1pPr>
            <a:lvl2pPr marL="0" indent="0">
              <a:spcBef>
                <a:spcPts val="0"/>
              </a:spcBef>
              <a:buNone/>
              <a:defRPr b="0">
                <a:solidFill>
                  <a:srgbClr val="8C201B"/>
                </a:solidFill>
              </a:defRPr>
            </a:lvl2pPr>
            <a:lvl3pPr marL="0" indent="0">
              <a:spcBef>
                <a:spcPts val="0"/>
              </a:spcBef>
              <a:buFont typeface="Arial" panose="020B0604020202020204" pitchFamily="34" charset="0"/>
              <a:buNone/>
              <a:defRPr b="0">
                <a:solidFill>
                  <a:srgbClr val="8C201B"/>
                </a:solidFill>
              </a:defRPr>
            </a:lvl3pPr>
            <a:lvl4pPr marL="0" indent="0">
              <a:spcBef>
                <a:spcPts val="0"/>
              </a:spcBef>
              <a:buFont typeface="Arial" panose="020B0604020202020204" pitchFamily="34" charset="0"/>
              <a:buNone/>
              <a:defRPr b="0">
                <a:solidFill>
                  <a:srgbClr val="8C201B"/>
                </a:solidFill>
                <a:latin typeface="+mn-lt"/>
              </a:defRPr>
            </a:lvl4pPr>
            <a:lvl5pPr marL="0" indent="0">
              <a:spcBef>
                <a:spcPts val="0"/>
              </a:spcBef>
              <a:buFont typeface="Arial" panose="020B0604020202020204" pitchFamily="34" charset="0"/>
              <a:buNone/>
              <a:defRPr b="0">
                <a:solidFill>
                  <a:srgbClr val="8C201B"/>
                </a:solidFill>
              </a:defRPr>
            </a:lvl5pPr>
            <a:lvl6pPr marL="0" indent="0">
              <a:spcBef>
                <a:spcPts val="0"/>
              </a:spcBef>
              <a:buFont typeface="Arial" panose="020B0604020202020204" pitchFamily="34" charset="0"/>
              <a:buNone/>
              <a:defRPr b="0">
                <a:solidFill>
                  <a:srgbClr val="8C201B"/>
                </a:solidFill>
              </a:defRPr>
            </a:lvl6pPr>
            <a:lvl7pPr marL="0" indent="0">
              <a:spcBef>
                <a:spcPts val="0"/>
              </a:spcBef>
              <a:buFont typeface="Arial" panose="020B0604020202020204" pitchFamily="34" charset="0"/>
              <a:buNone/>
              <a:defRPr b="0">
                <a:solidFill>
                  <a:srgbClr val="8C201B"/>
                </a:solidFill>
              </a:defRPr>
            </a:lvl7pPr>
            <a:lvl8pPr marL="0" indent="0">
              <a:spcBef>
                <a:spcPts val="0"/>
              </a:spcBef>
              <a:buFont typeface="Arial" panose="020B0604020202020204" pitchFamily="34" charset="0"/>
              <a:buNone/>
              <a:defRPr b="0">
                <a:solidFill>
                  <a:srgbClr val="8C201B"/>
                </a:solidFill>
              </a:defRPr>
            </a:lvl8pPr>
            <a:lvl9pPr marL="0" indent="0">
              <a:spcBef>
                <a:spcPts val="0"/>
              </a:spcBef>
              <a:buFont typeface="Arial" panose="020B0604020202020204" pitchFamily="34" charset="0"/>
              <a:buNone/>
              <a:defRPr b="0">
                <a:solidFill>
                  <a:srgbClr val="8C201B"/>
                </a:solidFill>
              </a:defRPr>
            </a:lvl9pPr>
          </a:lstStyle>
          <a:p>
            <a:pPr lvl="0"/>
            <a:r>
              <a:rPr lang="nl-NL"/>
              <a:t>[Datum van presentatie]</a:t>
            </a:r>
          </a:p>
          <a:p>
            <a:pPr lvl="0"/>
            <a:r>
              <a:rPr lang="nl-NL"/>
              <a:t>JU-LEVEL1=Standaard</a:t>
            </a:r>
          </a:p>
        </p:txBody>
      </p:sp>
      <p:sp>
        <p:nvSpPr>
          <p:cNvPr id="6" name="Tijdelijke aanduiding voor titel 2 niveaus (JU-Free)"/>
          <p:cNvSpPr>
            <a:spLocks noGrp="1"/>
          </p:cNvSpPr>
          <p:nvPr>
            <p:ph type="body" sz="quarter" idx="13" hasCustomPrompt="1"/>
          </p:nvPr>
        </p:nvSpPr>
        <p:spPr>
          <a:xfrm>
            <a:off x="1228753" y="729378"/>
            <a:ext cx="14343000" cy="5189813"/>
          </a:xfrm>
        </p:spPr>
        <p:txBody>
          <a:bodyPr anchor="b"/>
          <a:lstStyle>
            <a:lvl1pPr marL="0" indent="0">
              <a:lnSpc>
                <a:spcPct val="85000"/>
              </a:lnSpc>
              <a:spcBef>
                <a:spcPts val="0"/>
              </a:spcBef>
              <a:buNone/>
              <a:defRPr sz="9674" b="0">
                <a:solidFill>
                  <a:schemeClr val="bg1"/>
                </a:solidFill>
                <a:latin typeface="+mj-lt"/>
              </a:defRPr>
            </a:lvl1pPr>
            <a:lvl2pPr marL="0" indent="0">
              <a:lnSpc>
                <a:spcPct val="85000"/>
              </a:lnSpc>
              <a:spcBef>
                <a:spcPts val="0"/>
              </a:spcBef>
              <a:buNone/>
              <a:defRPr sz="9674" b="0" baseline="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3pPr>
            <a:lvl4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4pPr>
            <a:lvl5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5pPr>
            <a:lvl6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6pPr>
            <a:lvl7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7pPr>
            <a:lvl8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8pPr>
            <a:lvl9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9pPr>
          </a:lstStyle>
          <a:p>
            <a:pPr lvl="0"/>
            <a:r>
              <a:rPr lang="nl-NL"/>
              <a:t>[Titel]</a:t>
            </a:r>
          </a:p>
          <a:p>
            <a:pPr lvl="0"/>
            <a:r>
              <a:rPr lang="nl-NL"/>
              <a:t>JU-LEVEL1=Standaard</a:t>
            </a:r>
          </a:p>
          <a:p>
            <a:pPr lvl="1"/>
            <a:r>
              <a:rPr lang="nl-NL"/>
              <a:t>JU-LEVEL2=Titel light</a:t>
            </a:r>
          </a:p>
        </p:txBody>
      </p:sp>
    </p:spTree>
    <p:extLst>
      <p:ext uri="{BB962C8B-B14F-4D97-AF65-F5344CB8AC3E}">
        <p14:creationId xmlns:p14="http://schemas.microsoft.com/office/powerpoint/2010/main" val="696532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Highlights (1)">
    <p:spTree>
      <p:nvGrpSpPr>
        <p:cNvPr id="1" name=""/>
        <p:cNvGrpSpPr/>
        <p:nvPr/>
      </p:nvGrpSpPr>
      <p:grpSpPr>
        <a:xfrm>
          <a:off x="0" y="0"/>
          <a:ext cx="0" cy="0"/>
          <a:chOff x="0" y="0"/>
          <a:chExt cx="0" cy="0"/>
        </a:xfrm>
      </p:grpSpPr>
      <p:pic>
        <p:nvPicPr>
          <p:cNvPr id="6" name="ZsysJUPNG" hidden="1">
            <a:extLst>
              <a:ext uri="{FF2B5EF4-FFF2-40B4-BE49-F238E27FC236}">
                <a16:creationId xmlns:a16="http://schemas.microsoft.com/office/drawing/2014/main" id="{6B7C3A3D-5663-421A-8587-B00A1A91FEC0}"/>
              </a:ext>
            </a:extLst>
          </p:cNvPr>
          <p:cNvPicPr>
            <a:picLocks noSelect="1"/>
          </p:cNvPicPr>
          <p:nvPr userDrawn="1"/>
        </p:nvPicPr>
        <p:blipFill>
          <a:blip r:embed="rId2"/>
          <a:stretch>
            <a:fillRect/>
          </a:stretch>
        </p:blipFill>
        <p:spPr>
          <a:xfrm>
            <a:off x="1" y="0"/>
            <a:ext cx="17369884" cy="9756775"/>
          </a:xfrm>
          <a:prstGeom prst="rect">
            <a:avLst/>
          </a:prstGeom>
        </p:spPr>
      </p:pic>
      <p:sp>
        <p:nvSpPr>
          <p:cNvPr id="3" name="Tijdelijke aanduiding voor datum 2"/>
          <p:cNvSpPr>
            <a:spLocks noGrp="1" noSelect="1"/>
          </p:cNvSpPr>
          <p:nvPr>
            <p:ph type="dt" sz="half" idx="10"/>
          </p:nvPr>
        </p:nvSpPr>
        <p:spPr/>
        <p:txBody>
          <a:bodyPr/>
          <a:lstStyle/>
          <a:p>
            <a:fld id="{AFF1D7D4-265D-4669-B7B9-BE0D179AAB4A}" type="datetime1">
              <a:rPr lang="nl-NL" noProof="1" smtClean="0"/>
              <a:t>18-6-2024</a:t>
            </a:fld>
            <a:endParaRPr lang="nl-NL" noProof="1"/>
          </a:p>
        </p:txBody>
      </p:sp>
      <p:sp>
        <p:nvSpPr>
          <p:cNvPr id="4" name="Tijdelijke aanduiding voor voettekst 3"/>
          <p:cNvSpPr>
            <a:spLocks noGrp="1" noSelect="1"/>
          </p:cNvSpPr>
          <p:nvPr>
            <p:ph type="ftr" sz="quarter" idx="11"/>
          </p:nvPr>
        </p:nvSpPr>
        <p:spPr/>
        <p:txBody>
          <a:bodyPr/>
          <a:lstStyle/>
          <a:p>
            <a:endParaRPr lang="nl-NL" noProof="1"/>
          </a:p>
        </p:txBody>
      </p:sp>
      <p:sp>
        <p:nvSpPr>
          <p:cNvPr id="5" name="Tijdelijke aanduiding voor dianummer 4"/>
          <p:cNvSpPr>
            <a:spLocks noGrp="1" noSelect="1"/>
          </p:cNvSpPr>
          <p:nvPr>
            <p:ph type="sldNum" sz="quarter" idx="12"/>
          </p:nvPr>
        </p:nvSpPr>
        <p:spPr/>
        <p:txBody>
          <a:bodyPr/>
          <a:lstStyle/>
          <a:p>
            <a:r>
              <a:rPr lang="nl-NL" noProof="1">
                <a:solidFill>
                  <a:schemeClr val="accent1"/>
                </a:solidFill>
              </a:rPr>
              <a:t>|</a:t>
            </a:r>
            <a:r>
              <a:rPr lang="nl-NL" noProof="1"/>
              <a:t> </a:t>
            </a:r>
            <a:fld id="{1336C48C-F87C-4E4B-81EF-5027B17D1F61}" type="slidenum">
              <a:rPr lang="nl-NL" noProof="1" smtClean="0"/>
              <a:pPr/>
              <a:t>‹#›</a:t>
            </a:fld>
            <a:endParaRPr lang="nl-NL" noProof="1"/>
          </a:p>
        </p:txBody>
      </p:sp>
      <p:sp>
        <p:nvSpPr>
          <p:cNvPr id="13" name="Tijdelijke aanduiding voor tekst 1 (JU-Free)"/>
          <p:cNvSpPr>
            <a:spLocks noGrp="1"/>
          </p:cNvSpPr>
          <p:nvPr>
            <p:ph type="body" sz="quarter" idx="13" hasCustomPrompt="1"/>
          </p:nvPr>
        </p:nvSpPr>
        <p:spPr>
          <a:xfrm>
            <a:off x="1448120" y="3152440"/>
            <a:ext cx="14654590" cy="4557679"/>
          </a:xfrm>
        </p:spPr>
        <p:txBody>
          <a:bodyPr/>
          <a:lstStyle>
            <a:lvl1pPr marL="0" indent="0">
              <a:spcBef>
                <a:spcPts val="0"/>
              </a:spcBef>
              <a:spcAft>
                <a:spcPts val="427"/>
              </a:spcAft>
              <a:buNone/>
              <a:defRPr sz="2419" b="0" baseline="0">
                <a:solidFill>
                  <a:schemeClr val="accent5"/>
                </a:solidFill>
                <a:latin typeface="+mj-lt"/>
              </a:defRPr>
            </a:lvl1pPr>
            <a:lvl2pPr marL="0" indent="0">
              <a:lnSpc>
                <a:spcPct val="95000"/>
              </a:lnSpc>
              <a:spcBef>
                <a:spcPts val="0"/>
              </a:spcBef>
              <a:buNone/>
              <a:defRPr sz="3984" b="0" spc="-156" baseline="0">
                <a:solidFill>
                  <a:schemeClr val="accent5"/>
                </a:solidFill>
              </a:defRPr>
            </a:lvl2pPr>
            <a:lvl3pPr marL="460955" indent="-460955">
              <a:lnSpc>
                <a:spcPct val="90000"/>
              </a:lnSpc>
              <a:spcBef>
                <a:spcPts val="0"/>
              </a:spcBef>
              <a:buFontTx/>
              <a:buChar char="–"/>
              <a:defRPr sz="3984" b="0" spc="-156" baseline="0">
                <a:solidFill>
                  <a:schemeClr val="accent5"/>
                </a:solidFill>
              </a:defRPr>
            </a:lvl3pPr>
            <a:lvl4pPr marL="460955" indent="0">
              <a:lnSpc>
                <a:spcPct val="90000"/>
              </a:lnSpc>
              <a:spcBef>
                <a:spcPts val="0"/>
              </a:spcBef>
              <a:buFont typeface="Arial" panose="020B0604020202020204" pitchFamily="34" charset="0"/>
              <a:buNone/>
              <a:defRPr sz="3984" b="0" spc="-156" baseline="0">
                <a:solidFill>
                  <a:schemeClr val="accent5"/>
                </a:solidFill>
                <a:latin typeface="+mn-lt"/>
              </a:defRPr>
            </a:lvl4pPr>
            <a:lvl5pPr marL="0" indent="0">
              <a:lnSpc>
                <a:spcPct val="90000"/>
              </a:lnSpc>
              <a:spcBef>
                <a:spcPts val="0"/>
              </a:spcBef>
              <a:buFont typeface="Arial" panose="020B0604020202020204" pitchFamily="34" charset="0"/>
              <a:buNone/>
              <a:defRPr sz="3984" b="0" spc="-156" baseline="0">
                <a:solidFill>
                  <a:schemeClr val="accent5"/>
                </a:solidFill>
              </a:defRPr>
            </a:lvl5pPr>
            <a:lvl6pPr marL="0" indent="0">
              <a:lnSpc>
                <a:spcPct val="90000"/>
              </a:lnSpc>
              <a:spcBef>
                <a:spcPts val="0"/>
              </a:spcBef>
              <a:buFont typeface="Arial" panose="020B0604020202020204" pitchFamily="34" charset="0"/>
              <a:buNone/>
              <a:defRPr sz="3984" b="0" spc="-156" baseline="0">
                <a:solidFill>
                  <a:schemeClr val="accent5"/>
                </a:solidFill>
              </a:defRPr>
            </a:lvl6pPr>
            <a:lvl7pPr marL="0" indent="0">
              <a:lnSpc>
                <a:spcPct val="90000"/>
              </a:lnSpc>
              <a:spcBef>
                <a:spcPts val="0"/>
              </a:spcBef>
              <a:buFont typeface="Arial" panose="020B0604020202020204" pitchFamily="34" charset="0"/>
              <a:buNone/>
              <a:defRPr sz="3984" b="0" spc="-156" baseline="0">
                <a:solidFill>
                  <a:schemeClr val="accent5"/>
                </a:solidFill>
              </a:defRPr>
            </a:lvl7pPr>
            <a:lvl8pPr marL="0" indent="0">
              <a:lnSpc>
                <a:spcPct val="90000"/>
              </a:lnSpc>
              <a:spcBef>
                <a:spcPts val="0"/>
              </a:spcBef>
              <a:buFont typeface="Arial" panose="020B0604020202020204" pitchFamily="34" charset="0"/>
              <a:buNone/>
              <a:defRPr sz="3984" b="0" spc="-156" baseline="0">
                <a:solidFill>
                  <a:schemeClr val="accent5"/>
                </a:solidFill>
              </a:defRPr>
            </a:lvl8pPr>
            <a:lvl9pPr marL="0" indent="0">
              <a:lnSpc>
                <a:spcPct val="90000"/>
              </a:lnSpc>
              <a:spcBef>
                <a:spcPts val="0"/>
              </a:spcBef>
              <a:buFont typeface="Arial" panose="020B0604020202020204" pitchFamily="34" charset="0"/>
              <a:buNone/>
              <a:defRPr sz="3984" b="0" spc="-156" baseline="0">
                <a:solidFill>
                  <a:schemeClr val="accent5"/>
                </a:solidFill>
              </a:defRPr>
            </a:lvl9pPr>
          </a:lstStyle>
          <a:p>
            <a:pPr lvl="0"/>
            <a:r>
              <a:rPr lang="nl-NL"/>
              <a:t>[Kopje]</a:t>
            </a:r>
          </a:p>
          <a:p>
            <a:pPr lvl="0"/>
            <a:r>
              <a:rPr lang="nl-NL"/>
              <a:t>JU-LEVEL1=Standaard</a:t>
            </a:r>
          </a:p>
          <a:p>
            <a:pPr lvl="1"/>
            <a:r>
              <a:rPr lang="nl-NL"/>
              <a:t>JU-LEVEL2=Basistekst</a:t>
            </a:r>
          </a:p>
          <a:p>
            <a:pPr lvl="2"/>
            <a:r>
              <a:rPr lang="nl-NL"/>
              <a:t>JU-LEVEL3=Opsomming</a:t>
            </a:r>
          </a:p>
          <a:p>
            <a:pPr lvl="3"/>
            <a:r>
              <a:rPr lang="nl-NL"/>
              <a:t>JU-LEVEL4=Zwevend 1e niveau </a:t>
            </a:r>
          </a:p>
        </p:txBody>
      </p:sp>
      <p:sp>
        <p:nvSpPr>
          <p:cNvPr id="2" name="***Titel 1"/>
          <p:cNvSpPr>
            <a:spLocks noGrp="1" noSelect="1"/>
          </p:cNvSpPr>
          <p:nvPr>
            <p:ph type="title" hasCustomPrompt="1"/>
          </p:nvPr>
        </p:nvSpPr>
        <p:spPr>
          <a:xfrm>
            <a:off x="1247460" y="1325108"/>
            <a:ext cx="14855250" cy="1024333"/>
          </a:xfrm>
        </p:spPr>
        <p:txBody>
          <a:bodyPr/>
          <a:lstStyle>
            <a:lvl1pPr>
              <a:defRPr sz="6260" b="0" cap="none" spc="-299" baseline="0">
                <a:solidFill>
                  <a:schemeClr val="accent1"/>
                </a:solidFill>
              </a:defRPr>
            </a:lvl1pPr>
          </a:lstStyle>
          <a:p>
            <a:r>
              <a:rPr lang="nl-NL"/>
              <a:t>[</a:t>
            </a:r>
            <a:r>
              <a:rPr lang="nl-NL" err="1"/>
              <a:t>Highlights</a:t>
            </a:r>
            <a:r>
              <a:rPr lang="nl-NL"/>
              <a:t>]</a:t>
            </a:r>
          </a:p>
        </p:txBody>
      </p:sp>
      <p:sp>
        <p:nvSpPr>
          <p:cNvPr id="10" name="Kopregel (JU-Free)"/>
          <p:cNvSpPr>
            <a:spLocks noGrp="1"/>
          </p:cNvSpPr>
          <p:nvPr>
            <p:ph type="body" sz="quarter" idx="1002" hasCustomPrompt="1"/>
          </p:nvPr>
        </p:nvSpPr>
        <p:spPr>
          <a:xfrm>
            <a:off x="1215278" y="867225"/>
            <a:ext cx="14855250" cy="409733"/>
          </a:xfrm>
        </p:spPr>
        <p:txBody>
          <a:bodyPr/>
          <a:lstStyle>
            <a:lvl1pPr marL="0" indent="0">
              <a:spcBef>
                <a:spcPts val="0"/>
              </a:spcBef>
              <a:buNone/>
              <a:defRPr cap="all">
                <a:solidFill>
                  <a:schemeClr val="accent5"/>
                </a:solidFill>
              </a:defRPr>
            </a:lvl1pPr>
            <a:lvl2pPr marL="0" indent="0">
              <a:spcBef>
                <a:spcPts val="0"/>
              </a:spcBef>
              <a:buNone/>
              <a:defRPr cap="all">
                <a:solidFill>
                  <a:schemeClr val="accent5"/>
                </a:solidFill>
              </a:defRPr>
            </a:lvl2pPr>
            <a:lvl3pPr marL="0" indent="0">
              <a:spcBef>
                <a:spcPts val="0"/>
              </a:spcBef>
              <a:buFont typeface="Arial" panose="020B0604020202020204" pitchFamily="34" charset="0"/>
              <a:buNone/>
              <a:defRPr cap="all">
                <a:solidFill>
                  <a:schemeClr val="accent5"/>
                </a:solidFill>
              </a:defRPr>
            </a:lvl3pPr>
            <a:lvl4pPr marL="0" indent="0">
              <a:spcBef>
                <a:spcPts val="0"/>
              </a:spcBef>
              <a:buFont typeface="Arial" panose="020B0604020202020204" pitchFamily="34" charset="0"/>
              <a:buNone/>
              <a:defRPr cap="all">
                <a:solidFill>
                  <a:schemeClr val="accent5"/>
                </a:solidFill>
              </a:defRPr>
            </a:lvl4pPr>
            <a:lvl5pPr marL="0" indent="0">
              <a:spcBef>
                <a:spcPts val="0"/>
              </a:spcBef>
              <a:buFont typeface="Arial" panose="020B0604020202020204" pitchFamily="34" charset="0"/>
              <a:buNone/>
              <a:defRPr cap="all">
                <a:solidFill>
                  <a:schemeClr val="accent5"/>
                </a:solidFill>
              </a:defRPr>
            </a:lvl5pPr>
            <a:lvl6pPr marL="0" indent="0">
              <a:spcBef>
                <a:spcPts val="0"/>
              </a:spcBef>
              <a:buFont typeface="Arial" panose="020B0604020202020204" pitchFamily="34" charset="0"/>
              <a:buNone/>
              <a:defRPr cap="all">
                <a:solidFill>
                  <a:schemeClr val="accent5"/>
                </a:solidFill>
              </a:defRPr>
            </a:lvl6pPr>
            <a:lvl7pPr marL="0" indent="0">
              <a:spcBef>
                <a:spcPts val="0"/>
              </a:spcBef>
              <a:buFont typeface="Arial" panose="020B0604020202020204" pitchFamily="34" charset="0"/>
              <a:buNone/>
              <a:defRPr cap="all">
                <a:solidFill>
                  <a:schemeClr val="accent5"/>
                </a:solidFill>
              </a:defRPr>
            </a:lvl7pPr>
            <a:lvl8pPr marL="0" indent="0">
              <a:spcBef>
                <a:spcPts val="0"/>
              </a:spcBef>
              <a:buFont typeface="Arial" panose="020B0604020202020204" pitchFamily="34" charset="0"/>
              <a:buNone/>
              <a:defRPr cap="all">
                <a:solidFill>
                  <a:schemeClr val="accent5"/>
                </a:solidFill>
              </a:defRPr>
            </a:lvl8pPr>
            <a:lvl9pPr marL="0" indent="0">
              <a:spcBef>
                <a:spcPts val="0"/>
              </a:spcBef>
              <a:buFont typeface="Arial" panose="020B0604020202020204" pitchFamily="34" charset="0"/>
              <a:buNone/>
              <a:defRPr cap="all">
                <a:solidFill>
                  <a:schemeClr val="accent5"/>
                </a:solidFill>
              </a:defRPr>
            </a:lvl9pPr>
          </a:lstStyle>
          <a:p>
            <a:pPr lvl="0"/>
            <a:r>
              <a:rPr lang="nl-NL"/>
              <a:t>[kopregel]</a:t>
            </a:r>
          </a:p>
          <a:p>
            <a:pPr lvl="0"/>
            <a:r>
              <a:rPr lang="nl-NL"/>
              <a:t>JU-LEVEL1=Standaard</a:t>
            </a:r>
          </a:p>
        </p:txBody>
      </p:sp>
    </p:spTree>
    <p:extLst>
      <p:ext uri="{BB962C8B-B14F-4D97-AF65-F5344CB8AC3E}">
        <p14:creationId xmlns:p14="http://schemas.microsoft.com/office/powerpoint/2010/main" val="39632361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Highlights (2)">
    <p:spTree>
      <p:nvGrpSpPr>
        <p:cNvPr id="1" name=""/>
        <p:cNvGrpSpPr/>
        <p:nvPr/>
      </p:nvGrpSpPr>
      <p:grpSpPr>
        <a:xfrm>
          <a:off x="0" y="0"/>
          <a:ext cx="0" cy="0"/>
          <a:chOff x="0" y="0"/>
          <a:chExt cx="0" cy="0"/>
        </a:xfrm>
      </p:grpSpPr>
      <p:sp>
        <p:nvSpPr>
          <p:cNvPr id="3" name="Tijdelijke aanduiding voor datum 2"/>
          <p:cNvSpPr>
            <a:spLocks noGrp="1" noSelect="1"/>
          </p:cNvSpPr>
          <p:nvPr>
            <p:ph type="dt" sz="half" idx="10"/>
          </p:nvPr>
        </p:nvSpPr>
        <p:spPr/>
        <p:txBody>
          <a:bodyPr/>
          <a:lstStyle/>
          <a:p>
            <a:fld id="{3A892689-19F2-47F6-A5C2-081E86F63589}" type="datetime1">
              <a:rPr lang="nl-NL" noProof="1" smtClean="0"/>
              <a:t>18-6-2024</a:t>
            </a:fld>
            <a:endParaRPr lang="nl-NL" noProof="1"/>
          </a:p>
        </p:txBody>
      </p:sp>
      <p:sp>
        <p:nvSpPr>
          <p:cNvPr id="4" name="Tijdelijke aanduiding voor voettekst 3"/>
          <p:cNvSpPr>
            <a:spLocks noGrp="1" noSelect="1"/>
          </p:cNvSpPr>
          <p:nvPr>
            <p:ph type="ftr" sz="quarter" idx="11"/>
          </p:nvPr>
        </p:nvSpPr>
        <p:spPr/>
        <p:txBody>
          <a:bodyPr/>
          <a:lstStyle/>
          <a:p>
            <a:endParaRPr lang="nl-NL" noProof="1"/>
          </a:p>
        </p:txBody>
      </p:sp>
      <p:sp>
        <p:nvSpPr>
          <p:cNvPr id="5" name="Tijdelijke aanduiding voor dianummer 4"/>
          <p:cNvSpPr>
            <a:spLocks noGrp="1" noSelect="1"/>
          </p:cNvSpPr>
          <p:nvPr>
            <p:ph type="sldNum" sz="quarter" idx="12"/>
          </p:nvPr>
        </p:nvSpPr>
        <p:spPr/>
        <p:txBody>
          <a:bodyPr/>
          <a:lstStyle/>
          <a:p>
            <a:r>
              <a:rPr lang="nl-NL" noProof="1">
                <a:solidFill>
                  <a:schemeClr val="accent1"/>
                </a:solidFill>
              </a:rPr>
              <a:t>|</a:t>
            </a:r>
            <a:r>
              <a:rPr lang="nl-NL" noProof="1"/>
              <a:t> </a:t>
            </a:r>
            <a:fld id="{1336C48C-F87C-4E4B-81EF-5027B17D1F61}" type="slidenum">
              <a:rPr lang="nl-NL" noProof="1" smtClean="0"/>
              <a:pPr/>
              <a:t>‹#›</a:t>
            </a:fld>
            <a:endParaRPr lang="nl-NL" noProof="1"/>
          </a:p>
        </p:txBody>
      </p:sp>
      <p:sp>
        <p:nvSpPr>
          <p:cNvPr id="14" name="Tijdelijke aanduiding voor tekst 2"/>
          <p:cNvSpPr>
            <a:spLocks noGrp="1" noSelect="1"/>
          </p:cNvSpPr>
          <p:nvPr>
            <p:ph type="body" sz="quarter" idx="14" hasCustomPrompt="1"/>
          </p:nvPr>
        </p:nvSpPr>
        <p:spPr>
          <a:xfrm>
            <a:off x="7885662" y="3154947"/>
            <a:ext cx="8217048" cy="4557679"/>
          </a:xfrm>
        </p:spPr>
        <p:txBody>
          <a:bodyPr/>
          <a:lstStyle>
            <a:lvl1pPr marL="0" indent="0">
              <a:spcBef>
                <a:spcPts val="0"/>
              </a:spcBef>
              <a:spcAft>
                <a:spcPts val="427"/>
              </a:spcAft>
              <a:buNone/>
              <a:defRPr sz="2419" b="0" baseline="0">
                <a:solidFill>
                  <a:schemeClr val="accent5"/>
                </a:solidFill>
                <a:latin typeface="+mj-lt"/>
              </a:defRPr>
            </a:lvl1pPr>
            <a:lvl2pPr marL="0" indent="0">
              <a:lnSpc>
                <a:spcPct val="95000"/>
              </a:lnSpc>
              <a:spcBef>
                <a:spcPts val="0"/>
              </a:spcBef>
              <a:buNone/>
              <a:defRPr sz="3984" b="0" spc="-156" baseline="0">
                <a:solidFill>
                  <a:schemeClr val="accent5"/>
                </a:solidFill>
              </a:defRPr>
            </a:lvl2pPr>
            <a:lvl3pPr marL="460955" indent="-460955">
              <a:lnSpc>
                <a:spcPct val="90000"/>
              </a:lnSpc>
              <a:spcBef>
                <a:spcPts val="0"/>
              </a:spcBef>
              <a:buFont typeface="Open Sans" panose="020B0606030504020204" pitchFamily="34" charset="0"/>
              <a:buChar char="–"/>
              <a:defRPr sz="3984" b="0" spc="-156" baseline="0">
                <a:solidFill>
                  <a:schemeClr val="accent5"/>
                </a:solidFill>
              </a:defRPr>
            </a:lvl3pPr>
            <a:lvl4pPr marL="460955" indent="0">
              <a:lnSpc>
                <a:spcPct val="90000"/>
              </a:lnSpc>
              <a:spcBef>
                <a:spcPts val="0"/>
              </a:spcBef>
              <a:buFont typeface="Arial" panose="020B0604020202020204" pitchFamily="34" charset="0"/>
              <a:buNone/>
              <a:defRPr sz="3984" b="0" spc="-156" baseline="0">
                <a:solidFill>
                  <a:schemeClr val="accent5"/>
                </a:solidFill>
                <a:latin typeface="Open Sans" panose="020B0606030504020204" pitchFamily="34" charset="0"/>
                <a:ea typeface="Open Sans" panose="020B0606030504020204" pitchFamily="34" charset="0"/>
                <a:cs typeface="Open Sans" panose="020B0606030504020204" pitchFamily="34" charset="0"/>
              </a:defRPr>
            </a:lvl4pPr>
            <a:lvl5pPr marL="0" indent="0">
              <a:lnSpc>
                <a:spcPct val="90000"/>
              </a:lnSpc>
              <a:spcBef>
                <a:spcPts val="0"/>
              </a:spcBef>
              <a:buFont typeface="Arial" panose="020B0604020202020204" pitchFamily="34" charset="0"/>
              <a:buNone/>
              <a:defRPr sz="3984" b="0" spc="-156" baseline="0">
                <a:solidFill>
                  <a:schemeClr val="accent5"/>
                </a:solidFill>
              </a:defRPr>
            </a:lvl5pPr>
            <a:lvl6pPr marL="0" indent="0">
              <a:lnSpc>
                <a:spcPct val="90000"/>
              </a:lnSpc>
              <a:spcBef>
                <a:spcPts val="0"/>
              </a:spcBef>
              <a:buFont typeface="Arial" panose="020B0604020202020204" pitchFamily="34" charset="0"/>
              <a:buNone/>
              <a:defRPr sz="3984" b="0" spc="-156" baseline="0">
                <a:solidFill>
                  <a:schemeClr val="accent5"/>
                </a:solidFill>
              </a:defRPr>
            </a:lvl6pPr>
            <a:lvl7pPr marL="0" indent="0">
              <a:lnSpc>
                <a:spcPct val="90000"/>
              </a:lnSpc>
              <a:spcBef>
                <a:spcPts val="0"/>
              </a:spcBef>
              <a:buFont typeface="Arial" panose="020B0604020202020204" pitchFamily="34" charset="0"/>
              <a:buNone/>
              <a:defRPr sz="3984" b="0" spc="-156" baseline="0">
                <a:solidFill>
                  <a:schemeClr val="accent5"/>
                </a:solidFill>
              </a:defRPr>
            </a:lvl7pPr>
            <a:lvl8pPr marL="0" indent="0">
              <a:lnSpc>
                <a:spcPct val="90000"/>
              </a:lnSpc>
              <a:spcBef>
                <a:spcPts val="0"/>
              </a:spcBef>
              <a:buFont typeface="Arial" panose="020B0604020202020204" pitchFamily="34" charset="0"/>
              <a:buNone/>
              <a:defRPr sz="3984" b="0" spc="-156" baseline="0">
                <a:solidFill>
                  <a:schemeClr val="accent5"/>
                </a:solidFill>
              </a:defRPr>
            </a:lvl8pPr>
            <a:lvl9pPr marL="0" indent="0">
              <a:lnSpc>
                <a:spcPct val="90000"/>
              </a:lnSpc>
              <a:spcBef>
                <a:spcPts val="0"/>
              </a:spcBef>
              <a:buFont typeface="Arial" panose="020B0604020202020204" pitchFamily="34" charset="0"/>
              <a:buNone/>
              <a:defRPr sz="3984" b="0" spc="-156" baseline="0">
                <a:solidFill>
                  <a:schemeClr val="accent5"/>
                </a:solidFill>
              </a:defRPr>
            </a:lvl9pPr>
          </a:lstStyle>
          <a:p>
            <a:pPr lvl="0"/>
            <a:r>
              <a:rPr lang="nl-NL"/>
              <a:t>[Kopje]</a:t>
            </a:r>
          </a:p>
        </p:txBody>
      </p:sp>
      <p:sp>
        <p:nvSpPr>
          <p:cNvPr id="13" name="Tijdelijke aanduiding voor tekst 1 (JU-Free)"/>
          <p:cNvSpPr>
            <a:spLocks noGrp="1"/>
          </p:cNvSpPr>
          <p:nvPr>
            <p:ph type="body" sz="quarter" idx="13" hasCustomPrompt="1"/>
          </p:nvPr>
        </p:nvSpPr>
        <p:spPr>
          <a:xfrm>
            <a:off x="1448120" y="3152440"/>
            <a:ext cx="5740289" cy="4557679"/>
          </a:xfrm>
        </p:spPr>
        <p:txBody>
          <a:bodyPr/>
          <a:lstStyle>
            <a:lvl1pPr marL="0" indent="0">
              <a:spcBef>
                <a:spcPts val="0"/>
              </a:spcBef>
              <a:spcAft>
                <a:spcPts val="427"/>
              </a:spcAft>
              <a:buNone/>
              <a:defRPr sz="2419" b="0" baseline="0">
                <a:solidFill>
                  <a:schemeClr val="accent5"/>
                </a:solidFill>
                <a:latin typeface="+mj-lt"/>
              </a:defRPr>
            </a:lvl1pPr>
            <a:lvl2pPr marL="0" indent="0">
              <a:lnSpc>
                <a:spcPct val="95000"/>
              </a:lnSpc>
              <a:spcBef>
                <a:spcPts val="0"/>
              </a:spcBef>
              <a:buNone/>
              <a:defRPr sz="3984" b="0" spc="-156" baseline="0">
                <a:solidFill>
                  <a:schemeClr val="accent5"/>
                </a:solidFill>
              </a:defRPr>
            </a:lvl2pPr>
            <a:lvl3pPr marL="460955" indent="-460955">
              <a:lnSpc>
                <a:spcPct val="90000"/>
              </a:lnSpc>
              <a:spcBef>
                <a:spcPts val="0"/>
              </a:spcBef>
              <a:buFontTx/>
              <a:buChar char="–"/>
              <a:defRPr sz="3984" b="0" spc="-156" baseline="0">
                <a:solidFill>
                  <a:schemeClr val="accent5"/>
                </a:solidFill>
              </a:defRPr>
            </a:lvl3pPr>
            <a:lvl4pPr marL="460955" indent="0">
              <a:lnSpc>
                <a:spcPct val="90000"/>
              </a:lnSpc>
              <a:spcBef>
                <a:spcPts val="0"/>
              </a:spcBef>
              <a:buFont typeface="Arial" panose="020B0604020202020204" pitchFamily="34" charset="0"/>
              <a:buNone/>
              <a:defRPr sz="3984" b="0" spc="-156" baseline="0">
                <a:solidFill>
                  <a:schemeClr val="accent5"/>
                </a:solidFill>
                <a:latin typeface="+mn-lt"/>
              </a:defRPr>
            </a:lvl4pPr>
            <a:lvl5pPr marL="0" indent="0">
              <a:lnSpc>
                <a:spcPct val="90000"/>
              </a:lnSpc>
              <a:spcBef>
                <a:spcPts val="0"/>
              </a:spcBef>
              <a:buFont typeface="Arial" panose="020B0604020202020204" pitchFamily="34" charset="0"/>
              <a:buNone/>
              <a:defRPr sz="3984" b="0" spc="-156" baseline="0">
                <a:solidFill>
                  <a:schemeClr val="accent5"/>
                </a:solidFill>
              </a:defRPr>
            </a:lvl5pPr>
            <a:lvl6pPr marL="0" indent="0">
              <a:lnSpc>
                <a:spcPct val="90000"/>
              </a:lnSpc>
              <a:spcBef>
                <a:spcPts val="0"/>
              </a:spcBef>
              <a:buFont typeface="Arial" panose="020B0604020202020204" pitchFamily="34" charset="0"/>
              <a:buNone/>
              <a:defRPr sz="3984" b="0" spc="-156" baseline="0">
                <a:solidFill>
                  <a:schemeClr val="accent5"/>
                </a:solidFill>
              </a:defRPr>
            </a:lvl6pPr>
            <a:lvl7pPr marL="0" indent="0">
              <a:lnSpc>
                <a:spcPct val="90000"/>
              </a:lnSpc>
              <a:spcBef>
                <a:spcPts val="0"/>
              </a:spcBef>
              <a:buFont typeface="Arial" panose="020B0604020202020204" pitchFamily="34" charset="0"/>
              <a:buNone/>
              <a:defRPr sz="3984" b="0" spc="-156" baseline="0">
                <a:solidFill>
                  <a:schemeClr val="accent5"/>
                </a:solidFill>
              </a:defRPr>
            </a:lvl7pPr>
            <a:lvl8pPr marL="0" indent="0">
              <a:lnSpc>
                <a:spcPct val="90000"/>
              </a:lnSpc>
              <a:spcBef>
                <a:spcPts val="0"/>
              </a:spcBef>
              <a:buFont typeface="Arial" panose="020B0604020202020204" pitchFamily="34" charset="0"/>
              <a:buNone/>
              <a:defRPr sz="3984" b="0" spc="-156" baseline="0">
                <a:solidFill>
                  <a:schemeClr val="accent5"/>
                </a:solidFill>
              </a:defRPr>
            </a:lvl8pPr>
            <a:lvl9pPr marL="0" indent="0">
              <a:lnSpc>
                <a:spcPct val="90000"/>
              </a:lnSpc>
              <a:spcBef>
                <a:spcPts val="0"/>
              </a:spcBef>
              <a:buFont typeface="Arial" panose="020B0604020202020204" pitchFamily="34" charset="0"/>
              <a:buNone/>
              <a:defRPr sz="3984" b="0" spc="-156" baseline="0">
                <a:solidFill>
                  <a:schemeClr val="accent5"/>
                </a:solidFill>
              </a:defRPr>
            </a:lvl9pPr>
          </a:lstStyle>
          <a:p>
            <a:pPr lvl="0"/>
            <a:r>
              <a:rPr lang="nl-NL"/>
              <a:t>[Kopje]</a:t>
            </a:r>
          </a:p>
          <a:p>
            <a:pPr lvl="0"/>
            <a:r>
              <a:rPr lang="nl-NL"/>
              <a:t>JU-LEVEL1=Standaard</a:t>
            </a:r>
          </a:p>
          <a:p>
            <a:pPr lvl="1"/>
            <a:r>
              <a:rPr lang="nl-NL"/>
              <a:t>JU-LEVEL2=Basistekst</a:t>
            </a:r>
          </a:p>
          <a:p>
            <a:pPr lvl="2"/>
            <a:r>
              <a:rPr lang="nl-NL"/>
              <a:t>JU-LEVEL3=Opsomming</a:t>
            </a:r>
          </a:p>
          <a:p>
            <a:pPr lvl="3"/>
            <a:r>
              <a:rPr lang="nl-NL"/>
              <a:t>JU-LEVEL4=Zwevend 1e niveau </a:t>
            </a:r>
          </a:p>
        </p:txBody>
      </p:sp>
      <p:sp>
        <p:nvSpPr>
          <p:cNvPr id="2" name="***Titel 1"/>
          <p:cNvSpPr>
            <a:spLocks noGrp="1" noSelect="1"/>
          </p:cNvSpPr>
          <p:nvPr>
            <p:ph type="title" hasCustomPrompt="1"/>
          </p:nvPr>
        </p:nvSpPr>
        <p:spPr>
          <a:xfrm>
            <a:off x="1247460" y="1325108"/>
            <a:ext cx="14855250" cy="1024333"/>
          </a:xfrm>
        </p:spPr>
        <p:txBody>
          <a:bodyPr/>
          <a:lstStyle>
            <a:lvl1pPr>
              <a:defRPr sz="6260" b="0" cap="none" spc="-299" baseline="0">
                <a:solidFill>
                  <a:schemeClr val="accent1"/>
                </a:solidFill>
              </a:defRPr>
            </a:lvl1pPr>
          </a:lstStyle>
          <a:p>
            <a:r>
              <a:rPr lang="nl-NL"/>
              <a:t>[</a:t>
            </a:r>
            <a:r>
              <a:rPr lang="nl-NL" err="1"/>
              <a:t>Highlights</a:t>
            </a:r>
            <a:r>
              <a:rPr lang="nl-NL"/>
              <a:t>]</a:t>
            </a:r>
          </a:p>
        </p:txBody>
      </p:sp>
      <p:sp>
        <p:nvSpPr>
          <p:cNvPr id="10" name="Kopregel (JU-Free)"/>
          <p:cNvSpPr>
            <a:spLocks noGrp="1"/>
          </p:cNvSpPr>
          <p:nvPr>
            <p:ph type="body" sz="quarter" idx="1002" hasCustomPrompt="1"/>
          </p:nvPr>
        </p:nvSpPr>
        <p:spPr>
          <a:xfrm>
            <a:off x="1215278" y="867225"/>
            <a:ext cx="14855250" cy="409733"/>
          </a:xfrm>
        </p:spPr>
        <p:txBody>
          <a:bodyPr/>
          <a:lstStyle>
            <a:lvl1pPr marL="0" indent="0">
              <a:spcBef>
                <a:spcPts val="0"/>
              </a:spcBef>
              <a:buNone/>
              <a:defRPr cap="all">
                <a:solidFill>
                  <a:schemeClr val="accent5"/>
                </a:solidFill>
              </a:defRPr>
            </a:lvl1pPr>
            <a:lvl2pPr marL="0" indent="0">
              <a:spcBef>
                <a:spcPts val="0"/>
              </a:spcBef>
              <a:buNone/>
              <a:defRPr cap="all">
                <a:solidFill>
                  <a:schemeClr val="accent5"/>
                </a:solidFill>
              </a:defRPr>
            </a:lvl2pPr>
            <a:lvl3pPr marL="0" indent="0">
              <a:spcBef>
                <a:spcPts val="0"/>
              </a:spcBef>
              <a:buFont typeface="Arial" panose="020B0604020202020204" pitchFamily="34" charset="0"/>
              <a:buNone/>
              <a:defRPr cap="all">
                <a:solidFill>
                  <a:schemeClr val="accent5"/>
                </a:solidFill>
              </a:defRPr>
            </a:lvl3pPr>
            <a:lvl4pPr marL="0" indent="0">
              <a:spcBef>
                <a:spcPts val="0"/>
              </a:spcBef>
              <a:buFont typeface="Arial" panose="020B0604020202020204" pitchFamily="34" charset="0"/>
              <a:buNone/>
              <a:defRPr cap="all">
                <a:solidFill>
                  <a:schemeClr val="accent5"/>
                </a:solidFill>
              </a:defRPr>
            </a:lvl4pPr>
            <a:lvl5pPr marL="0" indent="0">
              <a:spcBef>
                <a:spcPts val="0"/>
              </a:spcBef>
              <a:buFont typeface="Arial" panose="020B0604020202020204" pitchFamily="34" charset="0"/>
              <a:buNone/>
              <a:defRPr cap="all">
                <a:solidFill>
                  <a:schemeClr val="accent5"/>
                </a:solidFill>
              </a:defRPr>
            </a:lvl5pPr>
            <a:lvl6pPr marL="0" indent="0">
              <a:spcBef>
                <a:spcPts val="0"/>
              </a:spcBef>
              <a:buFont typeface="Arial" panose="020B0604020202020204" pitchFamily="34" charset="0"/>
              <a:buNone/>
              <a:defRPr cap="all">
                <a:solidFill>
                  <a:schemeClr val="accent5"/>
                </a:solidFill>
              </a:defRPr>
            </a:lvl6pPr>
            <a:lvl7pPr marL="0" indent="0">
              <a:spcBef>
                <a:spcPts val="0"/>
              </a:spcBef>
              <a:buFont typeface="Arial" panose="020B0604020202020204" pitchFamily="34" charset="0"/>
              <a:buNone/>
              <a:defRPr cap="all">
                <a:solidFill>
                  <a:schemeClr val="accent5"/>
                </a:solidFill>
              </a:defRPr>
            </a:lvl7pPr>
            <a:lvl8pPr marL="0" indent="0">
              <a:spcBef>
                <a:spcPts val="0"/>
              </a:spcBef>
              <a:buFont typeface="Arial" panose="020B0604020202020204" pitchFamily="34" charset="0"/>
              <a:buNone/>
              <a:defRPr cap="all">
                <a:solidFill>
                  <a:schemeClr val="accent5"/>
                </a:solidFill>
              </a:defRPr>
            </a:lvl8pPr>
            <a:lvl9pPr marL="0" indent="0">
              <a:spcBef>
                <a:spcPts val="0"/>
              </a:spcBef>
              <a:buFont typeface="Arial" panose="020B0604020202020204" pitchFamily="34" charset="0"/>
              <a:buNone/>
              <a:defRPr cap="all">
                <a:solidFill>
                  <a:schemeClr val="accent5"/>
                </a:solidFill>
              </a:defRPr>
            </a:lvl9pPr>
          </a:lstStyle>
          <a:p>
            <a:pPr lvl="0"/>
            <a:r>
              <a:rPr lang="nl-NL"/>
              <a:t>[kopregel]</a:t>
            </a:r>
          </a:p>
          <a:p>
            <a:pPr lvl="0"/>
            <a:r>
              <a:rPr lang="nl-NL"/>
              <a:t>JU-LEVEL1=Standaard</a:t>
            </a:r>
          </a:p>
        </p:txBody>
      </p:sp>
    </p:spTree>
    <p:extLst>
      <p:ext uri="{BB962C8B-B14F-4D97-AF65-F5344CB8AC3E}">
        <p14:creationId xmlns:p14="http://schemas.microsoft.com/office/powerpoint/2010/main" val="79025092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4" Type="http://schemas.openxmlformats.org/officeDocument/2006/relationships/image" Target="../media/image4.png"/></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5.xm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4.xml"/><Relationship Id="rId1" Type="http://schemas.openxmlformats.org/officeDocument/2006/relationships/slideLayout" Target="../slideLayouts/slideLayout6.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4.xml"/><Relationship Id="rId13" Type="http://schemas.openxmlformats.org/officeDocument/2006/relationships/slideLayout" Target="../slideLayouts/slideLayout19.xml"/><Relationship Id="rId18" Type="http://schemas.openxmlformats.org/officeDocument/2006/relationships/slideLayout" Target="../slideLayouts/slideLayout24.xml"/><Relationship Id="rId3" Type="http://schemas.openxmlformats.org/officeDocument/2006/relationships/slideLayout" Target="../slideLayouts/slideLayout9.xml"/><Relationship Id="rId21" Type="http://schemas.openxmlformats.org/officeDocument/2006/relationships/theme" Target="../theme/theme5.xml"/><Relationship Id="rId7" Type="http://schemas.openxmlformats.org/officeDocument/2006/relationships/slideLayout" Target="../slideLayouts/slideLayout13.xml"/><Relationship Id="rId12" Type="http://schemas.openxmlformats.org/officeDocument/2006/relationships/slideLayout" Target="../slideLayouts/slideLayout18.xml"/><Relationship Id="rId17" Type="http://schemas.openxmlformats.org/officeDocument/2006/relationships/slideLayout" Target="../slideLayouts/slideLayout23.xml"/><Relationship Id="rId2" Type="http://schemas.openxmlformats.org/officeDocument/2006/relationships/slideLayout" Target="../slideLayouts/slideLayout8.xml"/><Relationship Id="rId16" Type="http://schemas.openxmlformats.org/officeDocument/2006/relationships/slideLayout" Target="../slideLayouts/slideLayout22.xml"/><Relationship Id="rId20" Type="http://schemas.openxmlformats.org/officeDocument/2006/relationships/slideLayout" Target="../slideLayouts/slideLayout26.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5" Type="http://schemas.openxmlformats.org/officeDocument/2006/relationships/slideLayout" Target="../slideLayouts/slideLayout21.xml"/><Relationship Id="rId10" Type="http://schemas.openxmlformats.org/officeDocument/2006/relationships/slideLayout" Target="../slideLayouts/slideLayout16.xml"/><Relationship Id="rId19" Type="http://schemas.openxmlformats.org/officeDocument/2006/relationships/slideLayout" Target="../slideLayouts/slideLayout25.xml"/><Relationship Id="rId4" Type="http://schemas.openxmlformats.org/officeDocument/2006/relationships/slideLayout" Target="../slideLayouts/slideLayout10.xml"/><Relationship Id="rId9" Type="http://schemas.openxmlformats.org/officeDocument/2006/relationships/slideLayout" Target="../slideLayouts/slideLayout15.xml"/><Relationship Id="rId14" Type="http://schemas.openxmlformats.org/officeDocument/2006/relationships/slideLayout" Target="../slideLayouts/slideLayout20.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29.xml"/><Relationship Id="rId7" Type="http://schemas.openxmlformats.org/officeDocument/2006/relationships/theme" Target="../theme/theme6.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5" Type="http://schemas.openxmlformats.org/officeDocument/2006/relationships/slideLayout" Target="../slideLayouts/slideLayout31.xml"/><Relationship Id="rId4" Type="http://schemas.openxmlformats.org/officeDocument/2006/relationships/slideLayout" Target="../slideLayouts/slideLayout30.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40.xml"/><Relationship Id="rId13" Type="http://schemas.openxmlformats.org/officeDocument/2006/relationships/slideLayout" Target="../slideLayouts/slideLayout45.xml"/><Relationship Id="rId18" Type="http://schemas.openxmlformats.org/officeDocument/2006/relationships/slideLayout" Target="../slideLayouts/slideLayout50.xml"/><Relationship Id="rId3" Type="http://schemas.openxmlformats.org/officeDocument/2006/relationships/slideLayout" Target="../slideLayouts/slideLayout35.xml"/><Relationship Id="rId21" Type="http://schemas.openxmlformats.org/officeDocument/2006/relationships/theme" Target="../theme/theme7.xml"/><Relationship Id="rId7" Type="http://schemas.openxmlformats.org/officeDocument/2006/relationships/slideLayout" Target="../slideLayouts/slideLayout39.xml"/><Relationship Id="rId12" Type="http://schemas.openxmlformats.org/officeDocument/2006/relationships/slideLayout" Target="../slideLayouts/slideLayout44.xml"/><Relationship Id="rId17" Type="http://schemas.openxmlformats.org/officeDocument/2006/relationships/slideLayout" Target="../slideLayouts/slideLayout49.xml"/><Relationship Id="rId2" Type="http://schemas.openxmlformats.org/officeDocument/2006/relationships/slideLayout" Target="../slideLayouts/slideLayout34.xml"/><Relationship Id="rId16" Type="http://schemas.openxmlformats.org/officeDocument/2006/relationships/slideLayout" Target="../slideLayouts/slideLayout48.xml"/><Relationship Id="rId20" Type="http://schemas.openxmlformats.org/officeDocument/2006/relationships/slideLayout" Target="../slideLayouts/slideLayout52.xml"/><Relationship Id="rId1" Type="http://schemas.openxmlformats.org/officeDocument/2006/relationships/slideLayout" Target="../slideLayouts/slideLayout33.xml"/><Relationship Id="rId6" Type="http://schemas.openxmlformats.org/officeDocument/2006/relationships/slideLayout" Target="../slideLayouts/slideLayout38.xml"/><Relationship Id="rId11" Type="http://schemas.openxmlformats.org/officeDocument/2006/relationships/slideLayout" Target="../slideLayouts/slideLayout43.xml"/><Relationship Id="rId5" Type="http://schemas.openxmlformats.org/officeDocument/2006/relationships/slideLayout" Target="../slideLayouts/slideLayout37.xml"/><Relationship Id="rId15" Type="http://schemas.openxmlformats.org/officeDocument/2006/relationships/slideLayout" Target="../slideLayouts/slideLayout47.xml"/><Relationship Id="rId10" Type="http://schemas.openxmlformats.org/officeDocument/2006/relationships/slideLayout" Target="../slideLayouts/slideLayout42.xml"/><Relationship Id="rId19" Type="http://schemas.openxmlformats.org/officeDocument/2006/relationships/slideLayout" Target="../slideLayouts/slideLayout51.xml"/><Relationship Id="rId4" Type="http://schemas.openxmlformats.org/officeDocument/2006/relationships/slideLayout" Target="../slideLayouts/slideLayout36.xml"/><Relationship Id="rId9" Type="http://schemas.openxmlformats.org/officeDocument/2006/relationships/slideLayout" Target="../slideLayouts/slideLayout41.xml"/><Relationship Id="rId14" Type="http://schemas.openxmlformats.org/officeDocument/2006/relationships/slideLayout" Target="../slideLayouts/slideLayout4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jdelijke aanduiding voor titel 1"/>
          <p:cNvSpPr>
            <a:spLocks noGrp="1"/>
          </p:cNvSpPr>
          <p:nvPr>
            <p:ph type="title"/>
          </p:nvPr>
        </p:nvSpPr>
        <p:spPr bwMode="auto">
          <a:xfrm>
            <a:off x="1200884" y="720725"/>
            <a:ext cx="14889249"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36000" tIns="36000" rIns="36000" bIns="36000" numCol="1" anchor="t" anchorCtr="0" compatLnSpc="1">
            <a:prstTxWarp prst="textNoShape">
              <a:avLst/>
            </a:prstTxWarp>
          </a:bodyPr>
          <a:lstStyle/>
          <a:p>
            <a:pPr lvl="0"/>
            <a:r>
              <a:rPr lang="nl-NL" altLang="nl-NL"/>
              <a:t>Titelstijl van model bewerken</a:t>
            </a:r>
          </a:p>
        </p:txBody>
      </p:sp>
      <p:sp>
        <p:nvSpPr>
          <p:cNvPr id="1027" name="Tijdelijke aanduiding voor tekst 2"/>
          <p:cNvSpPr>
            <a:spLocks noGrp="1"/>
          </p:cNvSpPr>
          <p:nvPr>
            <p:ph type="body" idx="1"/>
          </p:nvPr>
        </p:nvSpPr>
        <p:spPr bwMode="auto">
          <a:xfrm>
            <a:off x="1200884" y="1800224"/>
            <a:ext cx="14889249" cy="702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36000" tIns="36000" rIns="36000" bIns="36000" numCol="1" anchor="t" anchorCtr="0" compatLnSpc="1">
            <a:prstTxWarp prst="textNoShape">
              <a:avLst/>
            </a:prstTxWarp>
          </a:bodyPr>
          <a:lstStyle/>
          <a:p>
            <a:pPr lvl="0"/>
            <a:r>
              <a:rPr lang="nl-NL" altLang="nl-NL"/>
              <a:t>Klik om de tekststijl van het model te bewerken</a:t>
            </a:r>
          </a:p>
          <a:p>
            <a:pPr lvl="1"/>
            <a:r>
              <a:rPr lang="nl-NL" altLang="nl-NL"/>
              <a:t>Tweede niveau</a:t>
            </a:r>
          </a:p>
          <a:p>
            <a:pPr lvl="2"/>
            <a:r>
              <a:rPr lang="nl-NL" altLang="nl-NL"/>
              <a:t>Derde niveau</a:t>
            </a:r>
          </a:p>
          <a:p>
            <a:pPr lvl="3"/>
            <a:r>
              <a:rPr lang="nl-NL" altLang="nl-NL"/>
              <a:t>Vierde niveau</a:t>
            </a:r>
          </a:p>
          <a:p>
            <a:pPr lvl="4"/>
            <a:r>
              <a:rPr lang="nl-NL" altLang="nl-NL"/>
              <a:t>Vijfde niveau</a:t>
            </a:r>
          </a:p>
        </p:txBody>
      </p:sp>
      <p:sp>
        <p:nvSpPr>
          <p:cNvPr id="6" name="Tijdelijke aanduiding voor dianummer 5"/>
          <p:cNvSpPr>
            <a:spLocks noGrp="1"/>
          </p:cNvSpPr>
          <p:nvPr>
            <p:ph type="sldNum" sz="quarter" idx="4"/>
          </p:nvPr>
        </p:nvSpPr>
        <p:spPr>
          <a:xfrm>
            <a:off x="5398072" y="9172347"/>
            <a:ext cx="836593" cy="519112"/>
          </a:xfrm>
          <a:prstGeom prst="rect">
            <a:avLst/>
          </a:prstGeom>
        </p:spPr>
        <p:txBody>
          <a:bodyPr vert="horz" wrap="square" lIns="0" tIns="0" rIns="0" bIns="0" numCol="1" anchor="ctr" anchorCtr="0" compatLnSpc="1">
            <a:prstTxWarp prst="textNoShape">
              <a:avLst/>
            </a:prstTxWarp>
          </a:bodyPr>
          <a:lstStyle>
            <a:lvl1pPr eaLnBrk="1" hangingPunct="1">
              <a:defRPr sz="1400">
                <a:solidFill>
                  <a:schemeClr val="tx1"/>
                </a:solidFill>
                <a:latin typeface="+mn-lt"/>
              </a:defRPr>
            </a:lvl1pPr>
          </a:lstStyle>
          <a:p>
            <a:fld id="{132E2AD1-83D9-DF41-A9AF-2F9595B23F20}" type="slidenum">
              <a:rPr lang="nl-NL" altLang="nl-NL" smtClean="0"/>
              <a:pPr/>
              <a:t>‹#›</a:t>
            </a:fld>
            <a:endParaRPr lang="nl-NL" altLang="nl-NL"/>
          </a:p>
        </p:txBody>
      </p:sp>
      <p:sp>
        <p:nvSpPr>
          <p:cNvPr id="9" name="Tijdelijke aanduiding voor voettekst 4"/>
          <p:cNvSpPr>
            <a:spLocks noGrp="1"/>
          </p:cNvSpPr>
          <p:nvPr>
            <p:ph type="ftr" sz="quarter" idx="3"/>
          </p:nvPr>
        </p:nvSpPr>
        <p:spPr>
          <a:xfrm>
            <a:off x="6353269" y="9172347"/>
            <a:ext cx="3376460" cy="519112"/>
          </a:xfrm>
          <a:prstGeom prst="rect">
            <a:avLst/>
          </a:prstGeom>
        </p:spPr>
        <p:txBody>
          <a:bodyPr vert="horz" lIns="0" tIns="0" rIns="0" bIns="0" rtlCol="0" anchor="ctr"/>
          <a:lstStyle>
            <a:lvl1pPr algn="l" defTabSz="867533" eaLnBrk="1" fontAlgn="auto" hangingPunct="1">
              <a:spcBef>
                <a:spcPts val="0"/>
              </a:spcBef>
              <a:spcAft>
                <a:spcPts val="0"/>
              </a:spcAft>
              <a:defRPr sz="1400">
                <a:solidFill>
                  <a:schemeClr val="tx1"/>
                </a:solidFill>
                <a:latin typeface="+mn-lt"/>
                <a:ea typeface="+mn-ea"/>
                <a:cs typeface="+mn-cs"/>
              </a:defRPr>
            </a:lvl1pPr>
          </a:lstStyle>
          <a:p>
            <a:pPr>
              <a:defRPr/>
            </a:pPr>
            <a:endParaRPr lang="nl-NL"/>
          </a:p>
        </p:txBody>
      </p:sp>
      <p:sp>
        <p:nvSpPr>
          <p:cNvPr id="8" name="Tijdelijke aanduiding voor datum 3"/>
          <p:cNvSpPr>
            <a:spLocks noGrp="1"/>
          </p:cNvSpPr>
          <p:nvPr>
            <p:ph type="dt" sz="half" idx="2"/>
          </p:nvPr>
        </p:nvSpPr>
        <p:spPr>
          <a:xfrm>
            <a:off x="9846006" y="9172347"/>
            <a:ext cx="1230535" cy="519112"/>
          </a:xfrm>
          <a:prstGeom prst="rect">
            <a:avLst/>
          </a:prstGeom>
        </p:spPr>
        <p:txBody>
          <a:bodyPr vert="horz" wrap="square" lIns="0" tIns="0" rIns="0" bIns="0" numCol="1" anchor="ctr" anchorCtr="0" compatLnSpc="1">
            <a:prstTxWarp prst="textNoShape">
              <a:avLst/>
            </a:prstTxWarp>
          </a:bodyPr>
          <a:lstStyle>
            <a:lvl1pPr eaLnBrk="1" hangingPunct="1">
              <a:defRPr sz="1400" b="0">
                <a:solidFill>
                  <a:schemeClr val="tx1"/>
                </a:solidFill>
                <a:latin typeface="Calibri" charset="0"/>
              </a:defRPr>
            </a:lvl1pPr>
          </a:lstStyle>
          <a:p>
            <a:fld id="{E782DE88-806F-4C16-8193-090103773106}" type="datetime1">
              <a:rPr lang="nl-NL" altLang="nl-NL" smtClean="0"/>
              <a:t>18-6-2024</a:t>
            </a:fld>
            <a:endParaRPr lang="nl-NL" altLang="nl-NL"/>
          </a:p>
        </p:txBody>
      </p:sp>
    </p:spTree>
    <p:extLst>
      <p:ext uri="{BB962C8B-B14F-4D97-AF65-F5344CB8AC3E}">
        <p14:creationId xmlns:p14="http://schemas.microsoft.com/office/powerpoint/2010/main" val="1729132417"/>
      </p:ext>
    </p:extLst>
  </p:cSld>
  <p:clrMap bg1="lt1" tx1="dk1" bg2="lt2" tx2="dk2" accent1="accent1" accent2="accent2" accent3="accent3" accent4="accent4" accent5="accent5" accent6="accent6" hlink="hlink" folHlink="folHlink"/>
  <p:sldLayoutIdLst>
    <p:sldLayoutId id="2147483732" r:id="rId1"/>
    <p:sldLayoutId id="2147483733" r:id="rId2"/>
  </p:sldLayoutIdLst>
  <p:transition spd="med">
    <p:fade/>
  </p:transition>
  <p:hf hdr="0" ftr="0" dt="0"/>
  <p:txStyles>
    <p:titleStyle>
      <a:lvl1pPr algn="l" defTabSz="866215" rtl="0" eaLnBrk="1" fontAlgn="base" hangingPunct="1">
        <a:spcBef>
          <a:spcPct val="0"/>
        </a:spcBef>
        <a:spcAft>
          <a:spcPct val="0"/>
        </a:spcAft>
        <a:defRPr sz="3200" b="1" kern="1200">
          <a:solidFill>
            <a:srgbClr val="BE2E1A"/>
          </a:solidFill>
          <a:latin typeface="+mj-lt"/>
          <a:ea typeface="+mj-ea"/>
          <a:cs typeface="+mj-cs"/>
        </a:defRPr>
      </a:lvl1pPr>
      <a:lvl2pPr algn="l" defTabSz="866215" rtl="0" eaLnBrk="1" fontAlgn="base" hangingPunct="1">
        <a:spcBef>
          <a:spcPct val="0"/>
        </a:spcBef>
        <a:spcAft>
          <a:spcPct val="0"/>
        </a:spcAft>
        <a:defRPr sz="4269" b="1">
          <a:solidFill>
            <a:srgbClr val="BE2E1A"/>
          </a:solidFill>
          <a:latin typeface="Calibri" charset="0"/>
        </a:defRPr>
      </a:lvl2pPr>
      <a:lvl3pPr algn="l" defTabSz="866215" rtl="0" eaLnBrk="1" fontAlgn="base" hangingPunct="1">
        <a:spcBef>
          <a:spcPct val="0"/>
        </a:spcBef>
        <a:spcAft>
          <a:spcPct val="0"/>
        </a:spcAft>
        <a:defRPr sz="4269" b="1">
          <a:solidFill>
            <a:srgbClr val="BE2E1A"/>
          </a:solidFill>
          <a:latin typeface="Calibri" charset="0"/>
        </a:defRPr>
      </a:lvl3pPr>
      <a:lvl4pPr algn="l" defTabSz="866215" rtl="0" eaLnBrk="1" fontAlgn="base" hangingPunct="1">
        <a:spcBef>
          <a:spcPct val="0"/>
        </a:spcBef>
        <a:spcAft>
          <a:spcPct val="0"/>
        </a:spcAft>
        <a:defRPr sz="4269" b="1">
          <a:solidFill>
            <a:srgbClr val="BE2E1A"/>
          </a:solidFill>
          <a:latin typeface="Calibri" charset="0"/>
        </a:defRPr>
      </a:lvl4pPr>
      <a:lvl5pPr algn="l" defTabSz="866215" rtl="0" eaLnBrk="1" fontAlgn="base" hangingPunct="1">
        <a:spcBef>
          <a:spcPct val="0"/>
        </a:spcBef>
        <a:spcAft>
          <a:spcPct val="0"/>
        </a:spcAft>
        <a:defRPr sz="4269" b="1">
          <a:solidFill>
            <a:srgbClr val="BE2E1A"/>
          </a:solidFill>
          <a:latin typeface="Calibri" charset="0"/>
        </a:defRPr>
      </a:lvl5pPr>
      <a:lvl6pPr marL="609951" algn="l" defTabSz="866215" rtl="0" eaLnBrk="1" fontAlgn="base" hangingPunct="1">
        <a:spcBef>
          <a:spcPct val="0"/>
        </a:spcBef>
        <a:spcAft>
          <a:spcPct val="0"/>
        </a:spcAft>
        <a:defRPr sz="4002" b="1">
          <a:solidFill>
            <a:srgbClr val="BE2E1A"/>
          </a:solidFill>
          <a:latin typeface="Arial" charset="0"/>
        </a:defRPr>
      </a:lvl6pPr>
      <a:lvl7pPr marL="1219901" algn="l" defTabSz="866215" rtl="0" eaLnBrk="1" fontAlgn="base" hangingPunct="1">
        <a:spcBef>
          <a:spcPct val="0"/>
        </a:spcBef>
        <a:spcAft>
          <a:spcPct val="0"/>
        </a:spcAft>
        <a:defRPr sz="4002" b="1">
          <a:solidFill>
            <a:srgbClr val="BE2E1A"/>
          </a:solidFill>
          <a:latin typeface="Arial" charset="0"/>
        </a:defRPr>
      </a:lvl7pPr>
      <a:lvl8pPr marL="1829852" algn="l" defTabSz="866215" rtl="0" eaLnBrk="1" fontAlgn="base" hangingPunct="1">
        <a:spcBef>
          <a:spcPct val="0"/>
        </a:spcBef>
        <a:spcAft>
          <a:spcPct val="0"/>
        </a:spcAft>
        <a:defRPr sz="4002" b="1">
          <a:solidFill>
            <a:srgbClr val="BE2E1A"/>
          </a:solidFill>
          <a:latin typeface="Arial" charset="0"/>
        </a:defRPr>
      </a:lvl8pPr>
      <a:lvl9pPr marL="2439802" algn="l" defTabSz="866215" rtl="0" eaLnBrk="1" fontAlgn="base" hangingPunct="1">
        <a:spcBef>
          <a:spcPct val="0"/>
        </a:spcBef>
        <a:spcAft>
          <a:spcPct val="0"/>
        </a:spcAft>
        <a:defRPr sz="4002" b="1">
          <a:solidFill>
            <a:srgbClr val="BE2E1A"/>
          </a:solidFill>
          <a:latin typeface="Arial" charset="0"/>
        </a:defRPr>
      </a:lvl9pPr>
    </p:titleStyle>
    <p:bodyStyle>
      <a:lvl1pPr marL="609951" indent="-609951" algn="l" defTabSz="866215" rtl="0" eaLnBrk="1" fontAlgn="base" hangingPunct="1">
        <a:lnSpc>
          <a:spcPct val="100000"/>
        </a:lnSpc>
        <a:spcBef>
          <a:spcPts val="2001"/>
        </a:spcBef>
        <a:spcAft>
          <a:spcPct val="0"/>
        </a:spcAft>
        <a:buFont typeface="Arial" charset="0"/>
        <a:buChar char="•"/>
        <a:defRPr sz="2800" kern="1200">
          <a:solidFill>
            <a:schemeClr val="tx1"/>
          </a:solidFill>
          <a:latin typeface="+mn-lt"/>
          <a:ea typeface="+mn-ea"/>
          <a:cs typeface="+mn-cs"/>
        </a:defRPr>
      </a:lvl1pPr>
      <a:lvl2pPr marL="1061060" indent="-457463" algn="l" defTabSz="866215" rtl="0" eaLnBrk="1" fontAlgn="base" hangingPunct="1">
        <a:lnSpc>
          <a:spcPct val="90000"/>
        </a:lnSpc>
        <a:spcBef>
          <a:spcPts val="2001"/>
        </a:spcBef>
        <a:spcAft>
          <a:spcPct val="0"/>
        </a:spcAft>
        <a:buFont typeface="Arial" charset="0"/>
        <a:buChar char="•"/>
        <a:defRPr sz="2800" kern="1200">
          <a:solidFill>
            <a:schemeClr val="tx1"/>
          </a:solidFill>
          <a:latin typeface="+mn-lt"/>
          <a:ea typeface="+mn-ea"/>
          <a:cs typeface="+mn-cs"/>
        </a:defRPr>
      </a:lvl2pPr>
      <a:lvl3pPr marL="1677364" indent="-457463" algn="l" defTabSz="866215" rtl="0" eaLnBrk="1" fontAlgn="base" hangingPunct="1">
        <a:lnSpc>
          <a:spcPct val="90000"/>
        </a:lnSpc>
        <a:spcBef>
          <a:spcPts val="1334"/>
        </a:spcBef>
        <a:spcAft>
          <a:spcPct val="0"/>
        </a:spcAft>
        <a:buFont typeface="Helvetica" charset="0"/>
        <a:buChar char="−"/>
        <a:defRPr sz="2000" kern="1200">
          <a:solidFill>
            <a:schemeClr val="tx1"/>
          </a:solidFill>
          <a:latin typeface="+mn-lt"/>
          <a:ea typeface="+mn-ea"/>
          <a:cs typeface="+mn-cs"/>
        </a:defRPr>
      </a:lvl3pPr>
      <a:lvl4pPr marL="2204718" indent="-381219" algn="l" defTabSz="866215" rtl="0" eaLnBrk="1" fontAlgn="base" hangingPunct="1">
        <a:lnSpc>
          <a:spcPct val="90000"/>
        </a:lnSpc>
        <a:spcBef>
          <a:spcPts val="1334"/>
        </a:spcBef>
        <a:spcAft>
          <a:spcPct val="0"/>
        </a:spcAft>
        <a:buFont typeface="Helvetica" charset="0"/>
        <a:buChar char="−"/>
        <a:defRPr sz="1800" kern="1200">
          <a:solidFill>
            <a:schemeClr val="tx1"/>
          </a:solidFill>
          <a:latin typeface="+mn-lt"/>
          <a:ea typeface="+mn-ea"/>
          <a:cs typeface="+mn-cs"/>
        </a:defRPr>
      </a:lvl4pPr>
      <a:lvl5pPr marL="2821021" indent="-381219" algn="l" defTabSz="866215" rtl="0" eaLnBrk="1" fontAlgn="base" hangingPunct="1">
        <a:lnSpc>
          <a:spcPct val="90000"/>
        </a:lnSpc>
        <a:spcBef>
          <a:spcPts val="1334"/>
        </a:spcBef>
        <a:spcAft>
          <a:spcPct val="0"/>
        </a:spcAft>
        <a:buFont typeface="Helvetica" charset="0"/>
        <a:buChar char="−"/>
        <a:defRPr sz="1600" kern="1200">
          <a:solidFill>
            <a:schemeClr val="tx1"/>
          </a:solidFill>
          <a:latin typeface="+mn-lt"/>
          <a:ea typeface="+mn-ea"/>
          <a:cs typeface="+mn-cs"/>
        </a:defRPr>
      </a:lvl5pPr>
      <a:lvl6pPr marL="4771430" indent="-433767" algn="l" defTabSz="867533" rtl="0" eaLnBrk="1" latinLnBrk="0" hangingPunct="1">
        <a:spcBef>
          <a:spcPct val="20000"/>
        </a:spcBef>
        <a:buFont typeface="Arial"/>
        <a:buChar char="•"/>
        <a:defRPr sz="3735" kern="1200">
          <a:solidFill>
            <a:schemeClr val="tx1"/>
          </a:solidFill>
          <a:latin typeface="+mn-lt"/>
          <a:ea typeface="+mn-ea"/>
          <a:cs typeface="+mn-cs"/>
        </a:defRPr>
      </a:lvl6pPr>
      <a:lvl7pPr marL="5638962" indent="-433767" algn="l" defTabSz="867533" rtl="0" eaLnBrk="1" latinLnBrk="0" hangingPunct="1">
        <a:spcBef>
          <a:spcPct val="20000"/>
        </a:spcBef>
        <a:buFont typeface="Arial"/>
        <a:buChar char="•"/>
        <a:defRPr sz="3735" kern="1200">
          <a:solidFill>
            <a:schemeClr val="tx1"/>
          </a:solidFill>
          <a:latin typeface="+mn-lt"/>
          <a:ea typeface="+mn-ea"/>
          <a:cs typeface="+mn-cs"/>
        </a:defRPr>
      </a:lvl7pPr>
      <a:lvl8pPr marL="6506495" indent="-433767" algn="l" defTabSz="867533" rtl="0" eaLnBrk="1" latinLnBrk="0" hangingPunct="1">
        <a:spcBef>
          <a:spcPct val="20000"/>
        </a:spcBef>
        <a:buFont typeface="Arial"/>
        <a:buChar char="•"/>
        <a:defRPr sz="3735" kern="1200">
          <a:solidFill>
            <a:schemeClr val="tx1"/>
          </a:solidFill>
          <a:latin typeface="+mn-lt"/>
          <a:ea typeface="+mn-ea"/>
          <a:cs typeface="+mn-cs"/>
        </a:defRPr>
      </a:lvl8pPr>
      <a:lvl9pPr marL="7374027" indent="-433767" algn="l" defTabSz="867533" rtl="0" eaLnBrk="1" latinLnBrk="0" hangingPunct="1">
        <a:spcBef>
          <a:spcPct val="20000"/>
        </a:spcBef>
        <a:buFont typeface="Arial"/>
        <a:buChar char="•"/>
        <a:defRPr sz="3735" kern="1200">
          <a:solidFill>
            <a:schemeClr val="tx1"/>
          </a:solidFill>
          <a:latin typeface="+mn-lt"/>
          <a:ea typeface="+mn-ea"/>
          <a:cs typeface="+mn-cs"/>
        </a:defRPr>
      </a:lvl9pPr>
    </p:bodyStyle>
    <p:otherStyle>
      <a:defPPr>
        <a:defRPr lang="nl-NL"/>
      </a:defPPr>
      <a:lvl1pPr marL="0" algn="l" defTabSz="867533" rtl="0" eaLnBrk="1" latinLnBrk="0" hangingPunct="1">
        <a:defRPr sz="3469" kern="1200">
          <a:solidFill>
            <a:schemeClr val="tx1"/>
          </a:solidFill>
          <a:latin typeface="+mn-lt"/>
          <a:ea typeface="+mn-ea"/>
          <a:cs typeface="+mn-cs"/>
        </a:defRPr>
      </a:lvl1pPr>
      <a:lvl2pPr marL="867533" algn="l" defTabSz="867533" rtl="0" eaLnBrk="1" latinLnBrk="0" hangingPunct="1">
        <a:defRPr sz="3469" kern="1200">
          <a:solidFill>
            <a:schemeClr val="tx1"/>
          </a:solidFill>
          <a:latin typeface="+mn-lt"/>
          <a:ea typeface="+mn-ea"/>
          <a:cs typeface="+mn-cs"/>
        </a:defRPr>
      </a:lvl2pPr>
      <a:lvl3pPr marL="1735065" algn="l" defTabSz="867533" rtl="0" eaLnBrk="1" latinLnBrk="0" hangingPunct="1">
        <a:defRPr sz="3469" kern="1200">
          <a:solidFill>
            <a:schemeClr val="tx1"/>
          </a:solidFill>
          <a:latin typeface="+mn-lt"/>
          <a:ea typeface="+mn-ea"/>
          <a:cs typeface="+mn-cs"/>
        </a:defRPr>
      </a:lvl3pPr>
      <a:lvl4pPr marL="2602598" algn="l" defTabSz="867533" rtl="0" eaLnBrk="1" latinLnBrk="0" hangingPunct="1">
        <a:defRPr sz="3469" kern="1200">
          <a:solidFill>
            <a:schemeClr val="tx1"/>
          </a:solidFill>
          <a:latin typeface="+mn-lt"/>
          <a:ea typeface="+mn-ea"/>
          <a:cs typeface="+mn-cs"/>
        </a:defRPr>
      </a:lvl4pPr>
      <a:lvl5pPr marL="3470130" algn="l" defTabSz="867533" rtl="0" eaLnBrk="1" latinLnBrk="0" hangingPunct="1">
        <a:defRPr sz="3469" kern="1200">
          <a:solidFill>
            <a:schemeClr val="tx1"/>
          </a:solidFill>
          <a:latin typeface="+mn-lt"/>
          <a:ea typeface="+mn-ea"/>
          <a:cs typeface="+mn-cs"/>
        </a:defRPr>
      </a:lvl5pPr>
      <a:lvl6pPr marL="4337663" algn="l" defTabSz="867533" rtl="0" eaLnBrk="1" latinLnBrk="0" hangingPunct="1">
        <a:defRPr sz="3469" kern="1200">
          <a:solidFill>
            <a:schemeClr val="tx1"/>
          </a:solidFill>
          <a:latin typeface="+mn-lt"/>
          <a:ea typeface="+mn-ea"/>
          <a:cs typeface="+mn-cs"/>
        </a:defRPr>
      </a:lvl6pPr>
      <a:lvl7pPr marL="5205195" algn="l" defTabSz="867533" rtl="0" eaLnBrk="1" latinLnBrk="0" hangingPunct="1">
        <a:defRPr sz="3469" kern="1200">
          <a:solidFill>
            <a:schemeClr val="tx1"/>
          </a:solidFill>
          <a:latin typeface="+mn-lt"/>
          <a:ea typeface="+mn-ea"/>
          <a:cs typeface="+mn-cs"/>
        </a:defRPr>
      </a:lvl7pPr>
      <a:lvl8pPr marL="6072728" algn="l" defTabSz="867533" rtl="0" eaLnBrk="1" latinLnBrk="0" hangingPunct="1">
        <a:defRPr sz="3469" kern="1200">
          <a:solidFill>
            <a:schemeClr val="tx1"/>
          </a:solidFill>
          <a:latin typeface="+mn-lt"/>
          <a:ea typeface="+mn-ea"/>
          <a:cs typeface="+mn-cs"/>
        </a:defRPr>
      </a:lvl8pPr>
      <a:lvl9pPr marL="6940260" algn="l" defTabSz="867533" rtl="0" eaLnBrk="1" latinLnBrk="0" hangingPunct="1">
        <a:defRPr sz="3469"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4">
            <a:lum/>
          </a:blip>
          <a:srcRect/>
          <a:stretch>
            <a:fillRect/>
          </a:stretch>
        </a:blipFill>
        <a:effectLst/>
      </p:bgPr>
    </p:bg>
    <p:spTree>
      <p:nvGrpSpPr>
        <p:cNvPr id="1" name=""/>
        <p:cNvGrpSpPr/>
        <p:nvPr/>
      </p:nvGrpSpPr>
      <p:grpSpPr>
        <a:xfrm>
          <a:off x="0" y="0"/>
          <a:ext cx="0" cy="0"/>
          <a:chOff x="0" y="0"/>
          <a:chExt cx="0" cy="0"/>
        </a:xfrm>
      </p:grpSpPr>
      <p:sp>
        <p:nvSpPr>
          <p:cNvPr id="8194" name="Tijdelijke aanduiding voor titel 1"/>
          <p:cNvSpPr>
            <a:spLocks noGrp="1"/>
          </p:cNvSpPr>
          <p:nvPr>
            <p:ph type="title"/>
          </p:nvPr>
        </p:nvSpPr>
        <p:spPr bwMode="auto">
          <a:xfrm>
            <a:off x="1200884" y="720725"/>
            <a:ext cx="14889249"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36000" tIns="36000" rIns="36000" bIns="36000" numCol="1" anchor="t" anchorCtr="0" compatLnSpc="1">
            <a:prstTxWarp prst="textNoShape">
              <a:avLst/>
            </a:prstTxWarp>
          </a:bodyPr>
          <a:lstStyle/>
          <a:p>
            <a:pPr lvl="0"/>
            <a:r>
              <a:rPr lang="nl-NL" altLang="nl-NL"/>
              <a:t>Titelstijl van model bewerken</a:t>
            </a:r>
          </a:p>
        </p:txBody>
      </p:sp>
      <p:sp>
        <p:nvSpPr>
          <p:cNvPr id="8195" name="Tijdelijke aanduiding voor tekst 2"/>
          <p:cNvSpPr>
            <a:spLocks noGrp="1"/>
          </p:cNvSpPr>
          <p:nvPr>
            <p:ph type="body" idx="1"/>
          </p:nvPr>
        </p:nvSpPr>
        <p:spPr bwMode="auto">
          <a:xfrm>
            <a:off x="1200884" y="2157414"/>
            <a:ext cx="14889249" cy="576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36000" tIns="36000" rIns="36000" bIns="36000" numCol="1" anchor="t" anchorCtr="0" compatLnSpc="1">
            <a:prstTxWarp prst="textNoShape">
              <a:avLst/>
            </a:prstTxWarp>
          </a:bodyPr>
          <a:lstStyle/>
          <a:p>
            <a:pPr lvl="0"/>
            <a:r>
              <a:rPr lang="nl-NL" altLang="nl-NL"/>
              <a:t>Klik om de tekststijl van het model te bewerken</a:t>
            </a:r>
          </a:p>
          <a:p>
            <a:pPr lvl="1"/>
            <a:r>
              <a:rPr lang="nl-NL" altLang="nl-NL"/>
              <a:t>Tweede niveau</a:t>
            </a:r>
          </a:p>
          <a:p>
            <a:pPr lvl="2"/>
            <a:r>
              <a:rPr lang="nl-NL" altLang="nl-NL"/>
              <a:t>Derde niveau</a:t>
            </a:r>
          </a:p>
          <a:p>
            <a:pPr lvl="3"/>
            <a:r>
              <a:rPr lang="nl-NL" altLang="nl-NL"/>
              <a:t>Vierde niveau</a:t>
            </a:r>
          </a:p>
          <a:p>
            <a:pPr lvl="4"/>
            <a:r>
              <a:rPr lang="nl-NL" altLang="nl-NL"/>
              <a:t>Vijfde niveau</a:t>
            </a:r>
          </a:p>
        </p:txBody>
      </p:sp>
      <p:sp>
        <p:nvSpPr>
          <p:cNvPr id="7" name="Tijdelijke aanduiding voor dianummer 5"/>
          <p:cNvSpPr>
            <a:spLocks noGrp="1"/>
          </p:cNvSpPr>
          <p:nvPr>
            <p:ph type="sldNum" sz="quarter" idx="4"/>
          </p:nvPr>
        </p:nvSpPr>
        <p:spPr>
          <a:xfrm>
            <a:off x="5398072" y="9172347"/>
            <a:ext cx="836593" cy="519112"/>
          </a:xfrm>
          <a:prstGeom prst="rect">
            <a:avLst/>
          </a:prstGeom>
        </p:spPr>
        <p:txBody>
          <a:bodyPr vert="horz" wrap="square" lIns="0" tIns="0" rIns="0" bIns="0" numCol="1" anchor="ctr" anchorCtr="0" compatLnSpc="1">
            <a:prstTxWarp prst="textNoShape">
              <a:avLst/>
            </a:prstTxWarp>
          </a:bodyPr>
          <a:lstStyle>
            <a:lvl1pPr eaLnBrk="1" hangingPunct="1">
              <a:defRPr sz="1400" b="0" i="0">
                <a:solidFill>
                  <a:schemeClr val="bg1"/>
                </a:solidFill>
                <a:latin typeface="Calibri" charset="0"/>
                <a:ea typeface="Calibri" charset="0"/>
                <a:cs typeface="Calibri" charset="0"/>
              </a:defRPr>
            </a:lvl1pPr>
          </a:lstStyle>
          <a:p>
            <a:fld id="{132E2AD1-83D9-DF41-A9AF-2F9595B23F20}" type="slidenum">
              <a:rPr lang="nl-NL" altLang="nl-NL" smtClean="0"/>
              <a:pPr/>
              <a:t>‹#›</a:t>
            </a:fld>
            <a:endParaRPr lang="nl-NL" altLang="nl-NL"/>
          </a:p>
        </p:txBody>
      </p:sp>
      <p:sp>
        <p:nvSpPr>
          <p:cNvPr id="8" name="Tijdelijke aanduiding voor voettekst 4"/>
          <p:cNvSpPr>
            <a:spLocks noGrp="1"/>
          </p:cNvSpPr>
          <p:nvPr>
            <p:ph type="ftr" sz="quarter" idx="3"/>
          </p:nvPr>
        </p:nvSpPr>
        <p:spPr>
          <a:xfrm>
            <a:off x="6353269" y="9172347"/>
            <a:ext cx="3376460" cy="519112"/>
          </a:xfrm>
          <a:prstGeom prst="rect">
            <a:avLst/>
          </a:prstGeom>
        </p:spPr>
        <p:txBody>
          <a:bodyPr vert="horz" lIns="0" tIns="0" rIns="0" bIns="0" rtlCol="0" anchor="ctr"/>
          <a:lstStyle>
            <a:lvl1pPr algn="l" defTabSz="867533" eaLnBrk="1" fontAlgn="auto" hangingPunct="1">
              <a:spcBef>
                <a:spcPts val="0"/>
              </a:spcBef>
              <a:spcAft>
                <a:spcPts val="0"/>
              </a:spcAft>
              <a:defRPr sz="1400">
                <a:solidFill>
                  <a:schemeClr val="bg1"/>
                </a:solidFill>
                <a:latin typeface="+mn-lt"/>
                <a:ea typeface="+mn-ea"/>
                <a:cs typeface="+mn-cs"/>
              </a:defRPr>
            </a:lvl1pPr>
          </a:lstStyle>
          <a:p>
            <a:pPr>
              <a:defRPr/>
            </a:pPr>
            <a:endParaRPr lang="nl-NL"/>
          </a:p>
        </p:txBody>
      </p:sp>
      <p:sp>
        <p:nvSpPr>
          <p:cNvPr id="9" name="Tijdelijke aanduiding voor datum 3"/>
          <p:cNvSpPr>
            <a:spLocks noGrp="1"/>
          </p:cNvSpPr>
          <p:nvPr>
            <p:ph type="dt" sz="half" idx="2"/>
          </p:nvPr>
        </p:nvSpPr>
        <p:spPr>
          <a:xfrm>
            <a:off x="9846006" y="9172347"/>
            <a:ext cx="1230535" cy="519112"/>
          </a:xfrm>
          <a:prstGeom prst="rect">
            <a:avLst/>
          </a:prstGeom>
        </p:spPr>
        <p:txBody>
          <a:bodyPr vert="horz" wrap="square" lIns="0" tIns="0" rIns="0" bIns="0" numCol="1" anchor="ctr" anchorCtr="0" compatLnSpc="1">
            <a:prstTxWarp prst="textNoShape">
              <a:avLst/>
            </a:prstTxWarp>
          </a:bodyPr>
          <a:lstStyle>
            <a:lvl1pPr eaLnBrk="1" hangingPunct="1">
              <a:defRPr sz="1400" b="0">
                <a:solidFill>
                  <a:schemeClr val="bg1"/>
                </a:solidFill>
                <a:latin typeface="Calibri" charset="0"/>
              </a:defRPr>
            </a:lvl1pPr>
          </a:lstStyle>
          <a:p>
            <a:fld id="{C3323ADA-1EFE-42A3-8FC8-0D52A996CA46}" type="datetime1">
              <a:rPr lang="nl-NL" altLang="nl-NL" smtClean="0"/>
              <a:t>18-6-2024</a:t>
            </a:fld>
            <a:endParaRPr lang="nl-NL" altLang="nl-NL"/>
          </a:p>
        </p:txBody>
      </p:sp>
    </p:spTree>
    <p:extLst>
      <p:ext uri="{BB962C8B-B14F-4D97-AF65-F5344CB8AC3E}">
        <p14:creationId xmlns:p14="http://schemas.microsoft.com/office/powerpoint/2010/main" val="1739539089"/>
      </p:ext>
    </p:extLst>
  </p:cSld>
  <p:clrMap bg1="lt1" tx1="dk1" bg2="lt2" tx2="dk2" accent1="accent1" accent2="accent2" accent3="accent3" accent4="accent4" accent5="accent5" accent6="accent6" hlink="hlink" folHlink="folHlink"/>
  <p:sldLayoutIdLst>
    <p:sldLayoutId id="2147483730" r:id="rId1"/>
    <p:sldLayoutId id="2147483722" r:id="rId2"/>
  </p:sldLayoutIdLst>
  <p:transition spd="med">
    <p:fade/>
  </p:transition>
  <p:hf hdr="0" ftr="0" dt="0"/>
  <p:txStyles>
    <p:titleStyle>
      <a:lvl1pPr algn="l" defTabSz="866215" rtl="0" eaLnBrk="0" fontAlgn="base" hangingPunct="0">
        <a:spcBef>
          <a:spcPct val="0"/>
        </a:spcBef>
        <a:spcAft>
          <a:spcPct val="0"/>
        </a:spcAft>
        <a:defRPr sz="5000" kern="1200">
          <a:solidFill>
            <a:schemeClr val="tx1"/>
          </a:solidFill>
          <a:latin typeface="+mj-lt"/>
          <a:ea typeface="+mj-ea"/>
          <a:cs typeface="+mj-cs"/>
        </a:defRPr>
      </a:lvl1pPr>
      <a:lvl2pPr algn="ctr" defTabSz="866215" rtl="0" eaLnBrk="0" fontAlgn="base" hangingPunct="0">
        <a:spcBef>
          <a:spcPct val="0"/>
        </a:spcBef>
        <a:spcAft>
          <a:spcPct val="0"/>
        </a:spcAft>
        <a:defRPr sz="6671">
          <a:solidFill>
            <a:schemeClr val="bg1"/>
          </a:solidFill>
          <a:latin typeface="Calibri" charset="0"/>
        </a:defRPr>
      </a:lvl2pPr>
      <a:lvl3pPr algn="ctr" defTabSz="866215" rtl="0" eaLnBrk="0" fontAlgn="base" hangingPunct="0">
        <a:spcBef>
          <a:spcPct val="0"/>
        </a:spcBef>
        <a:spcAft>
          <a:spcPct val="0"/>
        </a:spcAft>
        <a:defRPr sz="6671">
          <a:solidFill>
            <a:schemeClr val="bg1"/>
          </a:solidFill>
          <a:latin typeface="Calibri" charset="0"/>
        </a:defRPr>
      </a:lvl3pPr>
      <a:lvl4pPr algn="ctr" defTabSz="866215" rtl="0" eaLnBrk="0" fontAlgn="base" hangingPunct="0">
        <a:spcBef>
          <a:spcPct val="0"/>
        </a:spcBef>
        <a:spcAft>
          <a:spcPct val="0"/>
        </a:spcAft>
        <a:defRPr sz="6671">
          <a:solidFill>
            <a:schemeClr val="bg1"/>
          </a:solidFill>
          <a:latin typeface="Calibri" charset="0"/>
        </a:defRPr>
      </a:lvl4pPr>
      <a:lvl5pPr algn="ctr" defTabSz="866215" rtl="0" eaLnBrk="0" fontAlgn="base" hangingPunct="0">
        <a:spcBef>
          <a:spcPct val="0"/>
        </a:spcBef>
        <a:spcAft>
          <a:spcPct val="0"/>
        </a:spcAft>
        <a:defRPr sz="6671">
          <a:solidFill>
            <a:schemeClr val="bg1"/>
          </a:solidFill>
          <a:latin typeface="Calibri" charset="0"/>
        </a:defRPr>
      </a:lvl5pPr>
      <a:lvl6pPr marL="609951" algn="l" defTabSz="866215" rtl="0" fontAlgn="base">
        <a:spcBef>
          <a:spcPct val="0"/>
        </a:spcBef>
        <a:spcAft>
          <a:spcPct val="0"/>
        </a:spcAft>
        <a:defRPr sz="6671">
          <a:solidFill>
            <a:schemeClr val="tx1"/>
          </a:solidFill>
          <a:latin typeface="Arial" charset="0"/>
        </a:defRPr>
      </a:lvl6pPr>
      <a:lvl7pPr marL="1219901" algn="l" defTabSz="866215" rtl="0" fontAlgn="base">
        <a:spcBef>
          <a:spcPct val="0"/>
        </a:spcBef>
        <a:spcAft>
          <a:spcPct val="0"/>
        </a:spcAft>
        <a:defRPr sz="6671">
          <a:solidFill>
            <a:schemeClr val="tx1"/>
          </a:solidFill>
          <a:latin typeface="Arial" charset="0"/>
        </a:defRPr>
      </a:lvl7pPr>
      <a:lvl8pPr marL="1829852" algn="l" defTabSz="866215" rtl="0" fontAlgn="base">
        <a:spcBef>
          <a:spcPct val="0"/>
        </a:spcBef>
        <a:spcAft>
          <a:spcPct val="0"/>
        </a:spcAft>
        <a:defRPr sz="6671">
          <a:solidFill>
            <a:schemeClr val="tx1"/>
          </a:solidFill>
          <a:latin typeface="Arial" charset="0"/>
        </a:defRPr>
      </a:lvl8pPr>
      <a:lvl9pPr marL="2439802" algn="l" defTabSz="866215" rtl="0" fontAlgn="base">
        <a:spcBef>
          <a:spcPct val="0"/>
        </a:spcBef>
        <a:spcAft>
          <a:spcPct val="0"/>
        </a:spcAft>
        <a:defRPr sz="6671">
          <a:solidFill>
            <a:schemeClr val="tx1"/>
          </a:solidFill>
          <a:latin typeface="Arial" charset="0"/>
        </a:defRPr>
      </a:lvl9pPr>
    </p:titleStyle>
    <p:bodyStyle>
      <a:lvl1pPr algn="l" defTabSz="866215" rtl="0" eaLnBrk="0" fontAlgn="base" hangingPunct="0">
        <a:spcBef>
          <a:spcPts val="2001"/>
        </a:spcBef>
        <a:spcAft>
          <a:spcPct val="0"/>
        </a:spcAft>
        <a:buFont typeface="Arial" charset="0"/>
        <a:defRPr sz="2800" kern="1200">
          <a:solidFill>
            <a:schemeClr val="tx1"/>
          </a:solidFill>
          <a:latin typeface="+mn-lt"/>
          <a:ea typeface="+mn-ea"/>
          <a:cs typeface="+mn-cs"/>
        </a:defRPr>
      </a:lvl1pPr>
      <a:lvl2pPr marL="1061060" indent="-455346" algn="l" defTabSz="866215" rtl="0" eaLnBrk="0" fontAlgn="base" hangingPunct="0">
        <a:lnSpc>
          <a:spcPct val="90000"/>
        </a:lnSpc>
        <a:spcBef>
          <a:spcPts val="2001"/>
        </a:spcBef>
        <a:spcAft>
          <a:spcPct val="0"/>
        </a:spcAft>
        <a:buFont typeface="Arial" charset="0"/>
        <a:buChar char="•"/>
        <a:defRPr sz="2800" kern="1200">
          <a:solidFill>
            <a:schemeClr val="tx1"/>
          </a:solidFill>
          <a:latin typeface="+mn-lt"/>
          <a:ea typeface="+mn-ea"/>
          <a:cs typeface="+mn-cs"/>
        </a:defRPr>
      </a:lvl2pPr>
      <a:lvl3pPr marL="1675247" indent="-457463" algn="l" defTabSz="866215" rtl="0" eaLnBrk="0" fontAlgn="base" hangingPunct="0">
        <a:lnSpc>
          <a:spcPct val="90000"/>
        </a:lnSpc>
        <a:spcBef>
          <a:spcPts val="1334"/>
        </a:spcBef>
        <a:spcAft>
          <a:spcPct val="0"/>
        </a:spcAft>
        <a:buFont typeface="Helvetica" charset="0"/>
        <a:buChar char="−"/>
        <a:defRPr sz="2000" kern="1200">
          <a:solidFill>
            <a:schemeClr val="tx1"/>
          </a:solidFill>
          <a:latin typeface="+mn-lt"/>
          <a:ea typeface="+mn-ea"/>
          <a:cs typeface="+mn-cs"/>
        </a:defRPr>
      </a:lvl3pPr>
      <a:lvl4pPr marL="2202599" indent="-381219" algn="l" defTabSz="866215" rtl="0" eaLnBrk="0" fontAlgn="base" hangingPunct="0">
        <a:lnSpc>
          <a:spcPct val="90000"/>
        </a:lnSpc>
        <a:spcBef>
          <a:spcPts val="1334"/>
        </a:spcBef>
        <a:spcAft>
          <a:spcPct val="0"/>
        </a:spcAft>
        <a:buFont typeface="Helvetica" charset="0"/>
        <a:buChar char="−"/>
        <a:defRPr sz="1800" kern="1200">
          <a:solidFill>
            <a:schemeClr val="tx1"/>
          </a:solidFill>
          <a:latin typeface="+mn-lt"/>
          <a:ea typeface="+mn-ea"/>
          <a:cs typeface="+mn-cs"/>
        </a:defRPr>
      </a:lvl4pPr>
      <a:lvl5pPr marL="2818904" indent="-381219" algn="l" defTabSz="866215" rtl="0" eaLnBrk="0" fontAlgn="base" hangingPunct="0">
        <a:lnSpc>
          <a:spcPct val="90000"/>
        </a:lnSpc>
        <a:spcBef>
          <a:spcPts val="1334"/>
        </a:spcBef>
        <a:spcAft>
          <a:spcPct val="0"/>
        </a:spcAft>
        <a:buFont typeface="Helvetica" charset="0"/>
        <a:buChar char="−"/>
        <a:defRPr sz="1600" kern="1200">
          <a:solidFill>
            <a:schemeClr val="tx1"/>
          </a:solidFill>
          <a:latin typeface="+mn-lt"/>
          <a:ea typeface="+mn-ea"/>
          <a:cs typeface="+mn-cs"/>
        </a:defRPr>
      </a:lvl5pPr>
      <a:lvl6pPr marL="4771430" indent="-433767" algn="l" defTabSz="867533" rtl="0" eaLnBrk="1" latinLnBrk="0" hangingPunct="1">
        <a:spcBef>
          <a:spcPct val="20000"/>
        </a:spcBef>
        <a:buFont typeface="Arial"/>
        <a:buChar char="•"/>
        <a:defRPr sz="3735" kern="1200">
          <a:solidFill>
            <a:schemeClr val="tx1"/>
          </a:solidFill>
          <a:latin typeface="+mn-lt"/>
          <a:ea typeface="+mn-ea"/>
          <a:cs typeface="+mn-cs"/>
        </a:defRPr>
      </a:lvl6pPr>
      <a:lvl7pPr marL="5638962" indent="-433767" algn="l" defTabSz="867533" rtl="0" eaLnBrk="1" latinLnBrk="0" hangingPunct="1">
        <a:spcBef>
          <a:spcPct val="20000"/>
        </a:spcBef>
        <a:buFont typeface="Arial"/>
        <a:buChar char="•"/>
        <a:defRPr sz="3735" kern="1200">
          <a:solidFill>
            <a:schemeClr val="tx1"/>
          </a:solidFill>
          <a:latin typeface="+mn-lt"/>
          <a:ea typeface="+mn-ea"/>
          <a:cs typeface="+mn-cs"/>
        </a:defRPr>
      </a:lvl7pPr>
      <a:lvl8pPr marL="6506495" indent="-433767" algn="l" defTabSz="867533" rtl="0" eaLnBrk="1" latinLnBrk="0" hangingPunct="1">
        <a:spcBef>
          <a:spcPct val="20000"/>
        </a:spcBef>
        <a:buFont typeface="Arial"/>
        <a:buChar char="•"/>
        <a:defRPr sz="3735" kern="1200">
          <a:solidFill>
            <a:schemeClr val="tx1"/>
          </a:solidFill>
          <a:latin typeface="+mn-lt"/>
          <a:ea typeface="+mn-ea"/>
          <a:cs typeface="+mn-cs"/>
        </a:defRPr>
      </a:lvl8pPr>
      <a:lvl9pPr marL="7374027" indent="-433767" algn="l" defTabSz="867533" rtl="0" eaLnBrk="1" latinLnBrk="0" hangingPunct="1">
        <a:spcBef>
          <a:spcPct val="20000"/>
        </a:spcBef>
        <a:buFont typeface="Arial"/>
        <a:buChar char="•"/>
        <a:defRPr sz="3735" kern="1200">
          <a:solidFill>
            <a:schemeClr val="tx1"/>
          </a:solidFill>
          <a:latin typeface="+mn-lt"/>
          <a:ea typeface="+mn-ea"/>
          <a:cs typeface="+mn-cs"/>
        </a:defRPr>
      </a:lvl9pPr>
    </p:bodyStyle>
    <p:otherStyle>
      <a:defPPr>
        <a:defRPr lang="nl-NL"/>
      </a:defPPr>
      <a:lvl1pPr marL="0" algn="l" defTabSz="867533" rtl="0" eaLnBrk="1" latinLnBrk="0" hangingPunct="1">
        <a:defRPr sz="3469" kern="1200">
          <a:solidFill>
            <a:schemeClr val="tx1"/>
          </a:solidFill>
          <a:latin typeface="+mn-lt"/>
          <a:ea typeface="+mn-ea"/>
          <a:cs typeface="+mn-cs"/>
        </a:defRPr>
      </a:lvl1pPr>
      <a:lvl2pPr marL="867533" algn="l" defTabSz="867533" rtl="0" eaLnBrk="1" latinLnBrk="0" hangingPunct="1">
        <a:defRPr sz="3469" kern="1200">
          <a:solidFill>
            <a:schemeClr val="tx1"/>
          </a:solidFill>
          <a:latin typeface="+mn-lt"/>
          <a:ea typeface="+mn-ea"/>
          <a:cs typeface="+mn-cs"/>
        </a:defRPr>
      </a:lvl2pPr>
      <a:lvl3pPr marL="1735065" algn="l" defTabSz="867533" rtl="0" eaLnBrk="1" latinLnBrk="0" hangingPunct="1">
        <a:defRPr sz="3469" kern="1200">
          <a:solidFill>
            <a:schemeClr val="tx1"/>
          </a:solidFill>
          <a:latin typeface="+mn-lt"/>
          <a:ea typeface="+mn-ea"/>
          <a:cs typeface="+mn-cs"/>
        </a:defRPr>
      </a:lvl3pPr>
      <a:lvl4pPr marL="2602598" algn="l" defTabSz="867533" rtl="0" eaLnBrk="1" latinLnBrk="0" hangingPunct="1">
        <a:defRPr sz="3469" kern="1200">
          <a:solidFill>
            <a:schemeClr val="tx1"/>
          </a:solidFill>
          <a:latin typeface="+mn-lt"/>
          <a:ea typeface="+mn-ea"/>
          <a:cs typeface="+mn-cs"/>
        </a:defRPr>
      </a:lvl4pPr>
      <a:lvl5pPr marL="3470130" algn="l" defTabSz="867533" rtl="0" eaLnBrk="1" latinLnBrk="0" hangingPunct="1">
        <a:defRPr sz="3469" kern="1200">
          <a:solidFill>
            <a:schemeClr val="tx1"/>
          </a:solidFill>
          <a:latin typeface="+mn-lt"/>
          <a:ea typeface="+mn-ea"/>
          <a:cs typeface="+mn-cs"/>
        </a:defRPr>
      </a:lvl5pPr>
      <a:lvl6pPr marL="4337663" algn="l" defTabSz="867533" rtl="0" eaLnBrk="1" latinLnBrk="0" hangingPunct="1">
        <a:defRPr sz="3469" kern="1200">
          <a:solidFill>
            <a:schemeClr val="tx1"/>
          </a:solidFill>
          <a:latin typeface="+mn-lt"/>
          <a:ea typeface="+mn-ea"/>
          <a:cs typeface="+mn-cs"/>
        </a:defRPr>
      </a:lvl6pPr>
      <a:lvl7pPr marL="5205195" algn="l" defTabSz="867533" rtl="0" eaLnBrk="1" latinLnBrk="0" hangingPunct="1">
        <a:defRPr sz="3469" kern="1200">
          <a:solidFill>
            <a:schemeClr val="tx1"/>
          </a:solidFill>
          <a:latin typeface="+mn-lt"/>
          <a:ea typeface="+mn-ea"/>
          <a:cs typeface="+mn-cs"/>
        </a:defRPr>
      </a:lvl7pPr>
      <a:lvl8pPr marL="6072728" algn="l" defTabSz="867533" rtl="0" eaLnBrk="1" latinLnBrk="0" hangingPunct="1">
        <a:defRPr sz="3469" kern="1200">
          <a:solidFill>
            <a:schemeClr val="tx1"/>
          </a:solidFill>
          <a:latin typeface="+mn-lt"/>
          <a:ea typeface="+mn-ea"/>
          <a:cs typeface="+mn-cs"/>
        </a:defRPr>
      </a:lvl8pPr>
      <a:lvl9pPr marL="6940260" algn="l" defTabSz="867533" rtl="0" eaLnBrk="1" latinLnBrk="0" hangingPunct="1">
        <a:defRPr sz="3469"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jdelijke aanduiding voor titel 1"/>
          <p:cNvSpPr>
            <a:spLocks noGrp="1"/>
          </p:cNvSpPr>
          <p:nvPr>
            <p:ph type="title"/>
          </p:nvPr>
        </p:nvSpPr>
        <p:spPr bwMode="auto">
          <a:xfrm>
            <a:off x="1200884" y="720725"/>
            <a:ext cx="14889249"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36000" tIns="36000" rIns="36000" bIns="36000" numCol="1" anchor="t" anchorCtr="0" compatLnSpc="1">
            <a:prstTxWarp prst="textNoShape">
              <a:avLst/>
            </a:prstTxWarp>
          </a:bodyPr>
          <a:lstStyle/>
          <a:p>
            <a:pPr lvl="0"/>
            <a:r>
              <a:rPr lang="nl-NL" altLang="nl-NL"/>
              <a:t>Titelstijl van model bewerken</a:t>
            </a:r>
          </a:p>
        </p:txBody>
      </p:sp>
      <p:sp>
        <p:nvSpPr>
          <p:cNvPr id="1027" name="Tijdelijke aanduiding voor tekst 2"/>
          <p:cNvSpPr>
            <a:spLocks noGrp="1"/>
          </p:cNvSpPr>
          <p:nvPr>
            <p:ph type="body" idx="1"/>
          </p:nvPr>
        </p:nvSpPr>
        <p:spPr bwMode="auto">
          <a:xfrm>
            <a:off x="1200884" y="1800224"/>
            <a:ext cx="14889249" cy="702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36000" tIns="36000" rIns="36000" bIns="36000" numCol="1" anchor="t" anchorCtr="0" compatLnSpc="1">
            <a:prstTxWarp prst="textNoShape">
              <a:avLst/>
            </a:prstTxWarp>
          </a:bodyPr>
          <a:lstStyle/>
          <a:p>
            <a:pPr lvl="0"/>
            <a:r>
              <a:rPr lang="nl-NL" altLang="nl-NL"/>
              <a:t>Klik om de tekststijl van het model te bewerken</a:t>
            </a:r>
          </a:p>
          <a:p>
            <a:pPr lvl="1"/>
            <a:r>
              <a:rPr lang="nl-NL" altLang="nl-NL"/>
              <a:t>Tweede niveau</a:t>
            </a:r>
          </a:p>
          <a:p>
            <a:pPr lvl="2"/>
            <a:r>
              <a:rPr lang="nl-NL" altLang="nl-NL"/>
              <a:t>Derde niveau</a:t>
            </a:r>
          </a:p>
          <a:p>
            <a:pPr lvl="3"/>
            <a:r>
              <a:rPr lang="nl-NL" altLang="nl-NL"/>
              <a:t>Vierde niveau</a:t>
            </a:r>
          </a:p>
          <a:p>
            <a:pPr lvl="4"/>
            <a:r>
              <a:rPr lang="nl-NL" altLang="nl-NL"/>
              <a:t>Vijfde niveau</a:t>
            </a:r>
          </a:p>
        </p:txBody>
      </p:sp>
      <p:sp>
        <p:nvSpPr>
          <p:cNvPr id="6" name="Tijdelijke aanduiding voor dianummer 5"/>
          <p:cNvSpPr>
            <a:spLocks noGrp="1"/>
          </p:cNvSpPr>
          <p:nvPr>
            <p:ph type="sldNum" sz="quarter" idx="4"/>
          </p:nvPr>
        </p:nvSpPr>
        <p:spPr>
          <a:xfrm>
            <a:off x="5398072" y="9172347"/>
            <a:ext cx="836593" cy="519112"/>
          </a:xfrm>
          <a:prstGeom prst="rect">
            <a:avLst/>
          </a:prstGeom>
        </p:spPr>
        <p:txBody>
          <a:bodyPr vert="horz" wrap="square" lIns="0" tIns="0" rIns="0" bIns="0" numCol="1" anchor="ctr" anchorCtr="0" compatLnSpc="1">
            <a:prstTxWarp prst="textNoShape">
              <a:avLst/>
            </a:prstTxWarp>
          </a:bodyPr>
          <a:lstStyle>
            <a:lvl1pPr eaLnBrk="1" hangingPunct="1">
              <a:defRPr sz="1400">
                <a:solidFill>
                  <a:schemeClr val="tx1"/>
                </a:solidFill>
                <a:latin typeface="+mn-lt"/>
              </a:defRPr>
            </a:lvl1pPr>
          </a:lstStyle>
          <a:p>
            <a:fld id="{132E2AD1-83D9-DF41-A9AF-2F9595B23F20}" type="slidenum">
              <a:rPr lang="nl-NL" altLang="nl-NL" smtClean="0"/>
              <a:pPr/>
              <a:t>‹#›</a:t>
            </a:fld>
            <a:endParaRPr lang="nl-NL" altLang="nl-NL"/>
          </a:p>
        </p:txBody>
      </p:sp>
      <p:sp>
        <p:nvSpPr>
          <p:cNvPr id="9" name="Tijdelijke aanduiding voor voettekst 4"/>
          <p:cNvSpPr>
            <a:spLocks noGrp="1"/>
          </p:cNvSpPr>
          <p:nvPr>
            <p:ph type="ftr" sz="quarter" idx="3"/>
          </p:nvPr>
        </p:nvSpPr>
        <p:spPr>
          <a:xfrm>
            <a:off x="6353269" y="9172347"/>
            <a:ext cx="3376460" cy="519112"/>
          </a:xfrm>
          <a:prstGeom prst="rect">
            <a:avLst/>
          </a:prstGeom>
        </p:spPr>
        <p:txBody>
          <a:bodyPr vert="horz" lIns="0" tIns="0" rIns="0" bIns="0" rtlCol="0" anchor="ctr"/>
          <a:lstStyle>
            <a:lvl1pPr algn="l" defTabSz="867533" eaLnBrk="1" fontAlgn="auto" hangingPunct="1">
              <a:spcBef>
                <a:spcPts val="0"/>
              </a:spcBef>
              <a:spcAft>
                <a:spcPts val="0"/>
              </a:spcAft>
              <a:defRPr sz="1400">
                <a:solidFill>
                  <a:schemeClr val="tx1"/>
                </a:solidFill>
                <a:latin typeface="+mn-lt"/>
                <a:ea typeface="+mn-ea"/>
                <a:cs typeface="+mn-cs"/>
              </a:defRPr>
            </a:lvl1pPr>
          </a:lstStyle>
          <a:p>
            <a:pPr>
              <a:defRPr/>
            </a:pPr>
            <a:endParaRPr lang="nl-NL"/>
          </a:p>
        </p:txBody>
      </p:sp>
      <p:sp>
        <p:nvSpPr>
          <p:cNvPr id="8" name="Tijdelijke aanduiding voor datum 3"/>
          <p:cNvSpPr>
            <a:spLocks noGrp="1"/>
          </p:cNvSpPr>
          <p:nvPr>
            <p:ph type="dt" sz="half" idx="2"/>
          </p:nvPr>
        </p:nvSpPr>
        <p:spPr>
          <a:xfrm>
            <a:off x="9846006" y="9172347"/>
            <a:ext cx="1230535" cy="519112"/>
          </a:xfrm>
          <a:prstGeom prst="rect">
            <a:avLst/>
          </a:prstGeom>
        </p:spPr>
        <p:txBody>
          <a:bodyPr vert="horz" wrap="square" lIns="0" tIns="0" rIns="0" bIns="0" numCol="1" anchor="ctr" anchorCtr="0" compatLnSpc="1">
            <a:prstTxWarp prst="textNoShape">
              <a:avLst/>
            </a:prstTxWarp>
          </a:bodyPr>
          <a:lstStyle>
            <a:lvl1pPr eaLnBrk="1" hangingPunct="1">
              <a:defRPr sz="1400" b="0">
                <a:solidFill>
                  <a:schemeClr val="tx1"/>
                </a:solidFill>
                <a:latin typeface="Calibri" charset="0"/>
              </a:defRPr>
            </a:lvl1pPr>
          </a:lstStyle>
          <a:p>
            <a:fld id="{A7DBC5A8-7B7F-4759-BD4F-2D78FBF6BA99}" type="datetime1">
              <a:rPr lang="nl-NL" altLang="nl-NL" smtClean="0"/>
              <a:t>18-6-2024</a:t>
            </a:fld>
            <a:endParaRPr lang="nl-NL" altLang="nl-NL"/>
          </a:p>
        </p:txBody>
      </p:sp>
    </p:spTree>
    <p:extLst>
      <p:ext uri="{BB962C8B-B14F-4D97-AF65-F5344CB8AC3E}">
        <p14:creationId xmlns:p14="http://schemas.microsoft.com/office/powerpoint/2010/main" val="1295050036"/>
      </p:ext>
    </p:extLst>
  </p:cSld>
  <p:clrMap bg1="lt1" tx1="dk1" bg2="lt2" tx2="dk2" accent1="accent1" accent2="accent2" accent3="accent3" accent4="accent4" accent5="accent5" accent6="accent6" hlink="hlink" folHlink="folHlink"/>
  <p:sldLayoutIdLst>
    <p:sldLayoutId id="2147483735" r:id="rId1"/>
  </p:sldLayoutIdLst>
  <p:transition spd="med">
    <p:fade/>
  </p:transition>
  <p:hf hdr="0" ftr="0" dt="0"/>
  <p:txStyles>
    <p:titleStyle>
      <a:lvl1pPr algn="l" defTabSz="866215" rtl="0" eaLnBrk="1" fontAlgn="base" hangingPunct="1">
        <a:spcBef>
          <a:spcPct val="0"/>
        </a:spcBef>
        <a:spcAft>
          <a:spcPct val="0"/>
        </a:spcAft>
        <a:defRPr sz="3200" b="1" kern="1200">
          <a:solidFill>
            <a:srgbClr val="BE2E1A"/>
          </a:solidFill>
          <a:latin typeface="+mj-lt"/>
          <a:ea typeface="+mj-ea"/>
          <a:cs typeface="+mj-cs"/>
        </a:defRPr>
      </a:lvl1pPr>
      <a:lvl2pPr algn="l" defTabSz="866215" rtl="0" eaLnBrk="1" fontAlgn="base" hangingPunct="1">
        <a:spcBef>
          <a:spcPct val="0"/>
        </a:spcBef>
        <a:spcAft>
          <a:spcPct val="0"/>
        </a:spcAft>
        <a:defRPr sz="4269" b="1">
          <a:solidFill>
            <a:srgbClr val="BE2E1A"/>
          </a:solidFill>
          <a:latin typeface="Calibri" charset="0"/>
        </a:defRPr>
      </a:lvl2pPr>
      <a:lvl3pPr algn="l" defTabSz="866215" rtl="0" eaLnBrk="1" fontAlgn="base" hangingPunct="1">
        <a:spcBef>
          <a:spcPct val="0"/>
        </a:spcBef>
        <a:spcAft>
          <a:spcPct val="0"/>
        </a:spcAft>
        <a:defRPr sz="4269" b="1">
          <a:solidFill>
            <a:srgbClr val="BE2E1A"/>
          </a:solidFill>
          <a:latin typeface="Calibri" charset="0"/>
        </a:defRPr>
      </a:lvl3pPr>
      <a:lvl4pPr algn="l" defTabSz="866215" rtl="0" eaLnBrk="1" fontAlgn="base" hangingPunct="1">
        <a:spcBef>
          <a:spcPct val="0"/>
        </a:spcBef>
        <a:spcAft>
          <a:spcPct val="0"/>
        </a:spcAft>
        <a:defRPr sz="4269" b="1">
          <a:solidFill>
            <a:srgbClr val="BE2E1A"/>
          </a:solidFill>
          <a:latin typeface="Calibri" charset="0"/>
        </a:defRPr>
      </a:lvl4pPr>
      <a:lvl5pPr algn="l" defTabSz="866215" rtl="0" eaLnBrk="1" fontAlgn="base" hangingPunct="1">
        <a:spcBef>
          <a:spcPct val="0"/>
        </a:spcBef>
        <a:spcAft>
          <a:spcPct val="0"/>
        </a:spcAft>
        <a:defRPr sz="4269" b="1">
          <a:solidFill>
            <a:srgbClr val="BE2E1A"/>
          </a:solidFill>
          <a:latin typeface="Calibri" charset="0"/>
        </a:defRPr>
      </a:lvl5pPr>
      <a:lvl6pPr marL="609951" algn="l" defTabSz="866215" rtl="0" eaLnBrk="1" fontAlgn="base" hangingPunct="1">
        <a:spcBef>
          <a:spcPct val="0"/>
        </a:spcBef>
        <a:spcAft>
          <a:spcPct val="0"/>
        </a:spcAft>
        <a:defRPr sz="4002" b="1">
          <a:solidFill>
            <a:srgbClr val="BE2E1A"/>
          </a:solidFill>
          <a:latin typeface="Arial" charset="0"/>
        </a:defRPr>
      </a:lvl6pPr>
      <a:lvl7pPr marL="1219901" algn="l" defTabSz="866215" rtl="0" eaLnBrk="1" fontAlgn="base" hangingPunct="1">
        <a:spcBef>
          <a:spcPct val="0"/>
        </a:spcBef>
        <a:spcAft>
          <a:spcPct val="0"/>
        </a:spcAft>
        <a:defRPr sz="4002" b="1">
          <a:solidFill>
            <a:srgbClr val="BE2E1A"/>
          </a:solidFill>
          <a:latin typeface="Arial" charset="0"/>
        </a:defRPr>
      </a:lvl7pPr>
      <a:lvl8pPr marL="1829852" algn="l" defTabSz="866215" rtl="0" eaLnBrk="1" fontAlgn="base" hangingPunct="1">
        <a:spcBef>
          <a:spcPct val="0"/>
        </a:spcBef>
        <a:spcAft>
          <a:spcPct val="0"/>
        </a:spcAft>
        <a:defRPr sz="4002" b="1">
          <a:solidFill>
            <a:srgbClr val="BE2E1A"/>
          </a:solidFill>
          <a:latin typeface="Arial" charset="0"/>
        </a:defRPr>
      </a:lvl8pPr>
      <a:lvl9pPr marL="2439802" algn="l" defTabSz="866215" rtl="0" eaLnBrk="1" fontAlgn="base" hangingPunct="1">
        <a:spcBef>
          <a:spcPct val="0"/>
        </a:spcBef>
        <a:spcAft>
          <a:spcPct val="0"/>
        </a:spcAft>
        <a:defRPr sz="4002" b="1">
          <a:solidFill>
            <a:srgbClr val="BE2E1A"/>
          </a:solidFill>
          <a:latin typeface="Arial" charset="0"/>
        </a:defRPr>
      </a:lvl9pPr>
    </p:titleStyle>
    <p:bodyStyle>
      <a:lvl1pPr marL="609951" indent="-609951" algn="l" defTabSz="866215" rtl="0" eaLnBrk="1" fontAlgn="base" hangingPunct="1">
        <a:lnSpc>
          <a:spcPct val="100000"/>
        </a:lnSpc>
        <a:spcBef>
          <a:spcPts val="2001"/>
        </a:spcBef>
        <a:spcAft>
          <a:spcPct val="0"/>
        </a:spcAft>
        <a:buFont typeface="Arial" charset="0"/>
        <a:buChar char="•"/>
        <a:defRPr sz="2800" kern="1200">
          <a:solidFill>
            <a:schemeClr val="tx1"/>
          </a:solidFill>
          <a:latin typeface="+mn-lt"/>
          <a:ea typeface="+mn-ea"/>
          <a:cs typeface="+mn-cs"/>
        </a:defRPr>
      </a:lvl1pPr>
      <a:lvl2pPr marL="1061060" indent="-457463" algn="l" defTabSz="866215" rtl="0" eaLnBrk="1" fontAlgn="base" hangingPunct="1">
        <a:lnSpc>
          <a:spcPct val="90000"/>
        </a:lnSpc>
        <a:spcBef>
          <a:spcPts val="2001"/>
        </a:spcBef>
        <a:spcAft>
          <a:spcPct val="0"/>
        </a:spcAft>
        <a:buFont typeface="Arial" charset="0"/>
        <a:buChar char="•"/>
        <a:defRPr sz="2800" kern="1200">
          <a:solidFill>
            <a:schemeClr val="tx1"/>
          </a:solidFill>
          <a:latin typeface="+mn-lt"/>
          <a:ea typeface="+mn-ea"/>
          <a:cs typeface="+mn-cs"/>
        </a:defRPr>
      </a:lvl2pPr>
      <a:lvl3pPr marL="1677364" indent="-457463" algn="l" defTabSz="866215" rtl="0" eaLnBrk="1" fontAlgn="base" hangingPunct="1">
        <a:lnSpc>
          <a:spcPct val="90000"/>
        </a:lnSpc>
        <a:spcBef>
          <a:spcPts val="1334"/>
        </a:spcBef>
        <a:spcAft>
          <a:spcPct val="0"/>
        </a:spcAft>
        <a:buFont typeface="Helvetica" charset="0"/>
        <a:buChar char="−"/>
        <a:defRPr sz="2000" kern="1200">
          <a:solidFill>
            <a:schemeClr val="tx1"/>
          </a:solidFill>
          <a:latin typeface="+mn-lt"/>
          <a:ea typeface="+mn-ea"/>
          <a:cs typeface="+mn-cs"/>
        </a:defRPr>
      </a:lvl3pPr>
      <a:lvl4pPr marL="2204718" indent="-381219" algn="l" defTabSz="866215" rtl="0" eaLnBrk="1" fontAlgn="base" hangingPunct="1">
        <a:lnSpc>
          <a:spcPct val="90000"/>
        </a:lnSpc>
        <a:spcBef>
          <a:spcPts val="1334"/>
        </a:spcBef>
        <a:spcAft>
          <a:spcPct val="0"/>
        </a:spcAft>
        <a:buFont typeface="Helvetica" charset="0"/>
        <a:buChar char="−"/>
        <a:defRPr sz="1800" kern="1200">
          <a:solidFill>
            <a:schemeClr val="tx1"/>
          </a:solidFill>
          <a:latin typeface="+mn-lt"/>
          <a:ea typeface="+mn-ea"/>
          <a:cs typeface="+mn-cs"/>
        </a:defRPr>
      </a:lvl4pPr>
      <a:lvl5pPr marL="2821021" indent="-381219" algn="l" defTabSz="866215" rtl="0" eaLnBrk="1" fontAlgn="base" hangingPunct="1">
        <a:lnSpc>
          <a:spcPct val="90000"/>
        </a:lnSpc>
        <a:spcBef>
          <a:spcPts val="1334"/>
        </a:spcBef>
        <a:spcAft>
          <a:spcPct val="0"/>
        </a:spcAft>
        <a:buFont typeface="Helvetica" charset="0"/>
        <a:buChar char="−"/>
        <a:defRPr sz="1600" kern="1200">
          <a:solidFill>
            <a:schemeClr val="tx1"/>
          </a:solidFill>
          <a:latin typeface="+mn-lt"/>
          <a:ea typeface="+mn-ea"/>
          <a:cs typeface="+mn-cs"/>
        </a:defRPr>
      </a:lvl5pPr>
      <a:lvl6pPr marL="4771430" indent="-433767" algn="l" defTabSz="867533" rtl="0" eaLnBrk="1" latinLnBrk="0" hangingPunct="1">
        <a:spcBef>
          <a:spcPct val="20000"/>
        </a:spcBef>
        <a:buFont typeface="Arial"/>
        <a:buChar char="•"/>
        <a:defRPr sz="3735" kern="1200">
          <a:solidFill>
            <a:schemeClr val="tx1"/>
          </a:solidFill>
          <a:latin typeface="+mn-lt"/>
          <a:ea typeface="+mn-ea"/>
          <a:cs typeface="+mn-cs"/>
        </a:defRPr>
      </a:lvl6pPr>
      <a:lvl7pPr marL="5638962" indent="-433767" algn="l" defTabSz="867533" rtl="0" eaLnBrk="1" latinLnBrk="0" hangingPunct="1">
        <a:spcBef>
          <a:spcPct val="20000"/>
        </a:spcBef>
        <a:buFont typeface="Arial"/>
        <a:buChar char="•"/>
        <a:defRPr sz="3735" kern="1200">
          <a:solidFill>
            <a:schemeClr val="tx1"/>
          </a:solidFill>
          <a:latin typeface="+mn-lt"/>
          <a:ea typeface="+mn-ea"/>
          <a:cs typeface="+mn-cs"/>
        </a:defRPr>
      </a:lvl7pPr>
      <a:lvl8pPr marL="6506495" indent="-433767" algn="l" defTabSz="867533" rtl="0" eaLnBrk="1" latinLnBrk="0" hangingPunct="1">
        <a:spcBef>
          <a:spcPct val="20000"/>
        </a:spcBef>
        <a:buFont typeface="Arial"/>
        <a:buChar char="•"/>
        <a:defRPr sz="3735" kern="1200">
          <a:solidFill>
            <a:schemeClr val="tx1"/>
          </a:solidFill>
          <a:latin typeface="+mn-lt"/>
          <a:ea typeface="+mn-ea"/>
          <a:cs typeface="+mn-cs"/>
        </a:defRPr>
      </a:lvl8pPr>
      <a:lvl9pPr marL="7374027" indent="-433767" algn="l" defTabSz="867533" rtl="0" eaLnBrk="1" latinLnBrk="0" hangingPunct="1">
        <a:spcBef>
          <a:spcPct val="20000"/>
        </a:spcBef>
        <a:buFont typeface="Arial"/>
        <a:buChar char="•"/>
        <a:defRPr sz="3735" kern="1200">
          <a:solidFill>
            <a:schemeClr val="tx1"/>
          </a:solidFill>
          <a:latin typeface="+mn-lt"/>
          <a:ea typeface="+mn-ea"/>
          <a:cs typeface="+mn-cs"/>
        </a:defRPr>
      </a:lvl9pPr>
    </p:bodyStyle>
    <p:otherStyle>
      <a:defPPr>
        <a:defRPr lang="nl-NL"/>
      </a:defPPr>
      <a:lvl1pPr marL="0" algn="l" defTabSz="867533" rtl="0" eaLnBrk="1" latinLnBrk="0" hangingPunct="1">
        <a:defRPr sz="3469" kern="1200">
          <a:solidFill>
            <a:schemeClr val="tx1"/>
          </a:solidFill>
          <a:latin typeface="+mn-lt"/>
          <a:ea typeface="+mn-ea"/>
          <a:cs typeface="+mn-cs"/>
        </a:defRPr>
      </a:lvl1pPr>
      <a:lvl2pPr marL="867533" algn="l" defTabSz="867533" rtl="0" eaLnBrk="1" latinLnBrk="0" hangingPunct="1">
        <a:defRPr sz="3469" kern="1200">
          <a:solidFill>
            <a:schemeClr val="tx1"/>
          </a:solidFill>
          <a:latin typeface="+mn-lt"/>
          <a:ea typeface="+mn-ea"/>
          <a:cs typeface="+mn-cs"/>
        </a:defRPr>
      </a:lvl2pPr>
      <a:lvl3pPr marL="1735065" algn="l" defTabSz="867533" rtl="0" eaLnBrk="1" latinLnBrk="0" hangingPunct="1">
        <a:defRPr sz="3469" kern="1200">
          <a:solidFill>
            <a:schemeClr val="tx1"/>
          </a:solidFill>
          <a:latin typeface="+mn-lt"/>
          <a:ea typeface="+mn-ea"/>
          <a:cs typeface="+mn-cs"/>
        </a:defRPr>
      </a:lvl3pPr>
      <a:lvl4pPr marL="2602598" algn="l" defTabSz="867533" rtl="0" eaLnBrk="1" latinLnBrk="0" hangingPunct="1">
        <a:defRPr sz="3469" kern="1200">
          <a:solidFill>
            <a:schemeClr val="tx1"/>
          </a:solidFill>
          <a:latin typeface="+mn-lt"/>
          <a:ea typeface="+mn-ea"/>
          <a:cs typeface="+mn-cs"/>
        </a:defRPr>
      </a:lvl4pPr>
      <a:lvl5pPr marL="3470130" algn="l" defTabSz="867533" rtl="0" eaLnBrk="1" latinLnBrk="0" hangingPunct="1">
        <a:defRPr sz="3469" kern="1200">
          <a:solidFill>
            <a:schemeClr val="tx1"/>
          </a:solidFill>
          <a:latin typeface="+mn-lt"/>
          <a:ea typeface="+mn-ea"/>
          <a:cs typeface="+mn-cs"/>
        </a:defRPr>
      </a:lvl5pPr>
      <a:lvl6pPr marL="4337663" algn="l" defTabSz="867533" rtl="0" eaLnBrk="1" latinLnBrk="0" hangingPunct="1">
        <a:defRPr sz="3469" kern="1200">
          <a:solidFill>
            <a:schemeClr val="tx1"/>
          </a:solidFill>
          <a:latin typeface="+mn-lt"/>
          <a:ea typeface="+mn-ea"/>
          <a:cs typeface="+mn-cs"/>
        </a:defRPr>
      </a:lvl6pPr>
      <a:lvl7pPr marL="5205195" algn="l" defTabSz="867533" rtl="0" eaLnBrk="1" latinLnBrk="0" hangingPunct="1">
        <a:defRPr sz="3469" kern="1200">
          <a:solidFill>
            <a:schemeClr val="tx1"/>
          </a:solidFill>
          <a:latin typeface="+mn-lt"/>
          <a:ea typeface="+mn-ea"/>
          <a:cs typeface="+mn-cs"/>
        </a:defRPr>
      </a:lvl7pPr>
      <a:lvl8pPr marL="6072728" algn="l" defTabSz="867533" rtl="0" eaLnBrk="1" latinLnBrk="0" hangingPunct="1">
        <a:defRPr sz="3469" kern="1200">
          <a:solidFill>
            <a:schemeClr val="tx1"/>
          </a:solidFill>
          <a:latin typeface="+mn-lt"/>
          <a:ea typeface="+mn-ea"/>
          <a:cs typeface="+mn-cs"/>
        </a:defRPr>
      </a:lvl8pPr>
      <a:lvl9pPr marL="6940260" algn="l" defTabSz="867533" rtl="0" eaLnBrk="1" latinLnBrk="0" hangingPunct="1">
        <a:defRPr sz="3469"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3">
            <a:lum/>
          </a:blip>
          <a:srcRect/>
          <a:stretch>
            <a:fillRect/>
          </a:stretch>
        </a:blipFill>
        <a:effectLst/>
      </p:bgPr>
    </p:bg>
    <p:spTree>
      <p:nvGrpSpPr>
        <p:cNvPr id="1" name=""/>
        <p:cNvGrpSpPr/>
        <p:nvPr/>
      </p:nvGrpSpPr>
      <p:grpSpPr>
        <a:xfrm>
          <a:off x="0" y="0"/>
          <a:ext cx="0" cy="0"/>
          <a:chOff x="0" y="0"/>
          <a:chExt cx="0" cy="0"/>
        </a:xfrm>
      </p:grpSpPr>
      <p:sp>
        <p:nvSpPr>
          <p:cNvPr id="8194" name="Tijdelijke aanduiding voor titel 1"/>
          <p:cNvSpPr>
            <a:spLocks noGrp="1"/>
          </p:cNvSpPr>
          <p:nvPr>
            <p:ph type="title"/>
          </p:nvPr>
        </p:nvSpPr>
        <p:spPr bwMode="auto">
          <a:xfrm>
            <a:off x="1200884" y="720725"/>
            <a:ext cx="14889249"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36000" tIns="36000" rIns="36000" bIns="36000" numCol="1" anchor="t" anchorCtr="0" compatLnSpc="1">
            <a:prstTxWarp prst="textNoShape">
              <a:avLst/>
            </a:prstTxWarp>
          </a:bodyPr>
          <a:lstStyle/>
          <a:p>
            <a:pPr lvl="0"/>
            <a:r>
              <a:rPr lang="nl-NL" altLang="nl-NL"/>
              <a:t>Titelstijl van model bewerken</a:t>
            </a:r>
          </a:p>
        </p:txBody>
      </p:sp>
      <p:sp>
        <p:nvSpPr>
          <p:cNvPr id="8195" name="Tijdelijke aanduiding voor tekst 2"/>
          <p:cNvSpPr>
            <a:spLocks noGrp="1"/>
          </p:cNvSpPr>
          <p:nvPr>
            <p:ph type="body" idx="1"/>
          </p:nvPr>
        </p:nvSpPr>
        <p:spPr bwMode="auto">
          <a:xfrm>
            <a:off x="1200884" y="2157414"/>
            <a:ext cx="14889249" cy="576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36000" tIns="36000" rIns="36000" bIns="36000" numCol="1" anchor="t" anchorCtr="0" compatLnSpc="1">
            <a:prstTxWarp prst="textNoShape">
              <a:avLst/>
            </a:prstTxWarp>
          </a:bodyPr>
          <a:lstStyle/>
          <a:p>
            <a:pPr lvl="0"/>
            <a:r>
              <a:rPr lang="nl-NL" altLang="nl-NL"/>
              <a:t>Klik om de tekststijl van het model te bewerken</a:t>
            </a:r>
          </a:p>
          <a:p>
            <a:pPr lvl="1"/>
            <a:r>
              <a:rPr lang="nl-NL" altLang="nl-NL"/>
              <a:t>Tweede niveau</a:t>
            </a:r>
          </a:p>
          <a:p>
            <a:pPr lvl="2"/>
            <a:r>
              <a:rPr lang="nl-NL" altLang="nl-NL"/>
              <a:t>Derde niveau</a:t>
            </a:r>
          </a:p>
          <a:p>
            <a:pPr lvl="3"/>
            <a:r>
              <a:rPr lang="nl-NL" altLang="nl-NL"/>
              <a:t>Vierde niveau</a:t>
            </a:r>
          </a:p>
          <a:p>
            <a:pPr lvl="4"/>
            <a:r>
              <a:rPr lang="nl-NL" altLang="nl-NL"/>
              <a:t>Vijfde niveau</a:t>
            </a:r>
          </a:p>
        </p:txBody>
      </p:sp>
      <p:sp>
        <p:nvSpPr>
          <p:cNvPr id="7" name="Tijdelijke aanduiding voor dianummer 5"/>
          <p:cNvSpPr>
            <a:spLocks noGrp="1"/>
          </p:cNvSpPr>
          <p:nvPr>
            <p:ph type="sldNum" sz="quarter" idx="4"/>
          </p:nvPr>
        </p:nvSpPr>
        <p:spPr>
          <a:xfrm>
            <a:off x="5398072" y="9172347"/>
            <a:ext cx="836593" cy="519112"/>
          </a:xfrm>
          <a:prstGeom prst="rect">
            <a:avLst/>
          </a:prstGeom>
        </p:spPr>
        <p:txBody>
          <a:bodyPr vert="horz" wrap="square" lIns="0" tIns="0" rIns="0" bIns="0" numCol="1" anchor="ctr" anchorCtr="0" compatLnSpc="1">
            <a:prstTxWarp prst="textNoShape">
              <a:avLst/>
            </a:prstTxWarp>
          </a:bodyPr>
          <a:lstStyle>
            <a:lvl1pPr eaLnBrk="1" hangingPunct="1">
              <a:defRPr sz="1400" b="0" i="0">
                <a:solidFill>
                  <a:schemeClr val="bg1"/>
                </a:solidFill>
                <a:latin typeface="Calibri" charset="0"/>
                <a:ea typeface="Calibri" charset="0"/>
                <a:cs typeface="Calibri" charset="0"/>
              </a:defRPr>
            </a:lvl1pPr>
          </a:lstStyle>
          <a:p>
            <a:fld id="{132E2AD1-83D9-DF41-A9AF-2F9595B23F20}" type="slidenum">
              <a:rPr lang="nl-NL" altLang="nl-NL" smtClean="0"/>
              <a:pPr/>
              <a:t>‹#›</a:t>
            </a:fld>
            <a:endParaRPr lang="nl-NL" altLang="nl-NL"/>
          </a:p>
        </p:txBody>
      </p:sp>
      <p:sp>
        <p:nvSpPr>
          <p:cNvPr id="8" name="Tijdelijke aanduiding voor voettekst 4"/>
          <p:cNvSpPr>
            <a:spLocks noGrp="1"/>
          </p:cNvSpPr>
          <p:nvPr>
            <p:ph type="ftr" sz="quarter" idx="3"/>
          </p:nvPr>
        </p:nvSpPr>
        <p:spPr>
          <a:xfrm>
            <a:off x="6353269" y="9172347"/>
            <a:ext cx="3376460" cy="519112"/>
          </a:xfrm>
          <a:prstGeom prst="rect">
            <a:avLst/>
          </a:prstGeom>
        </p:spPr>
        <p:txBody>
          <a:bodyPr vert="horz" lIns="0" tIns="0" rIns="0" bIns="0" rtlCol="0" anchor="ctr"/>
          <a:lstStyle>
            <a:lvl1pPr algn="l" defTabSz="867533" eaLnBrk="1" fontAlgn="auto" hangingPunct="1">
              <a:spcBef>
                <a:spcPts val="0"/>
              </a:spcBef>
              <a:spcAft>
                <a:spcPts val="0"/>
              </a:spcAft>
              <a:defRPr sz="1400">
                <a:solidFill>
                  <a:schemeClr val="bg1"/>
                </a:solidFill>
                <a:latin typeface="+mn-lt"/>
                <a:ea typeface="+mn-ea"/>
                <a:cs typeface="+mn-cs"/>
              </a:defRPr>
            </a:lvl1pPr>
          </a:lstStyle>
          <a:p>
            <a:pPr>
              <a:defRPr/>
            </a:pPr>
            <a:endParaRPr lang="nl-NL"/>
          </a:p>
        </p:txBody>
      </p:sp>
      <p:sp>
        <p:nvSpPr>
          <p:cNvPr id="9" name="Tijdelijke aanduiding voor datum 3"/>
          <p:cNvSpPr>
            <a:spLocks noGrp="1"/>
          </p:cNvSpPr>
          <p:nvPr>
            <p:ph type="dt" sz="half" idx="2"/>
          </p:nvPr>
        </p:nvSpPr>
        <p:spPr>
          <a:xfrm>
            <a:off x="9846006" y="9172347"/>
            <a:ext cx="1230535" cy="519112"/>
          </a:xfrm>
          <a:prstGeom prst="rect">
            <a:avLst/>
          </a:prstGeom>
        </p:spPr>
        <p:txBody>
          <a:bodyPr vert="horz" wrap="square" lIns="0" tIns="0" rIns="0" bIns="0" numCol="1" anchor="ctr" anchorCtr="0" compatLnSpc="1">
            <a:prstTxWarp prst="textNoShape">
              <a:avLst/>
            </a:prstTxWarp>
          </a:bodyPr>
          <a:lstStyle>
            <a:lvl1pPr eaLnBrk="1" hangingPunct="1">
              <a:defRPr sz="1400" b="0">
                <a:solidFill>
                  <a:schemeClr val="bg1"/>
                </a:solidFill>
                <a:latin typeface="Calibri" charset="0"/>
              </a:defRPr>
            </a:lvl1pPr>
          </a:lstStyle>
          <a:p>
            <a:fld id="{F3DD708A-1B01-4927-A5EB-4D3888287EA6}" type="datetime1">
              <a:rPr lang="nl-NL" altLang="nl-NL" smtClean="0"/>
              <a:t>18-6-2024</a:t>
            </a:fld>
            <a:endParaRPr lang="nl-NL" altLang="nl-NL"/>
          </a:p>
        </p:txBody>
      </p:sp>
    </p:spTree>
    <p:extLst>
      <p:ext uri="{BB962C8B-B14F-4D97-AF65-F5344CB8AC3E}">
        <p14:creationId xmlns:p14="http://schemas.microsoft.com/office/powerpoint/2010/main" val="611259404"/>
      </p:ext>
    </p:extLst>
  </p:cSld>
  <p:clrMap bg1="lt1" tx1="dk1" bg2="lt2" tx2="dk2" accent1="accent1" accent2="accent2" accent3="accent3" accent4="accent4" accent5="accent5" accent6="accent6" hlink="hlink" folHlink="folHlink"/>
  <p:sldLayoutIdLst>
    <p:sldLayoutId id="2147483737" r:id="rId1"/>
  </p:sldLayoutIdLst>
  <p:transition spd="med">
    <p:fade/>
  </p:transition>
  <p:hf hdr="0" ftr="0" dt="0"/>
  <p:txStyles>
    <p:titleStyle>
      <a:lvl1pPr algn="l" defTabSz="866215" rtl="0" eaLnBrk="0" fontAlgn="base" hangingPunct="0">
        <a:spcBef>
          <a:spcPct val="0"/>
        </a:spcBef>
        <a:spcAft>
          <a:spcPct val="0"/>
        </a:spcAft>
        <a:defRPr sz="5000" kern="1200">
          <a:solidFill>
            <a:schemeClr val="tx1"/>
          </a:solidFill>
          <a:latin typeface="+mj-lt"/>
          <a:ea typeface="+mj-ea"/>
          <a:cs typeface="+mj-cs"/>
        </a:defRPr>
      </a:lvl1pPr>
      <a:lvl2pPr algn="ctr" defTabSz="866215" rtl="0" eaLnBrk="0" fontAlgn="base" hangingPunct="0">
        <a:spcBef>
          <a:spcPct val="0"/>
        </a:spcBef>
        <a:spcAft>
          <a:spcPct val="0"/>
        </a:spcAft>
        <a:defRPr sz="6671">
          <a:solidFill>
            <a:schemeClr val="bg1"/>
          </a:solidFill>
          <a:latin typeface="Calibri" charset="0"/>
        </a:defRPr>
      </a:lvl2pPr>
      <a:lvl3pPr algn="ctr" defTabSz="866215" rtl="0" eaLnBrk="0" fontAlgn="base" hangingPunct="0">
        <a:spcBef>
          <a:spcPct val="0"/>
        </a:spcBef>
        <a:spcAft>
          <a:spcPct val="0"/>
        </a:spcAft>
        <a:defRPr sz="6671">
          <a:solidFill>
            <a:schemeClr val="bg1"/>
          </a:solidFill>
          <a:latin typeface="Calibri" charset="0"/>
        </a:defRPr>
      </a:lvl3pPr>
      <a:lvl4pPr algn="ctr" defTabSz="866215" rtl="0" eaLnBrk="0" fontAlgn="base" hangingPunct="0">
        <a:spcBef>
          <a:spcPct val="0"/>
        </a:spcBef>
        <a:spcAft>
          <a:spcPct val="0"/>
        </a:spcAft>
        <a:defRPr sz="6671">
          <a:solidFill>
            <a:schemeClr val="bg1"/>
          </a:solidFill>
          <a:latin typeface="Calibri" charset="0"/>
        </a:defRPr>
      </a:lvl4pPr>
      <a:lvl5pPr algn="ctr" defTabSz="866215" rtl="0" eaLnBrk="0" fontAlgn="base" hangingPunct="0">
        <a:spcBef>
          <a:spcPct val="0"/>
        </a:spcBef>
        <a:spcAft>
          <a:spcPct val="0"/>
        </a:spcAft>
        <a:defRPr sz="6671">
          <a:solidFill>
            <a:schemeClr val="bg1"/>
          </a:solidFill>
          <a:latin typeface="Calibri" charset="0"/>
        </a:defRPr>
      </a:lvl5pPr>
      <a:lvl6pPr marL="609951" algn="l" defTabSz="866215" rtl="0" fontAlgn="base">
        <a:spcBef>
          <a:spcPct val="0"/>
        </a:spcBef>
        <a:spcAft>
          <a:spcPct val="0"/>
        </a:spcAft>
        <a:defRPr sz="6671">
          <a:solidFill>
            <a:schemeClr val="tx1"/>
          </a:solidFill>
          <a:latin typeface="Arial" charset="0"/>
        </a:defRPr>
      </a:lvl6pPr>
      <a:lvl7pPr marL="1219901" algn="l" defTabSz="866215" rtl="0" fontAlgn="base">
        <a:spcBef>
          <a:spcPct val="0"/>
        </a:spcBef>
        <a:spcAft>
          <a:spcPct val="0"/>
        </a:spcAft>
        <a:defRPr sz="6671">
          <a:solidFill>
            <a:schemeClr val="tx1"/>
          </a:solidFill>
          <a:latin typeface="Arial" charset="0"/>
        </a:defRPr>
      </a:lvl7pPr>
      <a:lvl8pPr marL="1829852" algn="l" defTabSz="866215" rtl="0" fontAlgn="base">
        <a:spcBef>
          <a:spcPct val="0"/>
        </a:spcBef>
        <a:spcAft>
          <a:spcPct val="0"/>
        </a:spcAft>
        <a:defRPr sz="6671">
          <a:solidFill>
            <a:schemeClr val="tx1"/>
          </a:solidFill>
          <a:latin typeface="Arial" charset="0"/>
        </a:defRPr>
      </a:lvl8pPr>
      <a:lvl9pPr marL="2439802" algn="l" defTabSz="866215" rtl="0" fontAlgn="base">
        <a:spcBef>
          <a:spcPct val="0"/>
        </a:spcBef>
        <a:spcAft>
          <a:spcPct val="0"/>
        </a:spcAft>
        <a:defRPr sz="6671">
          <a:solidFill>
            <a:schemeClr val="tx1"/>
          </a:solidFill>
          <a:latin typeface="Arial" charset="0"/>
        </a:defRPr>
      </a:lvl9pPr>
    </p:titleStyle>
    <p:bodyStyle>
      <a:lvl1pPr algn="l" defTabSz="866215" rtl="0" eaLnBrk="0" fontAlgn="base" hangingPunct="0">
        <a:spcBef>
          <a:spcPts val="2001"/>
        </a:spcBef>
        <a:spcAft>
          <a:spcPct val="0"/>
        </a:spcAft>
        <a:buFont typeface="Arial" charset="0"/>
        <a:defRPr sz="2800" kern="1200">
          <a:solidFill>
            <a:schemeClr val="tx1"/>
          </a:solidFill>
          <a:latin typeface="+mn-lt"/>
          <a:ea typeface="+mn-ea"/>
          <a:cs typeface="+mn-cs"/>
        </a:defRPr>
      </a:lvl1pPr>
      <a:lvl2pPr marL="1061060" indent="-455346" algn="l" defTabSz="866215" rtl="0" eaLnBrk="0" fontAlgn="base" hangingPunct="0">
        <a:lnSpc>
          <a:spcPct val="90000"/>
        </a:lnSpc>
        <a:spcBef>
          <a:spcPts val="2001"/>
        </a:spcBef>
        <a:spcAft>
          <a:spcPct val="0"/>
        </a:spcAft>
        <a:buFont typeface="Arial" charset="0"/>
        <a:buChar char="•"/>
        <a:defRPr sz="2800" kern="1200">
          <a:solidFill>
            <a:schemeClr val="tx1"/>
          </a:solidFill>
          <a:latin typeface="+mn-lt"/>
          <a:ea typeface="+mn-ea"/>
          <a:cs typeface="+mn-cs"/>
        </a:defRPr>
      </a:lvl2pPr>
      <a:lvl3pPr marL="1675247" indent="-457463" algn="l" defTabSz="866215" rtl="0" eaLnBrk="0" fontAlgn="base" hangingPunct="0">
        <a:lnSpc>
          <a:spcPct val="90000"/>
        </a:lnSpc>
        <a:spcBef>
          <a:spcPts val="1334"/>
        </a:spcBef>
        <a:spcAft>
          <a:spcPct val="0"/>
        </a:spcAft>
        <a:buFont typeface="Helvetica" charset="0"/>
        <a:buChar char="−"/>
        <a:defRPr sz="2000" kern="1200">
          <a:solidFill>
            <a:schemeClr val="tx1"/>
          </a:solidFill>
          <a:latin typeface="+mn-lt"/>
          <a:ea typeface="+mn-ea"/>
          <a:cs typeface="+mn-cs"/>
        </a:defRPr>
      </a:lvl3pPr>
      <a:lvl4pPr marL="2202599" indent="-381219" algn="l" defTabSz="866215" rtl="0" eaLnBrk="0" fontAlgn="base" hangingPunct="0">
        <a:lnSpc>
          <a:spcPct val="90000"/>
        </a:lnSpc>
        <a:spcBef>
          <a:spcPts val="1334"/>
        </a:spcBef>
        <a:spcAft>
          <a:spcPct val="0"/>
        </a:spcAft>
        <a:buFont typeface="Helvetica" charset="0"/>
        <a:buChar char="−"/>
        <a:defRPr sz="1800" kern="1200">
          <a:solidFill>
            <a:schemeClr val="tx1"/>
          </a:solidFill>
          <a:latin typeface="+mn-lt"/>
          <a:ea typeface="+mn-ea"/>
          <a:cs typeface="+mn-cs"/>
        </a:defRPr>
      </a:lvl4pPr>
      <a:lvl5pPr marL="2818904" indent="-381219" algn="l" defTabSz="866215" rtl="0" eaLnBrk="0" fontAlgn="base" hangingPunct="0">
        <a:lnSpc>
          <a:spcPct val="90000"/>
        </a:lnSpc>
        <a:spcBef>
          <a:spcPts val="1334"/>
        </a:spcBef>
        <a:spcAft>
          <a:spcPct val="0"/>
        </a:spcAft>
        <a:buFont typeface="Helvetica" charset="0"/>
        <a:buChar char="−"/>
        <a:defRPr sz="1600" kern="1200">
          <a:solidFill>
            <a:schemeClr val="tx1"/>
          </a:solidFill>
          <a:latin typeface="+mn-lt"/>
          <a:ea typeface="+mn-ea"/>
          <a:cs typeface="+mn-cs"/>
        </a:defRPr>
      </a:lvl5pPr>
      <a:lvl6pPr marL="4771430" indent="-433767" algn="l" defTabSz="867533" rtl="0" eaLnBrk="1" latinLnBrk="0" hangingPunct="1">
        <a:spcBef>
          <a:spcPct val="20000"/>
        </a:spcBef>
        <a:buFont typeface="Arial"/>
        <a:buChar char="•"/>
        <a:defRPr sz="3735" kern="1200">
          <a:solidFill>
            <a:schemeClr val="tx1"/>
          </a:solidFill>
          <a:latin typeface="+mn-lt"/>
          <a:ea typeface="+mn-ea"/>
          <a:cs typeface="+mn-cs"/>
        </a:defRPr>
      </a:lvl6pPr>
      <a:lvl7pPr marL="5638962" indent="-433767" algn="l" defTabSz="867533" rtl="0" eaLnBrk="1" latinLnBrk="0" hangingPunct="1">
        <a:spcBef>
          <a:spcPct val="20000"/>
        </a:spcBef>
        <a:buFont typeface="Arial"/>
        <a:buChar char="•"/>
        <a:defRPr sz="3735" kern="1200">
          <a:solidFill>
            <a:schemeClr val="tx1"/>
          </a:solidFill>
          <a:latin typeface="+mn-lt"/>
          <a:ea typeface="+mn-ea"/>
          <a:cs typeface="+mn-cs"/>
        </a:defRPr>
      </a:lvl7pPr>
      <a:lvl8pPr marL="6506495" indent="-433767" algn="l" defTabSz="867533" rtl="0" eaLnBrk="1" latinLnBrk="0" hangingPunct="1">
        <a:spcBef>
          <a:spcPct val="20000"/>
        </a:spcBef>
        <a:buFont typeface="Arial"/>
        <a:buChar char="•"/>
        <a:defRPr sz="3735" kern="1200">
          <a:solidFill>
            <a:schemeClr val="tx1"/>
          </a:solidFill>
          <a:latin typeface="+mn-lt"/>
          <a:ea typeface="+mn-ea"/>
          <a:cs typeface="+mn-cs"/>
        </a:defRPr>
      </a:lvl8pPr>
      <a:lvl9pPr marL="7374027" indent="-433767" algn="l" defTabSz="867533" rtl="0" eaLnBrk="1" latinLnBrk="0" hangingPunct="1">
        <a:spcBef>
          <a:spcPct val="20000"/>
        </a:spcBef>
        <a:buFont typeface="Arial"/>
        <a:buChar char="•"/>
        <a:defRPr sz="3735" kern="1200">
          <a:solidFill>
            <a:schemeClr val="tx1"/>
          </a:solidFill>
          <a:latin typeface="+mn-lt"/>
          <a:ea typeface="+mn-ea"/>
          <a:cs typeface="+mn-cs"/>
        </a:defRPr>
      </a:lvl9pPr>
    </p:bodyStyle>
    <p:otherStyle>
      <a:defPPr>
        <a:defRPr lang="nl-NL"/>
      </a:defPPr>
      <a:lvl1pPr marL="0" algn="l" defTabSz="867533" rtl="0" eaLnBrk="1" latinLnBrk="0" hangingPunct="1">
        <a:defRPr sz="3469" kern="1200">
          <a:solidFill>
            <a:schemeClr val="tx1"/>
          </a:solidFill>
          <a:latin typeface="+mn-lt"/>
          <a:ea typeface="+mn-ea"/>
          <a:cs typeface="+mn-cs"/>
        </a:defRPr>
      </a:lvl1pPr>
      <a:lvl2pPr marL="867533" algn="l" defTabSz="867533" rtl="0" eaLnBrk="1" latinLnBrk="0" hangingPunct="1">
        <a:defRPr sz="3469" kern="1200">
          <a:solidFill>
            <a:schemeClr val="tx1"/>
          </a:solidFill>
          <a:latin typeface="+mn-lt"/>
          <a:ea typeface="+mn-ea"/>
          <a:cs typeface="+mn-cs"/>
        </a:defRPr>
      </a:lvl2pPr>
      <a:lvl3pPr marL="1735065" algn="l" defTabSz="867533" rtl="0" eaLnBrk="1" latinLnBrk="0" hangingPunct="1">
        <a:defRPr sz="3469" kern="1200">
          <a:solidFill>
            <a:schemeClr val="tx1"/>
          </a:solidFill>
          <a:latin typeface="+mn-lt"/>
          <a:ea typeface="+mn-ea"/>
          <a:cs typeface="+mn-cs"/>
        </a:defRPr>
      </a:lvl3pPr>
      <a:lvl4pPr marL="2602598" algn="l" defTabSz="867533" rtl="0" eaLnBrk="1" latinLnBrk="0" hangingPunct="1">
        <a:defRPr sz="3469" kern="1200">
          <a:solidFill>
            <a:schemeClr val="tx1"/>
          </a:solidFill>
          <a:latin typeface="+mn-lt"/>
          <a:ea typeface="+mn-ea"/>
          <a:cs typeface="+mn-cs"/>
        </a:defRPr>
      </a:lvl4pPr>
      <a:lvl5pPr marL="3470130" algn="l" defTabSz="867533" rtl="0" eaLnBrk="1" latinLnBrk="0" hangingPunct="1">
        <a:defRPr sz="3469" kern="1200">
          <a:solidFill>
            <a:schemeClr val="tx1"/>
          </a:solidFill>
          <a:latin typeface="+mn-lt"/>
          <a:ea typeface="+mn-ea"/>
          <a:cs typeface="+mn-cs"/>
        </a:defRPr>
      </a:lvl5pPr>
      <a:lvl6pPr marL="4337663" algn="l" defTabSz="867533" rtl="0" eaLnBrk="1" latinLnBrk="0" hangingPunct="1">
        <a:defRPr sz="3469" kern="1200">
          <a:solidFill>
            <a:schemeClr val="tx1"/>
          </a:solidFill>
          <a:latin typeface="+mn-lt"/>
          <a:ea typeface="+mn-ea"/>
          <a:cs typeface="+mn-cs"/>
        </a:defRPr>
      </a:lvl6pPr>
      <a:lvl7pPr marL="5205195" algn="l" defTabSz="867533" rtl="0" eaLnBrk="1" latinLnBrk="0" hangingPunct="1">
        <a:defRPr sz="3469" kern="1200">
          <a:solidFill>
            <a:schemeClr val="tx1"/>
          </a:solidFill>
          <a:latin typeface="+mn-lt"/>
          <a:ea typeface="+mn-ea"/>
          <a:cs typeface="+mn-cs"/>
        </a:defRPr>
      </a:lvl7pPr>
      <a:lvl8pPr marL="6072728" algn="l" defTabSz="867533" rtl="0" eaLnBrk="1" latinLnBrk="0" hangingPunct="1">
        <a:defRPr sz="3469" kern="1200">
          <a:solidFill>
            <a:schemeClr val="tx1"/>
          </a:solidFill>
          <a:latin typeface="+mn-lt"/>
          <a:ea typeface="+mn-ea"/>
          <a:cs typeface="+mn-cs"/>
        </a:defRPr>
      </a:lvl8pPr>
      <a:lvl9pPr marL="6940260" algn="l" defTabSz="867533" rtl="0" eaLnBrk="1" latinLnBrk="0" hangingPunct="1">
        <a:defRPr sz="3469"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sp>
        <p:nvSpPr>
          <p:cNvPr id="7" name="Vrije vorm: vorm 107">
            <a:extLst>
              <a:ext uri="{FF2B5EF4-FFF2-40B4-BE49-F238E27FC236}">
                <a16:creationId xmlns:a16="http://schemas.microsoft.com/office/drawing/2014/main" id="{81B5CE18-EE40-44F4-B54F-4217089F2ADF}"/>
              </a:ext>
            </a:extLst>
          </p:cNvPr>
          <p:cNvSpPr>
            <a:spLocks noSelect="1"/>
          </p:cNvSpPr>
          <p:nvPr userDrawn="1"/>
        </p:nvSpPr>
        <p:spPr bwMode="auto">
          <a:xfrm>
            <a:off x="6514612" y="9248609"/>
            <a:ext cx="1854541" cy="146804"/>
          </a:xfrm>
          <a:custGeom>
            <a:avLst/>
            <a:gdLst>
              <a:gd name="connsiteX0" fmla="*/ 124181 w 1303338"/>
              <a:gd name="connsiteY0" fmla="*/ 71438 h 103188"/>
              <a:gd name="connsiteX1" fmla="*/ 123565 w 1303338"/>
              <a:gd name="connsiteY1" fmla="*/ 71766 h 103188"/>
              <a:gd name="connsiteX2" fmla="*/ 122025 w 1303338"/>
              <a:gd name="connsiteY2" fmla="*/ 72093 h 103188"/>
              <a:gd name="connsiteX3" fmla="*/ 110320 w 1303338"/>
              <a:gd name="connsiteY3" fmla="*/ 75697 h 103188"/>
              <a:gd name="connsiteX4" fmla="*/ 104775 w 1303338"/>
              <a:gd name="connsiteY4" fmla="*/ 84214 h 103188"/>
              <a:gd name="connsiteX5" fmla="*/ 112168 w 1303338"/>
              <a:gd name="connsiteY5" fmla="*/ 92076 h 103188"/>
              <a:gd name="connsiteX6" fmla="*/ 122949 w 1303338"/>
              <a:gd name="connsiteY6" fmla="*/ 86835 h 103188"/>
              <a:gd name="connsiteX7" fmla="*/ 125413 w 1303338"/>
              <a:gd name="connsiteY7" fmla="*/ 77662 h 103188"/>
              <a:gd name="connsiteX8" fmla="*/ 125413 w 1303338"/>
              <a:gd name="connsiteY8" fmla="*/ 73731 h 103188"/>
              <a:gd name="connsiteX9" fmla="*/ 124181 w 1303338"/>
              <a:gd name="connsiteY9" fmla="*/ 71438 h 103188"/>
              <a:gd name="connsiteX10" fmla="*/ 338465 w 1303338"/>
              <a:gd name="connsiteY10" fmla="*/ 44450 h 103188"/>
              <a:gd name="connsiteX11" fmla="*/ 322263 w 1303338"/>
              <a:gd name="connsiteY11" fmla="*/ 67790 h 103188"/>
              <a:gd name="connsiteX12" fmla="*/ 339400 w 1303338"/>
              <a:gd name="connsiteY12" fmla="*/ 92075 h 103188"/>
              <a:gd name="connsiteX13" fmla="*/ 355601 w 1303338"/>
              <a:gd name="connsiteY13" fmla="*/ 69997 h 103188"/>
              <a:gd name="connsiteX14" fmla="*/ 338465 w 1303338"/>
              <a:gd name="connsiteY14" fmla="*/ 44450 h 103188"/>
              <a:gd name="connsiteX15" fmla="*/ 266701 w 1303338"/>
              <a:gd name="connsiteY15" fmla="*/ 44450 h 103188"/>
              <a:gd name="connsiteX16" fmla="*/ 254636 w 1303338"/>
              <a:gd name="connsiteY16" fmla="*/ 54811 h 103188"/>
              <a:gd name="connsiteX17" fmla="*/ 252413 w 1303338"/>
              <a:gd name="connsiteY17" fmla="*/ 72294 h 103188"/>
              <a:gd name="connsiteX18" fmla="*/ 254001 w 1303338"/>
              <a:gd name="connsiteY18" fmla="*/ 88483 h 103188"/>
              <a:gd name="connsiteX19" fmla="*/ 263208 w 1303338"/>
              <a:gd name="connsiteY19" fmla="*/ 93663 h 103188"/>
              <a:gd name="connsiteX20" fmla="*/ 280988 w 1303338"/>
              <a:gd name="connsiteY20" fmla="*/ 67762 h 103188"/>
              <a:gd name="connsiteX21" fmla="*/ 266701 w 1303338"/>
              <a:gd name="connsiteY21" fmla="*/ 44450 h 103188"/>
              <a:gd name="connsiteX22" fmla="*/ 490400 w 1303338"/>
              <a:gd name="connsiteY22" fmla="*/ 42863 h 103188"/>
              <a:gd name="connsiteX23" fmla="*/ 474663 w 1303338"/>
              <a:gd name="connsiteY23" fmla="*/ 66041 h 103188"/>
              <a:gd name="connsiteX24" fmla="*/ 490400 w 1303338"/>
              <a:gd name="connsiteY24" fmla="*/ 90488 h 103188"/>
              <a:gd name="connsiteX25" fmla="*/ 504826 w 1303338"/>
              <a:gd name="connsiteY25" fmla="*/ 66993 h 103188"/>
              <a:gd name="connsiteX26" fmla="*/ 501876 w 1303338"/>
              <a:gd name="connsiteY26" fmla="*/ 49531 h 103188"/>
              <a:gd name="connsiteX27" fmla="*/ 490400 w 1303338"/>
              <a:gd name="connsiteY27" fmla="*/ 42863 h 103188"/>
              <a:gd name="connsiteX28" fmla="*/ 185083 w 1303338"/>
              <a:gd name="connsiteY28" fmla="*/ 42863 h 103188"/>
              <a:gd name="connsiteX29" fmla="*/ 169863 w 1303338"/>
              <a:gd name="connsiteY29" fmla="*/ 66041 h 103188"/>
              <a:gd name="connsiteX30" fmla="*/ 185083 w 1303338"/>
              <a:gd name="connsiteY30" fmla="*/ 90488 h 103188"/>
              <a:gd name="connsiteX31" fmla="*/ 198438 w 1303338"/>
              <a:gd name="connsiteY31" fmla="*/ 66993 h 103188"/>
              <a:gd name="connsiteX32" fmla="*/ 195643 w 1303338"/>
              <a:gd name="connsiteY32" fmla="*/ 49531 h 103188"/>
              <a:gd name="connsiteX33" fmla="*/ 185083 w 1303338"/>
              <a:gd name="connsiteY33" fmla="*/ 42863 h 103188"/>
              <a:gd name="connsiteX34" fmla="*/ 1176894 w 1303338"/>
              <a:gd name="connsiteY34" fmla="*/ 41275 h 103188"/>
              <a:gd name="connsiteX35" fmla="*/ 1165679 w 1303338"/>
              <a:gd name="connsiteY35" fmla="*/ 46342 h 103188"/>
              <a:gd name="connsiteX36" fmla="*/ 1162050 w 1303338"/>
              <a:gd name="connsiteY36" fmla="*/ 55461 h 103188"/>
              <a:gd name="connsiteX37" fmla="*/ 1164029 w 1303338"/>
              <a:gd name="connsiteY37" fmla="*/ 57150 h 103188"/>
              <a:gd name="connsiteX38" fmla="*/ 1166998 w 1303338"/>
              <a:gd name="connsiteY38" fmla="*/ 57150 h 103188"/>
              <a:gd name="connsiteX39" fmla="*/ 1173266 w 1303338"/>
              <a:gd name="connsiteY39" fmla="*/ 56475 h 103188"/>
              <a:gd name="connsiteX40" fmla="*/ 1184481 w 1303338"/>
              <a:gd name="connsiteY40" fmla="*/ 55461 h 103188"/>
              <a:gd name="connsiteX41" fmla="*/ 1187450 w 1303338"/>
              <a:gd name="connsiteY41" fmla="*/ 52422 h 103188"/>
              <a:gd name="connsiteX42" fmla="*/ 1184811 w 1303338"/>
              <a:gd name="connsiteY42" fmla="*/ 44653 h 103188"/>
              <a:gd name="connsiteX43" fmla="*/ 1176894 w 1303338"/>
              <a:gd name="connsiteY43" fmla="*/ 41275 h 103188"/>
              <a:gd name="connsiteX44" fmla="*/ 891340 w 1303338"/>
              <a:gd name="connsiteY44" fmla="*/ 41275 h 103188"/>
              <a:gd name="connsiteX45" fmla="*/ 879977 w 1303338"/>
              <a:gd name="connsiteY45" fmla="*/ 46342 h 103188"/>
              <a:gd name="connsiteX46" fmla="*/ 876300 w 1303338"/>
              <a:gd name="connsiteY46" fmla="*/ 55461 h 103188"/>
              <a:gd name="connsiteX47" fmla="*/ 877971 w 1303338"/>
              <a:gd name="connsiteY47" fmla="*/ 57150 h 103188"/>
              <a:gd name="connsiteX48" fmla="*/ 880979 w 1303338"/>
              <a:gd name="connsiteY48" fmla="*/ 57150 h 103188"/>
              <a:gd name="connsiteX49" fmla="*/ 887329 w 1303338"/>
              <a:gd name="connsiteY49" fmla="*/ 56475 h 103188"/>
              <a:gd name="connsiteX50" fmla="*/ 899027 w 1303338"/>
              <a:gd name="connsiteY50" fmla="*/ 55461 h 103188"/>
              <a:gd name="connsiteX51" fmla="*/ 901700 w 1303338"/>
              <a:gd name="connsiteY51" fmla="*/ 52422 h 103188"/>
              <a:gd name="connsiteX52" fmla="*/ 899361 w 1303338"/>
              <a:gd name="connsiteY52" fmla="*/ 44653 h 103188"/>
              <a:gd name="connsiteX53" fmla="*/ 891340 w 1303338"/>
              <a:gd name="connsiteY53" fmla="*/ 41275 h 103188"/>
              <a:gd name="connsiteX54" fmla="*/ 1235711 w 1303338"/>
              <a:gd name="connsiteY54" fmla="*/ 33338 h 103188"/>
              <a:gd name="connsiteX55" fmla="*/ 1237298 w 1303338"/>
              <a:gd name="connsiteY55" fmla="*/ 35890 h 103188"/>
              <a:gd name="connsiteX56" fmla="*/ 1237298 w 1303338"/>
              <a:gd name="connsiteY56" fmla="*/ 41314 h 103188"/>
              <a:gd name="connsiteX57" fmla="*/ 1236981 w 1303338"/>
              <a:gd name="connsiteY57" fmla="*/ 63645 h 103188"/>
              <a:gd name="connsiteX58" fmla="*/ 1236981 w 1303338"/>
              <a:gd name="connsiteY58" fmla="*/ 70344 h 103188"/>
              <a:gd name="connsiteX59" fmla="*/ 1237298 w 1303338"/>
              <a:gd name="connsiteY59" fmla="*/ 88210 h 103188"/>
              <a:gd name="connsiteX60" fmla="*/ 1242061 w 1303338"/>
              <a:gd name="connsiteY60" fmla="*/ 92995 h 103188"/>
              <a:gd name="connsiteX61" fmla="*/ 1246188 w 1303338"/>
              <a:gd name="connsiteY61" fmla="*/ 96185 h 103188"/>
              <a:gd name="connsiteX62" fmla="*/ 1246188 w 1303338"/>
              <a:gd name="connsiteY62" fmla="*/ 98418 h 103188"/>
              <a:gd name="connsiteX63" fmla="*/ 1244601 w 1303338"/>
              <a:gd name="connsiteY63" fmla="*/ 100013 h 103188"/>
              <a:gd name="connsiteX64" fmla="*/ 1243648 w 1303338"/>
              <a:gd name="connsiteY64" fmla="*/ 100013 h 103188"/>
              <a:gd name="connsiteX65" fmla="*/ 1229678 w 1303338"/>
              <a:gd name="connsiteY65" fmla="*/ 99694 h 103188"/>
              <a:gd name="connsiteX66" fmla="*/ 1215390 w 1303338"/>
              <a:gd name="connsiteY66" fmla="*/ 100013 h 103188"/>
              <a:gd name="connsiteX67" fmla="*/ 1214437 w 1303338"/>
              <a:gd name="connsiteY67" fmla="*/ 100013 h 103188"/>
              <a:gd name="connsiteX68" fmla="*/ 1212850 w 1303338"/>
              <a:gd name="connsiteY68" fmla="*/ 98418 h 103188"/>
              <a:gd name="connsiteX69" fmla="*/ 1212850 w 1303338"/>
              <a:gd name="connsiteY69" fmla="*/ 96185 h 103188"/>
              <a:gd name="connsiteX70" fmla="*/ 1216977 w 1303338"/>
              <a:gd name="connsiteY70" fmla="*/ 92995 h 103188"/>
              <a:gd name="connsiteX71" fmla="*/ 1221740 w 1303338"/>
              <a:gd name="connsiteY71" fmla="*/ 88210 h 103188"/>
              <a:gd name="connsiteX72" fmla="*/ 1222058 w 1303338"/>
              <a:gd name="connsiteY72" fmla="*/ 70344 h 103188"/>
              <a:gd name="connsiteX73" fmla="*/ 1222058 w 1303338"/>
              <a:gd name="connsiteY73" fmla="*/ 59498 h 103188"/>
              <a:gd name="connsiteX74" fmla="*/ 1216660 w 1303338"/>
              <a:gd name="connsiteY74" fmla="*/ 42271 h 103188"/>
              <a:gd name="connsiteX75" fmla="*/ 1212850 w 1303338"/>
              <a:gd name="connsiteY75" fmla="*/ 40038 h 103188"/>
              <a:gd name="connsiteX76" fmla="*/ 1212850 w 1303338"/>
              <a:gd name="connsiteY76" fmla="*/ 37805 h 103188"/>
              <a:gd name="connsiteX77" fmla="*/ 1215072 w 1303338"/>
              <a:gd name="connsiteY77" fmla="*/ 35571 h 103188"/>
              <a:gd name="connsiteX78" fmla="*/ 1233806 w 1303338"/>
              <a:gd name="connsiteY78" fmla="*/ 33657 h 103188"/>
              <a:gd name="connsiteX79" fmla="*/ 1234758 w 1303338"/>
              <a:gd name="connsiteY79" fmla="*/ 33657 h 103188"/>
              <a:gd name="connsiteX80" fmla="*/ 1235711 w 1303338"/>
              <a:gd name="connsiteY80" fmla="*/ 33338 h 103188"/>
              <a:gd name="connsiteX81" fmla="*/ 1177658 w 1303338"/>
              <a:gd name="connsiteY81" fmla="*/ 33338 h 103188"/>
              <a:gd name="connsiteX82" fmla="*/ 1201738 w 1303338"/>
              <a:gd name="connsiteY82" fmla="*/ 57900 h 103188"/>
              <a:gd name="connsiteX83" fmla="*/ 1195317 w 1303338"/>
              <a:gd name="connsiteY83" fmla="*/ 62685 h 103188"/>
              <a:gd name="connsiteX84" fmla="*/ 1164815 w 1303338"/>
              <a:gd name="connsiteY84" fmla="*/ 62685 h 103188"/>
              <a:gd name="connsiteX85" fmla="*/ 1159357 w 1303338"/>
              <a:gd name="connsiteY85" fmla="*/ 67470 h 103188"/>
              <a:gd name="connsiteX86" fmla="*/ 1178942 w 1303338"/>
              <a:gd name="connsiteY86" fmla="*/ 89799 h 103188"/>
              <a:gd name="connsiteX87" fmla="*/ 1199170 w 1303338"/>
              <a:gd name="connsiteY87" fmla="*/ 82781 h 103188"/>
              <a:gd name="connsiteX88" fmla="*/ 1199812 w 1303338"/>
              <a:gd name="connsiteY88" fmla="*/ 82462 h 103188"/>
              <a:gd name="connsiteX89" fmla="*/ 1200454 w 1303338"/>
              <a:gd name="connsiteY89" fmla="*/ 83738 h 103188"/>
              <a:gd name="connsiteX90" fmla="*/ 1199170 w 1303338"/>
              <a:gd name="connsiteY90" fmla="*/ 95541 h 103188"/>
              <a:gd name="connsiteX91" fmla="*/ 1193712 w 1303338"/>
              <a:gd name="connsiteY91" fmla="*/ 98411 h 103188"/>
              <a:gd name="connsiteX92" fmla="*/ 1177016 w 1303338"/>
              <a:gd name="connsiteY92" fmla="*/ 101601 h 103188"/>
              <a:gd name="connsiteX93" fmla="*/ 1144588 w 1303338"/>
              <a:gd name="connsiteY93" fmla="*/ 69384 h 103188"/>
              <a:gd name="connsiteX94" fmla="*/ 1177658 w 1303338"/>
              <a:gd name="connsiteY94" fmla="*/ 33338 h 103188"/>
              <a:gd name="connsiteX95" fmla="*/ 1070830 w 1303338"/>
              <a:gd name="connsiteY95" fmla="*/ 33338 h 103188"/>
              <a:gd name="connsiteX96" fmla="*/ 1072433 w 1303338"/>
              <a:gd name="connsiteY96" fmla="*/ 35890 h 103188"/>
              <a:gd name="connsiteX97" fmla="*/ 1072433 w 1303338"/>
              <a:gd name="connsiteY97" fmla="*/ 41314 h 103188"/>
              <a:gd name="connsiteX98" fmla="*/ 1072112 w 1303338"/>
              <a:gd name="connsiteY98" fmla="*/ 63645 h 103188"/>
              <a:gd name="connsiteX99" fmla="*/ 1072112 w 1303338"/>
              <a:gd name="connsiteY99" fmla="*/ 70344 h 103188"/>
              <a:gd name="connsiteX100" fmla="*/ 1072433 w 1303338"/>
              <a:gd name="connsiteY100" fmla="*/ 88210 h 103188"/>
              <a:gd name="connsiteX101" fmla="*/ 1077241 w 1303338"/>
              <a:gd name="connsiteY101" fmla="*/ 92995 h 103188"/>
              <a:gd name="connsiteX102" fmla="*/ 1081088 w 1303338"/>
              <a:gd name="connsiteY102" fmla="*/ 96185 h 103188"/>
              <a:gd name="connsiteX103" fmla="*/ 1081088 w 1303338"/>
              <a:gd name="connsiteY103" fmla="*/ 98418 h 103188"/>
              <a:gd name="connsiteX104" fmla="*/ 1079806 w 1303338"/>
              <a:gd name="connsiteY104" fmla="*/ 100013 h 103188"/>
              <a:gd name="connsiteX105" fmla="*/ 1078844 w 1303338"/>
              <a:gd name="connsiteY105" fmla="*/ 100013 h 103188"/>
              <a:gd name="connsiteX106" fmla="*/ 1064739 w 1303338"/>
              <a:gd name="connsiteY106" fmla="*/ 99694 h 103188"/>
              <a:gd name="connsiteX107" fmla="*/ 1050314 w 1303338"/>
              <a:gd name="connsiteY107" fmla="*/ 100013 h 103188"/>
              <a:gd name="connsiteX108" fmla="*/ 1049353 w 1303338"/>
              <a:gd name="connsiteY108" fmla="*/ 100013 h 103188"/>
              <a:gd name="connsiteX109" fmla="*/ 1047750 w 1303338"/>
              <a:gd name="connsiteY109" fmla="*/ 98418 h 103188"/>
              <a:gd name="connsiteX110" fmla="*/ 1047750 w 1303338"/>
              <a:gd name="connsiteY110" fmla="*/ 96185 h 103188"/>
              <a:gd name="connsiteX111" fmla="*/ 1051917 w 1303338"/>
              <a:gd name="connsiteY111" fmla="*/ 92995 h 103188"/>
              <a:gd name="connsiteX112" fmla="*/ 1057046 w 1303338"/>
              <a:gd name="connsiteY112" fmla="*/ 88210 h 103188"/>
              <a:gd name="connsiteX113" fmla="*/ 1057046 w 1303338"/>
              <a:gd name="connsiteY113" fmla="*/ 70344 h 103188"/>
              <a:gd name="connsiteX114" fmla="*/ 1057046 w 1303338"/>
              <a:gd name="connsiteY114" fmla="*/ 59498 h 103188"/>
              <a:gd name="connsiteX115" fmla="*/ 1051596 w 1303338"/>
              <a:gd name="connsiteY115" fmla="*/ 42271 h 103188"/>
              <a:gd name="connsiteX116" fmla="*/ 1047750 w 1303338"/>
              <a:gd name="connsiteY116" fmla="*/ 40038 h 103188"/>
              <a:gd name="connsiteX117" fmla="*/ 1047750 w 1303338"/>
              <a:gd name="connsiteY117" fmla="*/ 37805 h 103188"/>
              <a:gd name="connsiteX118" fmla="*/ 1049994 w 1303338"/>
              <a:gd name="connsiteY118" fmla="*/ 35571 h 103188"/>
              <a:gd name="connsiteX119" fmla="*/ 1068907 w 1303338"/>
              <a:gd name="connsiteY119" fmla="*/ 33657 h 103188"/>
              <a:gd name="connsiteX120" fmla="*/ 1069868 w 1303338"/>
              <a:gd name="connsiteY120" fmla="*/ 33657 h 103188"/>
              <a:gd name="connsiteX121" fmla="*/ 1070830 w 1303338"/>
              <a:gd name="connsiteY121" fmla="*/ 33338 h 103188"/>
              <a:gd name="connsiteX122" fmla="*/ 1017588 w 1303338"/>
              <a:gd name="connsiteY122" fmla="*/ 33338 h 103188"/>
              <a:gd name="connsiteX123" fmla="*/ 1030923 w 1303338"/>
              <a:gd name="connsiteY123" fmla="*/ 35571 h 103188"/>
              <a:gd name="connsiteX124" fmla="*/ 1033780 w 1303338"/>
              <a:gd name="connsiteY124" fmla="*/ 38761 h 103188"/>
              <a:gd name="connsiteX125" fmla="*/ 1033780 w 1303338"/>
              <a:gd name="connsiteY125" fmla="*/ 39080 h 103188"/>
              <a:gd name="connsiteX126" fmla="*/ 1032828 w 1303338"/>
              <a:gd name="connsiteY126" fmla="*/ 47055 h 103188"/>
              <a:gd name="connsiteX127" fmla="*/ 1030923 w 1303338"/>
              <a:gd name="connsiteY127" fmla="*/ 49607 h 103188"/>
              <a:gd name="connsiteX128" fmla="*/ 1029018 w 1303338"/>
              <a:gd name="connsiteY128" fmla="*/ 49607 h 103188"/>
              <a:gd name="connsiteX129" fmla="*/ 1026160 w 1303338"/>
              <a:gd name="connsiteY129" fmla="*/ 46098 h 103188"/>
              <a:gd name="connsiteX130" fmla="*/ 1015048 w 1303338"/>
              <a:gd name="connsiteY130" fmla="*/ 40675 h 103188"/>
              <a:gd name="connsiteX131" fmla="*/ 1004887 w 1303338"/>
              <a:gd name="connsiteY131" fmla="*/ 49288 h 103188"/>
              <a:gd name="connsiteX132" fmla="*/ 1011555 w 1303338"/>
              <a:gd name="connsiteY132" fmla="*/ 58219 h 103188"/>
              <a:gd name="connsiteX133" fmla="*/ 1023303 w 1303338"/>
              <a:gd name="connsiteY133" fmla="*/ 63961 h 103188"/>
              <a:gd name="connsiteX134" fmla="*/ 1036638 w 1303338"/>
              <a:gd name="connsiteY134" fmla="*/ 81505 h 103188"/>
              <a:gd name="connsiteX135" fmla="*/ 1009650 w 1303338"/>
              <a:gd name="connsiteY135" fmla="*/ 101601 h 103188"/>
              <a:gd name="connsiteX136" fmla="*/ 992822 w 1303338"/>
              <a:gd name="connsiteY136" fmla="*/ 98092 h 103188"/>
              <a:gd name="connsiteX137" fmla="*/ 990600 w 1303338"/>
              <a:gd name="connsiteY137" fmla="*/ 94265 h 103188"/>
              <a:gd name="connsiteX138" fmla="*/ 991552 w 1303338"/>
              <a:gd name="connsiteY138" fmla="*/ 85333 h 103188"/>
              <a:gd name="connsiteX139" fmla="*/ 993775 w 1303338"/>
              <a:gd name="connsiteY139" fmla="*/ 82781 h 103188"/>
              <a:gd name="connsiteX140" fmla="*/ 995997 w 1303338"/>
              <a:gd name="connsiteY140" fmla="*/ 82781 h 103188"/>
              <a:gd name="connsiteX141" fmla="*/ 998220 w 1303338"/>
              <a:gd name="connsiteY141" fmla="*/ 86290 h 103188"/>
              <a:gd name="connsiteX142" fmla="*/ 1010920 w 1303338"/>
              <a:gd name="connsiteY142" fmla="*/ 94265 h 103188"/>
              <a:gd name="connsiteX143" fmla="*/ 1022350 w 1303338"/>
              <a:gd name="connsiteY143" fmla="*/ 85652 h 103188"/>
              <a:gd name="connsiteX144" fmla="*/ 1013142 w 1303338"/>
              <a:gd name="connsiteY144" fmla="*/ 76082 h 103188"/>
              <a:gd name="connsiteX145" fmla="*/ 992187 w 1303338"/>
              <a:gd name="connsiteY145" fmla="*/ 54072 h 103188"/>
              <a:gd name="connsiteX146" fmla="*/ 1017588 w 1303338"/>
              <a:gd name="connsiteY146" fmla="*/ 33338 h 103188"/>
              <a:gd name="connsiteX147" fmla="*/ 950175 w 1303338"/>
              <a:gd name="connsiteY147" fmla="*/ 33338 h 103188"/>
              <a:gd name="connsiteX148" fmla="*/ 951735 w 1303338"/>
              <a:gd name="connsiteY148" fmla="*/ 35571 h 103188"/>
              <a:gd name="connsiteX149" fmla="*/ 951423 w 1303338"/>
              <a:gd name="connsiteY149" fmla="*/ 41633 h 103188"/>
              <a:gd name="connsiteX150" fmla="*/ 952670 w 1303338"/>
              <a:gd name="connsiteY150" fmla="*/ 48332 h 103188"/>
              <a:gd name="connsiteX151" fmla="*/ 955165 w 1303338"/>
              <a:gd name="connsiteY151" fmla="*/ 46099 h 103188"/>
              <a:gd name="connsiteX152" fmla="*/ 960154 w 1303338"/>
              <a:gd name="connsiteY152" fmla="*/ 40357 h 103188"/>
              <a:gd name="connsiteX153" fmla="*/ 968574 w 1303338"/>
              <a:gd name="connsiteY153" fmla="*/ 34295 h 103188"/>
              <a:gd name="connsiteX154" fmla="*/ 974810 w 1303338"/>
              <a:gd name="connsiteY154" fmla="*/ 33338 h 103188"/>
              <a:gd name="connsiteX155" fmla="*/ 979176 w 1303338"/>
              <a:gd name="connsiteY155" fmla="*/ 36528 h 103188"/>
              <a:gd name="connsiteX156" fmla="*/ 978864 w 1303338"/>
              <a:gd name="connsiteY156" fmla="*/ 46099 h 103188"/>
              <a:gd name="connsiteX157" fmla="*/ 976993 w 1303338"/>
              <a:gd name="connsiteY157" fmla="*/ 49289 h 103188"/>
              <a:gd name="connsiteX158" fmla="*/ 975746 w 1303338"/>
              <a:gd name="connsiteY158" fmla="*/ 48970 h 103188"/>
              <a:gd name="connsiteX159" fmla="*/ 968262 w 1303338"/>
              <a:gd name="connsiteY159" fmla="*/ 48332 h 103188"/>
              <a:gd name="connsiteX160" fmla="*/ 957659 w 1303338"/>
              <a:gd name="connsiteY160" fmla="*/ 51841 h 103188"/>
              <a:gd name="connsiteX161" fmla="*/ 954229 w 1303338"/>
              <a:gd name="connsiteY161" fmla="*/ 70663 h 103188"/>
              <a:gd name="connsiteX162" fmla="*/ 954229 w 1303338"/>
              <a:gd name="connsiteY162" fmla="*/ 76406 h 103188"/>
              <a:gd name="connsiteX163" fmla="*/ 954541 w 1303338"/>
              <a:gd name="connsiteY163" fmla="*/ 85019 h 103188"/>
              <a:gd name="connsiteX164" fmla="*/ 956724 w 1303338"/>
              <a:gd name="connsiteY164" fmla="*/ 91400 h 103188"/>
              <a:gd name="connsiteX165" fmla="*/ 963272 w 1303338"/>
              <a:gd name="connsiteY165" fmla="*/ 93314 h 103188"/>
              <a:gd name="connsiteX166" fmla="*/ 967326 w 1303338"/>
              <a:gd name="connsiteY166" fmla="*/ 96185 h 103188"/>
              <a:gd name="connsiteX167" fmla="*/ 967326 w 1303338"/>
              <a:gd name="connsiteY167" fmla="*/ 98099 h 103188"/>
              <a:gd name="connsiteX168" fmla="*/ 965455 w 1303338"/>
              <a:gd name="connsiteY168" fmla="*/ 100013 h 103188"/>
              <a:gd name="connsiteX169" fmla="*/ 965143 w 1303338"/>
              <a:gd name="connsiteY169" fmla="*/ 100013 h 103188"/>
              <a:gd name="connsiteX170" fmla="*/ 946122 w 1303338"/>
              <a:gd name="connsiteY170" fmla="*/ 99694 h 103188"/>
              <a:gd name="connsiteX171" fmla="*/ 933025 w 1303338"/>
              <a:gd name="connsiteY171" fmla="*/ 100013 h 103188"/>
              <a:gd name="connsiteX172" fmla="*/ 932089 w 1303338"/>
              <a:gd name="connsiteY172" fmla="*/ 100013 h 103188"/>
              <a:gd name="connsiteX173" fmla="*/ 930530 w 1303338"/>
              <a:gd name="connsiteY173" fmla="*/ 98418 h 103188"/>
              <a:gd name="connsiteX174" fmla="*/ 930530 w 1303338"/>
              <a:gd name="connsiteY174" fmla="*/ 96185 h 103188"/>
              <a:gd name="connsiteX175" fmla="*/ 934584 w 1303338"/>
              <a:gd name="connsiteY175" fmla="*/ 92995 h 103188"/>
              <a:gd name="connsiteX176" fmla="*/ 939261 w 1303338"/>
              <a:gd name="connsiteY176" fmla="*/ 88210 h 103188"/>
              <a:gd name="connsiteX177" fmla="*/ 939573 w 1303338"/>
              <a:gd name="connsiteY177" fmla="*/ 70344 h 103188"/>
              <a:gd name="connsiteX178" fmla="*/ 939573 w 1303338"/>
              <a:gd name="connsiteY178" fmla="*/ 65878 h 103188"/>
              <a:gd name="connsiteX179" fmla="*/ 937390 w 1303338"/>
              <a:gd name="connsiteY179" fmla="*/ 48013 h 103188"/>
              <a:gd name="connsiteX180" fmla="*/ 930530 w 1303338"/>
              <a:gd name="connsiteY180" fmla="*/ 43547 h 103188"/>
              <a:gd name="connsiteX181" fmla="*/ 927100 w 1303338"/>
              <a:gd name="connsiteY181" fmla="*/ 41633 h 103188"/>
              <a:gd name="connsiteX182" fmla="*/ 927100 w 1303338"/>
              <a:gd name="connsiteY182" fmla="*/ 39400 h 103188"/>
              <a:gd name="connsiteX183" fmla="*/ 929594 w 1303338"/>
              <a:gd name="connsiteY183" fmla="*/ 36528 h 103188"/>
              <a:gd name="connsiteX184" fmla="*/ 947993 w 1303338"/>
              <a:gd name="connsiteY184" fmla="*/ 33657 h 103188"/>
              <a:gd name="connsiteX185" fmla="*/ 948928 w 1303338"/>
              <a:gd name="connsiteY185" fmla="*/ 33657 h 103188"/>
              <a:gd name="connsiteX186" fmla="*/ 950175 w 1303338"/>
              <a:gd name="connsiteY186" fmla="*/ 33338 h 103188"/>
              <a:gd name="connsiteX187" fmla="*/ 892445 w 1303338"/>
              <a:gd name="connsiteY187" fmla="*/ 33338 h 103188"/>
              <a:gd name="connsiteX188" fmla="*/ 915988 w 1303338"/>
              <a:gd name="connsiteY188" fmla="*/ 57900 h 103188"/>
              <a:gd name="connsiteX189" fmla="*/ 909710 w 1303338"/>
              <a:gd name="connsiteY189" fmla="*/ 62685 h 103188"/>
              <a:gd name="connsiteX190" fmla="*/ 879574 w 1303338"/>
              <a:gd name="connsiteY190" fmla="*/ 62685 h 103188"/>
              <a:gd name="connsiteX191" fmla="*/ 874551 w 1303338"/>
              <a:gd name="connsiteY191" fmla="*/ 67470 h 103188"/>
              <a:gd name="connsiteX192" fmla="*/ 893700 w 1303338"/>
              <a:gd name="connsiteY192" fmla="*/ 89799 h 103188"/>
              <a:gd name="connsiteX193" fmla="*/ 913477 w 1303338"/>
              <a:gd name="connsiteY193" fmla="*/ 82781 h 103188"/>
              <a:gd name="connsiteX194" fmla="*/ 913791 w 1303338"/>
              <a:gd name="connsiteY194" fmla="*/ 82462 h 103188"/>
              <a:gd name="connsiteX195" fmla="*/ 914733 w 1303338"/>
              <a:gd name="connsiteY195" fmla="*/ 83738 h 103188"/>
              <a:gd name="connsiteX196" fmla="*/ 913163 w 1303338"/>
              <a:gd name="connsiteY196" fmla="*/ 95541 h 103188"/>
              <a:gd name="connsiteX197" fmla="*/ 907826 w 1303338"/>
              <a:gd name="connsiteY197" fmla="*/ 98411 h 103188"/>
              <a:gd name="connsiteX198" fmla="*/ 891817 w 1303338"/>
              <a:gd name="connsiteY198" fmla="*/ 101601 h 103188"/>
              <a:gd name="connsiteX199" fmla="*/ 860425 w 1303338"/>
              <a:gd name="connsiteY199" fmla="*/ 69384 h 103188"/>
              <a:gd name="connsiteX200" fmla="*/ 892445 w 1303338"/>
              <a:gd name="connsiteY200" fmla="*/ 33338 h 103188"/>
              <a:gd name="connsiteX201" fmla="*/ 792786 w 1303338"/>
              <a:gd name="connsiteY201" fmla="*/ 33338 h 103188"/>
              <a:gd name="connsiteX202" fmla="*/ 799106 w 1303338"/>
              <a:gd name="connsiteY202" fmla="*/ 33662 h 103188"/>
              <a:gd name="connsiteX203" fmla="*/ 805741 w 1303338"/>
              <a:gd name="connsiteY203" fmla="*/ 33985 h 103188"/>
              <a:gd name="connsiteX204" fmla="*/ 819327 w 1303338"/>
              <a:gd name="connsiteY204" fmla="*/ 33338 h 103188"/>
              <a:gd name="connsiteX205" fmla="*/ 820907 w 1303338"/>
              <a:gd name="connsiteY205" fmla="*/ 33338 h 103188"/>
              <a:gd name="connsiteX206" fmla="*/ 822803 w 1303338"/>
              <a:gd name="connsiteY206" fmla="*/ 35279 h 103188"/>
              <a:gd name="connsiteX207" fmla="*/ 822803 w 1303338"/>
              <a:gd name="connsiteY207" fmla="*/ 37544 h 103188"/>
              <a:gd name="connsiteX208" fmla="*/ 819011 w 1303338"/>
              <a:gd name="connsiteY208" fmla="*/ 40456 h 103188"/>
              <a:gd name="connsiteX209" fmla="*/ 813956 w 1303338"/>
              <a:gd name="connsiteY209" fmla="*/ 44014 h 103188"/>
              <a:gd name="connsiteX210" fmla="*/ 814588 w 1303338"/>
              <a:gd name="connsiteY210" fmla="*/ 46926 h 103188"/>
              <a:gd name="connsiteX211" fmla="*/ 816168 w 1303338"/>
              <a:gd name="connsiteY211" fmla="*/ 52750 h 103188"/>
              <a:gd name="connsiteX212" fmla="*/ 819643 w 1303338"/>
              <a:gd name="connsiteY212" fmla="*/ 63426 h 103188"/>
              <a:gd name="connsiteX213" fmla="*/ 826594 w 1303338"/>
              <a:gd name="connsiteY213" fmla="*/ 85425 h 103188"/>
              <a:gd name="connsiteX214" fmla="*/ 826910 w 1303338"/>
              <a:gd name="connsiteY214" fmla="*/ 83808 h 103188"/>
              <a:gd name="connsiteX215" fmla="*/ 827542 w 1303338"/>
              <a:gd name="connsiteY215" fmla="*/ 81866 h 103188"/>
              <a:gd name="connsiteX216" fmla="*/ 828806 w 1303338"/>
              <a:gd name="connsiteY216" fmla="*/ 78308 h 103188"/>
              <a:gd name="connsiteX217" fmla="*/ 831018 w 1303338"/>
              <a:gd name="connsiteY217" fmla="*/ 70867 h 103188"/>
              <a:gd name="connsiteX218" fmla="*/ 834809 w 1303338"/>
              <a:gd name="connsiteY218" fmla="*/ 60191 h 103188"/>
              <a:gd name="connsiteX219" fmla="*/ 839865 w 1303338"/>
              <a:gd name="connsiteY219" fmla="*/ 43367 h 103188"/>
              <a:gd name="connsiteX220" fmla="*/ 834493 w 1303338"/>
              <a:gd name="connsiteY220" fmla="*/ 39809 h 103188"/>
              <a:gd name="connsiteX221" fmla="*/ 832598 w 1303338"/>
              <a:gd name="connsiteY221" fmla="*/ 37544 h 103188"/>
              <a:gd name="connsiteX222" fmla="*/ 832598 w 1303338"/>
              <a:gd name="connsiteY222" fmla="*/ 35279 h 103188"/>
              <a:gd name="connsiteX223" fmla="*/ 834177 w 1303338"/>
              <a:gd name="connsiteY223" fmla="*/ 33338 h 103188"/>
              <a:gd name="connsiteX224" fmla="*/ 835441 w 1303338"/>
              <a:gd name="connsiteY224" fmla="*/ 33662 h 103188"/>
              <a:gd name="connsiteX225" fmla="*/ 844920 w 1303338"/>
              <a:gd name="connsiteY225" fmla="*/ 33985 h 103188"/>
              <a:gd name="connsiteX226" fmla="*/ 853135 w 1303338"/>
              <a:gd name="connsiteY226" fmla="*/ 33338 h 103188"/>
              <a:gd name="connsiteX227" fmla="*/ 854399 w 1303338"/>
              <a:gd name="connsiteY227" fmla="*/ 33338 h 103188"/>
              <a:gd name="connsiteX228" fmla="*/ 855663 w 1303338"/>
              <a:gd name="connsiteY228" fmla="*/ 35279 h 103188"/>
              <a:gd name="connsiteX229" fmla="*/ 855663 w 1303338"/>
              <a:gd name="connsiteY229" fmla="*/ 37544 h 103188"/>
              <a:gd name="connsiteX230" fmla="*/ 853135 w 1303338"/>
              <a:gd name="connsiteY230" fmla="*/ 40132 h 103188"/>
              <a:gd name="connsiteX231" fmla="*/ 848712 w 1303338"/>
              <a:gd name="connsiteY231" fmla="*/ 47897 h 103188"/>
              <a:gd name="connsiteX232" fmla="*/ 836073 w 1303338"/>
              <a:gd name="connsiteY232" fmla="*/ 79602 h 103188"/>
              <a:gd name="connsiteX233" fmla="*/ 830070 w 1303338"/>
              <a:gd name="connsiteY233" fmla="*/ 95131 h 103188"/>
              <a:gd name="connsiteX234" fmla="*/ 828490 w 1303338"/>
              <a:gd name="connsiteY234" fmla="*/ 99337 h 103188"/>
              <a:gd name="connsiteX235" fmla="*/ 825646 w 1303338"/>
              <a:gd name="connsiteY235" fmla="*/ 100631 h 103188"/>
              <a:gd name="connsiteX236" fmla="*/ 819643 w 1303338"/>
              <a:gd name="connsiteY236" fmla="*/ 101601 h 103188"/>
              <a:gd name="connsiteX237" fmla="*/ 818063 w 1303338"/>
              <a:gd name="connsiteY237" fmla="*/ 101601 h 103188"/>
              <a:gd name="connsiteX238" fmla="*/ 815536 w 1303338"/>
              <a:gd name="connsiteY238" fmla="*/ 97072 h 103188"/>
              <a:gd name="connsiteX239" fmla="*/ 806689 w 1303338"/>
              <a:gd name="connsiteY239" fmla="*/ 72808 h 103188"/>
              <a:gd name="connsiteX240" fmla="*/ 795946 w 1303338"/>
              <a:gd name="connsiteY240" fmla="*/ 43367 h 103188"/>
              <a:gd name="connsiteX241" fmla="*/ 791839 w 1303338"/>
              <a:gd name="connsiteY241" fmla="*/ 39809 h 103188"/>
              <a:gd name="connsiteX242" fmla="*/ 790575 w 1303338"/>
              <a:gd name="connsiteY242" fmla="*/ 37544 h 103188"/>
              <a:gd name="connsiteX243" fmla="*/ 790575 w 1303338"/>
              <a:gd name="connsiteY243" fmla="*/ 35279 h 103188"/>
              <a:gd name="connsiteX244" fmla="*/ 792786 w 1303338"/>
              <a:gd name="connsiteY244" fmla="*/ 33338 h 103188"/>
              <a:gd name="connsiteX245" fmla="*/ 775335 w 1303338"/>
              <a:gd name="connsiteY245" fmla="*/ 33338 h 103188"/>
              <a:gd name="connsiteX246" fmla="*/ 776923 w 1303338"/>
              <a:gd name="connsiteY246" fmla="*/ 35890 h 103188"/>
              <a:gd name="connsiteX247" fmla="*/ 776923 w 1303338"/>
              <a:gd name="connsiteY247" fmla="*/ 41314 h 103188"/>
              <a:gd name="connsiteX248" fmla="*/ 776605 w 1303338"/>
              <a:gd name="connsiteY248" fmla="*/ 63645 h 103188"/>
              <a:gd name="connsiteX249" fmla="*/ 776605 w 1303338"/>
              <a:gd name="connsiteY249" fmla="*/ 70344 h 103188"/>
              <a:gd name="connsiteX250" fmla="*/ 776923 w 1303338"/>
              <a:gd name="connsiteY250" fmla="*/ 88210 h 103188"/>
              <a:gd name="connsiteX251" fmla="*/ 781685 w 1303338"/>
              <a:gd name="connsiteY251" fmla="*/ 92995 h 103188"/>
              <a:gd name="connsiteX252" fmla="*/ 785813 w 1303338"/>
              <a:gd name="connsiteY252" fmla="*/ 96185 h 103188"/>
              <a:gd name="connsiteX253" fmla="*/ 785813 w 1303338"/>
              <a:gd name="connsiteY253" fmla="*/ 98418 h 103188"/>
              <a:gd name="connsiteX254" fmla="*/ 784225 w 1303338"/>
              <a:gd name="connsiteY254" fmla="*/ 100013 h 103188"/>
              <a:gd name="connsiteX255" fmla="*/ 783273 w 1303338"/>
              <a:gd name="connsiteY255" fmla="*/ 100013 h 103188"/>
              <a:gd name="connsiteX256" fmla="*/ 769303 w 1303338"/>
              <a:gd name="connsiteY256" fmla="*/ 99694 h 103188"/>
              <a:gd name="connsiteX257" fmla="*/ 754697 w 1303338"/>
              <a:gd name="connsiteY257" fmla="*/ 100013 h 103188"/>
              <a:gd name="connsiteX258" fmla="*/ 753745 w 1303338"/>
              <a:gd name="connsiteY258" fmla="*/ 100013 h 103188"/>
              <a:gd name="connsiteX259" fmla="*/ 752475 w 1303338"/>
              <a:gd name="connsiteY259" fmla="*/ 98418 h 103188"/>
              <a:gd name="connsiteX260" fmla="*/ 752475 w 1303338"/>
              <a:gd name="connsiteY260" fmla="*/ 96185 h 103188"/>
              <a:gd name="connsiteX261" fmla="*/ 756602 w 1303338"/>
              <a:gd name="connsiteY261" fmla="*/ 92995 h 103188"/>
              <a:gd name="connsiteX262" fmla="*/ 761365 w 1303338"/>
              <a:gd name="connsiteY262" fmla="*/ 88210 h 103188"/>
              <a:gd name="connsiteX263" fmla="*/ 761682 w 1303338"/>
              <a:gd name="connsiteY263" fmla="*/ 70344 h 103188"/>
              <a:gd name="connsiteX264" fmla="*/ 761682 w 1303338"/>
              <a:gd name="connsiteY264" fmla="*/ 59498 h 103188"/>
              <a:gd name="connsiteX265" fmla="*/ 755967 w 1303338"/>
              <a:gd name="connsiteY265" fmla="*/ 42271 h 103188"/>
              <a:gd name="connsiteX266" fmla="*/ 752475 w 1303338"/>
              <a:gd name="connsiteY266" fmla="*/ 40038 h 103188"/>
              <a:gd name="connsiteX267" fmla="*/ 752475 w 1303338"/>
              <a:gd name="connsiteY267" fmla="*/ 37805 h 103188"/>
              <a:gd name="connsiteX268" fmla="*/ 754697 w 1303338"/>
              <a:gd name="connsiteY268" fmla="*/ 35571 h 103188"/>
              <a:gd name="connsiteX269" fmla="*/ 773113 w 1303338"/>
              <a:gd name="connsiteY269" fmla="*/ 33657 h 103188"/>
              <a:gd name="connsiteX270" fmla="*/ 774383 w 1303338"/>
              <a:gd name="connsiteY270" fmla="*/ 33657 h 103188"/>
              <a:gd name="connsiteX271" fmla="*/ 775335 w 1303338"/>
              <a:gd name="connsiteY271" fmla="*/ 33338 h 103188"/>
              <a:gd name="connsiteX272" fmla="*/ 686303 w 1303338"/>
              <a:gd name="connsiteY272" fmla="*/ 33338 h 103188"/>
              <a:gd name="connsiteX273" fmla="*/ 688224 w 1303338"/>
              <a:gd name="connsiteY273" fmla="*/ 35890 h 103188"/>
              <a:gd name="connsiteX274" fmla="*/ 688544 w 1303338"/>
              <a:gd name="connsiteY274" fmla="*/ 43866 h 103188"/>
              <a:gd name="connsiteX275" fmla="*/ 689824 w 1303338"/>
              <a:gd name="connsiteY275" fmla="*/ 46737 h 103188"/>
              <a:gd name="connsiteX276" fmla="*/ 691105 w 1303338"/>
              <a:gd name="connsiteY276" fmla="*/ 45780 h 103188"/>
              <a:gd name="connsiteX277" fmla="*/ 692385 w 1303338"/>
              <a:gd name="connsiteY277" fmla="*/ 44504 h 103188"/>
              <a:gd name="connsiteX278" fmla="*/ 694946 w 1303338"/>
              <a:gd name="connsiteY278" fmla="*/ 41952 h 103188"/>
              <a:gd name="connsiteX279" fmla="*/ 712232 w 1303338"/>
              <a:gd name="connsiteY279" fmla="*/ 33338 h 103188"/>
              <a:gd name="connsiteX280" fmla="*/ 731119 w 1303338"/>
              <a:gd name="connsiteY280" fmla="*/ 43228 h 103188"/>
              <a:gd name="connsiteX281" fmla="*/ 732079 w 1303338"/>
              <a:gd name="connsiteY281" fmla="*/ 65878 h 103188"/>
              <a:gd name="connsiteX282" fmla="*/ 732079 w 1303338"/>
              <a:gd name="connsiteY282" fmla="*/ 70344 h 103188"/>
              <a:gd name="connsiteX283" fmla="*/ 732400 w 1303338"/>
              <a:gd name="connsiteY283" fmla="*/ 88210 h 103188"/>
              <a:gd name="connsiteX284" fmla="*/ 737201 w 1303338"/>
              <a:gd name="connsiteY284" fmla="*/ 92995 h 103188"/>
              <a:gd name="connsiteX285" fmla="*/ 741363 w 1303338"/>
              <a:gd name="connsiteY285" fmla="*/ 96185 h 103188"/>
              <a:gd name="connsiteX286" fmla="*/ 741363 w 1303338"/>
              <a:gd name="connsiteY286" fmla="*/ 98418 h 103188"/>
              <a:gd name="connsiteX287" fmla="*/ 739762 w 1303338"/>
              <a:gd name="connsiteY287" fmla="*/ 100013 h 103188"/>
              <a:gd name="connsiteX288" fmla="*/ 739122 w 1303338"/>
              <a:gd name="connsiteY288" fmla="*/ 100013 h 103188"/>
              <a:gd name="connsiteX289" fmla="*/ 724717 w 1303338"/>
              <a:gd name="connsiteY289" fmla="*/ 99694 h 103188"/>
              <a:gd name="connsiteX290" fmla="*/ 710312 w 1303338"/>
              <a:gd name="connsiteY290" fmla="*/ 100013 h 103188"/>
              <a:gd name="connsiteX291" fmla="*/ 709351 w 1303338"/>
              <a:gd name="connsiteY291" fmla="*/ 100013 h 103188"/>
              <a:gd name="connsiteX292" fmla="*/ 708071 w 1303338"/>
              <a:gd name="connsiteY292" fmla="*/ 98418 h 103188"/>
              <a:gd name="connsiteX293" fmla="*/ 708071 w 1303338"/>
              <a:gd name="connsiteY293" fmla="*/ 96185 h 103188"/>
              <a:gd name="connsiteX294" fmla="*/ 711912 w 1303338"/>
              <a:gd name="connsiteY294" fmla="*/ 92995 h 103188"/>
              <a:gd name="connsiteX295" fmla="*/ 717034 w 1303338"/>
              <a:gd name="connsiteY295" fmla="*/ 88210 h 103188"/>
              <a:gd name="connsiteX296" fmla="*/ 717354 w 1303338"/>
              <a:gd name="connsiteY296" fmla="*/ 70344 h 103188"/>
              <a:gd name="connsiteX297" fmla="*/ 717354 w 1303338"/>
              <a:gd name="connsiteY297" fmla="*/ 65878 h 103188"/>
              <a:gd name="connsiteX298" fmla="*/ 715754 w 1303338"/>
              <a:gd name="connsiteY298" fmla="*/ 51203 h 103188"/>
              <a:gd name="connsiteX299" fmla="*/ 706150 w 1303338"/>
              <a:gd name="connsiteY299" fmla="*/ 45461 h 103188"/>
              <a:gd name="connsiteX300" fmla="*/ 692705 w 1303338"/>
              <a:gd name="connsiteY300" fmla="*/ 52160 h 103188"/>
              <a:gd name="connsiteX301" fmla="*/ 689824 w 1303338"/>
              <a:gd name="connsiteY301" fmla="*/ 66835 h 103188"/>
              <a:gd name="connsiteX302" fmla="*/ 689824 w 1303338"/>
              <a:gd name="connsiteY302" fmla="*/ 70344 h 103188"/>
              <a:gd name="connsiteX303" fmla="*/ 690144 w 1303338"/>
              <a:gd name="connsiteY303" fmla="*/ 88210 h 103188"/>
              <a:gd name="connsiteX304" fmla="*/ 694946 w 1303338"/>
              <a:gd name="connsiteY304" fmla="*/ 92995 h 103188"/>
              <a:gd name="connsiteX305" fmla="*/ 699108 w 1303338"/>
              <a:gd name="connsiteY305" fmla="*/ 96185 h 103188"/>
              <a:gd name="connsiteX306" fmla="*/ 699108 w 1303338"/>
              <a:gd name="connsiteY306" fmla="*/ 98418 h 103188"/>
              <a:gd name="connsiteX307" fmla="*/ 697507 w 1303338"/>
              <a:gd name="connsiteY307" fmla="*/ 100013 h 103188"/>
              <a:gd name="connsiteX308" fmla="*/ 696547 w 1303338"/>
              <a:gd name="connsiteY308" fmla="*/ 100013 h 103188"/>
              <a:gd name="connsiteX309" fmla="*/ 682462 w 1303338"/>
              <a:gd name="connsiteY309" fmla="*/ 99694 h 103188"/>
              <a:gd name="connsiteX310" fmla="*/ 668056 w 1303338"/>
              <a:gd name="connsiteY310" fmla="*/ 100013 h 103188"/>
              <a:gd name="connsiteX311" fmla="*/ 667096 w 1303338"/>
              <a:gd name="connsiteY311" fmla="*/ 100013 h 103188"/>
              <a:gd name="connsiteX312" fmla="*/ 665495 w 1303338"/>
              <a:gd name="connsiteY312" fmla="*/ 98418 h 103188"/>
              <a:gd name="connsiteX313" fmla="*/ 665495 w 1303338"/>
              <a:gd name="connsiteY313" fmla="*/ 96185 h 103188"/>
              <a:gd name="connsiteX314" fmla="*/ 669657 w 1303338"/>
              <a:gd name="connsiteY314" fmla="*/ 92995 h 103188"/>
              <a:gd name="connsiteX315" fmla="*/ 674779 w 1303338"/>
              <a:gd name="connsiteY315" fmla="*/ 88210 h 103188"/>
              <a:gd name="connsiteX316" fmla="*/ 674779 w 1303338"/>
              <a:gd name="connsiteY316" fmla="*/ 70344 h 103188"/>
              <a:gd name="connsiteX317" fmla="*/ 674779 w 1303338"/>
              <a:gd name="connsiteY317" fmla="*/ 65559 h 103188"/>
              <a:gd name="connsiteX318" fmla="*/ 673498 w 1303338"/>
              <a:gd name="connsiteY318" fmla="*/ 46418 h 103188"/>
              <a:gd name="connsiteX319" fmla="*/ 667416 w 1303338"/>
              <a:gd name="connsiteY319" fmla="*/ 42909 h 103188"/>
              <a:gd name="connsiteX320" fmla="*/ 663575 w 1303338"/>
              <a:gd name="connsiteY320" fmla="*/ 41314 h 103188"/>
              <a:gd name="connsiteX321" fmla="*/ 663575 w 1303338"/>
              <a:gd name="connsiteY321" fmla="*/ 38762 h 103188"/>
              <a:gd name="connsiteX322" fmla="*/ 665495 w 1303338"/>
              <a:gd name="connsiteY322" fmla="*/ 35890 h 103188"/>
              <a:gd name="connsiteX323" fmla="*/ 684062 w 1303338"/>
              <a:gd name="connsiteY323" fmla="*/ 33657 h 103188"/>
              <a:gd name="connsiteX324" fmla="*/ 686303 w 1303338"/>
              <a:gd name="connsiteY324" fmla="*/ 33338 h 103188"/>
              <a:gd name="connsiteX325" fmla="*/ 401220 w 1303338"/>
              <a:gd name="connsiteY325" fmla="*/ 33338 h 103188"/>
              <a:gd name="connsiteX326" fmla="*/ 402485 w 1303338"/>
              <a:gd name="connsiteY326" fmla="*/ 34926 h 103188"/>
              <a:gd name="connsiteX327" fmla="*/ 402485 w 1303338"/>
              <a:gd name="connsiteY327" fmla="*/ 37783 h 103188"/>
              <a:gd name="connsiteX328" fmla="*/ 401853 w 1303338"/>
              <a:gd name="connsiteY328" fmla="*/ 59056 h 103188"/>
              <a:gd name="connsiteX329" fmla="*/ 401853 w 1303338"/>
              <a:gd name="connsiteY329" fmla="*/ 69216 h 103188"/>
              <a:gd name="connsiteX330" fmla="*/ 404066 w 1303338"/>
              <a:gd name="connsiteY330" fmla="*/ 86044 h 103188"/>
              <a:gd name="connsiteX331" fmla="*/ 411970 w 1303338"/>
              <a:gd name="connsiteY331" fmla="*/ 89536 h 103188"/>
              <a:gd name="connsiteX332" fmla="*/ 425881 w 1303338"/>
              <a:gd name="connsiteY332" fmla="*/ 81916 h 103188"/>
              <a:gd name="connsiteX333" fmla="*/ 427778 w 1303338"/>
              <a:gd name="connsiteY333" fmla="*/ 65723 h 103188"/>
              <a:gd name="connsiteX334" fmla="*/ 427778 w 1303338"/>
              <a:gd name="connsiteY334" fmla="*/ 59056 h 103188"/>
              <a:gd name="connsiteX335" fmla="*/ 427461 w 1303338"/>
              <a:gd name="connsiteY335" fmla="*/ 45721 h 103188"/>
              <a:gd name="connsiteX336" fmla="*/ 422403 w 1303338"/>
              <a:gd name="connsiteY336" fmla="*/ 41911 h 103188"/>
              <a:gd name="connsiteX337" fmla="*/ 418609 w 1303338"/>
              <a:gd name="connsiteY337" fmla="*/ 40006 h 103188"/>
              <a:gd name="connsiteX338" fmla="*/ 418609 w 1303338"/>
              <a:gd name="connsiteY338" fmla="*/ 37466 h 103188"/>
              <a:gd name="connsiteX339" fmla="*/ 420822 w 1303338"/>
              <a:gd name="connsiteY339" fmla="*/ 35561 h 103188"/>
              <a:gd name="connsiteX340" fmla="*/ 439475 w 1303338"/>
              <a:gd name="connsiteY340" fmla="*/ 33656 h 103188"/>
              <a:gd name="connsiteX341" fmla="*/ 441688 w 1303338"/>
              <a:gd name="connsiteY341" fmla="*/ 33338 h 103188"/>
              <a:gd name="connsiteX342" fmla="*/ 443269 w 1303338"/>
              <a:gd name="connsiteY342" fmla="*/ 34926 h 103188"/>
              <a:gd name="connsiteX343" fmla="*/ 443269 w 1303338"/>
              <a:gd name="connsiteY343" fmla="*/ 38418 h 103188"/>
              <a:gd name="connsiteX344" fmla="*/ 442953 w 1303338"/>
              <a:gd name="connsiteY344" fmla="*/ 47626 h 103188"/>
              <a:gd name="connsiteX345" fmla="*/ 442637 w 1303338"/>
              <a:gd name="connsiteY345" fmla="*/ 56198 h 103188"/>
              <a:gd name="connsiteX346" fmla="*/ 442637 w 1303338"/>
              <a:gd name="connsiteY346" fmla="*/ 65723 h 103188"/>
              <a:gd name="connsiteX347" fmla="*/ 443269 w 1303338"/>
              <a:gd name="connsiteY347" fmla="*/ 87314 h 103188"/>
              <a:gd name="connsiteX348" fmla="*/ 449908 w 1303338"/>
              <a:gd name="connsiteY348" fmla="*/ 92394 h 103188"/>
              <a:gd name="connsiteX349" fmla="*/ 452438 w 1303338"/>
              <a:gd name="connsiteY349" fmla="*/ 94616 h 103188"/>
              <a:gd name="connsiteX350" fmla="*/ 452438 w 1303338"/>
              <a:gd name="connsiteY350" fmla="*/ 96521 h 103188"/>
              <a:gd name="connsiteX351" fmla="*/ 450225 w 1303338"/>
              <a:gd name="connsiteY351" fmla="*/ 98744 h 103188"/>
              <a:gd name="connsiteX352" fmla="*/ 432520 w 1303338"/>
              <a:gd name="connsiteY352" fmla="*/ 101284 h 103188"/>
              <a:gd name="connsiteX353" fmla="*/ 430939 w 1303338"/>
              <a:gd name="connsiteY353" fmla="*/ 101601 h 103188"/>
              <a:gd name="connsiteX354" fmla="*/ 428410 w 1303338"/>
              <a:gd name="connsiteY354" fmla="*/ 92394 h 103188"/>
              <a:gd name="connsiteX355" fmla="*/ 427145 w 1303338"/>
              <a:gd name="connsiteY355" fmla="*/ 89536 h 103188"/>
              <a:gd name="connsiteX356" fmla="*/ 424300 w 1303338"/>
              <a:gd name="connsiteY356" fmla="*/ 91441 h 103188"/>
              <a:gd name="connsiteX357" fmla="*/ 405963 w 1303338"/>
              <a:gd name="connsiteY357" fmla="*/ 101284 h 103188"/>
              <a:gd name="connsiteX358" fmla="*/ 393000 w 1303338"/>
              <a:gd name="connsiteY358" fmla="*/ 97791 h 103188"/>
              <a:gd name="connsiteX359" fmla="*/ 386993 w 1303338"/>
              <a:gd name="connsiteY359" fmla="*/ 83186 h 103188"/>
              <a:gd name="connsiteX360" fmla="*/ 386993 w 1303338"/>
              <a:gd name="connsiteY360" fmla="*/ 77471 h 103188"/>
              <a:gd name="connsiteX361" fmla="*/ 386993 w 1303338"/>
              <a:gd name="connsiteY361" fmla="*/ 70804 h 103188"/>
              <a:gd name="connsiteX362" fmla="*/ 386993 w 1303338"/>
              <a:gd name="connsiteY362" fmla="*/ 59373 h 103188"/>
              <a:gd name="connsiteX363" fmla="*/ 381619 w 1303338"/>
              <a:gd name="connsiteY363" fmla="*/ 42228 h 103188"/>
              <a:gd name="connsiteX364" fmla="*/ 377825 w 1303338"/>
              <a:gd name="connsiteY364" fmla="*/ 40006 h 103188"/>
              <a:gd name="connsiteX365" fmla="*/ 377825 w 1303338"/>
              <a:gd name="connsiteY365" fmla="*/ 37783 h 103188"/>
              <a:gd name="connsiteX366" fmla="*/ 380038 w 1303338"/>
              <a:gd name="connsiteY366" fmla="*/ 35561 h 103188"/>
              <a:gd name="connsiteX367" fmla="*/ 399007 w 1303338"/>
              <a:gd name="connsiteY367" fmla="*/ 33656 h 103188"/>
              <a:gd name="connsiteX368" fmla="*/ 401220 w 1303338"/>
              <a:gd name="connsiteY368" fmla="*/ 33338 h 103188"/>
              <a:gd name="connsiteX369" fmla="*/ 339251 w 1303338"/>
              <a:gd name="connsiteY369" fmla="*/ 33338 h 103188"/>
              <a:gd name="connsiteX370" fmla="*/ 366690 w 1303338"/>
              <a:gd name="connsiteY370" fmla="*/ 47374 h 103188"/>
              <a:gd name="connsiteX371" fmla="*/ 371476 w 1303338"/>
              <a:gd name="connsiteY371" fmla="*/ 65875 h 103188"/>
              <a:gd name="connsiteX372" fmla="*/ 363181 w 1303338"/>
              <a:gd name="connsiteY372" fmla="*/ 90118 h 103188"/>
              <a:gd name="connsiteX373" fmla="*/ 337018 w 1303338"/>
              <a:gd name="connsiteY373" fmla="*/ 101601 h 103188"/>
              <a:gd name="connsiteX374" fmla="*/ 306388 w 1303338"/>
              <a:gd name="connsiteY374" fmla="*/ 69384 h 103188"/>
              <a:gd name="connsiteX375" fmla="*/ 315641 w 1303338"/>
              <a:gd name="connsiteY375" fmla="*/ 43227 h 103188"/>
              <a:gd name="connsiteX376" fmla="*/ 339251 w 1303338"/>
              <a:gd name="connsiteY376" fmla="*/ 33338 h 103188"/>
              <a:gd name="connsiteX377" fmla="*/ 115607 w 1303338"/>
              <a:gd name="connsiteY377" fmla="*/ 33338 h 103188"/>
              <a:gd name="connsiteX378" fmla="*/ 139171 w 1303338"/>
              <a:gd name="connsiteY378" fmla="*/ 52330 h 103188"/>
              <a:gd name="connsiteX379" fmla="*/ 138857 w 1303338"/>
              <a:gd name="connsiteY379" fmla="*/ 76793 h 103188"/>
              <a:gd name="connsiteX380" fmla="*/ 140428 w 1303338"/>
              <a:gd name="connsiteY380" fmla="*/ 91922 h 103188"/>
              <a:gd name="connsiteX381" fmla="*/ 146083 w 1303338"/>
              <a:gd name="connsiteY381" fmla="*/ 93532 h 103188"/>
              <a:gd name="connsiteX382" fmla="*/ 149225 w 1303338"/>
              <a:gd name="connsiteY382" fmla="*/ 95785 h 103188"/>
              <a:gd name="connsiteX383" fmla="*/ 149225 w 1303338"/>
              <a:gd name="connsiteY383" fmla="*/ 98038 h 103188"/>
              <a:gd name="connsiteX384" fmla="*/ 146712 w 1303338"/>
              <a:gd name="connsiteY384" fmla="*/ 100291 h 103188"/>
              <a:gd name="connsiteX385" fmla="*/ 131316 w 1303338"/>
              <a:gd name="connsiteY385" fmla="*/ 102866 h 103188"/>
              <a:gd name="connsiteX386" fmla="*/ 128489 w 1303338"/>
              <a:gd name="connsiteY386" fmla="*/ 103188 h 103188"/>
              <a:gd name="connsiteX387" fmla="*/ 126289 w 1303338"/>
              <a:gd name="connsiteY387" fmla="*/ 101257 h 103188"/>
              <a:gd name="connsiteX388" fmla="*/ 125661 w 1303338"/>
              <a:gd name="connsiteY388" fmla="*/ 95785 h 103188"/>
              <a:gd name="connsiteX389" fmla="*/ 124718 w 1303338"/>
              <a:gd name="connsiteY389" fmla="*/ 92244 h 103188"/>
              <a:gd name="connsiteX390" fmla="*/ 124090 w 1303338"/>
              <a:gd name="connsiteY390" fmla="*/ 92888 h 103188"/>
              <a:gd name="connsiteX391" fmla="*/ 116235 w 1303338"/>
              <a:gd name="connsiteY391" fmla="*/ 98682 h 103188"/>
              <a:gd name="connsiteX392" fmla="*/ 103353 w 1303338"/>
              <a:gd name="connsiteY392" fmla="*/ 102223 h 103188"/>
              <a:gd name="connsiteX393" fmla="*/ 88900 w 1303338"/>
              <a:gd name="connsiteY393" fmla="*/ 85162 h 103188"/>
              <a:gd name="connsiteX394" fmla="*/ 92042 w 1303338"/>
              <a:gd name="connsiteY394" fmla="*/ 72287 h 103188"/>
              <a:gd name="connsiteX395" fmla="*/ 100211 w 1303338"/>
              <a:gd name="connsiteY395" fmla="*/ 69390 h 103188"/>
              <a:gd name="connsiteX396" fmla="*/ 117178 w 1303338"/>
              <a:gd name="connsiteY396" fmla="*/ 65849 h 103188"/>
              <a:gd name="connsiteX397" fmla="*/ 125347 w 1303338"/>
              <a:gd name="connsiteY397" fmla="*/ 59733 h 103188"/>
              <a:gd name="connsiteX398" fmla="*/ 125347 w 1303338"/>
              <a:gd name="connsiteY398" fmla="*/ 57158 h 103188"/>
              <a:gd name="connsiteX399" fmla="*/ 113407 w 1303338"/>
              <a:gd name="connsiteY399" fmla="*/ 44604 h 103188"/>
              <a:gd name="connsiteX400" fmla="*/ 95498 w 1303338"/>
              <a:gd name="connsiteY400" fmla="*/ 49755 h 103188"/>
              <a:gd name="connsiteX401" fmla="*/ 93613 w 1303338"/>
              <a:gd name="connsiteY401" fmla="*/ 50720 h 103188"/>
              <a:gd name="connsiteX402" fmla="*/ 92671 w 1303338"/>
              <a:gd name="connsiteY402" fmla="*/ 49111 h 103188"/>
              <a:gd name="connsiteX403" fmla="*/ 92671 w 1303338"/>
              <a:gd name="connsiteY403" fmla="*/ 48145 h 103188"/>
              <a:gd name="connsiteX404" fmla="*/ 93613 w 1303338"/>
              <a:gd name="connsiteY404" fmla="*/ 41385 h 103188"/>
              <a:gd name="connsiteX405" fmla="*/ 98954 w 1303338"/>
              <a:gd name="connsiteY405" fmla="*/ 35591 h 103188"/>
              <a:gd name="connsiteX406" fmla="*/ 115607 w 1303338"/>
              <a:gd name="connsiteY406" fmla="*/ 33338 h 103188"/>
              <a:gd name="connsiteX407" fmla="*/ 28982 w 1303338"/>
              <a:gd name="connsiteY407" fmla="*/ 15875 h 103188"/>
              <a:gd name="connsiteX408" fmla="*/ 25400 w 1303338"/>
              <a:gd name="connsiteY408" fmla="*/ 17761 h 103188"/>
              <a:gd name="connsiteX409" fmla="*/ 25400 w 1303338"/>
              <a:gd name="connsiteY409" fmla="*/ 20591 h 103188"/>
              <a:gd name="connsiteX410" fmla="*/ 25400 w 1303338"/>
              <a:gd name="connsiteY410" fmla="*/ 36308 h 103188"/>
              <a:gd name="connsiteX411" fmla="*/ 25400 w 1303338"/>
              <a:gd name="connsiteY411" fmla="*/ 41024 h 103188"/>
              <a:gd name="connsiteX412" fmla="*/ 25400 w 1303338"/>
              <a:gd name="connsiteY412" fmla="*/ 44796 h 103188"/>
              <a:gd name="connsiteX413" fmla="*/ 28331 w 1303338"/>
              <a:gd name="connsiteY413" fmla="*/ 47625 h 103188"/>
              <a:gd name="connsiteX414" fmla="*/ 44939 w 1303338"/>
              <a:gd name="connsiteY414" fmla="*/ 44482 h 103188"/>
              <a:gd name="connsiteX415" fmla="*/ 50800 w 1303338"/>
              <a:gd name="connsiteY415" fmla="*/ 31279 h 103188"/>
              <a:gd name="connsiteX416" fmla="*/ 40380 w 1303338"/>
              <a:gd name="connsiteY416" fmla="*/ 16818 h 103188"/>
              <a:gd name="connsiteX417" fmla="*/ 28982 w 1303338"/>
              <a:gd name="connsiteY417" fmla="*/ 15875 h 103188"/>
              <a:gd name="connsiteX418" fmla="*/ 1279718 w 1303338"/>
              <a:gd name="connsiteY418" fmla="*/ 9525 h 103188"/>
              <a:gd name="connsiteX419" fmla="*/ 1281012 w 1303338"/>
              <a:gd name="connsiteY419" fmla="*/ 11748 h 103188"/>
              <a:gd name="connsiteX420" fmla="*/ 1280365 w 1303338"/>
              <a:gd name="connsiteY420" fmla="*/ 15558 h 103188"/>
              <a:gd name="connsiteX421" fmla="*/ 1279071 w 1303338"/>
              <a:gd name="connsiteY421" fmla="*/ 32385 h 103188"/>
              <a:gd name="connsiteX422" fmla="*/ 1283601 w 1303338"/>
              <a:gd name="connsiteY422" fmla="*/ 35243 h 103188"/>
              <a:gd name="connsiteX423" fmla="*/ 1294602 w 1303338"/>
              <a:gd name="connsiteY423" fmla="*/ 35243 h 103188"/>
              <a:gd name="connsiteX424" fmla="*/ 1301397 w 1303338"/>
              <a:gd name="connsiteY424" fmla="*/ 34925 h 103188"/>
              <a:gd name="connsiteX425" fmla="*/ 1302044 w 1303338"/>
              <a:gd name="connsiteY425" fmla="*/ 34925 h 103188"/>
              <a:gd name="connsiteX426" fmla="*/ 1303338 w 1303338"/>
              <a:gd name="connsiteY426" fmla="*/ 35878 h 103188"/>
              <a:gd name="connsiteX427" fmla="*/ 1301720 w 1303338"/>
              <a:gd name="connsiteY427" fmla="*/ 41910 h 103188"/>
              <a:gd name="connsiteX428" fmla="*/ 1298161 w 1303338"/>
              <a:gd name="connsiteY428" fmla="*/ 45403 h 103188"/>
              <a:gd name="connsiteX429" fmla="*/ 1293955 w 1303338"/>
              <a:gd name="connsiteY429" fmla="*/ 45085 h 103188"/>
              <a:gd name="connsiteX430" fmla="*/ 1289101 w 1303338"/>
              <a:gd name="connsiteY430" fmla="*/ 44768 h 103188"/>
              <a:gd name="connsiteX431" fmla="*/ 1283924 w 1303338"/>
              <a:gd name="connsiteY431" fmla="*/ 44768 h 103188"/>
              <a:gd name="connsiteX432" fmla="*/ 1279718 w 1303338"/>
              <a:gd name="connsiteY432" fmla="*/ 50165 h 103188"/>
              <a:gd name="connsiteX433" fmla="*/ 1279718 w 1303338"/>
              <a:gd name="connsiteY433" fmla="*/ 70803 h 103188"/>
              <a:gd name="connsiteX434" fmla="*/ 1281336 w 1303338"/>
              <a:gd name="connsiteY434" fmla="*/ 86995 h 103188"/>
              <a:gd name="connsiteX435" fmla="*/ 1289425 w 1303338"/>
              <a:gd name="connsiteY435" fmla="*/ 90805 h 103188"/>
              <a:gd name="connsiteX436" fmla="*/ 1300103 w 1303338"/>
              <a:gd name="connsiteY436" fmla="*/ 89218 h 103188"/>
              <a:gd name="connsiteX437" fmla="*/ 1302044 w 1303338"/>
              <a:gd name="connsiteY437" fmla="*/ 88583 h 103188"/>
              <a:gd name="connsiteX438" fmla="*/ 1303015 w 1303338"/>
              <a:gd name="connsiteY438" fmla="*/ 89853 h 103188"/>
              <a:gd name="connsiteX439" fmla="*/ 1301397 w 1303338"/>
              <a:gd name="connsiteY439" fmla="*/ 98425 h 103188"/>
              <a:gd name="connsiteX440" fmla="*/ 1284895 w 1303338"/>
              <a:gd name="connsiteY440" fmla="*/ 101600 h 103188"/>
              <a:gd name="connsiteX441" fmla="*/ 1264510 w 1303338"/>
              <a:gd name="connsiteY441" fmla="*/ 85725 h 103188"/>
              <a:gd name="connsiteX442" fmla="*/ 1264510 w 1303338"/>
              <a:gd name="connsiteY442" fmla="*/ 77788 h 103188"/>
              <a:gd name="connsiteX443" fmla="*/ 1264834 w 1303338"/>
              <a:gd name="connsiteY443" fmla="*/ 70803 h 103188"/>
              <a:gd name="connsiteX444" fmla="*/ 1264834 w 1303338"/>
              <a:gd name="connsiteY444" fmla="*/ 52705 h 103188"/>
              <a:gd name="connsiteX445" fmla="*/ 1261598 w 1303338"/>
              <a:gd name="connsiteY445" fmla="*/ 45085 h 103188"/>
              <a:gd name="connsiteX446" fmla="*/ 1259010 w 1303338"/>
              <a:gd name="connsiteY446" fmla="*/ 45085 h 103188"/>
              <a:gd name="connsiteX447" fmla="*/ 1255774 w 1303338"/>
              <a:gd name="connsiteY447" fmla="*/ 45085 h 103188"/>
              <a:gd name="connsiteX448" fmla="*/ 1253833 w 1303338"/>
              <a:gd name="connsiteY448" fmla="*/ 45403 h 103188"/>
              <a:gd name="connsiteX449" fmla="*/ 1252538 w 1303338"/>
              <a:gd name="connsiteY449" fmla="*/ 44450 h 103188"/>
              <a:gd name="connsiteX450" fmla="*/ 1252862 w 1303338"/>
              <a:gd name="connsiteY450" fmla="*/ 42863 h 103188"/>
              <a:gd name="connsiteX451" fmla="*/ 1254480 w 1303338"/>
              <a:gd name="connsiteY451" fmla="*/ 38418 h 103188"/>
              <a:gd name="connsiteX452" fmla="*/ 1257068 w 1303338"/>
              <a:gd name="connsiteY452" fmla="*/ 35243 h 103188"/>
              <a:gd name="connsiteX453" fmla="*/ 1260304 w 1303338"/>
              <a:gd name="connsiteY453" fmla="*/ 35560 h 103188"/>
              <a:gd name="connsiteX454" fmla="*/ 1261922 w 1303338"/>
              <a:gd name="connsiteY454" fmla="*/ 35560 h 103188"/>
              <a:gd name="connsiteX455" fmla="*/ 1265157 w 1303338"/>
              <a:gd name="connsiteY455" fmla="*/ 32703 h 103188"/>
              <a:gd name="connsiteX456" fmla="*/ 1264834 w 1303338"/>
              <a:gd name="connsiteY456" fmla="*/ 24130 h 103188"/>
              <a:gd name="connsiteX457" fmla="*/ 1264834 w 1303338"/>
              <a:gd name="connsiteY457" fmla="*/ 18415 h 103188"/>
              <a:gd name="connsiteX458" fmla="*/ 1268393 w 1303338"/>
              <a:gd name="connsiteY458" fmla="*/ 13653 h 103188"/>
              <a:gd name="connsiteX459" fmla="*/ 1276482 w 1303338"/>
              <a:gd name="connsiteY459" fmla="*/ 10478 h 103188"/>
              <a:gd name="connsiteX460" fmla="*/ 1279718 w 1303338"/>
              <a:gd name="connsiteY460" fmla="*/ 9525 h 103188"/>
              <a:gd name="connsiteX461" fmla="*/ 1114941 w 1303338"/>
              <a:gd name="connsiteY461" fmla="*/ 9525 h 103188"/>
              <a:gd name="connsiteX462" fmla="*/ 1116235 w 1303338"/>
              <a:gd name="connsiteY462" fmla="*/ 11748 h 103188"/>
              <a:gd name="connsiteX463" fmla="*/ 1115912 w 1303338"/>
              <a:gd name="connsiteY463" fmla="*/ 15558 h 103188"/>
              <a:gd name="connsiteX464" fmla="*/ 1114617 w 1303338"/>
              <a:gd name="connsiteY464" fmla="*/ 32385 h 103188"/>
              <a:gd name="connsiteX465" fmla="*/ 1118824 w 1303338"/>
              <a:gd name="connsiteY465" fmla="*/ 35243 h 103188"/>
              <a:gd name="connsiteX466" fmla="*/ 1129825 w 1303338"/>
              <a:gd name="connsiteY466" fmla="*/ 35243 h 103188"/>
              <a:gd name="connsiteX467" fmla="*/ 1136296 w 1303338"/>
              <a:gd name="connsiteY467" fmla="*/ 34925 h 103188"/>
              <a:gd name="connsiteX468" fmla="*/ 1137267 w 1303338"/>
              <a:gd name="connsiteY468" fmla="*/ 34925 h 103188"/>
              <a:gd name="connsiteX469" fmla="*/ 1138238 w 1303338"/>
              <a:gd name="connsiteY469" fmla="*/ 35878 h 103188"/>
              <a:gd name="connsiteX470" fmla="*/ 1136620 w 1303338"/>
              <a:gd name="connsiteY470" fmla="*/ 41910 h 103188"/>
              <a:gd name="connsiteX471" fmla="*/ 1133384 w 1303338"/>
              <a:gd name="connsiteY471" fmla="*/ 45403 h 103188"/>
              <a:gd name="connsiteX472" fmla="*/ 1129501 w 1303338"/>
              <a:gd name="connsiteY472" fmla="*/ 45085 h 103188"/>
              <a:gd name="connsiteX473" fmla="*/ 1124324 w 1303338"/>
              <a:gd name="connsiteY473" fmla="*/ 44768 h 103188"/>
              <a:gd name="connsiteX474" fmla="*/ 1119471 w 1303338"/>
              <a:gd name="connsiteY474" fmla="*/ 44768 h 103188"/>
              <a:gd name="connsiteX475" fmla="*/ 1115265 w 1303338"/>
              <a:gd name="connsiteY475" fmla="*/ 50165 h 103188"/>
              <a:gd name="connsiteX476" fmla="*/ 1115265 w 1303338"/>
              <a:gd name="connsiteY476" fmla="*/ 70803 h 103188"/>
              <a:gd name="connsiteX477" fmla="*/ 1116559 w 1303338"/>
              <a:gd name="connsiteY477" fmla="*/ 86995 h 103188"/>
              <a:gd name="connsiteX478" fmla="*/ 1124648 w 1303338"/>
              <a:gd name="connsiteY478" fmla="*/ 90805 h 103188"/>
              <a:gd name="connsiteX479" fmla="*/ 1135326 w 1303338"/>
              <a:gd name="connsiteY479" fmla="*/ 89218 h 103188"/>
              <a:gd name="connsiteX480" fmla="*/ 1136943 w 1303338"/>
              <a:gd name="connsiteY480" fmla="*/ 88583 h 103188"/>
              <a:gd name="connsiteX481" fmla="*/ 1137914 w 1303338"/>
              <a:gd name="connsiteY481" fmla="*/ 89853 h 103188"/>
              <a:gd name="connsiteX482" fmla="*/ 1136620 w 1303338"/>
              <a:gd name="connsiteY482" fmla="*/ 98425 h 103188"/>
              <a:gd name="connsiteX483" fmla="*/ 1120442 w 1303338"/>
              <a:gd name="connsiteY483" fmla="*/ 101600 h 103188"/>
              <a:gd name="connsiteX484" fmla="*/ 1099410 w 1303338"/>
              <a:gd name="connsiteY484" fmla="*/ 85725 h 103188"/>
              <a:gd name="connsiteX485" fmla="*/ 1099733 w 1303338"/>
              <a:gd name="connsiteY485" fmla="*/ 77788 h 103188"/>
              <a:gd name="connsiteX486" fmla="*/ 1100057 w 1303338"/>
              <a:gd name="connsiteY486" fmla="*/ 70803 h 103188"/>
              <a:gd name="connsiteX487" fmla="*/ 1100057 w 1303338"/>
              <a:gd name="connsiteY487" fmla="*/ 52705 h 103188"/>
              <a:gd name="connsiteX488" fmla="*/ 1096498 w 1303338"/>
              <a:gd name="connsiteY488" fmla="*/ 45085 h 103188"/>
              <a:gd name="connsiteX489" fmla="*/ 1094233 w 1303338"/>
              <a:gd name="connsiteY489" fmla="*/ 45085 h 103188"/>
              <a:gd name="connsiteX490" fmla="*/ 1090673 w 1303338"/>
              <a:gd name="connsiteY490" fmla="*/ 45085 h 103188"/>
              <a:gd name="connsiteX491" fmla="*/ 1088732 w 1303338"/>
              <a:gd name="connsiteY491" fmla="*/ 45403 h 103188"/>
              <a:gd name="connsiteX492" fmla="*/ 1087438 w 1303338"/>
              <a:gd name="connsiteY492" fmla="*/ 44450 h 103188"/>
              <a:gd name="connsiteX493" fmla="*/ 1088085 w 1303338"/>
              <a:gd name="connsiteY493" fmla="*/ 42863 h 103188"/>
              <a:gd name="connsiteX494" fmla="*/ 1089703 w 1303338"/>
              <a:gd name="connsiteY494" fmla="*/ 38418 h 103188"/>
              <a:gd name="connsiteX495" fmla="*/ 1092291 w 1303338"/>
              <a:gd name="connsiteY495" fmla="*/ 35243 h 103188"/>
              <a:gd name="connsiteX496" fmla="*/ 1095527 w 1303338"/>
              <a:gd name="connsiteY496" fmla="*/ 35560 h 103188"/>
              <a:gd name="connsiteX497" fmla="*/ 1097145 w 1303338"/>
              <a:gd name="connsiteY497" fmla="*/ 35560 h 103188"/>
              <a:gd name="connsiteX498" fmla="*/ 1100380 w 1303338"/>
              <a:gd name="connsiteY498" fmla="*/ 32703 h 103188"/>
              <a:gd name="connsiteX499" fmla="*/ 1100057 w 1303338"/>
              <a:gd name="connsiteY499" fmla="*/ 24130 h 103188"/>
              <a:gd name="connsiteX500" fmla="*/ 1099733 w 1303338"/>
              <a:gd name="connsiteY500" fmla="*/ 18415 h 103188"/>
              <a:gd name="connsiteX501" fmla="*/ 1103616 w 1303338"/>
              <a:gd name="connsiteY501" fmla="*/ 13653 h 103188"/>
              <a:gd name="connsiteX502" fmla="*/ 1111705 w 1303338"/>
              <a:gd name="connsiteY502" fmla="*/ 10478 h 103188"/>
              <a:gd name="connsiteX503" fmla="*/ 1114941 w 1303338"/>
              <a:gd name="connsiteY503" fmla="*/ 9525 h 103188"/>
              <a:gd name="connsiteX504" fmla="*/ 1228577 w 1303338"/>
              <a:gd name="connsiteY504" fmla="*/ 6350 h 103188"/>
              <a:gd name="connsiteX505" fmla="*/ 1238251 w 1303338"/>
              <a:gd name="connsiteY505" fmla="*/ 14638 h 103188"/>
              <a:gd name="connsiteX506" fmla="*/ 1227932 w 1303338"/>
              <a:gd name="connsiteY506" fmla="*/ 23813 h 103188"/>
              <a:gd name="connsiteX507" fmla="*/ 1217613 w 1303338"/>
              <a:gd name="connsiteY507" fmla="*/ 14934 h 103188"/>
              <a:gd name="connsiteX508" fmla="*/ 1228577 w 1303338"/>
              <a:gd name="connsiteY508" fmla="*/ 6350 h 103188"/>
              <a:gd name="connsiteX509" fmla="*/ 1063477 w 1303338"/>
              <a:gd name="connsiteY509" fmla="*/ 6350 h 103188"/>
              <a:gd name="connsiteX510" fmla="*/ 1073151 w 1303338"/>
              <a:gd name="connsiteY510" fmla="*/ 14638 h 103188"/>
              <a:gd name="connsiteX511" fmla="*/ 1062832 w 1303338"/>
              <a:gd name="connsiteY511" fmla="*/ 23813 h 103188"/>
              <a:gd name="connsiteX512" fmla="*/ 1052513 w 1303338"/>
              <a:gd name="connsiteY512" fmla="*/ 14934 h 103188"/>
              <a:gd name="connsiteX513" fmla="*/ 1063477 w 1303338"/>
              <a:gd name="connsiteY513" fmla="*/ 6350 h 103188"/>
              <a:gd name="connsiteX514" fmla="*/ 767879 w 1303338"/>
              <a:gd name="connsiteY514" fmla="*/ 6350 h 103188"/>
              <a:gd name="connsiteX515" fmla="*/ 777876 w 1303338"/>
              <a:gd name="connsiteY515" fmla="*/ 14638 h 103188"/>
              <a:gd name="connsiteX516" fmla="*/ 767557 w 1303338"/>
              <a:gd name="connsiteY516" fmla="*/ 23813 h 103188"/>
              <a:gd name="connsiteX517" fmla="*/ 757238 w 1303338"/>
              <a:gd name="connsiteY517" fmla="*/ 14934 h 103188"/>
              <a:gd name="connsiteX518" fmla="*/ 767879 w 1303338"/>
              <a:gd name="connsiteY518" fmla="*/ 6350 h 103188"/>
              <a:gd name="connsiteX519" fmla="*/ 570243 w 1303338"/>
              <a:gd name="connsiteY519" fmla="*/ 6350 h 103188"/>
              <a:gd name="connsiteX520" fmla="*/ 575358 w 1303338"/>
              <a:gd name="connsiteY520" fmla="*/ 6669 h 103188"/>
              <a:gd name="connsiteX521" fmla="*/ 585589 w 1303338"/>
              <a:gd name="connsiteY521" fmla="*/ 6987 h 103188"/>
              <a:gd name="connsiteX522" fmla="*/ 596459 w 1303338"/>
              <a:gd name="connsiteY522" fmla="*/ 6669 h 103188"/>
              <a:gd name="connsiteX523" fmla="*/ 601254 w 1303338"/>
              <a:gd name="connsiteY523" fmla="*/ 6350 h 103188"/>
              <a:gd name="connsiteX524" fmla="*/ 603173 w 1303338"/>
              <a:gd name="connsiteY524" fmla="*/ 8262 h 103188"/>
              <a:gd name="connsiteX525" fmla="*/ 603173 w 1303338"/>
              <a:gd name="connsiteY525" fmla="*/ 11129 h 103188"/>
              <a:gd name="connsiteX526" fmla="*/ 599656 w 1303338"/>
              <a:gd name="connsiteY526" fmla="*/ 13996 h 103188"/>
              <a:gd name="connsiteX527" fmla="*/ 594541 w 1303338"/>
              <a:gd name="connsiteY527" fmla="*/ 19411 h 103188"/>
              <a:gd name="connsiteX528" fmla="*/ 594221 w 1303338"/>
              <a:gd name="connsiteY528" fmla="*/ 42666 h 103188"/>
              <a:gd name="connsiteX529" fmla="*/ 594221 w 1303338"/>
              <a:gd name="connsiteY529" fmla="*/ 56683 h 103188"/>
              <a:gd name="connsiteX530" fmla="*/ 597098 w 1303338"/>
              <a:gd name="connsiteY530" fmla="*/ 81849 h 103188"/>
              <a:gd name="connsiteX531" fmla="*/ 616920 w 1303338"/>
              <a:gd name="connsiteY531" fmla="*/ 92043 h 103188"/>
              <a:gd name="connsiteX532" fmla="*/ 638340 w 1303338"/>
              <a:gd name="connsiteY532" fmla="*/ 79301 h 103188"/>
              <a:gd name="connsiteX533" fmla="*/ 640258 w 1303338"/>
              <a:gd name="connsiteY533" fmla="*/ 56046 h 103188"/>
              <a:gd name="connsiteX534" fmla="*/ 640258 w 1303338"/>
              <a:gd name="connsiteY534" fmla="*/ 42666 h 103188"/>
              <a:gd name="connsiteX535" fmla="*/ 639939 w 1303338"/>
              <a:gd name="connsiteY535" fmla="*/ 19411 h 103188"/>
              <a:gd name="connsiteX536" fmla="*/ 634504 w 1303338"/>
              <a:gd name="connsiteY536" fmla="*/ 13996 h 103188"/>
              <a:gd name="connsiteX537" fmla="*/ 630987 w 1303338"/>
              <a:gd name="connsiteY537" fmla="*/ 11129 h 103188"/>
              <a:gd name="connsiteX538" fmla="*/ 630987 w 1303338"/>
              <a:gd name="connsiteY538" fmla="*/ 8262 h 103188"/>
              <a:gd name="connsiteX539" fmla="*/ 632585 w 1303338"/>
              <a:gd name="connsiteY539" fmla="*/ 6350 h 103188"/>
              <a:gd name="connsiteX540" fmla="*/ 638020 w 1303338"/>
              <a:gd name="connsiteY540" fmla="*/ 6669 h 103188"/>
              <a:gd name="connsiteX541" fmla="*/ 645374 w 1303338"/>
              <a:gd name="connsiteY541" fmla="*/ 6987 h 103188"/>
              <a:gd name="connsiteX542" fmla="*/ 653366 w 1303338"/>
              <a:gd name="connsiteY542" fmla="*/ 6669 h 103188"/>
              <a:gd name="connsiteX543" fmla="*/ 658801 w 1303338"/>
              <a:gd name="connsiteY543" fmla="*/ 6350 h 103188"/>
              <a:gd name="connsiteX544" fmla="*/ 660400 w 1303338"/>
              <a:gd name="connsiteY544" fmla="*/ 8262 h 103188"/>
              <a:gd name="connsiteX545" fmla="*/ 660400 w 1303338"/>
              <a:gd name="connsiteY545" fmla="*/ 11129 h 103188"/>
              <a:gd name="connsiteX546" fmla="*/ 656883 w 1303338"/>
              <a:gd name="connsiteY546" fmla="*/ 13996 h 103188"/>
              <a:gd name="connsiteX547" fmla="*/ 651448 w 1303338"/>
              <a:gd name="connsiteY547" fmla="*/ 19411 h 103188"/>
              <a:gd name="connsiteX548" fmla="*/ 651128 w 1303338"/>
              <a:gd name="connsiteY548" fmla="*/ 42666 h 103188"/>
              <a:gd name="connsiteX549" fmla="*/ 651128 w 1303338"/>
              <a:gd name="connsiteY549" fmla="*/ 55409 h 103188"/>
              <a:gd name="connsiteX550" fmla="*/ 649849 w 1303338"/>
              <a:gd name="connsiteY550" fmla="*/ 79301 h 103188"/>
              <a:gd name="connsiteX551" fmla="*/ 613403 w 1303338"/>
              <a:gd name="connsiteY551" fmla="*/ 101600 h 103188"/>
              <a:gd name="connsiteX552" fmla="*/ 581113 w 1303338"/>
              <a:gd name="connsiteY552" fmla="*/ 86946 h 103188"/>
              <a:gd name="connsiteX553" fmla="*/ 577596 w 1303338"/>
              <a:gd name="connsiteY553" fmla="*/ 56046 h 103188"/>
              <a:gd name="connsiteX554" fmla="*/ 577596 w 1303338"/>
              <a:gd name="connsiteY554" fmla="*/ 42666 h 103188"/>
              <a:gd name="connsiteX555" fmla="*/ 577596 w 1303338"/>
              <a:gd name="connsiteY555" fmla="*/ 19411 h 103188"/>
              <a:gd name="connsiteX556" fmla="*/ 571842 w 1303338"/>
              <a:gd name="connsiteY556" fmla="*/ 13996 h 103188"/>
              <a:gd name="connsiteX557" fmla="*/ 568325 w 1303338"/>
              <a:gd name="connsiteY557" fmla="*/ 11129 h 103188"/>
              <a:gd name="connsiteX558" fmla="*/ 568325 w 1303338"/>
              <a:gd name="connsiteY558" fmla="*/ 8262 h 103188"/>
              <a:gd name="connsiteX559" fmla="*/ 570243 w 1303338"/>
              <a:gd name="connsiteY559" fmla="*/ 6350 h 103188"/>
              <a:gd name="connsiteX560" fmla="*/ 1569 w 1303338"/>
              <a:gd name="connsiteY560" fmla="*/ 6350 h 103188"/>
              <a:gd name="connsiteX561" fmla="*/ 6902 w 1303338"/>
              <a:gd name="connsiteY561" fmla="*/ 6669 h 103188"/>
              <a:gd name="connsiteX562" fmla="*/ 16314 w 1303338"/>
              <a:gd name="connsiteY562" fmla="*/ 6987 h 103188"/>
              <a:gd name="connsiteX563" fmla="*/ 34511 w 1303338"/>
              <a:gd name="connsiteY563" fmla="*/ 6350 h 103188"/>
              <a:gd name="connsiteX564" fmla="*/ 41727 w 1303338"/>
              <a:gd name="connsiteY564" fmla="*/ 6350 h 103188"/>
              <a:gd name="connsiteX565" fmla="*/ 60865 w 1303338"/>
              <a:gd name="connsiteY565" fmla="*/ 13040 h 103188"/>
              <a:gd name="connsiteX566" fmla="*/ 67140 w 1303338"/>
              <a:gd name="connsiteY566" fmla="*/ 29288 h 103188"/>
              <a:gd name="connsiteX567" fmla="*/ 52708 w 1303338"/>
              <a:gd name="connsiteY567" fmla="*/ 51270 h 103188"/>
              <a:gd name="connsiteX568" fmla="*/ 49570 w 1303338"/>
              <a:gd name="connsiteY568" fmla="*/ 52863 h 103188"/>
              <a:gd name="connsiteX569" fmla="*/ 49884 w 1303338"/>
              <a:gd name="connsiteY569" fmla="*/ 53500 h 103188"/>
              <a:gd name="connsiteX570" fmla="*/ 52080 w 1303338"/>
              <a:gd name="connsiteY570" fmla="*/ 57642 h 103188"/>
              <a:gd name="connsiteX571" fmla="*/ 67767 w 1303338"/>
              <a:gd name="connsiteY571" fmla="*/ 85358 h 103188"/>
              <a:gd name="connsiteX572" fmla="*/ 76865 w 1303338"/>
              <a:gd name="connsiteY572" fmla="*/ 93004 h 103188"/>
              <a:gd name="connsiteX573" fmla="*/ 79375 w 1303338"/>
              <a:gd name="connsiteY573" fmla="*/ 95872 h 103188"/>
              <a:gd name="connsiteX574" fmla="*/ 79375 w 1303338"/>
              <a:gd name="connsiteY574" fmla="*/ 98102 h 103188"/>
              <a:gd name="connsiteX575" fmla="*/ 77493 w 1303338"/>
              <a:gd name="connsiteY575" fmla="*/ 100013 h 103188"/>
              <a:gd name="connsiteX576" fmla="*/ 76238 w 1303338"/>
              <a:gd name="connsiteY576" fmla="*/ 100013 h 103188"/>
              <a:gd name="connsiteX577" fmla="*/ 65885 w 1303338"/>
              <a:gd name="connsiteY577" fmla="*/ 100013 h 103188"/>
              <a:gd name="connsiteX578" fmla="*/ 58355 w 1303338"/>
              <a:gd name="connsiteY578" fmla="*/ 100013 h 103188"/>
              <a:gd name="connsiteX579" fmla="*/ 56473 w 1303338"/>
              <a:gd name="connsiteY579" fmla="*/ 100013 h 103188"/>
              <a:gd name="connsiteX580" fmla="*/ 50825 w 1303338"/>
              <a:gd name="connsiteY580" fmla="*/ 92049 h 103188"/>
              <a:gd name="connsiteX581" fmla="*/ 36394 w 1303338"/>
              <a:gd name="connsiteY581" fmla="*/ 60509 h 103188"/>
              <a:gd name="connsiteX582" fmla="*/ 30433 w 1303338"/>
              <a:gd name="connsiteY582" fmla="*/ 55412 h 103188"/>
              <a:gd name="connsiteX583" fmla="*/ 29805 w 1303338"/>
              <a:gd name="connsiteY583" fmla="*/ 55412 h 103188"/>
              <a:gd name="connsiteX584" fmla="*/ 28864 w 1303338"/>
              <a:gd name="connsiteY584" fmla="*/ 55412 h 103188"/>
              <a:gd name="connsiteX585" fmla="*/ 26668 w 1303338"/>
              <a:gd name="connsiteY585" fmla="*/ 55412 h 103188"/>
              <a:gd name="connsiteX586" fmla="*/ 25413 w 1303338"/>
              <a:gd name="connsiteY586" fmla="*/ 57642 h 103188"/>
              <a:gd name="connsiteX587" fmla="*/ 25413 w 1303338"/>
              <a:gd name="connsiteY587" fmla="*/ 64014 h 103188"/>
              <a:gd name="connsiteX588" fmla="*/ 25727 w 1303338"/>
              <a:gd name="connsiteY588" fmla="*/ 86951 h 103188"/>
              <a:gd name="connsiteX589" fmla="*/ 31060 w 1303338"/>
              <a:gd name="connsiteY589" fmla="*/ 92367 h 103188"/>
              <a:gd name="connsiteX590" fmla="*/ 34197 w 1303338"/>
              <a:gd name="connsiteY590" fmla="*/ 95235 h 103188"/>
              <a:gd name="connsiteX591" fmla="*/ 34197 w 1303338"/>
              <a:gd name="connsiteY591" fmla="*/ 98102 h 103188"/>
              <a:gd name="connsiteX592" fmla="*/ 32629 w 1303338"/>
              <a:gd name="connsiteY592" fmla="*/ 100013 h 103188"/>
              <a:gd name="connsiteX593" fmla="*/ 27609 w 1303338"/>
              <a:gd name="connsiteY593" fmla="*/ 100013 h 103188"/>
              <a:gd name="connsiteX594" fmla="*/ 17569 w 1303338"/>
              <a:gd name="connsiteY594" fmla="*/ 99695 h 103188"/>
              <a:gd name="connsiteX595" fmla="*/ 6902 w 1303338"/>
              <a:gd name="connsiteY595" fmla="*/ 100013 h 103188"/>
              <a:gd name="connsiteX596" fmla="*/ 1883 w 1303338"/>
              <a:gd name="connsiteY596" fmla="*/ 100013 h 103188"/>
              <a:gd name="connsiteX597" fmla="*/ 0 w 1303338"/>
              <a:gd name="connsiteY597" fmla="*/ 98102 h 103188"/>
              <a:gd name="connsiteX598" fmla="*/ 0 w 1303338"/>
              <a:gd name="connsiteY598" fmla="*/ 95235 h 103188"/>
              <a:gd name="connsiteX599" fmla="*/ 3451 w 1303338"/>
              <a:gd name="connsiteY599" fmla="*/ 92367 h 103188"/>
              <a:gd name="connsiteX600" fmla="*/ 8785 w 1303338"/>
              <a:gd name="connsiteY600" fmla="*/ 86951 h 103188"/>
              <a:gd name="connsiteX601" fmla="*/ 9099 w 1303338"/>
              <a:gd name="connsiteY601" fmla="*/ 64014 h 103188"/>
              <a:gd name="connsiteX602" fmla="*/ 9099 w 1303338"/>
              <a:gd name="connsiteY602" fmla="*/ 42669 h 103188"/>
              <a:gd name="connsiteX603" fmla="*/ 8785 w 1303338"/>
              <a:gd name="connsiteY603" fmla="*/ 19412 h 103188"/>
              <a:gd name="connsiteX604" fmla="*/ 3451 w 1303338"/>
              <a:gd name="connsiteY604" fmla="*/ 13996 h 103188"/>
              <a:gd name="connsiteX605" fmla="*/ 0 w 1303338"/>
              <a:gd name="connsiteY605" fmla="*/ 11129 h 103188"/>
              <a:gd name="connsiteX606" fmla="*/ 0 w 1303338"/>
              <a:gd name="connsiteY606" fmla="*/ 8580 h 103188"/>
              <a:gd name="connsiteX607" fmla="*/ 1569 w 1303338"/>
              <a:gd name="connsiteY607" fmla="*/ 6350 h 103188"/>
              <a:gd name="connsiteX608" fmla="*/ 517314 w 1303338"/>
              <a:gd name="connsiteY608" fmla="*/ 0 h 103188"/>
              <a:gd name="connsiteX609" fmla="*/ 519201 w 1303338"/>
              <a:gd name="connsiteY609" fmla="*/ 2556 h 103188"/>
              <a:gd name="connsiteX610" fmla="*/ 518257 w 1303338"/>
              <a:gd name="connsiteY610" fmla="*/ 42809 h 103188"/>
              <a:gd name="connsiteX611" fmla="*/ 518257 w 1303338"/>
              <a:gd name="connsiteY611" fmla="*/ 66769 h 103188"/>
              <a:gd name="connsiteX612" fmla="*/ 519201 w 1303338"/>
              <a:gd name="connsiteY612" fmla="*/ 89771 h 103188"/>
              <a:gd name="connsiteX613" fmla="*/ 526751 w 1303338"/>
              <a:gd name="connsiteY613" fmla="*/ 93604 h 103188"/>
              <a:gd name="connsiteX614" fmla="*/ 528638 w 1303338"/>
              <a:gd name="connsiteY614" fmla="*/ 94882 h 103188"/>
              <a:gd name="connsiteX615" fmla="*/ 528638 w 1303338"/>
              <a:gd name="connsiteY615" fmla="*/ 97438 h 103188"/>
              <a:gd name="connsiteX616" fmla="*/ 525807 w 1303338"/>
              <a:gd name="connsiteY616" fmla="*/ 99674 h 103188"/>
              <a:gd name="connsiteX617" fmla="*/ 509449 w 1303338"/>
              <a:gd name="connsiteY617" fmla="*/ 102869 h 103188"/>
              <a:gd name="connsiteX618" fmla="*/ 506933 w 1303338"/>
              <a:gd name="connsiteY618" fmla="*/ 103188 h 103188"/>
              <a:gd name="connsiteX619" fmla="*/ 505360 w 1303338"/>
              <a:gd name="connsiteY619" fmla="*/ 100952 h 103188"/>
              <a:gd name="connsiteX620" fmla="*/ 505045 w 1303338"/>
              <a:gd name="connsiteY620" fmla="*/ 95202 h 103188"/>
              <a:gd name="connsiteX621" fmla="*/ 503787 w 1303338"/>
              <a:gd name="connsiteY621" fmla="*/ 91687 h 103188"/>
              <a:gd name="connsiteX622" fmla="*/ 502843 w 1303338"/>
              <a:gd name="connsiteY622" fmla="*/ 92646 h 103188"/>
              <a:gd name="connsiteX623" fmla="*/ 495922 w 1303338"/>
              <a:gd name="connsiteY623" fmla="*/ 98077 h 103188"/>
              <a:gd name="connsiteX624" fmla="*/ 484283 w 1303338"/>
              <a:gd name="connsiteY624" fmla="*/ 101910 h 103188"/>
              <a:gd name="connsiteX625" fmla="*/ 460375 w 1303338"/>
              <a:gd name="connsiteY625" fmla="*/ 69964 h 103188"/>
              <a:gd name="connsiteX626" fmla="*/ 489631 w 1303338"/>
              <a:gd name="connsiteY626" fmla="*/ 33544 h 103188"/>
              <a:gd name="connsiteX627" fmla="*/ 501585 w 1303338"/>
              <a:gd name="connsiteY627" fmla="*/ 36100 h 103188"/>
              <a:gd name="connsiteX628" fmla="*/ 502528 w 1303338"/>
              <a:gd name="connsiteY628" fmla="*/ 36739 h 103188"/>
              <a:gd name="connsiteX629" fmla="*/ 503787 w 1303338"/>
              <a:gd name="connsiteY629" fmla="*/ 34503 h 103188"/>
              <a:gd name="connsiteX630" fmla="*/ 503472 w 1303338"/>
              <a:gd name="connsiteY630" fmla="*/ 32266 h 103188"/>
              <a:gd name="connsiteX631" fmla="*/ 503472 w 1303338"/>
              <a:gd name="connsiteY631" fmla="*/ 17890 h 103188"/>
              <a:gd name="connsiteX632" fmla="*/ 497181 w 1303338"/>
              <a:gd name="connsiteY632" fmla="*/ 9584 h 103188"/>
              <a:gd name="connsiteX633" fmla="*/ 494349 w 1303338"/>
              <a:gd name="connsiteY633" fmla="*/ 7029 h 103188"/>
              <a:gd name="connsiteX634" fmla="*/ 494349 w 1303338"/>
              <a:gd name="connsiteY634" fmla="*/ 4792 h 103188"/>
              <a:gd name="connsiteX635" fmla="*/ 496866 w 1303338"/>
              <a:gd name="connsiteY635" fmla="*/ 2556 h 103188"/>
              <a:gd name="connsiteX636" fmla="*/ 515741 w 1303338"/>
              <a:gd name="connsiteY636" fmla="*/ 320 h 103188"/>
              <a:gd name="connsiteX637" fmla="*/ 517314 w 1303338"/>
              <a:gd name="connsiteY637" fmla="*/ 0 h 103188"/>
              <a:gd name="connsiteX638" fmla="*/ 251656 w 1303338"/>
              <a:gd name="connsiteY638" fmla="*/ 0 h 103188"/>
              <a:gd name="connsiteX639" fmla="*/ 253214 w 1303338"/>
              <a:gd name="connsiteY639" fmla="*/ 2230 h 103188"/>
              <a:gd name="connsiteX640" fmla="*/ 253214 w 1303338"/>
              <a:gd name="connsiteY640" fmla="*/ 4141 h 103188"/>
              <a:gd name="connsiteX641" fmla="*/ 252902 w 1303338"/>
              <a:gd name="connsiteY641" fmla="*/ 21658 h 103188"/>
              <a:gd name="connsiteX642" fmla="*/ 252591 w 1303338"/>
              <a:gd name="connsiteY642" fmla="*/ 40131 h 103188"/>
              <a:gd name="connsiteX643" fmla="*/ 252279 w 1303338"/>
              <a:gd name="connsiteY643" fmla="*/ 42360 h 103188"/>
              <a:gd name="connsiteX644" fmla="*/ 252279 w 1303338"/>
              <a:gd name="connsiteY644" fmla="*/ 43316 h 103188"/>
              <a:gd name="connsiteX645" fmla="*/ 252902 w 1303338"/>
              <a:gd name="connsiteY645" fmla="*/ 43953 h 103188"/>
              <a:gd name="connsiteX646" fmla="*/ 258199 w 1303338"/>
              <a:gd name="connsiteY646" fmla="*/ 39494 h 103188"/>
              <a:gd name="connsiteX647" fmla="*/ 271285 w 1303338"/>
              <a:gd name="connsiteY647" fmla="*/ 33442 h 103188"/>
              <a:gd name="connsiteX648" fmla="*/ 295275 w 1303338"/>
              <a:gd name="connsiteY648" fmla="*/ 64336 h 103188"/>
              <a:gd name="connsiteX649" fmla="*/ 261315 w 1303338"/>
              <a:gd name="connsiteY649" fmla="*/ 101600 h 103188"/>
              <a:gd name="connsiteX650" fmla="*/ 239817 w 1303338"/>
              <a:gd name="connsiteY650" fmla="*/ 95867 h 103188"/>
              <a:gd name="connsiteX651" fmla="*/ 237636 w 1303338"/>
              <a:gd name="connsiteY651" fmla="*/ 91408 h 103188"/>
              <a:gd name="connsiteX652" fmla="*/ 237636 w 1303338"/>
              <a:gd name="connsiteY652" fmla="*/ 90134 h 103188"/>
              <a:gd name="connsiteX653" fmla="*/ 238259 w 1303338"/>
              <a:gd name="connsiteY653" fmla="*/ 48412 h 103188"/>
              <a:gd name="connsiteX654" fmla="*/ 238259 w 1303338"/>
              <a:gd name="connsiteY654" fmla="*/ 41086 h 103188"/>
              <a:gd name="connsiteX655" fmla="*/ 237636 w 1303338"/>
              <a:gd name="connsiteY655" fmla="*/ 14014 h 103188"/>
              <a:gd name="connsiteX656" fmla="*/ 232651 w 1303338"/>
              <a:gd name="connsiteY656" fmla="*/ 9237 h 103188"/>
              <a:gd name="connsiteX657" fmla="*/ 228600 w 1303338"/>
              <a:gd name="connsiteY657" fmla="*/ 7007 h 103188"/>
              <a:gd name="connsiteX658" fmla="*/ 228600 w 1303338"/>
              <a:gd name="connsiteY658" fmla="*/ 5096 h 103188"/>
              <a:gd name="connsiteX659" fmla="*/ 230781 w 1303338"/>
              <a:gd name="connsiteY659" fmla="*/ 3185 h 103188"/>
              <a:gd name="connsiteX660" fmla="*/ 249475 w 1303338"/>
              <a:gd name="connsiteY660" fmla="*/ 319 h 103188"/>
              <a:gd name="connsiteX661" fmla="*/ 251656 w 1303338"/>
              <a:gd name="connsiteY661" fmla="*/ 0 h 103188"/>
              <a:gd name="connsiteX662" fmla="*/ 212250 w 1303338"/>
              <a:gd name="connsiteY662" fmla="*/ 0 h 103188"/>
              <a:gd name="connsiteX663" fmla="*/ 213860 w 1303338"/>
              <a:gd name="connsiteY663" fmla="*/ 2556 h 103188"/>
              <a:gd name="connsiteX664" fmla="*/ 213216 w 1303338"/>
              <a:gd name="connsiteY664" fmla="*/ 42809 h 103188"/>
              <a:gd name="connsiteX665" fmla="*/ 213216 w 1303338"/>
              <a:gd name="connsiteY665" fmla="*/ 66769 h 103188"/>
              <a:gd name="connsiteX666" fmla="*/ 214182 w 1303338"/>
              <a:gd name="connsiteY666" fmla="*/ 89771 h 103188"/>
              <a:gd name="connsiteX667" fmla="*/ 221907 w 1303338"/>
              <a:gd name="connsiteY667" fmla="*/ 93604 h 103188"/>
              <a:gd name="connsiteX668" fmla="*/ 223838 w 1303338"/>
              <a:gd name="connsiteY668" fmla="*/ 94882 h 103188"/>
              <a:gd name="connsiteX669" fmla="*/ 223838 w 1303338"/>
              <a:gd name="connsiteY669" fmla="*/ 97438 h 103188"/>
              <a:gd name="connsiteX670" fmla="*/ 220941 w 1303338"/>
              <a:gd name="connsiteY670" fmla="*/ 99674 h 103188"/>
              <a:gd name="connsiteX671" fmla="*/ 203881 w 1303338"/>
              <a:gd name="connsiteY671" fmla="*/ 102869 h 103188"/>
              <a:gd name="connsiteX672" fmla="*/ 201628 w 1303338"/>
              <a:gd name="connsiteY672" fmla="*/ 103188 h 103188"/>
              <a:gd name="connsiteX673" fmla="*/ 200018 w 1303338"/>
              <a:gd name="connsiteY673" fmla="*/ 100952 h 103188"/>
              <a:gd name="connsiteX674" fmla="*/ 199697 w 1303338"/>
              <a:gd name="connsiteY674" fmla="*/ 95202 h 103188"/>
              <a:gd name="connsiteX675" fmla="*/ 198409 w 1303338"/>
              <a:gd name="connsiteY675" fmla="*/ 91687 h 103188"/>
              <a:gd name="connsiteX676" fmla="*/ 197443 w 1303338"/>
              <a:gd name="connsiteY676" fmla="*/ 92646 h 103188"/>
              <a:gd name="connsiteX677" fmla="*/ 190684 w 1303338"/>
              <a:gd name="connsiteY677" fmla="*/ 98077 h 103188"/>
              <a:gd name="connsiteX678" fmla="*/ 178774 w 1303338"/>
              <a:gd name="connsiteY678" fmla="*/ 101910 h 103188"/>
              <a:gd name="connsiteX679" fmla="*/ 153988 w 1303338"/>
              <a:gd name="connsiteY679" fmla="*/ 69964 h 103188"/>
              <a:gd name="connsiteX680" fmla="*/ 184246 w 1303338"/>
              <a:gd name="connsiteY680" fmla="*/ 33544 h 103188"/>
              <a:gd name="connsiteX681" fmla="*/ 196156 w 1303338"/>
              <a:gd name="connsiteY681" fmla="*/ 36100 h 103188"/>
              <a:gd name="connsiteX682" fmla="*/ 197121 w 1303338"/>
              <a:gd name="connsiteY682" fmla="*/ 36739 h 103188"/>
              <a:gd name="connsiteX683" fmla="*/ 198409 w 1303338"/>
              <a:gd name="connsiteY683" fmla="*/ 34503 h 103188"/>
              <a:gd name="connsiteX684" fmla="*/ 198087 w 1303338"/>
              <a:gd name="connsiteY684" fmla="*/ 32266 h 103188"/>
              <a:gd name="connsiteX685" fmla="*/ 198087 w 1303338"/>
              <a:gd name="connsiteY685" fmla="*/ 17890 h 103188"/>
              <a:gd name="connsiteX686" fmla="*/ 191971 w 1303338"/>
              <a:gd name="connsiteY686" fmla="*/ 9584 h 103188"/>
              <a:gd name="connsiteX687" fmla="*/ 189074 w 1303338"/>
              <a:gd name="connsiteY687" fmla="*/ 7029 h 103188"/>
              <a:gd name="connsiteX688" fmla="*/ 189074 w 1303338"/>
              <a:gd name="connsiteY688" fmla="*/ 4792 h 103188"/>
              <a:gd name="connsiteX689" fmla="*/ 191649 w 1303338"/>
              <a:gd name="connsiteY689" fmla="*/ 2556 h 103188"/>
              <a:gd name="connsiteX690" fmla="*/ 210641 w 1303338"/>
              <a:gd name="connsiteY690" fmla="*/ 320 h 103188"/>
              <a:gd name="connsiteX691" fmla="*/ 212250 w 1303338"/>
              <a:gd name="connsiteY691" fmla="*/ 0 h 10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Lst>
            <a:rect l="l" t="t" r="r" b="b"/>
            <a:pathLst>
              <a:path w="1303338" h="103188">
                <a:moveTo>
                  <a:pt x="124181" y="71438"/>
                </a:moveTo>
                <a:cubicBezTo>
                  <a:pt x="124181" y="71438"/>
                  <a:pt x="123873" y="71438"/>
                  <a:pt x="123565" y="71766"/>
                </a:cubicBezTo>
                <a:cubicBezTo>
                  <a:pt x="122025" y="72093"/>
                  <a:pt x="122025" y="72093"/>
                  <a:pt x="122025" y="72093"/>
                </a:cubicBezTo>
                <a:cubicBezTo>
                  <a:pt x="115248" y="73404"/>
                  <a:pt x="112784" y="73731"/>
                  <a:pt x="110320" y="75697"/>
                </a:cubicBezTo>
                <a:cubicBezTo>
                  <a:pt x="106623" y="77662"/>
                  <a:pt x="104775" y="80611"/>
                  <a:pt x="104775" y="84214"/>
                </a:cubicBezTo>
                <a:cubicBezTo>
                  <a:pt x="104775" y="88800"/>
                  <a:pt x="107856" y="92076"/>
                  <a:pt x="112168" y="92076"/>
                </a:cubicBezTo>
                <a:cubicBezTo>
                  <a:pt x="115864" y="92076"/>
                  <a:pt x="120177" y="89783"/>
                  <a:pt x="122949" y="86835"/>
                </a:cubicBezTo>
                <a:cubicBezTo>
                  <a:pt x="124797" y="84542"/>
                  <a:pt x="125413" y="82576"/>
                  <a:pt x="125413" y="77662"/>
                </a:cubicBezTo>
                <a:lnTo>
                  <a:pt x="125413" y="73731"/>
                </a:lnTo>
                <a:cubicBezTo>
                  <a:pt x="125413" y="72093"/>
                  <a:pt x="125105" y="71438"/>
                  <a:pt x="124181" y="71438"/>
                </a:cubicBezTo>
                <a:close/>
                <a:moveTo>
                  <a:pt x="338465" y="44450"/>
                </a:moveTo>
                <a:cubicBezTo>
                  <a:pt x="328806" y="44450"/>
                  <a:pt x="322263" y="54228"/>
                  <a:pt x="322263" y="67790"/>
                </a:cubicBezTo>
                <a:cubicBezTo>
                  <a:pt x="322263" y="81667"/>
                  <a:pt x="329429" y="92075"/>
                  <a:pt x="339400" y="92075"/>
                </a:cubicBezTo>
                <a:cubicBezTo>
                  <a:pt x="348435" y="92075"/>
                  <a:pt x="355601" y="82298"/>
                  <a:pt x="355601" y="69997"/>
                </a:cubicBezTo>
                <a:cubicBezTo>
                  <a:pt x="355601" y="54858"/>
                  <a:pt x="348435" y="44450"/>
                  <a:pt x="338465" y="44450"/>
                </a:cubicBezTo>
                <a:close/>
                <a:moveTo>
                  <a:pt x="266701" y="44450"/>
                </a:moveTo>
                <a:cubicBezTo>
                  <a:pt x="261621" y="44450"/>
                  <a:pt x="256858" y="48335"/>
                  <a:pt x="254636" y="54811"/>
                </a:cubicBezTo>
                <a:cubicBezTo>
                  <a:pt x="253048" y="58372"/>
                  <a:pt x="252413" y="63876"/>
                  <a:pt x="252413" y="72294"/>
                </a:cubicBezTo>
                <a:cubicBezTo>
                  <a:pt x="252413" y="82655"/>
                  <a:pt x="252731" y="86217"/>
                  <a:pt x="254001" y="88483"/>
                </a:cubicBezTo>
                <a:cubicBezTo>
                  <a:pt x="255271" y="91397"/>
                  <a:pt x="259716" y="93663"/>
                  <a:pt x="263208" y="93663"/>
                </a:cubicBezTo>
                <a:cubicBezTo>
                  <a:pt x="273368" y="93663"/>
                  <a:pt x="280988" y="82655"/>
                  <a:pt x="280988" y="67762"/>
                </a:cubicBezTo>
                <a:cubicBezTo>
                  <a:pt x="280988" y="53840"/>
                  <a:pt x="275273" y="44450"/>
                  <a:pt x="266701" y="44450"/>
                </a:cubicBezTo>
                <a:close/>
                <a:moveTo>
                  <a:pt x="490400" y="42863"/>
                </a:moveTo>
                <a:cubicBezTo>
                  <a:pt x="481220" y="42863"/>
                  <a:pt x="474663" y="52388"/>
                  <a:pt x="474663" y="66041"/>
                </a:cubicBezTo>
                <a:cubicBezTo>
                  <a:pt x="474663" y="80328"/>
                  <a:pt x="480893" y="90488"/>
                  <a:pt x="490400" y="90488"/>
                </a:cubicBezTo>
                <a:cubicBezTo>
                  <a:pt x="499908" y="90488"/>
                  <a:pt x="504826" y="82551"/>
                  <a:pt x="504826" y="66993"/>
                </a:cubicBezTo>
                <a:cubicBezTo>
                  <a:pt x="504826" y="58738"/>
                  <a:pt x="503843" y="53341"/>
                  <a:pt x="501876" y="49531"/>
                </a:cubicBezTo>
                <a:cubicBezTo>
                  <a:pt x="499253" y="45403"/>
                  <a:pt x="494990" y="42863"/>
                  <a:pt x="490400" y="42863"/>
                </a:cubicBezTo>
                <a:close/>
                <a:moveTo>
                  <a:pt x="185083" y="42863"/>
                </a:moveTo>
                <a:cubicBezTo>
                  <a:pt x="176075" y="42863"/>
                  <a:pt x="169863" y="52388"/>
                  <a:pt x="169863" y="66041"/>
                </a:cubicBezTo>
                <a:cubicBezTo>
                  <a:pt x="169863" y="80328"/>
                  <a:pt x="176075" y="90488"/>
                  <a:pt x="185083" y="90488"/>
                </a:cubicBezTo>
                <a:cubicBezTo>
                  <a:pt x="194090" y="90488"/>
                  <a:pt x="198438" y="82551"/>
                  <a:pt x="198438" y="66993"/>
                </a:cubicBezTo>
                <a:cubicBezTo>
                  <a:pt x="198438" y="58738"/>
                  <a:pt x="197506" y="53341"/>
                  <a:pt x="195643" y="49531"/>
                </a:cubicBezTo>
                <a:cubicBezTo>
                  <a:pt x="193469" y="45403"/>
                  <a:pt x="189431" y="42863"/>
                  <a:pt x="185083" y="42863"/>
                </a:cubicBezTo>
                <a:close/>
                <a:moveTo>
                  <a:pt x="1176894" y="41275"/>
                </a:moveTo>
                <a:cubicBezTo>
                  <a:pt x="1172606" y="41275"/>
                  <a:pt x="1168318" y="43302"/>
                  <a:pt x="1165679" y="46342"/>
                </a:cubicBezTo>
                <a:cubicBezTo>
                  <a:pt x="1163700" y="49044"/>
                  <a:pt x="1162050" y="53097"/>
                  <a:pt x="1162050" y="55461"/>
                </a:cubicBezTo>
                <a:cubicBezTo>
                  <a:pt x="1162050" y="56812"/>
                  <a:pt x="1162380" y="57150"/>
                  <a:pt x="1164029" y="57150"/>
                </a:cubicBezTo>
                <a:lnTo>
                  <a:pt x="1166998" y="57150"/>
                </a:lnTo>
                <a:cubicBezTo>
                  <a:pt x="1173266" y="56475"/>
                  <a:pt x="1173266" y="56475"/>
                  <a:pt x="1173266" y="56475"/>
                </a:cubicBezTo>
                <a:cubicBezTo>
                  <a:pt x="1175575" y="56137"/>
                  <a:pt x="1182172" y="55799"/>
                  <a:pt x="1184481" y="55461"/>
                </a:cubicBezTo>
                <a:cubicBezTo>
                  <a:pt x="1186461" y="55124"/>
                  <a:pt x="1187450" y="54448"/>
                  <a:pt x="1187450" y="52422"/>
                </a:cubicBezTo>
                <a:cubicBezTo>
                  <a:pt x="1187450" y="50057"/>
                  <a:pt x="1186461" y="47017"/>
                  <a:pt x="1184811" y="44653"/>
                </a:cubicBezTo>
                <a:cubicBezTo>
                  <a:pt x="1183162" y="42289"/>
                  <a:pt x="1180523" y="41275"/>
                  <a:pt x="1176894" y="41275"/>
                </a:cubicBezTo>
                <a:close/>
                <a:moveTo>
                  <a:pt x="891340" y="41275"/>
                </a:moveTo>
                <a:cubicBezTo>
                  <a:pt x="886661" y="41275"/>
                  <a:pt x="882650" y="43302"/>
                  <a:pt x="879977" y="46342"/>
                </a:cubicBezTo>
                <a:cubicBezTo>
                  <a:pt x="877971" y="49044"/>
                  <a:pt x="876300" y="53097"/>
                  <a:pt x="876300" y="55461"/>
                </a:cubicBezTo>
                <a:cubicBezTo>
                  <a:pt x="876300" y="56812"/>
                  <a:pt x="876634" y="57150"/>
                  <a:pt x="877971" y="57150"/>
                </a:cubicBezTo>
                <a:lnTo>
                  <a:pt x="880979" y="57150"/>
                </a:lnTo>
                <a:cubicBezTo>
                  <a:pt x="887329" y="56475"/>
                  <a:pt x="887329" y="56475"/>
                  <a:pt x="887329" y="56475"/>
                </a:cubicBezTo>
                <a:cubicBezTo>
                  <a:pt x="890003" y="56137"/>
                  <a:pt x="896687" y="55799"/>
                  <a:pt x="899027" y="55461"/>
                </a:cubicBezTo>
                <a:cubicBezTo>
                  <a:pt x="901032" y="55124"/>
                  <a:pt x="901700" y="54448"/>
                  <a:pt x="901700" y="52422"/>
                </a:cubicBezTo>
                <a:cubicBezTo>
                  <a:pt x="901700" y="50057"/>
                  <a:pt x="901032" y="47017"/>
                  <a:pt x="899361" y="44653"/>
                </a:cubicBezTo>
                <a:cubicBezTo>
                  <a:pt x="897690" y="42289"/>
                  <a:pt x="895016" y="41275"/>
                  <a:pt x="891340" y="41275"/>
                </a:cubicBezTo>
                <a:close/>
                <a:moveTo>
                  <a:pt x="1235711" y="33338"/>
                </a:moveTo>
                <a:cubicBezTo>
                  <a:pt x="1236981" y="33338"/>
                  <a:pt x="1237298" y="34295"/>
                  <a:pt x="1237298" y="35890"/>
                </a:cubicBezTo>
                <a:cubicBezTo>
                  <a:pt x="1237298" y="36209"/>
                  <a:pt x="1237298" y="36209"/>
                  <a:pt x="1237298" y="41314"/>
                </a:cubicBezTo>
                <a:cubicBezTo>
                  <a:pt x="1236981" y="43547"/>
                  <a:pt x="1236981" y="56308"/>
                  <a:pt x="1236981" y="63645"/>
                </a:cubicBezTo>
                <a:cubicBezTo>
                  <a:pt x="1236981" y="70344"/>
                  <a:pt x="1236981" y="70344"/>
                  <a:pt x="1236981" y="70344"/>
                </a:cubicBezTo>
                <a:cubicBezTo>
                  <a:pt x="1236981" y="78001"/>
                  <a:pt x="1236981" y="85019"/>
                  <a:pt x="1237298" y="88210"/>
                </a:cubicBezTo>
                <a:cubicBezTo>
                  <a:pt x="1237616" y="91081"/>
                  <a:pt x="1238251" y="91719"/>
                  <a:pt x="1242061" y="92995"/>
                </a:cubicBezTo>
                <a:cubicBezTo>
                  <a:pt x="1245871" y="94271"/>
                  <a:pt x="1246188" y="94271"/>
                  <a:pt x="1246188" y="96185"/>
                </a:cubicBezTo>
                <a:cubicBezTo>
                  <a:pt x="1246188" y="98418"/>
                  <a:pt x="1246188" y="98418"/>
                  <a:pt x="1246188" y="98418"/>
                </a:cubicBezTo>
                <a:cubicBezTo>
                  <a:pt x="1246188" y="99694"/>
                  <a:pt x="1245553" y="100013"/>
                  <a:pt x="1244601" y="100013"/>
                </a:cubicBezTo>
                <a:cubicBezTo>
                  <a:pt x="1243648" y="100013"/>
                  <a:pt x="1243648" y="100013"/>
                  <a:pt x="1243648" y="100013"/>
                </a:cubicBezTo>
                <a:cubicBezTo>
                  <a:pt x="1240473" y="100013"/>
                  <a:pt x="1234441" y="99694"/>
                  <a:pt x="1229678" y="99694"/>
                </a:cubicBezTo>
                <a:cubicBezTo>
                  <a:pt x="1224598" y="99694"/>
                  <a:pt x="1218565" y="100013"/>
                  <a:pt x="1215390" y="100013"/>
                </a:cubicBezTo>
                <a:cubicBezTo>
                  <a:pt x="1214437" y="100013"/>
                  <a:pt x="1214437" y="100013"/>
                  <a:pt x="1214437" y="100013"/>
                </a:cubicBezTo>
                <a:cubicBezTo>
                  <a:pt x="1213167" y="100013"/>
                  <a:pt x="1212850" y="99694"/>
                  <a:pt x="1212850" y="98418"/>
                </a:cubicBezTo>
                <a:cubicBezTo>
                  <a:pt x="1212850" y="96185"/>
                  <a:pt x="1212850" y="96185"/>
                  <a:pt x="1212850" y="96185"/>
                </a:cubicBezTo>
                <a:cubicBezTo>
                  <a:pt x="1212850" y="94271"/>
                  <a:pt x="1212850" y="94271"/>
                  <a:pt x="1216977" y="92995"/>
                </a:cubicBezTo>
                <a:cubicBezTo>
                  <a:pt x="1221105" y="91719"/>
                  <a:pt x="1221740" y="91081"/>
                  <a:pt x="1221740" y="88210"/>
                </a:cubicBezTo>
                <a:cubicBezTo>
                  <a:pt x="1222058" y="84700"/>
                  <a:pt x="1222058" y="78639"/>
                  <a:pt x="1222058" y="70344"/>
                </a:cubicBezTo>
                <a:lnTo>
                  <a:pt x="1222058" y="59498"/>
                </a:lnTo>
                <a:cubicBezTo>
                  <a:pt x="1222058" y="43547"/>
                  <a:pt x="1221740" y="42590"/>
                  <a:pt x="1216660" y="42271"/>
                </a:cubicBezTo>
                <a:cubicBezTo>
                  <a:pt x="1213485" y="41952"/>
                  <a:pt x="1212850" y="41314"/>
                  <a:pt x="1212850" y="40038"/>
                </a:cubicBezTo>
                <a:cubicBezTo>
                  <a:pt x="1212850" y="37805"/>
                  <a:pt x="1212850" y="37805"/>
                  <a:pt x="1212850" y="37805"/>
                </a:cubicBezTo>
                <a:cubicBezTo>
                  <a:pt x="1212850" y="36209"/>
                  <a:pt x="1213167" y="35890"/>
                  <a:pt x="1215072" y="35571"/>
                </a:cubicBezTo>
                <a:cubicBezTo>
                  <a:pt x="1233806" y="33657"/>
                  <a:pt x="1233806" y="33657"/>
                  <a:pt x="1233806" y="33657"/>
                </a:cubicBezTo>
                <a:cubicBezTo>
                  <a:pt x="1234758" y="33657"/>
                  <a:pt x="1234758" y="33657"/>
                  <a:pt x="1234758" y="33657"/>
                </a:cubicBezTo>
                <a:cubicBezTo>
                  <a:pt x="1235076" y="33338"/>
                  <a:pt x="1235393" y="33338"/>
                  <a:pt x="1235711" y="33338"/>
                </a:cubicBezTo>
                <a:close/>
                <a:moveTo>
                  <a:pt x="1177658" y="33338"/>
                </a:moveTo>
                <a:cubicBezTo>
                  <a:pt x="1193069" y="33338"/>
                  <a:pt x="1201738" y="42270"/>
                  <a:pt x="1201738" y="57900"/>
                </a:cubicBezTo>
                <a:cubicBezTo>
                  <a:pt x="1201738" y="61728"/>
                  <a:pt x="1200133" y="62685"/>
                  <a:pt x="1195317" y="62685"/>
                </a:cubicBezTo>
                <a:lnTo>
                  <a:pt x="1164815" y="62685"/>
                </a:lnTo>
                <a:cubicBezTo>
                  <a:pt x="1159678" y="62685"/>
                  <a:pt x="1159357" y="63004"/>
                  <a:pt x="1159357" y="67470"/>
                </a:cubicBezTo>
                <a:cubicBezTo>
                  <a:pt x="1159357" y="80229"/>
                  <a:pt x="1167705" y="89799"/>
                  <a:pt x="1178942" y="89799"/>
                </a:cubicBezTo>
                <a:cubicBezTo>
                  <a:pt x="1185364" y="89799"/>
                  <a:pt x="1194996" y="86609"/>
                  <a:pt x="1199170" y="82781"/>
                </a:cubicBezTo>
                <a:cubicBezTo>
                  <a:pt x="1199491" y="82781"/>
                  <a:pt x="1199491" y="82462"/>
                  <a:pt x="1199812" y="82462"/>
                </a:cubicBezTo>
                <a:cubicBezTo>
                  <a:pt x="1200133" y="82462"/>
                  <a:pt x="1200454" y="83100"/>
                  <a:pt x="1200454" y="83738"/>
                </a:cubicBezTo>
                <a:cubicBezTo>
                  <a:pt x="1200454" y="85652"/>
                  <a:pt x="1199491" y="94584"/>
                  <a:pt x="1199170" y="95541"/>
                </a:cubicBezTo>
                <a:cubicBezTo>
                  <a:pt x="1198849" y="96178"/>
                  <a:pt x="1197243" y="97135"/>
                  <a:pt x="1193712" y="98411"/>
                </a:cubicBezTo>
                <a:cubicBezTo>
                  <a:pt x="1188896" y="100325"/>
                  <a:pt x="1182474" y="101601"/>
                  <a:pt x="1177016" y="101601"/>
                </a:cubicBezTo>
                <a:cubicBezTo>
                  <a:pt x="1157752" y="101601"/>
                  <a:pt x="1144588" y="88523"/>
                  <a:pt x="1144588" y="69384"/>
                </a:cubicBezTo>
                <a:cubicBezTo>
                  <a:pt x="1144588" y="48969"/>
                  <a:pt x="1158715" y="33338"/>
                  <a:pt x="1177658" y="33338"/>
                </a:cubicBezTo>
                <a:close/>
                <a:moveTo>
                  <a:pt x="1070830" y="33338"/>
                </a:moveTo>
                <a:cubicBezTo>
                  <a:pt x="1071792" y="33338"/>
                  <a:pt x="1072433" y="34295"/>
                  <a:pt x="1072433" y="35890"/>
                </a:cubicBezTo>
                <a:cubicBezTo>
                  <a:pt x="1072433" y="36209"/>
                  <a:pt x="1072433" y="36209"/>
                  <a:pt x="1072433" y="41314"/>
                </a:cubicBezTo>
                <a:cubicBezTo>
                  <a:pt x="1072112" y="43547"/>
                  <a:pt x="1072112" y="56308"/>
                  <a:pt x="1072112" y="63645"/>
                </a:cubicBezTo>
                <a:cubicBezTo>
                  <a:pt x="1072112" y="70344"/>
                  <a:pt x="1072112" y="70344"/>
                  <a:pt x="1072112" y="70344"/>
                </a:cubicBezTo>
                <a:cubicBezTo>
                  <a:pt x="1072112" y="78001"/>
                  <a:pt x="1072112" y="85019"/>
                  <a:pt x="1072433" y="88210"/>
                </a:cubicBezTo>
                <a:cubicBezTo>
                  <a:pt x="1072433" y="91081"/>
                  <a:pt x="1073394" y="91719"/>
                  <a:pt x="1077241" y="92995"/>
                </a:cubicBezTo>
                <a:cubicBezTo>
                  <a:pt x="1081088" y="94271"/>
                  <a:pt x="1081088" y="94271"/>
                  <a:pt x="1081088" y="96185"/>
                </a:cubicBezTo>
                <a:cubicBezTo>
                  <a:pt x="1081088" y="98418"/>
                  <a:pt x="1081088" y="98418"/>
                  <a:pt x="1081088" y="98418"/>
                </a:cubicBezTo>
                <a:cubicBezTo>
                  <a:pt x="1081088" y="99694"/>
                  <a:pt x="1080767" y="100013"/>
                  <a:pt x="1079806" y="100013"/>
                </a:cubicBezTo>
                <a:cubicBezTo>
                  <a:pt x="1078844" y="100013"/>
                  <a:pt x="1078844" y="100013"/>
                  <a:pt x="1078844" y="100013"/>
                </a:cubicBezTo>
                <a:cubicBezTo>
                  <a:pt x="1075318" y="100013"/>
                  <a:pt x="1069548" y="99694"/>
                  <a:pt x="1064739" y="99694"/>
                </a:cubicBezTo>
                <a:cubicBezTo>
                  <a:pt x="1059931" y="99694"/>
                  <a:pt x="1053520" y="100013"/>
                  <a:pt x="1050314" y="100013"/>
                </a:cubicBezTo>
                <a:cubicBezTo>
                  <a:pt x="1049353" y="100013"/>
                  <a:pt x="1049353" y="100013"/>
                  <a:pt x="1049353" y="100013"/>
                </a:cubicBezTo>
                <a:cubicBezTo>
                  <a:pt x="1048070" y="100013"/>
                  <a:pt x="1047750" y="99694"/>
                  <a:pt x="1047750" y="98418"/>
                </a:cubicBezTo>
                <a:cubicBezTo>
                  <a:pt x="1047750" y="96185"/>
                  <a:pt x="1047750" y="96185"/>
                  <a:pt x="1047750" y="96185"/>
                </a:cubicBezTo>
                <a:cubicBezTo>
                  <a:pt x="1047750" y="94271"/>
                  <a:pt x="1047750" y="94271"/>
                  <a:pt x="1051917" y="92995"/>
                </a:cubicBezTo>
                <a:cubicBezTo>
                  <a:pt x="1056084" y="91719"/>
                  <a:pt x="1056725" y="91081"/>
                  <a:pt x="1057046" y="88210"/>
                </a:cubicBezTo>
                <a:cubicBezTo>
                  <a:pt x="1057046" y="84700"/>
                  <a:pt x="1057046" y="78639"/>
                  <a:pt x="1057046" y="70344"/>
                </a:cubicBezTo>
                <a:lnTo>
                  <a:pt x="1057046" y="59498"/>
                </a:lnTo>
                <a:cubicBezTo>
                  <a:pt x="1057046" y="43547"/>
                  <a:pt x="1057046" y="42590"/>
                  <a:pt x="1051596" y="42271"/>
                </a:cubicBezTo>
                <a:cubicBezTo>
                  <a:pt x="1048711" y="41952"/>
                  <a:pt x="1047750" y="41314"/>
                  <a:pt x="1047750" y="40038"/>
                </a:cubicBezTo>
                <a:cubicBezTo>
                  <a:pt x="1047750" y="37805"/>
                  <a:pt x="1047750" y="37805"/>
                  <a:pt x="1047750" y="37805"/>
                </a:cubicBezTo>
                <a:cubicBezTo>
                  <a:pt x="1047750" y="36209"/>
                  <a:pt x="1048391" y="35890"/>
                  <a:pt x="1049994" y="35571"/>
                </a:cubicBezTo>
                <a:cubicBezTo>
                  <a:pt x="1068907" y="33657"/>
                  <a:pt x="1068907" y="33657"/>
                  <a:pt x="1068907" y="33657"/>
                </a:cubicBezTo>
                <a:cubicBezTo>
                  <a:pt x="1069868" y="33657"/>
                  <a:pt x="1069868" y="33657"/>
                  <a:pt x="1069868" y="33657"/>
                </a:cubicBezTo>
                <a:cubicBezTo>
                  <a:pt x="1070189" y="33338"/>
                  <a:pt x="1070509" y="33338"/>
                  <a:pt x="1070830" y="33338"/>
                </a:cubicBezTo>
                <a:close/>
                <a:moveTo>
                  <a:pt x="1017588" y="33338"/>
                </a:moveTo>
                <a:cubicBezTo>
                  <a:pt x="1022668" y="33338"/>
                  <a:pt x="1028065" y="34295"/>
                  <a:pt x="1030923" y="35571"/>
                </a:cubicBezTo>
                <a:cubicBezTo>
                  <a:pt x="1033145" y="36528"/>
                  <a:pt x="1033780" y="37166"/>
                  <a:pt x="1033780" y="38761"/>
                </a:cubicBezTo>
                <a:cubicBezTo>
                  <a:pt x="1033780" y="39080"/>
                  <a:pt x="1033780" y="39080"/>
                  <a:pt x="1033780" y="39080"/>
                </a:cubicBezTo>
                <a:lnTo>
                  <a:pt x="1032828" y="47055"/>
                </a:lnTo>
                <a:cubicBezTo>
                  <a:pt x="1032510" y="49288"/>
                  <a:pt x="1032510" y="49607"/>
                  <a:pt x="1030923" y="49607"/>
                </a:cubicBezTo>
                <a:cubicBezTo>
                  <a:pt x="1029018" y="49607"/>
                  <a:pt x="1029018" y="49607"/>
                  <a:pt x="1029018" y="49607"/>
                </a:cubicBezTo>
                <a:cubicBezTo>
                  <a:pt x="1027430" y="49607"/>
                  <a:pt x="1027430" y="49607"/>
                  <a:pt x="1026160" y="46098"/>
                </a:cubicBezTo>
                <a:cubicBezTo>
                  <a:pt x="1024890" y="42589"/>
                  <a:pt x="1020763" y="40675"/>
                  <a:pt x="1015048" y="40675"/>
                </a:cubicBezTo>
                <a:cubicBezTo>
                  <a:pt x="1009015" y="40675"/>
                  <a:pt x="1004887" y="44184"/>
                  <a:pt x="1004887" y="49288"/>
                </a:cubicBezTo>
                <a:cubicBezTo>
                  <a:pt x="1004887" y="52796"/>
                  <a:pt x="1006475" y="55348"/>
                  <a:pt x="1011555" y="58219"/>
                </a:cubicBezTo>
                <a:cubicBezTo>
                  <a:pt x="1014730" y="59814"/>
                  <a:pt x="1014730" y="59814"/>
                  <a:pt x="1023303" y="63961"/>
                </a:cubicBezTo>
                <a:cubicBezTo>
                  <a:pt x="1031558" y="67789"/>
                  <a:pt x="1036638" y="74168"/>
                  <a:pt x="1036638" y="81505"/>
                </a:cubicBezTo>
                <a:cubicBezTo>
                  <a:pt x="1036638" y="93308"/>
                  <a:pt x="1025843" y="101601"/>
                  <a:pt x="1009650" y="101601"/>
                </a:cubicBezTo>
                <a:cubicBezTo>
                  <a:pt x="1003300" y="101601"/>
                  <a:pt x="996950" y="100325"/>
                  <a:pt x="992822" y="98092"/>
                </a:cubicBezTo>
                <a:cubicBezTo>
                  <a:pt x="990917" y="97135"/>
                  <a:pt x="990600" y="96497"/>
                  <a:pt x="990600" y="94265"/>
                </a:cubicBezTo>
                <a:cubicBezTo>
                  <a:pt x="991552" y="85333"/>
                  <a:pt x="991552" y="85333"/>
                  <a:pt x="991552" y="85333"/>
                </a:cubicBezTo>
                <a:cubicBezTo>
                  <a:pt x="991552" y="83738"/>
                  <a:pt x="992187" y="82781"/>
                  <a:pt x="993775" y="82781"/>
                </a:cubicBezTo>
                <a:cubicBezTo>
                  <a:pt x="995997" y="82781"/>
                  <a:pt x="995997" y="82781"/>
                  <a:pt x="995997" y="82781"/>
                </a:cubicBezTo>
                <a:cubicBezTo>
                  <a:pt x="997267" y="82781"/>
                  <a:pt x="997585" y="82781"/>
                  <a:pt x="998220" y="86290"/>
                </a:cubicBezTo>
                <a:cubicBezTo>
                  <a:pt x="999490" y="91075"/>
                  <a:pt x="1004887" y="94265"/>
                  <a:pt x="1010920" y="94265"/>
                </a:cubicBezTo>
                <a:cubicBezTo>
                  <a:pt x="1017588" y="94265"/>
                  <a:pt x="1022350" y="90756"/>
                  <a:pt x="1022350" y="85652"/>
                </a:cubicBezTo>
                <a:cubicBezTo>
                  <a:pt x="1022350" y="81505"/>
                  <a:pt x="1020128" y="79591"/>
                  <a:pt x="1013142" y="76082"/>
                </a:cubicBezTo>
                <a:cubicBezTo>
                  <a:pt x="996315" y="68427"/>
                  <a:pt x="992187" y="63961"/>
                  <a:pt x="992187" y="54072"/>
                </a:cubicBezTo>
                <a:cubicBezTo>
                  <a:pt x="992187" y="41313"/>
                  <a:pt x="1001712" y="33338"/>
                  <a:pt x="1017588" y="33338"/>
                </a:cubicBezTo>
                <a:close/>
                <a:moveTo>
                  <a:pt x="950175" y="33338"/>
                </a:moveTo>
                <a:cubicBezTo>
                  <a:pt x="951111" y="33338"/>
                  <a:pt x="951735" y="34295"/>
                  <a:pt x="951735" y="35571"/>
                </a:cubicBezTo>
                <a:cubicBezTo>
                  <a:pt x="951423" y="41633"/>
                  <a:pt x="951423" y="41633"/>
                  <a:pt x="951423" y="41633"/>
                </a:cubicBezTo>
                <a:cubicBezTo>
                  <a:pt x="951423" y="47375"/>
                  <a:pt x="951735" y="48332"/>
                  <a:pt x="952670" y="48332"/>
                </a:cubicBezTo>
                <a:cubicBezTo>
                  <a:pt x="952982" y="48332"/>
                  <a:pt x="954229" y="47375"/>
                  <a:pt x="955165" y="46099"/>
                </a:cubicBezTo>
                <a:cubicBezTo>
                  <a:pt x="957036" y="43866"/>
                  <a:pt x="957036" y="43866"/>
                  <a:pt x="960154" y="40357"/>
                </a:cubicBezTo>
                <a:cubicBezTo>
                  <a:pt x="963584" y="36209"/>
                  <a:pt x="964832" y="35252"/>
                  <a:pt x="968574" y="34295"/>
                </a:cubicBezTo>
                <a:cubicBezTo>
                  <a:pt x="970445" y="33657"/>
                  <a:pt x="972316" y="33338"/>
                  <a:pt x="974810" y="33338"/>
                </a:cubicBezTo>
                <a:cubicBezTo>
                  <a:pt x="977929" y="33338"/>
                  <a:pt x="979488" y="34295"/>
                  <a:pt x="979176" y="36528"/>
                </a:cubicBezTo>
                <a:cubicBezTo>
                  <a:pt x="978864" y="46099"/>
                  <a:pt x="978864" y="46099"/>
                  <a:pt x="978864" y="46099"/>
                </a:cubicBezTo>
                <a:cubicBezTo>
                  <a:pt x="978552" y="48332"/>
                  <a:pt x="977929" y="49289"/>
                  <a:pt x="976993" y="49289"/>
                </a:cubicBezTo>
                <a:cubicBezTo>
                  <a:pt x="976681" y="49289"/>
                  <a:pt x="976369" y="48970"/>
                  <a:pt x="975746" y="48970"/>
                </a:cubicBezTo>
                <a:cubicBezTo>
                  <a:pt x="974187" y="48332"/>
                  <a:pt x="971380" y="48332"/>
                  <a:pt x="968262" y="48332"/>
                </a:cubicBezTo>
                <a:cubicBezTo>
                  <a:pt x="963584" y="48332"/>
                  <a:pt x="960154" y="49608"/>
                  <a:pt x="957659" y="51841"/>
                </a:cubicBezTo>
                <a:cubicBezTo>
                  <a:pt x="954853" y="55032"/>
                  <a:pt x="954229" y="57584"/>
                  <a:pt x="954229" y="70663"/>
                </a:cubicBezTo>
                <a:cubicBezTo>
                  <a:pt x="954229" y="76406"/>
                  <a:pt x="954229" y="76406"/>
                  <a:pt x="954229" y="76406"/>
                </a:cubicBezTo>
                <a:cubicBezTo>
                  <a:pt x="954541" y="85019"/>
                  <a:pt x="954541" y="85019"/>
                  <a:pt x="954541" y="85019"/>
                </a:cubicBezTo>
                <a:cubicBezTo>
                  <a:pt x="954541" y="89486"/>
                  <a:pt x="954853" y="90443"/>
                  <a:pt x="956724" y="91400"/>
                </a:cubicBezTo>
                <a:cubicBezTo>
                  <a:pt x="957659" y="92038"/>
                  <a:pt x="957659" y="92038"/>
                  <a:pt x="963272" y="93314"/>
                </a:cubicBezTo>
                <a:cubicBezTo>
                  <a:pt x="967014" y="94271"/>
                  <a:pt x="967326" y="94271"/>
                  <a:pt x="967326" y="96185"/>
                </a:cubicBezTo>
                <a:cubicBezTo>
                  <a:pt x="967326" y="98099"/>
                  <a:pt x="967326" y="98099"/>
                  <a:pt x="967326" y="98099"/>
                </a:cubicBezTo>
                <a:cubicBezTo>
                  <a:pt x="967326" y="99375"/>
                  <a:pt x="966703" y="100013"/>
                  <a:pt x="965455" y="100013"/>
                </a:cubicBezTo>
                <a:cubicBezTo>
                  <a:pt x="965143" y="100013"/>
                  <a:pt x="965143" y="100013"/>
                  <a:pt x="965143" y="100013"/>
                </a:cubicBezTo>
                <a:cubicBezTo>
                  <a:pt x="961401" y="100013"/>
                  <a:pt x="951111" y="99694"/>
                  <a:pt x="946122" y="99694"/>
                </a:cubicBezTo>
                <a:cubicBezTo>
                  <a:pt x="942068" y="99694"/>
                  <a:pt x="935831" y="100013"/>
                  <a:pt x="933025" y="100013"/>
                </a:cubicBezTo>
                <a:cubicBezTo>
                  <a:pt x="932089" y="100013"/>
                  <a:pt x="932089" y="100013"/>
                  <a:pt x="932089" y="100013"/>
                </a:cubicBezTo>
                <a:cubicBezTo>
                  <a:pt x="931154" y="100013"/>
                  <a:pt x="930530" y="99694"/>
                  <a:pt x="930530" y="98418"/>
                </a:cubicBezTo>
                <a:cubicBezTo>
                  <a:pt x="930530" y="96185"/>
                  <a:pt x="930530" y="96185"/>
                  <a:pt x="930530" y="96185"/>
                </a:cubicBezTo>
                <a:cubicBezTo>
                  <a:pt x="930530" y="94271"/>
                  <a:pt x="930530" y="94271"/>
                  <a:pt x="934584" y="92995"/>
                </a:cubicBezTo>
                <a:cubicBezTo>
                  <a:pt x="938326" y="91719"/>
                  <a:pt x="938949" y="91081"/>
                  <a:pt x="939261" y="88210"/>
                </a:cubicBezTo>
                <a:cubicBezTo>
                  <a:pt x="939261" y="85019"/>
                  <a:pt x="939573" y="78958"/>
                  <a:pt x="939573" y="70344"/>
                </a:cubicBezTo>
                <a:cubicBezTo>
                  <a:pt x="939573" y="65878"/>
                  <a:pt x="939573" y="65878"/>
                  <a:pt x="939573" y="65878"/>
                </a:cubicBezTo>
                <a:cubicBezTo>
                  <a:pt x="939573" y="59179"/>
                  <a:pt x="938638" y="51522"/>
                  <a:pt x="937390" y="48013"/>
                </a:cubicBezTo>
                <a:cubicBezTo>
                  <a:pt x="936143" y="44823"/>
                  <a:pt x="934272" y="43547"/>
                  <a:pt x="930530" y="43547"/>
                </a:cubicBezTo>
                <a:cubicBezTo>
                  <a:pt x="927723" y="43228"/>
                  <a:pt x="927100" y="42909"/>
                  <a:pt x="927100" y="41633"/>
                </a:cubicBezTo>
                <a:lnTo>
                  <a:pt x="927100" y="39400"/>
                </a:lnTo>
                <a:cubicBezTo>
                  <a:pt x="927100" y="37166"/>
                  <a:pt x="927723" y="36847"/>
                  <a:pt x="929594" y="36528"/>
                </a:cubicBezTo>
                <a:cubicBezTo>
                  <a:pt x="947993" y="33657"/>
                  <a:pt x="947993" y="33657"/>
                  <a:pt x="947993" y="33657"/>
                </a:cubicBezTo>
                <a:cubicBezTo>
                  <a:pt x="948928" y="33657"/>
                  <a:pt x="948928" y="33657"/>
                  <a:pt x="948928" y="33657"/>
                </a:cubicBezTo>
                <a:cubicBezTo>
                  <a:pt x="949552" y="33338"/>
                  <a:pt x="949864" y="33338"/>
                  <a:pt x="950175" y="33338"/>
                </a:cubicBezTo>
                <a:close/>
                <a:moveTo>
                  <a:pt x="892445" y="33338"/>
                </a:moveTo>
                <a:cubicBezTo>
                  <a:pt x="907513" y="33338"/>
                  <a:pt x="915988" y="42270"/>
                  <a:pt x="915988" y="57900"/>
                </a:cubicBezTo>
                <a:cubicBezTo>
                  <a:pt x="915988" y="61728"/>
                  <a:pt x="914419" y="62685"/>
                  <a:pt x="909710" y="62685"/>
                </a:cubicBezTo>
                <a:lnTo>
                  <a:pt x="879574" y="62685"/>
                </a:lnTo>
                <a:cubicBezTo>
                  <a:pt x="874865" y="62685"/>
                  <a:pt x="874551" y="63004"/>
                  <a:pt x="874551" y="67470"/>
                </a:cubicBezTo>
                <a:cubicBezTo>
                  <a:pt x="874551" y="80229"/>
                  <a:pt x="882399" y="89799"/>
                  <a:pt x="893700" y="89799"/>
                </a:cubicBezTo>
                <a:cubicBezTo>
                  <a:pt x="899979" y="89799"/>
                  <a:pt x="909082" y="86609"/>
                  <a:pt x="913477" y="82781"/>
                </a:cubicBezTo>
                <a:cubicBezTo>
                  <a:pt x="913791" y="82781"/>
                  <a:pt x="913791" y="82462"/>
                  <a:pt x="913791" y="82462"/>
                </a:cubicBezTo>
                <a:cubicBezTo>
                  <a:pt x="914419" y="82462"/>
                  <a:pt x="914733" y="83100"/>
                  <a:pt x="914733" y="83738"/>
                </a:cubicBezTo>
                <a:cubicBezTo>
                  <a:pt x="914733" y="85652"/>
                  <a:pt x="913477" y="94584"/>
                  <a:pt x="913163" y="95541"/>
                </a:cubicBezTo>
                <a:cubicBezTo>
                  <a:pt x="912849" y="96178"/>
                  <a:pt x="911593" y="97135"/>
                  <a:pt x="907826" y="98411"/>
                </a:cubicBezTo>
                <a:cubicBezTo>
                  <a:pt x="903432" y="100325"/>
                  <a:pt x="897153" y="101601"/>
                  <a:pt x="891817" y="101601"/>
                </a:cubicBezTo>
                <a:cubicBezTo>
                  <a:pt x="872982" y="101601"/>
                  <a:pt x="860425" y="88523"/>
                  <a:pt x="860425" y="69384"/>
                </a:cubicBezTo>
                <a:cubicBezTo>
                  <a:pt x="860425" y="48969"/>
                  <a:pt x="873924" y="33338"/>
                  <a:pt x="892445" y="33338"/>
                </a:cubicBezTo>
                <a:close/>
                <a:moveTo>
                  <a:pt x="792786" y="33338"/>
                </a:moveTo>
                <a:cubicBezTo>
                  <a:pt x="793102" y="33338"/>
                  <a:pt x="793102" y="33338"/>
                  <a:pt x="799106" y="33662"/>
                </a:cubicBezTo>
                <a:cubicBezTo>
                  <a:pt x="800370" y="33985"/>
                  <a:pt x="802581" y="33985"/>
                  <a:pt x="805741" y="33985"/>
                </a:cubicBezTo>
                <a:cubicBezTo>
                  <a:pt x="811744" y="33985"/>
                  <a:pt x="815536" y="33662"/>
                  <a:pt x="819327" y="33338"/>
                </a:cubicBezTo>
                <a:cubicBezTo>
                  <a:pt x="820907" y="33338"/>
                  <a:pt x="820907" y="33338"/>
                  <a:pt x="820907" y="33338"/>
                </a:cubicBezTo>
                <a:cubicBezTo>
                  <a:pt x="822171" y="33338"/>
                  <a:pt x="822803" y="33985"/>
                  <a:pt x="822803" y="35279"/>
                </a:cubicBezTo>
                <a:cubicBezTo>
                  <a:pt x="822803" y="37544"/>
                  <a:pt x="822803" y="37544"/>
                  <a:pt x="822803" y="37544"/>
                </a:cubicBezTo>
                <a:cubicBezTo>
                  <a:pt x="822803" y="39485"/>
                  <a:pt x="822487" y="39485"/>
                  <a:pt x="819011" y="40456"/>
                </a:cubicBezTo>
                <a:cubicBezTo>
                  <a:pt x="815536" y="41426"/>
                  <a:pt x="813956" y="42397"/>
                  <a:pt x="813956" y="44014"/>
                </a:cubicBezTo>
                <a:cubicBezTo>
                  <a:pt x="813956" y="44661"/>
                  <a:pt x="813956" y="45632"/>
                  <a:pt x="814588" y="46926"/>
                </a:cubicBezTo>
                <a:cubicBezTo>
                  <a:pt x="815220" y="48867"/>
                  <a:pt x="815852" y="50808"/>
                  <a:pt x="816168" y="52750"/>
                </a:cubicBezTo>
                <a:cubicBezTo>
                  <a:pt x="819643" y="63426"/>
                  <a:pt x="819643" y="63426"/>
                  <a:pt x="819643" y="63426"/>
                </a:cubicBezTo>
                <a:cubicBezTo>
                  <a:pt x="823435" y="76690"/>
                  <a:pt x="826278" y="85425"/>
                  <a:pt x="826594" y="85425"/>
                </a:cubicBezTo>
                <a:cubicBezTo>
                  <a:pt x="826594" y="85425"/>
                  <a:pt x="826910" y="84455"/>
                  <a:pt x="826910" y="83808"/>
                </a:cubicBezTo>
                <a:cubicBezTo>
                  <a:pt x="827542" y="81866"/>
                  <a:pt x="827542" y="81866"/>
                  <a:pt x="827542" y="81866"/>
                </a:cubicBezTo>
                <a:cubicBezTo>
                  <a:pt x="828806" y="78308"/>
                  <a:pt x="828806" y="78308"/>
                  <a:pt x="828806" y="78308"/>
                </a:cubicBezTo>
                <a:cubicBezTo>
                  <a:pt x="829438" y="76043"/>
                  <a:pt x="830386" y="73455"/>
                  <a:pt x="831018" y="70867"/>
                </a:cubicBezTo>
                <a:cubicBezTo>
                  <a:pt x="834809" y="60191"/>
                  <a:pt x="834809" y="60191"/>
                  <a:pt x="834809" y="60191"/>
                </a:cubicBezTo>
                <a:cubicBezTo>
                  <a:pt x="838917" y="48544"/>
                  <a:pt x="839865" y="44985"/>
                  <a:pt x="839865" y="43367"/>
                </a:cubicBezTo>
                <a:cubicBezTo>
                  <a:pt x="839865" y="41750"/>
                  <a:pt x="837653" y="40456"/>
                  <a:pt x="834493" y="39809"/>
                </a:cubicBezTo>
                <a:cubicBezTo>
                  <a:pt x="832914" y="39162"/>
                  <a:pt x="832598" y="38838"/>
                  <a:pt x="832598" y="37544"/>
                </a:cubicBezTo>
                <a:cubicBezTo>
                  <a:pt x="832598" y="35279"/>
                  <a:pt x="832598" y="35279"/>
                  <a:pt x="832598" y="35279"/>
                </a:cubicBezTo>
                <a:cubicBezTo>
                  <a:pt x="832598" y="33985"/>
                  <a:pt x="833230" y="33338"/>
                  <a:pt x="834177" y="33338"/>
                </a:cubicBezTo>
                <a:cubicBezTo>
                  <a:pt x="834493" y="33338"/>
                  <a:pt x="834809" y="33338"/>
                  <a:pt x="835441" y="33662"/>
                </a:cubicBezTo>
                <a:cubicBezTo>
                  <a:pt x="837021" y="33662"/>
                  <a:pt x="842392" y="33985"/>
                  <a:pt x="844920" y="33985"/>
                </a:cubicBezTo>
                <a:cubicBezTo>
                  <a:pt x="847448" y="33985"/>
                  <a:pt x="850291" y="33662"/>
                  <a:pt x="853135" y="33338"/>
                </a:cubicBezTo>
                <a:cubicBezTo>
                  <a:pt x="854399" y="33338"/>
                  <a:pt x="854399" y="33338"/>
                  <a:pt x="854399" y="33338"/>
                </a:cubicBezTo>
                <a:cubicBezTo>
                  <a:pt x="855347" y="33338"/>
                  <a:pt x="855663" y="33985"/>
                  <a:pt x="855663" y="35279"/>
                </a:cubicBezTo>
                <a:lnTo>
                  <a:pt x="855663" y="37544"/>
                </a:lnTo>
                <a:cubicBezTo>
                  <a:pt x="855663" y="39485"/>
                  <a:pt x="855663" y="39485"/>
                  <a:pt x="853135" y="40132"/>
                </a:cubicBezTo>
                <a:cubicBezTo>
                  <a:pt x="851555" y="41103"/>
                  <a:pt x="850607" y="42397"/>
                  <a:pt x="848712" y="47897"/>
                </a:cubicBezTo>
                <a:cubicBezTo>
                  <a:pt x="847132" y="51779"/>
                  <a:pt x="847132" y="51779"/>
                  <a:pt x="836073" y="79602"/>
                </a:cubicBezTo>
                <a:cubicBezTo>
                  <a:pt x="831966" y="89954"/>
                  <a:pt x="831018" y="92543"/>
                  <a:pt x="830070" y="95131"/>
                </a:cubicBezTo>
                <a:cubicBezTo>
                  <a:pt x="829122" y="98366"/>
                  <a:pt x="829122" y="98366"/>
                  <a:pt x="828490" y="99337"/>
                </a:cubicBezTo>
                <a:cubicBezTo>
                  <a:pt x="828174" y="99984"/>
                  <a:pt x="827542" y="100307"/>
                  <a:pt x="825646" y="100631"/>
                </a:cubicBezTo>
                <a:cubicBezTo>
                  <a:pt x="824699" y="100631"/>
                  <a:pt x="824067" y="100631"/>
                  <a:pt x="819643" y="101601"/>
                </a:cubicBezTo>
                <a:cubicBezTo>
                  <a:pt x="819011" y="101601"/>
                  <a:pt x="818695" y="101601"/>
                  <a:pt x="818063" y="101601"/>
                </a:cubicBezTo>
                <a:cubicBezTo>
                  <a:pt x="816800" y="101601"/>
                  <a:pt x="816800" y="101601"/>
                  <a:pt x="815536" y="97072"/>
                </a:cubicBezTo>
                <a:cubicBezTo>
                  <a:pt x="813640" y="92543"/>
                  <a:pt x="812692" y="89307"/>
                  <a:pt x="806689" y="72808"/>
                </a:cubicBezTo>
                <a:cubicBezTo>
                  <a:pt x="800370" y="55338"/>
                  <a:pt x="798158" y="48544"/>
                  <a:pt x="795946" y="43367"/>
                </a:cubicBezTo>
                <a:cubicBezTo>
                  <a:pt x="794998" y="41103"/>
                  <a:pt x="794682" y="40779"/>
                  <a:pt x="791839" y="39809"/>
                </a:cubicBezTo>
                <a:cubicBezTo>
                  <a:pt x="790891" y="39485"/>
                  <a:pt x="790575" y="38838"/>
                  <a:pt x="790575" y="37544"/>
                </a:cubicBezTo>
                <a:cubicBezTo>
                  <a:pt x="790575" y="35279"/>
                  <a:pt x="790575" y="35279"/>
                  <a:pt x="790575" y="35279"/>
                </a:cubicBezTo>
                <a:cubicBezTo>
                  <a:pt x="790575" y="33985"/>
                  <a:pt x="791207" y="33338"/>
                  <a:pt x="792786" y="33338"/>
                </a:cubicBezTo>
                <a:close/>
                <a:moveTo>
                  <a:pt x="775335" y="33338"/>
                </a:moveTo>
                <a:cubicBezTo>
                  <a:pt x="776605" y="33338"/>
                  <a:pt x="776923" y="34295"/>
                  <a:pt x="776923" y="35890"/>
                </a:cubicBezTo>
                <a:cubicBezTo>
                  <a:pt x="776923" y="36209"/>
                  <a:pt x="776923" y="36209"/>
                  <a:pt x="776923" y="41314"/>
                </a:cubicBezTo>
                <a:cubicBezTo>
                  <a:pt x="776605" y="43547"/>
                  <a:pt x="776605" y="56308"/>
                  <a:pt x="776605" y="63645"/>
                </a:cubicBezTo>
                <a:cubicBezTo>
                  <a:pt x="776605" y="70344"/>
                  <a:pt x="776605" y="70344"/>
                  <a:pt x="776605" y="70344"/>
                </a:cubicBezTo>
                <a:cubicBezTo>
                  <a:pt x="776605" y="78001"/>
                  <a:pt x="776605" y="85019"/>
                  <a:pt x="776923" y="88210"/>
                </a:cubicBezTo>
                <a:cubicBezTo>
                  <a:pt x="777240" y="91081"/>
                  <a:pt x="777875" y="91719"/>
                  <a:pt x="781685" y="92995"/>
                </a:cubicBezTo>
                <a:cubicBezTo>
                  <a:pt x="785495" y="94271"/>
                  <a:pt x="785813" y="94271"/>
                  <a:pt x="785813" y="96185"/>
                </a:cubicBezTo>
                <a:cubicBezTo>
                  <a:pt x="785813" y="98418"/>
                  <a:pt x="785813" y="98418"/>
                  <a:pt x="785813" y="98418"/>
                </a:cubicBezTo>
                <a:cubicBezTo>
                  <a:pt x="785813" y="99694"/>
                  <a:pt x="785178" y="100013"/>
                  <a:pt x="784225" y="100013"/>
                </a:cubicBezTo>
                <a:cubicBezTo>
                  <a:pt x="783273" y="100013"/>
                  <a:pt x="783273" y="100013"/>
                  <a:pt x="783273" y="100013"/>
                </a:cubicBezTo>
                <a:cubicBezTo>
                  <a:pt x="780098" y="100013"/>
                  <a:pt x="774065" y="99694"/>
                  <a:pt x="769303" y="99694"/>
                </a:cubicBezTo>
                <a:cubicBezTo>
                  <a:pt x="764222" y="99694"/>
                  <a:pt x="758190" y="100013"/>
                  <a:pt x="754697" y="100013"/>
                </a:cubicBezTo>
                <a:cubicBezTo>
                  <a:pt x="753745" y="100013"/>
                  <a:pt x="753745" y="100013"/>
                  <a:pt x="753745" y="100013"/>
                </a:cubicBezTo>
                <a:cubicBezTo>
                  <a:pt x="752792" y="100013"/>
                  <a:pt x="752475" y="99694"/>
                  <a:pt x="752475" y="98418"/>
                </a:cubicBezTo>
                <a:cubicBezTo>
                  <a:pt x="752475" y="96185"/>
                  <a:pt x="752475" y="96185"/>
                  <a:pt x="752475" y="96185"/>
                </a:cubicBezTo>
                <a:cubicBezTo>
                  <a:pt x="752475" y="94271"/>
                  <a:pt x="752475" y="94271"/>
                  <a:pt x="756602" y="92995"/>
                </a:cubicBezTo>
                <a:cubicBezTo>
                  <a:pt x="760412" y="91719"/>
                  <a:pt x="761047" y="91081"/>
                  <a:pt x="761365" y="88210"/>
                </a:cubicBezTo>
                <a:cubicBezTo>
                  <a:pt x="761682" y="84700"/>
                  <a:pt x="761682" y="78639"/>
                  <a:pt x="761682" y="70344"/>
                </a:cubicBezTo>
                <a:lnTo>
                  <a:pt x="761682" y="59498"/>
                </a:lnTo>
                <a:cubicBezTo>
                  <a:pt x="761682" y="43547"/>
                  <a:pt x="761365" y="42590"/>
                  <a:pt x="755967" y="42271"/>
                </a:cubicBezTo>
                <a:cubicBezTo>
                  <a:pt x="753110" y="41952"/>
                  <a:pt x="752475" y="41314"/>
                  <a:pt x="752475" y="40038"/>
                </a:cubicBezTo>
                <a:cubicBezTo>
                  <a:pt x="752475" y="37805"/>
                  <a:pt x="752475" y="37805"/>
                  <a:pt x="752475" y="37805"/>
                </a:cubicBezTo>
                <a:cubicBezTo>
                  <a:pt x="752475" y="36209"/>
                  <a:pt x="752792" y="35890"/>
                  <a:pt x="754697" y="35571"/>
                </a:cubicBezTo>
                <a:cubicBezTo>
                  <a:pt x="773113" y="33657"/>
                  <a:pt x="773113" y="33657"/>
                  <a:pt x="773113" y="33657"/>
                </a:cubicBezTo>
                <a:cubicBezTo>
                  <a:pt x="774383" y="33657"/>
                  <a:pt x="774383" y="33657"/>
                  <a:pt x="774383" y="33657"/>
                </a:cubicBezTo>
                <a:cubicBezTo>
                  <a:pt x="774700" y="33338"/>
                  <a:pt x="775018" y="33338"/>
                  <a:pt x="775335" y="33338"/>
                </a:cubicBezTo>
                <a:close/>
                <a:moveTo>
                  <a:pt x="686303" y="33338"/>
                </a:moveTo>
                <a:cubicBezTo>
                  <a:pt x="687263" y="33338"/>
                  <a:pt x="687904" y="34295"/>
                  <a:pt x="688224" y="35890"/>
                </a:cubicBezTo>
                <a:cubicBezTo>
                  <a:pt x="688224" y="37166"/>
                  <a:pt x="688544" y="43228"/>
                  <a:pt x="688544" y="43866"/>
                </a:cubicBezTo>
                <a:cubicBezTo>
                  <a:pt x="688544" y="45461"/>
                  <a:pt x="689184" y="46737"/>
                  <a:pt x="689824" y="46737"/>
                </a:cubicBezTo>
                <a:cubicBezTo>
                  <a:pt x="690144" y="46737"/>
                  <a:pt x="690785" y="46418"/>
                  <a:pt x="691105" y="45780"/>
                </a:cubicBezTo>
                <a:cubicBezTo>
                  <a:pt x="692385" y="44504"/>
                  <a:pt x="692385" y="44504"/>
                  <a:pt x="692385" y="44504"/>
                </a:cubicBezTo>
                <a:cubicBezTo>
                  <a:pt x="694946" y="41952"/>
                  <a:pt x="694946" y="41952"/>
                  <a:pt x="694946" y="41952"/>
                </a:cubicBezTo>
                <a:cubicBezTo>
                  <a:pt x="701348" y="34933"/>
                  <a:pt x="704550" y="33338"/>
                  <a:pt x="712232" y="33338"/>
                </a:cubicBezTo>
                <a:cubicBezTo>
                  <a:pt x="721516" y="33338"/>
                  <a:pt x="728558" y="37166"/>
                  <a:pt x="731119" y="43228"/>
                </a:cubicBezTo>
                <a:cubicBezTo>
                  <a:pt x="732079" y="46418"/>
                  <a:pt x="732079" y="46418"/>
                  <a:pt x="732079" y="65878"/>
                </a:cubicBezTo>
                <a:cubicBezTo>
                  <a:pt x="732079" y="70344"/>
                  <a:pt x="732079" y="70344"/>
                  <a:pt x="732079" y="70344"/>
                </a:cubicBezTo>
                <a:cubicBezTo>
                  <a:pt x="732079" y="78001"/>
                  <a:pt x="732400" y="85657"/>
                  <a:pt x="732400" y="88210"/>
                </a:cubicBezTo>
                <a:cubicBezTo>
                  <a:pt x="732720" y="91081"/>
                  <a:pt x="733360" y="91719"/>
                  <a:pt x="737201" y="92995"/>
                </a:cubicBezTo>
                <a:cubicBezTo>
                  <a:pt x="741363" y="94271"/>
                  <a:pt x="741363" y="94271"/>
                  <a:pt x="741363" y="96185"/>
                </a:cubicBezTo>
                <a:cubicBezTo>
                  <a:pt x="741363" y="98418"/>
                  <a:pt x="741363" y="98418"/>
                  <a:pt x="741363" y="98418"/>
                </a:cubicBezTo>
                <a:cubicBezTo>
                  <a:pt x="741363" y="99694"/>
                  <a:pt x="741043" y="100013"/>
                  <a:pt x="739762" y="100013"/>
                </a:cubicBezTo>
                <a:cubicBezTo>
                  <a:pt x="739122" y="100013"/>
                  <a:pt x="739122" y="100013"/>
                  <a:pt x="739122" y="100013"/>
                </a:cubicBezTo>
                <a:cubicBezTo>
                  <a:pt x="735601" y="100013"/>
                  <a:pt x="729518" y="99694"/>
                  <a:pt x="724717" y="99694"/>
                </a:cubicBezTo>
                <a:cubicBezTo>
                  <a:pt x="719915" y="99694"/>
                  <a:pt x="713833" y="100013"/>
                  <a:pt x="710312" y="100013"/>
                </a:cubicBezTo>
                <a:cubicBezTo>
                  <a:pt x="709351" y="100013"/>
                  <a:pt x="709351" y="100013"/>
                  <a:pt x="709351" y="100013"/>
                </a:cubicBezTo>
                <a:cubicBezTo>
                  <a:pt x="708391" y="100013"/>
                  <a:pt x="708071" y="99694"/>
                  <a:pt x="708071" y="98418"/>
                </a:cubicBezTo>
                <a:cubicBezTo>
                  <a:pt x="708071" y="96185"/>
                  <a:pt x="708071" y="96185"/>
                  <a:pt x="708071" y="96185"/>
                </a:cubicBezTo>
                <a:cubicBezTo>
                  <a:pt x="708071" y="94271"/>
                  <a:pt x="708071" y="94271"/>
                  <a:pt x="711912" y="92995"/>
                </a:cubicBezTo>
                <a:cubicBezTo>
                  <a:pt x="716074" y="91719"/>
                  <a:pt x="716714" y="91081"/>
                  <a:pt x="717034" y="88210"/>
                </a:cubicBezTo>
                <a:cubicBezTo>
                  <a:pt x="717034" y="85338"/>
                  <a:pt x="717354" y="78001"/>
                  <a:pt x="717354" y="70344"/>
                </a:cubicBezTo>
                <a:cubicBezTo>
                  <a:pt x="717354" y="65878"/>
                  <a:pt x="717354" y="65878"/>
                  <a:pt x="717354" y="65878"/>
                </a:cubicBezTo>
                <a:cubicBezTo>
                  <a:pt x="717354" y="57584"/>
                  <a:pt x="716714" y="53755"/>
                  <a:pt x="715754" y="51203"/>
                </a:cubicBezTo>
                <a:cubicBezTo>
                  <a:pt x="714473" y="47375"/>
                  <a:pt x="710952" y="45461"/>
                  <a:pt x="706150" y="45461"/>
                </a:cubicBezTo>
                <a:cubicBezTo>
                  <a:pt x="700708" y="45461"/>
                  <a:pt x="695586" y="48013"/>
                  <a:pt x="692705" y="52160"/>
                </a:cubicBezTo>
                <a:cubicBezTo>
                  <a:pt x="690464" y="55351"/>
                  <a:pt x="689824" y="58222"/>
                  <a:pt x="689824" y="66835"/>
                </a:cubicBezTo>
                <a:cubicBezTo>
                  <a:pt x="689824" y="70344"/>
                  <a:pt x="689824" y="70344"/>
                  <a:pt x="689824" y="70344"/>
                </a:cubicBezTo>
                <a:cubicBezTo>
                  <a:pt x="689824" y="78320"/>
                  <a:pt x="690144" y="85338"/>
                  <a:pt x="690144" y="88210"/>
                </a:cubicBezTo>
                <a:cubicBezTo>
                  <a:pt x="690464" y="91081"/>
                  <a:pt x="691105" y="91719"/>
                  <a:pt x="694946" y="92995"/>
                </a:cubicBezTo>
                <a:cubicBezTo>
                  <a:pt x="698787" y="94271"/>
                  <a:pt x="699108" y="94271"/>
                  <a:pt x="699108" y="96185"/>
                </a:cubicBezTo>
                <a:cubicBezTo>
                  <a:pt x="699108" y="98418"/>
                  <a:pt x="699108" y="98418"/>
                  <a:pt x="699108" y="98418"/>
                </a:cubicBezTo>
                <a:cubicBezTo>
                  <a:pt x="699108" y="99694"/>
                  <a:pt x="698787" y="100013"/>
                  <a:pt x="697507" y="100013"/>
                </a:cubicBezTo>
                <a:cubicBezTo>
                  <a:pt x="696547" y="100013"/>
                  <a:pt x="696547" y="100013"/>
                  <a:pt x="696547" y="100013"/>
                </a:cubicBezTo>
                <a:cubicBezTo>
                  <a:pt x="693345" y="100013"/>
                  <a:pt x="687583" y="99694"/>
                  <a:pt x="682462" y="99694"/>
                </a:cubicBezTo>
                <a:cubicBezTo>
                  <a:pt x="677660" y="99694"/>
                  <a:pt x="670937" y="100013"/>
                  <a:pt x="668056" y="100013"/>
                </a:cubicBezTo>
                <a:cubicBezTo>
                  <a:pt x="667096" y="100013"/>
                  <a:pt x="667096" y="100013"/>
                  <a:pt x="667096" y="100013"/>
                </a:cubicBezTo>
                <a:cubicBezTo>
                  <a:pt x="666136" y="100013"/>
                  <a:pt x="665495" y="99694"/>
                  <a:pt x="665495" y="98418"/>
                </a:cubicBezTo>
                <a:cubicBezTo>
                  <a:pt x="665495" y="96185"/>
                  <a:pt x="665495" y="96185"/>
                  <a:pt x="665495" y="96185"/>
                </a:cubicBezTo>
                <a:cubicBezTo>
                  <a:pt x="665495" y="94271"/>
                  <a:pt x="665816" y="94271"/>
                  <a:pt x="669657" y="92995"/>
                </a:cubicBezTo>
                <a:cubicBezTo>
                  <a:pt x="673498" y="91719"/>
                  <a:pt x="674459" y="91081"/>
                  <a:pt x="674779" y="88210"/>
                </a:cubicBezTo>
                <a:cubicBezTo>
                  <a:pt x="674779" y="85338"/>
                  <a:pt x="674779" y="78320"/>
                  <a:pt x="674779" y="70344"/>
                </a:cubicBezTo>
                <a:cubicBezTo>
                  <a:pt x="674779" y="65559"/>
                  <a:pt x="674779" y="65559"/>
                  <a:pt x="674779" y="65559"/>
                </a:cubicBezTo>
                <a:cubicBezTo>
                  <a:pt x="674779" y="59179"/>
                  <a:pt x="674139" y="48651"/>
                  <a:pt x="673498" y="46418"/>
                </a:cubicBezTo>
                <a:cubicBezTo>
                  <a:pt x="672538" y="44185"/>
                  <a:pt x="671258" y="43228"/>
                  <a:pt x="667416" y="42909"/>
                </a:cubicBezTo>
                <a:cubicBezTo>
                  <a:pt x="664215" y="42590"/>
                  <a:pt x="663575" y="42590"/>
                  <a:pt x="663575" y="41314"/>
                </a:cubicBezTo>
                <a:lnTo>
                  <a:pt x="663575" y="38762"/>
                </a:lnTo>
                <a:cubicBezTo>
                  <a:pt x="663575" y="36528"/>
                  <a:pt x="663895" y="36209"/>
                  <a:pt x="665495" y="35890"/>
                </a:cubicBezTo>
                <a:cubicBezTo>
                  <a:pt x="684062" y="33657"/>
                  <a:pt x="684062" y="33657"/>
                  <a:pt x="684062" y="33657"/>
                </a:cubicBezTo>
                <a:cubicBezTo>
                  <a:pt x="685343" y="33657"/>
                  <a:pt x="685983" y="33338"/>
                  <a:pt x="686303" y="33338"/>
                </a:cubicBezTo>
                <a:close/>
                <a:moveTo>
                  <a:pt x="401220" y="33338"/>
                </a:moveTo>
                <a:cubicBezTo>
                  <a:pt x="402169" y="33338"/>
                  <a:pt x="402485" y="33973"/>
                  <a:pt x="402485" y="34926"/>
                </a:cubicBezTo>
                <a:cubicBezTo>
                  <a:pt x="402485" y="35561"/>
                  <a:pt x="402485" y="36831"/>
                  <a:pt x="402485" y="37783"/>
                </a:cubicBezTo>
                <a:cubicBezTo>
                  <a:pt x="401853" y="44133"/>
                  <a:pt x="401853" y="52706"/>
                  <a:pt x="401853" y="59056"/>
                </a:cubicBezTo>
                <a:cubicBezTo>
                  <a:pt x="401853" y="69216"/>
                  <a:pt x="401853" y="69216"/>
                  <a:pt x="401853" y="69216"/>
                </a:cubicBezTo>
                <a:cubicBezTo>
                  <a:pt x="401853" y="81281"/>
                  <a:pt x="401853" y="83186"/>
                  <a:pt x="404066" y="86044"/>
                </a:cubicBezTo>
                <a:cubicBezTo>
                  <a:pt x="405647" y="88266"/>
                  <a:pt x="408492" y="89536"/>
                  <a:pt x="411970" y="89536"/>
                </a:cubicBezTo>
                <a:cubicBezTo>
                  <a:pt x="417977" y="89536"/>
                  <a:pt x="423667" y="86679"/>
                  <a:pt x="425881" y="81916"/>
                </a:cubicBezTo>
                <a:cubicBezTo>
                  <a:pt x="427461" y="79059"/>
                  <a:pt x="427778" y="75566"/>
                  <a:pt x="427778" y="65723"/>
                </a:cubicBezTo>
                <a:cubicBezTo>
                  <a:pt x="427778" y="59056"/>
                  <a:pt x="427778" y="59056"/>
                  <a:pt x="427778" y="59056"/>
                </a:cubicBezTo>
                <a:cubicBezTo>
                  <a:pt x="427778" y="53976"/>
                  <a:pt x="427778" y="46991"/>
                  <a:pt x="427461" y="45721"/>
                </a:cubicBezTo>
                <a:cubicBezTo>
                  <a:pt x="426829" y="43498"/>
                  <a:pt x="425564" y="42228"/>
                  <a:pt x="422403" y="41911"/>
                </a:cubicBezTo>
                <a:cubicBezTo>
                  <a:pt x="419241" y="41593"/>
                  <a:pt x="418609" y="41276"/>
                  <a:pt x="418609" y="40006"/>
                </a:cubicBezTo>
                <a:cubicBezTo>
                  <a:pt x="418609" y="37466"/>
                  <a:pt x="418609" y="37466"/>
                  <a:pt x="418609" y="37466"/>
                </a:cubicBezTo>
                <a:cubicBezTo>
                  <a:pt x="418609" y="36196"/>
                  <a:pt x="419241" y="35561"/>
                  <a:pt x="420822" y="35561"/>
                </a:cubicBezTo>
                <a:cubicBezTo>
                  <a:pt x="439475" y="33656"/>
                  <a:pt x="439475" y="33656"/>
                  <a:pt x="439475" y="33656"/>
                </a:cubicBezTo>
                <a:cubicBezTo>
                  <a:pt x="440424" y="33338"/>
                  <a:pt x="441056" y="33338"/>
                  <a:pt x="441688" y="33338"/>
                </a:cubicBezTo>
                <a:cubicBezTo>
                  <a:pt x="442953" y="33338"/>
                  <a:pt x="443269" y="33973"/>
                  <a:pt x="443269" y="34926"/>
                </a:cubicBezTo>
                <a:cubicBezTo>
                  <a:pt x="443269" y="38418"/>
                  <a:pt x="443269" y="38418"/>
                  <a:pt x="443269" y="38418"/>
                </a:cubicBezTo>
                <a:cubicBezTo>
                  <a:pt x="442953" y="41911"/>
                  <a:pt x="442953" y="41911"/>
                  <a:pt x="442953" y="47626"/>
                </a:cubicBezTo>
                <a:cubicBezTo>
                  <a:pt x="442637" y="50166"/>
                  <a:pt x="442637" y="53023"/>
                  <a:pt x="442637" y="56198"/>
                </a:cubicBezTo>
                <a:lnTo>
                  <a:pt x="442637" y="65723"/>
                </a:lnTo>
                <a:cubicBezTo>
                  <a:pt x="442953" y="77789"/>
                  <a:pt x="442953" y="85091"/>
                  <a:pt x="443269" y="87314"/>
                </a:cubicBezTo>
                <a:cubicBezTo>
                  <a:pt x="443902" y="90806"/>
                  <a:pt x="445166" y="91759"/>
                  <a:pt x="449908" y="92394"/>
                </a:cubicBezTo>
                <a:cubicBezTo>
                  <a:pt x="452122" y="92711"/>
                  <a:pt x="452438" y="93029"/>
                  <a:pt x="452438" y="94616"/>
                </a:cubicBezTo>
                <a:cubicBezTo>
                  <a:pt x="452438" y="96521"/>
                  <a:pt x="452438" y="96521"/>
                  <a:pt x="452438" y="96521"/>
                </a:cubicBezTo>
                <a:cubicBezTo>
                  <a:pt x="452438" y="98109"/>
                  <a:pt x="452122" y="98744"/>
                  <a:pt x="450225" y="98744"/>
                </a:cubicBezTo>
                <a:cubicBezTo>
                  <a:pt x="432520" y="101284"/>
                  <a:pt x="432520" y="101284"/>
                  <a:pt x="432520" y="101284"/>
                </a:cubicBezTo>
                <a:cubicBezTo>
                  <a:pt x="431888" y="101284"/>
                  <a:pt x="430939" y="101601"/>
                  <a:pt x="430939" y="101601"/>
                </a:cubicBezTo>
                <a:cubicBezTo>
                  <a:pt x="429358" y="101601"/>
                  <a:pt x="429358" y="101601"/>
                  <a:pt x="428410" y="92394"/>
                </a:cubicBezTo>
                <a:cubicBezTo>
                  <a:pt x="428410" y="90489"/>
                  <a:pt x="427778" y="89536"/>
                  <a:pt x="427145" y="89536"/>
                </a:cubicBezTo>
                <a:cubicBezTo>
                  <a:pt x="426829" y="89536"/>
                  <a:pt x="426197" y="89854"/>
                  <a:pt x="424300" y="91441"/>
                </a:cubicBezTo>
                <a:cubicBezTo>
                  <a:pt x="415764" y="99696"/>
                  <a:pt x="413234" y="101284"/>
                  <a:pt x="405963" y="101284"/>
                </a:cubicBezTo>
                <a:cubicBezTo>
                  <a:pt x="401220" y="101284"/>
                  <a:pt x="396162" y="100014"/>
                  <a:pt x="393000" y="97791"/>
                </a:cubicBezTo>
                <a:cubicBezTo>
                  <a:pt x="388890" y="94934"/>
                  <a:pt x="386993" y="90489"/>
                  <a:pt x="386993" y="83186"/>
                </a:cubicBezTo>
                <a:cubicBezTo>
                  <a:pt x="386993" y="82234"/>
                  <a:pt x="386993" y="80011"/>
                  <a:pt x="386993" y="77471"/>
                </a:cubicBezTo>
                <a:cubicBezTo>
                  <a:pt x="386993" y="70804"/>
                  <a:pt x="386993" y="70804"/>
                  <a:pt x="386993" y="70804"/>
                </a:cubicBezTo>
                <a:cubicBezTo>
                  <a:pt x="386993" y="59373"/>
                  <a:pt x="386993" y="59373"/>
                  <a:pt x="386993" y="59373"/>
                </a:cubicBezTo>
                <a:cubicBezTo>
                  <a:pt x="386993" y="43816"/>
                  <a:pt x="386677" y="42546"/>
                  <a:pt x="381619" y="42228"/>
                </a:cubicBezTo>
                <a:cubicBezTo>
                  <a:pt x="378457" y="41911"/>
                  <a:pt x="377825" y="41276"/>
                  <a:pt x="377825" y="40006"/>
                </a:cubicBezTo>
                <a:cubicBezTo>
                  <a:pt x="377825" y="37783"/>
                  <a:pt x="377825" y="37783"/>
                  <a:pt x="377825" y="37783"/>
                </a:cubicBezTo>
                <a:cubicBezTo>
                  <a:pt x="377825" y="36196"/>
                  <a:pt x="378141" y="35878"/>
                  <a:pt x="380038" y="35561"/>
                </a:cubicBezTo>
                <a:cubicBezTo>
                  <a:pt x="399007" y="33656"/>
                  <a:pt x="399007" y="33656"/>
                  <a:pt x="399007" y="33656"/>
                </a:cubicBezTo>
                <a:cubicBezTo>
                  <a:pt x="400272" y="33656"/>
                  <a:pt x="401220" y="33338"/>
                  <a:pt x="401220" y="33338"/>
                </a:cubicBezTo>
                <a:close/>
                <a:moveTo>
                  <a:pt x="339251" y="33338"/>
                </a:moveTo>
                <a:cubicBezTo>
                  <a:pt x="351695" y="33338"/>
                  <a:pt x="361585" y="38442"/>
                  <a:pt x="366690" y="47374"/>
                </a:cubicBezTo>
                <a:cubicBezTo>
                  <a:pt x="369562" y="52477"/>
                  <a:pt x="371476" y="59176"/>
                  <a:pt x="371476" y="65875"/>
                </a:cubicBezTo>
                <a:cubicBezTo>
                  <a:pt x="371476" y="74806"/>
                  <a:pt x="368286" y="83738"/>
                  <a:pt x="363181" y="90118"/>
                </a:cubicBezTo>
                <a:cubicBezTo>
                  <a:pt x="357119" y="97773"/>
                  <a:pt x="348185" y="101601"/>
                  <a:pt x="337018" y="101601"/>
                </a:cubicBezTo>
                <a:cubicBezTo>
                  <a:pt x="318512" y="101601"/>
                  <a:pt x="306388" y="88842"/>
                  <a:pt x="306388" y="69384"/>
                </a:cubicBezTo>
                <a:cubicBezTo>
                  <a:pt x="306388" y="58857"/>
                  <a:pt x="309579" y="49607"/>
                  <a:pt x="315641" y="43227"/>
                </a:cubicBezTo>
                <a:cubicBezTo>
                  <a:pt x="321703" y="36528"/>
                  <a:pt x="329360" y="33338"/>
                  <a:pt x="339251" y="33338"/>
                </a:cubicBezTo>
                <a:close/>
                <a:moveTo>
                  <a:pt x="115607" y="33338"/>
                </a:moveTo>
                <a:cubicBezTo>
                  <a:pt x="131630" y="33338"/>
                  <a:pt x="139171" y="39454"/>
                  <a:pt x="139171" y="52330"/>
                </a:cubicBezTo>
                <a:cubicBezTo>
                  <a:pt x="138857" y="76793"/>
                  <a:pt x="138857" y="76793"/>
                  <a:pt x="138857" y="76793"/>
                </a:cubicBezTo>
                <a:cubicBezTo>
                  <a:pt x="138857" y="90313"/>
                  <a:pt x="138857" y="90635"/>
                  <a:pt x="140428" y="91922"/>
                </a:cubicBezTo>
                <a:cubicBezTo>
                  <a:pt x="141685" y="92888"/>
                  <a:pt x="142941" y="93210"/>
                  <a:pt x="146083" y="93532"/>
                </a:cubicBezTo>
                <a:cubicBezTo>
                  <a:pt x="148597" y="93853"/>
                  <a:pt x="149225" y="94175"/>
                  <a:pt x="149225" y="95785"/>
                </a:cubicBezTo>
                <a:cubicBezTo>
                  <a:pt x="149225" y="98038"/>
                  <a:pt x="149225" y="98038"/>
                  <a:pt x="149225" y="98038"/>
                </a:cubicBezTo>
                <a:cubicBezTo>
                  <a:pt x="149225" y="99647"/>
                  <a:pt x="148911" y="99647"/>
                  <a:pt x="146712" y="100291"/>
                </a:cubicBezTo>
                <a:cubicBezTo>
                  <a:pt x="131316" y="102866"/>
                  <a:pt x="131316" y="102866"/>
                  <a:pt x="131316" y="102866"/>
                </a:cubicBezTo>
                <a:cubicBezTo>
                  <a:pt x="130688" y="103188"/>
                  <a:pt x="129431" y="103188"/>
                  <a:pt x="128489" y="103188"/>
                </a:cubicBezTo>
                <a:cubicBezTo>
                  <a:pt x="127232" y="103188"/>
                  <a:pt x="126603" y="102544"/>
                  <a:pt x="126289" y="101257"/>
                </a:cubicBezTo>
                <a:cubicBezTo>
                  <a:pt x="125975" y="100291"/>
                  <a:pt x="125661" y="97072"/>
                  <a:pt x="125661" y="95785"/>
                </a:cubicBezTo>
                <a:cubicBezTo>
                  <a:pt x="125661" y="93532"/>
                  <a:pt x="125347" y="92244"/>
                  <a:pt x="124718" y="92244"/>
                </a:cubicBezTo>
                <a:cubicBezTo>
                  <a:pt x="124718" y="92244"/>
                  <a:pt x="124404" y="92566"/>
                  <a:pt x="124090" y="92888"/>
                </a:cubicBezTo>
                <a:cubicBezTo>
                  <a:pt x="123147" y="93853"/>
                  <a:pt x="117806" y="97716"/>
                  <a:pt x="116235" y="98682"/>
                </a:cubicBezTo>
                <a:cubicBezTo>
                  <a:pt x="112779" y="100935"/>
                  <a:pt x="108066" y="102223"/>
                  <a:pt x="103353" y="102223"/>
                </a:cubicBezTo>
                <a:cubicBezTo>
                  <a:pt x="95498" y="102223"/>
                  <a:pt x="88900" y="94819"/>
                  <a:pt x="88900" y="85162"/>
                </a:cubicBezTo>
                <a:cubicBezTo>
                  <a:pt x="88900" y="80656"/>
                  <a:pt x="90471" y="74862"/>
                  <a:pt x="92042" y="72287"/>
                </a:cubicBezTo>
                <a:cubicBezTo>
                  <a:pt x="93299" y="70999"/>
                  <a:pt x="93299" y="70677"/>
                  <a:pt x="100211" y="69390"/>
                </a:cubicBezTo>
                <a:cubicBezTo>
                  <a:pt x="117178" y="65849"/>
                  <a:pt x="117178" y="65849"/>
                  <a:pt x="117178" y="65849"/>
                </a:cubicBezTo>
                <a:cubicBezTo>
                  <a:pt x="124404" y="64240"/>
                  <a:pt x="125347" y="63596"/>
                  <a:pt x="125347" y="59733"/>
                </a:cubicBezTo>
                <a:cubicBezTo>
                  <a:pt x="125347" y="57158"/>
                  <a:pt x="125347" y="57158"/>
                  <a:pt x="125347" y="57158"/>
                </a:cubicBezTo>
                <a:cubicBezTo>
                  <a:pt x="125347" y="48145"/>
                  <a:pt x="121890" y="44604"/>
                  <a:pt x="113407" y="44604"/>
                </a:cubicBezTo>
                <a:cubicBezTo>
                  <a:pt x="107752" y="44604"/>
                  <a:pt x="100525" y="46858"/>
                  <a:pt x="95498" y="49755"/>
                </a:cubicBezTo>
                <a:cubicBezTo>
                  <a:pt x="94556" y="50398"/>
                  <a:pt x="93927" y="50720"/>
                  <a:pt x="93613" y="50720"/>
                </a:cubicBezTo>
                <a:cubicBezTo>
                  <a:pt x="92985" y="50720"/>
                  <a:pt x="92671" y="50076"/>
                  <a:pt x="92671" y="49111"/>
                </a:cubicBezTo>
                <a:cubicBezTo>
                  <a:pt x="92671" y="48145"/>
                  <a:pt x="92671" y="48145"/>
                  <a:pt x="92671" y="48145"/>
                </a:cubicBezTo>
                <a:lnTo>
                  <a:pt x="93613" y="41385"/>
                </a:lnTo>
                <a:cubicBezTo>
                  <a:pt x="93927" y="37523"/>
                  <a:pt x="94870" y="36557"/>
                  <a:pt x="98954" y="35591"/>
                </a:cubicBezTo>
                <a:cubicBezTo>
                  <a:pt x="103353" y="34304"/>
                  <a:pt x="110580" y="33338"/>
                  <a:pt x="115607" y="33338"/>
                </a:cubicBezTo>
                <a:close/>
                <a:moveTo>
                  <a:pt x="28982" y="15875"/>
                </a:moveTo>
                <a:cubicBezTo>
                  <a:pt x="26052" y="15875"/>
                  <a:pt x="25400" y="16190"/>
                  <a:pt x="25400" y="17761"/>
                </a:cubicBezTo>
                <a:lnTo>
                  <a:pt x="25400" y="20591"/>
                </a:lnTo>
                <a:cubicBezTo>
                  <a:pt x="25400" y="36308"/>
                  <a:pt x="25400" y="36308"/>
                  <a:pt x="25400" y="36308"/>
                </a:cubicBezTo>
                <a:cubicBezTo>
                  <a:pt x="25400" y="41024"/>
                  <a:pt x="25400" y="41024"/>
                  <a:pt x="25400" y="41024"/>
                </a:cubicBezTo>
                <a:cubicBezTo>
                  <a:pt x="25400" y="44796"/>
                  <a:pt x="25400" y="44796"/>
                  <a:pt x="25400" y="44796"/>
                </a:cubicBezTo>
                <a:cubicBezTo>
                  <a:pt x="25400" y="47311"/>
                  <a:pt x="25726" y="47625"/>
                  <a:pt x="28331" y="47625"/>
                </a:cubicBezTo>
                <a:cubicBezTo>
                  <a:pt x="36798" y="47625"/>
                  <a:pt x="42008" y="46682"/>
                  <a:pt x="44939" y="44482"/>
                </a:cubicBezTo>
                <a:cubicBezTo>
                  <a:pt x="48846" y="41338"/>
                  <a:pt x="50800" y="36623"/>
                  <a:pt x="50800" y="31279"/>
                </a:cubicBezTo>
                <a:cubicBezTo>
                  <a:pt x="50800" y="24049"/>
                  <a:pt x="46893" y="18390"/>
                  <a:pt x="40380" y="16818"/>
                </a:cubicBezTo>
                <a:cubicBezTo>
                  <a:pt x="37775" y="16190"/>
                  <a:pt x="33867" y="15875"/>
                  <a:pt x="28982" y="15875"/>
                </a:cubicBezTo>
                <a:close/>
                <a:moveTo>
                  <a:pt x="1279718" y="9525"/>
                </a:moveTo>
                <a:cubicBezTo>
                  <a:pt x="1280365" y="9525"/>
                  <a:pt x="1281012" y="10478"/>
                  <a:pt x="1281012" y="11748"/>
                </a:cubicBezTo>
                <a:cubicBezTo>
                  <a:pt x="1281012" y="12383"/>
                  <a:pt x="1280689" y="13970"/>
                  <a:pt x="1280365" y="15558"/>
                </a:cubicBezTo>
                <a:cubicBezTo>
                  <a:pt x="1280041" y="18733"/>
                  <a:pt x="1279071" y="29845"/>
                  <a:pt x="1279071" y="32385"/>
                </a:cubicBezTo>
                <a:cubicBezTo>
                  <a:pt x="1279071" y="34925"/>
                  <a:pt x="1279718" y="35243"/>
                  <a:pt x="1283601" y="35243"/>
                </a:cubicBezTo>
                <a:cubicBezTo>
                  <a:pt x="1294602" y="35243"/>
                  <a:pt x="1294602" y="35243"/>
                  <a:pt x="1294602" y="35243"/>
                </a:cubicBezTo>
                <a:cubicBezTo>
                  <a:pt x="1297514" y="35243"/>
                  <a:pt x="1299455" y="34925"/>
                  <a:pt x="1301397" y="34925"/>
                </a:cubicBezTo>
                <a:cubicBezTo>
                  <a:pt x="1302044" y="34925"/>
                  <a:pt x="1302044" y="34925"/>
                  <a:pt x="1302044" y="34925"/>
                </a:cubicBezTo>
                <a:cubicBezTo>
                  <a:pt x="1302691" y="34925"/>
                  <a:pt x="1303338" y="35243"/>
                  <a:pt x="1303338" y="35878"/>
                </a:cubicBezTo>
                <a:cubicBezTo>
                  <a:pt x="1303338" y="36830"/>
                  <a:pt x="1302691" y="38100"/>
                  <a:pt x="1301720" y="41910"/>
                </a:cubicBezTo>
                <a:cubicBezTo>
                  <a:pt x="1300750" y="44768"/>
                  <a:pt x="1300103" y="45403"/>
                  <a:pt x="1298161" y="45403"/>
                </a:cubicBezTo>
                <a:cubicBezTo>
                  <a:pt x="1297514" y="45403"/>
                  <a:pt x="1297514" y="45403"/>
                  <a:pt x="1293955" y="45085"/>
                </a:cubicBezTo>
                <a:cubicBezTo>
                  <a:pt x="1292984" y="45085"/>
                  <a:pt x="1291690" y="44768"/>
                  <a:pt x="1289101" y="44768"/>
                </a:cubicBezTo>
                <a:cubicBezTo>
                  <a:pt x="1286189" y="44768"/>
                  <a:pt x="1285219" y="44768"/>
                  <a:pt x="1283924" y="44768"/>
                </a:cubicBezTo>
                <a:cubicBezTo>
                  <a:pt x="1279718" y="44768"/>
                  <a:pt x="1279718" y="44768"/>
                  <a:pt x="1279718" y="50165"/>
                </a:cubicBezTo>
                <a:cubicBezTo>
                  <a:pt x="1279718" y="70803"/>
                  <a:pt x="1279718" y="70803"/>
                  <a:pt x="1279718" y="70803"/>
                </a:cubicBezTo>
                <a:cubicBezTo>
                  <a:pt x="1279718" y="80963"/>
                  <a:pt x="1280041" y="84455"/>
                  <a:pt x="1281336" y="86995"/>
                </a:cubicBezTo>
                <a:cubicBezTo>
                  <a:pt x="1282630" y="89535"/>
                  <a:pt x="1285219" y="90805"/>
                  <a:pt x="1289425" y="90805"/>
                </a:cubicBezTo>
                <a:cubicBezTo>
                  <a:pt x="1292337" y="90805"/>
                  <a:pt x="1295249" y="90170"/>
                  <a:pt x="1300103" y="89218"/>
                </a:cubicBezTo>
                <a:cubicBezTo>
                  <a:pt x="1301073" y="88900"/>
                  <a:pt x="1301720" y="88583"/>
                  <a:pt x="1302044" y="88583"/>
                </a:cubicBezTo>
                <a:cubicBezTo>
                  <a:pt x="1302691" y="88583"/>
                  <a:pt x="1303015" y="89218"/>
                  <a:pt x="1303015" y="89853"/>
                </a:cubicBezTo>
                <a:cubicBezTo>
                  <a:pt x="1303015" y="91758"/>
                  <a:pt x="1301720" y="98108"/>
                  <a:pt x="1301397" y="98425"/>
                </a:cubicBezTo>
                <a:cubicBezTo>
                  <a:pt x="1300426" y="100013"/>
                  <a:pt x="1291043" y="101600"/>
                  <a:pt x="1284895" y="101600"/>
                </a:cubicBezTo>
                <a:cubicBezTo>
                  <a:pt x="1270011" y="101600"/>
                  <a:pt x="1264510" y="97155"/>
                  <a:pt x="1264510" y="85725"/>
                </a:cubicBezTo>
                <a:cubicBezTo>
                  <a:pt x="1264510" y="77788"/>
                  <a:pt x="1264510" y="77788"/>
                  <a:pt x="1264510" y="77788"/>
                </a:cubicBezTo>
                <a:cubicBezTo>
                  <a:pt x="1264834" y="74613"/>
                  <a:pt x="1264834" y="72390"/>
                  <a:pt x="1264834" y="70803"/>
                </a:cubicBezTo>
                <a:lnTo>
                  <a:pt x="1264834" y="52705"/>
                </a:lnTo>
                <a:cubicBezTo>
                  <a:pt x="1264834" y="45085"/>
                  <a:pt x="1264834" y="45085"/>
                  <a:pt x="1261598" y="45085"/>
                </a:cubicBezTo>
                <a:cubicBezTo>
                  <a:pt x="1260951" y="45085"/>
                  <a:pt x="1260951" y="45085"/>
                  <a:pt x="1259010" y="45085"/>
                </a:cubicBezTo>
                <a:cubicBezTo>
                  <a:pt x="1255774" y="45085"/>
                  <a:pt x="1255774" y="45085"/>
                  <a:pt x="1255774" y="45085"/>
                </a:cubicBezTo>
                <a:cubicBezTo>
                  <a:pt x="1254803" y="45403"/>
                  <a:pt x="1253833" y="45403"/>
                  <a:pt x="1253833" y="45403"/>
                </a:cubicBezTo>
                <a:cubicBezTo>
                  <a:pt x="1252862" y="45403"/>
                  <a:pt x="1252538" y="44768"/>
                  <a:pt x="1252538" y="44450"/>
                </a:cubicBezTo>
                <a:cubicBezTo>
                  <a:pt x="1252538" y="44133"/>
                  <a:pt x="1252538" y="43498"/>
                  <a:pt x="1252862" y="42863"/>
                </a:cubicBezTo>
                <a:cubicBezTo>
                  <a:pt x="1254480" y="38418"/>
                  <a:pt x="1254480" y="38418"/>
                  <a:pt x="1254480" y="38418"/>
                </a:cubicBezTo>
                <a:cubicBezTo>
                  <a:pt x="1255450" y="35560"/>
                  <a:pt x="1255774" y="35243"/>
                  <a:pt x="1257068" y="35243"/>
                </a:cubicBezTo>
                <a:cubicBezTo>
                  <a:pt x="1257715" y="35243"/>
                  <a:pt x="1258686" y="35243"/>
                  <a:pt x="1260304" y="35560"/>
                </a:cubicBezTo>
                <a:cubicBezTo>
                  <a:pt x="1260951" y="35560"/>
                  <a:pt x="1261275" y="35560"/>
                  <a:pt x="1261922" y="35560"/>
                </a:cubicBezTo>
                <a:cubicBezTo>
                  <a:pt x="1264187" y="35560"/>
                  <a:pt x="1265157" y="34925"/>
                  <a:pt x="1265157" y="32703"/>
                </a:cubicBezTo>
                <a:cubicBezTo>
                  <a:pt x="1265157" y="32068"/>
                  <a:pt x="1265157" y="27940"/>
                  <a:pt x="1264834" y="24130"/>
                </a:cubicBezTo>
                <a:cubicBezTo>
                  <a:pt x="1264834" y="21908"/>
                  <a:pt x="1264834" y="20003"/>
                  <a:pt x="1264834" y="18415"/>
                </a:cubicBezTo>
                <a:cubicBezTo>
                  <a:pt x="1264834" y="15558"/>
                  <a:pt x="1265481" y="14605"/>
                  <a:pt x="1268393" y="13653"/>
                </a:cubicBezTo>
                <a:cubicBezTo>
                  <a:pt x="1276482" y="10478"/>
                  <a:pt x="1276482" y="10478"/>
                  <a:pt x="1276482" y="10478"/>
                </a:cubicBezTo>
                <a:cubicBezTo>
                  <a:pt x="1279071" y="9525"/>
                  <a:pt x="1279071" y="9525"/>
                  <a:pt x="1279718" y="9525"/>
                </a:cubicBezTo>
                <a:close/>
                <a:moveTo>
                  <a:pt x="1114941" y="9525"/>
                </a:moveTo>
                <a:cubicBezTo>
                  <a:pt x="1115588" y="9525"/>
                  <a:pt x="1116235" y="10478"/>
                  <a:pt x="1116235" y="11748"/>
                </a:cubicBezTo>
                <a:cubicBezTo>
                  <a:pt x="1116235" y="12383"/>
                  <a:pt x="1116235" y="13970"/>
                  <a:pt x="1115912" y="15558"/>
                </a:cubicBezTo>
                <a:cubicBezTo>
                  <a:pt x="1115265" y="18733"/>
                  <a:pt x="1114617" y="29845"/>
                  <a:pt x="1114617" y="32385"/>
                </a:cubicBezTo>
                <a:cubicBezTo>
                  <a:pt x="1114617" y="34925"/>
                  <a:pt x="1115265" y="35243"/>
                  <a:pt x="1118824" y="35243"/>
                </a:cubicBezTo>
                <a:cubicBezTo>
                  <a:pt x="1129825" y="35243"/>
                  <a:pt x="1129825" y="35243"/>
                  <a:pt x="1129825" y="35243"/>
                </a:cubicBezTo>
                <a:cubicBezTo>
                  <a:pt x="1133061" y="35243"/>
                  <a:pt x="1134679" y="34925"/>
                  <a:pt x="1136296" y="34925"/>
                </a:cubicBezTo>
                <a:cubicBezTo>
                  <a:pt x="1137267" y="34925"/>
                  <a:pt x="1137267" y="34925"/>
                  <a:pt x="1137267" y="34925"/>
                </a:cubicBezTo>
                <a:cubicBezTo>
                  <a:pt x="1137914" y="34925"/>
                  <a:pt x="1138238" y="35243"/>
                  <a:pt x="1138238" y="35878"/>
                </a:cubicBezTo>
                <a:cubicBezTo>
                  <a:pt x="1138238" y="36830"/>
                  <a:pt x="1137914" y="38100"/>
                  <a:pt x="1136620" y="41910"/>
                </a:cubicBezTo>
                <a:cubicBezTo>
                  <a:pt x="1135973" y="44768"/>
                  <a:pt x="1135326" y="45403"/>
                  <a:pt x="1133384" y="45403"/>
                </a:cubicBezTo>
                <a:cubicBezTo>
                  <a:pt x="1132737" y="45403"/>
                  <a:pt x="1132737" y="45403"/>
                  <a:pt x="1129501" y="45085"/>
                </a:cubicBezTo>
                <a:cubicBezTo>
                  <a:pt x="1128531" y="45085"/>
                  <a:pt x="1126913" y="44768"/>
                  <a:pt x="1124324" y="44768"/>
                </a:cubicBezTo>
                <a:cubicBezTo>
                  <a:pt x="1121412" y="44768"/>
                  <a:pt x="1120442" y="44768"/>
                  <a:pt x="1119471" y="44768"/>
                </a:cubicBezTo>
                <a:cubicBezTo>
                  <a:pt x="1115265" y="44768"/>
                  <a:pt x="1115265" y="44768"/>
                  <a:pt x="1115265" y="50165"/>
                </a:cubicBezTo>
                <a:cubicBezTo>
                  <a:pt x="1115265" y="70803"/>
                  <a:pt x="1115265" y="70803"/>
                  <a:pt x="1115265" y="70803"/>
                </a:cubicBezTo>
                <a:cubicBezTo>
                  <a:pt x="1115265" y="80963"/>
                  <a:pt x="1115265" y="84455"/>
                  <a:pt x="1116559" y="86995"/>
                </a:cubicBezTo>
                <a:cubicBezTo>
                  <a:pt x="1117853" y="89535"/>
                  <a:pt x="1120442" y="90805"/>
                  <a:pt x="1124648" y="90805"/>
                </a:cubicBezTo>
                <a:cubicBezTo>
                  <a:pt x="1127560" y="90805"/>
                  <a:pt x="1130796" y="90170"/>
                  <a:pt x="1135326" y="89218"/>
                </a:cubicBezTo>
                <a:cubicBezTo>
                  <a:pt x="1136296" y="88900"/>
                  <a:pt x="1136943" y="88583"/>
                  <a:pt x="1136943" y="88583"/>
                </a:cubicBezTo>
                <a:cubicBezTo>
                  <a:pt x="1137914" y="88583"/>
                  <a:pt x="1137914" y="89218"/>
                  <a:pt x="1137914" y="89853"/>
                </a:cubicBezTo>
                <a:cubicBezTo>
                  <a:pt x="1137914" y="91758"/>
                  <a:pt x="1136943" y="98108"/>
                  <a:pt x="1136620" y="98425"/>
                </a:cubicBezTo>
                <a:cubicBezTo>
                  <a:pt x="1135649" y="100013"/>
                  <a:pt x="1126589" y="101600"/>
                  <a:pt x="1120442" y="101600"/>
                </a:cubicBezTo>
                <a:cubicBezTo>
                  <a:pt x="1105234" y="101600"/>
                  <a:pt x="1099410" y="97155"/>
                  <a:pt x="1099410" y="85725"/>
                </a:cubicBezTo>
                <a:cubicBezTo>
                  <a:pt x="1099733" y="77788"/>
                  <a:pt x="1099733" y="77788"/>
                  <a:pt x="1099733" y="77788"/>
                </a:cubicBezTo>
                <a:cubicBezTo>
                  <a:pt x="1099733" y="74613"/>
                  <a:pt x="1100057" y="72390"/>
                  <a:pt x="1100057" y="70803"/>
                </a:cubicBezTo>
                <a:lnTo>
                  <a:pt x="1100057" y="52705"/>
                </a:lnTo>
                <a:cubicBezTo>
                  <a:pt x="1099733" y="45085"/>
                  <a:pt x="1099733" y="45085"/>
                  <a:pt x="1096498" y="45085"/>
                </a:cubicBezTo>
                <a:cubicBezTo>
                  <a:pt x="1096174" y="45085"/>
                  <a:pt x="1096174" y="45085"/>
                  <a:pt x="1094233" y="45085"/>
                </a:cubicBezTo>
                <a:cubicBezTo>
                  <a:pt x="1090673" y="45085"/>
                  <a:pt x="1090673" y="45085"/>
                  <a:pt x="1090673" y="45085"/>
                </a:cubicBezTo>
                <a:cubicBezTo>
                  <a:pt x="1089703" y="45403"/>
                  <a:pt x="1089056" y="45403"/>
                  <a:pt x="1088732" y="45403"/>
                </a:cubicBezTo>
                <a:cubicBezTo>
                  <a:pt x="1088085" y="45403"/>
                  <a:pt x="1087438" y="44768"/>
                  <a:pt x="1087438" y="44450"/>
                </a:cubicBezTo>
                <a:cubicBezTo>
                  <a:pt x="1087438" y="44133"/>
                  <a:pt x="1087761" y="43498"/>
                  <a:pt x="1088085" y="42863"/>
                </a:cubicBezTo>
                <a:cubicBezTo>
                  <a:pt x="1089703" y="38418"/>
                  <a:pt x="1089703" y="38418"/>
                  <a:pt x="1089703" y="38418"/>
                </a:cubicBezTo>
                <a:cubicBezTo>
                  <a:pt x="1090673" y="35560"/>
                  <a:pt x="1090997" y="35243"/>
                  <a:pt x="1092291" y="35243"/>
                </a:cubicBezTo>
                <a:cubicBezTo>
                  <a:pt x="1092615" y="35243"/>
                  <a:pt x="1093909" y="35243"/>
                  <a:pt x="1095527" y="35560"/>
                </a:cubicBezTo>
                <a:cubicBezTo>
                  <a:pt x="1095850" y="35560"/>
                  <a:pt x="1096498" y="35560"/>
                  <a:pt x="1097145" y="35560"/>
                </a:cubicBezTo>
                <a:cubicBezTo>
                  <a:pt x="1099410" y="35560"/>
                  <a:pt x="1100380" y="34925"/>
                  <a:pt x="1100380" y="32703"/>
                </a:cubicBezTo>
                <a:cubicBezTo>
                  <a:pt x="1100380" y="32068"/>
                  <a:pt x="1100057" y="27940"/>
                  <a:pt x="1100057" y="24130"/>
                </a:cubicBezTo>
                <a:cubicBezTo>
                  <a:pt x="1099733" y="21908"/>
                  <a:pt x="1099733" y="20003"/>
                  <a:pt x="1099733" y="18415"/>
                </a:cubicBezTo>
                <a:cubicBezTo>
                  <a:pt x="1099733" y="15558"/>
                  <a:pt x="1100704" y="14605"/>
                  <a:pt x="1103616" y="13653"/>
                </a:cubicBezTo>
                <a:cubicBezTo>
                  <a:pt x="1111705" y="10478"/>
                  <a:pt x="1111705" y="10478"/>
                  <a:pt x="1111705" y="10478"/>
                </a:cubicBezTo>
                <a:cubicBezTo>
                  <a:pt x="1114617" y="9525"/>
                  <a:pt x="1114617" y="9525"/>
                  <a:pt x="1114941" y="9525"/>
                </a:cubicBezTo>
                <a:close/>
                <a:moveTo>
                  <a:pt x="1228577" y="6350"/>
                </a:moveTo>
                <a:cubicBezTo>
                  <a:pt x="1234382" y="6350"/>
                  <a:pt x="1238251" y="9606"/>
                  <a:pt x="1238251" y="14638"/>
                </a:cubicBezTo>
                <a:cubicBezTo>
                  <a:pt x="1238251" y="19965"/>
                  <a:pt x="1233737" y="23813"/>
                  <a:pt x="1227932" y="23813"/>
                </a:cubicBezTo>
                <a:cubicBezTo>
                  <a:pt x="1222128" y="23813"/>
                  <a:pt x="1217613" y="19965"/>
                  <a:pt x="1217613" y="14934"/>
                </a:cubicBezTo>
                <a:cubicBezTo>
                  <a:pt x="1217613" y="9606"/>
                  <a:pt x="1222128" y="6350"/>
                  <a:pt x="1228577" y="6350"/>
                </a:cubicBezTo>
                <a:close/>
                <a:moveTo>
                  <a:pt x="1063477" y="6350"/>
                </a:moveTo>
                <a:cubicBezTo>
                  <a:pt x="1068959" y="6350"/>
                  <a:pt x="1073151" y="9606"/>
                  <a:pt x="1073151" y="14638"/>
                </a:cubicBezTo>
                <a:cubicBezTo>
                  <a:pt x="1073151" y="19965"/>
                  <a:pt x="1068636" y="23813"/>
                  <a:pt x="1062832" y="23813"/>
                </a:cubicBezTo>
                <a:cubicBezTo>
                  <a:pt x="1057350" y="23813"/>
                  <a:pt x="1052513" y="19965"/>
                  <a:pt x="1052513" y="14934"/>
                </a:cubicBezTo>
                <a:cubicBezTo>
                  <a:pt x="1052513" y="9606"/>
                  <a:pt x="1057027" y="6350"/>
                  <a:pt x="1063477" y="6350"/>
                </a:cubicBezTo>
                <a:close/>
                <a:moveTo>
                  <a:pt x="767879" y="6350"/>
                </a:moveTo>
                <a:cubicBezTo>
                  <a:pt x="773684" y="6350"/>
                  <a:pt x="777876" y="9606"/>
                  <a:pt x="777876" y="14638"/>
                </a:cubicBezTo>
                <a:cubicBezTo>
                  <a:pt x="777876" y="19965"/>
                  <a:pt x="773361" y="23813"/>
                  <a:pt x="767557" y="23813"/>
                </a:cubicBezTo>
                <a:cubicBezTo>
                  <a:pt x="761752" y="23813"/>
                  <a:pt x="757238" y="19965"/>
                  <a:pt x="757238" y="14934"/>
                </a:cubicBezTo>
                <a:cubicBezTo>
                  <a:pt x="757238" y="9606"/>
                  <a:pt x="761430" y="6350"/>
                  <a:pt x="767879" y="6350"/>
                </a:cubicBezTo>
                <a:close/>
                <a:moveTo>
                  <a:pt x="570243" y="6350"/>
                </a:moveTo>
                <a:cubicBezTo>
                  <a:pt x="570882" y="6350"/>
                  <a:pt x="573440" y="6350"/>
                  <a:pt x="575358" y="6669"/>
                </a:cubicBezTo>
                <a:cubicBezTo>
                  <a:pt x="577916" y="6669"/>
                  <a:pt x="581752" y="6987"/>
                  <a:pt x="585589" y="6987"/>
                </a:cubicBezTo>
                <a:cubicBezTo>
                  <a:pt x="590384" y="6987"/>
                  <a:pt x="593901" y="6669"/>
                  <a:pt x="596459" y="6669"/>
                </a:cubicBezTo>
                <a:cubicBezTo>
                  <a:pt x="598377" y="6350"/>
                  <a:pt x="600615" y="6350"/>
                  <a:pt x="601254" y="6350"/>
                </a:cubicBezTo>
                <a:cubicBezTo>
                  <a:pt x="602533" y="6350"/>
                  <a:pt x="603173" y="6987"/>
                  <a:pt x="603173" y="8262"/>
                </a:cubicBezTo>
                <a:cubicBezTo>
                  <a:pt x="603173" y="11129"/>
                  <a:pt x="603173" y="11129"/>
                  <a:pt x="603173" y="11129"/>
                </a:cubicBezTo>
                <a:cubicBezTo>
                  <a:pt x="603173" y="13040"/>
                  <a:pt x="602533" y="13359"/>
                  <a:pt x="599656" y="13996"/>
                </a:cubicBezTo>
                <a:cubicBezTo>
                  <a:pt x="595500" y="15270"/>
                  <a:pt x="594541" y="16226"/>
                  <a:pt x="594541" y="19411"/>
                </a:cubicBezTo>
                <a:cubicBezTo>
                  <a:pt x="594221" y="23871"/>
                  <a:pt x="594221" y="35658"/>
                  <a:pt x="594221" y="42666"/>
                </a:cubicBezTo>
                <a:cubicBezTo>
                  <a:pt x="594221" y="56683"/>
                  <a:pt x="594221" y="56683"/>
                  <a:pt x="594221" y="56683"/>
                </a:cubicBezTo>
                <a:cubicBezTo>
                  <a:pt x="594221" y="71974"/>
                  <a:pt x="594860" y="77708"/>
                  <a:pt x="597098" y="81849"/>
                </a:cubicBezTo>
                <a:cubicBezTo>
                  <a:pt x="600295" y="88221"/>
                  <a:pt x="607648" y="92043"/>
                  <a:pt x="616920" y="92043"/>
                </a:cubicBezTo>
                <a:cubicBezTo>
                  <a:pt x="627790" y="92043"/>
                  <a:pt x="635463" y="87584"/>
                  <a:pt x="638340" y="79301"/>
                </a:cubicBezTo>
                <a:cubicBezTo>
                  <a:pt x="640258" y="74204"/>
                  <a:pt x="640258" y="72611"/>
                  <a:pt x="640258" y="56046"/>
                </a:cubicBezTo>
                <a:cubicBezTo>
                  <a:pt x="640258" y="42666"/>
                  <a:pt x="640258" y="42666"/>
                  <a:pt x="640258" y="42666"/>
                </a:cubicBezTo>
                <a:cubicBezTo>
                  <a:pt x="640258" y="34702"/>
                  <a:pt x="640258" y="24508"/>
                  <a:pt x="639939" y="19411"/>
                </a:cubicBezTo>
                <a:cubicBezTo>
                  <a:pt x="639939" y="16226"/>
                  <a:pt x="638980" y="15270"/>
                  <a:pt x="634504" y="13996"/>
                </a:cubicBezTo>
                <a:cubicBezTo>
                  <a:pt x="631626" y="13359"/>
                  <a:pt x="630987" y="13040"/>
                  <a:pt x="630987" y="11129"/>
                </a:cubicBezTo>
                <a:cubicBezTo>
                  <a:pt x="630987" y="8262"/>
                  <a:pt x="630987" y="8262"/>
                  <a:pt x="630987" y="8262"/>
                </a:cubicBezTo>
                <a:cubicBezTo>
                  <a:pt x="630987" y="6987"/>
                  <a:pt x="631307" y="6350"/>
                  <a:pt x="632585" y="6350"/>
                </a:cubicBezTo>
                <a:cubicBezTo>
                  <a:pt x="633545" y="6350"/>
                  <a:pt x="635782" y="6350"/>
                  <a:pt x="638020" y="6669"/>
                </a:cubicBezTo>
                <a:cubicBezTo>
                  <a:pt x="640578" y="6669"/>
                  <a:pt x="643136" y="6987"/>
                  <a:pt x="645374" y="6987"/>
                </a:cubicBezTo>
                <a:cubicBezTo>
                  <a:pt x="648251" y="6987"/>
                  <a:pt x="650809" y="6669"/>
                  <a:pt x="653366" y="6669"/>
                </a:cubicBezTo>
                <a:cubicBezTo>
                  <a:pt x="655604" y="6350"/>
                  <a:pt x="657842" y="6350"/>
                  <a:pt x="658801" y="6350"/>
                </a:cubicBezTo>
                <a:cubicBezTo>
                  <a:pt x="660080" y="6350"/>
                  <a:pt x="660400" y="6987"/>
                  <a:pt x="660400" y="8262"/>
                </a:cubicBezTo>
                <a:cubicBezTo>
                  <a:pt x="660400" y="11129"/>
                  <a:pt x="660400" y="11129"/>
                  <a:pt x="660400" y="11129"/>
                </a:cubicBezTo>
                <a:cubicBezTo>
                  <a:pt x="660400" y="13040"/>
                  <a:pt x="659760" y="13359"/>
                  <a:pt x="656883" y="13996"/>
                </a:cubicBezTo>
                <a:cubicBezTo>
                  <a:pt x="652407" y="15270"/>
                  <a:pt x="651448" y="16226"/>
                  <a:pt x="651448" y="19411"/>
                </a:cubicBezTo>
                <a:cubicBezTo>
                  <a:pt x="651128" y="23871"/>
                  <a:pt x="651128" y="35339"/>
                  <a:pt x="651128" y="42666"/>
                </a:cubicBezTo>
                <a:cubicBezTo>
                  <a:pt x="651128" y="55409"/>
                  <a:pt x="651128" y="55409"/>
                  <a:pt x="651128" y="55409"/>
                </a:cubicBezTo>
                <a:cubicBezTo>
                  <a:pt x="651128" y="71018"/>
                  <a:pt x="650809" y="74841"/>
                  <a:pt x="649849" y="79301"/>
                </a:cubicBezTo>
                <a:cubicBezTo>
                  <a:pt x="646333" y="93955"/>
                  <a:pt x="633864" y="101600"/>
                  <a:pt x="613403" y="101600"/>
                </a:cubicBezTo>
                <a:cubicBezTo>
                  <a:pt x="597418" y="101600"/>
                  <a:pt x="586228" y="96503"/>
                  <a:pt x="581113" y="86946"/>
                </a:cubicBezTo>
                <a:cubicBezTo>
                  <a:pt x="578555" y="81212"/>
                  <a:pt x="577596" y="75160"/>
                  <a:pt x="577596" y="56046"/>
                </a:cubicBezTo>
                <a:lnTo>
                  <a:pt x="577596" y="42666"/>
                </a:lnTo>
                <a:cubicBezTo>
                  <a:pt x="577596" y="34384"/>
                  <a:pt x="577596" y="24827"/>
                  <a:pt x="577596" y="19411"/>
                </a:cubicBezTo>
                <a:cubicBezTo>
                  <a:pt x="577276" y="16226"/>
                  <a:pt x="576317" y="15270"/>
                  <a:pt x="571842" y="13996"/>
                </a:cubicBezTo>
                <a:cubicBezTo>
                  <a:pt x="568964" y="13359"/>
                  <a:pt x="568325" y="13040"/>
                  <a:pt x="568325" y="11129"/>
                </a:cubicBezTo>
                <a:cubicBezTo>
                  <a:pt x="568325" y="8262"/>
                  <a:pt x="568325" y="8262"/>
                  <a:pt x="568325" y="8262"/>
                </a:cubicBezTo>
                <a:cubicBezTo>
                  <a:pt x="568325" y="6987"/>
                  <a:pt x="568964" y="6350"/>
                  <a:pt x="570243" y="6350"/>
                </a:cubicBezTo>
                <a:close/>
                <a:moveTo>
                  <a:pt x="1569" y="6350"/>
                </a:moveTo>
                <a:cubicBezTo>
                  <a:pt x="2824" y="6350"/>
                  <a:pt x="4706" y="6350"/>
                  <a:pt x="6902" y="6669"/>
                </a:cubicBezTo>
                <a:cubicBezTo>
                  <a:pt x="9412" y="6669"/>
                  <a:pt x="12236" y="6987"/>
                  <a:pt x="16314" y="6987"/>
                </a:cubicBezTo>
                <a:cubicBezTo>
                  <a:pt x="22903" y="6987"/>
                  <a:pt x="22903" y="6987"/>
                  <a:pt x="34511" y="6350"/>
                </a:cubicBezTo>
                <a:cubicBezTo>
                  <a:pt x="37335" y="6350"/>
                  <a:pt x="39531" y="6350"/>
                  <a:pt x="41727" y="6350"/>
                </a:cubicBezTo>
                <a:cubicBezTo>
                  <a:pt x="50512" y="6350"/>
                  <a:pt x="56473" y="8262"/>
                  <a:pt x="60865" y="13040"/>
                </a:cubicBezTo>
                <a:cubicBezTo>
                  <a:pt x="64630" y="17182"/>
                  <a:pt x="67140" y="23235"/>
                  <a:pt x="67140" y="29288"/>
                </a:cubicBezTo>
                <a:cubicBezTo>
                  <a:pt x="67140" y="39483"/>
                  <a:pt x="60865" y="48722"/>
                  <a:pt x="52708" y="51270"/>
                </a:cubicBezTo>
                <a:cubicBezTo>
                  <a:pt x="49884" y="51907"/>
                  <a:pt x="49570" y="52226"/>
                  <a:pt x="49570" y="52863"/>
                </a:cubicBezTo>
                <a:cubicBezTo>
                  <a:pt x="49570" y="52863"/>
                  <a:pt x="49570" y="53182"/>
                  <a:pt x="49884" y="53500"/>
                </a:cubicBezTo>
                <a:cubicBezTo>
                  <a:pt x="50825" y="55093"/>
                  <a:pt x="51767" y="56368"/>
                  <a:pt x="52080" y="57642"/>
                </a:cubicBezTo>
                <a:cubicBezTo>
                  <a:pt x="54904" y="64014"/>
                  <a:pt x="63375" y="79305"/>
                  <a:pt x="67767" y="85358"/>
                </a:cubicBezTo>
                <a:cubicBezTo>
                  <a:pt x="71218" y="90456"/>
                  <a:pt x="73101" y="92049"/>
                  <a:pt x="76865" y="93004"/>
                </a:cubicBezTo>
                <a:cubicBezTo>
                  <a:pt x="79375" y="93642"/>
                  <a:pt x="79375" y="93642"/>
                  <a:pt x="79375" y="95872"/>
                </a:cubicBezTo>
                <a:cubicBezTo>
                  <a:pt x="79375" y="98102"/>
                  <a:pt x="79375" y="98102"/>
                  <a:pt x="79375" y="98102"/>
                </a:cubicBezTo>
                <a:cubicBezTo>
                  <a:pt x="79375" y="99376"/>
                  <a:pt x="78748" y="100013"/>
                  <a:pt x="77493" y="100013"/>
                </a:cubicBezTo>
                <a:cubicBezTo>
                  <a:pt x="76238" y="100013"/>
                  <a:pt x="76238" y="100013"/>
                  <a:pt x="76238" y="100013"/>
                </a:cubicBezTo>
                <a:cubicBezTo>
                  <a:pt x="73414" y="100013"/>
                  <a:pt x="69022" y="100013"/>
                  <a:pt x="65885" y="100013"/>
                </a:cubicBezTo>
                <a:cubicBezTo>
                  <a:pt x="64002" y="100013"/>
                  <a:pt x="61179" y="100013"/>
                  <a:pt x="58355" y="100013"/>
                </a:cubicBezTo>
                <a:cubicBezTo>
                  <a:pt x="56473" y="100013"/>
                  <a:pt x="56473" y="100013"/>
                  <a:pt x="56473" y="100013"/>
                </a:cubicBezTo>
                <a:cubicBezTo>
                  <a:pt x="53963" y="100013"/>
                  <a:pt x="53963" y="100013"/>
                  <a:pt x="50825" y="92049"/>
                </a:cubicBezTo>
                <a:cubicBezTo>
                  <a:pt x="49570" y="89181"/>
                  <a:pt x="40786" y="70385"/>
                  <a:pt x="36394" y="60509"/>
                </a:cubicBezTo>
                <a:cubicBezTo>
                  <a:pt x="34197" y="55730"/>
                  <a:pt x="33570" y="55412"/>
                  <a:pt x="30433" y="55412"/>
                </a:cubicBezTo>
                <a:cubicBezTo>
                  <a:pt x="29805" y="55412"/>
                  <a:pt x="29805" y="55412"/>
                  <a:pt x="29805" y="55412"/>
                </a:cubicBezTo>
                <a:cubicBezTo>
                  <a:pt x="29178" y="55412"/>
                  <a:pt x="28864" y="55412"/>
                  <a:pt x="28864" y="55412"/>
                </a:cubicBezTo>
                <a:cubicBezTo>
                  <a:pt x="26668" y="55412"/>
                  <a:pt x="26668" y="55412"/>
                  <a:pt x="26668" y="55412"/>
                </a:cubicBezTo>
                <a:cubicBezTo>
                  <a:pt x="26040" y="55412"/>
                  <a:pt x="25413" y="56368"/>
                  <a:pt x="25413" y="57642"/>
                </a:cubicBezTo>
                <a:lnTo>
                  <a:pt x="25413" y="64014"/>
                </a:lnTo>
                <a:cubicBezTo>
                  <a:pt x="25413" y="71022"/>
                  <a:pt x="25413" y="82491"/>
                  <a:pt x="25727" y="86951"/>
                </a:cubicBezTo>
                <a:cubicBezTo>
                  <a:pt x="25727" y="90137"/>
                  <a:pt x="26668" y="91093"/>
                  <a:pt x="31060" y="92367"/>
                </a:cubicBezTo>
                <a:cubicBezTo>
                  <a:pt x="33884" y="93004"/>
                  <a:pt x="34197" y="93323"/>
                  <a:pt x="34197" y="95235"/>
                </a:cubicBezTo>
                <a:cubicBezTo>
                  <a:pt x="34197" y="98102"/>
                  <a:pt x="34197" y="98102"/>
                  <a:pt x="34197" y="98102"/>
                </a:cubicBezTo>
                <a:cubicBezTo>
                  <a:pt x="34197" y="99695"/>
                  <a:pt x="33884" y="100013"/>
                  <a:pt x="32629" y="100013"/>
                </a:cubicBezTo>
                <a:cubicBezTo>
                  <a:pt x="31688" y="100013"/>
                  <a:pt x="29805" y="100013"/>
                  <a:pt x="27609" y="100013"/>
                </a:cubicBezTo>
                <a:cubicBezTo>
                  <a:pt x="25099" y="99695"/>
                  <a:pt x="21334" y="99695"/>
                  <a:pt x="17569" y="99695"/>
                </a:cubicBezTo>
                <a:cubicBezTo>
                  <a:pt x="12863" y="99695"/>
                  <a:pt x="9412" y="99695"/>
                  <a:pt x="6902" y="100013"/>
                </a:cubicBezTo>
                <a:cubicBezTo>
                  <a:pt x="4706" y="100013"/>
                  <a:pt x="2510" y="100013"/>
                  <a:pt x="1883" y="100013"/>
                </a:cubicBezTo>
                <a:cubicBezTo>
                  <a:pt x="314" y="100013"/>
                  <a:pt x="0" y="99695"/>
                  <a:pt x="0" y="98102"/>
                </a:cubicBezTo>
                <a:cubicBezTo>
                  <a:pt x="0" y="95235"/>
                  <a:pt x="0" y="95235"/>
                  <a:pt x="0" y="95235"/>
                </a:cubicBezTo>
                <a:cubicBezTo>
                  <a:pt x="0" y="93323"/>
                  <a:pt x="628" y="93004"/>
                  <a:pt x="3451" y="92367"/>
                </a:cubicBezTo>
                <a:cubicBezTo>
                  <a:pt x="7844" y="91093"/>
                  <a:pt x="8785" y="90137"/>
                  <a:pt x="8785" y="86951"/>
                </a:cubicBezTo>
                <a:cubicBezTo>
                  <a:pt x="9099" y="81854"/>
                  <a:pt x="9099" y="72297"/>
                  <a:pt x="9099" y="64014"/>
                </a:cubicBezTo>
                <a:cubicBezTo>
                  <a:pt x="9099" y="42669"/>
                  <a:pt x="9099" y="42669"/>
                  <a:pt x="9099" y="42669"/>
                </a:cubicBezTo>
                <a:cubicBezTo>
                  <a:pt x="9099" y="34385"/>
                  <a:pt x="9099" y="24828"/>
                  <a:pt x="8785" y="19412"/>
                </a:cubicBezTo>
                <a:cubicBezTo>
                  <a:pt x="8785" y="16226"/>
                  <a:pt x="7844" y="15271"/>
                  <a:pt x="3451" y="13996"/>
                </a:cubicBezTo>
                <a:cubicBezTo>
                  <a:pt x="628" y="13359"/>
                  <a:pt x="0" y="13040"/>
                  <a:pt x="0" y="11129"/>
                </a:cubicBezTo>
                <a:cubicBezTo>
                  <a:pt x="0" y="8580"/>
                  <a:pt x="0" y="8580"/>
                  <a:pt x="0" y="8580"/>
                </a:cubicBezTo>
                <a:cubicBezTo>
                  <a:pt x="0" y="6987"/>
                  <a:pt x="314" y="6350"/>
                  <a:pt x="1569" y="6350"/>
                </a:cubicBezTo>
                <a:close/>
                <a:moveTo>
                  <a:pt x="517314" y="0"/>
                </a:moveTo>
                <a:cubicBezTo>
                  <a:pt x="518572" y="0"/>
                  <a:pt x="519201" y="959"/>
                  <a:pt x="519201" y="2556"/>
                </a:cubicBezTo>
                <a:cubicBezTo>
                  <a:pt x="518257" y="42809"/>
                  <a:pt x="518257" y="42809"/>
                  <a:pt x="518257" y="42809"/>
                </a:cubicBezTo>
                <a:cubicBezTo>
                  <a:pt x="518257" y="66769"/>
                  <a:pt x="518257" y="66769"/>
                  <a:pt x="518257" y="66769"/>
                </a:cubicBezTo>
                <a:cubicBezTo>
                  <a:pt x="518257" y="83701"/>
                  <a:pt x="518257" y="88173"/>
                  <a:pt x="519201" y="89771"/>
                </a:cubicBezTo>
                <a:cubicBezTo>
                  <a:pt x="520459" y="92326"/>
                  <a:pt x="521088" y="92965"/>
                  <a:pt x="526751" y="93604"/>
                </a:cubicBezTo>
                <a:cubicBezTo>
                  <a:pt x="528009" y="93604"/>
                  <a:pt x="528638" y="93924"/>
                  <a:pt x="528638" y="94882"/>
                </a:cubicBezTo>
                <a:cubicBezTo>
                  <a:pt x="528638" y="97438"/>
                  <a:pt x="528638" y="97438"/>
                  <a:pt x="528638" y="97438"/>
                </a:cubicBezTo>
                <a:cubicBezTo>
                  <a:pt x="528638" y="98716"/>
                  <a:pt x="528324" y="99355"/>
                  <a:pt x="525807" y="99674"/>
                </a:cubicBezTo>
                <a:cubicBezTo>
                  <a:pt x="509449" y="102869"/>
                  <a:pt x="509449" y="102869"/>
                  <a:pt x="509449" y="102869"/>
                </a:cubicBezTo>
                <a:cubicBezTo>
                  <a:pt x="508191" y="103188"/>
                  <a:pt x="507562" y="103188"/>
                  <a:pt x="506933" y="103188"/>
                </a:cubicBezTo>
                <a:cubicBezTo>
                  <a:pt x="505989" y="103188"/>
                  <a:pt x="505674" y="102549"/>
                  <a:pt x="505360" y="100952"/>
                </a:cubicBezTo>
                <a:cubicBezTo>
                  <a:pt x="505045" y="95202"/>
                  <a:pt x="505045" y="95202"/>
                  <a:pt x="505045" y="95202"/>
                </a:cubicBezTo>
                <a:cubicBezTo>
                  <a:pt x="504730" y="92007"/>
                  <a:pt x="504730" y="91687"/>
                  <a:pt x="503787" y="91687"/>
                </a:cubicBezTo>
                <a:cubicBezTo>
                  <a:pt x="503787" y="91687"/>
                  <a:pt x="503158" y="92007"/>
                  <a:pt x="502843" y="92646"/>
                </a:cubicBezTo>
                <a:cubicBezTo>
                  <a:pt x="501585" y="93604"/>
                  <a:pt x="498124" y="96479"/>
                  <a:pt x="495922" y="98077"/>
                </a:cubicBezTo>
                <a:cubicBezTo>
                  <a:pt x="492147" y="100952"/>
                  <a:pt x="488687" y="101910"/>
                  <a:pt x="484283" y="101910"/>
                </a:cubicBezTo>
                <a:cubicBezTo>
                  <a:pt x="470442" y="101910"/>
                  <a:pt x="460375" y="88493"/>
                  <a:pt x="460375" y="69964"/>
                </a:cubicBezTo>
                <a:cubicBezTo>
                  <a:pt x="460375" y="48559"/>
                  <a:pt x="472329" y="33544"/>
                  <a:pt x="489631" y="33544"/>
                </a:cubicBezTo>
                <a:cubicBezTo>
                  <a:pt x="493091" y="33544"/>
                  <a:pt x="500012" y="35142"/>
                  <a:pt x="501585" y="36100"/>
                </a:cubicBezTo>
                <a:cubicBezTo>
                  <a:pt x="502214" y="36739"/>
                  <a:pt x="502528" y="36739"/>
                  <a:pt x="502528" y="36739"/>
                </a:cubicBezTo>
                <a:cubicBezTo>
                  <a:pt x="503158" y="36739"/>
                  <a:pt x="503787" y="35781"/>
                  <a:pt x="503787" y="34503"/>
                </a:cubicBezTo>
                <a:cubicBezTo>
                  <a:pt x="503787" y="34503"/>
                  <a:pt x="503787" y="34503"/>
                  <a:pt x="503472" y="32266"/>
                </a:cubicBezTo>
                <a:cubicBezTo>
                  <a:pt x="503472" y="17890"/>
                  <a:pt x="503472" y="17890"/>
                  <a:pt x="503472" y="17890"/>
                </a:cubicBezTo>
                <a:cubicBezTo>
                  <a:pt x="503472" y="10862"/>
                  <a:pt x="503158" y="10543"/>
                  <a:pt x="497181" y="9584"/>
                </a:cubicBezTo>
                <a:cubicBezTo>
                  <a:pt x="494979" y="9265"/>
                  <a:pt x="494349" y="8945"/>
                  <a:pt x="494349" y="7029"/>
                </a:cubicBezTo>
                <a:cubicBezTo>
                  <a:pt x="494349" y="4792"/>
                  <a:pt x="494349" y="4792"/>
                  <a:pt x="494349" y="4792"/>
                </a:cubicBezTo>
                <a:cubicBezTo>
                  <a:pt x="494349" y="3514"/>
                  <a:pt x="494979" y="2875"/>
                  <a:pt x="496866" y="2556"/>
                </a:cubicBezTo>
                <a:lnTo>
                  <a:pt x="515741" y="320"/>
                </a:lnTo>
                <a:cubicBezTo>
                  <a:pt x="516370" y="0"/>
                  <a:pt x="516999" y="0"/>
                  <a:pt x="517314" y="0"/>
                </a:cubicBezTo>
                <a:close/>
                <a:moveTo>
                  <a:pt x="251656" y="0"/>
                </a:moveTo>
                <a:cubicBezTo>
                  <a:pt x="252591" y="0"/>
                  <a:pt x="253214" y="956"/>
                  <a:pt x="253214" y="2230"/>
                </a:cubicBezTo>
                <a:cubicBezTo>
                  <a:pt x="253214" y="2548"/>
                  <a:pt x="253214" y="3185"/>
                  <a:pt x="253214" y="4141"/>
                </a:cubicBezTo>
                <a:cubicBezTo>
                  <a:pt x="252902" y="7007"/>
                  <a:pt x="252902" y="10829"/>
                  <a:pt x="252902" y="21658"/>
                </a:cubicBezTo>
                <a:cubicBezTo>
                  <a:pt x="252902" y="29939"/>
                  <a:pt x="252591" y="36309"/>
                  <a:pt x="252591" y="40131"/>
                </a:cubicBezTo>
                <a:cubicBezTo>
                  <a:pt x="252279" y="42360"/>
                  <a:pt x="252279" y="42360"/>
                  <a:pt x="252279" y="42360"/>
                </a:cubicBezTo>
                <a:cubicBezTo>
                  <a:pt x="252279" y="43316"/>
                  <a:pt x="252279" y="43316"/>
                  <a:pt x="252279" y="43316"/>
                </a:cubicBezTo>
                <a:cubicBezTo>
                  <a:pt x="252279" y="43634"/>
                  <a:pt x="252591" y="43953"/>
                  <a:pt x="252902" y="43953"/>
                </a:cubicBezTo>
                <a:cubicBezTo>
                  <a:pt x="253837" y="43953"/>
                  <a:pt x="255083" y="42679"/>
                  <a:pt x="258199" y="39494"/>
                </a:cubicBezTo>
                <a:cubicBezTo>
                  <a:pt x="261938" y="34716"/>
                  <a:pt x="265053" y="33442"/>
                  <a:pt x="271285" y="33442"/>
                </a:cubicBezTo>
                <a:cubicBezTo>
                  <a:pt x="285928" y="33442"/>
                  <a:pt x="295275" y="45227"/>
                  <a:pt x="295275" y="64336"/>
                </a:cubicBezTo>
                <a:cubicBezTo>
                  <a:pt x="295275" y="86312"/>
                  <a:pt x="281566" y="101600"/>
                  <a:pt x="261315" y="101600"/>
                </a:cubicBezTo>
                <a:cubicBezTo>
                  <a:pt x="254460" y="101600"/>
                  <a:pt x="245425" y="99052"/>
                  <a:pt x="239817" y="95867"/>
                </a:cubicBezTo>
                <a:cubicBezTo>
                  <a:pt x="238259" y="94912"/>
                  <a:pt x="237636" y="93638"/>
                  <a:pt x="237636" y="91408"/>
                </a:cubicBezTo>
                <a:cubicBezTo>
                  <a:pt x="237636" y="90134"/>
                  <a:pt x="237636" y="90134"/>
                  <a:pt x="237636" y="90134"/>
                </a:cubicBezTo>
                <a:cubicBezTo>
                  <a:pt x="237947" y="78669"/>
                  <a:pt x="237947" y="64973"/>
                  <a:pt x="238259" y="48412"/>
                </a:cubicBezTo>
                <a:lnTo>
                  <a:pt x="238259" y="41086"/>
                </a:lnTo>
                <a:cubicBezTo>
                  <a:pt x="238259" y="29620"/>
                  <a:pt x="237947" y="16562"/>
                  <a:pt x="237636" y="14014"/>
                </a:cubicBezTo>
                <a:cubicBezTo>
                  <a:pt x="237636" y="10829"/>
                  <a:pt x="236078" y="9874"/>
                  <a:pt x="232651" y="9237"/>
                </a:cubicBezTo>
                <a:cubicBezTo>
                  <a:pt x="229223" y="9237"/>
                  <a:pt x="228600" y="8600"/>
                  <a:pt x="228600" y="7007"/>
                </a:cubicBezTo>
                <a:cubicBezTo>
                  <a:pt x="228600" y="5096"/>
                  <a:pt x="228600" y="5096"/>
                  <a:pt x="228600" y="5096"/>
                </a:cubicBezTo>
                <a:cubicBezTo>
                  <a:pt x="228600" y="3822"/>
                  <a:pt x="229223" y="3504"/>
                  <a:pt x="230781" y="3185"/>
                </a:cubicBezTo>
                <a:cubicBezTo>
                  <a:pt x="249475" y="319"/>
                  <a:pt x="249475" y="319"/>
                  <a:pt x="249475" y="319"/>
                </a:cubicBezTo>
                <a:cubicBezTo>
                  <a:pt x="251656" y="0"/>
                  <a:pt x="251656" y="0"/>
                  <a:pt x="251656" y="0"/>
                </a:cubicBezTo>
                <a:close/>
                <a:moveTo>
                  <a:pt x="212250" y="0"/>
                </a:moveTo>
                <a:cubicBezTo>
                  <a:pt x="213216" y="0"/>
                  <a:pt x="213860" y="959"/>
                  <a:pt x="213860" y="2556"/>
                </a:cubicBezTo>
                <a:cubicBezTo>
                  <a:pt x="213216" y="42809"/>
                  <a:pt x="213216" y="42809"/>
                  <a:pt x="213216" y="42809"/>
                </a:cubicBezTo>
                <a:cubicBezTo>
                  <a:pt x="213216" y="66769"/>
                  <a:pt x="213216" y="66769"/>
                  <a:pt x="213216" y="66769"/>
                </a:cubicBezTo>
                <a:cubicBezTo>
                  <a:pt x="213216" y="83701"/>
                  <a:pt x="213216" y="88173"/>
                  <a:pt x="214182" y="89771"/>
                </a:cubicBezTo>
                <a:cubicBezTo>
                  <a:pt x="215469" y="92326"/>
                  <a:pt x="216113" y="92965"/>
                  <a:pt x="221907" y="93604"/>
                </a:cubicBezTo>
                <a:cubicBezTo>
                  <a:pt x="223194" y="93604"/>
                  <a:pt x="223838" y="93924"/>
                  <a:pt x="223838" y="94882"/>
                </a:cubicBezTo>
                <a:cubicBezTo>
                  <a:pt x="223838" y="97438"/>
                  <a:pt x="223838" y="97438"/>
                  <a:pt x="223838" y="97438"/>
                </a:cubicBezTo>
                <a:cubicBezTo>
                  <a:pt x="223838" y="98716"/>
                  <a:pt x="223516" y="99355"/>
                  <a:pt x="220941" y="99674"/>
                </a:cubicBezTo>
                <a:cubicBezTo>
                  <a:pt x="203881" y="102869"/>
                  <a:pt x="203881" y="102869"/>
                  <a:pt x="203881" y="102869"/>
                </a:cubicBezTo>
                <a:cubicBezTo>
                  <a:pt x="202915" y="103188"/>
                  <a:pt x="202272" y="103188"/>
                  <a:pt x="201628" y="103188"/>
                </a:cubicBezTo>
                <a:cubicBezTo>
                  <a:pt x="200662" y="103188"/>
                  <a:pt x="200340" y="102549"/>
                  <a:pt x="200018" y="100952"/>
                </a:cubicBezTo>
                <a:cubicBezTo>
                  <a:pt x="199697" y="95202"/>
                  <a:pt x="199697" y="95202"/>
                  <a:pt x="199697" y="95202"/>
                </a:cubicBezTo>
                <a:cubicBezTo>
                  <a:pt x="199375" y="92007"/>
                  <a:pt x="199375" y="91687"/>
                  <a:pt x="198409" y="91687"/>
                </a:cubicBezTo>
                <a:cubicBezTo>
                  <a:pt x="198409" y="91687"/>
                  <a:pt x="197765" y="92007"/>
                  <a:pt x="197443" y="92646"/>
                </a:cubicBezTo>
                <a:cubicBezTo>
                  <a:pt x="196156" y="93604"/>
                  <a:pt x="192937" y="96479"/>
                  <a:pt x="190684" y="98077"/>
                </a:cubicBezTo>
                <a:cubicBezTo>
                  <a:pt x="186499" y="100952"/>
                  <a:pt x="183280" y="101910"/>
                  <a:pt x="178774" y="101910"/>
                </a:cubicBezTo>
                <a:cubicBezTo>
                  <a:pt x="164289" y="101910"/>
                  <a:pt x="153988" y="88493"/>
                  <a:pt x="153988" y="69964"/>
                </a:cubicBezTo>
                <a:cubicBezTo>
                  <a:pt x="153988" y="48559"/>
                  <a:pt x="166542" y="33544"/>
                  <a:pt x="184246" y="33544"/>
                </a:cubicBezTo>
                <a:cubicBezTo>
                  <a:pt x="187787" y="33544"/>
                  <a:pt x="194546" y="35142"/>
                  <a:pt x="196156" y="36100"/>
                </a:cubicBezTo>
                <a:cubicBezTo>
                  <a:pt x="196800" y="36739"/>
                  <a:pt x="197121" y="36739"/>
                  <a:pt x="197121" y="36739"/>
                </a:cubicBezTo>
                <a:cubicBezTo>
                  <a:pt x="197765" y="36739"/>
                  <a:pt x="198409" y="35781"/>
                  <a:pt x="198409" y="34503"/>
                </a:cubicBezTo>
                <a:cubicBezTo>
                  <a:pt x="198409" y="34503"/>
                  <a:pt x="198409" y="34503"/>
                  <a:pt x="198087" y="32266"/>
                </a:cubicBezTo>
                <a:cubicBezTo>
                  <a:pt x="198087" y="17890"/>
                  <a:pt x="198087" y="17890"/>
                  <a:pt x="198087" y="17890"/>
                </a:cubicBezTo>
                <a:cubicBezTo>
                  <a:pt x="198087" y="10862"/>
                  <a:pt x="197443" y="10543"/>
                  <a:pt x="191971" y="9584"/>
                </a:cubicBezTo>
                <a:cubicBezTo>
                  <a:pt x="189396" y="9265"/>
                  <a:pt x="189074" y="8945"/>
                  <a:pt x="189074" y="7029"/>
                </a:cubicBezTo>
                <a:cubicBezTo>
                  <a:pt x="189074" y="4792"/>
                  <a:pt x="189074" y="4792"/>
                  <a:pt x="189074" y="4792"/>
                </a:cubicBezTo>
                <a:cubicBezTo>
                  <a:pt x="189074" y="3514"/>
                  <a:pt x="189396" y="2875"/>
                  <a:pt x="191649" y="2556"/>
                </a:cubicBezTo>
                <a:lnTo>
                  <a:pt x="210641" y="320"/>
                </a:lnTo>
                <a:cubicBezTo>
                  <a:pt x="211285" y="0"/>
                  <a:pt x="211928" y="0"/>
                  <a:pt x="212250" y="0"/>
                </a:cubicBezTo>
                <a:close/>
              </a:path>
            </a:pathLst>
          </a:custGeom>
          <a:solidFill>
            <a:srgbClr val="BE311A"/>
          </a:solidFill>
          <a:ln>
            <a:noFill/>
          </a:ln>
        </p:spPr>
        <p:txBody>
          <a:bodyPr vert="horz" wrap="square" lIns="130090" tIns="65045" rIns="130090" bIns="65045" numCol="1" anchor="t" anchorCtr="0" compatLnSpc="1">
            <a:prstTxWarp prst="textNoShape">
              <a:avLst/>
            </a:prstTxWarp>
            <a:noAutofit/>
          </a:bodyPr>
          <a:lstStyle/>
          <a:p>
            <a:endParaRPr lang="nl-NL" sz="3699"/>
          </a:p>
        </p:txBody>
      </p:sp>
      <p:sp>
        <p:nvSpPr>
          <p:cNvPr id="4" name="Tijdelijke aanduiding voor datum 3"/>
          <p:cNvSpPr>
            <a:spLocks noGrp="1" noSelect="1"/>
          </p:cNvSpPr>
          <p:nvPr>
            <p:ph type="dt" sz="half" idx="2"/>
          </p:nvPr>
        </p:nvSpPr>
        <p:spPr bwMode="gray">
          <a:xfrm>
            <a:off x="13967642" y="9232328"/>
            <a:ext cx="1793191" cy="358517"/>
          </a:xfrm>
          <a:prstGeom prst="rect">
            <a:avLst/>
          </a:prstGeom>
        </p:spPr>
        <p:txBody>
          <a:bodyPr vert="horz" lIns="0" tIns="0" rIns="0" bIns="0" rtlCol="0" anchor="t">
            <a:noAutofit/>
          </a:bodyPr>
          <a:lstStyle>
            <a:lvl1pPr algn="r">
              <a:defRPr sz="1423">
                <a:solidFill>
                  <a:schemeClr val="tx1"/>
                </a:solidFill>
                <a:latin typeface="+mn-lt"/>
              </a:defRPr>
            </a:lvl1pPr>
          </a:lstStyle>
          <a:p>
            <a:fld id="{2340138F-D473-4343-AACD-02B48DD616F1}" type="datetime1">
              <a:rPr lang="nl-NL" noProof="1" smtClean="0"/>
              <a:t>18-6-2024</a:t>
            </a:fld>
            <a:endParaRPr lang="nl-NL" noProof="1"/>
          </a:p>
        </p:txBody>
      </p:sp>
      <p:sp>
        <p:nvSpPr>
          <p:cNvPr id="5" name="Tijdelijke aanduiding voor voettekst 4"/>
          <p:cNvSpPr>
            <a:spLocks noGrp="1" noSelect="1"/>
          </p:cNvSpPr>
          <p:nvPr>
            <p:ph type="ftr" sz="quarter" idx="3"/>
          </p:nvPr>
        </p:nvSpPr>
        <p:spPr bwMode="gray">
          <a:xfrm>
            <a:off x="1516260" y="9232328"/>
            <a:ext cx="4354125" cy="358517"/>
          </a:xfrm>
          <a:prstGeom prst="rect">
            <a:avLst/>
          </a:prstGeom>
        </p:spPr>
        <p:txBody>
          <a:bodyPr vert="horz" lIns="0" tIns="0" rIns="0" bIns="0" rtlCol="0" anchor="t">
            <a:noAutofit/>
          </a:bodyPr>
          <a:lstStyle>
            <a:lvl1pPr algn="l">
              <a:defRPr sz="1423">
                <a:solidFill>
                  <a:schemeClr val="tx1"/>
                </a:solidFill>
                <a:latin typeface="+mn-lt"/>
              </a:defRPr>
            </a:lvl1pPr>
          </a:lstStyle>
          <a:p>
            <a:endParaRPr lang="nl-NL" noProof="1"/>
          </a:p>
        </p:txBody>
      </p:sp>
      <p:sp>
        <p:nvSpPr>
          <p:cNvPr id="6" name="Tijdelijke aanduiding voor dianummer 5"/>
          <p:cNvSpPr>
            <a:spLocks noGrp="1" noSelect="1"/>
          </p:cNvSpPr>
          <p:nvPr>
            <p:ph type="sldNum" sz="quarter" idx="4"/>
          </p:nvPr>
        </p:nvSpPr>
        <p:spPr bwMode="gray">
          <a:xfrm>
            <a:off x="15817766" y="9232328"/>
            <a:ext cx="554351" cy="358517"/>
          </a:xfrm>
          <a:prstGeom prst="rect">
            <a:avLst/>
          </a:prstGeom>
        </p:spPr>
        <p:txBody>
          <a:bodyPr vert="horz" lIns="0" tIns="0" rIns="0" bIns="0" rtlCol="0" anchor="t">
            <a:noAutofit/>
          </a:bodyPr>
          <a:lstStyle>
            <a:lvl1pPr algn="l">
              <a:defRPr sz="1423">
                <a:solidFill>
                  <a:schemeClr val="tx1"/>
                </a:solidFill>
                <a:latin typeface="+mn-lt"/>
              </a:defRPr>
            </a:lvl1pPr>
          </a:lstStyle>
          <a:p>
            <a:r>
              <a:rPr lang="nl-NL" noProof="1">
                <a:solidFill>
                  <a:schemeClr val="accent1"/>
                </a:solidFill>
              </a:rPr>
              <a:t>|</a:t>
            </a:r>
            <a:r>
              <a:rPr lang="nl-NL" noProof="1"/>
              <a:t> </a:t>
            </a:r>
            <a:fld id="{1336C48C-F87C-4E4B-81EF-5027B17D1F61}" type="slidenum">
              <a:rPr lang="nl-NL" noProof="1" smtClean="0"/>
              <a:pPr/>
              <a:t>‹#›</a:t>
            </a:fld>
            <a:endParaRPr lang="nl-NL" noProof="1"/>
          </a:p>
        </p:txBody>
      </p:sp>
      <p:sp>
        <p:nvSpPr>
          <p:cNvPr id="3" name="Tijdelijke aanduiding voor tekst 2 (JU-Free)"/>
          <p:cNvSpPr>
            <a:spLocks noGrp="1"/>
          </p:cNvSpPr>
          <p:nvPr>
            <p:ph type="body" idx="1"/>
          </p:nvPr>
        </p:nvSpPr>
        <p:spPr bwMode="gray">
          <a:xfrm>
            <a:off x="1516868" y="2523744"/>
            <a:ext cx="14855250" cy="6299650"/>
          </a:xfrm>
          <a:prstGeom prst="rect">
            <a:avLst/>
          </a:prstGeom>
        </p:spPr>
        <p:txBody>
          <a:bodyPr vert="horz" lIns="0" tIns="0" rIns="0" bIns="0" rtlCol="0">
            <a:noAutofit/>
          </a:bodyPr>
          <a:lstStyle/>
          <a:p>
            <a:pPr lvl="0"/>
            <a:r>
              <a:rPr lang="nl-NL" noProof="1"/>
              <a:t>JU-LEVEL1=Opsomming 1e niveau</a:t>
            </a:r>
          </a:p>
          <a:p>
            <a:pPr lvl="1"/>
            <a:r>
              <a:rPr lang="nl-NL" noProof="1"/>
              <a:t>JU-LEVEL2=Opsomming 2e niveau</a:t>
            </a:r>
          </a:p>
          <a:p>
            <a:pPr lvl="2"/>
            <a:r>
              <a:rPr lang="nl-NL" noProof="1"/>
              <a:t>JU-LEVEL3=Opsomming nummer 1e niveau</a:t>
            </a:r>
          </a:p>
          <a:p>
            <a:pPr lvl="3"/>
            <a:r>
              <a:rPr lang="nl-NL" noProof="1"/>
              <a:t>JU-LEVEL4=Kop</a:t>
            </a:r>
          </a:p>
          <a:p>
            <a:pPr lvl="4"/>
            <a:r>
              <a:rPr lang="nl-NL" noProof="1"/>
              <a:t>JU-LEVEL5=Basistekst</a:t>
            </a:r>
          </a:p>
          <a:p>
            <a:pPr lvl="5"/>
            <a:r>
              <a:rPr lang="nl-NL" noProof="1"/>
              <a:t>JU-LEVEL6=Zwevend 1e niveau</a:t>
            </a:r>
          </a:p>
          <a:p>
            <a:pPr lvl="6"/>
            <a:r>
              <a:rPr lang="nl-NL" noProof="1"/>
              <a:t>JU-LEVEL7=Zwevend 2e niveau</a:t>
            </a:r>
          </a:p>
        </p:txBody>
      </p:sp>
      <p:sp>
        <p:nvSpPr>
          <p:cNvPr id="2" name="Tijdelijke aanduiding voor titel 1"/>
          <p:cNvSpPr>
            <a:spLocks noGrp="1" noSelect="1"/>
          </p:cNvSpPr>
          <p:nvPr>
            <p:ph type="title"/>
          </p:nvPr>
        </p:nvSpPr>
        <p:spPr bwMode="gray">
          <a:xfrm>
            <a:off x="1230563" y="667770"/>
            <a:ext cx="14855250" cy="1024333"/>
          </a:xfrm>
          <a:prstGeom prst="rect">
            <a:avLst/>
          </a:prstGeom>
        </p:spPr>
        <p:txBody>
          <a:bodyPr vert="horz" lIns="0" tIns="0" rIns="0" bIns="0" rtlCol="0" anchor="t">
            <a:noAutofit/>
          </a:bodyPr>
          <a:lstStyle/>
          <a:p>
            <a:r>
              <a:rPr lang="nl-NL" noProof="1"/>
              <a:t>[Titel]</a:t>
            </a:r>
          </a:p>
        </p:txBody>
      </p:sp>
      <p:sp>
        <p:nvSpPr>
          <p:cNvPr id="8" name="Vrije vorm: vorm 112">
            <a:extLst>
              <a:ext uri="{FF2B5EF4-FFF2-40B4-BE49-F238E27FC236}">
                <a16:creationId xmlns:a16="http://schemas.microsoft.com/office/drawing/2014/main" id="{9668B9EC-76A2-44F2-BE3A-70ABD9A97E44}"/>
              </a:ext>
            </a:extLst>
          </p:cNvPr>
          <p:cNvSpPr>
            <a:spLocks noSelect="1"/>
          </p:cNvSpPr>
          <p:nvPr userDrawn="1"/>
        </p:nvSpPr>
        <p:spPr bwMode="auto">
          <a:xfrm>
            <a:off x="8489305" y="9049861"/>
            <a:ext cx="390356" cy="501391"/>
          </a:xfrm>
          <a:custGeom>
            <a:avLst/>
            <a:gdLst>
              <a:gd name="connsiteX0" fmla="*/ 179614 w 274335"/>
              <a:gd name="connsiteY0" fmla="*/ 329218 h 352426"/>
              <a:gd name="connsiteX1" fmla="*/ 183242 w 274335"/>
              <a:gd name="connsiteY1" fmla="*/ 330730 h 352426"/>
              <a:gd name="connsiteX2" fmla="*/ 182033 w 274335"/>
              <a:gd name="connsiteY2" fmla="*/ 334358 h 352426"/>
              <a:gd name="connsiteX3" fmla="*/ 178102 w 274335"/>
              <a:gd name="connsiteY3" fmla="*/ 332847 h 352426"/>
              <a:gd name="connsiteX4" fmla="*/ 179614 w 274335"/>
              <a:gd name="connsiteY4" fmla="*/ 329218 h 352426"/>
              <a:gd name="connsiteX5" fmla="*/ 121935 w 274335"/>
              <a:gd name="connsiteY5" fmla="*/ 325438 h 352426"/>
              <a:gd name="connsiteX6" fmla="*/ 126698 w 274335"/>
              <a:gd name="connsiteY6" fmla="*/ 327026 h 352426"/>
              <a:gd name="connsiteX7" fmla="*/ 140985 w 274335"/>
              <a:gd name="connsiteY7" fmla="*/ 344489 h 352426"/>
              <a:gd name="connsiteX8" fmla="*/ 139398 w 274335"/>
              <a:gd name="connsiteY8" fmla="*/ 330201 h 352426"/>
              <a:gd name="connsiteX9" fmla="*/ 137810 w 274335"/>
              <a:gd name="connsiteY9" fmla="*/ 328613 h 352426"/>
              <a:gd name="connsiteX10" fmla="*/ 137810 w 274335"/>
              <a:gd name="connsiteY10" fmla="*/ 327026 h 352426"/>
              <a:gd name="connsiteX11" fmla="*/ 142573 w 274335"/>
              <a:gd name="connsiteY11" fmla="*/ 327026 h 352426"/>
              <a:gd name="connsiteX12" fmla="*/ 142573 w 274335"/>
              <a:gd name="connsiteY12" fmla="*/ 328613 h 352426"/>
              <a:gd name="connsiteX13" fmla="*/ 142573 w 274335"/>
              <a:gd name="connsiteY13" fmla="*/ 330201 h 352426"/>
              <a:gd name="connsiteX14" fmla="*/ 144160 w 274335"/>
              <a:gd name="connsiteY14" fmla="*/ 352426 h 352426"/>
              <a:gd name="connsiteX15" fmla="*/ 140985 w 274335"/>
              <a:gd name="connsiteY15" fmla="*/ 352426 h 352426"/>
              <a:gd name="connsiteX16" fmla="*/ 126698 w 274335"/>
              <a:gd name="connsiteY16" fmla="*/ 334963 h 352426"/>
              <a:gd name="connsiteX17" fmla="*/ 125110 w 274335"/>
              <a:gd name="connsiteY17" fmla="*/ 349251 h 352426"/>
              <a:gd name="connsiteX18" fmla="*/ 126698 w 274335"/>
              <a:gd name="connsiteY18" fmla="*/ 350839 h 352426"/>
              <a:gd name="connsiteX19" fmla="*/ 126698 w 274335"/>
              <a:gd name="connsiteY19" fmla="*/ 352426 h 352426"/>
              <a:gd name="connsiteX20" fmla="*/ 118760 w 274335"/>
              <a:gd name="connsiteY20" fmla="*/ 352426 h 352426"/>
              <a:gd name="connsiteX21" fmla="*/ 118760 w 274335"/>
              <a:gd name="connsiteY21" fmla="*/ 350839 h 352426"/>
              <a:gd name="connsiteX22" fmla="*/ 120348 w 274335"/>
              <a:gd name="connsiteY22" fmla="*/ 349251 h 352426"/>
              <a:gd name="connsiteX23" fmla="*/ 123523 w 274335"/>
              <a:gd name="connsiteY23" fmla="*/ 328613 h 352426"/>
              <a:gd name="connsiteX24" fmla="*/ 121935 w 274335"/>
              <a:gd name="connsiteY24" fmla="*/ 327026 h 352426"/>
              <a:gd name="connsiteX25" fmla="*/ 166854 w 274335"/>
              <a:gd name="connsiteY25" fmla="*/ 323850 h 352426"/>
              <a:gd name="connsiteX26" fmla="*/ 168153 w 274335"/>
              <a:gd name="connsiteY26" fmla="*/ 329248 h 352426"/>
              <a:gd name="connsiteX27" fmla="*/ 167178 w 274335"/>
              <a:gd name="connsiteY27" fmla="*/ 329883 h 352426"/>
              <a:gd name="connsiteX28" fmla="*/ 159385 w 274335"/>
              <a:gd name="connsiteY28" fmla="*/ 327660 h 352426"/>
              <a:gd name="connsiteX29" fmla="*/ 154190 w 274335"/>
              <a:gd name="connsiteY29" fmla="*/ 337503 h 352426"/>
              <a:gd name="connsiteX30" fmla="*/ 166529 w 274335"/>
              <a:gd name="connsiteY30" fmla="*/ 334963 h 352426"/>
              <a:gd name="connsiteX31" fmla="*/ 167503 w 274335"/>
              <a:gd name="connsiteY31" fmla="*/ 332740 h 352426"/>
              <a:gd name="connsiteX32" fmla="*/ 168802 w 274335"/>
              <a:gd name="connsiteY32" fmla="*/ 332423 h 352426"/>
              <a:gd name="connsiteX33" fmla="*/ 170426 w 274335"/>
              <a:gd name="connsiteY33" fmla="*/ 338138 h 352426"/>
              <a:gd name="connsiteX34" fmla="*/ 169127 w 274335"/>
              <a:gd name="connsiteY34" fmla="*/ 338455 h 352426"/>
              <a:gd name="connsiteX35" fmla="*/ 167828 w 274335"/>
              <a:gd name="connsiteY35" fmla="*/ 337503 h 352426"/>
              <a:gd name="connsiteX36" fmla="*/ 155164 w 274335"/>
              <a:gd name="connsiteY36" fmla="*/ 340360 h 352426"/>
              <a:gd name="connsiteX37" fmla="*/ 165230 w 274335"/>
              <a:gd name="connsiteY37" fmla="*/ 347663 h 352426"/>
              <a:gd name="connsiteX38" fmla="*/ 171725 w 274335"/>
              <a:gd name="connsiteY38" fmla="*/ 339725 h 352426"/>
              <a:gd name="connsiteX39" fmla="*/ 172374 w 274335"/>
              <a:gd name="connsiteY39" fmla="*/ 339725 h 352426"/>
              <a:gd name="connsiteX40" fmla="*/ 174322 w 274335"/>
              <a:gd name="connsiteY40" fmla="*/ 345440 h 352426"/>
              <a:gd name="connsiteX41" fmla="*/ 165880 w 274335"/>
              <a:gd name="connsiteY41" fmla="*/ 350838 h 352426"/>
              <a:gd name="connsiteX42" fmla="*/ 148994 w 274335"/>
              <a:gd name="connsiteY42" fmla="*/ 341313 h 352426"/>
              <a:gd name="connsiteX43" fmla="*/ 160035 w 274335"/>
              <a:gd name="connsiteY43" fmla="*/ 324803 h 352426"/>
              <a:gd name="connsiteX44" fmla="*/ 166854 w 274335"/>
              <a:gd name="connsiteY44" fmla="*/ 323850 h 352426"/>
              <a:gd name="connsiteX45" fmla="*/ 109235 w 274335"/>
              <a:gd name="connsiteY45" fmla="*/ 323850 h 352426"/>
              <a:gd name="connsiteX46" fmla="*/ 117173 w 274335"/>
              <a:gd name="connsiteY46" fmla="*/ 325438 h 352426"/>
              <a:gd name="connsiteX47" fmla="*/ 117173 w 274335"/>
              <a:gd name="connsiteY47" fmla="*/ 327025 h 352426"/>
              <a:gd name="connsiteX48" fmla="*/ 115586 w 274335"/>
              <a:gd name="connsiteY48" fmla="*/ 327025 h 352426"/>
              <a:gd name="connsiteX49" fmla="*/ 110823 w 274335"/>
              <a:gd name="connsiteY49" fmla="*/ 347663 h 352426"/>
              <a:gd name="connsiteX50" fmla="*/ 112411 w 274335"/>
              <a:gd name="connsiteY50" fmla="*/ 349251 h 352426"/>
              <a:gd name="connsiteX51" fmla="*/ 112411 w 274335"/>
              <a:gd name="connsiteY51" fmla="*/ 350838 h 352426"/>
              <a:gd name="connsiteX52" fmla="*/ 102885 w 274335"/>
              <a:gd name="connsiteY52" fmla="*/ 349251 h 352426"/>
              <a:gd name="connsiteX53" fmla="*/ 104473 w 274335"/>
              <a:gd name="connsiteY53" fmla="*/ 347663 h 352426"/>
              <a:gd name="connsiteX54" fmla="*/ 106060 w 274335"/>
              <a:gd name="connsiteY54" fmla="*/ 347663 h 352426"/>
              <a:gd name="connsiteX55" fmla="*/ 110823 w 274335"/>
              <a:gd name="connsiteY55" fmla="*/ 327025 h 352426"/>
              <a:gd name="connsiteX56" fmla="*/ 109235 w 274335"/>
              <a:gd name="connsiteY56" fmla="*/ 325438 h 352426"/>
              <a:gd name="connsiteX57" fmla="*/ 82248 w 274335"/>
              <a:gd name="connsiteY57" fmla="*/ 312738 h 352426"/>
              <a:gd name="connsiteX58" fmla="*/ 85423 w 274335"/>
              <a:gd name="connsiteY58" fmla="*/ 314326 h 352426"/>
              <a:gd name="connsiteX59" fmla="*/ 85423 w 274335"/>
              <a:gd name="connsiteY59" fmla="*/ 330201 h 352426"/>
              <a:gd name="connsiteX60" fmla="*/ 94948 w 274335"/>
              <a:gd name="connsiteY60" fmla="*/ 319088 h 352426"/>
              <a:gd name="connsiteX61" fmla="*/ 101298 w 274335"/>
              <a:gd name="connsiteY61" fmla="*/ 320676 h 352426"/>
              <a:gd name="connsiteX62" fmla="*/ 101298 w 274335"/>
              <a:gd name="connsiteY62" fmla="*/ 322263 h 352426"/>
              <a:gd name="connsiteX63" fmla="*/ 99711 w 274335"/>
              <a:gd name="connsiteY63" fmla="*/ 323851 h 352426"/>
              <a:gd name="connsiteX64" fmla="*/ 96536 w 274335"/>
              <a:gd name="connsiteY64" fmla="*/ 344488 h 352426"/>
              <a:gd name="connsiteX65" fmla="*/ 98123 w 274335"/>
              <a:gd name="connsiteY65" fmla="*/ 346076 h 352426"/>
              <a:gd name="connsiteX66" fmla="*/ 98123 w 274335"/>
              <a:gd name="connsiteY66" fmla="*/ 347663 h 352426"/>
              <a:gd name="connsiteX67" fmla="*/ 90186 w 274335"/>
              <a:gd name="connsiteY67" fmla="*/ 344488 h 352426"/>
              <a:gd name="connsiteX68" fmla="*/ 91773 w 274335"/>
              <a:gd name="connsiteY68" fmla="*/ 342901 h 352426"/>
              <a:gd name="connsiteX69" fmla="*/ 94948 w 274335"/>
              <a:gd name="connsiteY69" fmla="*/ 325438 h 352426"/>
              <a:gd name="connsiteX70" fmla="*/ 82248 w 274335"/>
              <a:gd name="connsiteY70" fmla="*/ 341313 h 352426"/>
              <a:gd name="connsiteX71" fmla="*/ 79073 w 274335"/>
              <a:gd name="connsiteY71" fmla="*/ 339726 h 352426"/>
              <a:gd name="connsiteX72" fmla="*/ 80660 w 274335"/>
              <a:gd name="connsiteY72" fmla="*/ 320676 h 352426"/>
              <a:gd name="connsiteX73" fmla="*/ 69548 w 274335"/>
              <a:gd name="connsiteY73" fmla="*/ 333376 h 352426"/>
              <a:gd name="connsiteX74" fmla="*/ 71135 w 274335"/>
              <a:gd name="connsiteY74" fmla="*/ 334963 h 352426"/>
              <a:gd name="connsiteX75" fmla="*/ 71135 w 274335"/>
              <a:gd name="connsiteY75" fmla="*/ 336551 h 352426"/>
              <a:gd name="connsiteX76" fmla="*/ 64785 w 274335"/>
              <a:gd name="connsiteY76" fmla="*/ 331788 h 352426"/>
              <a:gd name="connsiteX77" fmla="*/ 66373 w 274335"/>
              <a:gd name="connsiteY77" fmla="*/ 331788 h 352426"/>
              <a:gd name="connsiteX78" fmla="*/ 67960 w 274335"/>
              <a:gd name="connsiteY78" fmla="*/ 331788 h 352426"/>
              <a:gd name="connsiteX79" fmla="*/ 82248 w 274335"/>
              <a:gd name="connsiteY79" fmla="*/ 315913 h 352426"/>
              <a:gd name="connsiteX80" fmla="*/ 80660 w 274335"/>
              <a:gd name="connsiteY80" fmla="*/ 314326 h 352426"/>
              <a:gd name="connsiteX81" fmla="*/ 59506 w 274335"/>
              <a:gd name="connsiteY81" fmla="*/ 305157 h 352426"/>
              <a:gd name="connsiteX82" fmla="*/ 54756 w 274335"/>
              <a:gd name="connsiteY82" fmla="*/ 308928 h 352426"/>
              <a:gd name="connsiteX83" fmla="*/ 50497 w 274335"/>
              <a:gd name="connsiteY83" fmla="*/ 317183 h 352426"/>
              <a:gd name="connsiteX84" fmla="*/ 52463 w 274335"/>
              <a:gd name="connsiteY84" fmla="*/ 320358 h 352426"/>
              <a:gd name="connsiteX85" fmla="*/ 52790 w 274335"/>
              <a:gd name="connsiteY85" fmla="*/ 320676 h 352426"/>
              <a:gd name="connsiteX86" fmla="*/ 56721 w 274335"/>
              <a:gd name="connsiteY86" fmla="*/ 322263 h 352426"/>
              <a:gd name="connsiteX87" fmla="*/ 64256 w 274335"/>
              <a:gd name="connsiteY87" fmla="*/ 318453 h 352426"/>
              <a:gd name="connsiteX88" fmla="*/ 66877 w 274335"/>
              <a:gd name="connsiteY88" fmla="*/ 306070 h 352426"/>
              <a:gd name="connsiteX89" fmla="*/ 66221 w 274335"/>
              <a:gd name="connsiteY89" fmla="*/ 305435 h 352426"/>
              <a:gd name="connsiteX90" fmla="*/ 59506 w 274335"/>
              <a:gd name="connsiteY90" fmla="*/ 305157 h 352426"/>
              <a:gd name="connsiteX91" fmla="*/ 202691 w 274335"/>
              <a:gd name="connsiteY91" fmla="*/ 304800 h 352426"/>
              <a:gd name="connsiteX92" fmla="*/ 201195 w 274335"/>
              <a:gd name="connsiteY92" fmla="*/ 307947 h 352426"/>
              <a:gd name="connsiteX93" fmla="*/ 200896 w 274335"/>
              <a:gd name="connsiteY93" fmla="*/ 310149 h 352426"/>
              <a:gd name="connsiteX94" fmla="*/ 197905 w 274335"/>
              <a:gd name="connsiteY94" fmla="*/ 310778 h 352426"/>
              <a:gd name="connsiteX95" fmla="*/ 190427 w 274335"/>
              <a:gd name="connsiteY95" fmla="*/ 315183 h 352426"/>
              <a:gd name="connsiteX96" fmla="*/ 193718 w 274335"/>
              <a:gd name="connsiteY96" fmla="*/ 322420 h 352426"/>
              <a:gd name="connsiteX97" fmla="*/ 200298 w 274335"/>
              <a:gd name="connsiteY97" fmla="*/ 318644 h 352426"/>
              <a:gd name="connsiteX98" fmla="*/ 202092 w 274335"/>
              <a:gd name="connsiteY98" fmla="*/ 316442 h 352426"/>
              <a:gd name="connsiteX99" fmla="*/ 204485 w 274335"/>
              <a:gd name="connsiteY99" fmla="*/ 321476 h 352426"/>
              <a:gd name="connsiteX100" fmla="*/ 201494 w 274335"/>
              <a:gd name="connsiteY100" fmla="*/ 321476 h 352426"/>
              <a:gd name="connsiteX101" fmla="*/ 195213 w 274335"/>
              <a:gd name="connsiteY101" fmla="*/ 324937 h 352426"/>
              <a:gd name="connsiteX102" fmla="*/ 199700 w 274335"/>
              <a:gd name="connsiteY102" fmla="*/ 335006 h 352426"/>
              <a:gd name="connsiteX103" fmla="*/ 201494 w 274335"/>
              <a:gd name="connsiteY103" fmla="*/ 335320 h 352426"/>
              <a:gd name="connsiteX104" fmla="*/ 202092 w 274335"/>
              <a:gd name="connsiteY104" fmla="*/ 335950 h 352426"/>
              <a:gd name="connsiteX105" fmla="*/ 195512 w 274335"/>
              <a:gd name="connsiteY105" fmla="*/ 339725 h 352426"/>
              <a:gd name="connsiteX106" fmla="*/ 194914 w 274335"/>
              <a:gd name="connsiteY106" fmla="*/ 338467 h 352426"/>
              <a:gd name="connsiteX107" fmla="*/ 195213 w 274335"/>
              <a:gd name="connsiteY107" fmla="*/ 336893 h 352426"/>
              <a:gd name="connsiteX108" fmla="*/ 186240 w 274335"/>
              <a:gd name="connsiteY108" fmla="*/ 317700 h 352426"/>
              <a:gd name="connsiteX109" fmla="*/ 184146 w 274335"/>
              <a:gd name="connsiteY109" fmla="*/ 317700 h 352426"/>
              <a:gd name="connsiteX110" fmla="*/ 183847 w 274335"/>
              <a:gd name="connsiteY110" fmla="*/ 316442 h 352426"/>
              <a:gd name="connsiteX111" fmla="*/ 202691 w 274335"/>
              <a:gd name="connsiteY111" fmla="*/ 304800 h 352426"/>
              <a:gd name="connsiteX112" fmla="*/ 59543 w 274335"/>
              <a:gd name="connsiteY112" fmla="*/ 300352 h 352426"/>
              <a:gd name="connsiteX113" fmla="*/ 68644 w 274335"/>
              <a:gd name="connsiteY113" fmla="*/ 302863 h 352426"/>
              <a:gd name="connsiteX114" fmla="*/ 68957 w 274335"/>
              <a:gd name="connsiteY114" fmla="*/ 303176 h 352426"/>
              <a:gd name="connsiteX115" fmla="*/ 69271 w 274335"/>
              <a:gd name="connsiteY115" fmla="*/ 303490 h 352426"/>
              <a:gd name="connsiteX116" fmla="*/ 69585 w 274335"/>
              <a:gd name="connsiteY116" fmla="*/ 304118 h 352426"/>
              <a:gd name="connsiteX117" fmla="*/ 72409 w 274335"/>
              <a:gd name="connsiteY117" fmla="*/ 312905 h 352426"/>
              <a:gd name="connsiteX118" fmla="*/ 67388 w 274335"/>
              <a:gd name="connsiteY118" fmla="*/ 322633 h 352426"/>
              <a:gd name="connsiteX119" fmla="*/ 50756 w 274335"/>
              <a:gd name="connsiteY119" fmla="*/ 322947 h 352426"/>
              <a:gd name="connsiteX120" fmla="*/ 50442 w 274335"/>
              <a:gd name="connsiteY120" fmla="*/ 322633 h 352426"/>
              <a:gd name="connsiteX121" fmla="*/ 49815 w 274335"/>
              <a:gd name="connsiteY121" fmla="*/ 306315 h 352426"/>
              <a:gd name="connsiteX122" fmla="*/ 59543 w 274335"/>
              <a:gd name="connsiteY122" fmla="*/ 300352 h 352426"/>
              <a:gd name="connsiteX123" fmla="*/ 216912 w 274335"/>
              <a:gd name="connsiteY123" fmla="*/ 293688 h 352426"/>
              <a:gd name="connsiteX124" fmla="*/ 220873 w 274335"/>
              <a:gd name="connsiteY124" fmla="*/ 297857 h 352426"/>
              <a:gd name="connsiteX125" fmla="*/ 220264 w 274335"/>
              <a:gd name="connsiteY125" fmla="*/ 299140 h 352426"/>
              <a:gd name="connsiteX126" fmla="*/ 212952 w 274335"/>
              <a:gd name="connsiteY126" fmla="*/ 300744 h 352426"/>
              <a:gd name="connsiteX127" fmla="*/ 212952 w 274335"/>
              <a:gd name="connsiteY127" fmla="*/ 311969 h 352426"/>
              <a:gd name="connsiteX128" fmla="*/ 222092 w 274335"/>
              <a:gd name="connsiteY128" fmla="*/ 303630 h 352426"/>
              <a:gd name="connsiteX129" fmla="*/ 222092 w 274335"/>
              <a:gd name="connsiteY129" fmla="*/ 301065 h 352426"/>
              <a:gd name="connsiteX130" fmla="*/ 222701 w 274335"/>
              <a:gd name="connsiteY130" fmla="*/ 300102 h 352426"/>
              <a:gd name="connsiteX131" fmla="*/ 226662 w 274335"/>
              <a:gd name="connsiteY131" fmla="*/ 304272 h 352426"/>
              <a:gd name="connsiteX132" fmla="*/ 225748 w 274335"/>
              <a:gd name="connsiteY132" fmla="*/ 305234 h 352426"/>
              <a:gd name="connsiteX133" fmla="*/ 224225 w 274335"/>
              <a:gd name="connsiteY133" fmla="*/ 304913 h 352426"/>
              <a:gd name="connsiteX134" fmla="*/ 215084 w 274335"/>
              <a:gd name="connsiteY134" fmla="*/ 314214 h 352426"/>
              <a:gd name="connsiteX135" fmla="*/ 226662 w 274335"/>
              <a:gd name="connsiteY135" fmla="*/ 315496 h 352426"/>
              <a:gd name="connsiteX136" fmla="*/ 228490 w 274335"/>
              <a:gd name="connsiteY136" fmla="*/ 305234 h 352426"/>
              <a:gd name="connsiteX137" fmla="*/ 229404 w 274335"/>
              <a:gd name="connsiteY137" fmla="*/ 304592 h 352426"/>
              <a:gd name="connsiteX138" fmla="*/ 233060 w 274335"/>
              <a:gd name="connsiteY138" fmla="*/ 309082 h 352426"/>
              <a:gd name="connsiteX139" fmla="*/ 228490 w 274335"/>
              <a:gd name="connsiteY139" fmla="*/ 318062 h 352426"/>
              <a:gd name="connsiteX140" fmla="*/ 209905 w 274335"/>
              <a:gd name="connsiteY140" fmla="*/ 318062 h 352426"/>
              <a:gd name="connsiteX141" fmla="*/ 212038 w 274335"/>
              <a:gd name="connsiteY141" fmla="*/ 297857 h 352426"/>
              <a:gd name="connsiteX142" fmla="*/ 216912 w 274335"/>
              <a:gd name="connsiteY142" fmla="*/ 293688 h 352426"/>
              <a:gd name="connsiteX143" fmla="*/ 225963 w 274335"/>
              <a:gd name="connsiteY143" fmla="*/ 282575 h 352426"/>
              <a:gd name="connsiteX144" fmla="*/ 227208 w 274335"/>
              <a:gd name="connsiteY144" fmla="*/ 283528 h 352426"/>
              <a:gd name="connsiteX145" fmla="*/ 226586 w 274335"/>
              <a:gd name="connsiteY145" fmla="*/ 285433 h 352426"/>
              <a:gd name="connsiteX146" fmla="*/ 242772 w 274335"/>
              <a:gd name="connsiteY146" fmla="*/ 299086 h 352426"/>
              <a:gd name="connsiteX147" fmla="*/ 248064 w 274335"/>
              <a:gd name="connsiteY147" fmla="*/ 291148 h 352426"/>
              <a:gd name="connsiteX148" fmla="*/ 247752 w 274335"/>
              <a:gd name="connsiteY148" fmla="*/ 286703 h 352426"/>
              <a:gd name="connsiteX149" fmla="*/ 249309 w 274335"/>
              <a:gd name="connsiteY149" fmla="*/ 284798 h 352426"/>
              <a:gd name="connsiteX150" fmla="*/ 252110 w 274335"/>
              <a:gd name="connsiteY150" fmla="*/ 291783 h 352426"/>
              <a:gd name="connsiteX151" fmla="*/ 239659 w 274335"/>
              <a:gd name="connsiteY151" fmla="*/ 306388 h 352426"/>
              <a:gd name="connsiteX152" fmla="*/ 239037 w 274335"/>
              <a:gd name="connsiteY152" fmla="*/ 305118 h 352426"/>
              <a:gd name="connsiteX153" fmla="*/ 239348 w 274335"/>
              <a:gd name="connsiteY153" fmla="*/ 303213 h 352426"/>
              <a:gd name="connsiteX154" fmla="*/ 223473 w 274335"/>
              <a:gd name="connsiteY154" fmla="*/ 289878 h 352426"/>
              <a:gd name="connsiteX155" fmla="*/ 221917 w 274335"/>
              <a:gd name="connsiteY155" fmla="*/ 290830 h 352426"/>
              <a:gd name="connsiteX156" fmla="*/ 220360 w 274335"/>
              <a:gd name="connsiteY156" fmla="*/ 289878 h 352426"/>
              <a:gd name="connsiteX157" fmla="*/ 225963 w 274335"/>
              <a:gd name="connsiteY157" fmla="*/ 282575 h 352426"/>
              <a:gd name="connsiteX158" fmla="*/ 42559 w 274335"/>
              <a:gd name="connsiteY158" fmla="*/ 276225 h 352426"/>
              <a:gd name="connsiteX159" fmla="*/ 45734 w 274335"/>
              <a:gd name="connsiteY159" fmla="*/ 279400 h 352426"/>
              <a:gd name="connsiteX160" fmla="*/ 40972 w 274335"/>
              <a:gd name="connsiteY160" fmla="*/ 301626 h 352426"/>
              <a:gd name="connsiteX161" fmla="*/ 52084 w 274335"/>
              <a:gd name="connsiteY161" fmla="*/ 290513 h 352426"/>
              <a:gd name="connsiteX162" fmla="*/ 52084 w 274335"/>
              <a:gd name="connsiteY162" fmla="*/ 288925 h 352426"/>
              <a:gd name="connsiteX163" fmla="*/ 56847 w 274335"/>
              <a:gd name="connsiteY163" fmla="*/ 292100 h 352426"/>
              <a:gd name="connsiteX164" fmla="*/ 55260 w 274335"/>
              <a:gd name="connsiteY164" fmla="*/ 293688 h 352426"/>
              <a:gd name="connsiteX165" fmla="*/ 53672 w 274335"/>
              <a:gd name="connsiteY165" fmla="*/ 293688 h 352426"/>
              <a:gd name="connsiteX166" fmla="*/ 37797 w 274335"/>
              <a:gd name="connsiteY166" fmla="*/ 309563 h 352426"/>
              <a:gd name="connsiteX167" fmla="*/ 34622 w 274335"/>
              <a:gd name="connsiteY167" fmla="*/ 307976 h 352426"/>
              <a:gd name="connsiteX168" fmla="*/ 39384 w 274335"/>
              <a:gd name="connsiteY168" fmla="*/ 284163 h 352426"/>
              <a:gd name="connsiteX169" fmla="*/ 28272 w 274335"/>
              <a:gd name="connsiteY169" fmla="*/ 293688 h 352426"/>
              <a:gd name="connsiteX170" fmla="*/ 28272 w 274335"/>
              <a:gd name="connsiteY170" fmla="*/ 295276 h 352426"/>
              <a:gd name="connsiteX171" fmla="*/ 26684 w 274335"/>
              <a:gd name="connsiteY171" fmla="*/ 296863 h 352426"/>
              <a:gd name="connsiteX172" fmla="*/ 21922 w 274335"/>
              <a:gd name="connsiteY172" fmla="*/ 290513 h 352426"/>
              <a:gd name="connsiteX173" fmla="*/ 23509 w 274335"/>
              <a:gd name="connsiteY173" fmla="*/ 288925 h 352426"/>
              <a:gd name="connsiteX174" fmla="*/ 25097 w 274335"/>
              <a:gd name="connsiteY174" fmla="*/ 290513 h 352426"/>
              <a:gd name="connsiteX175" fmla="*/ 42559 w 274335"/>
              <a:gd name="connsiteY175" fmla="*/ 277813 h 352426"/>
              <a:gd name="connsiteX176" fmla="*/ 28489 w 274335"/>
              <a:gd name="connsiteY176" fmla="*/ 272068 h 352426"/>
              <a:gd name="connsiteX177" fmla="*/ 33901 w 274335"/>
              <a:gd name="connsiteY177" fmla="*/ 273580 h 352426"/>
              <a:gd name="connsiteX178" fmla="*/ 32097 w 274335"/>
              <a:gd name="connsiteY178" fmla="*/ 277208 h 352426"/>
              <a:gd name="connsiteX179" fmla="*/ 27406 w 274335"/>
              <a:gd name="connsiteY179" fmla="*/ 275697 h 352426"/>
              <a:gd name="connsiteX180" fmla="*/ 28489 w 274335"/>
              <a:gd name="connsiteY180" fmla="*/ 272068 h 352426"/>
              <a:gd name="connsiteX181" fmla="*/ 236235 w 274335"/>
              <a:gd name="connsiteY181" fmla="*/ 266700 h 352426"/>
              <a:gd name="connsiteX182" fmla="*/ 237823 w 274335"/>
              <a:gd name="connsiteY182" fmla="*/ 268288 h 352426"/>
              <a:gd name="connsiteX183" fmla="*/ 236235 w 274335"/>
              <a:gd name="connsiteY183" fmla="*/ 268288 h 352426"/>
              <a:gd name="connsiteX184" fmla="*/ 256873 w 274335"/>
              <a:gd name="connsiteY184" fmla="*/ 279401 h 352426"/>
              <a:gd name="connsiteX185" fmla="*/ 258461 w 274335"/>
              <a:gd name="connsiteY185" fmla="*/ 279401 h 352426"/>
              <a:gd name="connsiteX186" fmla="*/ 260048 w 274335"/>
              <a:gd name="connsiteY186" fmla="*/ 279401 h 352426"/>
              <a:gd name="connsiteX187" fmla="*/ 255286 w 274335"/>
              <a:gd name="connsiteY187" fmla="*/ 287338 h 352426"/>
              <a:gd name="connsiteX188" fmla="*/ 253698 w 274335"/>
              <a:gd name="connsiteY188" fmla="*/ 285751 h 352426"/>
              <a:gd name="connsiteX189" fmla="*/ 253698 w 274335"/>
              <a:gd name="connsiteY189" fmla="*/ 284163 h 352426"/>
              <a:gd name="connsiteX190" fmla="*/ 236235 w 274335"/>
              <a:gd name="connsiteY190" fmla="*/ 273050 h 352426"/>
              <a:gd name="connsiteX191" fmla="*/ 233060 w 274335"/>
              <a:gd name="connsiteY191" fmla="*/ 274638 h 352426"/>
              <a:gd name="connsiteX192" fmla="*/ 31447 w 274335"/>
              <a:gd name="connsiteY192" fmla="*/ 255588 h 352426"/>
              <a:gd name="connsiteX193" fmla="*/ 36210 w 274335"/>
              <a:gd name="connsiteY193" fmla="*/ 263526 h 352426"/>
              <a:gd name="connsiteX194" fmla="*/ 34622 w 274335"/>
              <a:gd name="connsiteY194" fmla="*/ 263526 h 352426"/>
              <a:gd name="connsiteX195" fmla="*/ 33035 w 274335"/>
              <a:gd name="connsiteY195" fmla="*/ 261938 h 352426"/>
              <a:gd name="connsiteX196" fmla="*/ 13984 w 274335"/>
              <a:gd name="connsiteY196" fmla="*/ 271463 h 352426"/>
              <a:gd name="connsiteX197" fmla="*/ 13984 w 274335"/>
              <a:gd name="connsiteY197" fmla="*/ 273051 h 352426"/>
              <a:gd name="connsiteX198" fmla="*/ 12397 w 274335"/>
              <a:gd name="connsiteY198" fmla="*/ 274638 h 352426"/>
              <a:gd name="connsiteX199" fmla="*/ 9222 w 274335"/>
              <a:gd name="connsiteY199" fmla="*/ 265113 h 352426"/>
              <a:gd name="connsiteX200" fmla="*/ 10809 w 274335"/>
              <a:gd name="connsiteY200" fmla="*/ 266701 h 352426"/>
              <a:gd name="connsiteX201" fmla="*/ 31447 w 274335"/>
              <a:gd name="connsiteY201" fmla="*/ 258763 h 352426"/>
              <a:gd name="connsiteX202" fmla="*/ 247030 w 274335"/>
              <a:gd name="connsiteY202" fmla="*/ 242888 h 352426"/>
              <a:gd name="connsiteX203" fmla="*/ 252428 w 274335"/>
              <a:gd name="connsiteY203" fmla="*/ 244855 h 352426"/>
              <a:gd name="connsiteX204" fmla="*/ 252110 w 274335"/>
              <a:gd name="connsiteY204" fmla="*/ 246495 h 352426"/>
              <a:gd name="connsiteX205" fmla="*/ 245760 w 274335"/>
              <a:gd name="connsiteY205" fmla="*/ 250757 h 352426"/>
              <a:gd name="connsiteX206" fmla="*/ 250840 w 274335"/>
              <a:gd name="connsiteY206" fmla="*/ 261576 h 352426"/>
              <a:gd name="connsiteX207" fmla="*/ 264811 w 274335"/>
              <a:gd name="connsiteY207" fmla="*/ 258953 h 352426"/>
              <a:gd name="connsiteX208" fmla="*/ 262588 w 274335"/>
              <a:gd name="connsiteY208" fmla="*/ 248790 h 352426"/>
              <a:gd name="connsiteX209" fmla="*/ 263541 w 274335"/>
              <a:gd name="connsiteY209" fmla="*/ 247806 h 352426"/>
              <a:gd name="connsiteX210" fmla="*/ 268621 w 274335"/>
              <a:gd name="connsiteY210" fmla="*/ 250101 h 352426"/>
              <a:gd name="connsiteX211" fmla="*/ 267668 w 274335"/>
              <a:gd name="connsiteY211" fmla="*/ 261248 h 352426"/>
              <a:gd name="connsiteX212" fmla="*/ 248935 w 274335"/>
              <a:gd name="connsiteY212" fmla="*/ 268789 h 352426"/>
              <a:gd name="connsiteX213" fmla="*/ 243855 w 274335"/>
              <a:gd name="connsiteY213" fmla="*/ 248790 h 352426"/>
              <a:gd name="connsiteX214" fmla="*/ 247030 w 274335"/>
              <a:gd name="connsiteY214" fmla="*/ 242888 h 352426"/>
              <a:gd name="connsiteX215" fmla="*/ 158446 w 274335"/>
              <a:gd name="connsiteY215" fmla="*/ 239713 h 352426"/>
              <a:gd name="connsiteX216" fmla="*/ 158446 w 274335"/>
              <a:gd name="connsiteY216" fmla="*/ 280988 h 352426"/>
              <a:gd name="connsiteX217" fmla="*/ 179084 w 274335"/>
              <a:gd name="connsiteY217" fmla="*/ 239713 h 352426"/>
              <a:gd name="connsiteX218" fmla="*/ 158446 w 274335"/>
              <a:gd name="connsiteY218" fmla="*/ 239713 h 352426"/>
              <a:gd name="connsiteX219" fmla="*/ 94946 w 274335"/>
              <a:gd name="connsiteY219" fmla="*/ 239713 h 352426"/>
              <a:gd name="connsiteX220" fmla="*/ 117171 w 274335"/>
              <a:gd name="connsiteY220" fmla="*/ 280988 h 352426"/>
              <a:gd name="connsiteX221" fmla="*/ 117171 w 274335"/>
              <a:gd name="connsiteY221" fmla="*/ 239713 h 352426"/>
              <a:gd name="connsiteX222" fmla="*/ 94946 w 274335"/>
              <a:gd name="connsiteY222" fmla="*/ 239713 h 352426"/>
              <a:gd name="connsiteX223" fmla="*/ 13217 w 274335"/>
              <a:gd name="connsiteY223" fmla="*/ 233399 h 352426"/>
              <a:gd name="connsiteX224" fmla="*/ 30453 w 274335"/>
              <a:gd name="connsiteY224" fmla="*/ 244636 h 352426"/>
              <a:gd name="connsiteX225" fmla="*/ 31448 w 274335"/>
              <a:gd name="connsiteY225" fmla="*/ 250737 h 352426"/>
              <a:gd name="connsiteX226" fmla="*/ 25813 w 274335"/>
              <a:gd name="connsiteY226" fmla="*/ 252342 h 352426"/>
              <a:gd name="connsiteX227" fmla="*/ 25150 w 274335"/>
              <a:gd name="connsiteY227" fmla="*/ 251379 h 352426"/>
              <a:gd name="connsiteX228" fmla="*/ 27139 w 274335"/>
              <a:gd name="connsiteY228" fmla="*/ 243673 h 352426"/>
              <a:gd name="connsiteX229" fmla="*/ 17195 w 274335"/>
              <a:gd name="connsiteY229" fmla="*/ 238857 h 352426"/>
              <a:gd name="connsiteX230" fmla="*/ 20178 w 274335"/>
              <a:gd name="connsiteY230" fmla="*/ 251058 h 352426"/>
              <a:gd name="connsiteX231" fmla="*/ 22167 w 274335"/>
              <a:gd name="connsiteY231" fmla="*/ 252021 h 352426"/>
              <a:gd name="connsiteX232" fmla="*/ 22830 w 274335"/>
              <a:gd name="connsiteY232" fmla="*/ 253305 h 352426"/>
              <a:gd name="connsiteX233" fmla="*/ 16863 w 274335"/>
              <a:gd name="connsiteY233" fmla="*/ 254910 h 352426"/>
              <a:gd name="connsiteX234" fmla="*/ 16201 w 274335"/>
              <a:gd name="connsiteY234" fmla="*/ 253626 h 352426"/>
              <a:gd name="connsiteX235" fmla="*/ 17195 w 274335"/>
              <a:gd name="connsiteY235" fmla="*/ 252342 h 352426"/>
              <a:gd name="connsiteX236" fmla="*/ 13880 w 274335"/>
              <a:gd name="connsiteY236" fmla="*/ 239820 h 352426"/>
              <a:gd name="connsiteX237" fmla="*/ 6257 w 274335"/>
              <a:gd name="connsiteY237" fmla="*/ 249773 h 352426"/>
              <a:gd name="connsiteX238" fmla="*/ 14875 w 274335"/>
              <a:gd name="connsiteY238" fmla="*/ 256516 h 352426"/>
              <a:gd name="connsiteX239" fmla="*/ 14875 w 274335"/>
              <a:gd name="connsiteY239" fmla="*/ 257479 h 352426"/>
              <a:gd name="connsiteX240" fmla="*/ 8908 w 274335"/>
              <a:gd name="connsiteY240" fmla="*/ 258763 h 352426"/>
              <a:gd name="connsiteX241" fmla="*/ 3274 w 274335"/>
              <a:gd name="connsiteY241" fmla="*/ 250415 h 352426"/>
              <a:gd name="connsiteX242" fmla="*/ 13217 w 274335"/>
              <a:gd name="connsiteY242" fmla="*/ 233399 h 352426"/>
              <a:gd name="connsiteX243" fmla="*/ 247348 w 274335"/>
              <a:gd name="connsiteY243" fmla="*/ 231775 h 352426"/>
              <a:gd name="connsiteX244" fmla="*/ 248935 w 274335"/>
              <a:gd name="connsiteY244" fmla="*/ 231775 h 352426"/>
              <a:gd name="connsiteX245" fmla="*/ 248935 w 274335"/>
              <a:gd name="connsiteY245" fmla="*/ 233363 h 352426"/>
              <a:gd name="connsiteX246" fmla="*/ 271161 w 274335"/>
              <a:gd name="connsiteY246" fmla="*/ 236538 h 352426"/>
              <a:gd name="connsiteX247" fmla="*/ 272748 w 274335"/>
              <a:gd name="connsiteY247" fmla="*/ 234950 h 352426"/>
              <a:gd name="connsiteX248" fmla="*/ 271161 w 274335"/>
              <a:gd name="connsiteY248" fmla="*/ 244475 h 352426"/>
              <a:gd name="connsiteX249" fmla="*/ 269573 w 274335"/>
              <a:gd name="connsiteY249" fmla="*/ 244475 h 352426"/>
              <a:gd name="connsiteX250" fmla="*/ 269573 w 274335"/>
              <a:gd name="connsiteY250" fmla="*/ 241300 h 352426"/>
              <a:gd name="connsiteX251" fmla="*/ 248935 w 274335"/>
              <a:gd name="connsiteY251" fmla="*/ 238125 h 352426"/>
              <a:gd name="connsiteX252" fmla="*/ 247348 w 274335"/>
              <a:gd name="connsiteY252" fmla="*/ 239713 h 352426"/>
              <a:gd name="connsiteX253" fmla="*/ 245760 w 274335"/>
              <a:gd name="connsiteY253" fmla="*/ 239713 h 352426"/>
              <a:gd name="connsiteX254" fmla="*/ 3170 w 274335"/>
              <a:gd name="connsiteY254" fmla="*/ 209550 h 352426"/>
              <a:gd name="connsiteX255" fmla="*/ 3170 w 274335"/>
              <a:gd name="connsiteY255" fmla="*/ 214746 h 352426"/>
              <a:gd name="connsiteX256" fmla="*/ 13588 w 274335"/>
              <a:gd name="connsiteY256" fmla="*/ 223514 h 352426"/>
              <a:gd name="connsiteX257" fmla="*/ 21327 w 274335"/>
              <a:gd name="connsiteY257" fmla="*/ 216045 h 352426"/>
              <a:gd name="connsiteX258" fmla="*/ 21922 w 274335"/>
              <a:gd name="connsiteY258" fmla="*/ 210200 h 352426"/>
              <a:gd name="connsiteX259" fmla="*/ 3170 w 274335"/>
              <a:gd name="connsiteY259" fmla="*/ 209550 h 352426"/>
              <a:gd name="connsiteX260" fmla="*/ 11 w 274335"/>
              <a:gd name="connsiteY260" fmla="*/ 201613 h 352426"/>
              <a:gd name="connsiteX261" fmla="*/ 1580 w 274335"/>
              <a:gd name="connsiteY261" fmla="*/ 201613 h 352426"/>
              <a:gd name="connsiteX262" fmla="*/ 2835 w 274335"/>
              <a:gd name="connsiteY262" fmla="*/ 203541 h 352426"/>
              <a:gd name="connsiteX263" fmla="*/ 24175 w 274335"/>
              <a:gd name="connsiteY263" fmla="*/ 203862 h 352426"/>
              <a:gd name="connsiteX264" fmla="*/ 25116 w 274335"/>
              <a:gd name="connsiteY264" fmla="*/ 202256 h 352426"/>
              <a:gd name="connsiteX265" fmla="*/ 26685 w 274335"/>
              <a:gd name="connsiteY265" fmla="*/ 202256 h 352426"/>
              <a:gd name="connsiteX266" fmla="*/ 26058 w 274335"/>
              <a:gd name="connsiteY266" fmla="*/ 213822 h 352426"/>
              <a:gd name="connsiteX267" fmla="*/ 14133 w 274335"/>
              <a:gd name="connsiteY267" fmla="*/ 228601 h 352426"/>
              <a:gd name="connsiteX268" fmla="*/ 11 w 274335"/>
              <a:gd name="connsiteY268" fmla="*/ 215107 h 352426"/>
              <a:gd name="connsiteX269" fmla="*/ 11 w 274335"/>
              <a:gd name="connsiteY269" fmla="*/ 201613 h 352426"/>
              <a:gd name="connsiteX270" fmla="*/ 247347 w 274335"/>
              <a:gd name="connsiteY270" fmla="*/ 200025 h 352426"/>
              <a:gd name="connsiteX271" fmla="*/ 253862 w 274335"/>
              <a:gd name="connsiteY271" fmla="*/ 204374 h 352426"/>
              <a:gd name="connsiteX272" fmla="*/ 252311 w 274335"/>
              <a:gd name="connsiteY272" fmla="*/ 204995 h 352426"/>
              <a:gd name="connsiteX273" fmla="*/ 251380 w 274335"/>
              <a:gd name="connsiteY273" fmla="*/ 213070 h 352426"/>
              <a:gd name="connsiteX274" fmla="*/ 272784 w 274335"/>
              <a:gd name="connsiteY274" fmla="*/ 212760 h 352426"/>
              <a:gd name="connsiteX275" fmla="*/ 273094 w 274335"/>
              <a:gd name="connsiteY275" fmla="*/ 211828 h 352426"/>
              <a:gd name="connsiteX276" fmla="*/ 274335 w 274335"/>
              <a:gd name="connsiteY276" fmla="*/ 211828 h 352426"/>
              <a:gd name="connsiteX277" fmla="*/ 274335 w 274335"/>
              <a:gd name="connsiteY277" fmla="*/ 219593 h 352426"/>
              <a:gd name="connsiteX278" fmla="*/ 273715 w 274335"/>
              <a:gd name="connsiteY278" fmla="*/ 219593 h 352426"/>
              <a:gd name="connsiteX279" fmla="*/ 272784 w 274335"/>
              <a:gd name="connsiteY279" fmla="*/ 217729 h 352426"/>
              <a:gd name="connsiteX280" fmla="*/ 251690 w 274335"/>
              <a:gd name="connsiteY280" fmla="*/ 218040 h 352426"/>
              <a:gd name="connsiteX281" fmla="*/ 252000 w 274335"/>
              <a:gd name="connsiteY281" fmla="*/ 224252 h 352426"/>
              <a:gd name="connsiteX282" fmla="*/ 253241 w 274335"/>
              <a:gd name="connsiteY282" fmla="*/ 224873 h 352426"/>
              <a:gd name="connsiteX283" fmla="*/ 247657 w 274335"/>
              <a:gd name="connsiteY283" fmla="*/ 228600 h 352426"/>
              <a:gd name="connsiteX284" fmla="*/ 248588 w 274335"/>
              <a:gd name="connsiteY284" fmla="*/ 224873 h 352426"/>
              <a:gd name="connsiteX285" fmla="*/ 248898 w 274335"/>
              <a:gd name="connsiteY285" fmla="*/ 205305 h 352426"/>
              <a:gd name="connsiteX286" fmla="*/ 247347 w 274335"/>
              <a:gd name="connsiteY286" fmla="*/ 200025 h 352426"/>
              <a:gd name="connsiteX287" fmla="*/ 12926 w 274335"/>
              <a:gd name="connsiteY287" fmla="*/ 192844 h 352426"/>
              <a:gd name="connsiteX288" fmla="*/ 16555 w 274335"/>
              <a:gd name="connsiteY288" fmla="*/ 193978 h 352426"/>
              <a:gd name="connsiteX289" fmla="*/ 15043 w 274335"/>
              <a:gd name="connsiteY289" fmla="*/ 199270 h 352426"/>
              <a:gd name="connsiteX290" fmla="*/ 11415 w 274335"/>
              <a:gd name="connsiteY290" fmla="*/ 197380 h 352426"/>
              <a:gd name="connsiteX291" fmla="*/ 12926 w 274335"/>
              <a:gd name="connsiteY291" fmla="*/ 192844 h 352426"/>
              <a:gd name="connsiteX292" fmla="*/ 158446 w 274335"/>
              <a:gd name="connsiteY292" fmla="*/ 177800 h 352426"/>
              <a:gd name="connsiteX293" fmla="*/ 158446 w 274335"/>
              <a:gd name="connsiteY293" fmla="*/ 200025 h 352426"/>
              <a:gd name="connsiteX294" fmla="*/ 195747 w 274335"/>
              <a:gd name="connsiteY294" fmla="*/ 200025 h 352426"/>
              <a:gd name="connsiteX295" fmla="*/ 202896 w 274335"/>
              <a:gd name="connsiteY295" fmla="*/ 177800 h 352426"/>
              <a:gd name="connsiteX296" fmla="*/ 158446 w 274335"/>
              <a:gd name="connsiteY296" fmla="*/ 177800 h 352426"/>
              <a:gd name="connsiteX297" fmla="*/ 125369 w 274335"/>
              <a:gd name="connsiteY297" fmla="*/ 177800 h 352426"/>
              <a:gd name="connsiteX298" fmla="*/ 125369 w 274335"/>
              <a:gd name="connsiteY298" fmla="*/ 208990 h 352426"/>
              <a:gd name="connsiteX299" fmla="*/ 82246 w 274335"/>
              <a:gd name="connsiteY299" fmla="*/ 208990 h 352426"/>
              <a:gd name="connsiteX300" fmla="*/ 83820 w 274335"/>
              <a:gd name="connsiteY300" fmla="*/ 212491 h 352426"/>
              <a:gd name="connsiteX301" fmla="*/ 91374 w 274335"/>
              <a:gd name="connsiteY301" fmla="*/ 230632 h 352426"/>
              <a:gd name="connsiteX302" fmla="*/ 120962 w 274335"/>
              <a:gd name="connsiteY302" fmla="*/ 230632 h 352426"/>
              <a:gd name="connsiteX303" fmla="*/ 125369 w 274335"/>
              <a:gd name="connsiteY303" fmla="*/ 230632 h 352426"/>
              <a:gd name="connsiteX304" fmla="*/ 125369 w 274335"/>
              <a:gd name="connsiteY304" fmla="*/ 295559 h 352426"/>
              <a:gd name="connsiteX305" fmla="*/ 134182 w 274335"/>
              <a:gd name="connsiteY305" fmla="*/ 307017 h 352426"/>
              <a:gd name="connsiteX306" fmla="*/ 136700 w 274335"/>
              <a:gd name="connsiteY306" fmla="*/ 309563 h 352426"/>
              <a:gd name="connsiteX307" fmla="*/ 139219 w 274335"/>
              <a:gd name="connsiteY307" fmla="*/ 307017 h 352426"/>
              <a:gd name="connsiteX308" fmla="*/ 148347 w 274335"/>
              <a:gd name="connsiteY308" fmla="*/ 295559 h 352426"/>
              <a:gd name="connsiteX309" fmla="*/ 148347 w 274335"/>
              <a:gd name="connsiteY309" fmla="*/ 230632 h 352426"/>
              <a:gd name="connsiteX310" fmla="*/ 152753 w 274335"/>
              <a:gd name="connsiteY310" fmla="*/ 230632 h 352426"/>
              <a:gd name="connsiteX311" fmla="*/ 182656 w 274335"/>
              <a:gd name="connsiteY311" fmla="*/ 230632 h 352426"/>
              <a:gd name="connsiteX312" fmla="*/ 190525 w 274335"/>
              <a:gd name="connsiteY312" fmla="*/ 212491 h 352426"/>
              <a:gd name="connsiteX313" fmla="*/ 191784 w 274335"/>
              <a:gd name="connsiteY313" fmla="*/ 208990 h 352426"/>
              <a:gd name="connsiteX314" fmla="*/ 148347 w 274335"/>
              <a:gd name="connsiteY314" fmla="*/ 208990 h 352426"/>
              <a:gd name="connsiteX315" fmla="*/ 148347 w 274335"/>
              <a:gd name="connsiteY315" fmla="*/ 177800 h 352426"/>
              <a:gd name="connsiteX316" fmla="*/ 136700 w 274335"/>
              <a:gd name="connsiteY316" fmla="*/ 177800 h 352426"/>
              <a:gd name="connsiteX317" fmla="*/ 125369 w 274335"/>
              <a:gd name="connsiteY317" fmla="*/ 177800 h 352426"/>
              <a:gd name="connsiteX318" fmla="*/ 71134 w 274335"/>
              <a:gd name="connsiteY318" fmla="*/ 177800 h 352426"/>
              <a:gd name="connsiteX319" fmla="*/ 78266 w 274335"/>
              <a:gd name="connsiteY319" fmla="*/ 200025 h 352426"/>
              <a:gd name="connsiteX320" fmla="*/ 117172 w 274335"/>
              <a:gd name="connsiteY320" fmla="*/ 200025 h 352426"/>
              <a:gd name="connsiteX321" fmla="*/ 117172 w 274335"/>
              <a:gd name="connsiteY321" fmla="*/ 177800 h 352426"/>
              <a:gd name="connsiteX322" fmla="*/ 71134 w 274335"/>
              <a:gd name="connsiteY322" fmla="*/ 177800 h 352426"/>
              <a:gd name="connsiteX323" fmla="*/ 265125 w 274335"/>
              <a:gd name="connsiteY323" fmla="*/ 173038 h 352426"/>
              <a:gd name="connsiteX324" fmla="*/ 271091 w 274335"/>
              <a:gd name="connsiteY324" fmla="*/ 181707 h 352426"/>
              <a:gd name="connsiteX325" fmla="*/ 260816 w 274335"/>
              <a:gd name="connsiteY325" fmla="*/ 198724 h 352426"/>
              <a:gd name="connsiteX326" fmla="*/ 243911 w 274335"/>
              <a:gd name="connsiteY326" fmla="*/ 187486 h 352426"/>
              <a:gd name="connsiteX327" fmla="*/ 242585 w 274335"/>
              <a:gd name="connsiteY327" fmla="*/ 180744 h 352426"/>
              <a:gd name="connsiteX328" fmla="*/ 248220 w 274335"/>
              <a:gd name="connsiteY328" fmla="*/ 179460 h 352426"/>
              <a:gd name="connsiteX329" fmla="*/ 249214 w 274335"/>
              <a:gd name="connsiteY329" fmla="*/ 180423 h 352426"/>
              <a:gd name="connsiteX330" fmla="*/ 246894 w 274335"/>
              <a:gd name="connsiteY330" fmla="*/ 188128 h 352426"/>
              <a:gd name="connsiteX331" fmla="*/ 257170 w 274335"/>
              <a:gd name="connsiteY331" fmla="*/ 193265 h 352426"/>
              <a:gd name="connsiteX332" fmla="*/ 254186 w 274335"/>
              <a:gd name="connsiteY332" fmla="*/ 180744 h 352426"/>
              <a:gd name="connsiteX333" fmla="*/ 251866 w 274335"/>
              <a:gd name="connsiteY333" fmla="*/ 179781 h 352426"/>
              <a:gd name="connsiteX334" fmla="*/ 251535 w 274335"/>
              <a:gd name="connsiteY334" fmla="*/ 178496 h 352426"/>
              <a:gd name="connsiteX335" fmla="*/ 257501 w 274335"/>
              <a:gd name="connsiteY335" fmla="*/ 176891 h 352426"/>
              <a:gd name="connsiteX336" fmla="*/ 257832 w 274335"/>
              <a:gd name="connsiteY336" fmla="*/ 177854 h 352426"/>
              <a:gd name="connsiteX337" fmla="*/ 256838 w 274335"/>
              <a:gd name="connsiteY337" fmla="*/ 179460 h 352426"/>
              <a:gd name="connsiteX338" fmla="*/ 260153 w 274335"/>
              <a:gd name="connsiteY338" fmla="*/ 192302 h 352426"/>
              <a:gd name="connsiteX339" fmla="*/ 267776 w 274335"/>
              <a:gd name="connsiteY339" fmla="*/ 182349 h 352426"/>
              <a:gd name="connsiteX340" fmla="*/ 259158 w 274335"/>
              <a:gd name="connsiteY340" fmla="*/ 175286 h 352426"/>
              <a:gd name="connsiteX341" fmla="*/ 259158 w 274335"/>
              <a:gd name="connsiteY341" fmla="*/ 174323 h 352426"/>
              <a:gd name="connsiteX342" fmla="*/ 265125 w 274335"/>
              <a:gd name="connsiteY342" fmla="*/ 173038 h 352426"/>
              <a:gd name="connsiteX343" fmla="*/ 10809 w 274335"/>
              <a:gd name="connsiteY343" fmla="*/ 160338 h 352426"/>
              <a:gd name="connsiteX344" fmla="*/ 12397 w 274335"/>
              <a:gd name="connsiteY344" fmla="*/ 160338 h 352426"/>
              <a:gd name="connsiteX345" fmla="*/ 12397 w 274335"/>
              <a:gd name="connsiteY345" fmla="*/ 161926 h 352426"/>
              <a:gd name="connsiteX346" fmla="*/ 31447 w 274335"/>
              <a:gd name="connsiteY346" fmla="*/ 169863 h 352426"/>
              <a:gd name="connsiteX347" fmla="*/ 33034 w 274335"/>
              <a:gd name="connsiteY347" fmla="*/ 169863 h 352426"/>
              <a:gd name="connsiteX348" fmla="*/ 34622 w 274335"/>
              <a:gd name="connsiteY348" fmla="*/ 169863 h 352426"/>
              <a:gd name="connsiteX349" fmla="*/ 33034 w 274335"/>
              <a:gd name="connsiteY349" fmla="*/ 174626 h 352426"/>
              <a:gd name="connsiteX350" fmla="*/ 12397 w 274335"/>
              <a:gd name="connsiteY350" fmla="*/ 182564 h 352426"/>
              <a:gd name="connsiteX351" fmla="*/ 26684 w 274335"/>
              <a:gd name="connsiteY351" fmla="*/ 185739 h 352426"/>
              <a:gd name="connsiteX352" fmla="*/ 28272 w 274335"/>
              <a:gd name="connsiteY352" fmla="*/ 184151 h 352426"/>
              <a:gd name="connsiteX353" fmla="*/ 28272 w 274335"/>
              <a:gd name="connsiteY353" fmla="*/ 185739 h 352426"/>
              <a:gd name="connsiteX354" fmla="*/ 26684 w 274335"/>
              <a:gd name="connsiteY354" fmla="*/ 190501 h 352426"/>
              <a:gd name="connsiteX355" fmla="*/ 25097 w 274335"/>
              <a:gd name="connsiteY355" fmla="*/ 188914 h 352426"/>
              <a:gd name="connsiteX356" fmla="*/ 2872 w 274335"/>
              <a:gd name="connsiteY356" fmla="*/ 184151 h 352426"/>
              <a:gd name="connsiteX357" fmla="*/ 4459 w 274335"/>
              <a:gd name="connsiteY357" fmla="*/ 180976 h 352426"/>
              <a:gd name="connsiteX358" fmla="*/ 25097 w 274335"/>
              <a:gd name="connsiteY358" fmla="*/ 171451 h 352426"/>
              <a:gd name="connsiteX359" fmla="*/ 12397 w 274335"/>
              <a:gd name="connsiteY359" fmla="*/ 166688 h 352426"/>
              <a:gd name="connsiteX360" fmla="*/ 10809 w 274335"/>
              <a:gd name="connsiteY360" fmla="*/ 168276 h 352426"/>
              <a:gd name="connsiteX361" fmla="*/ 9222 w 274335"/>
              <a:gd name="connsiteY361" fmla="*/ 166688 h 352426"/>
              <a:gd name="connsiteX362" fmla="*/ 140984 w 274335"/>
              <a:gd name="connsiteY362" fmla="*/ 157163 h 352426"/>
              <a:gd name="connsiteX363" fmla="*/ 140984 w 274335"/>
              <a:gd name="connsiteY363" fmla="*/ 168276 h 352426"/>
              <a:gd name="connsiteX364" fmla="*/ 148922 w 274335"/>
              <a:gd name="connsiteY364" fmla="*/ 168276 h 352426"/>
              <a:gd name="connsiteX365" fmla="*/ 133047 w 274335"/>
              <a:gd name="connsiteY365" fmla="*/ 157163 h 352426"/>
              <a:gd name="connsiteX366" fmla="*/ 125109 w 274335"/>
              <a:gd name="connsiteY366" fmla="*/ 168276 h 352426"/>
              <a:gd name="connsiteX367" fmla="*/ 133047 w 274335"/>
              <a:gd name="connsiteY367" fmla="*/ 168276 h 352426"/>
              <a:gd name="connsiteX368" fmla="*/ 243426 w 274335"/>
              <a:gd name="connsiteY368" fmla="*/ 155576 h 352426"/>
              <a:gd name="connsiteX369" fmla="*/ 240344 w 274335"/>
              <a:gd name="connsiteY369" fmla="*/ 169863 h 352426"/>
              <a:gd name="connsiteX370" fmla="*/ 253698 w 274335"/>
              <a:gd name="connsiteY370" fmla="*/ 163513 h 352426"/>
              <a:gd name="connsiteX371" fmla="*/ 243426 w 274335"/>
              <a:gd name="connsiteY371" fmla="*/ 155576 h 352426"/>
              <a:gd name="connsiteX372" fmla="*/ 150509 w 274335"/>
              <a:gd name="connsiteY372" fmla="*/ 153988 h 352426"/>
              <a:gd name="connsiteX373" fmla="*/ 160034 w 274335"/>
              <a:gd name="connsiteY373" fmla="*/ 168276 h 352426"/>
              <a:gd name="connsiteX374" fmla="*/ 182259 w 274335"/>
              <a:gd name="connsiteY374" fmla="*/ 168276 h 352426"/>
              <a:gd name="connsiteX375" fmla="*/ 123521 w 274335"/>
              <a:gd name="connsiteY375" fmla="*/ 153988 h 352426"/>
              <a:gd name="connsiteX376" fmla="*/ 91771 w 274335"/>
              <a:gd name="connsiteY376" fmla="*/ 168276 h 352426"/>
              <a:gd name="connsiteX377" fmla="*/ 113996 w 274335"/>
              <a:gd name="connsiteY377" fmla="*/ 168276 h 352426"/>
              <a:gd name="connsiteX378" fmla="*/ 17159 w 274335"/>
              <a:gd name="connsiteY378" fmla="*/ 147638 h 352426"/>
              <a:gd name="connsiteX379" fmla="*/ 17159 w 274335"/>
              <a:gd name="connsiteY379" fmla="*/ 149226 h 352426"/>
              <a:gd name="connsiteX380" fmla="*/ 18747 w 274335"/>
              <a:gd name="connsiteY380" fmla="*/ 150813 h 352426"/>
              <a:gd name="connsiteX381" fmla="*/ 36210 w 274335"/>
              <a:gd name="connsiteY381" fmla="*/ 160339 h 352426"/>
              <a:gd name="connsiteX382" fmla="*/ 37797 w 274335"/>
              <a:gd name="connsiteY382" fmla="*/ 158751 h 352426"/>
              <a:gd name="connsiteX383" fmla="*/ 39385 w 274335"/>
              <a:gd name="connsiteY383" fmla="*/ 160339 h 352426"/>
              <a:gd name="connsiteX384" fmla="*/ 36210 w 274335"/>
              <a:gd name="connsiteY384" fmla="*/ 168276 h 352426"/>
              <a:gd name="connsiteX385" fmla="*/ 34622 w 274335"/>
              <a:gd name="connsiteY385" fmla="*/ 166689 h 352426"/>
              <a:gd name="connsiteX386" fmla="*/ 34622 w 274335"/>
              <a:gd name="connsiteY386" fmla="*/ 165101 h 352426"/>
              <a:gd name="connsiteX387" fmla="*/ 15572 w 274335"/>
              <a:gd name="connsiteY387" fmla="*/ 155576 h 352426"/>
              <a:gd name="connsiteX388" fmla="*/ 13984 w 274335"/>
              <a:gd name="connsiteY388" fmla="*/ 157163 h 352426"/>
              <a:gd name="connsiteX389" fmla="*/ 12397 w 274335"/>
              <a:gd name="connsiteY389" fmla="*/ 157163 h 352426"/>
              <a:gd name="connsiteX390" fmla="*/ 155271 w 274335"/>
              <a:gd name="connsiteY390" fmla="*/ 146050 h 352426"/>
              <a:gd name="connsiteX391" fmla="*/ 205733 w 274335"/>
              <a:gd name="connsiteY391" fmla="*/ 168275 h 352426"/>
              <a:gd name="connsiteX392" fmla="*/ 209246 w 274335"/>
              <a:gd name="connsiteY392" fmla="*/ 154075 h 352426"/>
              <a:gd name="connsiteX393" fmla="*/ 155271 w 274335"/>
              <a:gd name="connsiteY393" fmla="*/ 146050 h 352426"/>
              <a:gd name="connsiteX394" fmla="*/ 118759 w 274335"/>
              <a:gd name="connsiteY394" fmla="*/ 146050 h 352426"/>
              <a:gd name="connsiteX395" fmla="*/ 64784 w 274335"/>
              <a:gd name="connsiteY395" fmla="*/ 154075 h 352426"/>
              <a:gd name="connsiteX396" fmla="*/ 68297 w 274335"/>
              <a:gd name="connsiteY396" fmla="*/ 168275 h 352426"/>
              <a:gd name="connsiteX397" fmla="*/ 118759 w 274335"/>
              <a:gd name="connsiteY397" fmla="*/ 146050 h 352426"/>
              <a:gd name="connsiteX398" fmla="*/ 251158 w 274335"/>
              <a:gd name="connsiteY398" fmla="*/ 141288 h 352426"/>
              <a:gd name="connsiteX399" fmla="*/ 256238 w 274335"/>
              <a:gd name="connsiteY399" fmla="*/ 149226 h 352426"/>
              <a:gd name="connsiteX400" fmla="*/ 255603 w 274335"/>
              <a:gd name="connsiteY400" fmla="*/ 162243 h 352426"/>
              <a:gd name="connsiteX401" fmla="*/ 261953 w 274335"/>
              <a:gd name="connsiteY401" fmla="*/ 159068 h 352426"/>
              <a:gd name="connsiteX402" fmla="*/ 264810 w 274335"/>
              <a:gd name="connsiteY402" fmla="*/ 164783 h 352426"/>
              <a:gd name="connsiteX403" fmla="*/ 263858 w 274335"/>
              <a:gd name="connsiteY403" fmla="*/ 165101 h 352426"/>
              <a:gd name="connsiteX404" fmla="*/ 262270 w 274335"/>
              <a:gd name="connsiteY404" fmla="*/ 164148 h 352426"/>
              <a:gd name="connsiteX405" fmla="*/ 243220 w 274335"/>
              <a:gd name="connsiteY405" fmla="*/ 173991 h 352426"/>
              <a:gd name="connsiteX406" fmla="*/ 242903 w 274335"/>
              <a:gd name="connsiteY406" fmla="*/ 175261 h 352426"/>
              <a:gd name="connsiteX407" fmla="*/ 240998 w 274335"/>
              <a:gd name="connsiteY407" fmla="*/ 176213 h 352426"/>
              <a:gd name="connsiteX408" fmla="*/ 235600 w 274335"/>
              <a:gd name="connsiteY408" fmla="*/ 163831 h 352426"/>
              <a:gd name="connsiteX409" fmla="*/ 241633 w 274335"/>
              <a:gd name="connsiteY409" fmla="*/ 151448 h 352426"/>
              <a:gd name="connsiteX410" fmla="*/ 251793 w 274335"/>
              <a:gd name="connsiteY410" fmla="*/ 155258 h 352426"/>
              <a:gd name="connsiteX411" fmla="*/ 252110 w 274335"/>
              <a:gd name="connsiteY411" fmla="*/ 146051 h 352426"/>
              <a:gd name="connsiteX412" fmla="*/ 250205 w 274335"/>
              <a:gd name="connsiteY412" fmla="*/ 142241 h 352426"/>
              <a:gd name="connsiteX413" fmla="*/ 251158 w 274335"/>
              <a:gd name="connsiteY413" fmla="*/ 141288 h 352426"/>
              <a:gd name="connsiteX414" fmla="*/ 60660 w 274335"/>
              <a:gd name="connsiteY414" fmla="*/ 107950 h 352426"/>
              <a:gd name="connsiteX415" fmla="*/ 60021 w 274335"/>
              <a:gd name="connsiteY415" fmla="*/ 116956 h 352426"/>
              <a:gd name="connsiteX416" fmla="*/ 62577 w 274335"/>
              <a:gd name="connsiteY416" fmla="*/ 144940 h 352426"/>
              <a:gd name="connsiteX417" fmla="*/ 122319 w 274335"/>
              <a:gd name="connsiteY417" fmla="*/ 135612 h 352426"/>
              <a:gd name="connsiteX418" fmla="*/ 121041 w 274335"/>
              <a:gd name="connsiteY418" fmla="*/ 141402 h 352426"/>
              <a:gd name="connsiteX419" fmla="*/ 136376 w 274335"/>
              <a:gd name="connsiteY419" fmla="*/ 157163 h 352426"/>
              <a:gd name="connsiteX420" fmla="*/ 136696 w 274335"/>
              <a:gd name="connsiteY420" fmla="*/ 157163 h 352426"/>
              <a:gd name="connsiteX421" fmla="*/ 137335 w 274335"/>
              <a:gd name="connsiteY421" fmla="*/ 157163 h 352426"/>
              <a:gd name="connsiteX422" fmla="*/ 152670 w 274335"/>
              <a:gd name="connsiteY422" fmla="*/ 141402 h 352426"/>
              <a:gd name="connsiteX423" fmla="*/ 151711 w 274335"/>
              <a:gd name="connsiteY423" fmla="*/ 135612 h 352426"/>
              <a:gd name="connsiteX424" fmla="*/ 211453 w 274335"/>
              <a:gd name="connsiteY424" fmla="*/ 144940 h 352426"/>
              <a:gd name="connsiteX425" fmla="*/ 214009 w 274335"/>
              <a:gd name="connsiteY425" fmla="*/ 116956 h 352426"/>
              <a:gd name="connsiteX426" fmla="*/ 213690 w 274335"/>
              <a:gd name="connsiteY426" fmla="*/ 107950 h 352426"/>
              <a:gd name="connsiteX427" fmla="*/ 177269 w 274335"/>
              <a:gd name="connsiteY427" fmla="*/ 107950 h 352426"/>
              <a:gd name="connsiteX428" fmla="*/ 166407 w 274335"/>
              <a:gd name="connsiteY428" fmla="*/ 109558 h 352426"/>
              <a:gd name="connsiteX429" fmla="*/ 166407 w 274335"/>
              <a:gd name="connsiteY429" fmla="*/ 112453 h 352426"/>
              <a:gd name="connsiteX430" fmla="*/ 171838 w 274335"/>
              <a:gd name="connsiteY430" fmla="*/ 120173 h 352426"/>
              <a:gd name="connsiteX431" fmla="*/ 171838 w 274335"/>
              <a:gd name="connsiteY431" fmla="*/ 120494 h 352426"/>
              <a:gd name="connsiteX432" fmla="*/ 160337 w 274335"/>
              <a:gd name="connsiteY432" fmla="*/ 129179 h 352426"/>
              <a:gd name="connsiteX433" fmla="*/ 149475 w 274335"/>
              <a:gd name="connsiteY433" fmla="*/ 133360 h 352426"/>
              <a:gd name="connsiteX434" fmla="*/ 147877 w 274335"/>
              <a:gd name="connsiteY434" fmla="*/ 132074 h 352426"/>
              <a:gd name="connsiteX435" fmla="*/ 138932 w 274335"/>
              <a:gd name="connsiteY435" fmla="*/ 119529 h 352426"/>
              <a:gd name="connsiteX436" fmla="*/ 140849 w 274335"/>
              <a:gd name="connsiteY436" fmla="*/ 112131 h 352426"/>
              <a:gd name="connsiteX437" fmla="*/ 136696 w 274335"/>
              <a:gd name="connsiteY437" fmla="*/ 107950 h 352426"/>
              <a:gd name="connsiteX438" fmla="*/ 136376 w 274335"/>
              <a:gd name="connsiteY438" fmla="*/ 107950 h 352426"/>
              <a:gd name="connsiteX439" fmla="*/ 135737 w 274335"/>
              <a:gd name="connsiteY439" fmla="*/ 107950 h 352426"/>
              <a:gd name="connsiteX440" fmla="*/ 130306 w 274335"/>
              <a:gd name="connsiteY440" fmla="*/ 111810 h 352426"/>
              <a:gd name="connsiteX441" fmla="*/ 133182 w 274335"/>
              <a:gd name="connsiteY441" fmla="*/ 114704 h 352426"/>
              <a:gd name="connsiteX442" fmla="*/ 133182 w 274335"/>
              <a:gd name="connsiteY442" fmla="*/ 115026 h 352426"/>
              <a:gd name="connsiteX443" fmla="*/ 134140 w 274335"/>
              <a:gd name="connsiteY443" fmla="*/ 117278 h 352426"/>
              <a:gd name="connsiteX444" fmla="*/ 134459 w 274335"/>
              <a:gd name="connsiteY444" fmla="*/ 119529 h 352426"/>
              <a:gd name="connsiteX445" fmla="*/ 125514 w 274335"/>
              <a:gd name="connsiteY445" fmla="*/ 132074 h 352426"/>
              <a:gd name="connsiteX446" fmla="*/ 123597 w 274335"/>
              <a:gd name="connsiteY446" fmla="*/ 133360 h 352426"/>
              <a:gd name="connsiteX447" fmla="*/ 113054 w 274335"/>
              <a:gd name="connsiteY447" fmla="*/ 129179 h 352426"/>
              <a:gd name="connsiteX448" fmla="*/ 101553 w 274335"/>
              <a:gd name="connsiteY448" fmla="*/ 120494 h 352426"/>
              <a:gd name="connsiteX449" fmla="*/ 101553 w 274335"/>
              <a:gd name="connsiteY449" fmla="*/ 120173 h 352426"/>
              <a:gd name="connsiteX450" fmla="*/ 106984 w 274335"/>
              <a:gd name="connsiteY450" fmla="*/ 112453 h 352426"/>
              <a:gd name="connsiteX451" fmla="*/ 107304 w 274335"/>
              <a:gd name="connsiteY451" fmla="*/ 109558 h 352426"/>
              <a:gd name="connsiteX452" fmla="*/ 96122 w 274335"/>
              <a:gd name="connsiteY452" fmla="*/ 107950 h 352426"/>
              <a:gd name="connsiteX453" fmla="*/ 60660 w 274335"/>
              <a:gd name="connsiteY453" fmla="*/ 107950 h 352426"/>
              <a:gd name="connsiteX454" fmla="*/ 62567 w 274335"/>
              <a:gd name="connsiteY454" fmla="*/ 95250 h 352426"/>
              <a:gd name="connsiteX455" fmla="*/ 61609 w 274335"/>
              <a:gd name="connsiteY455" fmla="*/ 99796 h 352426"/>
              <a:gd name="connsiteX456" fmla="*/ 96117 w 274335"/>
              <a:gd name="connsiteY456" fmla="*/ 99796 h 352426"/>
              <a:gd name="connsiteX457" fmla="*/ 117525 w 274335"/>
              <a:gd name="connsiteY457" fmla="*/ 112135 h 352426"/>
              <a:gd name="connsiteX458" fmla="*/ 113371 w 274335"/>
              <a:gd name="connsiteY458" fmla="*/ 119928 h 352426"/>
              <a:gd name="connsiteX459" fmla="*/ 123276 w 274335"/>
              <a:gd name="connsiteY459" fmla="*/ 123825 h 352426"/>
              <a:gd name="connsiteX460" fmla="*/ 125513 w 274335"/>
              <a:gd name="connsiteY460" fmla="*/ 117655 h 352426"/>
              <a:gd name="connsiteX461" fmla="*/ 123276 w 274335"/>
              <a:gd name="connsiteY461" fmla="*/ 116032 h 352426"/>
              <a:gd name="connsiteX462" fmla="*/ 120720 w 274335"/>
              <a:gd name="connsiteY462" fmla="*/ 115382 h 352426"/>
              <a:gd name="connsiteX463" fmla="*/ 120720 w 274335"/>
              <a:gd name="connsiteY463" fmla="*/ 111486 h 352426"/>
              <a:gd name="connsiteX464" fmla="*/ 126791 w 274335"/>
              <a:gd name="connsiteY464" fmla="*/ 104342 h 352426"/>
              <a:gd name="connsiteX465" fmla="*/ 127430 w 274335"/>
              <a:gd name="connsiteY465" fmla="*/ 103692 h 352426"/>
              <a:gd name="connsiteX466" fmla="*/ 136696 w 274335"/>
              <a:gd name="connsiteY466" fmla="*/ 100445 h 352426"/>
              <a:gd name="connsiteX467" fmla="*/ 149477 w 274335"/>
              <a:gd name="connsiteY467" fmla="*/ 111810 h 352426"/>
              <a:gd name="connsiteX468" fmla="*/ 147240 w 274335"/>
              <a:gd name="connsiteY468" fmla="*/ 118954 h 352426"/>
              <a:gd name="connsiteX469" fmla="*/ 150116 w 274335"/>
              <a:gd name="connsiteY469" fmla="*/ 123825 h 352426"/>
              <a:gd name="connsiteX470" fmla="*/ 160021 w 274335"/>
              <a:gd name="connsiteY470" fmla="*/ 119928 h 352426"/>
              <a:gd name="connsiteX471" fmla="*/ 155867 w 274335"/>
              <a:gd name="connsiteY471" fmla="*/ 112135 h 352426"/>
              <a:gd name="connsiteX472" fmla="*/ 177275 w 274335"/>
              <a:gd name="connsiteY472" fmla="*/ 99796 h 352426"/>
              <a:gd name="connsiteX473" fmla="*/ 212422 w 274335"/>
              <a:gd name="connsiteY473" fmla="*/ 99796 h 352426"/>
              <a:gd name="connsiteX474" fmla="*/ 211464 w 274335"/>
              <a:gd name="connsiteY474" fmla="*/ 95250 h 352426"/>
              <a:gd name="connsiteX475" fmla="*/ 136696 w 274335"/>
              <a:gd name="connsiteY475" fmla="*/ 95250 h 352426"/>
              <a:gd name="connsiteX476" fmla="*/ 62567 w 274335"/>
              <a:gd name="connsiteY476" fmla="*/ 95250 h 352426"/>
              <a:gd name="connsiteX477" fmla="*/ 175483 w 274335"/>
              <a:gd name="connsiteY477" fmla="*/ 57150 h 352426"/>
              <a:gd name="connsiteX478" fmla="*/ 164536 w 274335"/>
              <a:gd name="connsiteY478" fmla="*/ 59076 h 352426"/>
              <a:gd name="connsiteX479" fmla="*/ 163209 w 274335"/>
              <a:gd name="connsiteY479" fmla="*/ 62929 h 352426"/>
              <a:gd name="connsiteX480" fmla="*/ 163209 w 274335"/>
              <a:gd name="connsiteY480" fmla="*/ 85725 h 352426"/>
              <a:gd name="connsiteX481" fmla="*/ 185434 w 274335"/>
              <a:gd name="connsiteY481" fmla="*/ 85725 h 352426"/>
              <a:gd name="connsiteX482" fmla="*/ 185434 w 274335"/>
              <a:gd name="connsiteY482" fmla="*/ 63892 h 352426"/>
              <a:gd name="connsiteX483" fmla="*/ 175483 w 274335"/>
              <a:gd name="connsiteY483" fmla="*/ 57150 h 352426"/>
              <a:gd name="connsiteX484" fmla="*/ 98940 w 274335"/>
              <a:gd name="connsiteY484" fmla="*/ 57150 h 352426"/>
              <a:gd name="connsiteX485" fmla="*/ 90184 w 274335"/>
              <a:gd name="connsiteY485" fmla="*/ 63892 h 352426"/>
              <a:gd name="connsiteX486" fmla="*/ 90184 w 274335"/>
              <a:gd name="connsiteY486" fmla="*/ 85725 h 352426"/>
              <a:gd name="connsiteX487" fmla="*/ 110822 w 274335"/>
              <a:gd name="connsiteY487" fmla="*/ 85725 h 352426"/>
              <a:gd name="connsiteX488" fmla="*/ 110822 w 274335"/>
              <a:gd name="connsiteY488" fmla="*/ 62929 h 352426"/>
              <a:gd name="connsiteX489" fmla="*/ 109571 w 274335"/>
              <a:gd name="connsiteY489" fmla="*/ 59076 h 352426"/>
              <a:gd name="connsiteX490" fmla="*/ 98940 w 274335"/>
              <a:gd name="connsiteY490" fmla="*/ 57150 h 352426"/>
              <a:gd name="connsiteX491" fmla="*/ 136862 w 274335"/>
              <a:gd name="connsiteY491" fmla="*/ 49213 h 352426"/>
              <a:gd name="connsiteX492" fmla="*/ 120346 w 274335"/>
              <a:gd name="connsiteY492" fmla="*/ 63183 h 352426"/>
              <a:gd name="connsiteX493" fmla="*/ 120346 w 274335"/>
              <a:gd name="connsiteY493" fmla="*/ 85726 h 352426"/>
              <a:gd name="connsiteX494" fmla="*/ 136862 w 274335"/>
              <a:gd name="connsiteY494" fmla="*/ 85726 h 352426"/>
              <a:gd name="connsiteX495" fmla="*/ 153684 w 274335"/>
              <a:gd name="connsiteY495" fmla="*/ 85726 h 352426"/>
              <a:gd name="connsiteX496" fmla="*/ 153684 w 274335"/>
              <a:gd name="connsiteY496" fmla="*/ 63183 h 352426"/>
              <a:gd name="connsiteX497" fmla="*/ 136862 w 274335"/>
              <a:gd name="connsiteY497" fmla="*/ 49213 h 352426"/>
              <a:gd name="connsiteX498" fmla="*/ 147334 w 274335"/>
              <a:gd name="connsiteY498" fmla="*/ 38100 h 352426"/>
              <a:gd name="connsiteX499" fmla="*/ 147334 w 274335"/>
              <a:gd name="connsiteY499" fmla="*/ 40957 h 352426"/>
              <a:gd name="connsiteX500" fmla="*/ 160794 w 274335"/>
              <a:gd name="connsiteY500" fmla="*/ 50800 h 352426"/>
              <a:gd name="connsiteX501" fmla="*/ 169559 w 274335"/>
              <a:gd name="connsiteY501" fmla="*/ 48260 h 352426"/>
              <a:gd name="connsiteX502" fmla="*/ 147334 w 274335"/>
              <a:gd name="connsiteY502" fmla="*/ 38100 h 352426"/>
              <a:gd name="connsiteX503" fmla="*/ 126696 w 274335"/>
              <a:gd name="connsiteY503" fmla="*/ 38100 h 352426"/>
              <a:gd name="connsiteX504" fmla="*/ 104471 w 274335"/>
              <a:gd name="connsiteY504" fmla="*/ 48260 h 352426"/>
              <a:gd name="connsiteX505" fmla="*/ 113361 w 274335"/>
              <a:gd name="connsiteY505" fmla="*/ 50800 h 352426"/>
              <a:gd name="connsiteX506" fmla="*/ 126696 w 274335"/>
              <a:gd name="connsiteY506" fmla="*/ 40957 h 352426"/>
              <a:gd name="connsiteX507" fmla="*/ 126696 w 274335"/>
              <a:gd name="connsiteY507" fmla="*/ 38100 h 352426"/>
              <a:gd name="connsiteX508" fmla="*/ 134634 w 274335"/>
              <a:gd name="connsiteY508" fmla="*/ 6350 h 352426"/>
              <a:gd name="connsiteX509" fmla="*/ 134634 w 274335"/>
              <a:gd name="connsiteY509" fmla="*/ 20637 h 352426"/>
              <a:gd name="connsiteX510" fmla="*/ 120346 w 274335"/>
              <a:gd name="connsiteY510" fmla="*/ 20637 h 352426"/>
              <a:gd name="connsiteX511" fmla="*/ 120346 w 274335"/>
              <a:gd name="connsiteY511" fmla="*/ 26988 h 352426"/>
              <a:gd name="connsiteX512" fmla="*/ 134634 w 274335"/>
              <a:gd name="connsiteY512" fmla="*/ 26988 h 352426"/>
              <a:gd name="connsiteX513" fmla="*/ 134634 w 274335"/>
              <a:gd name="connsiteY513" fmla="*/ 39688 h 352426"/>
              <a:gd name="connsiteX514" fmla="*/ 136221 w 274335"/>
              <a:gd name="connsiteY514" fmla="*/ 39688 h 352426"/>
              <a:gd name="connsiteX515" fmla="*/ 139397 w 274335"/>
              <a:gd name="connsiteY515" fmla="*/ 39688 h 352426"/>
              <a:gd name="connsiteX516" fmla="*/ 139397 w 274335"/>
              <a:gd name="connsiteY516" fmla="*/ 26988 h 352426"/>
              <a:gd name="connsiteX517" fmla="*/ 153684 w 274335"/>
              <a:gd name="connsiteY517" fmla="*/ 26988 h 352426"/>
              <a:gd name="connsiteX518" fmla="*/ 153684 w 274335"/>
              <a:gd name="connsiteY518" fmla="*/ 20637 h 352426"/>
              <a:gd name="connsiteX519" fmla="*/ 139397 w 274335"/>
              <a:gd name="connsiteY519" fmla="*/ 20637 h 352426"/>
              <a:gd name="connsiteX520" fmla="*/ 139397 w 274335"/>
              <a:gd name="connsiteY520" fmla="*/ 6350 h 352426"/>
              <a:gd name="connsiteX521" fmla="*/ 136221 w 274335"/>
              <a:gd name="connsiteY521" fmla="*/ 6350 h 352426"/>
              <a:gd name="connsiteX522" fmla="*/ 127511 w 274335"/>
              <a:gd name="connsiteY522" fmla="*/ 0 h 352426"/>
              <a:gd name="connsiteX523" fmla="*/ 137335 w 274335"/>
              <a:gd name="connsiteY523" fmla="*/ 0 h 352426"/>
              <a:gd name="connsiteX524" fmla="*/ 147476 w 274335"/>
              <a:gd name="connsiteY524" fmla="*/ 0 h 352426"/>
              <a:gd name="connsiteX525" fmla="*/ 147476 w 274335"/>
              <a:gd name="connsiteY525" fmla="*/ 13309 h 352426"/>
              <a:gd name="connsiteX526" fmla="*/ 161103 w 274335"/>
              <a:gd name="connsiteY526" fmla="*/ 13309 h 352426"/>
              <a:gd name="connsiteX527" fmla="*/ 161103 w 274335"/>
              <a:gd name="connsiteY527" fmla="*/ 33272 h 352426"/>
              <a:gd name="connsiteX528" fmla="*/ 183604 w 274335"/>
              <a:gd name="connsiteY528" fmla="*/ 49749 h 352426"/>
              <a:gd name="connsiteX529" fmla="*/ 194696 w 274335"/>
              <a:gd name="connsiteY529" fmla="*/ 64642 h 352426"/>
              <a:gd name="connsiteX530" fmla="*/ 194696 w 274335"/>
              <a:gd name="connsiteY530" fmla="*/ 86189 h 352426"/>
              <a:gd name="connsiteX531" fmla="*/ 218465 w 274335"/>
              <a:gd name="connsiteY531" fmla="*/ 86189 h 352426"/>
              <a:gd name="connsiteX532" fmla="*/ 219415 w 274335"/>
              <a:gd name="connsiteY532" fmla="*/ 89674 h 352426"/>
              <a:gd name="connsiteX533" fmla="*/ 223535 w 274335"/>
              <a:gd name="connsiteY533" fmla="*/ 117876 h 352426"/>
              <a:gd name="connsiteX534" fmla="*/ 200084 w 274335"/>
              <a:gd name="connsiteY534" fmla="*/ 216422 h 352426"/>
              <a:gd name="connsiteX535" fmla="*/ 146842 w 274335"/>
              <a:gd name="connsiteY535" fmla="*/ 313701 h 352426"/>
              <a:gd name="connsiteX536" fmla="*/ 137652 w 274335"/>
              <a:gd name="connsiteY536" fmla="*/ 319088 h 352426"/>
              <a:gd name="connsiteX537" fmla="*/ 137335 w 274335"/>
              <a:gd name="connsiteY537" fmla="*/ 319088 h 352426"/>
              <a:gd name="connsiteX538" fmla="*/ 137018 w 274335"/>
              <a:gd name="connsiteY538" fmla="*/ 319088 h 352426"/>
              <a:gd name="connsiteX539" fmla="*/ 128144 w 274335"/>
              <a:gd name="connsiteY539" fmla="*/ 313701 h 352426"/>
              <a:gd name="connsiteX540" fmla="*/ 75220 w 274335"/>
              <a:gd name="connsiteY540" fmla="*/ 216422 h 352426"/>
              <a:gd name="connsiteX541" fmla="*/ 52085 w 274335"/>
              <a:gd name="connsiteY541" fmla="*/ 117876 h 352426"/>
              <a:gd name="connsiteX542" fmla="*/ 56205 w 274335"/>
              <a:gd name="connsiteY542" fmla="*/ 89674 h 352426"/>
              <a:gd name="connsiteX543" fmla="*/ 57156 w 274335"/>
              <a:gd name="connsiteY543" fmla="*/ 86189 h 352426"/>
              <a:gd name="connsiteX544" fmla="*/ 80607 w 274335"/>
              <a:gd name="connsiteY544" fmla="*/ 86189 h 352426"/>
              <a:gd name="connsiteX545" fmla="*/ 80607 w 274335"/>
              <a:gd name="connsiteY545" fmla="*/ 64642 h 352426"/>
              <a:gd name="connsiteX546" fmla="*/ 91382 w 274335"/>
              <a:gd name="connsiteY546" fmla="*/ 49749 h 352426"/>
              <a:gd name="connsiteX547" fmla="*/ 114200 w 274335"/>
              <a:gd name="connsiteY547" fmla="*/ 33272 h 352426"/>
              <a:gd name="connsiteX548" fmla="*/ 114200 w 274335"/>
              <a:gd name="connsiteY548" fmla="*/ 13309 h 352426"/>
              <a:gd name="connsiteX549" fmla="*/ 127511 w 274335"/>
              <a:gd name="connsiteY549" fmla="*/ 13309 h 352426"/>
              <a:gd name="connsiteX550" fmla="*/ 127511 w 274335"/>
              <a:gd name="connsiteY550"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Lst>
            <a:rect l="l" t="t" r="r" b="b"/>
            <a:pathLst>
              <a:path w="274335" h="352426">
                <a:moveTo>
                  <a:pt x="179614" y="329218"/>
                </a:moveTo>
                <a:cubicBezTo>
                  <a:pt x="181126" y="328613"/>
                  <a:pt x="182638" y="329218"/>
                  <a:pt x="183242" y="330730"/>
                </a:cubicBezTo>
                <a:cubicBezTo>
                  <a:pt x="183847" y="331939"/>
                  <a:pt x="183545" y="333754"/>
                  <a:pt x="182033" y="334358"/>
                </a:cubicBezTo>
                <a:cubicBezTo>
                  <a:pt x="180521" y="334963"/>
                  <a:pt x="178707" y="334358"/>
                  <a:pt x="178102" y="332847"/>
                </a:cubicBezTo>
                <a:cubicBezTo>
                  <a:pt x="177497" y="331637"/>
                  <a:pt x="178102" y="329823"/>
                  <a:pt x="179614" y="329218"/>
                </a:cubicBezTo>
                <a:close/>
                <a:moveTo>
                  <a:pt x="121935" y="325438"/>
                </a:moveTo>
                <a:lnTo>
                  <a:pt x="126698" y="327026"/>
                </a:lnTo>
                <a:lnTo>
                  <a:pt x="140985" y="344489"/>
                </a:lnTo>
                <a:lnTo>
                  <a:pt x="139398" y="330201"/>
                </a:lnTo>
                <a:lnTo>
                  <a:pt x="137810" y="328613"/>
                </a:lnTo>
                <a:lnTo>
                  <a:pt x="137810" y="327026"/>
                </a:lnTo>
                <a:lnTo>
                  <a:pt x="142573" y="327026"/>
                </a:lnTo>
                <a:lnTo>
                  <a:pt x="142573" y="328613"/>
                </a:lnTo>
                <a:lnTo>
                  <a:pt x="142573" y="330201"/>
                </a:lnTo>
                <a:lnTo>
                  <a:pt x="144160" y="352426"/>
                </a:lnTo>
                <a:lnTo>
                  <a:pt x="140985" y="352426"/>
                </a:lnTo>
                <a:lnTo>
                  <a:pt x="126698" y="334963"/>
                </a:lnTo>
                <a:lnTo>
                  <a:pt x="125110" y="349251"/>
                </a:lnTo>
                <a:lnTo>
                  <a:pt x="126698" y="350839"/>
                </a:lnTo>
                <a:lnTo>
                  <a:pt x="126698" y="352426"/>
                </a:lnTo>
                <a:lnTo>
                  <a:pt x="118760" y="352426"/>
                </a:lnTo>
                <a:lnTo>
                  <a:pt x="118760" y="350839"/>
                </a:lnTo>
                <a:lnTo>
                  <a:pt x="120348" y="349251"/>
                </a:lnTo>
                <a:lnTo>
                  <a:pt x="123523" y="328613"/>
                </a:lnTo>
                <a:lnTo>
                  <a:pt x="121935" y="327026"/>
                </a:lnTo>
                <a:close/>
                <a:moveTo>
                  <a:pt x="166854" y="323850"/>
                </a:moveTo>
                <a:cubicBezTo>
                  <a:pt x="168153" y="329248"/>
                  <a:pt x="168153" y="329248"/>
                  <a:pt x="168153" y="329248"/>
                </a:cubicBezTo>
                <a:cubicBezTo>
                  <a:pt x="167178" y="329883"/>
                  <a:pt x="167178" y="329883"/>
                  <a:pt x="167178" y="329883"/>
                </a:cubicBezTo>
                <a:cubicBezTo>
                  <a:pt x="165230" y="327660"/>
                  <a:pt x="162308" y="327025"/>
                  <a:pt x="159385" y="327660"/>
                </a:cubicBezTo>
                <a:cubicBezTo>
                  <a:pt x="155164" y="328613"/>
                  <a:pt x="152566" y="333693"/>
                  <a:pt x="154190" y="337503"/>
                </a:cubicBezTo>
                <a:cubicBezTo>
                  <a:pt x="166529" y="334963"/>
                  <a:pt x="166529" y="334963"/>
                  <a:pt x="166529" y="334963"/>
                </a:cubicBezTo>
                <a:cubicBezTo>
                  <a:pt x="167503" y="332740"/>
                  <a:pt x="167503" y="332740"/>
                  <a:pt x="167503" y="332740"/>
                </a:cubicBezTo>
                <a:cubicBezTo>
                  <a:pt x="168802" y="332423"/>
                  <a:pt x="168802" y="332423"/>
                  <a:pt x="168802" y="332423"/>
                </a:cubicBezTo>
                <a:cubicBezTo>
                  <a:pt x="170426" y="338138"/>
                  <a:pt x="170426" y="338138"/>
                  <a:pt x="170426" y="338138"/>
                </a:cubicBezTo>
                <a:cubicBezTo>
                  <a:pt x="169127" y="338455"/>
                  <a:pt x="169127" y="338455"/>
                  <a:pt x="169127" y="338455"/>
                </a:cubicBezTo>
                <a:cubicBezTo>
                  <a:pt x="167828" y="337503"/>
                  <a:pt x="167828" y="337503"/>
                  <a:pt x="167828" y="337503"/>
                </a:cubicBezTo>
                <a:cubicBezTo>
                  <a:pt x="155164" y="340360"/>
                  <a:pt x="155164" y="340360"/>
                  <a:pt x="155164" y="340360"/>
                </a:cubicBezTo>
                <a:cubicBezTo>
                  <a:pt x="155489" y="345123"/>
                  <a:pt x="160359" y="348615"/>
                  <a:pt x="165230" y="347663"/>
                </a:cubicBezTo>
                <a:cubicBezTo>
                  <a:pt x="168153" y="347028"/>
                  <a:pt x="171725" y="343535"/>
                  <a:pt x="171725" y="339725"/>
                </a:cubicBezTo>
                <a:cubicBezTo>
                  <a:pt x="172374" y="339725"/>
                  <a:pt x="172374" y="339725"/>
                  <a:pt x="172374" y="339725"/>
                </a:cubicBezTo>
                <a:cubicBezTo>
                  <a:pt x="174322" y="345440"/>
                  <a:pt x="174322" y="345440"/>
                  <a:pt x="174322" y="345440"/>
                </a:cubicBezTo>
                <a:cubicBezTo>
                  <a:pt x="172049" y="348298"/>
                  <a:pt x="169776" y="349885"/>
                  <a:pt x="165880" y="350838"/>
                </a:cubicBezTo>
                <a:cubicBezTo>
                  <a:pt x="158086" y="352425"/>
                  <a:pt x="151267" y="350520"/>
                  <a:pt x="148994" y="341313"/>
                </a:cubicBezTo>
                <a:cubicBezTo>
                  <a:pt x="145747" y="331153"/>
                  <a:pt x="152242" y="327025"/>
                  <a:pt x="160035" y="324803"/>
                </a:cubicBezTo>
                <a:cubicBezTo>
                  <a:pt x="162632" y="324168"/>
                  <a:pt x="164256" y="324168"/>
                  <a:pt x="166854" y="323850"/>
                </a:cubicBezTo>
                <a:close/>
                <a:moveTo>
                  <a:pt x="109235" y="323850"/>
                </a:moveTo>
                <a:lnTo>
                  <a:pt x="117173" y="325438"/>
                </a:lnTo>
                <a:lnTo>
                  <a:pt x="117173" y="327025"/>
                </a:lnTo>
                <a:lnTo>
                  <a:pt x="115586" y="327025"/>
                </a:lnTo>
                <a:lnTo>
                  <a:pt x="110823" y="347663"/>
                </a:lnTo>
                <a:lnTo>
                  <a:pt x="112411" y="349251"/>
                </a:lnTo>
                <a:lnTo>
                  <a:pt x="112411" y="350838"/>
                </a:lnTo>
                <a:lnTo>
                  <a:pt x="102885" y="349251"/>
                </a:lnTo>
                <a:lnTo>
                  <a:pt x="104473" y="347663"/>
                </a:lnTo>
                <a:lnTo>
                  <a:pt x="106060" y="347663"/>
                </a:lnTo>
                <a:lnTo>
                  <a:pt x="110823" y="327025"/>
                </a:lnTo>
                <a:lnTo>
                  <a:pt x="109235" y="325438"/>
                </a:lnTo>
                <a:close/>
                <a:moveTo>
                  <a:pt x="82248" y="312738"/>
                </a:moveTo>
                <a:lnTo>
                  <a:pt x="85423" y="314326"/>
                </a:lnTo>
                <a:lnTo>
                  <a:pt x="85423" y="330201"/>
                </a:lnTo>
                <a:lnTo>
                  <a:pt x="94948" y="319088"/>
                </a:lnTo>
                <a:lnTo>
                  <a:pt x="101298" y="320676"/>
                </a:lnTo>
                <a:lnTo>
                  <a:pt x="101298" y="322263"/>
                </a:lnTo>
                <a:lnTo>
                  <a:pt x="99711" y="323851"/>
                </a:lnTo>
                <a:lnTo>
                  <a:pt x="96536" y="344488"/>
                </a:lnTo>
                <a:lnTo>
                  <a:pt x="98123" y="346076"/>
                </a:lnTo>
                <a:lnTo>
                  <a:pt x="98123" y="347663"/>
                </a:lnTo>
                <a:lnTo>
                  <a:pt x="90186" y="344488"/>
                </a:lnTo>
                <a:lnTo>
                  <a:pt x="91773" y="342901"/>
                </a:lnTo>
                <a:lnTo>
                  <a:pt x="94948" y="325438"/>
                </a:lnTo>
                <a:lnTo>
                  <a:pt x="82248" y="341313"/>
                </a:lnTo>
                <a:lnTo>
                  <a:pt x="79073" y="339726"/>
                </a:lnTo>
                <a:lnTo>
                  <a:pt x="80660" y="320676"/>
                </a:lnTo>
                <a:lnTo>
                  <a:pt x="69548" y="333376"/>
                </a:lnTo>
                <a:lnTo>
                  <a:pt x="71135" y="334963"/>
                </a:lnTo>
                <a:lnTo>
                  <a:pt x="71135" y="336551"/>
                </a:lnTo>
                <a:lnTo>
                  <a:pt x="64785" y="331788"/>
                </a:lnTo>
                <a:lnTo>
                  <a:pt x="66373" y="331788"/>
                </a:lnTo>
                <a:lnTo>
                  <a:pt x="67960" y="331788"/>
                </a:lnTo>
                <a:lnTo>
                  <a:pt x="82248" y="315913"/>
                </a:lnTo>
                <a:lnTo>
                  <a:pt x="80660" y="314326"/>
                </a:lnTo>
                <a:close/>
                <a:moveTo>
                  <a:pt x="59506" y="305157"/>
                </a:moveTo>
                <a:cubicBezTo>
                  <a:pt x="57377" y="306308"/>
                  <a:pt x="55575" y="308134"/>
                  <a:pt x="54756" y="308928"/>
                </a:cubicBezTo>
                <a:cubicBezTo>
                  <a:pt x="53118" y="310833"/>
                  <a:pt x="50497" y="314326"/>
                  <a:pt x="50497" y="317183"/>
                </a:cubicBezTo>
                <a:cubicBezTo>
                  <a:pt x="50825" y="318453"/>
                  <a:pt x="51152" y="319406"/>
                  <a:pt x="52463" y="320358"/>
                </a:cubicBezTo>
                <a:cubicBezTo>
                  <a:pt x="52463" y="320358"/>
                  <a:pt x="52463" y="320358"/>
                  <a:pt x="52790" y="320676"/>
                </a:cubicBezTo>
                <a:cubicBezTo>
                  <a:pt x="53773" y="321946"/>
                  <a:pt x="55083" y="322263"/>
                  <a:pt x="56721" y="322263"/>
                </a:cubicBezTo>
                <a:cubicBezTo>
                  <a:pt x="59997" y="322263"/>
                  <a:pt x="63273" y="319088"/>
                  <a:pt x="64256" y="318453"/>
                </a:cubicBezTo>
                <a:cubicBezTo>
                  <a:pt x="65566" y="317183"/>
                  <a:pt x="71135" y="310198"/>
                  <a:pt x="66877" y="306070"/>
                </a:cubicBezTo>
                <a:cubicBezTo>
                  <a:pt x="66877" y="306070"/>
                  <a:pt x="66877" y="306070"/>
                  <a:pt x="66221" y="305435"/>
                </a:cubicBezTo>
                <a:cubicBezTo>
                  <a:pt x="64092" y="303530"/>
                  <a:pt x="61635" y="304007"/>
                  <a:pt x="59506" y="305157"/>
                </a:cubicBezTo>
                <a:close/>
                <a:moveTo>
                  <a:pt x="202691" y="304800"/>
                </a:moveTo>
                <a:cubicBezTo>
                  <a:pt x="202691" y="304800"/>
                  <a:pt x="201494" y="306688"/>
                  <a:pt x="201195" y="307947"/>
                </a:cubicBezTo>
                <a:cubicBezTo>
                  <a:pt x="200896" y="308576"/>
                  <a:pt x="200896" y="310149"/>
                  <a:pt x="200896" y="310149"/>
                </a:cubicBezTo>
                <a:cubicBezTo>
                  <a:pt x="200896" y="310149"/>
                  <a:pt x="198802" y="310464"/>
                  <a:pt x="197905" y="310778"/>
                </a:cubicBezTo>
                <a:cubicBezTo>
                  <a:pt x="195213" y="311722"/>
                  <a:pt x="190427" y="315183"/>
                  <a:pt x="190427" y="315183"/>
                </a:cubicBezTo>
                <a:cubicBezTo>
                  <a:pt x="190427" y="315183"/>
                  <a:pt x="190427" y="315183"/>
                  <a:pt x="193718" y="322420"/>
                </a:cubicBezTo>
                <a:cubicBezTo>
                  <a:pt x="193718" y="322420"/>
                  <a:pt x="198503" y="320532"/>
                  <a:pt x="200298" y="318644"/>
                </a:cubicBezTo>
                <a:cubicBezTo>
                  <a:pt x="201195" y="318015"/>
                  <a:pt x="202092" y="316442"/>
                  <a:pt x="202092" y="316442"/>
                </a:cubicBezTo>
                <a:cubicBezTo>
                  <a:pt x="202092" y="316442"/>
                  <a:pt x="202092" y="316442"/>
                  <a:pt x="204485" y="321476"/>
                </a:cubicBezTo>
                <a:cubicBezTo>
                  <a:pt x="204485" y="321476"/>
                  <a:pt x="202691" y="321476"/>
                  <a:pt x="201494" y="321476"/>
                </a:cubicBezTo>
                <a:cubicBezTo>
                  <a:pt x="198802" y="322105"/>
                  <a:pt x="195213" y="324937"/>
                  <a:pt x="195213" y="324937"/>
                </a:cubicBezTo>
                <a:cubicBezTo>
                  <a:pt x="195213" y="324937"/>
                  <a:pt x="195213" y="324937"/>
                  <a:pt x="199700" y="335006"/>
                </a:cubicBezTo>
                <a:cubicBezTo>
                  <a:pt x="199700" y="335006"/>
                  <a:pt x="199700" y="335006"/>
                  <a:pt x="201494" y="335320"/>
                </a:cubicBezTo>
                <a:cubicBezTo>
                  <a:pt x="201494" y="335320"/>
                  <a:pt x="201494" y="335320"/>
                  <a:pt x="202092" y="335950"/>
                </a:cubicBezTo>
                <a:cubicBezTo>
                  <a:pt x="202092" y="335950"/>
                  <a:pt x="202092" y="335950"/>
                  <a:pt x="195512" y="339725"/>
                </a:cubicBezTo>
                <a:lnTo>
                  <a:pt x="194914" y="338467"/>
                </a:lnTo>
                <a:cubicBezTo>
                  <a:pt x="194914" y="338467"/>
                  <a:pt x="194914" y="338467"/>
                  <a:pt x="195213" y="336893"/>
                </a:cubicBezTo>
                <a:cubicBezTo>
                  <a:pt x="195213" y="336893"/>
                  <a:pt x="195213" y="336893"/>
                  <a:pt x="186240" y="317700"/>
                </a:cubicBezTo>
                <a:cubicBezTo>
                  <a:pt x="186240" y="317700"/>
                  <a:pt x="186240" y="317700"/>
                  <a:pt x="184146" y="317700"/>
                </a:cubicBezTo>
                <a:cubicBezTo>
                  <a:pt x="184146" y="317700"/>
                  <a:pt x="184146" y="317700"/>
                  <a:pt x="183847" y="316442"/>
                </a:cubicBezTo>
                <a:cubicBezTo>
                  <a:pt x="183847" y="316442"/>
                  <a:pt x="183847" y="316442"/>
                  <a:pt x="202691" y="304800"/>
                </a:cubicBezTo>
                <a:close/>
                <a:moveTo>
                  <a:pt x="59543" y="300352"/>
                </a:moveTo>
                <a:cubicBezTo>
                  <a:pt x="62995" y="300038"/>
                  <a:pt x="66133" y="300666"/>
                  <a:pt x="68644" y="302863"/>
                </a:cubicBezTo>
                <a:cubicBezTo>
                  <a:pt x="68644" y="302863"/>
                  <a:pt x="68644" y="302863"/>
                  <a:pt x="68957" y="303176"/>
                </a:cubicBezTo>
                <a:cubicBezTo>
                  <a:pt x="68957" y="303176"/>
                  <a:pt x="68957" y="303176"/>
                  <a:pt x="69271" y="303490"/>
                </a:cubicBezTo>
                <a:cubicBezTo>
                  <a:pt x="69271" y="303490"/>
                  <a:pt x="69271" y="303490"/>
                  <a:pt x="69585" y="304118"/>
                </a:cubicBezTo>
                <a:cubicBezTo>
                  <a:pt x="72096" y="306315"/>
                  <a:pt x="72723" y="309453"/>
                  <a:pt x="72409" y="312905"/>
                </a:cubicBezTo>
                <a:cubicBezTo>
                  <a:pt x="72409" y="316670"/>
                  <a:pt x="70527" y="320122"/>
                  <a:pt x="67388" y="322633"/>
                </a:cubicBezTo>
                <a:cubicBezTo>
                  <a:pt x="62367" y="327026"/>
                  <a:pt x="55777" y="327026"/>
                  <a:pt x="50756" y="322947"/>
                </a:cubicBezTo>
                <a:cubicBezTo>
                  <a:pt x="50756" y="322947"/>
                  <a:pt x="50756" y="322947"/>
                  <a:pt x="50442" y="322633"/>
                </a:cubicBezTo>
                <a:cubicBezTo>
                  <a:pt x="45735" y="317926"/>
                  <a:pt x="45735" y="311336"/>
                  <a:pt x="49815" y="306315"/>
                </a:cubicBezTo>
                <a:cubicBezTo>
                  <a:pt x="52012" y="302863"/>
                  <a:pt x="55777" y="300666"/>
                  <a:pt x="59543" y="300352"/>
                </a:cubicBezTo>
                <a:close/>
                <a:moveTo>
                  <a:pt x="216912" y="293688"/>
                </a:moveTo>
                <a:cubicBezTo>
                  <a:pt x="220873" y="297857"/>
                  <a:pt x="220873" y="297857"/>
                  <a:pt x="220873" y="297857"/>
                </a:cubicBezTo>
                <a:cubicBezTo>
                  <a:pt x="220264" y="299140"/>
                  <a:pt x="220264" y="299140"/>
                  <a:pt x="220264" y="299140"/>
                </a:cubicBezTo>
                <a:cubicBezTo>
                  <a:pt x="217522" y="298178"/>
                  <a:pt x="214780" y="298820"/>
                  <a:pt x="212952" y="300744"/>
                </a:cubicBezTo>
                <a:cubicBezTo>
                  <a:pt x="209600" y="303630"/>
                  <a:pt x="209905" y="309082"/>
                  <a:pt x="212952" y="311969"/>
                </a:cubicBezTo>
                <a:cubicBezTo>
                  <a:pt x="222092" y="303630"/>
                  <a:pt x="222092" y="303630"/>
                  <a:pt x="222092" y="303630"/>
                </a:cubicBezTo>
                <a:cubicBezTo>
                  <a:pt x="222092" y="301065"/>
                  <a:pt x="222092" y="301065"/>
                  <a:pt x="222092" y="301065"/>
                </a:cubicBezTo>
                <a:cubicBezTo>
                  <a:pt x="222701" y="300102"/>
                  <a:pt x="222701" y="300102"/>
                  <a:pt x="222701" y="300102"/>
                </a:cubicBezTo>
                <a:cubicBezTo>
                  <a:pt x="226662" y="304272"/>
                  <a:pt x="226662" y="304272"/>
                  <a:pt x="226662" y="304272"/>
                </a:cubicBezTo>
                <a:cubicBezTo>
                  <a:pt x="225748" y="305234"/>
                  <a:pt x="225748" y="305234"/>
                  <a:pt x="225748" y="305234"/>
                </a:cubicBezTo>
                <a:cubicBezTo>
                  <a:pt x="224225" y="304913"/>
                  <a:pt x="224225" y="304913"/>
                  <a:pt x="224225" y="304913"/>
                </a:cubicBezTo>
                <a:cubicBezTo>
                  <a:pt x="215084" y="314214"/>
                  <a:pt x="215084" y="314214"/>
                  <a:pt x="215084" y="314214"/>
                </a:cubicBezTo>
                <a:cubicBezTo>
                  <a:pt x="217217" y="318383"/>
                  <a:pt x="223006" y="319345"/>
                  <a:pt x="226662" y="315496"/>
                </a:cubicBezTo>
                <a:cubicBezTo>
                  <a:pt x="228795" y="313572"/>
                  <a:pt x="230013" y="308761"/>
                  <a:pt x="228490" y="305234"/>
                </a:cubicBezTo>
                <a:cubicBezTo>
                  <a:pt x="229404" y="304592"/>
                  <a:pt x="229404" y="304592"/>
                  <a:pt x="229404" y="304592"/>
                </a:cubicBezTo>
                <a:cubicBezTo>
                  <a:pt x="233060" y="309082"/>
                  <a:pt x="233060" y="309082"/>
                  <a:pt x="233060" y="309082"/>
                </a:cubicBezTo>
                <a:cubicBezTo>
                  <a:pt x="232451" y="313251"/>
                  <a:pt x="231232" y="315496"/>
                  <a:pt x="228490" y="318062"/>
                </a:cubicBezTo>
                <a:cubicBezTo>
                  <a:pt x="223006" y="323835"/>
                  <a:pt x="216303" y="325438"/>
                  <a:pt x="209905" y="318062"/>
                </a:cubicBezTo>
                <a:cubicBezTo>
                  <a:pt x="202897" y="310365"/>
                  <a:pt x="206553" y="303309"/>
                  <a:pt x="212038" y="297857"/>
                </a:cubicBezTo>
                <a:cubicBezTo>
                  <a:pt x="213561" y="296254"/>
                  <a:pt x="215084" y="295292"/>
                  <a:pt x="216912" y="293688"/>
                </a:cubicBezTo>
                <a:close/>
                <a:moveTo>
                  <a:pt x="225963" y="282575"/>
                </a:moveTo>
                <a:cubicBezTo>
                  <a:pt x="225963" y="282575"/>
                  <a:pt x="225963" y="282575"/>
                  <a:pt x="227208" y="283528"/>
                </a:cubicBezTo>
                <a:cubicBezTo>
                  <a:pt x="227208" y="283528"/>
                  <a:pt x="227208" y="283528"/>
                  <a:pt x="226586" y="285433"/>
                </a:cubicBezTo>
                <a:cubicBezTo>
                  <a:pt x="226586" y="285433"/>
                  <a:pt x="226586" y="285433"/>
                  <a:pt x="242772" y="299086"/>
                </a:cubicBezTo>
                <a:cubicBezTo>
                  <a:pt x="242772" y="299086"/>
                  <a:pt x="247441" y="294641"/>
                  <a:pt x="248064" y="291148"/>
                </a:cubicBezTo>
                <a:cubicBezTo>
                  <a:pt x="248375" y="289560"/>
                  <a:pt x="247752" y="286703"/>
                  <a:pt x="247752" y="286703"/>
                </a:cubicBezTo>
                <a:cubicBezTo>
                  <a:pt x="247752" y="286703"/>
                  <a:pt x="247752" y="286703"/>
                  <a:pt x="249309" y="284798"/>
                </a:cubicBezTo>
                <a:cubicBezTo>
                  <a:pt x="249309" y="284798"/>
                  <a:pt x="249309" y="284798"/>
                  <a:pt x="252110" y="291783"/>
                </a:cubicBezTo>
                <a:cubicBezTo>
                  <a:pt x="252110" y="291783"/>
                  <a:pt x="252110" y="291783"/>
                  <a:pt x="239659" y="306388"/>
                </a:cubicBezTo>
                <a:lnTo>
                  <a:pt x="239037" y="305118"/>
                </a:lnTo>
                <a:cubicBezTo>
                  <a:pt x="239037" y="305118"/>
                  <a:pt x="239037" y="305118"/>
                  <a:pt x="239348" y="303213"/>
                </a:cubicBezTo>
                <a:cubicBezTo>
                  <a:pt x="239348" y="303213"/>
                  <a:pt x="239348" y="303213"/>
                  <a:pt x="223473" y="289878"/>
                </a:cubicBezTo>
                <a:cubicBezTo>
                  <a:pt x="223473" y="289878"/>
                  <a:pt x="223473" y="289878"/>
                  <a:pt x="221917" y="290830"/>
                </a:cubicBezTo>
                <a:cubicBezTo>
                  <a:pt x="221917" y="290830"/>
                  <a:pt x="221917" y="290830"/>
                  <a:pt x="220360" y="289878"/>
                </a:cubicBezTo>
                <a:cubicBezTo>
                  <a:pt x="220360" y="289878"/>
                  <a:pt x="220360" y="289878"/>
                  <a:pt x="225963" y="282575"/>
                </a:cubicBezTo>
                <a:close/>
                <a:moveTo>
                  <a:pt x="42559" y="276225"/>
                </a:moveTo>
                <a:lnTo>
                  <a:pt x="45734" y="279400"/>
                </a:lnTo>
                <a:lnTo>
                  <a:pt x="40972" y="301626"/>
                </a:lnTo>
                <a:lnTo>
                  <a:pt x="52084" y="290513"/>
                </a:lnTo>
                <a:lnTo>
                  <a:pt x="52084" y="288925"/>
                </a:lnTo>
                <a:lnTo>
                  <a:pt x="56847" y="292100"/>
                </a:lnTo>
                <a:lnTo>
                  <a:pt x="55260" y="293688"/>
                </a:lnTo>
                <a:lnTo>
                  <a:pt x="53672" y="293688"/>
                </a:lnTo>
                <a:lnTo>
                  <a:pt x="37797" y="309563"/>
                </a:lnTo>
                <a:lnTo>
                  <a:pt x="34622" y="307976"/>
                </a:lnTo>
                <a:lnTo>
                  <a:pt x="39384" y="284163"/>
                </a:lnTo>
                <a:lnTo>
                  <a:pt x="28272" y="293688"/>
                </a:lnTo>
                <a:lnTo>
                  <a:pt x="28272" y="295276"/>
                </a:lnTo>
                <a:lnTo>
                  <a:pt x="26684" y="296863"/>
                </a:lnTo>
                <a:lnTo>
                  <a:pt x="21922" y="290513"/>
                </a:lnTo>
                <a:lnTo>
                  <a:pt x="23509" y="288925"/>
                </a:lnTo>
                <a:lnTo>
                  <a:pt x="25097" y="290513"/>
                </a:lnTo>
                <a:lnTo>
                  <a:pt x="42559" y="277813"/>
                </a:lnTo>
                <a:close/>
                <a:moveTo>
                  <a:pt x="28489" y="272068"/>
                </a:moveTo>
                <a:cubicBezTo>
                  <a:pt x="30293" y="271463"/>
                  <a:pt x="32458" y="272068"/>
                  <a:pt x="33901" y="273580"/>
                </a:cubicBezTo>
                <a:cubicBezTo>
                  <a:pt x="34623" y="274789"/>
                  <a:pt x="33540" y="276604"/>
                  <a:pt x="32097" y="277208"/>
                </a:cubicBezTo>
                <a:cubicBezTo>
                  <a:pt x="30293" y="277813"/>
                  <a:pt x="28128" y="277208"/>
                  <a:pt x="27406" y="275697"/>
                </a:cubicBezTo>
                <a:cubicBezTo>
                  <a:pt x="26685" y="274185"/>
                  <a:pt x="27406" y="272673"/>
                  <a:pt x="28489" y="272068"/>
                </a:cubicBezTo>
                <a:close/>
                <a:moveTo>
                  <a:pt x="236235" y="266700"/>
                </a:moveTo>
                <a:lnTo>
                  <a:pt x="237823" y="268288"/>
                </a:lnTo>
                <a:lnTo>
                  <a:pt x="236235" y="268288"/>
                </a:lnTo>
                <a:lnTo>
                  <a:pt x="256873" y="279401"/>
                </a:lnTo>
                <a:lnTo>
                  <a:pt x="258461" y="279401"/>
                </a:lnTo>
                <a:lnTo>
                  <a:pt x="260048" y="279401"/>
                </a:lnTo>
                <a:lnTo>
                  <a:pt x="255286" y="287338"/>
                </a:lnTo>
                <a:lnTo>
                  <a:pt x="253698" y="285751"/>
                </a:lnTo>
                <a:lnTo>
                  <a:pt x="253698" y="284163"/>
                </a:lnTo>
                <a:lnTo>
                  <a:pt x="236235" y="273050"/>
                </a:lnTo>
                <a:lnTo>
                  <a:pt x="233060" y="274638"/>
                </a:lnTo>
                <a:close/>
                <a:moveTo>
                  <a:pt x="31447" y="255588"/>
                </a:moveTo>
                <a:lnTo>
                  <a:pt x="36210" y="263526"/>
                </a:lnTo>
                <a:lnTo>
                  <a:pt x="34622" y="263526"/>
                </a:lnTo>
                <a:lnTo>
                  <a:pt x="33035" y="261938"/>
                </a:lnTo>
                <a:lnTo>
                  <a:pt x="13984" y="271463"/>
                </a:lnTo>
                <a:lnTo>
                  <a:pt x="13984" y="273051"/>
                </a:lnTo>
                <a:lnTo>
                  <a:pt x="12397" y="274638"/>
                </a:lnTo>
                <a:lnTo>
                  <a:pt x="9222" y="265113"/>
                </a:lnTo>
                <a:lnTo>
                  <a:pt x="10809" y="266701"/>
                </a:lnTo>
                <a:lnTo>
                  <a:pt x="31447" y="258763"/>
                </a:lnTo>
                <a:close/>
                <a:moveTo>
                  <a:pt x="247030" y="242888"/>
                </a:moveTo>
                <a:cubicBezTo>
                  <a:pt x="252428" y="244855"/>
                  <a:pt x="252428" y="244855"/>
                  <a:pt x="252428" y="244855"/>
                </a:cubicBezTo>
                <a:cubicBezTo>
                  <a:pt x="252110" y="246495"/>
                  <a:pt x="252110" y="246495"/>
                  <a:pt x="252110" y="246495"/>
                </a:cubicBezTo>
                <a:cubicBezTo>
                  <a:pt x="249253" y="246495"/>
                  <a:pt x="247030" y="248134"/>
                  <a:pt x="245760" y="250757"/>
                </a:cubicBezTo>
                <a:cubicBezTo>
                  <a:pt x="243855" y="255019"/>
                  <a:pt x="247030" y="258625"/>
                  <a:pt x="250840" y="261576"/>
                </a:cubicBezTo>
                <a:cubicBezTo>
                  <a:pt x="254651" y="264527"/>
                  <a:pt x="262588" y="263543"/>
                  <a:pt x="264811" y="258953"/>
                </a:cubicBezTo>
                <a:cubicBezTo>
                  <a:pt x="266081" y="256003"/>
                  <a:pt x="265446" y="251740"/>
                  <a:pt x="262588" y="248790"/>
                </a:cubicBezTo>
                <a:cubicBezTo>
                  <a:pt x="263541" y="247806"/>
                  <a:pt x="263541" y="247806"/>
                  <a:pt x="263541" y="247806"/>
                </a:cubicBezTo>
                <a:cubicBezTo>
                  <a:pt x="268621" y="250101"/>
                  <a:pt x="268621" y="250101"/>
                  <a:pt x="268621" y="250101"/>
                </a:cubicBezTo>
                <a:cubicBezTo>
                  <a:pt x="269573" y="254363"/>
                  <a:pt x="269256" y="257314"/>
                  <a:pt x="267668" y="261248"/>
                </a:cubicBezTo>
                <a:cubicBezTo>
                  <a:pt x="264176" y="268133"/>
                  <a:pt x="258778" y="273051"/>
                  <a:pt x="248935" y="268789"/>
                </a:cubicBezTo>
                <a:cubicBezTo>
                  <a:pt x="239410" y="264527"/>
                  <a:pt x="240680" y="256330"/>
                  <a:pt x="243855" y="248790"/>
                </a:cubicBezTo>
                <a:cubicBezTo>
                  <a:pt x="244808" y="246167"/>
                  <a:pt x="245760" y="245183"/>
                  <a:pt x="247030" y="242888"/>
                </a:cubicBezTo>
                <a:close/>
                <a:moveTo>
                  <a:pt x="158446" y="239713"/>
                </a:moveTo>
                <a:lnTo>
                  <a:pt x="158446" y="280988"/>
                </a:lnTo>
                <a:cubicBezTo>
                  <a:pt x="164915" y="269380"/>
                  <a:pt x="172000" y="255191"/>
                  <a:pt x="179084" y="239713"/>
                </a:cubicBezTo>
                <a:cubicBezTo>
                  <a:pt x="158446" y="239713"/>
                  <a:pt x="158446" y="239713"/>
                  <a:pt x="158446" y="239713"/>
                </a:cubicBezTo>
                <a:close/>
                <a:moveTo>
                  <a:pt x="94946" y="239713"/>
                </a:moveTo>
                <a:cubicBezTo>
                  <a:pt x="102244" y="255191"/>
                  <a:pt x="109873" y="269380"/>
                  <a:pt x="117171" y="280988"/>
                </a:cubicBezTo>
                <a:cubicBezTo>
                  <a:pt x="117171" y="239713"/>
                  <a:pt x="117171" y="239713"/>
                  <a:pt x="117171" y="239713"/>
                </a:cubicBezTo>
                <a:cubicBezTo>
                  <a:pt x="94946" y="239713"/>
                  <a:pt x="94946" y="239713"/>
                  <a:pt x="94946" y="239713"/>
                </a:cubicBezTo>
                <a:close/>
                <a:moveTo>
                  <a:pt x="13217" y="233399"/>
                </a:moveTo>
                <a:cubicBezTo>
                  <a:pt x="23824" y="230188"/>
                  <a:pt x="28133" y="236610"/>
                  <a:pt x="30453" y="244636"/>
                </a:cubicBezTo>
                <a:cubicBezTo>
                  <a:pt x="31116" y="246884"/>
                  <a:pt x="31116" y="248489"/>
                  <a:pt x="31448" y="250737"/>
                </a:cubicBezTo>
                <a:cubicBezTo>
                  <a:pt x="25813" y="252342"/>
                  <a:pt x="25813" y="252342"/>
                  <a:pt x="25813" y="252342"/>
                </a:cubicBezTo>
                <a:cubicBezTo>
                  <a:pt x="25150" y="251379"/>
                  <a:pt x="25150" y="251379"/>
                  <a:pt x="25150" y="251379"/>
                </a:cubicBezTo>
                <a:cubicBezTo>
                  <a:pt x="27139" y="249452"/>
                  <a:pt x="28133" y="246563"/>
                  <a:pt x="27139" y="243673"/>
                </a:cubicBezTo>
                <a:cubicBezTo>
                  <a:pt x="26144" y="239499"/>
                  <a:pt x="21172" y="237252"/>
                  <a:pt x="17195" y="238857"/>
                </a:cubicBezTo>
                <a:cubicBezTo>
                  <a:pt x="20178" y="251058"/>
                  <a:pt x="20178" y="251058"/>
                  <a:pt x="20178" y="251058"/>
                </a:cubicBezTo>
                <a:cubicBezTo>
                  <a:pt x="22167" y="252021"/>
                  <a:pt x="22167" y="252021"/>
                  <a:pt x="22167" y="252021"/>
                </a:cubicBezTo>
                <a:cubicBezTo>
                  <a:pt x="22830" y="253305"/>
                  <a:pt x="22830" y="253305"/>
                  <a:pt x="22830" y="253305"/>
                </a:cubicBezTo>
                <a:cubicBezTo>
                  <a:pt x="16863" y="254910"/>
                  <a:pt x="16863" y="254910"/>
                  <a:pt x="16863" y="254910"/>
                </a:cubicBezTo>
                <a:cubicBezTo>
                  <a:pt x="16201" y="253626"/>
                  <a:pt x="16201" y="253626"/>
                  <a:pt x="16201" y="253626"/>
                </a:cubicBezTo>
                <a:cubicBezTo>
                  <a:pt x="17195" y="252342"/>
                  <a:pt x="17195" y="252342"/>
                  <a:pt x="17195" y="252342"/>
                </a:cubicBezTo>
                <a:cubicBezTo>
                  <a:pt x="13880" y="239820"/>
                  <a:pt x="13880" y="239820"/>
                  <a:pt x="13880" y="239820"/>
                </a:cubicBezTo>
                <a:cubicBezTo>
                  <a:pt x="8908" y="240141"/>
                  <a:pt x="5262" y="244957"/>
                  <a:pt x="6257" y="249773"/>
                </a:cubicBezTo>
                <a:cubicBezTo>
                  <a:pt x="7251" y="252663"/>
                  <a:pt x="10897" y="256195"/>
                  <a:pt x="14875" y="256516"/>
                </a:cubicBezTo>
                <a:cubicBezTo>
                  <a:pt x="14875" y="257479"/>
                  <a:pt x="14875" y="257479"/>
                  <a:pt x="14875" y="257479"/>
                </a:cubicBezTo>
                <a:cubicBezTo>
                  <a:pt x="8908" y="258763"/>
                  <a:pt x="8908" y="258763"/>
                  <a:pt x="8908" y="258763"/>
                </a:cubicBezTo>
                <a:cubicBezTo>
                  <a:pt x="5594" y="256516"/>
                  <a:pt x="4268" y="254268"/>
                  <a:pt x="3274" y="250415"/>
                </a:cubicBezTo>
                <a:cubicBezTo>
                  <a:pt x="1285" y="243031"/>
                  <a:pt x="3274" y="235967"/>
                  <a:pt x="13217" y="233399"/>
                </a:cubicBezTo>
                <a:close/>
                <a:moveTo>
                  <a:pt x="247348" y="231775"/>
                </a:moveTo>
                <a:lnTo>
                  <a:pt x="248935" y="231775"/>
                </a:lnTo>
                <a:lnTo>
                  <a:pt x="248935" y="233363"/>
                </a:lnTo>
                <a:lnTo>
                  <a:pt x="271161" y="236538"/>
                </a:lnTo>
                <a:lnTo>
                  <a:pt x="272748" y="234950"/>
                </a:lnTo>
                <a:lnTo>
                  <a:pt x="271161" y="244475"/>
                </a:lnTo>
                <a:lnTo>
                  <a:pt x="269573" y="244475"/>
                </a:lnTo>
                <a:lnTo>
                  <a:pt x="269573" y="241300"/>
                </a:lnTo>
                <a:lnTo>
                  <a:pt x="248935" y="238125"/>
                </a:lnTo>
                <a:lnTo>
                  <a:pt x="247348" y="239713"/>
                </a:lnTo>
                <a:lnTo>
                  <a:pt x="245760" y="239713"/>
                </a:lnTo>
                <a:close/>
                <a:moveTo>
                  <a:pt x="3170" y="209550"/>
                </a:moveTo>
                <a:cubicBezTo>
                  <a:pt x="3170" y="209550"/>
                  <a:pt x="2872" y="210524"/>
                  <a:pt x="3170" y="214746"/>
                </a:cubicBezTo>
                <a:cubicBezTo>
                  <a:pt x="3468" y="218643"/>
                  <a:pt x="8230" y="223838"/>
                  <a:pt x="13588" y="223514"/>
                </a:cubicBezTo>
                <a:cubicBezTo>
                  <a:pt x="17457" y="223189"/>
                  <a:pt x="21029" y="219292"/>
                  <a:pt x="21327" y="216045"/>
                </a:cubicBezTo>
                <a:cubicBezTo>
                  <a:pt x="21922" y="213772"/>
                  <a:pt x="21922" y="212473"/>
                  <a:pt x="21922" y="210200"/>
                </a:cubicBezTo>
                <a:cubicBezTo>
                  <a:pt x="21922" y="210200"/>
                  <a:pt x="21922" y="210200"/>
                  <a:pt x="3170" y="209550"/>
                </a:cubicBezTo>
                <a:close/>
                <a:moveTo>
                  <a:pt x="11" y="201613"/>
                </a:moveTo>
                <a:cubicBezTo>
                  <a:pt x="11" y="201613"/>
                  <a:pt x="11" y="201613"/>
                  <a:pt x="1580" y="201613"/>
                </a:cubicBezTo>
                <a:cubicBezTo>
                  <a:pt x="1580" y="201613"/>
                  <a:pt x="1580" y="201613"/>
                  <a:pt x="2835" y="203541"/>
                </a:cubicBezTo>
                <a:cubicBezTo>
                  <a:pt x="2835" y="203541"/>
                  <a:pt x="2835" y="203541"/>
                  <a:pt x="24175" y="203862"/>
                </a:cubicBezTo>
                <a:cubicBezTo>
                  <a:pt x="24175" y="203862"/>
                  <a:pt x="24175" y="203862"/>
                  <a:pt x="25116" y="202256"/>
                </a:cubicBezTo>
                <a:lnTo>
                  <a:pt x="26685" y="202256"/>
                </a:lnTo>
                <a:cubicBezTo>
                  <a:pt x="26685" y="202256"/>
                  <a:pt x="26685" y="202256"/>
                  <a:pt x="26058" y="213822"/>
                </a:cubicBezTo>
                <a:cubicBezTo>
                  <a:pt x="25430" y="220569"/>
                  <a:pt x="21664" y="227959"/>
                  <a:pt x="14133" y="228601"/>
                </a:cubicBezTo>
                <a:cubicBezTo>
                  <a:pt x="5974" y="228601"/>
                  <a:pt x="-303" y="221212"/>
                  <a:pt x="11" y="215107"/>
                </a:cubicBezTo>
                <a:cubicBezTo>
                  <a:pt x="11" y="215107"/>
                  <a:pt x="11" y="215107"/>
                  <a:pt x="11" y="201613"/>
                </a:cubicBezTo>
                <a:close/>
                <a:moveTo>
                  <a:pt x="247347" y="200025"/>
                </a:moveTo>
                <a:cubicBezTo>
                  <a:pt x="253862" y="204374"/>
                  <a:pt x="253862" y="204374"/>
                  <a:pt x="253862" y="204374"/>
                </a:cubicBezTo>
                <a:cubicBezTo>
                  <a:pt x="253241" y="204374"/>
                  <a:pt x="252621" y="204684"/>
                  <a:pt x="252311" y="204995"/>
                </a:cubicBezTo>
                <a:cubicBezTo>
                  <a:pt x="251380" y="205616"/>
                  <a:pt x="251380" y="208722"/>
                  <a:pt x="251380" y="213070"/>
                </a:cubicBezTo>
                <a:cubicBezTo>
                  <a:pt x="272784" y="212760"/>
                  <a:pt x="272784" y="212760"/>
                  <a:pt x="272784" y="212760"/>
                </a:cubicBezTo>
                <a:cubicBezTo>
                  <a:pt x="273094" y="211828"/>
                  <a:pt x="273094" y="211828"/>
                  <a:pt x="273094" y="211828"/>
                </a:cubicBezTo>
                <a:cubicBezTo>
                  <a:pt x="274335" y="211828"/>
                  <a:pt x="274335" y="211828"/>
                  <a:pt x="274335" y="211828"/>
                </a:cubicBezTo>
                <a:cubicBezTo>
                  <a:pt x="274335" y="219593"/>
                  <a:pt x="274335" y="219593"/>
                  <a:pt x="274335" y="219593"/>
                </a:cubicBezTo>
                <a:cubicBezTo>
                  <a:pt x="273715" y="219593"/>
                  <a:pt x="273715" y="219593"/>
                  <a:pt x="273715" y="219593"/>
                </a:cubicBezTo>
                <a:cubicBezTo>
                  <a:pt x="272784" y="217729"/>
                  <a:pt x="272784" y="217729"/>
                  <a:pt x="272784" y="217729"/>
                </a:cubicBezTo>
                <a:cubicBezTo>
                  <a:pt x="251690" y="218040"/>
                  <a:pt x="251690" y="218040"/>
                  <a:pt x="251690" y="218040"/>
                </a:cubicBezTo>
                <a:cubicBezTo>
                  <a:pt x="251690" y="220214"/>
                  <a:pt x="251380" y="223631"/>
                  <a:pt x="252000" y="224252"/>
                </a:cubicBezTo>
                <a:cubicBezTo>
                  <a:pt x="252000" y="224562"/>
                  <a:pt x="252621" y="224873"/>
                  <a:pt x="253241" y="224873"/>
                </a:cubicBezTo>
                <a:cubicBezTo>
                  <a:pt x="247657" y="228600"/>
                  <a:pt x="247657" y="228600"/>
                  <a:pt x="247657" y="228600"/>
                </a:cubicBezTo>
                <a:lnTo>
                  <a:pt x="248588" y="224873"/>
                </a:lnTo>
                <a:cubicBezTo>
                  <a:pt x="248898" y="205305"/>
                  <a:pt x="248898" y="205305"/>
                  <a:pt x="248898" y="205305"/>
                </a:cubicBezTo>
                <a:cubicBezTo>
                  <a:pt x="247347" y="200025"/>
                  <a:pt x="247347" y="200025"/>
                  <a:pt x="247347" y="200025"/>
                </a:cubicBezTo>
                <a:close/>
                <a:moveTo>
                  <a:pt x="12926" y="192844"/>
                </a:moveTo>
                <a:cubicBezTo>
                  <a:pt x="14136" y="192088"/>
                  <a:pt x="15950" y="192466"/>
                  <a:pt x="16555" y="193978"/>
                </a:cubicBezTo>
                <a:cubicBezTo>
                  <a:pt x="17160" y="195868"/>
                  <a:pt x="16555" y="197758"/>
                  <a:pt x="15043" y="199270"/>
                </a:cubicBezTo>
                <a:cubicBezTo>
                  <a:pt x="13834" y="200026"/>
                  <a:pt x="12019" y="199270"/>
                  <a:pt x="11415" y="197380"/>
                </a:cubicBezTo>
                <a:cubicBezTo>
                  <a:pt x="10810" y="195490"/>
                  <a:pt x="11415" y="193600"/>
                  <a:pt x="12926" y="192844"/>
                </a:cubicBezTo>
                <a:close/>
                <a:moveTo>
                  <a:pt x="158446" y="177800"/>
                </a:moveTo>
                <a:lnTo>
                  <a:pt x="158446" y="200025"/>
                </a:lnTo>
                <a:cubicBezTo>
                  <a:pt x="195747" y="200025"/>
                  <a:pt x="195747" y="200025"/>
                  <a:pt x="195747" y="200025"/>
                </a:cubicBezTo>
                <a:cubicBezTo>
                  <a:pt x="198544" y="192507"/>
                  <a:pt x="200720" y="184990"/>
                  <a:pt x="202896" y="177800"/>
                </a:cubicBezTo>
                <a:cubicBezTo>
                  <a:pt x="158446" y="177800"/>
                  <a:pt x="158446" y="177800"/>
                  <a:pt x="158446" y="177800"/>
                </a:cubicBezTo>
                <a:close/>
                <a:moveTo>
                  <a:pt x="125369" y="177800"/>
                </a:moveTo>
                <a:cubicBezTo>
                  <a:pt x="125369" y="208990"/>
                  <a:pt x="125369" y="208990"/>
                  <a:pt x="125369" y="208990"/>
                </a:cubicBezTo>
                <a:cubicBezTo>
                  <a:pt x="82246" y="208990"/>
                  <a:pt x="82246" y="208990"/>
                  <a:pt x="82246" y="208990"/>
                </a:cubicBezTo>
                <a:cubicBezTo>
                  <a:pt x="82875" y="209945"/>
                  <a:pt x="83190" y="211218"/>
                  <a:pt x="83820" y="212491"/>
                </a:cubicBezTo>
                <a:cubicBezTo>
                  <a:pt x="86023" y="218538"/>
                  <a:pt x="88541" y="224585"/>
                  <a:pt x="91374" y="230632"/>
                </a:cubicBezTo>
                <a:cubicBezTo>
                  <a:pt x="120962" y="230632"/>
                  <a:pt x="120962" y="230632"/>
                  <a:pt x="120962" y="230632"/>
                </a:cubicBezTo>
                <a:cubicBezTo>
                  <a:pt x="125369" y="230632"/>
                  <a:pt x="125369" y="230632"/>
                  <a:pt x="125369" y="230632"/>
                </a:cubicBezTo>
                <a:cubicBezTo>
                  <a:pt x="125369" y="295559"/>
                  <a:pt x="125369" y="295559"/>
                  <a:pt x="125369" y="295559"/>
                </a:cubicBezTo>
                <a:cubicBezTo>
                  <a:pt x="128831" y="300333"/>
                  <a:pt x="131664" y="304471"/>
                  <a:pt x="134182" y="307017"/>
                </a:cubicBezTo>
                <a:cubicBezTo>
                  <a:pt x="135127" y="307972"/>
                  <a:pt x="136071" y="308927"/>
                  <a:pt x="136700" y="309563"/>
                </a:cubicBezTo>
                <a:cubicBezTo>
                  <a:pt x="137645" y="308927"/>
                  <a:pt x="138589" y="307972"/>
                  <a:pt x="139219" y="307017"/>
                </a:cubicBezTo>
                <a:cubicBezTo>
                  <a:pt x="141737" y="304471"/>
                  <a:pt x="144884" y="300333"/>
                  <a:pt x="148347" y="295559"/>
                </a:cubicBezTo>
                <a:cubicBezTo>
                  <a:pt x="148347" y="230632"/>
                  <a:pt x="148347" y="230632"/>
                  <a:pt x="148347" y="230632"/>
                </a:cubicBezTo>
                <a:cubicBezTo>
                  <a:pt x="152753" y="230632"/>
                  <a:pt x="152753" y="230632"/>
                  <a:pt x="152753" y="230632"/>
                </a:cubicBezTo>
                <a:cubicBezTo>
                  <a:pt x="182656" y="230632"/>
                  <a:pt x="182656" y="230632"/>
                  <a:pt x="182656" y="230632"/>
                </a:cubicBezTo>
                <a:cubicBezTo>
                  <a:pt x="185489" y="224585"/>
                  <a:pt x="188007" y="218538"/>
                  <a:pt x="190525" y="212491"/>
                </a:cubicBezTo>
                <a:cubicBezTo>
                  <a:pt x="190840" y="211218"/>
                  <a:pt x="191469" y="209945"/>
                  <a:pt x="191784" y="208990"/>
                </a:cubicBezTo>
                <a:cubicBezTo>
                  <a:pt x="148347" y="208990"/>
                  <a:pt x="148347" y="208990"/>
                  <a:pt x="148347" y="208990"/>
                </a:cubicBezTo>
                <a:lnTo>
                  <a:pt x="148347" y="177800"/>
                </a:lnTo>
                <a:cubicBezTo>
                  <a:pt x="136700" y="177800"/>
                  <a:pt x="136700" y="177800"/>
                  <a:pt x="136700" y="177800"/>
                </a:cubicBezTo>
                <a:cubicBezTo>
                  <a:pt x="125369" y="177800"/>
                  <a:pt x="125369" y="177800"/>
                  <a:pt x="125369" y="177800"/>
                </a:cubicBezTo>
                <a:close/>
                <a:moveTo>
                  <a:pt x="71134" y="177800"/>
                </a:moveTo>
                <a:cubicBezTo>
                  <a:pt x="73079" y="184990"/>
                  <a:pt x="75673" y="192507"/>
                  <a:pt x="78266" y="200025"/>
                </a:cubicBezTo>
                <a:cubicBezTo>
                  <a:pt x="117172" y="200025"/>
                  <a:pt x="117172" y="200025"/>
                  <a:pt x="117172" y="200025"/>
                </a:cubicBezTo>
                <a:lnTo>
                  <a:pt x="117172" y="177800"/>
                </a:lnTo>
                <a:cubicBezTo>
                  <a:pt x="71134" y="177800"/>
                  <a:pt x="71134" y="177800"/>
                  <a:pt x="71134" y="177800"/>
                </a:cubicBezTo>
                <a:close/>
                <a:moveTo>
                  <a:pt x="265125" y="173038"/>
                </a:moveTo>
                <a:cubicBezTo>
                  <a:pt x="268439" y="175607"/>
                  <a:pt x="270097" y="177854"/>
                  <a:pt x="271091" y="181707"/>
                </a:cubicBezTo>
                <a:cubicBezTo>
                  <a:pt x="272748" y="189092"/>
                  <a:pt x="270759" y="196155"/>
                  <a:pt x="260816" y="198724"/>
                </a:cubicBezTo>
                <a:cubicBezTo>
                  <a:pt x="250540" y="201613"/>
                  <a:pt x="245900" y="195192"/>
                  <a:pt x="243911" y="187486"/>
                </a:cubicBezTo>
                <a:cubicBezTo>
                  <a:pt x="243248" y="184918"/>
                  <a:pt x="243248" y="183312"/>
                  <a:pt x="242585" y="180744"/>
                </a:cubicBezTo>
                <a:cubicBezTo>
                  <a:pt x="248220" y="179460"/>
                  <a:pt x="248220" y="179460"/>
                  <a:pt x="248220" y="179460"/>
                </a:cubicBezTo>
                <a:cubicBezTo>
                  <a:pt x="249214" y="180423"/>
                  <a:pt x="249214" y="180423"/>
                  <a:pt x="249214" y="180423"/>
                </a:cubicBezTo>
                <a:cubicBezTo>
                  <a:pt x="246894" y="182349"/>
                  <a:pt x="246231" y="185239"/>
                  <a:pt x="246894" y="188128"/>
                </a:cubicBezTo>
                <a:cubicBezTo>
                  <a:pt x="247889" y="192302"/>
                  <a:pt x="252861" y="194871"/>
                  <a:pt x="257170" y="193265"/>
                </a:cubicBezTo>
                <a:cubicBezTo>
                  <a:pt x="254186" y="180744"/>
                  <a:pt x="254186" y="180744"/>
                  <a:pt x="254186" y="180744"/>
                </a:cubicBezTo>
                <a:cubicBezTo>
                  <a:pt x="251866" y="179781"/>
                  <a:pt x="251866" y="179781"/>
                  <a:pt x="251866" y="179781"/>
                </a:cubicBezTo>
                <a:cubicBezTo>
                  <a:pt x="251535" y="178496"/>
                  <a:pt x="251535" y="178496"/>
                  <a:pt x="251535" y="178496"/>
                </a:cubicBezTo>
                <a:cubicBezTo>
                  <a:pt x="257501" y="176891"/>
                  <a:pt x="257501" y="176891"/>
                  <a:pt x="257501" y="176891"/>
                </a:cubicBezTo>
                <a:cubicBezTo>
                  <a:pt x="257832" y="177854"/>
                  <a:pt x="257832" y="177854"/>
                  <a:pt x="257832" y="177854"/>
                </a:cubicBezTo>
                <a:cubicBezTo>
                  <a:pt x="256838" y="179460"/>
                  <a:pt x="256838" y="179460"/>
                  <a:pt x="256838" y="179460"/>
                </a:cubicBezTo>
                <a:cubicBezTo>
                  <a:pt x="260153" y="192302"/>
                  <a:pt x="260153" y="192302"/>
                  <a:pt x="260153" y="192302"/>
                </a:cubicBezTo>
                <a:cubicBezTo>
                  <a:pt x="265125" y="191981"/>
                  <a:pt x="268771" y="186844"/>
                  <a:pt x="267776" y="182349"/>
                </a:cubicBezTo>
                <a:cubicBezTo>
                  <a:pt x="267113" y="179139"/>
                  <a:pt x="263467" y="175928"/>
                  <a:pt x="259158" y="175286"/>
                </a:cubicBezTo>
                <a:cubicBezTo>
                  <a:pt x="259158" y="174323"/>
                  <a:pt x="259158" y="174323"/>
                  <a:pt x="259158" y="174323"/>
                </a:cubicBezTo>
                <a:cubicBezTo>
                  <a:pt x="265125" y="173038"/>
                  <a:pt x="265125" y="173038"/>
                  <a:pt x="265125" y="173038"/>
                </a:cubicBezTo>
                <a:close/>
                <a:moveTo>
                  <a:pt x="10809" y="160338"/>
                </a:moveTo>
                <a:lnTo>
                  <a:pt x="12397" y="160338"/>
                </a:lnTo>
                <a:lnTo>
                  <a:pt x="12397" y="161926"/>
                </a:lnTo>
                <a:lnTo>
                  <a:pt x="31447" y="169863"/>
                </a:lnTo>
                <a:lnTo>
                  <a:pt x="33034" y="169863"/>
                </a:lnTo>
                <a:lnTo>
                  <a:pt x="34622" y="169863"/>
                </a:lnTo>
                <a:lnTo>
                  <a:pt x="33034" y="174626"/>
                </a:lnTo>
                <a:lnTo>
                  <a:pt x="12397" y="182564"/>
                </a:lnTo>
                <a:lnTo>
                  <a:pt x="26684" y="185739"/>
                </a:lnTo>
                <a:lnTo>
                  <a:pt x="28272" y="184151"/>
                </a:lnTo>
                <a:lnTo>
                  <a:pt x="28272" y="185739"/>
                </a:lnTo>
                <a:lnTo>
                  <a:pt x="26684" y="190501"/>
                </a:lnTo>
                <a:lnTo>
                  <a:pt x="25097" y="188914"/>
                </a:lnTo>
                <a:lnTo>
                  <a:pt x="2872" y="184151"/>
                </a:lnTo>
                <a:lnTo>
                  <a:pt x="4459" y="180976"/>
                </a:lnTo>
                <a:lnTo>
                  <a:pt x="25097" y="171451"/>
                </a:lnTo>
                <a:lnTo>
                  <a:pt x="12397" y="166688"/>
                </a:lnTo>
                <a:lnTo>
                  <a:pt x="10809" y="168276"/>
                </a:lnTo>
                <a:lnTo>
                  <a:pt x="9222" y="166688"/>
                </a:lnTo>
                <a:close/>
                <a:moveTo>
                  <a:pt x="140984" y="157163"/>
                </a:moveTo>
                <a:lnTo>
                  <a:pt x="140984" y="168276"/>
                </a:lnTo>
                <a:lnTo>
                  <a:pt x="148922" y="168276"/>
                </a:lnTo>
                <a:close/>
                <a:moveTo>
                  <a:pt x="133047" y="157163"/>
                </a:moveTo>
                <a:lnTo>
                  <a:pt x="125109" y="168276"/>
                </a:lnTo>
                <a:lnTo>
                  <a:pt x="133047" y="168276"/>
                </a:lnTo>
                <a:close/>
                <a:moveTo>
                  <a:pt x="243426" y="155576"/>
                </a:moveTo>
                <a:cubicBezTo>
                  <a:pt x="236235" y="157163"/>
                  <a:pt x="237947" y="164783"/>
                  <a:pt x="240344" y="169863"/>
                </a:cubicBezTo>
                <a:lnTo>
                  <a:pt x="253698" y="163513"/>
                </a:lnTo>
                <a:cubicBezTo>
                  <a:pt x="253013" y="159386"/>
                  <a:pt x="249589" y="153988"/>
                  <a:pt x="243426" y="155576"/>
                </a:cubicBezTo>
                <a:close/>
                <a:moveTo>
                  <a:pt x="150509" y="153988"/>
                </a:moveTo>
                <a:lnTo>
                  <a:pt x="160034" y="168276"/>
                </a:lnTo>
                <a:lnTo>
                  <a:pt x="182259" y="168276"/>
                </a:lnTo>
                <a:close/>
                <a:moveTo>
                  <a:pt x="123521" y="153988"/>
                </a:moveTo>
                <a:lnTo>
                  <a:pt x="91771" y="168276"/>
                </a:lnTo>
                <a:lnTo>
                  <a:pt x="113996" y="168276"/>
                </a:lnTo>
                <a:close/>
                <a:moveTo>
                  <a:pt x="17159" y="147638"/>
                </a:moveTo>
                <a:lnTo>
                  <a:pt x="17159" y="149226"/>
                </a:lnTo>
                <a:lnTo>
                  <a:pt x="18747" y="150813"/>
                </a:lnTo>
                <a:lnTo>
                  <a:pt x="36210" y="160339"/>
                </a:lnTo>
                <a:lnTo>
                  <a:pt x="37797" y="158751"/>
                </a:lnTo>
                <a:lnTo>
                  <a:pt x="39385" y="160339"/>
                </a:lnTo>
                <a:lnTo>
                  <a:pt x="36210" y="168276"/>
                </a:lnTo>
                <a:lnTo>
                  <a:pt x="34622" y="166689"/>
                </a:lnTo>
                <a:lnTo>
                  <a:pt x="34622" y="165101"/>
                </a:lnTo>
                <a:lnTo>
                  <a:pt x="15572" y="155576"/>
                </a:lnTo>
                <a:lnTo>
                  <a:pt x="13984" y="157163"/>
                </a:lnTo>
                <a:lnTo>
                  <a:pt x="12397" y="157163"/>
                </a:lnTo>
                <a:close/>
                <a:moveTo>
                  <a:pt x="155271" y="146050"/>
                </a:moveTo>
                <a:lnTo>
                  <a:pt x="205733" y="168275"/>
                </a:lnTo>
                <a:cubicBezTo>
                  <a:pt x="207011" y="163336"/>
                  <a:pt x="208288" y="158706"/>
                  <a:pt x="209246" y="154075"/>
                </a:cubicBezTo>
                <a:cubicBezTo>
                  <a:pt x="198707" y="152532"/>
                  <a:pt x="173156" y="148519"/>
                  <a:pt x="155271" y="146050"/>
                </a:cubicBezTo>
                <a:close/>
                <a:moveTo>
                  <a:pt x="118759" y="146050"/>
                </a:moveTo>
                <a:cubicBezTo>
                  <a:pt x="100874" y="148519"/>
                  <a:pt x="75323" y="152532"/>
                  <a:pt x="64784" y="154075"/>
                </a:cubicBezTo>
                <a:cubicBezTo>
                  <a:pt x="65742" y="158706"/>
                  <a:pt x="67019" y="163336"/>
                  <a:pt x="68297" y="168275"/>
                </a:cubicBezTo>
                <a:cubicBezTo>
                  <a:pt x="118759" y="146050"/>
                  <a:pt x="118759" y="146050"/>
                  <a:pt x="118759" y="146050"/>
                </a:cubicBezTo>
                <a:close/>
                <a:moveTo>
                  <a:pt x="251158" y="141288"/>
                </a:moveTo>
                <a:cubicBezTo>
                  <a:pt x="254333" y="144146"/>
                  <a:pt x="255603" y="145098"/>
                  <a:pt x="256238" y="149226"/>
                </a:cubicBezTo>
                <a:cubicBezTo>
                  <a:pt x="256873" y="152083"/>
                  <a:pt x="255603" y="157481"/>
                  <a:pt x="255603" y="162243"/>
                </a:cubicBezTo>
                <a:cubicBezTo>
                  <a:pt x="255603" y="162243"/>
                  <a:pt x="255603" y="162243"/>
                  <a:pt x="261953" y="159068"/>
                </a:cubicBezTo>
                <a:lnTo>
                  <a:pt x="264810" y="164783"/>
                </a:lnTo>
                <a:cubicBezTo>
                  <a:pt x="264810" y="164783"/>
                  <a:pt x="264810" y="164783"/>
                  <a:pt x="263858" y="165101"/>
                </a:cubicBezTo>
                <a:cubicBezTo>
                  <a:pt x="263858" y="165101"/>
                  <a:pt x="263858" y="165101"/>
                  <a:pt x="262270" y="164148"/>
                </a:cubicBezTo>
                <a:cubicBezTo>
                  <a:pt x="262270" y="164148"/>
                  <a:pt x="262270" y="164148"/>
                  <a:pt x="243220" y="173991"/>
                </a:cubicBezTo>
                <a:cubicBezTo>
                  <a:pt x="243220" y="173991"/>
                  <a:pt x="243220" y="173991"/>
                  <a:pt x="242903" y="175261"/>
                </a:cubicBezTo>
                <a:cubicBezTo>
                  <a:pt x="242903" y="175261"/>
                  <a:pt x="242903" y="175261"/>
                  <a:pt x="240998" y="176213"/>
                </a:cubicBezTo>
                <a:cubicBezTo>
                  <a:pt x="240998" y="176213"/>
                  <a:pt x="240998" y="176213"/>
                  <a:pt x="235600" y="163831"/>
                </a:cubicBezTo>
                <a:cubicBezTo>
                  <a:pt x="233060" y="158751"/>
                  <a:pt x="236235" y="153036"/>
                  <a:pt x="241633" y="151448"/>
                </a:cubicBezTo>
                <a:cubicBezTo>
                  <a:pt x="246078" y="150178"/>
                  <a:pt x="250205" y="151766"/>
                  <a:pt x="251793" y="155258"/>
                </a:cubicBezTo>
                <a:cubicBezTo>
                  <a:pt x="252745" y="151766"/>
                  <a:pt x="252745" y="149543"/>
                  <a:pt x="252110" y="146051"/>
                </a:cubicBezTo>
                <a:cubicBezTo>
                  <a:pt x="251475" y="143828"/>
                  <a:pt x="251158" y="143828"/>
                  <a:pt x="250205" y="142241"/>
                </a:cubicBezTo>
                <a:cubicBezTo>
                  <a:pt x="250205" y="142241"/>
                  <a:pt x="250205" y="142241"/>
                  <a:pt x="251158" y="141288"/>
                </a:cubicBezTo>
                <a:close/>
                <a:moveTo>
                  <a:pt x="60660" y="107950"/>
                </a:moveTo>
                <a:cubicBezTo>
                  <a:pt x="60340" y="110845"/>
                  <a:pt x="60021" y="113740"/>
                  <a:pt x="60021" y="116956"/>
                </a:cubicBezTo>
                <a:cubicBezTo>
                  <a:pt x="60021" y="125319"/>
                  <a:pt x="60979" y="134647"/>
                  <a:pt x="62577" y="144940"/>
                </a:cubicBezTo>
                <a:cubicBezTo>
                  <a:pt x="122319" y="135612"/>
                  <a:pt x="122319" y="135612"/>
                  <a:pt x="122319" y="135612"/>
                </a:cubicBezTo>
                <a:cubicBezTo>
                  <a:pt x="121680" y="137220"/>
                  <a:pt x="121041" y="139472"/>
                  <a:pt x="121041" y="141402"/>
                </a:cubicBezTo>
                <a:cubicBezTo>
                  <a:pt x="121041" y="150086"/>
                  <a:pt x="127750" y="157163"/>
                  <a:pt x="136376" y="157163"/>
                </a:cubicBezTo>
                <a:cubicBezTo>
                  <a:pt x="136376" y="157163"/>
                  <a:pt x="136696" y="157163"/>
                  <a:pt x="136696" y="157163"/>
                </a:cubicBezTo>
                <a:cubicBezTo>
                  <a:pt x="137015" y="157163"/>
                  <a:pt x="137015" y="157163"/>
                  <a:pt x="137335" y="157163"/>
                </a:cubicBezTo>
                <a:cubicBezTo>
                  <a:pt x="145961" y="157163"/>
                  <a:pt x="152670" y="150086"/>
                  <a:pt x="152670" y="141402"/>
                </a:cubicBezTo>
                <a:cubicBezTo>
                  <a:pt x="152670" y="139472"/>
                  <a:pt x="152350" y="137220"/>
                  <a:pt x="151711" y="135612"/>
                </a:cubicBezTo>
                <a:cubicBezTo>
                  <a:pt x="211453" y="144940"/>
                  <a:pt x="211453" y="144940"/>
                  <a:pt x="211453" y="144940"/>
                </a:cubicBezTo>
                <a:cubicBezTo>
                  <a:pt x="213051" y="134647"/>
                  <a:pt x="214009" y="125319"/>
                  <a:pt x="214009" y="116956"/>
                </a:cubicBezTo>
                <a:cubicBezTo>
                  <a:pt x="214009" y="113740"/>
                  <a:pt x="214009" y="110845"/>
                  <a:pt x="213690" y="107950"/>
                </a:cubicBezTo>
                <a:cubicBezTo>
                  <a:pt x="177269" y="107950"/>
                  <a:pt x="177269" y="107950"/>
                  <a:pt x="177269" y="107950"/>
                </a:cubicBezTo>
                <a:cubicBezTo>
                  <a:pt x="167685" y="107950"/>
                  <a:pt x="166727" y="109236"/>
                  <a:pt x="166407" y="109558"/>
                </a:cubicBezTo>
                <a:cubicBezTo>
                  <a:pt x="165449" y="110201"/>
                  <a:pt x="165449" y="111810"/>
                  <a:pt x="166407" y="112453"/>
                </a:cubicBezTo>
                <a:cubicBezTo>
                  <a:pt x="168643" y="113740"/>
                  <a:pt x="171838" y="115348"/>
                  <a:pt x="171838" y="120173"/>
                </a:cubicBezTo>
                <a:cubicBezTo>
                  <a:pt x="171838" y="120494"/>
                  <a:pt x="171838" y="120494"/>
                  <a:pt x="171838" y="120494"/>
                </a:cubicBezTo>
                <a:cubicBezTo>
                  <a:pt x="171838" y="124354"/>
                  <a:pt x="168324" y="125962"/>
                  <a:pt x="160337" y="129179"/>
                </a:cubicBezTo>
                <a:cubicBezTo>
                  <a:pt x="157781" y="129822"/>
                  <a:pt x="149475" y="133360"/>
                  <a:pt x="149475" y="133360"/>
                </a:cubicBezTo>
                <a:cubicBezTo>
                  <a:pt x="147877" y="132074"/>
                  <a:pt x="147877" y="132074"/>
                  <a:pt x="147877" y="132074"/>
                </a:cubicBezTo>
                <a:cubicBezTo>
                  <a:pt x="145002" y="130787"/>
                  <a:pt x="138932" y="126606"/>
                  <a:pt x="138932" y="119529"/>
                </a:cubicBezTo>
                <a:cubicBezTo>
                  <a:pt x="138932" y="115669"/>
                  <a:pt x="140849" y="115026"/>
                  <a:pt x="140849" y="112131"/>
                </a:cubicBezTo>
                <a:cubicBezTo>
                  <a:pt x="140849" y="109880"/>
                  <a:pt x="139252" y="107950"/>
                  <a:pt x="136696" y="107950"/>
                </a:cubicBezTo>
                <a:cubicBezTo>
                  <a:pt x="136376" y="107950"/>
                  <a:pt x="136376" y="107950"/>
                  <a:pt x="136376" y="107950"/>
                </a:cubicBezTo>
                <a:cubicBezTo>
                  <a:pt x="136057" y="107950"/>
                  <a:pt x="136057" y="107950"/>
                  <a:pt x="135737" y="107950"/>
                </a:cubicBezTo>
                <a:cubicBezTo>
                  <a:pt x="130945" y="108271"/>
                  <a:pt x="130306" y="111810"/>
                  <a:pt x="130306" y="111810"/>
                </a:cubicBezTo>
                <a:cubicBezTo>
                  <a:pt x="130306" y="111810"/>
                  <a:pt x="131904" y="112453"/>
                  <a:pt x="133182" y="114704"/>
                </a:cubicBezTo>
                <a:cubicBezTo>
                  <a:pt x="133182" y="115026"/>
                  <a:pt x="133182" y="115026"/>
                  <a:pt x="133182" y="115026"/>
                </a:cubicBezTo>
                <a:cubicBezTo>
                  <a:pt x="133501" y="115669"/>
                  <a:pt x="133820" y="116313"/>
                  <a:pt x="134140" y="117278"/>
                </a:cubicBezTo>
                <a:cubicBezTo>
                  <a:pt x="134140" y="117921"/>
                  <a:pt x="134459" y="118564"/>
                  <a:pt x="134459" y="119529"/>
                </a:cubicBezTo>
                <a:cubicBezTo>
                  <a:pt x="134459" y="126606"/>
                  <a:pt x="128389" y="130787"/>
                  <a:pt x="125514" y="132074"/>
                </a:cubicBezTo>
                <a:cubicBezTo>
                  <a:pt x="123597" y="133360"/>
                  <a:pt x="123597" y="133360"/>
                  <a:pt x="123597" y="133360"/>
                </a:cubicBezTo>
                <a:cubicBezTo>
                  <a:pt x="123597" y="133360"/>
                  <a:pt x="115610" y="129822"/>
                  <a:pt x="113054" y="129179"/>
                </a:cubicBezTo>
                <a:cubicBezTo>
                  <a:pt x="105068" y="125962"/>
                  <a:pt x="101553" y="124354"/>
                  <a:pt x="101553" y="120494"/>
                </a:cubicBezTo>
                <a:cubicBezTo>
                  <a:pt x="101553" y="120173"/>
                  <a:pt x="101553" y="120173"/>
                  <a:pt x="101553" y="120173"/>
                </a:cubicBezTo>
                <a:cubicBezTo>
                  <a:pt x="101553" y="115348"/>
                  <a:pt x="105068" y="113740"/>
                  <a:pt x="106984" y="112453"/>
                </a:cubicBezTo>
                <a:cubicBezTo>
                  <a:pt x="107943" y="111810"/>
                  <a:pt x="107943" y="110201"/>
                  <a:pt x="107304" y="109558"/>
                </a:cubicBezTo>
                <a:cubicBezTo>
                  <a:pt x="106665" y="109236"/>
                  <a:pt x="106026" y="107950"/>
                  <a:pt x="96122" y="107950"/>
                </a:cubicBezTo>
                <a:cubicBezTo>
                  <a:pt x="60660" y="107950"/>
                  <a:pt x="60660" y="107950"/>
                  <a:pt x="60660" y="107950"/>
                </a:cubicBezTo>
                <a:close/>
                <a:moveTo>
                  <a:pt x="62567" y="95250"/>
                </a:moveTo>
                <a:cubicBezTo>
                  <a:pt x="62248" y="96549"/>
                  <a:pt x="61928" y="98172"/>
                  <a:pt x="61609" y="99796"/>
                </a:cubicBezTo>
                <a:cubicBezTo>
                  <a:pt x="96117" y="99796"/>
                  <a:pt x="96117" y="99796"/>
                  <a:pt x="96117" y="99796"/>
                </a:cubicBezTo>
                <a:cubicBezTo>
                  <a:pt x="111135" y="99796"/>
                  <a:pt x="117525" y="103368"/>
                  <a:pt x="117525" y="112135"/>
                </a:cubicBezTo>
                <a:cubicBezTo>
                  <a:pt x="117525" y="115057"/>
                  <a:pt x="115927" y="117980"/>
                  <a:pt x="113371" y="119928"/>
                </a:cubicBezTo>
                <a:cubicBezTo>
                  <a:pt x="115288" y="120578"/>
                  <a:pt x="122318" y="123175"/>
                  <a:pt x="123276" y="123825"/>
                </a:cubicBezTo>
                <a:cubicBezTo>
                  <a:pt x="125513" y="122526"/>
                  <a:pt x="126472" y="119279"/>
                  <a:pt x="125513" y="117655"/>
                </a:cubicBezTo>
                <a:cubicBezTo>
                  <a:pt x="124874" y="117006"/>
                  <a:pt x="124555" y="116356"/>
                  <a:pt x="123276" y="116032"/>
                </a:cubicBezTo>
                <a:cubicBezTo>
                  <a:pt x="122318" y="115382"/>
                  <a:pt x="120720" y="115382"/>
                  <a:pt x="120720" y="115382"/>
                </a:cubicBezTo>
                <a:cubicBezTo>
                  <a:pt x="120720" y="111486"/>
                  <a:pt x="120720" y="111486"/>
                  <a:pt x="120720" y="111486"/>
                </a:cubicBezTo>
                <a:cubicBezTo>
                  <a:pt x="120720" y="107914"/>
                  <a:pt x="122957" y="105316"/>
                  <a:pt x="126791" y="104342"/>
                </a:cubicBezTo>
                <a:cubicBezTo>
                  <a:pt x="127111" y="104017"/>
                  <a:pt x="127111" y="104017"/>
                  <a:pt x="127430" y="103692"/>
                </a:cubicBezTo>
                <a:cubicBezTo>
                  <a:pt x="129347" y="102069"/>
                  <a:pt x="132223" y="100770"/>
                  <a:pt x="136696" y="100445"/>
                </a:cubicBezTo>
                <a:cubicBezTo>
                  <a:pt x="145962" y="100770"/>
                  <a:pt x="149477" y="106290"/>
                  <a:pt x="149477" y="111810"/>
                </a:cubicBezTo>
                <a:cubicBezTo>
                  <a:pt x="149477" y="115382"/>
                  <a:pt x="148199" y="117655"/>
                  <a:pt x="147240" y="118954"/>
                </a:cubicBezTo>
                <a:cubicBezTo>
                  <a:pt x="147560" y="121227"/>
                  <a:pt x="149157" y="122851"/>
                  <a:pt x="150116" y="123825"/>
                </a:cubicBezTo>
                <a:cubicBezTo>
                  <a:pt x="151075" y="123175"/>
                  <a:pt x="158104" y="120578"/>
                  <a:pt x="160021" y="119928"/>
                </a:cubicBezTo>
                <a:cubicBezTo>
                  <a:pt x="157465" y="117980"/>
                  <a:pt x="155867" y="115057"/>
                  <a:pt x="155867" y="112135"/>
                </a:cubicBezTo>
                <a:cubicBezTo>
                  <a:pt x="155867" y="103368"/>
                  <a:pt x="162258" y="99796"/>
                  <a:pt x="177275" y="99796"/>
                </a:cubicBezTo>
                <a:cubicBezTo>
                  <a:pt x="212422" y="99796"/>
                  <a:pt x="212422" y="99796"/>
                  <a:pt x="212422" y="99796"/>
                </a:cubicBezTo>
                <a:cubicBezTo>
                  <a:pt x="212103" y="98172"/>
                  <a:pt x="211783" y="96549"/>
                  <a:pt x="211464" y="95250"/>
                </a:cubicBezTo>
                <a:cubicBezTo>
                  <a:pt x="136696" y="95250"/>
                  <a:pt x="136696" y="95250"/>
                  <a:pt x="136696" y="95250"/>
                </a:cubicBezTo>
                <a:cubicBezTo>
                  <a:pt x="62567" y="95250"/>
                  <a:pt x="62567" y="95250"/>
                  <a:pt x="62567" y="95250"/>
                </a:cubicBezTo>
                <a:close/>
                <a:moveTo>
                  <a:pt x="175483" y="57150"/>
                </a:moveTo>
                <a:cubicBezTo>
                  <a:pt x="168517" y="57150"/>
                  <a:pt x="165531" y="58113"/>
                  <a:pt x="164536" y="59076"/>
                </a:cubicBezTo>
                <a:cubicBezTo>
                  <a:pt x="163873" y="59397"/>
                  <a:pt x="163209" y="60039"/>
                  <a:pt x="163209" y="62929"/>
                </a:cubicBezTo>
                <a:cubicBezTo>
                  <a:pt x="163209" y="85725"/>
                  <a:pt x="163209" y="85725"/>
                  <a:pt x="163209" y="85725"/>
                </a:cubicBezTo>
                <a:cubicBezTo>
                  <a:pt x="185434" y="85725"/>
                  <a:pt x="185434" y="85725"/>
                  <a:pt x="185434" y="85725"/>
                </a:cubicBezTo>
                <a:cubicBezTo>
                  <a:pt x="185434" y="63892"/>
                  <a:pt x="185434" y="63892"/>
                  <a:pt x="185434" y="63892"/>
                </a:cubicBezTo>
                <a:cubicBezTo>
                  <a:pt x="185434" y="61003"/>
                  <a:pt x="184439" y="57150"/>
                  <a:pt x="175483" y="57150"/>
                </a:cubicBezTo>
                <a:close/>
                <a:moveTo>
                  <a:pt x="98940" y="57150"/>
                </a:moveTo>
                <a:cubicBezTo>
                  <a:pt x="90809" y="57150"/>
                  <a:pt x="90184" y="61003"/>
                  <a:pt x="90184" y="63892"/>
                </a:cubicBezTo>
                <a:cubicBezTo>
                  <a:pt x="90184" y="85725"/>
                  <a:pt x="90184" y="85725"/>
                  <a:pt x="90184" y="85725"/>
                </a:cubicBezTo>
                <a:cubicBezTo>
                  <a:pt x="110822" y="85725"/>
                  <a:pt x="110822" y="85725"/>
                  <a:pt x="110822" y="85725"/>
                </a:cubicBezTo>
                <a:cubicBezTo>
                  <a:pt x="110822" y="78019"/>
                  <a:pt x="110822" y="62929"/>
                  <a:pt x="110822" y="62929"/>
                </a:cubicBezTo>
                <a:cubicBezTo>
                  <a:pt x="110822" y="60039"/>
                  <a:pt x="110197" y="59397"/>
                  <a:pt x="109571" y="59076"/>
                </a:cubicBezTo>
                <a:cubicBezTo>
                  <a:pt x="108321" y="58113"/>
                  <a:pt x="105819" y="57150"/>
                  <a:pt x="98940" y="57150"/>
                </a:cubicBezTo>
                <a:close/>
                <a:moveTo>
                  <a:pt x="136862" y="49213"/>
                </a:moveTo>
                <a:cubicBezTo>
                  <a:pt x="124628" y="49213"/>
                  <a:pt x="120346" y="56515"/>
                  <a:pt x="120346" y="63183"/>
                </a:cubicBezTo>
                <a:cubicBezTo>
                  <a:pt x="120346" y="85726"/>
                  <a:pt x="120346" y="85726"/>
                  <a:pt x="120346" y="85726"/>
                </a:cubicBezTo>
                <a:cubicBezTo>
                  <a:pt x="136862" y="85726"/>
                  <a:pt x="136862" y="85726"/>
                  <a:pt x="136862" y="85726"/>
                </a:cubicBezTo>
                <a:cubicBezTo>
                  <a:pt x="153684" y="85726"/>
                  <a:pt x="153684" y="85726"/>
                  <a:pt x="153684" y="85726"/>
                </a:cubicBezTo>
                <a:cubicBezTo>
                  <a:pt x="153684" y="63183"/>
                  <a:pt x="153684" y="63183"/>
                  <a:pt x="153684" y="63183"/>
                </a:cubicBezTo>
                <a:cubicBezTo>
                  <a:pt x="153684" y="56515"/>
                  <a:pt x="149402" y="49213"/>
                  <a:pt x="136862" y="49213"/>
                </a:cubicBezTo>
                <a:close/>
                <a:moveTo>
                  <a:pt x="147334" y="38100"/>
                </a:moveTo>
                <a:lnTo>
                  <a:pt x="147334" y="40957"/>
                </a:lnTo>
                <a:cubicBezTo>
                  <a:pt x="152969" y="42862"/>
                  <a:pt x="157664" y="46037"/>
                  <a:pt x="160794" y="50800"/>
                </a:cubicBezTo>
                <a:cubicBezTo>
                  <a:pt x="163299" y="49212"/>
                  <a:pt x="166429" y="48577"/>
                  <a:pt x="169559" y="48260"/>
                </a:cubicBezTo>
                <a:cubicBezTo>
                  <a:pt x="163299" y="43180"/>
                  <a:pt x="155473" y="39687"/>
                  <a:pt x="147334" y="38100"/>
                </a:cubicBezTo>
                <a:close/>
                <a:moveTo>
                  <a:pt x="126696" y="38100"/>
                </a:moveTo>
                <a:cubicBezTo>
                  <a:pt x="118441" y="39687"/>
                  <a:pt x="110821" y="43180"/>
                  <a:pt x="104471" y="48260"/>
                </a:cubicBezTo>
                <a:cubicBezTo>
                  <a:pt x="107646" y="48577"/>
                  <a:pt x="110821" y="49212"/>
                  <a:pt x="113361" y="50800"/>
                </a:cubicBezTo>
                <a:cubicBezTo>
                  <a:pt x="116536" y="46037"/>
                  <a:pt x="120981" y="42862"/>
                  <a:pt x="126696" y="40957"/>
                </a:cubicBezTo>
                <a:cubicBezTo>
                  <a:pt x="126696" y="38100"/>
                  <a:pt x="126696" y="38100"/>
                  <a:pt x="126696" y="38100"/>
                </a:cubicBezTo>
                <a:close/>
                <a:moveTo>
                  <a:pt x="134634" y="6350"/>
                </a:moveTo>
                <a:lnTo>
                  <a:pt x="134634" y="20637"/>
                </a:lnTo>
                <a:lnTo>
                  <a:pt x="120346" y="20637"/>
                </a:lnTo>
                <a:lnTo>
                  <a:pt x="120346" y="26988"/>
                </a:lnTo>
                <a:lnTo>
                  <a:pt x="134634" y="26988"/>
                </a:lnTo>
                <a:lnTo>
                  <a:pt x="134634" y="39688"/>
                </a:lnTo>
                <a:lnTo>
                  <a:pt x="136221" y="39688"/>
                </a:lnTo>
                <a:lnTo>
                  <a:pt x="139397" y="39688"/>
                </a:lnTo>
                <a:lnTo>
                  <a:pt x="139397" y="26988"/>
                </a:lnTo>
                <a:lnTo>
                  <a:pt x="153684" y="26988"/>
                </a:lnTo>
                <a:lnTo>
                  <a:pt x="153684" y="20637"/>
                </a:lnTo>
                <a:lnTo>
                  <a:pt x="139397" y="20637"/>
                </a:lnTo>
                <a:lnTo>
                  <a:pt x="139397" y="6350"/>
                </a:lnTo>
                <a:lnTo>
                  <a:pt x="136221" y="6350"/>
                </a:lnTo>
                <a:close/>
                <a:moveTo>
                  <a:pt x="127511" y="0"/>
                </a:moveTo>
                <a:cubicBezTo>
                  <a:pt x="127511" y="0"/>
                  <a:pt x="127511" y="0"/>
                  <a:pt x="137335" y="0"/>
                </a:cubicBezTo>
                <a:cubicBezTo>
                  <a:pt x="137335" y="0"/>
                  <a:pt x="137335" y="0"/>
                  <a:pt x="147476" y="0"/>
                </a:cubicBezTo>
                <a:cubicBezTo>
                  <a:pt x="147476" y="0"/>
                  <a:pt x="147476" y="0"/>
                  <a:pt x="147476" y="13309"/>
                </a:cubicBezTo>
                <a:cubicBezTo>
                  <a:pt x="147476" y="13309"/>
                  <a:pt x="147476" y="13309"/>
                  <a:pt x="161103" y="13309"/>
                </a:cubicBezTo>
                <a:cubicBezTo>
                  <a:pt x="161103" y="13309"/>
                  <a:pt x="161103" y="13309"/>
                  <a:pt x="161103" y="33272"/>
                </a:cubicBezTo>
                <a:cubicBezTo>
                  <a:pt x="169977" y="37074"/>
                  <a:pt x="177900" y="42778"/>
                  <a:pt x="183604" y="49749"/>
                </a:cubicBezTo>
                <a:cubicBezTo>
                  <a:pt x="191844" y="52284"/>
                  <a:pt x="194696" y="58621"/>
                  <a:pt x="194696" y="64642"/>
                </a:cubicBezTo>
                <a:cubicBezTo>
                  <a:pt x="194696" y="64642"/>
                  <a:pt x="194696" y="64642"/>
                  <a:pt x="194696" y="86189"/>
                </a:cubicBezTo>
                <a:cubicBezTo>
                  <a:pt x="194696" y="86189"/>
                  <a:pt x="194696" y="86189"/>
                  <a:pt x="218465" y="86189"/>
                </a:cubicBezTo>
                <a:cubicBezTo>
                  <a:pt x="218465" y="86189"/>
                  <a:pt x="218465" y="86189"/>
                  <a:pt x="219415" y="89674"/>
                </a:cubicBezTo>
                <a:cubicBezTo>
                  <a:pt x="222268" y="98230"/>
                  <a:pt x="223535" y="107736"/>
                  <a:pt x="223535" y="117876"/>
                </a:cubicBezTo>
                <a:cubicBezTo>
                  <a:pt x="223535" y="149880"/>
                  <a:pt x="211809" y="187270"/>
                  <a:pt x="200084" y="216422"/>
                </a:cubicBezTo>
                <a:cubicBezTo>
                  <a:pt x="182337" y="260467"/>
                  <a:pt x="159202" y="300393"/>
                  <a:pt x="146842" y="313701"/>
                </a:cubicBezTo>
                <a:cubicBezTo>
                  <a:pt x="143990" y="316553"/>
                  <a:pt x="141455" y="319088"/>
                  <a:pt x="137652" y="319088"/>
                </a:cubicBezTo>
                <a:cubicBezTo>
                  <a:pt x="137652" y="319088"/>
                  <a:pt x="137652" y="319088"/>
                  <a:pt x="137335" y="319088"/>
                </a:cubicBezTo>
                <a:cubicBezTo>
                  <a:pt x="137335" y="319088"/>
                  <a:pt x="137335" y="319088"/>
                  <a:pt x="137018" y="319088"/>
                </a:cubicBezTo>
                <a:cubicBezTo>
                  <a:pt x="133215" y="319088"/>
                  <a:pt x="130997" y="316553"/>
                  <a:pt x="128144" y="313701"/>
                </a:cubicBezTo>
                <a:cubicBezTo>
                  <a:pt x="116102" y="300393"/>
                  <a:pt x="92967" y="260467"/>
                  <a:pt x="75220" y="216422"/>
                </a:cubicBezTo>
                <a:cubicBezTo>
                  <a:pt x="63811" y="187270"/>
                  <a:pt x="52085" y="149880"/>
                  <a:pt x="52085" y="117876"/>
                </a:cubicBezTo>
                <a:cubicBezTo>
                  <a:pt x="52085" y="107736"/>
                  <a:pt x="53353" y="98230"/>
                  <a:pt x="56205" y="89674"/>
                </a:cubicBezTo>
                <a:cubicBezTo>
                  <a:pt x="56205" y="89674"/>
                  <a:pt x="56205" y="89674"/>
                  <a:pt x="57156" y="86189"/>
                </a:cubicBezTo>
                <a:cubicBezTo>
                  <a:pt x="57156" y="86189"/>
                  <a:pt x="57156" y="86189"/>
                  <a:pt x="80607" y="86189"/>
                </a:cubicBezTo>
                <a:cubicBezTo>
                  <a:pt x="80607" y="86189"/>
                  <a:pt x="80607" y="86189"/>
                  <a:pt x="80607" y="64642"/>
                </a:cubicBezTo>
                <a:cubicBezTo>
                  <a:pt x="80607" y="58621"/>
                  <a:pt x="83777" y="52284"/>
                  <a:pt x="91382" y="49749"/>
                </a:cubicBezTo>
                <a:cubicBezTo>
                  <a:pt x="97087" y="42778"/>
                  <a:pt x="105327" y="37074"/>
                  <a:pt x="114200" y="33272"/>
                </a:cubicBezTo>
                <a:cubicBezTo>
                  <a:pt x="114200" y="33272"/>
                  <a:pt x="114200" y="33272"/>
                  <a:pt x="114200" y="13309"/>
                </a:cubicBezTo>
                <a:cubicBezTo>
                  <a:pt x="114200" y="13309"/>
                  <a:pt x="114200" y="13309"/>
                  <a:pt x="127511" y="13309"/>
                </a:cubicBezTo>
                <a:cubicBezTo>
                  <a:pt x="127511" y="13309"/>
                  <a:pt x="127511" y="13309"/>
                  <a:pt x="127511" y="0"/>
                </a:cubicBezTo>
                <a:close/>
              </a:path>
            </a:pathLst>
          </a:custGeom>
          <a:solidFill>
            <a:srgbClr val="000000"/>
          </a:solidFill>
          <a:ln>
            <a:noFill/>
          </a:ln>
        </p:spPr>
        <p:txBody>
          <a:bodyPr vert="horz" wrap="square" lIns="130090" tIns="65045" rIns="130090" bIns="65045" numCol="1" anchor="t" anchorCtr="0" compatLnSpc="1">
            <a:prstTxWarp prst="textNoShape">
              <a:avLst/>
            </a:prstTxWarp>
            <a:noAutofit/>
          </a:bodyPr>
          <a:lstStyle/>
          <a:p>
            <a:endParaRPr lang="nl-NL" sz="3699"/>
          </a:p>
        </p:txBody>
      </p:sp>
    </p:spTree>
    <p:extLst>
      <p:ext uri="{BB962C8B-B14F-4D97-AF65-F5344CB8AC3E}">
        <p14:creationId xmlns:p14="http://schemas.microsoft.com/office/powerpoint/2010/main" val="799032628"/>
      </p:ext>
    </p:extLst>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 id="2147483750" r:id="rId12"/>
    <p:sldLayoutId id="2147483751" r:id="rId13"/>
    <p:sldLayoutId id="2147483752" r:id="rId14"/>
    <p:sldLayoutId id="2147483753" r:id="rId15"/>
    <p:sldLayoutId id="2147483754" r:id="rId16"/>
    <p:sldLayoutId id="2147483755" r:id="rId17"/>
    <p:sldLayoutId id="2147483756" r:id="rId18"/>
    <p:sldLayoutId id="2147483757" r:id="rId19"/>
    <p:sldLayoutId id="2147483758" r:id="rId20"/>
  </p:sldLayoutIdLst>
  <p:hf hdr="0" ftr="0" dt="0"/>
  <p:txStyles>
    <p:titleStyle>
      <a:lvl1pPr algn="l" defTabSz="1548765" rtl="0" eaLnBrk="1" latinLnBrk="0" hangingPunct="1">
        <a:spcBef>
          <a:spcPct val="0"/>
        </a:spcBef>
        <a:buNone/>
        <a:defRPr sz="2419" b="0" kern="1200" cap="all" baseline="0">
          <a:solidFill>
            <a:schemeClr val="accent1"/>
          </a:solidFill>
          <a:latin typeface="+mj-lt"/>
          <a:ea typeface="+mj-ea"/>
          <a:cs typeface="+mj-cs"/>
        </a:defRPr>
      </a:lvl1pPr>
    </p:titleStyle>
    <p:bodyStyle>
      <a:lvl1pPr marL="460955" indent="-460955" algn="l" defTabSz="1548765" rtl="0" eaLnBrk="1" latinLnBrk="0" hangingPunct="1">
        <a:spcBef>
          <a:spcPts val="1280"/>
        </a:spcBef>
        <a:buFont typeface="Arial" pitchFamily="34" charset="0"/>
        <a:buChar char="•"/>
        <a:defRPr sz="2276" b="0" kern="1200" baseline="0">
          <a:solidFill>
            <a:schemeClr val="tx1"/>
          </a:solidFill>
          <a:latin typeface="+mn-lt"/>
          <a:ea typeface="+mn-ea"/>
          <a:cs typeface="+mn-cs"/>
        </a:defRPr>
      </a:lvl1pPr>
      <a:lvl2pPr marL="921910" indent="-460955" algn="l" defTabSz="1548765" rtl="0" eaLnBrk="1" latinLnBrk="0" hangingPunct="1">
        <a:spcBef>
          <a:spcPts val="854"/>
        </a:spcBef>
        <a:buFont typeface="Arial" pitchFamily="34" charset="0"/>
        <a:buChar char="•"/>
        <a:defRPr sz="2276" kern="1200">
          <a:solidFill>
            <a:schemeClr val="tx1"/>
          </a:solidFill>
          <a:latin typeface="+mn-lt"/>
          <a:ea typeface="+mn-ea"/>
          <a:cs typeface="+mn-cs"/>
        </a:defRPr>
      </a:lvl2pPr>
      <a:lvl3pPr marL="460955" indent="-460955" algn="l" defTabSz="1548765" rtl="0" eaLnBrk="1" latinLnBrk="0" hangingPunct="1">
        <a:spcBef>
          <a:spcPts val="0"/>
        </a:spcBef>
        <a:buFont typeface="+mj-lt"/>
        <a:buAutoNum type="arabicPeriod"/>
        <a:defRPr sz="2276" b="0" kern="1200">
          <a:solidFill>
            <a:schemeClr val="tx1"/>
          </a:solidFill>
          <a:latin typeface="+mn-lt"/>
          <a:ea typeface="+mn-ea"/>
          <a:cs typeface="+mn-cs"/>
        </a:defRPr>
      </a:lvl3pPr>
      <a:lvl4pPr marL="0" indent="0" algn="l" defTabSz="1548765" rtl="0" eaLnBrk="1" latinLnBrk="0" hangingPunct="1">
        <a:spcBef>
          <a:spcPts val="2561"/>
        </a:spcBef>
        <a:buFont typeface="Arial" pitchFamily="34" charset="0"/>
        <a:buNone/>
        <a:defRPr sz="2276" b="0" kern="1200">
          <a:solidFill>
            <a:schemeClr val="accent1"/>
          </a:solidFill>
          <a:latin typeface="+mj-lt"/>
          <a:ea typeface="Open Sans SemiBold" panose="020B0706030804020204" pitchFamily="34" charset="0"/>
          <a:cs typeface="Open Sans SemiBold" panose="020B0706030804020204" pitchFamily="34" charset="0"/>
        </a:defRPr>
      </a:lvl4pPr>
      <a:lvl5pPr marL="0"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5pPr>
      <a:lvl6pPr marL="460955"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6pPr>
      <a:lvl7pPr marL="921910"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7pPr>
      <a:lvl8pPr marL="1152502"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8pPr>
      <a:lvl9pPr marL="0"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9pPr>
    </p:bodyStyle>
    <p:otherStyle>
      <a:defPPr>
        <a:defRPr lang="nl-NL"/>
      </a:defPPr>
      <a:lvl1pPr marL="0" algn="l" defTabSz="1548765" rtl="0" eaLnBrk="1" latinLnBrk="0" hangingPunct="1">
        <a:defRPr sz="2988" kern="1200">
          <a:solidFill>
            <a:schemeClr val="tx1"/>
          </a:solidFill>
          <a:latin typeface="+mn-lt"/>
          <a:ea typeface="+mn-ea"/>
          <a:cs typeface="+mn-cs"/>
        </a:defRPr>
      </a:lvl1pPr>
      <a:lvl2pPr marL="774384" algn="l" defTabSz="1548765" rtl="0" eaLnBrk="1" latinLnBrk="0" hangingPunct="1">
        <a:defRPr sz="2988" kern="1200">
          <a:solidFill>
            <a:schemeClr val="tx1"/>
          </a:solidFill>
          <a:latin typeface="+mn-lt"/>
          <a:ea typeface="+mn-ea"/>
          <a:cs typeface="+mn-cs"/>
        </a:defRPr>
      </a:lvl2pPr>
      <a:lvl3pPr marL="1548765" algn="l" defTabSz="1548765" rtl="0" eaLnBrk="1" latinLnBrk="0" hangingPunct="1">
        <a:defRPr sz="2988" kern="1200">
          <a:solidFill>
            <a:schemeClr val="tx1"/>
          </a:solidFill>
          <a:latin typeface="+mn-lt"/>
          <a:ea typeface="+mn-ea"/>
          <a:cs typeface="+mn-cs"/>
        </a:defRPr>
      </a:lvl3pPr>
      <a:lvl4pPr marL="2323150" algn="l" defTabSz="1548765" rtl="0" eaLnBrk="1" latinLnBrk="0" hangingPunct="1">
        <a:defRPr sz="2988" kern="1200">
          <a:solidFill>
            <a:schemeClr val="tx1"/>
          </a:solidFill>
          <a:latin typeface="+mn-lt"/>
          <a:ea typeface="+mn-ea"/>
          <a:cs typeface="+mn-cs"/>
        </a:defRPr>
      </a:lvl4pPr>
      <a:lvl5pPr marL="3097534" algn="l" defTabSz="1548765" rtl="0" eaLnBrk="1" latinLnBrk="0" hangingPunct="1">
        <a:defRPr sz="2988" kern="1200">
          <a:solidFill>
            <a:schemeClr val="tx1"/>
          </a:solidFill>
          <a:latin typeface="+mn-lt"/>
          <a:ea typeface="+mn-ea"/>
          <a:cs typeface="+mn-cs"/>
        </a:defRPr>
      </a:lvl5pPr>
      <a:lvl6pPr marL="3871915" algn="l" defTabSz="1548765" rtl="0" eaLnBrk="1" latinLnBrk="0" hangingPunct="1">
        <a:defRPr sz="2988" kern="1200">
          <a:solidFill>
            <a:schemeClr val="tx1"/>
          </a:solidFill>
          <a:latin typeface="+mn-lt"/>
          <a:ea typeface="+mn-ea"/>
          <a:cs typeface="+mn-cs"/>
        </a:defRPr>
      </a:lvl6pPr>
      <a:lvl7pPr marL="4646298" algn="l" defTabSz="1548765" rtl="0" eaLnBrk="1" latinLnBrk="0" hangingPunct="1">
        <a:defRPr sz="2988" kern="1200">
          <a:solidFill>
            <a:schemeClr val="tx1"/>
          </a:solidFill>
          <a:latin typeface="+mn-lt"/>
          <a:ea typeface="+mn-ea"/>
          <a:cs typeface="+mn-cs"/>
        </a:defRPr>
      </a:lvl7pPr>
      <a:lvl8pPr marL="5420682" algn="l" defTabSz="1548765" rtl="0" eaLnBrk="1" latinLnBrk="0" hangingPunct="1">
        <a:defRPr sz="2988" kern="1200">
          <a:solidFill>
            <a:schemeClr val="tx1"/>
          </a:solidFill>
          <a:latin typeface="+mn-lt"/>
          <a:ea typeface="+mn-ea"/>
          <a:cs typeface="+mn-cs"/>
        </a:defRPr>
      </a:lvl8pPr>
      <a:lvl9pPr marL="6195065" algn="l" defTabSz="1548765" rtl="0" eaLnBrk="1" latinLnBrk="0" hangingPunct="1">
        <a:defRPr sz="2988"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sp>
        <p:nvSpPr>
          <p:cNvPr id="4" name="Date Placeholder 1"/>
          <p:cNvSpPr>
            <a:spLocks noGrp="1" noSelect="1"/>
          </p:cNvSpPr>
          <p:nvPr>
            <p:ph type="dt" sz="half" idx="2"/>
          </p:nvPr>
        </p:nvSpPr>
        <p:spPr bwMode="gray">
          <a:xfrm>
            <a:off x="13967642" y="9232328"/>
            <a:ext cx="1793191" cy="358517"/>
          </a:xfrm>
          <a:prstGeom prst="rect">
            <a:avLst/>
          </a:prstGeom>
        </p:spPr>
        <p:txBody>
          <a:bodyPr vert="horz" lIns="0" tIns="0" rIns="0" bIns="0" rtlCol="0" anchor="t">
            <a:noAutofit/>
          </a:bodyPr>
          <a:lstStyle>
            <a:lvl1pPr algn="r">
              <a:defRPr sz="1423">
                <a:solidFill>
                  <a:schemeClr val="tx1"/>
                </a:solidFill>
                <a:latin typeface="+mn-lt"/>
              </a:defRPr>
            </a:lvl1pPr>
          </a:lstStyle>
          <a:p>
            <a:fld id="{2923B9C5-BE15-4844-92EA-6B5A4B794705}" type="datetime4">
              <a:rPr lang="en-GB" noProof="1" smtClean="0"/>
              <a:t>18 June 2024</a:t>
            </a:fld>
            <a:endParaRPr lang="en-GB" noProof="1"/>
          </a:p>
        </p:txBody>
      </p:sp>
      <p:sp>
        <p:nvSpPr>
          <p:cNvPr id="5" name="Footer Placeholder 2"/>
          <p:cNvSpPr>
            <a:spLocks noGrp="1" noSelect="1"/>
          </p:cNvSpPr>
          <p:nvPr>
            <p:ph type="ftr" sz="quarter" idx="3"/>
          </p:nvPr>
        </p:nvSpPr>
        <p:spPr bwMode="gray">
          <a:xfrm>
            <a:off x="1516260" y="9232328"/>
            <a:ext cx="4354125" cy="358517"/>
          </a:xfrm>
          <a:prstGeom prst="rect">
            <a:avLst/>
          </a:prstGeom>
        </p:spPr>
        <p:txBody>
          <a:bodyPr vert="horz" lIns="0" tIns="0" rIns="0" bIns="0" rtlCol="0" anchor="t">
            <a:noAutofit/>
          </a:bodyPr>
          <a:lstStyle>
            <a:lvl1pPr algn="l">
              <a:defRPr sz="1423">
                <a:solidFill>
                  <a:schemeClr val="tx1"/>
                </a:solidFill>
                <a:latin typeface="+mn-lt"/>
              </a:defRPr>
            </a:lvl1pPr>
          </a:lstStyle>
          <a:p>
            <a:r>
              <a:rPr lang="en-GB" noProof="1"/>
              <a:t>[Voettekst]</a:t>
            </a:r>
          </a:p>
        </p:txBody>
      </p:sp>
      <p:sp>
        <p:nvSpPr>
          <p:cNvPr id="6" name="Slide Number Placeholder 3"/>
          <p:cNvSpPr>
            <a:spLocks noGrp="1" noSelect="1"/>
          </p:cNvSpPr>
          <p:nvPr>
            <p:ph type="sldNum" sz="quarter" idx="4"/>
          </p:nvPr>
        </p:nvSpPr>
        <p:spPr bwMode="gray">
          <a:xfrm>
            <a:off x="15817766" y="9232328"/>
            <a:ext cx="554351" cy="358517"/>
          </a:xfrm>
          <a:prstGeom prst="rect">
            <a:avLst/>
          </a:prstGeom>
        </p:spPr>
        <p:txBody>
          <a:bodyPr vert="horz" lIns="0" tIns="0" rIns="0" bIns="0" rtlCol="0" anchor="t">
            <a:noAutofit/>
          </a:bodyPr>
          <a:lstStyle>
            <a:lvl1pPr algn="l">
              <a:defRPr sz="1423">
                <a:solidFill>
                  <a:schemeClr val="tx1"/>
                </a:solidFill>
                <a:latin typeface="+mn-lt"/>
              </a:defRPr>
            </a:lvl1pPr>
          </a:lstStyle>
          <a:p>
            <a:r>
              <a:rPr lang="en-GB" noProof="1">
                <a:solidFill>
                  <a:schemeClr val="accent1"/>
                </a:solidFill>
              </a:rPr>
              <a:t>|</a:t>
            </a:r>
            <a:r>
              <a:rPr lang="en-GB" noProof="1"/>
              <a:t> </a:t>
            </a:r>
            <a:fld id="{1336C48C-F87C-4E4B-81EF-5027B17D1F61}" type="slidenum">
              <a:rPr lang="en-GB" noProof="1" smtClean="0"/>
              <a:pPr/>
              <a:t>‹#›</a:t>
            </a:fld>
            <a:endParaRPr lang="en-GB" noProof="1"/>
          </a:p>
        </p:txBody>
      </p:sp>
      <p:sp>
        <p:nvSpPr>
          <p:cNvPr id="3" name="Frame text 4 (JU-Free)"/>
          <p:cNvSpPr>
            <a:spLocks noGrp="1"/>
          </p:cNvSpPr>
          <p:nvPr>
            <p:ph type="body" idx="1"/>
          </p:nvPr>
        </p:nvSpPr>
        <p:spPr bwMode="gray">
          <a:xfrm>
            <a:off x="1516868" y="2523744"/>
            <a:ext cx="14855250" cy="6299650"/>
          </a:xfrm>
          <a:prstGeom prst="rect">
            <a:avLst/>
          </a:prstGeom>
        </p:spPr>
        <p:txBody>
          <a:bodyPr vert="horz" lIns="0" tIns="0" rIns="0" bIns="0" rtlCol="0">
            <a:noAutofit/>
          </a:bodyPr>
          <a:lstStyle/>
          <a:p>
            <a:pPr lvl="0"/>
            <a:r>
              <a:rPr lang="en-GB" noProof="1"/>
              <a:t>JU-LEVEL1=List 1st level</a:t>
            </a:r>
          </a:p>
          <a:p>
            <a:pPr lvl="1"/>
            <a:r>
              <a:rPr lang="en-GB" noProof="1"/>
              <a:t>JU-LEVEL2=List 2nd level</a:t>
            </a:r>
          </a:p>
          <a:p>
            <a:pPr lvl="2"/>
            <a:r>
              <a:rPr lang="en-GB" noProof="1"/>
              <a:t>JU-LEVEL3=List number 1st level</a:t>
            </a:r>
          </a:p>
          <a:p>
            <a:pPr lvl="3"/>
            <a:r>
              <a:rPr lang="en-GB" noProof="1"/>
              <a:t>JU-LEVEL4=Heading</a:t>
            </a:r>
          </a:p>
          <a:p>
            <a:pPr lvl="4"/>
            <a:r>
              <a:rPr lang="en-GB" noProof="1"/>
              <a:t>JU-LEVEL5=Plain text</a:t>
            </a:r>
          </a:p>
          <a:p>
            <a:pPr lvl="5"/>
            <a:r>
              <a:rPr lang="en-GB" noProof="1"/>
              <a:t>JU-LEVEL6=Indent 1st level</a:t>
            </a:r>
          </a:p>
          <a:p>
            <a:pPr lvl="6"/>
            <a:r>
              <a:rPr lang="en-GB" noProof="1"/>
              <a:t>JU-LEVEL7= Indent 2nd level</a:t>
            </a:r>
          </a:p>
        </p:txBody>
      </p:sp>
      <p:sp>
        <p:nvSpPr>
          <p:cNvPr id="2" name="Title Placeholder 5"/>
          <p:cNvSpPr>
            <a:spLocks noGrp="1" noSelect="1"/>
          </p:cNvSpPr>
          <p:nvPr>
            <p:ph type="title"/>
          </p:nvPr>
        </p:nvSpPr>
        <p:spPr bwMode="gray">
          <a:xfrm>
            <a:off x="1230563" y="667770"/>
            <a:ext cx="14855250" cy="1024333"/>
          </a:xfrm>
          <a:prstGeom prst="rect">
            <a:avLst/>
          </a:prstGeom>
        </p:spPr>
        <p:txBody>
          <a:bodyPr vert="horz" lIns="0" tIns="0" rIns="0" bIns="0" rtlCol="0" anchor="t">
            <a:noAutofit/>
          </a:bodyPr>
          <a:lstStyle/>
          <a:p>
            <a:r>
              <a:rPr lang="en-GB" noProof="1"/>
              <a:t>[Title]</a:t>
            </a:r>
          </a:p>
        </p:txBody>
      </p:sp>
      <p:sp>
        <p:nvSpPr>
          <p:cNvPr id="9" name="Frame 6"/>
          <p:cNvSpPr>
            <a:spLocks noSelect="1"/>
          </p:cNvSpPr>
          <p:nvPr userDrawn="1"/>
        </p:nvSpPr>
        <p:spPr bwMode="auto">
          <a:xfrm>
            <a:off x="6670474" y="9246353"/>
            <a:ext cx="1725784" cy="17842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BE31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30090" tIns="65045" rIns="130090" bIns="65045" numCol="1" anchor="t" anchorCtr="0" compatLnSpc="1">
            <a:prstTxWarp prst="textNoShape">
              <a:avLst/>
            </a:prstTxWarp>
          </a:bodyPr>
          <a:lstStyle/>
          <a:p>
            <a:endParaRPr lang="en-GB" sz="3699"/>
          </a:p>
        </p:txBody>
      </p:sp>
      <p:sp>
        <p:nvSpPr>
          <p:cNvPr id="10" name="Frame 7"/>
          <p:cNvSpPr>
            <a:spLocks noSelect="1"/>
          </p:cNvSpPr>
          <p:nvPr userDrawn="1"/>
        </p:nvSpPr>
        <p:spPr bwMode="auto">
          <a:xfrm>
            <a:off x="8495649" y="9047604"/>
            <a:ext cx="390787" cy="501390"/>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30090" tIns="65045" rIns="130090" bIns="65045" numCol="1" anchor="t" anchorCtr="0" compatLnSpc="1">
            <a:prstTxWarp prst="textNoShape">
              <a:avLst/>
            </a:prstTxWarp>
          </a:bodyPr>
          <a:lstStyle/>
          <a:p>
            <a:endParaRPr lang="en-GB" sz="3699"/>
          </a:p>
        </p:txBody>
      </p:sp>
    </p:spTree>
    <p:extLst>
      <p:ext uri="{BB962C8B-B14F-4D97-AF65-F5344CB8AC3E}">
        <p14:creationId xmlns:p14="http://schemas.microsoft.com/office/powerpoint/2010/main" val="2908938940"/>
      </p:ext>
    </p:extLst>
  </p:cSld>
  <p:clrMap bg1="lt1" tx1="dk1" bg2="lt2" tx2="dk2" accent1="accent1" accent2="accent2" accent3="accent3" accent4="accent4" accent5="accent5" accent6="accent6" hlink="hlink" folHlink="folHlink"/>
  <p:sldLayoutIdLst>
    <p:sldLayoutId id="2147483760" r:id="rId1"/>
    <p:sldLayoutId id="2147483761" r:id="rId2"/>
    <p:sldLayoutId id="2147483762" r:id="rId3"/>
    <p:sldLayoutId id="2147483763" r:id="rId4"/>
    <p:sldLayoutId id="2147483764" r:id="rId5"/>
    <p:sldLayoutId id="2147483765" r:id="rId6"/>
  </p:sldLayoutIdLst>
  <p:hf sldNum="0" hdr="0" ftr="0" dt="0"/>
  <p:txStyles>
    <p:titleStyle>
      <a:lvl1pPr algn="l" defTabSz="1548765" rtl="0" eaLnBrk="1" latinLnBrk="0" hangingPunct="1">
        <a:spcBef>
          <a:spcPct val="0"/>
        </a:spcBef>
        <a:buNone/>
        <a:defRPr sz="2419" b="0" kern="1200" cap="all" baseline="0">
          <a:solidFill>
            <a:schemeClr val="accent1"/>
          </a:solidFill>
          <a:latin typeface="+mj-lt"/>
          <a:ea typeface="+mj-ea"/>
          <a:cs typeface="+mj-cs"/>
        </a:defRPr>
      </a:lvl1pPr>
    </p:titleStyle>
    <p:bodyStyle>
      <a:lvl1pPr marL="460955" indent="-460955" algn="l" defTabSz="1548765" rtl="0" eaLnBrk="1" latinLnBrk="0" hangingPunct="1">
        <a:spcBef>
          <a:spcPts val="1280"/>
        </a:spcBef>
        <a:buFont typeface="Arial" pitchFamily="34" charset="0"/>
        <a:buChar char="•"/>
        <a:defRPr sz="2276" b="0" kern="1200" baseline="0">
          <a:solidFill>
            <a:schemeClr val="tx1"/>
          </a:solidFill>
          <a:latin typeface="+mn-lt"/>
          <a:ea typeface="+mn-ea"/>
          <a:cs typeface="+mn-cs"/>
        </a:defRPr>
      </a:lvl1pPr>
      <a:lvl2pPr marL="921910" indent="-460955" algn="l" defTabSz="1548765" rtl="0" eaLnBrk="1" latinLnBrk="0" hangingPunct="1">
        <a:spcBef>
          <a:spcPts val="854"/>
        </a:spcBef>
        <a:buFont typeface="Arial" pitchFamily="34" charset="0"/>
        <a:buChar char="•"/>
        <a:defRPr sz="2276" kern="1200">
          <a:solidFill>
            <a:schemeClr val="tx1"/>
          </a:solidFill>
          <a:latin typeface="+mn-lt"/>
          <a:ea typeface="+mn-ea"/>
          <a:cs typeface="+mn-cs"/>
        </a:defRPr>
      </a:lvl2pPr>
      <a:lvl3pPr marL="460955" indent="-460955" algn="l" defTabSz="1548765" rtl="0" eaLnBrk="1" latinLnBrk="0" hangingPunct="1">
        <a:spcBef>
          <a:spcPts val="0"/>
        </a:spcBef>
        <a:buFont typeface="+mj-lt"/>
        <a:buAutoNum type="arabicPeriod"/>
        <a:defRPr sz="2276" b="0" kern="1200">
          <a:solidFill>
            <a:schemeClr val="tx1"/>
          </a:solidFill>
          <a:latin typeface="+mn-lt"/>
          <a:ea typeface="+mn-ea"/>
          <a:cs typeface="+mn-cs"/>
        </a:defRPr>
      </a:lvl3pPr>
      <a:lvl4pPr marL="0" indent="0" algn="l" defTabSz="1548765" rtl="0" eaLnBrk="1" latinLnBrk="0" hangingPunct="1">
        <a:spcBef>
          <a:spcPts val="2561"/>
        </a:spcBef>
        <a:buFont typeface="Arial" pitchFamily="34" charset="0"/>
        <a:buNone/>
        <a:defRPr sz="2276" b="0" kern="1200">
          <a:solidFill>
            <a:schemeClr val="accent1"/>
          </a:solidFill>
          <a:latin typeface="+mj-lt"/>
          <a:ea typeface="Open Sans SemiBold" panose="020B0706030804020204" pitchFamily="34" charset="0"/>
          <a:cs typeface="Open Sans SemiBold" panose="020B0706030804020204" pitchFamily="34" charset="0"/>
        </a:defRPr>
      </a:lvl4pPr>
      <a:lvl5pPr marL="0"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5pPr>
      <a:lvl6pPr marL="460955"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6pPr>
      <a:lvl7pPr marL="921910"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7pPr>
      <a:lvl8pPr marL="1152502"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8pPr>
      <a:lvl9pPr marL="0"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9pPr>
    </p:bodyStyle>
    <p:otherStyle>
      <a:defPPr>
        <a:defRPr lang="nl-NL"/>
      </a:defPPr>
      <a:lvl1pPr marL="0" algn="l" defTabSz="1548765" rtl="0" eaLnBrk="1" latinLnBrk="0" hangingPunct="1">
        <a:defRPr sz="2988" kern="1200">
          <a:solidFill>
            <a:schemeClr val="tx1"/>
          </a:solidFill>
          <a:latin typeface="+mn-lt"/>
          <a:ea typeface="+mn-ea"/>
          <a:cs typeface="+mn-cs"/>
        </a:defRPr>
      </a:lvl1pPr>
      <a:lvl2pPr marL="774384" algn="l" defTabSz="1548765" rtl="0" eaLnBrk="1" latinLnBrk="0" hangingPunct="1">
        <a:defRPr sz="2988" kern="1200">
          <a:solidFill>
            <a:schemeClr val="tx1"/>
          </a:solidFill>
          <a:latin typeface="+mn-lt"/>
          <a:ea typeface="+mn-ea"/>
          <a:cs typeface="+mn-cs"/>
        </a:defRPr>
      </a:lvl2pPr>
      <a:lvl3pPr marL="1548765" algn="l" defTabSz="1548765" rtl="0" eaLnBrk="1" latinLnBrk="0" hangingPunct="1">
        <a:defRPr sz="2988" kern="1200">
          <a:solidFill>
            <a:schemeClr val="tx1"/>
          </a:solidFill>
          <a:latin typeface="+mn-lt"/>
          <a:ea typeface="+mn-ea"/>
          <a:cs typeface="+mn-cs"/>
        </a:defRPr>
      </a:lvl3pPr>
      <a:lvl4pPr marL="2323150" algn="l" defTabSz="1548765" rtl="0" eaLnBrk="1" latinLnBrk="0" hangingPunct="1">
        <a:defRPr sz="2988" kern="1200">
          <a:solidFill>
            <a:schemeClr val="tx1"/>
          </a:solidFill>
          <a:latin typeface="+mn-lt"/>
          <a:ea typeface="+mn-ea"/>
          <a:cs typeface="+mn-cs"/>
        </a:defRPr>
      </a:lvl4pPr>
      <a:lvl5pPr marL="3097534" algn="l" defTabSz="1548765" rtl="0" eaLnBrk="1" latinLnBrk="0" hangingPunct="1">
        <a:defRPr sz="2988" kern="1200">
          <a:solidFill>
            <a:schemeClr val="tx1"/>
          </a:solidFill>
          <a:latin typeface="+mn-lt"/>
          <a:ea typeface="+mn-ea"/>
          <a:cs typeface="+mn-cs"/>
        </a:defRPr>
      </a:lvl5pPr>
      <a:lvl6pPr marL="3871915" algn="l" defTabSz="1548765" rtl="0" eaLnBrk="1" latinLnBrk="0" hangingPunct="1">
        <a:defRPr sz="2988" kern="1200">
          <a:solidFill>
            <a:schemeClr val="tx1"/>
          </a:solidFill>
          <a:latin typeface="+mn-lt"/>
          <a:ea typeface="+mn-ea"/>
          <a:cs typeface="+mn-cs"/>
        </a:defRPr>
      </a:lvl6pPr>
      <a:lvl7pPr marL="4646298" algn="l" defTabSz="1548765" rtl="0" eaLnBrk="1" latinLnBrk="0" hangingPunct="1">
        <a:defRPr sz="2988" kern="1200">
          <a:solidFill>
            <a:schemeClr val="tx1"/>
          </a:solidFill>
          <a:latin typeface="+mn-lt"/>
          <a:ea typeface="+mn-ea"/>
          <a:cs typeface="+mn-cs"/>
        </a:defRPr>
      </a:lvl7pPr>
      <a:lvl8pPr marL="5420682" algn="l" defTabSz="1548765" rtl="0" eaLnBrk="1" latinLnBrk="0" hangingPunct="1">
        <a:defRPr sz="2988" kern="1200">
          <a:solidFill>
            <a:schemeClr val="tx1"/>
          </a:solidFill>
          <a:latin typeface="+mn-lt"/>
          <a:ea typeface="+mn-ea"/>
          <a:cs typeface="+mn-cs"/>
        </a:defRPr>
      </a:lvl8pPr>
      <a:lvl9pPr marL="6195065" algn="l" defTabSz="1548765" rtl="0" eaLnBrk="1" latinLnBrk="0" hangingPunct="1">
        <a:defRPr sz="2988"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sp>
        <p:nvSpPr>
          <p:cNvPr id="4" name="Date Placeholder 1"/>
          <p:cNvSpPr>
            <a:spLocks noGrp="1" noSelect="1"/>
          </p:cNvSpPr>
          <p:nvPr>
            <p:ph type="dt" sz="half" idx="2"/>
          </p:nvPr>
        </p:nvSpPr>
        <p:spPr bwMode="gray">
          <a:xfrm>
            <a:off x="13967642" y="9232328"/>
            <a:ext cx="1793191" cy="358517"/>
          </a:xfrm>
          <a:prstGeom prst="rect">
            <a:avLst/>
          </a:prstGeom>
        </p:spPr>
        <p:txBody>
          <a:bodyPr vert="horz" lIns="0" tIns="0" rIns="0" bIns="0" rtlCol="0" anchor="t">
            <a:noAutofit/>
          </a:bodyPr>
          <a:lstStyle>
            <a:lvl1pPr algn="r">
              <a:defRPr sz="1423">
                <a:solidFill>
                  <a:schemeClr val="tx1"/>
                </a:solidFill>
                <a:latin typeface="+mn-lt"/>
              </a:defRPr>
            </a:lvl1pPr>
          </a:lstStyle>
          <a:p>
            <a:fld id="{2923B9C5-BE15-4844-92EA-6B5A4B794705}" type="datetime4">
              <a:rPr lang="en-GB" noProof="1" smtClean="0"/>
              <a:t>18 June 2024</a:t>
            </a:fld>
            <a:endParaRPr lang="en-GB" noProof="1"/>
          </a:p>
        </p:txBody>
      </p:sp>
      <p:sp>
        <p:nvSpPr>
          <p:cNvPr id="5" name="Footer Placeholder 2"/>
          <p:cNvSpPr>
            <a:spLocks noGrp="1" noSelect="1"/>
          </p:cNvSpPr>
          <p:nvPr>
            <p:ph type="ftr" sz="quarter" idx="3"/>
          </p:nvPr>
        </p:nvSpPr>
        <p:spPr bwMode="gray">
          <a:xfrm>
            <a:off x="1516260" y="9232328"/>
            <a:ext cx="4354125" cy="358517"/>
          </a:xfrm>
          <a:prstGeom prst="rect">
            <a:avLst/>
          </a:prstGeom>
        </p:spPr>
        <p:txBody>
          <a:bodyPr vert="horz" lIns="0" tIns="0" rIns="0" bIns="0" rtlCol="0" anchor="t">
            <a:noAutofit/>
          </a:bodyPr>
          <a:lstStyle>
            <a:lvl1pPr algn="l">
              <a:defRPr sz="1423">
                <a:solidFill>
                  <a:schemeClr val="tx1"/>
                </a:solidFill>
                <a:latin typeface="+mn-lt"/>
              </a:defRPr>
            </a:lvl1pPr>
          </a:lstStyle>
          <a:p>
            <a:r>
              <a:rPr lang="en-GB" noProof="1"/>
              <a:t>[Voettekst]</a:t>
            </a:r>
          </a:p>
        </p:txBody>
      </p:sp>
      <p:sp>
        <p:nvSpPr>
          <p:cNvPr id="6" name="Slide Number Placeholder 3"/>
          <p:cNvSpPr>
            <a:spLocks noGrp="1" noSelect="1"/>
          </p:cNvSpPr>
          <p:nvPr>
            <p:ph type="sldNum" sz="quarter" idx="4"/>
          </p:nvPr>
        </p:nvSpPr>
        <p:spPr bwMode="gray">
          <a:xfrm>
            <a:off x="15817766" y="9232328"/>
            <a:ext cx="554351" cy="358517"/>
          </a:xfrm>
          <a:prstGeom prst="rect">
            <a:avLst/>
          </a:prstGeom>
        </p:spPr>
        <p:txBody>
          <a:bodyPr vert="horz" lIns="0" tIns="0" rIns="0" bIns="0" rtlCol="0" anchor="t">
            <a:noAutofit/>
          </a:bodyPr>
          <a:lstStyle>
            <a:lvl1pPr algn="l">
              <a:defRPr sz="1423">
                <a:solidFill>
                  <a:schemeClr val="tx1"/>
                </a:solidFill>
                <a:latin typeface="+mn-lt"/>
              </a:defRPr>
            </a:lvl1pPr>
          </a:lstStyle>
          <a:p>
            <a:r>
              <a:rPr lang="en-GB" noProof="1">
                <a:solidFill>
                  <a:schemeClr val="accent1"/>
                </a:solidFill>
              </a:rPr>
              <a:t>|</a:t>
            </a:r>
            <a:r>
              <a:rPr lang="en-GB" noProof="1"/>
              <a:t> </a:t>
            </a:r>
            <a:fld id="{1336C48C-F87C-4E4B-81EF-5027B17D1F61}" type="slidenum">
              <a:rPr lang="en-GB" noProof="1" smtClean="0"/>
              <a:pPr/>
              <a:t>‹#›</a:t>
            </a:fld>
            <a:endParaRPr lang="en-GB" noProof="1"/>
          </a:p>
        </p:txBody>
      </p:sp>
      <p:sp>
        <p:nvSpPr>
          <p:cNvPr id="3" name="Frame text 4 (JU-Free)"/>
          <p:cNvSpPr>
            <a:spLocks noGrp="1"/>
          </p:cNvSpPr>
          <p:nvPr>
            <p:ph type="body" idx="1"/>
          </p:nvPr>
        </p:nvSpPr>
        <p:spPr bwMode="gray">
          <a:xfrm>
            <a:off x="1516868" y="2523744"/>
            <a:ext cx="14855250" cy="6299650"/>
          </a:xfrm>
          <a:prstGeom prst="rect">
            <a:avLst/>
          </a:prstGeom>
        </p:spPr>
        <p:txBody>
          <a:bodyPr vert="horz" lIns="0" tIns="0" rIns="0" bIns="0" rtlCol="0">
            <a:noAutofit/>
          </a:bodyPr>
          <a:lstStyle/>
          <a:p>
            <a:pPr lvl="0"/>
            <a:r>
              <a:rPr lang="en-GB" noProof="1"/>
              <a:t>JU-LEVEL1=Opsomming 1e niveau</a:t>
            </a:r>
          </a:p>
          <a:p>
            <a:pPr lvl="1"/>
            <a:r>
              <a:rPr lang="en-GB" noProof="1"/>
              <a:t>JU-LEVEL2=Opsomming 2e niveau</a:t>
            </a:r>
          </a:p>
          <a:p>
            <a:pPr lvl="2"/>
            <a:r>
              <a:rPr lang="en-GB" noProof="1"/>
              <a:t>JU-LEVEL3=Opsomming nummer 1e niveau</a:t>
            </a:r>
          </a:p>
          <a:p>
            <a:pPr lvl="3"/>
            <a:r>
              <a:rPr lang="en-GB" noProof="1"/>
              <a:t>JU-LEVEL4=Kop</a:t>
            </a:r>
          </a:p>
          <a:p>
            <a:pPr lvl="4"/>
            <a:r>
              <a:rPr lang="en-GB" noProof="1"/>
              <a:t>JU-LEVEL5=Basistekst</a:t>
            </a:r>
          </a:p>
          <a:p>
            <a:pPr lvl="5"/>
            <a:r>
              <a:rPr lang="en-GB" noProof="1"/>
              <a:t>JU-LEVEL6=Zwevend 1e niveau</a:t>
            </a:r>
          </a:p>
          <a:p>
            <a:pPr lvl="6"/>
            <a:r>
              <a:rPr lang="en-GB" noProof="1"/>
              <a:t>JU-LEVEL7=Zwevend 2e niveau</a:t>
            </a:r>
          </a:p>
        </p:txBody>
      </p:sp>
      <p:sp>
        <p:nvSpPr>
          <p:cNvPr id="2" name="Title Placeholder 5"/>
          <p:cNvSpPr>
            <a:spLocks noGrp="1" noSelect="1"/>
          </p:cNvSpPr>
          <p:nvPr>
            <p:ph type="title"/>
          </p:nvPr>
        </p:nvSpPr>
        <p:spPr bwMode="gray">
          <a:xfrm>
            <a:off x="1230563" y="667770"/>
            <a:ext cx="14855250" cy="1024333"/>
          </a:xfrm>
          <a:prstGeom prst="rect">
            <a:avLst/>
          </a:prstGeom>
        </p:spPr>
        <p:txBody>
          <a:bodyPr vert="horz" lIns="0" tIns="0" rIns="0" bIns="0" rtlCol="0" anchor="t">
            <a:noAutofit/>
          </a:bodyPr>
          <a:lstStyle/>
          <a:p>
            <a:r>
              <a:rPr lang="en-GB" noProof="1"/>
              <a:t>[Titel]</a:t>
            </a:r>
          </a:p>
        </p:txBody>
      </p:sp>
      <p:sp>
        <p:nvSpPr>
          <p:cNvPr id="9" name="Frame 6"/>
          <p:cNvSpPr>
            <a:spLocks noSelect="1"/>
          </p:cNvSpPr>
          <p:nvPr userDrawn="1"/>
        </p:nvSpPr>
        <p:spPr bwMode="auto">
          <a:xfrm>
            <a:off x="6670474" y="9246353"/>
            <a:ext cx="1725784" cy="17842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BE31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30090" tIns="65045" rIns="130090" bIns="65045" numCol="1" anchor="t" anchorCtr="0" compatLnSpc="1">
            <a:prstTxWarp prst="textNoShape">
              <a:avLst/>
            </a:prstTxWarp>
          </a:bodyPr>
          <a:lstStyle/>
          <a:p>
            <a:endParaRPr lang="en-GB" sz="3699"/>
          </a:p>
        </p:txBody>
      </p:sp>
      <p:sp>
        <p:nvSpPr>
          <p:cNvPr id="10" name="Frame 7"/>
          <p:cNvSpPr>
            <a:spLocks noSelect="1"/>
          </p:cNvSpPr>
          <p:nvPr userDrawn="1"/>
        </p:nvSpPr>
        <p:spPr bwMode="auto">
          <a:xfrm>
            <a:off x="8495649" y="9047604"/>
            <a:ext cx="390787" cy="501390"/>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30090" tIns="65045" rIns="130090" bIns="65045" numCol="1" anchor="t" anchorCtr="0" compatLnSpc="1">
            <a:prstTxWarp prst="textNoShape">
              <a:avLst/>
            </a:prstTxWarp>
          </a:bodyPr>
          <a:lstStyle/>
          <a:p>
            <a:endParaRPr lang="en-GB" sz="3699"/>
          </a:p>
        </p:txBody>
      </p:sp>
    </p:spTree>
    <p:extLst>
      <p:ext uri="{BB962C8B-B14F-4D97-AF65-F5344CB8AC3E}">
        <p14:creationId xmlns:p14="http://schemas.microsoft.com/office/powerpoint/2010/main" val="3379679136"/>
      </p:ext>
    </p:extLst>
  </p:cSld>
  <p:clrMap bg1="lt1" tx1="dk1" bg2="lt2" tx2="dk2" accent1="accent1" accent2="accent2" accent3="accent3" accent4="accent4" accent5="accent5" accent6="accent6" hlink="hlink" folHlink="folHlink"/>
  <p:sldLayoutIdLst>
    <p:sldLayoutId id="2147483767" r:id="rId1"/>
    <p:sldLayoutId id="2147483768" r:id="rId2"/>
    <p:sldLayoutId id="2147483769" r:id="rId3"/>
    <p:sldLayoutId id="2147483770" r:id="rId4"/>
    <p:sldLayoutId id="2147483771" r:id="rId5"/>
    <p:sldLayoutId id="2147483772" r:id="rId6"/>
    <p:sldLayoutId id="2147483773" r:id="rId7"/>
    <p:sldLayoutId id="2147483774" r:id="rId8"/>
    <p:sldLayoutId id="2147483775" r:id="rId9"/>
    <p:sldLayoutId id="2147483776" r:id="rId10"/>
    <p:sldLayoutId id="2147483777" r:id="rId11"/>
    <p:sldLayoutId id="2147483778" r:id="rId12"/>
    <p:sldLayoutId id="2147483779" r:id="rId13"/>
    <p:sldLayoutId id="2147483780" r:id="rId14"/>
    <p:sldLayoutId id="2147483781" r:id="rId15"/>
    <p:sldLayoutId id="2147483782" r:id="rId16"/>
    <p:sldLayoutId id="2147483783" r:id="rId17"/>
    <p:sldLayoutId id="2147483784" r:id="rId18"/>
    <p:sldLayoutId id="2147483785" r:id="rId19"/>
    <p:sldLayoutId id="2147483786" r:id="rId20"/>
  </p:sldLayoutIdLst>
  <p:hf sldNum="0" hdr="0" ftr="0" dt="0"/>
  <p:txStyles>
    <p:titleStyle>
      <a:lvl1pPr algn="l" defTabSz="1548765" rtl="0" eaLnBrk="1" latinLnBrk="0" hangingPunct="1">
        <a:spcBef>
          <a:spcPct val="0"/>
        </a:spcBef>
        <a:buNone/>
        <a:defRPr sz="2419" b="0" kern="1200" cap="all" baseline="0">
          <a:solidFill>
            <a:schemeClr val="accent1"/>
          </a:solidFill>
          <a:latin typeface="+mj-lt"/>
          <a:ea typeface="+mj-ea"/>
          <a:cs typeface="+mj-cs"/>
        </a:defRPr>
      </a:lvl1pPr>
    </p:titleStyle>
    <p:bodyStyle>
      <a:lvl1pPr marL="460955" indent="-460955" algn="l" defTabSz="1548765" rtl="0" eaLnBrk="1" latinLnBrk="0" hangingPunct="1">
        <a:spcBef>
          <a:spcPts val="1280"/>
        </a:spcBef>
        <a:buFont typeface="Arial" pitchFamily="34" charset="0"/>
        <a:buChar char="•"/>
        <a:defRPr sz="2276" b="0" kern="1200" baseline="0">
          <a:solidFill>
            <a:schemeClr val="tx1"/>
          </a:solidFill>
          <a:latin typeface="+mn-lt"/>
          <a:ea typeface="+mn-ea"/>
          <a:cs typeface="+mn-cs"/>
        </a:defRPr>
      </a:lvl1pPr>
      <a:lvl2pPr marL="921910" indent="-460955" algn="l" defTabSz="1548765" rtl="0" eaLnBrk="1" latinLnBrk="0" hangingPunct="1">
        <a:spcBef>
          <a:spcPts val="854"/>
        </a:spcBef>
        <a:buFont typeface="Arial" pitchFamily="34" charset="0"/>
        <a:buChar char="•"/>
        <a:defRPr sz="2276" kern="1200">
          <a:solidFill>
            <a:schemeClr val="tx1"/>
          </a:solidFill>
          <a:latin typeface="+mn-lt"/>
          <a:ea typeface="+mn-ea"/>
          <a:cs typeface="+mn-cs"/>
        </a:defRPr>
      </a:lvl2pPr>
      <a:lvl3pPr marL="460955" indent="-460955" algn="l" defTabSz="1548765" rtl="0" eaLnBrk="1" latinLnBrk="0" hangingPunct="1">
        <a:spcBef>
          <a:spcPts val="0"/>
        </a:spcBef>
        <a:buFont typeface="+mj-lt"/>
        <a:buAutoNum type="arabicPeriod"/>
        <a:defRPr sz="2276" b="0" kern="1200">
          <a:solidFill>
            <a:schemeClr val="tx1"/>
          </a:solidFill>
          <a:latin typeface="+mn-lt"/>
          <a:ea typeface="+mn-ea"/>
          <a:cs typeface="+mn-cs"/>
        </a:defRPr>
      </a:lvl3pPr>
      <a:lvl4pPr marL="0" indent="0" algn="l" defTabSz="1548765" rtl="0" eaLnBrk="1" latinLnBrk="0" hangingPunct="1">
        <a:spcBef>
          <a:spcPts val="2561"/>
        </a:spcBef>
        <a:buFont typeface="Arial" pitchFamily="34" charset="0"/>
        <a:buNone/>
        <a:defRPr sz="2276" b="0" kern="1200">
          <a:solidFill>
            <a:schemeClr val="accent1"/>
          </a:solidFill>
          <a:latin typeface="+mj-lt"/>
          <a:ea typeface="Open Sans SemiBold" panose="020B0706030804020204" pitchFamily="34" charset="0"/>
          <a:cs typeface="Open Sans SemiBold" panose="020B0706030804020204" pitchFamily="34" charset="0"/>
        </a:defRPr>
      </a:lvl4pPr>
      <a:lvl5pPr marL="0"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5pPr>
      <a:lvl6pPr marL="460955"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6pPr>
      <a:lvl7pPr marL="921910"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7pPr>
      <a:lvl8pPr marL="1152502"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8pPr>
      <a:lvl9pPr marL="0"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9pPr>
    </p:bodyStyle>
    <p:otherStyle>
      <a:defPPr>
        <a:defRPr lang="nl-NL"/>
      </a:defPPr>
      <a:lvl1pPr marL="0" algn="l" defTabSz="1548765" rtl="0" eaLnBrk="1" latinLnBrk="0" hangingPunct="1">
        <a:defRPr sz="2988" kern="1200">
          <a:solidFill>
            <a:schemeClr val="tx1"/>
          </a:solidFill>
          <a:latin typeface="+mn-lt"/>
          <a:ea typeface="+mn-ea"/>
          <a:cs typeface="+mn-cs"/>
        </a:defRPr>
      </a:lvl1pPr>
      <a:lvl2pPr marL="774384" algn="l" defTabSz="1548765" rtl="0" eaLnBrk="1" latinLnBrk="0" hangingPunct="1">
        <a:defRPr sz="2988" kern="1200">
          <a:solidFill>
            <a:schemeClr val="tx1"/>
          </a:solidFill>
          <a:latin typeface="+mn-lt"/>
          <a:ea typeface="+mn-ea"/>
          <a:cs typeface="+mn-cs"/>
        </a:defRPr>
      </a:lvl2pPr>
      <a:lvl3pPr marL="1548765" algn="l" defTabSz="1548765" rtl="0" eaLnBrk="1" latinLnBrk="0" hangingPunct="1">
        <a:defRPr sz="2988" kern="1200">
          <a:solidFill>
            <a:schemeClr val="tx1"/>
          </a:solidFill>
          <a:latin typeface="+mn-lt"/>
          <a:ea typeface="+mn-ea"/>
          <a:cs typeface="+mn-cs"/>
        </a:defRPr>
      </a:lvl3pPr>
      <a:lvl4pPr marL="2323150" algn="l" defTabSz="1548765" rtl="0" eaLnBrk="1" latinLnBrk="0" hangingPunct="1">
        <a:defRPr sz="2988" kern="1200">
          <a:solidFill>
            <a:schemeClr val="tx1"/>
          </a:solidFill>
          <a:latin typeface="+mn-lt"/>
          <a:ea typeface="+mn-ea"/>
          <a:cs typeface="+mn-cs"/>
        </a:defRPr>
      </a:lvl4pPr>
      <a:lvl5pPr marL="3097534" algn="l" defTabSz="1548765" rtl="0" eaLnBrk="1" latinLnBrk="0" hangingPunct="1">
        <a:defRPr sz="2988" kern="1200">
          <a:solidFill>
            <a:schemeClr val="tx1"/>
          </a:solidFill>
          <a:latin typeface="+mn-lt"/>
          <a:ea typeface="+mn-ea"/>
          <a:cs typeface="+mn-cs"/>
        </a:defRPr>
      </a:lvl5pPr>
      <a:lvl6pPr marL="3871915" algn="l" defTabSz="1548765" rtl="0" eaLnBrk="1" latinLnBrk="0" hangingPunct="1">
        <a:defRPr sz="2988" kern="1200">
          <a:solidFill>
            <a:schemeClr val="tx1"/>
          </a:solidFill>
          <a:latin typeface="+mn-lt"/>
          <a:ea typeface="+mn-ea"/>
          <a:cs typeface="+mn-cs"/>
        </a:defRPr>
      </a:lvl6pPr>
      <a:lvl7pPr marL="4646298" algn="l" defTabSz="1548765" rtl="0" eaLnBrk="1" latinLnBrk="0" hangingPunct="1">
        <a:defRPr sz="2988" kern="1200">
          <a:solidFill>
            <a:schemeClr val="tx1"/>
          </a:solidFill>
          <a:latin typeface="+mn-lt"/>
          <a:ea typeface="+mn-ea"/>
          <a:cs typeface="+mn-cs"/>
        </a:defRPr>
      </a:lvl7pPr>
      <a:lvl8pPr marL="5420682" algn="l" defTabSz="1548765" rtl="0" eaLnBrk="1" latinLnBrk="0" hangingPunct="1">
        <a:defRPr sz="2988" kern="1200">
          <a:solidFill>
            <a:schemeClr val="tx1"/>
          </a:solidFill>
          <a:latin typeface="+mn-lt"/>
          <a:ea typeface="+mn-ea"/>
          <a:cs typeface="+mn-cs"/>
        </a:defRPr>
      </a:lvl8pPr>
      <a:lvl9pPr marL="6195065" algn="l" defTabSz="1548765" rtl="0" eaLnBrk="1" latinLnBrk="0" hangingPunct="1">
        <a:defRPr sz="29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customXml" Target="../ink/ink1.xm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3" Type="http://schemas.openxmlformats.org/officeDocument/2006/relationships/customXml" Target="../ink/ink2.xm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customXml" Target="../ink/ink3.xm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customXml" Target="../ink/ink4.xm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1200884" y="720724"/>
            <a:ext cx="14889249" cy="2409339"/>
          </a:xfrm>
        </p:spPr>
        <p:txBody>
          <a:bodyPr/>
          <a:lstStyle/>
          <a:p>
            <a:pPr algn="ctr"/>
            <a:r>
              <a:rPr lang="en-US" sz="4000" b="1" dirty="0"/>
              <a:t>Biology Education Meeting</a:t>
            </a:r>
            <a:br>
              <a:rPr lang="en-US" sz="4000" dirty="0"/>
            </a:br>
            <a:r>
              <a:rPr lang="en-US" sz="4000" dirty="0"/>
              <a:t>18-June-2024</a:t>
            </a:r>
            <a:br>
              <a:rPr lang="en-US" sz="4000" dirty="0"/>
            </a:br>
            <a:endParaRPr lang="en-US" sz="4000" i="1" dirty="0"/>
          </a:p>
        </p:txBody>
      </p:sp>
      <p:sp>
        <p:nvSpPr>
          <p:cNvPr id="3" name="Tijdelijke aanduiding voor dianummer 2"/>
          <p:cNvSpPr>
            <a:spLocks noGrp="1"/>
          </p:cNvSpPr>
          <p:nvPr>
            <p:ph type="sldNum" sz="quarter" idx="10"/>
          </p:nvPr>
        </p:nvSpPr>
        <p:spPr>
          <a:xfrm>
            <a:off x="5398072" y="9172347"/>
            <a:ext cx="1499117" cy="519112"/>
          </a:xfrm>
        </p:spPr>
        <p:txBody>
          <a:bodyPr/>
          <a:lstStyle/>
          <a:p>
            <a:fld id="{F9510068-CF9F-1546-A962-438E155E6626}" type="slidenum">
              <a:rPr lang="nl-NL" altLang="nl-NL" smtClean="0"/>
              <a:pPr/>
              <a:t>1</a:t>
            </a:fld>
            <a:endParaRPr lang="nl-NL" altLang="nl-NL"/>
          </a:p>
        </p:txBody>
      </p:sp>
      <p:sp>
        <p:nvSpPr>
          <p:cNvPr id="5" name="Tijdelijke aanduiding voor inhoud 4"/>
          <p:cNvSpPr>
            <a:spLocks noGrp="1"/>
          </p:cNvSpPr>
          <p:nvPr>
            <p:ph sz="half" idx="2"/>
          </p:nvPr>
        </p:nvSpPr>
        <p:spPr/>
        <p:txBody>
          <a:bodyPr/>
          <a:lstStyle/>
          <a:p>
            <a:r>
              <a:rPr lang="en-GB" sz="3600" dirty="0"/>
              <a:t>General points Board of Education – Ad Ragas</a:t>
            </a:r>
          </a:p>
          <a:p>
            <a:r>
              <a:rPr lang="en-GB" sz="3600" dirty="0"/>
              <a:t>BioScan - </a:t>
            </a:r>
            <a:r>
              <a:rPr lang="en-GB" sz="3600" dirty="0" err="1"/>
              <a:t>EduTeam</a:t>
            </a:r>
            <a:endParaRPr lang="en-GB" sz="3600" dirty="0"/>
          </a:p>
          <a:p>
            <a:endParaRPr lang="en-GB" sz="3200" dirty="0"/>
          </a:p>
          <a:p>
            <a:endParaRPr lang="en-GB" sz="3200" dirty="0"/>
          </a:p>
        </p:txBody>
      </p:sp>
      <p:sp>
        <p:nvSpPr>
          <p:cNvPr id="6" name="Tijdelijke aanduiding voor inhoud 5"/>
          <p:cNvSpPr>
            <a:spLocks noGrp="1"/>
          </p:cNvSpPr>
          <p:nvPr>
            <p:ph sz="half" idx="13"/>
          </p:nvPr>
        </p:nvSpPr>
        <p:spPr/>
        <p:txBody>
          <a:bodyPr/>
          <a:lstStyle/>
          <a:p>
            <a:pPr marL="0" indent="0">
              <a:buNone/>
            </a:pPr>
            <a:r>
              <a:rPr lang="en-US" sz="5400" b="1">
                <a:solidFill>
                  <a:srgbClr val="B72922"/>
                </a:solidFill>
              </a:rPr>
              <a:t>Agenda</a:t>
            </a:r>
            <a:endParaRPr lang="nl-NL" sz="5400" b="1">
              <a:solidFill>
                <a:srgbClr val="B72922"/>
              </a:solidFill>
            </a:endParaRPr>
          </a:p>
        </p:txBody>
      </p:sp>
    </p:spTree>
    <p:extLst>
      <p:ext uri="{BB962C8B-B14F-4D97-AF65-F5344CB8AC3E}">
        <p14:creationId xmlns:p14="http://schemas.microsoft.com/office/powerpoint/2010/main" val="4153452764"/>
      </p:ext>
    </p:extLst>
  </p:cSld>
  <p:clrMapOvr>
    <a:masterClrMapping/>
  </p:clrMapOvr>
  <p:transition spd="med">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jdelijke aanduiding voor inhoud 5"/>
          <p:cNvSpPr>
            <a:spLocks noGrp="1"/>
          </p:cNvSpPr>
          <p:nvPr>
            <p:ph sz="half" idx="4294967295"/>
          </p:nvPr>
        </p:nvSpPr>
        <p:spPr>
          <a:xfrm>
            <a:off x="1199382" y="716172"/>
            <a:ext cx="11145018" cy="864996"/>
          </a:xfrm>
        </p:spPr>
        <p:txBody>
          <a:bodyPr/>
          <a:lstStyle/>
          <a:p>
            <a:pPr marL="0" indent="0">
              <a:buNone/>
            </a:pPr>
            <a:r>
              <a:rPr lang="nl-NL" sz="5400" b="1">
                <a:solidFill>
                  <a:srgbClr val="B72922"/>
                </a:solidFill>
              </a:rPr>
              <a:t>General points – </a:t>
            </a:r>
            <a:r>
              <a:rPr lang="nl-NL" sz="5400" b="1" err="1">
                <a:solidFill>
                  <a:srgbClr val="B72922"/>
                </a:solidFill>
              </a:rPr>
              <a:t>Hello</a:t>
            </a:r>
            <a:r>
              <a:rPr lang="nl-NL" sz="5400" b="1">
                <a:solidFill>
                  <a:srgbClr val="B72922"/>
                </a:solidFill>
              </a:rPr>
              <a:t> &amp; </a:t>
            </a:r>
            <a:r>
              <a:rPr lang="nl-NL" sz="5400" b="1" err="1">
                <a:solidFill>
                  <a:srgbClr val="B72922"/>
                </a:solidFill>
              </a:rPr>
              <a:t>Goodbye</a:t>
            </a:r>
            <a:endParaRPr lang="nl-NL" sz="5400" b="1">
              <a:solidFill>
                <a:srgbClr val="B3011B">
                  <a:alpha val="25000"/>
                </a:srgbClr>
              </a:solidFill>
            </a:endParaRPr>
          </a:p>
        </p:txBody>
      </p:sp>
      <p:sp>
        <p:nvSpPr>
          <p:cNvPr id="3" name="Tijdelijke aanduiding voor dianummer 2"/>
          <p:cNvSpPr>
            <a:spLocks noGrp="1"/>
          </p:cNvSpPr>
          <p:nvPr>
            <p:ph type="sldNum" sz="quarter" idx="10"/>
          </p:nvPr>
        </p:nvSpPr>
        <p:spPr>
          <a:xfrm>
            <a:off x="5398072" y="9038830"/>
            <a:ext cx="1812625" cy="519112"/>
          </a:xfrm>
        </p:spPr>
        <p:txBody>
          <a:bodyPr/>
          <a:lstStyle/>
          <a:p>
            <a:fld id="{F9510068-CF9F-1546-A962-438E155E6626}" type="slidenum">
              <a:rPr lang="nl-NL" altLang="nl-NL" smtClean="0"/>
              <a:pPr/>
              <a:t>2</a:t>
            </a:fld>
            <a:endParaRPr lang="nl-NL" altLang="nl-NL"/>
          </a:p>
        </p:txBody>
      </p:sp>
      <p:sp>
        <p:nvSpPr>
          <p:cNvPr id="10" name="Tekstvak 9">
            <a:extLst>
              <a:ext uri="{FF2B5EF4-FFF2-40B4-BE49-F238E27FC236}">
                <a16:creationId xmlns:a16="http://schemas.microsoft.com/office/drawing/2014/main" id="{4F385409-11D0-4177-A10D-FA7680F847CD}"/>
              </a:ext>
            </a:extLst>
          </p:cNvPr>
          <p:cNvSpPr txBox="1"/>
          <p:nvPr/>
        </p:nvSpPr>
        <p:spPr>
          <a:xfrm>
            <a:off x="15238753" y="6483328"/>
            <a:ext cx="483325" cy="307777"/>
          </a:xfrm>
          <a:prstGeom prst="rect">
            <a:avLst/>
          </a:prstGeom>
          <a:noFill/>
        </p:spPr>
        <p:txBody>
          <a:bodyPr wrap="square" rtlCol="0">
            <a:spAutoFit/>
          </a:bodyPr>
          <a:lstStyle/>
          <a:p>
            <a:r>
              <a:rPr lang="en-US" sz="1400">
                <a:solidFill>
                  <a:schemeClr val="bg1"/>
                </a:solidFill>
              </a:rPr>
              <a:t>104</a:t>
            </a:r>
          </a:p>
        </p:txBody>
      </p:sp>
      <p:sp>
        <p:nvSpPr>
          <p:cNvPr id="11" name="Tekstvak 10">
            <a:extLst>
              <a:ext uri="{FF2B5EF4-FFF2-40B4-BE49-F238E27FC236}">
                <a16:creationId xmlns:a16="http://schemas.microsoft.com/office/drawing/2014/main" id="{09B6BDC8-52D5-4F1B-95A4-116DE992A794}"/>
              </a:ext>
            </a:extLst>
          </p:cNvPr>
          <p:cNvSpPr txBox="1"/>
          <p:nvPr/>
        </p:nvSpPr>
        <p:spPr>
          <a:xfrm>
            <a:off x="13687061" y="6006936"/>
            <a:ext cx="483325" cy="307777"/>
          </a:xfrm>
          <a:prstGeom prst="rect">
            <a:avLst/>
          </a:prstGeom>
          <a:noFill/>
        </p:spPr>
        <p:txBody>
          <a:bodyPr wrap="square" rtlCol="0">
            <a:spAutoFit/>
          </a:bodyPr>
          <a:lstStyle/>
          <a:p>
            <a:r>
              <a:rPr lang="en-US" sz="1400">
                <a:solidFill>
                  <a:schemeClr val="bg1"/>
                </a:solidFill>
              </a:rPr>
              <a:t>145</a:t>
            </a:r>
          </a:p>
        </p:txBody>
      </p:sp>
      <p:sp>
        <p:nvSpPr>
          <p:cNvPr id="18" name="Tekstvak 17">
            <a:extLst>
              <a:ext uri="{FF2B5EF4-FFF2-40B4-BE49-F238E27FC236}">
                <a16:creationId xmlns:a16="http://schemas.microsoft.com/office/drawing/2014/main" id="{38380294-A88A-41C8-A929-AD4D4C34012E}"/>
              </a:ext>
            </a:extLst>
          </p:cNvPr>
          <p:cNvSpPr txBox="1"/>
          <p:nvPr/>
        </p:nvSpPr>
        <p:spPr>
          <a:xfrm>
            <a:off x="8457702" y="5597851"/>
            <a:ext cx="483325" cy="307777"/>
          </a:xfrm>
          <a:prstGeom prst="rect">
            <a:avLst/>
          </a:prstGeom>
          <a:noFill/>
        </p:spPr>
        <p:txBody>
          <a:bodyPr wrap="square" rtlCol="0">
            <a:spAutoFit/>
          </a:bodyPr>
          <a:lstStyle/>
          <a:p>
            <a:r>
              <a:rPr lang="en-US" sz="1400">
                <a:solidFill>
                  <a:schemeClr val="bg1"/>
                </a:solidFill>
              </a:rPr>
              <a:t>109</a:t>
            </a:r>
          </a:p>
        </p:txBody>
      </p:sp>
      <p:sp>
        <p:nvSpPr>
          <p:cNvPr id="19" name="Tekstvak 18">
            <a:extLst>
              <a:ext uri="{FF2B5EF4-FFF2-40B4-BE49-F238E27FC236}">
                <a16:creationId xmlns:a16="http://schemas.microsoft.com/office/drawing/2014/main" id="{DF8941E0-4AD0-4755-9A87-4DDDEDC80C4C}"/>
              </a:ext>
            </a:extLst>
          </p:cNvPr>
          <p:cNvSpPr txBox="1"/>
          <p:nvPr/>
        </p:nvSpPr>
        <p:spPr>
          <a:xfrm>
            <a:off x="9839544" y="6329440"/>
            <a:ext cx="483325" cy="307777"/>
          </a:xfrm>
          <a:prstGeom prst="rect">
            <a:avLst/>
          </a:prstGeom>
          <a:noFill/>
        </p:spPr>
        <p:txBody>
          <a:bodyPr wrap="square" rtlCol="0">
            <a:spAutoFit/>
          </a:bodyPr>
          <a:lstStyle/>
          <a:p>
            <a:r>
              <a:rPr lang="en-US" sz="1400">
                <a:solidFill>
                  <a:schemeClr val="bg1"/>
                </a:solidFill>
              </a:rPr>
              <a:t>65</a:t>
            </a:r>
          </a:p>
        </p:txBody>
      </p:sp>
      <p:sp>
        <p:nvSpPr>
          <p:cNvPr id="20" name="Tekstvak 19">
            <a:extLst>
              <a:ext uri="{FF2B5EF4-FFF2-40B4-BE49-F238E27FC236}">
                <a16:creationId xmlns:a16="http://schemas.microsoft.com/office/drawing/2014/main" id="{66CBE201-E48E-46E8-8C8D-9A8E0D134225}"/>
              </a:ext>
            </a:extLst>
          </p:cNvPr>
          <p:cNvSpPr txBox="1"/>
          <p:nvPr/>
        </p:nvSpPr>
        <p:spPr>
          <a:xfrm>
            <a:off x="12134394" y="6329440"/>
            <a:ext cx="483325" cy="307777"/>
          </a:xfrm>
          <a:prstGeom prst="rect">
            <a:avLst/>
          </a:prstGeom>
          <a:noFill/>
        </p:spPr>
        <p:txBody>
          <a:bodyPr wrap="square" rtlCol="0">
            <a:spAutoFit/>
          </a:bodyPr>
          <a:lstStyle/>
          <a:p>
            <a:r>
              <a:rPr lang="en-US" sz="1400">
                <a:solidFill>
                  <a:schemeClr val="bg1"/>
                </a:solidFill>
              </a:rPr>
              <a:t>116</a:t>
            </a:r>
          </a:p>
        </p:txBody>
      </p:sp>
      <mc:AlternateContent xmlns:mc="http://schemas.openxmlformats.org/markup-compatibility/2006" xmlns:p14="http://schemas.microsoft.com/office/powerpoint/2010/main" xmlns:aink="http://schemas.microsoft.com/office/drawing/2016/ink">
        <mc:Choice Requires="p14 aink">
          <p:contentPart p14:bwMode="auto" r:id="rId3">
            <p14:nvContentPartPr>
              <p14:cNvPr id="7" name="Inkt 6">
                <a:extLst>
                  <a:ext uri="{FF2B5EF4-FFF2-40B4-BE49-F238E27FC236}">
                    <a16:creationId xmlns:a16="http://schemas.microsoft.com/office/drawing/2014/main" id="{C431D756-57F7-412A-B0CE-6D99CB37374E}"/>
                  </a:ext>
                </a:extLst>
              </p14:cNvPr>
              <p14:cNvContentPartPr/>
              <p14:nvPr/>
            </p14:nvContentPartPr>
            <p14:xfrm>
              <a:off x="-979971" y="4415091"/>
              <a:ext cx="360" cy="360"/>
            </p14:xfrm>
          </p:contentPart>
        </mc:Choice>
        <mc:Fallback xmlns="">
          <p:pic>
            <p:nvPicPr>
              <p:cNvPr id="7" name="Inkt 6">
                <a:extLst>
                  <a:ext uri="{FF2B5EF4-FFF2-40B4-BE49-F238E27FC236}">
                    <a16:creationId xmlns:a16="http://schemas.microsoft.com/office/drawing/2014/main" id="{C431D756-57F7-412A-B0CE-6D99CB37374E}"/>
                  </a:ext>
                </a:extLst>
              </p:cNvPr>
              <p:cNvPicPr/>
              <p:nvPr/>
            </p:nvPicPr>
            <p:blipFill>
              <a:blip r:embed="rId4"/>
              <a:stretch>
                <a:fillRect/>
              </a:stretch>
            </p:blipFill>
            <p:spPr>
              <a:xfrm>
                <a:off x="-997971" y="4397091"/>
                <a:ext cx="36000" cy="36000"/>
              </a:xfrm>
              <a:prstGeom prst="rect">
                <a:avLst/>
              </a:prstGeom>
            </p:spPr>
          </p:pic>
        </mc:Fallback>
      </mc:AlternateContent>
      <p:graphicFrame>
        <p:nvGraphicFramePr>
          <p:cNvPr id="4" name="Tabel 4">
            <a:extLst>
              <a:ext uri="{FF2B5EF4-FFF2-40B4-BE49-F238E27FC236}">
                <a16:creationId xmlns:a16="http://schemas.microsoft.com/office/drawing/2014/main" id="{654AFEDE-2432-43C5-8486-C260297821B3}"/>
              </a:ext>
            </a:extLst>
          </p:cNvPr>
          <p:cNvGraphicFramePr>
            <a:graphicFrameLocks noGrp="1"/>
          </p:cNvGraphicFramePr>
          <p:nvPr>
            <p:extLst>
              <p:ext uri="{D42A27DB-BD31-4B8C-83A1-F6EECF244321}">
                <p14:modId xmlns:p14="http://schemas.microsoft.com/office/powerpoint/2010/main" val="290278254"/>
              </p:ext>
            </p:extLst>
          </p:nvPr>
        </p:nvGraphicFramePr>
        <p:xfrm>
          <a:off x="1234591" y="1848928"/>
          <a:ext cx="14874476" cy="4308221"/>
        </p:xfrm>
        <a:graphic>
          <a:graphicData uri="http://schemas.openxmlformats.org/drawingml/2006/table">
            <a:tbl>
              <a:tblPr firstRow="1" bandRow="1">
                <a:tableStyleId>{5DA37D80-6434-44D0-A028-1B22A696006F}</a:tableStyleId>
              </a:tblPr>
              <a:tblGrid>
                <a:gridCol w="7437238">
                  <a:extLst>
                    <a:ext uri="{9D8B030D-6E8A-4147-A177-3AD203B41FA5}">
                      <a16:colId xmlns:a16="http://schemas.microsoft.com/office/drawing/2014/main" val="1008712968"/>
                    </a:ext>
                  </a:extLst>
                </a:gridCol>
                <a:gridCol w="7437238">
                  <a:extLst>
                    <a:ext uri="{9D8B030D-6E8A-4147-A177-3AD203B41FA5}">
                      <a16:colId xmlns:a16="http://schemas.microsoft.com/office/drawing/2014/main" val="3898907329"/>
                    </a:ext>
                  </a:extLst>
                </a:gridCol>
              </a:tblGrid>
              <a:tr h="370840">
                <a:tc>
                  <a:txBody>
                    <a:bodyPr/>
                    <a:lstStyle/>
                    <a:p>
                      <a:r>
                        <a:rPr lang="en-US" dirty="0">
                          <a:solidFill>
                            <a:schemeClr val="bg1"/>
                          </a:solidFill>
                        </a:rPr>
                        <a:t>Hello</a:t>
                      </a:r>
                    </a:p>
                  </a:txBody>
                  <a:tcPr>
                    <a:solidFill>
                      <a:srgbClr val="BF2E1B"/>
                    </a:solidFill>
                  </a:tcPr>
                </a:tc>
                <a:tc>
                  <a:txBody>
                    <a:bodyPr/>
                    <a:lstStyle/>
                    <a:p>
                      <a:r>
                        <a:rPr lang="en-US" dirty="0">
                          <a:solidFill>
                            <a:schemeClr val="bg1"/>
                          </a:solidFill>
                        </a:rPr>
                        <a:t>Goodbye</a:t>
                      </a:r>
                    </a:p>
                  </a:txBody>
                  <a:tcPr>
                    <a:solidFill>
                      <a:srgbClr val="BF2E1B"/>
                    </a:solidFill>
                  </a:tcPr>
                </a:tc>
                <a:extLst>
                  <a:ext uri="{0D108BD9-81ED-4DB2-BD59-A6C34878D82A}">
                    <a16:rowId xmlns:a16="http://schemas.microsoft.com/office/drawing/2014/main" val="2933404472"/>
                  </a:ext>
                </a:extLst>
              </a:tr>
              <a:tr h="370840">
                <a:tc>
                  <a:txBody>
                    <a:bodyPr/>
                    <a:lstStyle/>
                    <a:p>
                      <a:r>
                        <a:rPr lang="en-US" sz="2800" b="1" dirty="0">
                          <a:solidFill>
                            <a:srgbClr val="B3011B"/>
                          </a:solidFill>
                        </a:rPr>
                        <a:t>DCN: </a:t>
                      </a:r>
                    </a:p>
                  </a:txBody>
                  <a:tcPr/>
                </a:tc>
                <a:tc>
                  <a:txBody>
                    <a:bodyPr/>
                    <a:lstStyle/>
                    <a:p>
                      <a:endParaRPr lang="en-US" sz="2800" dirty="0"/>
                    </a:p>
                  </a:txBody>
                  <a:tcPr/>
                </a:tc>
                <a:extLst>
                  <a:ext uri="{0D108BD9-81ED-4DB2-BD59-A6C34878D82A}">
                    <a16:rowId xmlns:a16="http://schemas.microsoft.com/office/drawing/2014/main" val="3713310163"/>
                  </a:ext>
                </a:extLst>
              </a:tr>
              <a:tr h="370840">
                <a:tc>
                  <a:txBody>
                    <a:bodyPr/>
                    <a:lstStyle/>
                    <a:p>
                      <a:r>
                        <a:rPr lang="en-US" sz="2800" b="1" dirty="0">
                          <a:solidFill>
                            <a:srgbClr val="B3011B"/>
                          </a:solidFill>
                        </a:rPr>
                        <a:t>RIBES:</a:t>
                      </a:r>
                    </a:p>
                    <a:p>
                      <a:r>
                        <a:rPr lang="en-US" sz="2800" b="0" dirty="0">
                          <a:solidFill>
                            <a:srgbClr val="B3011B"/>
                          </a:solidFill>
                        </a:rPr>
                        <a:t>Dina in ‘t Zandt – UD </a:t>
                      </a:r>
                    </a:p>
                    <a:p>
                      <a:r>
                        <a:rPr lang="en-US" sz="2800" b="0" dirty="0">
                          <a:solidFill>
                            <a:srgbClr val="B3011B"/>
                          </a:solidFill>
                        </a:rPr>
                        <a:t>Casper van Leeuwen – UD </a:t>
                      </a:r>
                    </a:p>
                    <a:p>
                      <a:r>
                        <a:rPr lang="en-US" sz="2800" b="0" dirty="0" err="1">
                          <a:solidFill>
                            <a:srgbClr val="B3011B"/>
                          </a:solidFill>
                        </a:rPr>
                        <a:t>Wytze</a:t>
                      </a:r>
                      <a:r>
                        <a:rPr lang="en-US" sz="2800" b="0" dirty="0">
                          <a:solidFill>
                            <a:srgbClr val="B3011B"/>
                          </a:solidFill>
                        </a:rPr>
                        <a:t> </a:t>
                      </a:r>
                      <a:r>
                        <a:rPr lang="en-US" sz="2800" b="0" dirty="0" err="1">
                          <a:solidFill>
                            <a:srgbClr val="B3011B"/>
                          </a:solidFill>
                        </a:rPr>
                        <a:t>Lenstra</a:t>
                      </a:r>
                      <a:r>
                        <a:rPr lang="en-US" sz="2800" b="0" dirty="0">
                          <a:solidFill>
                            <a:srgbClr val="B3011B"/>
                          </a:solidFill>
                        </a:rPr>
                        <a:t> – UD</a:t>
                      </a:r>
                    </a:p>
                  </a:txBody>
                  <a:tcPr/>
                </a:tc>
                <a:tc>
                  <a:txBody>
                    <a:bodyPr/>
                    <a:lstStyle/>
                    <a:p>
                      <a:endParaRPr lang="en-US" sz="2800" dirty="0"/>
                    </a:p>
                  </a:txBody>
                  <a:tcPr/>
                </a:tc>
                <a:extLst>
                  <a:ext uri="{0D108BD9-81ED-4DB2-BD59-A6C34878D82A}">
                    <a16:rowId xmlns:a16="http://schemas.microsoft.com/office/drawing/2014/main" val="2738829218"/>
                  </a:ext>
                </a:extLst>
              </a:tr>
              <a:tr h="370840">
                <a:tc>
                  <a:txBody>
                    <a:bodyPr/>
                    <a:lstStyle/>
                    <a:p>
                      <a:r>
                        <a:rPr lang="en-US" sz="2800" b="1" dirty="0">
                          <a:solidFill>
                            <a:srgbClr val="B3011B"/>
                          </a:solidFill>
                        </a:rPr>
                        <a:t>RIMLS: </a:t>
                      </a:r>
                    </a:p>
                    <a:p>
                      <a:pPr marL="0" marR="0" lvl="0" indent="0" algn="l" defTabSz="867533" rtl="0" eaLnBrk="1" fontAlgn="auto" latinLnBrk="0" hangingPunct="1">
                        <a:lnSpc>
                          <a:spcPct val="100000"/>
                        </a:lnSpc>
                        <a:spcBef>
                          <a:spcPts val="0"/>
                        </a:spcBef>
                        <a:spcAft>
                          <a:spcPts val="0"/>
                        </a:spcAft>
                        <a:buClrTx/>
                        <a:buSzTx/>
                        <a:buFontTx/>
                        <a:buNone/>
                        <a:tabLst/>
                        <a:defRPr/>
                      </a:pPr>
                      <a:r>
                        <a:rPr lang="en-US" sz="2800" b="0" dirty="0">
                          <a:solidFill>
                            <a:srgbClr val="B3011B"/>
                          </a:solidFill>
                        </a:rPr>
                        <a:t>Federico Bocci – UD </a:t>
                      </a:r>
                    </a:p>
                    <a:p>
                      <a:endParaRPr lang="en-US" sz="2800" b="1" dirty="0">
                        <a:solidFill>
                          <a:srgbClr val="B3011B"/>
                        </a:solidFill>
                      </a:endParaRPr>
                    </a:p>
                  </a:txBody>
                  <a:tcPr/>
                </a:tc>
                <a:tc>
                  <a:txBody>
                    <a:bodyPr/>
                    <a:lstStyle/>
                    <a:p>
                      <a:endParaRPr lang="en-US" sz="2800" dirty="0"/>
                    </a:p>
                  </a:txBody>
                  <a:tcPr/>
                </a:tc>
                <a:extLst>
                  <a:ext uri="{0D108BD9-81ED-4DB2-BD59-A6C34878D82A}">
                    <a16:rowId xmlns:a16="http://schemas.microsoft.com/office/drawing/2014/main" val="3030841620"/>
                  </a:ext>
                </a:extLst>
              </a:tr>
            </a:tbl>
          </a:graphicData>
        </a:graphic>
      </p:graphicFrame>
    </p:spTree>
    <p:extLst>
      <p:ext uri="{BB962C8B-B14F-4D97-AF65-F5344CB8AC3E}">
        <p14:creationId xmlns:p14="http://schemas.microsoft.com/office/powerpoint/2010/main" val="2582041497"/>
      </p:ext>
    </p:extLst>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jdelijke aanduiding voor inhoud 5"/>
          <p:cNvSpPr>
            <a:spLocks noGrp="1"/>
          </p:cNvSpPr>
          <p:nvPr>
            <p:ph sz="half" idx="4294967295"/>
          </p:nvPr>
        </p:nvSpPr>
        <p:spPr>
          <a:xfrm>
            <a:off x="1199382" y="716172"/>
            <a:ext cx="11145018" cy="864996"/>
          </a:xfrm>
        </p:spPr>
        <p:txBody>
          <a:bodyPr/>
          <a:lstStyle/>
          <a:p>
            <a:pPr marL="0" indent="0">
              <a:buNone/>
            </a:pPr>
            <a:r>
              <a:rPr lang="nl-NL" sz="5400" b="1">
                <a:solidFill>
                  <a:srgbClr val="B72922"/>
                </a:solidFill>
              </a:rPr>
              <a:t>General points </a:t>
            </a:r>
            <a:endParaRPr lang="nl-NL" sz="5400" b="1">
              <a:solidFill>
                <a:srgbClr val="B3011B">
                  <a:alpha val="25000"/>
                </a:srgbClr>
              </a:solidFill>
            </a:endParaRPr>
          </a:p>
        </p:txBody>
      </p:sp>
      <p:sp>
        <p:nvSpPr>
          <p:cNvPr id="3" name="Tijdelijke aanduiding voor dianummer 2"/>
          <p:cNvSpPr>
            <a:spLocks noGrp="1"/>
          </p:cNvSpPr>
          <p:nvPr>
            <p:ph type="sldNum" sz="quarter" idx="10"/>
          </p:nvPr>
        </p:nvSpPr>
        <p:spPr>
          <a:xfrm>
            <a:off x="5398072" y="9038830"/>
            <a:ext cx="1812625" cy="519112"/>
          </a:xfrm>
        </p:spPr>
        <p:txBody>
          <a:bodyPr/>
          <a:lstStyle/>
          <a:p>
            <a:fld id="{F9510068-CF9F-1546-A962-438E155E6626}" type="slidenum">
              <a:rPr lang="nl-NL" altLang="nl-NL" smtClean="0"/>
              <a:pPr/>
              <a:t>3</a:t>
            </a:fld>
            <a:endParaRPr lang="nl-NL" altLang="nl-NL"/>
          </a:p>
        </p:txBody>
      </p:sp>
      <p:sp>
        <p:nvSpPr>
          <p:cNvPr id="10" name="Tekstvak 9">
            <a:extLst>
              <a:ext uri="{FF2B5EF4-FFF2-40B4-BE49-F238E27FC236}">
                <a16:creationId xmlns:a16="http://schemas.microsoft.com/office/drawing/2014/main" id="{4F385409-11D0-4177-A10D-FA7680F847CD}"/>
              </a:ext>
            </a:extLst>
          </p:cNvPr>
          <p:cNvSpPr txBox="1"/>
          <p:nvPr/>
        </p:nvSpPr>
        <p:spPr>
          <a:xfrm>
            <a:off x="15238753" y="6483328"/>
            <a:ext cx="483325" cy="307777"/>
          </a:xfrm>
          <a:prstGeom prst="rect">
            <a:avLst/>
          </a:prstGeom>
          <a:noFill/>
        </p:spPr>
        <p:txBody>
          <a:bodyPr wrap="square" rtlCol="0">
            <a:spAutoFit/>
          </a:bodyPr>
          <a:lstStyle/>
          <a:p>
            <a:r>
              <a:rPr lang="en-US" sz="1400">
                <a:solidFill>
                  <a:schemeClr val="bg1"/>
                </a:solidFill>
              </a:rPr>
              <a:t>104</a:t>
            </a:r>
          </a:p>
        </p:txBody>
      </p:sp>
      <p:sp>
        <p:nvSpPr>
          <p:cNvPr id="11" name="Tekstvak 10">
            <a:extLst>
              <a:ext uri="{FF2B5EF4-FFF2-40B4-BE49-F238E27FC236}">
                <a16:creationId xmlns:a16="http://schemas.microsoft.com/office/drawing/2014/main" id="{09B6BDC8-52D5-4F1B-95A4-116DE992A794}"/>
              </a:ext>
            </a:extLst>
          </p:cNvPr>
          <p:cNvSpPr txBox="1"/>
          <p:nvPr/>
        </p:nvSpPr>
        <p:spPr>
          <a:xfrm>
            <a:off x="13687061" y="6006936"/>
            <a:ext cx="483325" cy="307777"/>
          </a:xfrm>
          <a:prstGeom prst="rect">
            <a:avLst/>
          </a:prstGeom>
          <a:noFill/>
        </p:spPr>
        <p:txBody>
          <a:bodyPr wrap="square" rtlCol="0">
            <a:spAutoFit/>
          </a:bodyPr>
          <a:lstStyle/>
          <a:p>
            <a:r>
              <a:rPr lang="en-US" sz="1400">
                <a:solidFill>
                  <a:schemeClr val="bg1"/>
                </a:solidFill>
              </a:rPr>
              <a:t>145</a:t>
            </a:r>
          </a:p>
        </p:txBody>
      </p:sp>
      <p:sp>
        <p:nvSpPr>
          <p:cNvPr id="18" name="Tekstvak 17">
            <a:extLst>
              <a:ext uri="{FF2B5EF4-FFF2-40B4-BE49-F238E27FC236}">
                <a16:creationId xmlns:a16="http://schemas.microsoft.com/office/drawing/2014/main" id="{38380294-A88A-41C8-A929-AD4D4C34012E}"/>
              </a:ext>
            </a:extLst>
          </p:cNvPr>
          <p:cNvSpPr txBox="1"/>
          <p:nvPr/>
        </p:nvSpPr>
        <p:spPr>
          <a:xfrm>
            <a:off x="8457702" y="5597851"/>
            <a:ext cx="483325" cy="307777"/>
          </a:xfrm>
          <a:prstGeom prst="rect">
            <a:avLst/>
          </a:prstGeom>
          <a:noFill/>
        </p:spPr>
        <p:txBody>
          <a:bodyPr wrap="square" rtlCol="0">
            <a:spAutoFit/>
          </a:bodyPr>
          <a:lstStyle/>
          <a:p>
            <a:r>
              <a:rPr lang="en-US" sz="1400">
                <a:solidFill>
                  <a:schemeClr val="bg1"/>
                </a:solidFill>
              </a:rPr>
              <a:t>109</a:t>
            </a:r>
          </a:p>
        </p:txBody>
      </p:sp>
      <p:sp>
        <p:nvSpPr>
          <p:cNvPr id="19" name="Tekstvak 18">
            <a:extLst>
              <a:ext uri="{FF2B5EF4-FFF2-40B4-BE49-F238E27FC236}">
                <a16:creationId xmlns:a16="http://schemas.microsoft.com/office/drawing/2014/main" id="{DF8941E0-4AD0-4755-9A87-4DDDEDC80C4C}"/>
              </a:ext>
            </a:extLst>
          </p:cNvPr>
          <p:cNvSpPr txBox="1"/>
          <p:nvPr/>
        </p:nvSpPr>
        <p:spPr>
          <a:xfrm>
            <a:off x="9839544" y="6329440"/>
            <a:ext cx="483325" cy="307777"/>
          </a:xfrm>
          <a:prstGeom prst="rect">
            <a:avLst/>
          </a:prstGeom>
          <a:noFill/>
        </p:spPr>
        <p:txBody>
          <a:bodyPr wrap="square" rtlCol="0">
            <a:spAutoFit/>
          </a:bodyPr>
          <a:lstStyle/>
          <a:p>
            <a:r>
              <a:rPr lang="en-US" sz="1400">
                <a:solidFill>
                  <a:schemeClr val="bg1"/>
                </a:solidFill>
              </a:rPr>
              <a:t>65</a:t>
            </a:r>
          </a:p>
        </p:txBody>
      </p:sp>
      <p:sp>
        <p:nvSpPr>
          <p:cNvPr id="20" name="Tekstvak 19">
            <a:extLst>
              <a:ext uri="{FF2B5EF4-FFF2-40B4-BE49-F238E27FC236}">
                <a16:creationId xmlns:a16="http://schemas.microsoft.com/office/drawing/2014/main" id="{66CBE201-E48E-46E8-8C8D-9A8E0D134225}"/>
              </a:ext>
            </a:extLst>
          </p:cNvPr>
          <p:cNvSpPr txBox="1"/>
          <p:nvPr/>
        </p:nvSpPr>
        <p:spPr>
          <a:xfrm>
            <a:off x="12134394" y="6329440"/>
            <a:ext cx="483325" cy="307777"/>
          </a:xfrm>
          <a:prstGeom prst="rect">
            <a:avLst/>
          </a:prstGeom>
          <a:noFill/>
        </p:spPr>
        <p:txBody>
          <a:bodyPr wrap="square" rtlCol="0">
            <a:spAutoFit/>
          </a:bodyPr>
          <a:lstStyle/>
          <a:p>
            <a:r>
              <a:rPr lang="en-US" sz="1400">
                <a:solidFill>
                  <a:schemeClr val="bg1"/>
                </a:solidFill>
              </a:rPr>
              <a:t>116</a:t>
            </a:r>
          </a:p>
        </p:txBody>
      </p:sp>
      <mc:AlternateContent xmlns:mc="http://schemas.openxmlformats.org/markup-compatibility/2006" xmlns:p14="http://schemas.microsoft.com/office/powerpoint/2010/main" xmlns:aink="http://schemas.microsoft.com/office/drawing/2016/ink">
        <mc:Choice Requires="p14 aink">
          <p:contentPart p14:bwMode="auto" r:id="rId3">
            <p14:nvContentPartPr>
              <p14:cNvPr id="7" name="Inkt 6">
                <a:extLst>
                  <a:ext uri="{FF2B5EF4-FFF2-40B4-BE49-F238E27FC236}">
                    <a16:creationId xmlns:a16="http://schemas.microsoft.com/office/drawing/2014/main" id="{C431D756-57F7-412A-B0CE-6D99CB37374E}"/>
                  </a:ext>
                </a:extLst>
              </p14:cNvPr>
              <p14:cNvContentPartPr/>
              <p14:nvPr/>
            </p14:nvContentPartPr>
            <p14:xfrm>
              <a:off x="-979971" y="4415091"/>
              <a:ext cx="360" cy="360"/>
            </p14:xfrm>
          </p:contentPart>
        </mc:Choice>
        <mc:Fallback xmlns="">
          <p:pic>
            <p:nvPicPr>
              <p:cNvPr id="7" name="Inkt 6">
                <a:extLst>
                  <a:ext uri="{FF2B5EF4-FFF2-40B4-BE49-F238E27FC236}">
                    <a16:creationId xmlns:a16="http://schemas.microsoft.com/office/drawing/2014/main" id="{C431D756-57F7-412A-B0CE-6D99CB37374E}"/>
                  </a:ext>
                </a:extLst>
              </p:cNvPr>
              <p:cNvPicPr/>
              <p:nvPr/>
            </p:nvPicPr>
            <p:blipFill>
              <a:blip r:embed="rId4"/>
              <a:stretch>
                <a:fillRect/>
              </a:stretch>
            </p:blipFill>
            <p:spPr>
              <a:xfrm>
                <a:off x="-997971" y="4397091"/>
                <a:ext cx="36000" cy="36000"/>
              </a:xfrm>
              <a:prstGeom prst="rect">
                <a:avLst/>
              </a:prstGeom>
            </p:spPr>
          </p:pic>
        </mc:Fallback>
      </mc:AlternateContent>
      <p:sp>
        <p:nvSpPr>
          <p:cNvPr id="2" name="Tijdelijke aanduiding voor inhoud 1">
            <a:extLst>
              <a:ext uri="{FF2B5EF4-FFF2-40B4-BE49-F238E27FC236}">
                <a16:creationId xmlns:a16="http://schemas.microsoft.com/office/drawing/2014/main" id="{9B10F013-4390-4C97-9735-82714F8B5B87}"/>
              </a:ext>
            </a:extLst>
          </p:cNvPr>
          <p:cNvSpPr>
            <a:spLocks noGrp="1"/>
          </p:cNvSpPr>
          <p:nvPr>
            <p:ph idx="1"/>
          </p:nvPr>
        </p:nvSpPr>
        <p:spPr>
          <a:xfrm>
            <a:off x="1199382" y="2350031"/>
            <a:ext cx="14889083" cy="5919935"/>
          </a:xfrm>
        </p:spPr>
        <p:txBody>
          <a:bodyPr>
            <a:normAutofit/>
          </a:bodyPr>
          <a:lstStyle/>
          <a:p>
            <a:pPr marL="514350" indent="-514350">
              <a:buFont typeface="+mj-lt"/>
              <a:buAutoNum type="arabicPeriod"/>
            </a:pPr>
            <a:r>
              <a:rPr lang="en-US" dirty="0"/>
              <a:t>Excellent students</a:t>
            </a:r>
          </a:p>
          <a:p>
            <a:pPr marL="452660" lvl="1" indent="0">
              <a:buNone/>
            </a:pPr>
            <a:r>
              <a:rPr lang="en-US" dirty="0"/>
              <a:t>Keep track of any excellent student, since a call for them to be nominated will follow during/right after the summer holiday</a:t>
            </a:r>
          </a:p>
          <a:p>
            <a:pPr marL="514350" indent="-514350">
              <a:buFont typeface="+mj-lt"/>
              <a:buAutoNum type="arabicPeriod"/>
            </a:pPr>
            <a:r>
              <a:rPr lang="en-US" dirty="0"/>
              <a:t>Review Article, Research Proposal and internship – resit</a:t>
            </a:r>
          </a:p>
          <a:p>
            <a:pPr marL="967010" lvl="1" indent="-514350">
              <a:buFont typeface="+mj-lt"/>
              <a:buAutoNum type="alphaLcPeriod"/>
            </a:pPr>
            <a:r>
              <a:rPr lang="en-US" b="1" dirty="0"/>
              <a:t>Review Article </a:t>
            </a:r>
            <a:r>
              <a:rPr lang="en-US" dirty="0"/>
              <a:t>and </a:t>
            </a:r>
            <a:r>
              <a:rPr lang="en-US" b="1" dirty="0"/>
              <a:t>Research Proposal </a:t>
            </a:r>
            <a:r>
              <a:rPr lang="en-US" dirty="0"/>
              <a:t>will follow the already existing well-described procedure, contrary to what was said in the previous education meeting =&gt; student emails exam bureau (after approval of supervisor) to request </a:t>
            </a:r>
            <a:r>
              <a:rPr lang="en-US" dirty="0" err="1"/>
              <a:t>resit</a:t>
            </a:r>
            <a:r>
              <a:rPr lang="en-US" dirty="0"/>
              <a:t>; supervision optional</a:t>
            </a:r>
          </a:p>
          <a:p>
            <a:pPr marL="967010" lvl="1" indent="-514350">
              <a:buFont typeface="+mj-lt"/>
              <a:buAutoNum type="alphaLcPeriod"/>
            </a:pPr>
            <a:r>
              <a:rPr lang="en-US" b="1" dirty="0"/>
              <a:t>Internship</a:t>
            </a:r>
            <a:r>
              <a:rPr lang="en-US" dirty="0"/>
              <a:t>: A </a:t>
            </a:r>
            <a:r>
              <a:rPr lang="en-US" dirty="0" err="1"/>
              <a:t>resit</a:t>
            </a:r>
            <a:r>
              <a:rPr lang="en-US" dirty="0"/>
              <a:t> for an internship is an exception which occurs rarely because students have ample of opportunity during their internship to optimize and pass the 3 components (i.e., presentation - 10%, report - 35% and research - 55%). Only when no feedback helps, and there is no improvement, you should fail a student. This student should redo a complete internship. </a:t>
            </a:r>
            <a:r>
              <a:rPr lang="en-US" b="1" dirty="0"/>
              <a:t>Only for the report</a:t>
            </a:r>
            <a:r>
              <a:rPr lang="en-US" dirty="0"/>
              <a:t>, a </a:t>
            </a:r>
            <a:r>
              <a:rPr lang="en-US" dirty="0" err="1"/>
              <a:t>resit</a:t>
            </a:r>
            <a:r>
              <a:rPr lang="en-US" dirty="0"/>
              <a:t> is possible following the same rules as for </a:t>
            </a:r>
            <a:r>
              <a:rPr lang="en-US" dirty="0" err="1"/>
              <a:t>RevArt</a:t>
            </a:r>
            <a:r>
              <a:rPr lang="en-US" dirty="0"/>
              <a:t> and </a:t>
            </a:r>
            <a:r>
              <a:rPr lang="en-US" dirty="0" err="1"/>
              <a:t>ResProp</a:t>
            </a:r>
            <a:r>
              <a:rPr lang="en-US" dirty="0"/>
              <a:t>.</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2683759327"/>
      </p:ext>
    </p:extLst>
  </p:cSld>
  <p:clrMapOvr>
    <a:masterClrMapping/>
  </p:clrMapOvr>
  <p:transition spd="med">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jdelijke aanduiding voor inhoud 5"/>
          <p:cNvSpPr>
            <a:spLocks noGrp="1"/>
          </p:cNvSpPr>
          <p:nvPr>
            <p:ph sz="half" idx="4294967295"/>
          </p:nvPr>
        </p:nvSpPr>
        <p:spPr>
          <a:xfrm>
            <a:off x="1199382" y="716172"/>
            <a:ext cx="11145018" cy="864996"/>
          </a:xfrm>
        </p:spPr>
        <p:txBody>
          <a:bodyPr/>
          <a:lstStyle/>
          <a:p>
            <a:pPr marL="0" indent="0">
              <a:buNone/>
            </a:pPr>
            <a:r>
              <a:rPr lang="nl-NL" sz="5400" b="1">
                <a:solidFill>
                  <a:srgbClr val="B72922"/>
                </a:solidFill>
              </a:rPr>
              <a:t>General points </a:t>
            </a:r>
            <a:endParaRPr lang="nl-NL" sz="5400" b="1">
              <a:solidFill>
                <a:srgbClr val="B3011B">
                  <a:alpha val="25000"/>
                </a:srgbClr>
              </a:solidFill>
            </a:endParaRPr>
          </a:p>
        </p:txBody>
      </p:sp>
      <p:sp>
        <p:nvSpPr>
          <p:cNvPr id="3" name="Tijdelijke aanduiding voor dianummer 2"/>
          <p:cNvSpPr>
            <a:spLocks noGrp="1"/>
          </p:cNvSpPr>
          <p:nvPr>
            <p:ph type="sldNum" sz="quarter" idx="10"/>
          </p:nvPr>
        </p:nvSpPr>
        <p:spPr>
          <a:xfrm>
            <a:off x="5398072" y="9038830"/>
            <a:ext cx="1812625" cy="519112"/>
          </a:xfrm>
        </p:spPr>
        <p:txBody>
          <a:bodyPr/>
          <a:lstStyle/>
          <a:p>
            <a:fld id="{F9510068-CF9F-1546-A962-438E155E6626}" type="slidenum">
              <a:rPr lang="nl-NL" altLang="nl-NL" smtClean="0"/>
              <a:pPr/>
              <a:t>4</a:t>
            </a:fld>
            <a:endParaRPr lang="nl-NL" altLang="nl-NL"/>
          </a:p>
        </p:txBody>
      </p:sp>
      <p:sp>
        <p:nvSpPr>
          <p:cNvPr id="10" name="Tekstvak 9">
            <a:extLst>
              <a:ext uri="{FF2B5EF4-FFF2-40B4-BE49-F238E27FC236}">
                <a16:creationId xmlns:a16="http://schemas.microsoft.com/office/drawing/2014/main" id="{4F385409-11D0-4177-A10D-FA7680F847CD}"/>
              </a:ext>
            </a:extLst>
          </p:cNvPr>
          <p:cNvSpPr txBox="1"/>
          <p:nvPr/>
        </p:nvSpPr>
        <p:spPr>
          <a:xfrm>
            <a:off x="15238753" y="6483328"/>
            <a:ext cx="483325" cy="307777"/>
          </a:xfrm>
          <a:prstGeom prst="rect">
            <a:avLst/>
          </a:prstGeom>
          <a:noFill/>
        </p:spPr>
        <p:txBody>
          <a:bodyPr wrap="square" rtlCol="0">
            <a:spAutoFit/>
          </a:bodyPr>
          <a:lstStyle/>
          <a:p>
            <a:r>
              <a:rPr lang="en-US" sz="1400">
                <a:solidFill>
                  <a:schemeClr val="bg1"/>
                </a:solidFill>
              </a:rPr>
              <a:t>104</a:t>
            </a:r>
          </a:p>
        </p:txBody>
      </p:sp>
      <p:sp>
        <p:nvSpPr>
          <p:cNvPr id="11" name="Tekstvak 10">
            <a:extLst>
              <a:ext uri="{FF2B5EF4-FFF2-40B4-BE49-F238E27FC236}">
                <a16:creationId xmlns:a16="http://schemas.microsoft.com/office/drawing/2014/main" id="{09B6BDC8-52D5-4F1B-95A4-116DE992A794}"/>
              </a:ext>
            </a:extLst>
          </p:cNvPr>
          <p:cNvSpPr txBox="1"/>
          <p:nvPr/>
        </p:nvSpPr>
        <p:spPr>
          <a:xfrm>
            <a:off x="13687061" y="6006936"/>
            <a:ext cx="483325" cy="307777"/>
          </a:xfrm>
          <a:prstGeom prst="rect">
            <a:avLst/>
          </a:prstGeom>
          <a:noFill/>
        </p:spPr>
        <p:txBody>
          <a:bodyPr wrap="square" rtlCol="0">
            <a:spAutoFit/>
          </a:bodyPr>
          <a:lstStyle/>
          <a:p>
            <a:r>
              <a:rPr lang="en-US" sz="1400">
                <a:solidFill>
                  <a:schemeClr val="bg1"/>
                </a:solidFill>
              </a:rPr>
              <a:t>145</a:t>
            </a:r>
          </a:p>
        </p:txBody>
      </p:sp>
      <p:sp>
        <p:nvSpPr>
          <p:cNvPr id="18" name="Tekstvak 17">
            <a:extLst>
              <a:ext uri="{FF2B5EF4-FFF2-40B4-BE49-F238E27FC236}">
                <a16:creationId xmlns:a16="http://schemas.microsoft.com/office/drawing/2014/main" id="{38380294-A88A-41C8-A929-AD4D4C34012E}"/>
              </a:ext>
            </a:extLst>
          </p:cNvPr>
          <p:cNvSpPr txBox="1"/>
          <p:nvPr/>
        </p:nvSpPr>
        <p:spPr>
          <a:xfrm>
            <a:off x="8457702" y="5597851"/>
            <a:ext cx="483325" cy="307777"/>
          </a:xfrm>
          <a:prstGeom prst="rect">
            <a:avLst/>
          </a:prstGeom>
          <a:noFill/>
        </p:spPr>
        <p:txBody>
          <a:bodyPr wrap="square" rtlCol="0">
            <a:spAutoFit/>
          </a:bodyPr>
          <a:lstStyle/>
          <a:p>
            <a:r>
              <a:rPr lang="en-US" sz="1400">
                <a:solidFill>
                  <a:schemeClr val="bg1"/>
                </a:solidFill>
              </a:rPr>
              <a:t>109</a:t>
            </a:r>
          </a:p>
        </p:txBody>
      </p:sp>
      <p:sp>
        <p:nvSpPr>
          <p:cNvPr id="19" name="Tekstvak 18">
            <a:extLst>
              <a:ext uri="{FF2B5EF4-FFF2-40B4-BE49-F238E27FC236}">
                <a16:creationId xmlns:a16="http://schemas.microsoft.com/office/drawing/2014/main" id="{DF8941E0-4AD0-4755-9A87-4DDDEDC80C4C}"/>
              </a:ext>
            </a:extLst>
          </p:cNvPr>
          <p:cNvSpPr txBox="1"/>
          <p:nvPr/>
        </p:nvSpPr>
        <p:spPr>
          <a:xfrm>
            <a:off x="9839544" y="6329440"/>
            <a:ext cx="483325" cy="307777"/>
          </a:xfrm>
          <a:prstGeom prst="rect">
            <a:avLst/>
          </a:prstGeom>
          <a:noFill/>
        </p:spPr>
        <p:txBody>
          <a:bodyPr wrap="square" rtlCol="0">
            <a:spAutoFit/>
          </a:bodyPr>
          <a:lstStyle/>
          <a:p>
            <a:r>
              <a:rPr lang="en-US" sz="1400">
                <a:solidFill>
                  <a:schemeClr val="bg1"/>
                </a:solidFill>
              </a:rPr>
              <a:t>65</a:t>
            </a:r>
          </a:p>
        </p:txBody>
      </p:sp>
      <p:sp>
        <p:nvSpPr>
          <p:cNvPr id="20" name="Tekstvak 19">
            <a:extLst>
              <a:ext uri="{FF2B5EF4-FFF2-40B4-BE49-F238E27FC236}">
                <a16:creationId xmlns:a16="http://schemas.microsoft.com/office/drawing/2014/main" id="{66CBE201-E48E-46E8-8C8D-9A8E0D134225}"/>
              </a:ext>
            </a:extLst>
          </p:cNvPr>
          <p:cNvSpPr txBox="1"/>
          <p:nvPr/>
        </p:nvSpPr>
        <p:spPr>
          <a:xfrm>
            <a:off x="12134394" y="6329440"/>
            <a:ext cx="483325" cy="307777"/>
          </a:xfrm>
          <a:prstGeom prst="rect">
            <a:avLst/>
          </a:prstGeom>
          <a:noFill/>
        </p:spPr>
        <p:txBody>
          <a:bodyPr wrap="square" rtlCol="0">
            <a:spAutoFit/>
          </a:bodyPr>
          <a:lstStyle/>
          <a:p>
            <a:r>
              <a:rPr lang="en-US" sz="1400">
                <a:solidFill>
                  <a:schemeClr val="bg1"/>
                </a:solidFill>
              </a:rPr>
              <a:t>116</a:t>
            </a:r>
          </a:p>
        </p:txBody>
      </p:sp>
      <mc:AlternateContent xmlns:mc="http://schemas.openxmlformats.org/markup-compatibility/2006" xmlns:p14="http://schemas.microsoft.com/office/powerpoint/2010/main" xmlns:aink="http://schemas.microsoft.com/office/drawing/2016/ink">
        <mc:Choice Requires="p14 aink">
          <p:contentPart p14:bwMode="auto" r:id="rId3">
            <p14:nvContentPartPr>
              <p14:cNvPr id="7" name="Inkt 6">
                <a:extLst>
                  <a:ext uri="{FF2B5EF4-FFF2-40B4-BE49-F238E27FC236}">
                    <a16:creationId xmlns:a16="http://schemas.microsoft.com/office/drawing/2014/main" id="{C431D756-57F7-412A-B0CE-6D99CB37374E}"/>
                  </a:ext>
                </a:extLst>
              </p14:cNvPr>
              <p14:cNvContentPartPr/>
              <p14:nvPr/>
            </p14:nvContentPartPr>
            <p14:xfrm>
              <a:off x="-979971" y="4415091"/>
              <a:ext cx="360" cy="360"/>
            </p14:xfrm>
          </p:contentPart>
        </mc:Choice>
        <mc:Fallback xmlns="">
          <p:pic>
            <p:nvPicPr>
              <p:cNvPr id="7" name="Inkt 6">
                <a:extLst>
                  <a:ext uri="{FF2B5EF4-FFF2-40B4-BE49-F238E27FC236}">
                    <a16:creationId xmlns:a16="http://schemas.microsoft.com/office/drawing/2014/main" id="{C431D756-57F7-412A-B0CE-6D99CB37374E}"/>
                  </a:ext>
                </a:extLst>
              </p:cNvPr>
              <p:cNvPicPr/>
              <p:nvPr/>
            </p:nvPicPr>
            <p:blipFill>
              <a:blip r:embed="rId4"/>
              <a:stretch>
                <a:fillRect/>
              </a:stretch>
            </p:blipFill>
            <p:spPr>
              <a:xfrm>
                <a:off x="-997971" y="4397091"/>
                <a:ext cx="36000" cy="36000"/>
              </a:xfrm>
              <a:prstGeom prst="rect">
                <a:avLst/>
              </a:prstGeom>
            </p:spPr>
          </p:pic>
        </mc:Fallback>
      </mc:AlternateContent>
      <p:sp>
        <p:nvSpPr>
          <p:cNvPr id="2" name="Tijdelijke aanduiding voor inhoud 1">
            <a:extLst>
              <a:ext uri="{FF2B5EF4-FFF2-40B4-BE49-F238E27FC236}">
                <a16:creationId xmlns:a16="http://schemas.microsoft.com/office/drawing/2014/main" id="{9B10F013-4390-4C97-9735-82714F8B5B87}"/>
              </a:ext>
            </a:extLst>
          </p:cNvPr>
          <p:cNvSpPr>
            <a:spLocks noGrp="1"/>
          </p:cNvSpPr>
          <p:nvPr>
            <p:ph idx="1"/>
          </p:nvPr>
        </p:nvSpPr>
        <p:spPr>
          <a:xfrm>
            <a:off x="1199382" y="2350031"/>
            <a:ext cx="14889083" cy="5919935"/>
          </a:xfrm>
        </p:spPr>
        <p:txBody>
          <a:bodyPr>
            <a:normAutofit/>
          </a:bodyPr>
          <a:lstStyle/>
          <a:p>
            <a:pPr marL="514350" indent="-514350">
              <a:buFont typeface="+mj-lt"/>
              <a:buAutoNum type="arabicPeriod" startAt="3"/>
            </a:pPr>
            <a:r>
              <a:rPr lang="en-US" b="1" dirty="0"/>
              <a:t>Bio-Olympiad 2028</a:t>
            </a:r>
          </a:p>
          <a:p>
            <a:pPr marL="967010" lvl="1" indent="-514350">
              <a:buFont typeface="+mj-lt"/>
              <a:buAutoNum type="alphaLcPeriod"/>
            </a:pPr>
            <a:r>
              <a:rPr lang="en-US" dirty="0"/>
              <a:t>International Olympiad for secondary school students might be organized in the Netherland in 2028 </a:t>
            </a:r>
          </a:p>
          <a:p>
            <a:pPr marL="967010" lvl="1" indent="-514350">
              <a:buFont typeface="+mj-lt"/>
              <a:buAutoNum type="alphaLcPeriod"/>
            </a:pPr>
            <a:r>
              <a:rPr lang="en-US" dirty="0"/>
              <a:t>Who wants to help, e.g., creating theoretical and/or practical tests? =&gt; Send email to Ad/Janine</a:t>
            </a:r>
          </a:p>
          <a:p>
            <a:pPr marL="514350" indent="-514350">
              <a:buFont typeface="+mj-lt"/>
              <a:buAutoNum type="arabicPeriod" startAt="4"/>
            </a:pPr>
            <a:r>
              <a:rPr lang="en-US" dirty="0"/>
              <a:t>BSc Learning Trajectory </a:t>
            </a:r>
            <a:r>
              <a:rPr lang="en-US" dirty="0">
                <a:sym typeface="Wingdings" panose="05000000000000000000" pitchFamily="2" charset="2"/>
              </a:rPr>
              <a:t> </a:t>
            </a:r>
            <a:r>
              <a:rPr lang="en-US" b="1" dirty="0">
                <a:sym typeface="Wingdings" panose="05000000000000000000" pitchFamily="2" charset="2"/>
              </a:rPr>
              <a:t>BSc Domain</a:t>
            </a:r>
            <a:endParaRPr lang="en-US" b="1" dirty="0"/>
          </a:p>
          <a:p>
            <a:pPr marL="514350" indent="-514350">
              <a:buFont typeface="+mj-lt"/>
              <a:buAutoNum type="arabicPeriod" startAt="4"/>
            </a:pPr>
            <a:r>
              <a:rPr lang="en-US" dirty="0"/>
              <a:t>Quarterly meetings </a:t>
            </a:r>
            <a:r>
              <a:rPr lang="en-US" dirty="0">
                <a:sym typeface="Wingdings" panose="05000000000000000000" pitchFamily="2" charset="2"/>
              </a:rPr>
              <a:t> </a:t>
            </a:r>
            <a:r>
              <a:rPr lang="en-US" b="1" dirty="0">
                <a:sym typeface="Wingdings" panose="05000000000000000000" pitchFamily="2" charset="2"/>
              </a:rPr>
              <a:t>Domain meetings </a:t>
            </a:r>
            <a:r>
              <a:rPr lang="en-US" dirty="0">
                <a:sym typeface="Wingdings" panose="05000000000000000000" pitchFamily="2" charset="2"/>
              </a:rPr>
              <a:t>per 24-25 for the bachelor biology</a:t>
            </a:r>
          </a:p>
          <a:p>
            <a:pPr marL="967010" lvl="1" indent="-514350">
              <a:buFont typeface="+mj-lt"/>
              <a:buAutoNum type="alphaLcPeriod"/>
            </a:pPr>
            <a:r>
              <a:rPr lang="en-US" dirty="0"/>
              <a:t>Start with Neurobiology</a:t>
            </a:r>
          </a:p>
          <a:p>
            <a:endParaRPr lang="en-US" dirty="0"/>
          </a:p>
          <a:p>
            <a:pPr marL="0" indent="0">
              <a:buNone/>
            </a:pPr>
            <a:endParaRPr lang="en-US" dirty="0"/>
          </a:p>
        </p:txBody>
      </p:sp>
    </p:spTree>
    <p:extLst>
      <p:ext uri="{BB962C8B-B14F-4D97-AF65-F5344CB8AC3E}">
        <p14:creationId xmlns:p14="http://schemas.microsoft.com/office/powerpoint/2010/main" val="1068762372"/>
      </p:ext>
    </p:extLst>
  </p:cSld>
  <p:clrMapOvr>
    <a:masterClrMapping/>
  </p:clrMapOvr>
  <p:transition spd="med">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jdelijke aanduiding voor inhoud 5"/>
          <p:cNvSpPr>
            <a:spLocks noGrp="1"/>
          </p:cNvSpPr>
          <p:nvPr>
            <p:ph sz="half" idx="4294967295"/>
          </p:nvPr>
        </p:nvSpPr>
        <p:spPr>
          <a:xfrm>
            <a:off x="1199382" y="716172"/>
            <a:ext cx="11145018" cy="864996"/>
          </a:xfrm>
        </p:spPr>
        <p:txBody>
          <a:bodyPr/>
          <a:lstStyle/>
          <a:p>
            <a:pPr marL="0" indent="0">
              <a:buNone/>
            </a:pPr>
            <a:r>
              <a:rPr lang="nl-NL" sz="5400" b="1">
                <a:solidFill>
                  <a:srgbClr val="B72922"/>
                </a:solidFill>
              </a:rPr>
              <a:t>General points </a:t>
            </a:r>
            <a:endParaRPr lang="nl-NL" sz="5400" b="1">
              <a:solidFill>
                <a:srgbClr val="B3011B">
                  <a:alpha val="25000"/>
                </a:srgbClr>
              </a:solidFill>
            </a:endParaRPr>
          </a:p>
        </p:txBody>
      </p:sp>
      <p:sp>
        <p:nvSpPr>
          <p:cNvPr id="3" name="Tijdelijke aanduiding voor dianummer 2"/>
          <p:cNvSpPr>
            <a:spLocks noGrp="1"/>
          </p:cNvSpPr>
          <p:nvPr>
            <p:ph type="sldNum" sz="quarter" idx="10"/>
          </p:nvPr>
        </p:nvSpPr>
        <p:spPr>
          <a:xfrm>
            <a:off x="5398072" y="9038830"/>
            <a:ext cx="1812625" cy="519112"/>
          </a:xfrm>
        </p:spPr>
        <p:txBody>
          <a:bodyPr/>
          <a:lstStyle/>
          <a:p>
            <a:fld id="{F9510068-CF9F-1546-A962-438E155E6626}" type="slidenum">
              <a:rPr lang="nl-NL" altLang="nl-NL" smtClean="0"/>
              <a:pPr/>
              <a:t>5</a:t>
            </a:fld>
            <a:endParaRPr lang="nl-NL" altLang="nl-NL"/>
          </a:p>
        </p:txBody>
      </p:sp>
      <p:sp>
        <p:nvSpPr>
          <p:cNvPr id="10" name="Tekstvak 9">
            <a:extLst>
              <a:ext uri="{FF2B5EF4-FFF2-40B4-BE49-F238E27FC236}">
                <a16:creationId xmlns:a16="http://schemas.microsoft.com/office/drawing/2014/main" id="{4F385409-11D0-4177-A10D-FA7680F847CD}"/>
              </a:ext>
            </a:extLst>
          </p:cNvPr>
          <p:cNvSpPr txBox="1"/>
          <p:nvPr/>
        </p:nvSpPr>
        <p:spPr>
          <a:xfrm>
            <a:off x="15238753" y="6483328"/>
            <a:ext cx="483325" cy="307777"/>
          </a:xfrm>
          <a:prstGeom prst="rect">
            <a:avLst/>
          </a:prstGeom>
          <a:noFill/>
        </p:spPr>
        <p:txBody>
          <a:bodyPr wrap="square" rtlCol="0">
            <a:spAutoFit/>
          </a:bodyPr>
          <a:lstStyle/>
          <a:p>
            <a:r>
              <a:rPr lang="en-US" sz="1400">
                <a:solidFill>
                  <a:schemeClr val="bg1"/>
                </a:solidFill>
              </a:rPr>
              <a:t>104</a:t>
            </a:r>
          </a:p>
        </p:txBody>
      </p:sp>
      <p:sp>
        <p:nvSpPr>
          <p:cNvPr id="11" name="Tekstvak 10">
            <a:extLst>
              <a:ext uri="{FF2B5EF4-FFF2-40B4-BE49-F238E27FC236}">
                <a16:creationId xmlns:a16="http://schemas.microsoft.com/office/drawing/2014/main" id="{09B6BDC8-52D5-4F1B-95A4-116DE992A794}"/>
              </a:ext>
            </a:extLst>
          </p:cNvPr>
          <p:cNvSpPr txBox="1"/>
          <p:nvPr/>
        </p:nvSpPr>
        <p:spPr>
          <a:xfrm>
            <a:off x="13687061" y="6006936"/>
            <a:ext cx="483325" cy="307777"/>
          </a:xfrm>
          <a:prstGeom prst="rect">
            <a:avLst/>
          </a:prstGeom>
          <a:noFill/>
        </p:spPr>
        <p:txBody>
          <a:bodyPr wrap="square" rtlCol="0">
            <a:spAutoFit/>
          </a:bodyPr>
          <a:lstStyle/>
          <a:p>
            <a:r>
              <a:rPr lang="en-US" sz="1400">
                <a:solidFill>
                  <a:schemeClr val="bg1"/>
                </a:solidFill>
              </a:rPr>
              <a:t>145</a:t>
            </a:r>
          </a:p>
        </p:txBody>
      </p:sp>
      <p:sp>
        <p:nvSpPr>
          <p:cNvPr id="18" name="Tekstvak 17">
            <a:extLst>
              <a:ext uri="{FF2B5EF4-FFF2-40B4-BE49-F238E27FC236}">
                <a16:creationId xmlns:a16="http://schemas.microsoft.com/office/drawing/2014/main" id="{38380294-A88A-41C8-A929-AD4D4C34012E}"/>
              </a:ext>
            </a:extLst>
          </p:cNvPr>
          <p:cNvSpPr txBox="1"/>
          <p:nvPr/>
        </p:nvSpPr>
        <p:spPr>
          <a:xfrm>
            <a:off x="8457702" y="5597851"/>
            <a:ext cx="483325" cy="307777"/>
          </a:xfrm>
          <a:prstGeom prst="rect">
            <a:avLst/>
          </a:prstGeom>
          <a:noFill/>
        </p:spPr>
        <p:txBody>
          <a:bodyPr wrap="square" rtlCol="0">
            <a:spAutoFit/>
          </a:bodyPr>
          <a:lstStyle/>
          <a:p>
            <a:r>
              <a:rPr lang="en-US" sz="1400">
                <a:solidFill>
                  <a:schemeClr val="bg1"/>
                </a:solidFill>
              </a:rPr>
              <a:t>109</a:t>
            </a:r>
          </a:p>
        </p:txBody>
      </p:sp>
      <p:sp>
        <p:nvSpPr>
          <p:cNvPr id="19" name="Tekstvak 18">
            <a:extLst>
              <a:ext uri="{FF2B5EF4-FFF2-40B4-BE49-F238E27FC236}">
                <a16:creationId xmlns:a16="http://schemas.microsoft.com/office/drawing/2014/main" id="{DF8941E0-4AD0-4755-9A87-4DDDEDC80C4C}"/>
              </a:ext>
            </a:extLst>
          </p:cNvPr>
          <p:cNvSpPr txBox="1"/>
          <p:nvPr/>
        </p:nvSpPr>
        <p:spPr>
          <a:xfrm>
            <a:off x="9839544" y="6329440"/>
            <a:ext cx="483325" cy="307777"/>
          </a:xfrm>
          <a:prstGeom prst="rect">
            <a:avLst/>
          </a:prstGeom>
          <a:noFill/>
        </p:spPr>
        <p:txBody>
          <a:bodyPr wrap="square" rtlCol="0">
            <a:spAutoFit/>
          </a:bodyPr>
          <a:lstStyle/>
          <a:p>
            <a:r>
              <a:rPr lang="en-US" sz="1400">
                <a:solidFill>
                  <a:schemeClr val="bg1"/>
                </a:solidFill>
              </a:rPr>
              <a:t>65</a:t>
            </a:r>
          </a:p>
        </p:txBody>
      </p:sp>
      <p:sp>
        <p:nvSpPr>
          <p:cNvPr id="20" name="Tekstvak 19">
            <a:extLst>
              <a:ext uri="{FF2B5EF4-FFF2-40B4-BE49-F238E27FC236}">
                <a16:creationId xmlns:a16="http://schemas.microsoft.com/office/drawing/2014/main" id="{66CBE201-E48E-46E8-8C8D-9A8E0D134225}"/>
              </a:ext>
            </a:extLst>
          </p:cNvPr>
          <p:cNvSpPr txBox="1"/>
          <p:nvPr/>
        </p:nvSpPr>
        <p:spPr>
          <a:xfrm>
            <a:off x="12134394" y="6329440"/>
            <a:ext cx="483325" cy="307777"/>
          </a:xfrm>
          <a:prstGeom prst="rect">
            <a:avLst/>
          </a:prstGeom>
          <a:noFill/>
        </p:spPr>
        <p:txBody>
          <a:bodyPr wrap="square" rtlCol="0">
            <a:spAutoFit/>
          </a:bodyPr>
          <a:lstStyle/>
          <a:p>
            <a:r>
              <a:rPr lang="en-US" sz="1400">
                <a:solidFill>
                  <a:schemeClr val="bg1"/>
                </a:solidFill>
              </a:rPr>
              <a:t>116</a:t>
            </a:r>
          </a:p>
        </p:txBody>
      </p:sp>
      <mc:AlternateContent xmlns:mc="http://schemas.openxmlformats.org/markup-compatibility/2006" xmlns:p14="http://schemas.microsoft.com/office/powerpoint/2010/main" xmlns:aink="http://schemas.microsoft.com/office/drawing/2016/ink">
        <mc:Choice Requires="p14 aink">
          <p:contentPart p14:bwMode="auto" r:id="rId3">
            <p14:nvContentPartPr>
              <p14:cNvPr id="7" name="Inkt 6">
                <a:extLst>
                  <a:ext uri="{FF2B5EF4-FFF2-40B4-BE49-F238E27FC236}">
                    <a16:creationId xmlns:a16="http://schemas.microsoft.com/office/drawing/2014/main" id="{C431D756-57F7-412A-B0CE-6D99CB37374E}"/>
                  </a:ext>
                </a:extLst>
              </p14:cNvPr>
              <p14:cNvContentPartPr/>
              <p14:nvPr/>
            </p14:nvContentPartPr>
            <p14:xfrm>
              <a:off x="-979971" y="4415091"/>
              <a:ext cx="360" cy="360"/>
            </p14:xfrm>
          </p:contentPart>
        </mc:Choice>
        <mc:Fallback xmlns="">
          <p:pic>
            <p:nvPicPr>
              <p:cNvPr id="7" name="Inkt 6">
                <a:extLst>
                  <a:ext uri="{FF2B5EF4-FFF2-40B4-BE49-F238E27FC236}">
                    <a16:creationId xmlns:a16="http://schemas.microsoft.com/office/drawing/2014/main" id="{C431D756-57F7-412A-B0CE-6D99CB37374E}"/>
                  </a:ext>
                </a:extLst>
              </p:cNvPr>
              <p:cNvPicPr/>
              <p:nvPr/>
            </p:nvPicPr>
            <p:blipFill>
              <a:blip r:embed="rId4"/>
              <a:stretch>
                <a:fillRect/>
              </a:stretch>
            </p:blipFill>
            <p:spPr>
              <a:xfrm>
                <a:off x="-997971" y="4397091"/>
                <a:ext cx="36000" cy="36000"/>
              </a:xfrm>
              <a:prstGeom prst="rect">
                <a:avLst/>
              </a:prstGeom>
            </p:spPr>
          </p:pic>
        </mc:Fallback>
      </mc:AlternateContent>
      <p:sp>
        <p:nvSpPr>
          <p:cNvPr id="2" name="Tijdelijke aanduiding voor inhoud 1">
            <a:extLst>
              <a:ext uri="{FF2B5EF4-FFF2-40B4-BE49-F238E27FC236}">
                <a16:creationId xmlns:a16="http://schemas.microsoft.com/office/drawing/2014/main" id="{9B10F013-4390-4C97-9735-82714F8B5B87}"/>
              </a:ext>
            </a:extLst>
          </p:cNvPr>
          <p:cNvSpPr>
            <a:spLocks noGrp="1"/>
          </p:cNvSpPr>
          <p:nvPr>
            <p:ph idx="1"/>
          </p:nvPr>
        </p:nvSpPr>
        <p:spPr>
          <a:xfrm>
            <a:off x="1199382" y="2350031"/>
            <a:ext cx="14889083" cy="5919935"/>
          </a:xfrm>
        </p:spPr>
        <p:txBody>
          <a:bodyPr>
            <a:normAutofit/>
          </a:bodyPr>
          <a:lstStyle/>
          <a:p>
            <a:pPr marL="514350" indent="-514350">
              <a:buFont typeface="+mj-lt"/>
              <a:buAutoNum type="arabicPeriod" startAt="6"/>
            </a:pPr>
            <a:r>
              <a:rPr lang="en-US" b="1" dirty="0"/>
              <a:t>Curriculum </a:t>
            </a:r>
            <a:r>
              <a:rPr lang="en-US" b="1" dirty="0" err="1"/>
              <a:t>optimisation</a:t>
            </a:r>
            <a:r>
              <a:rPr lang="en-US" b="1" dirty="0"/>
              <a:t> workgroup </a:t>
            </a:r>
            <a:r>
              <a:rPr lang="en-US" dirty="0"/>
              <a:t>(COW) for our BSc: </a:t>
            </a:r>
          </a:p>
          <a:p>
            <a:pPr marL="452660" lvl="1" indent="0">
              <a:buNone/>
            </a:pPr>
            <a:r>
              <a:rPr lang="en-US" dirty="0"/>
              <a:t> Call for interested people to join the COW, let Ad and/or Janine know.  </a:t>
            </a:r>
          </a:p>
          <a:p>
            <a:pPr marL="1734251" lvl="2" indent="-514350">
              <a:buFont typeface="+mj-lt"/>
              <a:buAutoNum type="romanLcPeriod"/>
            </a:pPr>
            <a:r>
              <a:rPr lang="en-US" sz="2400" dirty="0"/>
              <a:t>Computational courses</a:t>
            </a:r>
          </a:p>
          <a:p>
            <a:pPr marL="1734251" lvl="2" indent="-514350">
              <a:buFont typeface="+mj-lt"/>
              <a:buAutoNum type="romanLcPeriod"/>
            </a:pPr>
            <a:r>
              <a:rPr lang="en-US" sz="2400" dirty="0"/>
              <a:t>Optimize TBL</a:t>
            </a:r>
          </a:p>
          <a:p>
            <a:pPr marL="1734251" lvl="2" indent="-514350">
              <a:buFont typeface="+mj-lt"/>
              <a:buAutoNum type="romanLcPeriod"/>
            </a:pPr>
            <a:r>
              <a:rPr lang="en-US" sz="2400" dirty="0"/>
              <a:t>Writing about science</a:t>
            </a:r>
          </a:p>
          <a:p>
            <a:pPr marL="1734251" lvl="2" indent="-514350">
              <a:buFont typeface="+mj-lt"/>
              <a:buAutoNum type="romanLcPeriod"/>
            </a:pPr>
            <a:r>
              <a:rPr lang="en-US" sz="2400" dirty="0"/>
              <a:t>Data management</a:t>
            </a:r>
          </a:p>
          <a:p>
            <a:pPr marL="1734251" lvl="2" indent="-514350">
              <a:buFont typeface="+mj-lt"/>
              <a:buAutoNum type="romanLcPeriod"/>
            </a:pPr>
            <a:r>
              <a:rPr lang="en-US" sz="2400" dirty="0"/>
              <a:t>Re-</a:t>
            </a:r>
            <a:r>
              <a:rPr lang="en-US" sz="2400" dirty="0" err="1"/>
              <a:t>shulffling</a:t>
            </a:r>
            <a:r>
              <a:rPr lang="en-US" sz="2400" dirty="0"/>
              <a:t> courses in the schedule/programme/curriculum</a:t>
            </a:r>
            <a:endParaRPr lang="en-US" dirty="0"/>
          </a:p>
          <a:p>
            <a:pPr marL="514350" indent="-514350">
              <a:buFont typeface="+mj-lt"/>
              <a:buAutoNum type="arabicPeriod" startAt="7"/>
            </a:pPr>
            <a:r>
              <a:rPr lang="en-US" dirty="0"/>
              <a:t>Education afternoon </a:t>
            </a:r>
            <a:r>
              <a:rPr lang="en-US" b="1" dirty="0"/>
              <a:t>7 January 2025</a:t>
            </a:r>
          </a:p>
          <a:p>
            <a:pPr marL="967010" lvl="1" indent="-514350">
              <a:buFont typeface="+mj-lt"/>
              <a:buAutoNum type="alphaLcPeriod"/>
            </a:pPr>
            <a:r>
              <a:rPr lang="en-US" dirty="0"/>
              <a:t>Mark your agenda (preliminary)</a:t>
            </a:r>
          </a:p>
          <a:p>
            <a:pPr marL="967010" lvl="1" indent="-514350">
              <a:buFont typeface="+mj-lt"/>
              <a:buAutoNum type="alphaLcPeriod"/>
            </a:pPr>
            <a:r>
              <a:rPr lang="en-US" dirty="0"/>
              <a:t>Let us know what you want to talk about or discuss, what the theme should be. </a:t>
            </a:r>
          </a:p>
          <a:p>
            <a:pPr marL="0" indent="0">
              <a:buNone/>
            </a:pPr>
            <a:endParaRPr lang="en-US" dirty="0"/>
          </a:p>
        </p:txBody>
      </p:sp>
    </p:spTree>
    <p:extLst>
      <p:ext uri="{BB962C8B-B14F-4D97-AF65-F5344CB8AC3E}">
        <p14:creationId xmlns:p14="http://schemas.microsoft.com/office/powerpoint/2010/main" val="4271995174"/>
      </p:ext>
    </p:extLst>
  </p:cSld>
  <p:clrMapOvr>
    <a:masterClrMapping/>
  </p:clrMapOvr>
  <p:transition spd="med">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(Proposed) schedule next meetings 12.30-13.15 </a:t>
            </a:r>
            <a:r>
              <a:rPr lang="en-US" err="1"/>
              <a:t>hrs</a:t>
            </a:r>
            <a:r>
              <a:rPr lang="en-US"/>
              <a:t> </a:t>
            </a:r>
          </a:p>
        </p:txBody>
      </p:sp>
      <p:sp>
        <p:nvSpPr>
          <p:cNvPr id="3" name="Content Placeholder 2"/>
          <p:cNvSpPr>
            <a:spLocks noGrp="1"/>
          </p:cNvSpPr>
          <p:nvPr>
            <p:ph idx="1"/>
          </p:nvPr>
        </p:nvSpPr>
        <p:spPr>
          <a:xfrm>
            <a:off x="1200732" y="1691511"/>
            <a:ext cx="14889083" cy="7020000"/>
          </a:xfrm>
        </p:spPr>
        <p:txBody>
          <a:bodyPr>
            <a:normAutofit/>
          </a:bodyPr>
          <a:lstStyle/>
          <a:p>
            <a:pPr marL="0" indent="0">
              <a:spcBef>
                <a:spcPts val="1800"/>
              </a:spcBef>
              <a:buNone/>
            </a:pPr>
            <a:r>
              <a:rPr lang="en-US" dirty="0">
                <a:sym typeface="Wingdings" panose="05000000000000000000" pitchFamily="2" charset="2"/>
              </a:rPr>
              <a:t>Janine will send the invites after the summer and use an </a:t>
            </a:r>
            <a:r>
              <a:rPr lang="en-US">
                <a:sym typeface="Wingdings" panose="05000000000000000000" pitchFamily="2" charset="2"/>
              </a:rPr>
              <a:t>updated Osiris list. </a:t>
            </a:r>
            <a:endParaRPr lang="en-US" dirty="0">
              <a:sym typeface="Wingdings" panose="05000000000000000000" pitchFamily="2" charset="2"/>
            </a:endParaRPr>
          </a:p>
          <a:p>
            <a:pPr lvl="1">
              <a:spcBef>
                <a:spcPts val="1800"/>
              </a:spcBef>
            </a:pPr>
            <a:r>
              <a:rPr lang="en-US" dirty="0">
                <a:sym typeface="Wingdings" panose="05000000000000000000" pitchFamily="2" charset="2"/>
              </a:rPr>
              <a:t>Thursday 10-Oct-2024</a:t>
            </a:r>
          </a:p>
          <a:p>
            <a:pPr lvl="1">
              <a:spcBef>
                <a:spcPts val="1800"/>
              </a:spcBef>
            </a:pPr>
            <a:r>
              <a:rPr lang="en-US" dirty="0">
                <a:sym typeface="Wingdings" panose="05000000000000000000" pitchFamily="2" charset="2"/>
              </a:rPr>
              <a:t>Tuesday 10-Dec-2024</a:t>
            </a:r>
          </a:p>
          <a:p>
            <a:pPr lvl="1">
              <a:spcBef>
                <a:spcPts val="1800"/>
              </a:spcBef>
            </a:pPr>
            <a:r>
              <a:rPr lang="en-US" dirty="0">
                <a:sym typeface="Wingdings" panose="05000000000000000000" pitchFamily="2" charset="2"/>
              </a:rPr>
              <a:t>Tuesday 07-Jan-2025: education afternoon </a:t>
            </a:r>
          </a:p>
          <a:p>
            <a:pPr lvl="1">
              <a:spcBef>
                <a:spcPts val="1800"/>
              </a:spcBef>
            </a:pPr>
            <a:r>
              <a:rPr lang="en-US" dirty="0">
                <a:sym typeface="Wingdings" panose="05000000000000000000" pitchFamily="2" charset="2"/>
              </a:rPr>
              <a:t>Wednesday 19-Mar-2025</a:t>
            </a:r>
          </a:p>
          <a:p>
            <a:pPr lvl="1">
              <a:spcBef>
                <a:spcPts val="1800"/>
              </a:spcBef>
            </a:pPr>
            <a:r>
              <a:rPr lang="en-US" dirty="0">
                <a:sym typeface="Wingdings" panose="05000000000000000000" pitchFamily="2" charset="2"/>
              </a:rPr>
              <a:t>Thursday 05-Jun-2025</a:t>
            </a:r>
          </a:p>
          <a:p>
            <a:pPr marL="0" indent="0">
              <a:buNone/>
            </a:pPr>
            <a:r>
              <a:rPr lang="en-US" u="sng" dirty="0"/>
              <a:t>Future ideas for the meeting include, but are not limited to (please send ideas to Janine Gossen):</a:t>
            </a:r>
            <a:r>
              <a:rPr lang="nl-NL" dirty="0"/>
              <a:t> </a:t>
            </a:r>
            <a:endParaRPr lang="en-US" dirty="0"/>
          </a:p>
          <a:p>
            <a:pPr lvl="1">
              <a:buFont typeface="Wingdings" panose="05000000000000000000" pitchFamily="2" charset="2"/>
              <a:buChar char="Ø"/>
            </a:pPr>
            <a:r>
              <a:rPr lang="en-US" dirty="0"/>
              <a:t>TLC</a:t>
            </a:r>
          </a:p>
        </p:txBody>
      </p:sp>
      <p:sp>
        <p:nvSpPr>
          <p:cNvPr id="4" name="Slide Number Placeholder 3"/>
          <p:cNvSpPr>
            <a:spLocks noGrp="1"/>
          </p:cNvSpPr>
          <p:nvPr>
            <p:ph type="sldNum" sz="quarter" idx="10"/>
          </p:nvPr>
        </p:nvSpPr>
        <p:spPr>
          <a:xfrm>
            <a:off x="5398072" y="9172347"/>
            <a:ext cx="1695059" cy="519112"/>
          </a:xfrm>
        </p:spPr>
        <p:txBody>
          <a:bodyPr/>
          <a:lstStyle/>
          <a:p>
            <a:fld id="{F9510068-CF9F-1546-A962-438E155E6626}" type="slidenum">
              <a:rPr lang="nl-NL" altLang="nl-NL" smtClean="0"/>
              <a:pPr/>
              <a:t>6</a:t>
            </a:fld>
            <a:r>
              <a:rPr lang="nl-NL" altLang="nl-NL"/>
              <a:t> </a:t>
            </a:r>
          </a:p>
        </p:txBody>
      </p:sp>
    </p:spTree>
    <p:extLst>
      <p:ext uri="{BB962C8B-B14F-4D97-AF65-F5344CB8AC3E}">
        <p14:creationId xmlns:p14="http://schemas.microsoft.com/office/powerpoint/2010/main" val="2771339855"/>
      </p:ext>
    </p:extLst>
  </p:cSld>
  <p:clrMapOvr>
    <a:masterClrMapping/>
  </p:clrMapOvr>
  <p:transition spd="med">
    <p:fade/>
  </p:transition>
</p:sld>
</file>

<file path=ppt/theme/theme1.xml><?xml version="1.0" encoding="utf-8"?>
<a:theme xmlns:a="http://schemas.openxmlformats.org/drawingml/2006/main" name="1_Basis NL">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sz="2800" dirty="0" smtClean="0">
            <a:latin typeface="+mn-lt"/>
          </a:defRPr>
        </a:defPPr>
      </a:lstStyle>
    </a:txDef>
  </a:objectDefaults>
  <a:extraClrSchemeLst/>
  <a:extLst>
    <a:ext uri="{05A4C25C-085E-4340-85A3-A5531E510DB2}">
      <thm15:themeFamily xmlns:thm15="http://schemas.microsoft.com/office/thememl/2012/main" name="RU_PPT_ENG_Algemeen" id="{C4BC0974-6AE3-3E49-A5B8-0DA2E75FF499}" vid="{0610C197-D2CE-F742-808A-4203E95CFBE9}"/>
    </a:ext>
  </a:extLst>
</a:theme>
</file>

<file path=ppt/theme/theme2.xml><?xml version="1.0" encoding="utf-8"?>
<a:theme xmlns:a="http://schemas.openxmlformats.org/drawingml/2006/main" name="Titel NL">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sz="2800" dirty="0" err="1" smtClean="0">
            <a:latin typeface="+mn-lt"/>
          </a:defRPr>
        </a:defPPr>
      </a:lstStyle>
    </a:txDef>
  </a:objectDefaults>
  <a:extraClrSchemeLst/>
  <a:extLst>
    <a:ext uri="{05A4C25C-085E-4340-85A3-A5531E510DB2}">
      <thm15:themeFamily xmlns:thm15="http://schemas.microsoft.com/office/thememl/2012/main" name="RU_PPT_ENG_Algemeen" id="{C4BC0974-6AE3-3E49-A5B8-0DA2E75FF499}" vid="{517056A0-CF55-7C43-983E-1F57EB9600FB}"/>
    </a:ext>
  </a:extLst>
</a:theme>
</file>

<file path=ppt/theme/theme3.xml><?xml version="1.0" encoding="utf-8"?>
<a:theme xmlns:a="http://schemas.openxmlformats.org/drawingml/2006/main" name="2_Basis NL">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sz="2800" dirty="0" smtClean="0">
            <a:latin typeface="+mn-lt"/>
          </a:defRPr>
        </a:defPPr>
      </a:lstStyle>
    </a:txDef>
  </a:objectDefaults>
  <a:extraClrSchemeLst/>
  <a:extLst>
    <a:ext uri="{05A4C25C-085E-4340-85A3-A5531E510DB2}">
      <thm15:themeFamily xmlns:thm15="http://schemas.microsoft.com/office/thememl/2012/main" name="Algemeen RU ENG" id="{31A70973-6BBE-824E-B115-509002655E70}" vid="{00DA7A24-36FF-9146-A055-ADCA4A325BDB}"/>
    </a:ext>
  </a:extLst>
</a:theme>
</file>

<file path=ppt/theme/theme4.xml><?xml version="1.0" encoding="utf-8"?>
<a:theme xmlns:a="http://schemas.openxmlformats.org/drawingml/2006/main" name="1_Titel NL">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sz="2800" dirty="0" err="1" smtClean="0">
            <a:latin typeface="+mn-lt"/>
          </a:defRPr>
        </a:defPPr>
      </a:lstStyle>
    </a:txDef>
  </a:objectDefaults>
  <a:extraClrSchemeLst/>
  <a:extLst>
    <a:ext uri="{05A4C25C-085E-4340-85A3-A5531E510DB2}">
      <thm15:themeFamily xmlns:thm15="http://schemas.microsoft.com/office/thememl/2012/main" name="Algemeen RU ENG" id="{31A70973-6BBE-824E-B115-509002655E70}" vid="{F7EBA6E5-49D9-6C4B-A630-052FDB15E4FB}"/>
    </a:ext>
  </a:extLst>
</a:theme>
</file>

<file path=ppt/theme/theme5.xml><?xml version="1.0" encoding="utf-8"?>
<a:theme xmlns:a="http://schemas.openxmlformats.org/drawingml/2006/main" name="Huisstijl">
  <a:themeElements>
    <a:clrScheme name="Kleuren Radboud University PP">
      <a:dk1>
        <a:sysClr val="windowText" lastClr="000000"/>
      </a:dk1>
      <a:lt1>
        <a:sysClr val="window" lastClr="FFFFFF"/>
      </a:lt1>
      <a:dk2>
        <a:srgbClr val="000000"/>
      </a:dk2>
      <a:lt2>
        <a:srgbClr val="FFFFFF"/>
      </a:lt2>
      <a:accent1>
        <a:srgbClr val="E3000B"/>
      </a:accent1>
      <a:accent2>
        <a:srgbClr val="BE311A"/>
      </a:accent2>
      <a:accent3>
        <a:srgbClr val="730E04"/>
      </a:accent3>
      <a:accent4>
        <a:srgbClr val="FF424B"/>
      </a:accent4>
      <a:accent5>
        <a:srgbClr val="8F2011"/>
      </a:accent5>
      <a:accent6>
        <a:srgbClr val="4A0004"/>
      </a:accent6>
      <a:hlink>
        <a:srgbClr val="000000"/>
      </a:hlink>
      <a:folHlink>
        <a:srgbClr val="000000"/>
      </a:folHlink>
    </a:clrScheme>
    <a:fontScheme name="Lettertypen Radboud University PP">
      <a:majorFont>
        <a:latin typeface="Open Sans ExtraBold"/>
        <a:ea typeface=""/>
        <a:cs typeface=""/>
      </a:majorFont>
      <a:minorFont>
        <a:latin typeface="Open Sans"/>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12700">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defRPr sz="1800" dirty="0" err="1" smtClean="0"/>
        </a:defPPr>
      </a:lstStyle>
    </a:txDef>
  </a:objectDefaults>
  <a:extraClrSchemeLst/>
  <a:custClrLst>
    <a:custClr name="Poppy">
      <a:srgbClr val="FF424B"/>
    </a:custClr>
    <a:custClr name="Poppy tekst 1">
      <a:srgbClr val="EE1C25"/>
    </a:custClr>
    <a:custClr name="Poppy tekst 2">
      <a:srgbClr val="730E04"/>
    </a:custClr>
    <a:custClr>
      <a:srgbClr val="FFFFFF"/>
    </a:custClr>
    <a:custClr name="Red Impact">
      <a:srgbClr val="E3000B"/>
    </a:custClr>
    <a:custClr name="Red Impact tekst 1">
      <a:srgbClr val="8C201B"/>
    </a:custClr>
    <a:custClr name="Red Impact tekst 2">
      <a:srgbClr val="41000E"/>
    </a:custClr>
    <a:custClr>
      <a:srgbClr val="FFFFFF"/>
    </a:custClr>
    <a:custClr>
      <a:srgbClr val="FFFFFF"/>
    </a:custClr>
    <a:custClr>
      <a:srgbClr val="FFFFFF"/>
    </a:custClr>
    <a:custClr name="Lady bug">
      <a:srgbClr val="BE311A"/>
    </a:custClr>
    <a:custClr name="Lady bug tekst 1">
      <a:srgbClr val="F15A5C"/>
    </a:custClr>
    <a:custClr name="Lady bug tekst 2">
      <a:srgbClr val="8C201B"/>
    </a:custClr>
    <a:custClr>
      <a:srgbClr val="FFFFFF"/>
    </a:custClr>
    <a:custClr name="Berry">
      <a:srgbClr val="8F2011"/>
    </a:custClr>
    <a:custClr name="Berry tekst 1">
      <a:srgbClr val="F15A5C"/>
    </a:custClr>
    <a:custClr name="Berry tekst 2">
      <a:srgbClr val="EE1C25"/>
    </a:custClr>
    <a:custClr>
      <a:srgbClr val="FFFFFF"/>
    </a:custClr>
    <a:custClr>
      <a:srgbClr val="FFFFFF"/>
    </a:custClr>
    <a:custClr>
      <a:srgbClr val="FFFFFF"/>
    </a:custClr>
    <a:custClr name="Maroon">
      <a:srgbClr val="730E04"/>
    </a:custClr>
    <a:custClr name="Maroon tekst 1">
      <a:srgbClr val="F15A5C"/>
    </a:custClr>
    <a:custClr name="Maroon tekst 2">
      <a:srgbClr val="EE1C25"/>
    </a:custClr>
    <a:custClr>
      <a:srgbClr val="FFFFFF"/>
    </a:custClr>
    <a:custClr name="Mahogany">
      <a:srgbClr val="4A0004"/>
    </a:custClr>
    <a:custClr name="Mahogany tekst 1">
      <a:srgbClr val="F15A5C"/>
    </a:custClr>
    <a:custClr name="Mahogany tekst 2">
      <a:srgbClr val="EE1C25"/>
    </a:custClr>
    <a:custClr>
      <a:srgbClr val="FFFFFF"/>
    </a:custClr>
    <a:custClr>
      <a:srgbClr val="FFFFFF"/>
    </a:custClr>
    <a:custClr>
      <a:srgbClr val="FFFFFF"/>
    </a:custClr>
    <a:custClr name="Gray (Charts and table only)">
      <a:srgbClr val="797777"/>
    </a:custClr>
    <a:custClr name="Orange (Charts and table only)">
      <a:srgbClr val="D05208"/>
    </a:custClr>
    <a:custClr name="Blue (Charts and table only)">
      <a:srgbClr val="008ACB"/>
    </a:custClr>
    <a:custClr name="Petrol (Charts and table only)">
      <a:srgbClr val="008F89"/>
    </a:custClr>
    <a:custClr name="Green (Charts and table only)">
      <a:srgbClr val="4AA943"/>
    </a:custClr>
    <a:custClr name="Yellow (Charts and table only)">
      <a:srgbClr val="CCAF00"/>
    </a:custClr>
  </a:custClrLst>
  <a:extLst>
    <a:ext uri="{05A4C25C-085E-4340-85A3-A5531E510DB2}">
      <thm15:themeFamily xmlns:thm15="http://schemas.microsoft.com/office/thememl/2012/main" name="Presentatie Radboud Universiteit.potx" id="{58D2DAC8-6540-4D08-866E-C541188D2CED}" vid="{2CFF0C52-9C64-4CF8-BA6B-99C5A5933419}"/>
    </a:ext>
  </a:extLst>
</a:theme>
</file>

<file path=ppt/theme/theme6.xml><?xml version="1.0" encoding="utf-8"?>
<a:theme xmlns:a="http://schemas.openxmlformats.org/drawingml/2006/main" name="1_Huisstijl">
  <a:themeElements>
    <a:clrScheme name="Kleuren Radboud University PP">
      <a:dk1>
        <a:sysClr val="windowText" lastClr="000000"/>
      </a:dk1>
      <a:lt1>
        <a:sysClr val="window" lastClr="FFFFFF"/>
      </a:lt1>
      <a:dk2>
        <a:srgbClr val="000000"/>
      </a:dk2>
      <a:lt2>
        <a:srgbClr val="FFFFFF"/>
      </a:lt2>
      <a:accent1>
        <a:srgbClr val="E3000B"/>
      </a:accent1>
      <a:accent2>
        <a:srgbClr val="BE311A"/>
      </a:accent2>
      <a:accent3>
        <a:srgbClr val="730E04"/>
      </a:accent3>
      <a:accent4>
        <a:srgbClr val="FF424B"/>
      </a:accent4>
      <a:accent5>
        <a:srgbClr val="8F2011"/>
      </a:accent5>
      <a:accent6>
        <a:srgbClr val="4A0004"/>
      </a:accent6>
      <a:hlink>
        <a:srgbClr val="000000"/>
      </a:hlink>
      <a:folHlink>
        <a:srgbClr val="000000"/>
      </a:folHlink>
    </a:clrScheme>
    <a:fontScheme name="Lettertypen Radboud University PP">
      <a:majorFont>
        <a:latin typeface="Open Sans ExtraBold"/>
        <a:ea typeface=""/>
        <a:cs typeface=""/>
      </a:majorFont>
      <a:minorFont>
        <a:latin typeface="Open Sans"/>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12700">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defRPr sz="1800" dirty="0" err="1" smtClean="0"/>
        </a:defPPr>
      </a:lstStyle>
    </a:txDef>
  </a:objectDefaults>
  <a:extraClrSchemeLst/>
  <a:custClrLst>
    <a:custClr name="Poppy">
      <a:srgbClr val="FF424B"/>
    </a:custClr>
    <a:custClr name="Poppy tekst 1">
      <a:srgbClr val="EE1C25"/>
    </a:custClr>
    <a:custClr name="Poppy tekst 2">
      <a:srgbClr val="730E04"/>
    </a:custClr>
    <a:custClr>
      <a:srgbClr val="FFFFFF"/>
    </a:custClr>
    <a:custClr name="Red Impact">
      <a:srgbClr val="E3000B"/>
    </a:custClr>
    <a:custClr name="Red Impact tekst 1">
      <a:srgbClr val="8C201B"/>
    </a:custClr>
    <a:custClr name="Red Impact tekst 2">
      <a:srgbClr val="41000E"/>
    </a:custClr>
    <a:custClr>
      <a:srgbClr val="FFFFFF"/>
    </a:custClr>
    <a:custClr>
      <a:srgbClr val="FFFFFF"/>
    </a:custClr>
    <a:custClr>
      <a:srgbClr val="FFFFFF"/>
    </a:custClr>
    <a:custClr name="Lady bug">
      <a:srgbClr val="BE311A"/>
    </a:custClr>
    <a:custClr name="Lady bug tekst 1">
      <a:srgbClr val="F15A5C"/>
    </a:custClr>
    <a:custClr name="Lady bug tekst 2">
      <a:srgbClr val="8C201B"/>
    </a:custClr>
    <a:custClr>
      <a:srgbClr val="FFFFFF"/>
    </a:custClr>
    <a:custClr name="Berry">
      <a:srgbClr val="8F2011"/>
    </a:custClr>
    <a:custClr name="Berry tekst 1">
      <a:srgbClr val="F15A5C"/>
    </a:custClr>
    <a:custClr name="Berry tekst 2">
      <a:srgbClr val="EE1C25"/>
    </a:custClr>
    <a:custClr>
      <a:srgbClr val="FFFFFF"/>
    </a:custClr>
    <a:custClr>
      <a:srgbClr val="FFFFFF"/>
    </a:custClr>
    <a:custClr>
      <a:srgbClr val="FFFFFF"/>
    </a:custClr>
    <a:custClr name="Maroon">
      <a:srgbClr val="730E04"/>
    </a:custClr>
    <a:custClr name="Maroon tekst 1">
      <a:srgbClr val="F15A5C"/>
    </a:custClr>
    <a:custClr name="Maroon tekst 2">
      <a:srgbClr val="EE1C25"/>
    </a:custClr>
    <a:custClr>
      <a:srgbClr val="FFFFFF"/>
    </a:custClr>
    <a:custClr name="Mahogany">
      <a:srgbClr val="4A0004"/>
    </a:custClr>
    <a:custClr name="Mahogany tekst 1">
      <a:srgbClr val="F15A5C"/>
    </a:custClr>
    <a:custClr name="Mahogany tekst 2">
      <a:srgbClr val="EE1C25"/>
    </a:custClr>
    <a:custClr>
      <a:srgbClr val="FFFFFF"/>
    </a:custClr>
    <a:custClr>
      <a:srgbClr val="FFFFFF"/>
    </a:custClr>
    <a:custClr>
      <a:srgbClr val="FFFFFF"/>
    </a:custClr>
    <a:custClr name="Gray (Charts and table only)">
      <a:srgbClr val="797777"/>
    </a:custClr>
    <a:custClr name="Orange (Charts and table only)">
      <a:srgbClr val="D05208"/>
    </a:custClr>
    <a:custClr name="Blue (Charts and table only)">
      <a:srgbClr val="008ACB"/>
    </a:custClr>
    <a:custClr name="Petrol (Charts and table only)">
      <a:srgbClr val="008F89"/>
    </a:custClr>
    <a:custClr name="Green (Charts and table only)">
      <a:srgbClr val="4AA943"/>
    </a:custClr>
    <a:custClr name="Yellow (Charts and table only)">
      <a:srgbClr val="CCAF00"/>
    </a:custClr>
  </a:custClrLst>
  <a:extLst>
    <a:ext uri="{05A4C25C-085E-4340-85A3-A5531E510DB2}">
      <thm15:themeFamily xmlns:thm15="http://schemas.microsoft.com/office/thememl/2012/main" name="Presentation Basic Radboud University.potx" id="{615357F8-35AD-4EA9-B96D-E0AADF62B4D3}" vid="{21D4389E-6609-4B11-B171-AF87476F3225}"/>
    </a:ext>
  </a:extLst>
</a:theme>
</file>

<file path=ppt/theme/theme7.xml><?xml version="1.0" encoding="utf-8"?>
<a:theme xmlns:a="http://schemas.openxmlformats.org/drawingml/2006/main" name="2_Huisstijl">
  <a:themeElements>
    <a:clrScheme name="Kleuren Radboud University PP">
      <a:dk1>
        <a:sysClr val="windowText" lastClr="000000"/>
      </a:dk1>
      <a:lt1>
        <a:sysClr val="window" lastClr="FFFFFF"/>
      </a:lt1>
      <a:dk2>
        <a:srgbClr val="000000"/>
      </a:dk2>
      <a:lt2>
        <a:srgbClr val="FFFFFF"/>
      </a:lt2>
      <a:accent1>
        <a:srgbClr val="E3000B"/>
      </a:accent1>
      <a:accent2>
        <a:srgbClr val="BE311A"/>
      </a:accent2>
      <a:accent3>
        <a:srgbClr val="730E04"/>
      </a:accent3>
      <a:accent4>
        <a:srgbClr val="FF424B"/>
      </a:accent4>
      <a:accent5>
        <a:srgbClr val="8F2011"/>
      </a:accent5>
      <a:accent6>
        <a:srgbClr val="4A0004"/>
      </a:accent6>
      <a:hlink>
        <a:srgbClr val="000000"/>
      </a:hlink>
      <a:folHlink>
        <a:srgbClr val="000000"/>
      </a:folHlink>
    </a:clrScheme>
    <a:fontScheme name="Lettertypen Radboud University PP">
      <a:majorFont>
        <a:latin typeface="Open Sans ExtraBold"/>
        <a:ea typeface=""/>
        <a:cs typeface=""/>
      </a:majorFont>
      <a:minorFont>
        <a:latin typeface="Open Sans"/>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12700">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defRPr sz="1800" dirty="0" err="1" smtClean="0"/>
        </a:defPPr>
      </a:lstStyle>
    </a:txDef>
  </a:objectDefaults>
  <a:extraClrSchemeLst/>
  <a:custClrLst>
    <a:custClr name="Poppy">
      <a:srgbClr val="FF424B"/>
    </a:custClr>
    <a:custClr name="Poppy tekst 1">
      <a:srgbClr val="EE1C25"/>
    </a:custClr>
    <a:custClr name="Poppy tekst 2">
      <a:srgbClr val="730E04"/>
    </a:custClr>
    <a:custClr>
      <a:srgbClr val="FFFFFF"/>
    </a:custClr>
    <a:custClr name="Red Impact">
      <a:srgbClr val="E3000B"/>
    </a:custClr>
    <a:custClr name="Red Impact tekst 1">
      <a:srgbClr val="8C201B"/>
    </a:custClr>
    <a:custClr name="Red Impact tekst 2">
      <a:srgbClr val="41000E"/>
    </a:custClr>
    <a:custClr>
      <a:srgbClr val="FFFFFF"/>
    </a:custClr>
    <a:custClr>
      <a:srgbClr val="FFFFFF"/>
    </a:custClr>
    <a:custClr>
      <a:srgbClr val="FFFFFF"/>
    </a:custClr>
    <a:custClr name="Lady bug">
      <a:srgbClr val="BE311A"/>
    </a:custClr>
    <a:custClr name="Lady bug tekst 1">
      <a:srgbClr val="F15A5C"/>
    </a:custClr>
    <a:custClr name="Lady bug tekst 2">
      <a:srgbClr val="8C201B"/>
    </a:custClr>
    <a:custClr>
      <a:srgbClr val="FFFFFF"/>
    </a:custClr>
    <a:custClr name="Berry">
      <a:srgbClr val="8F2011"/>
    </a:custClr>
    <a:custClr name="Berry tekst 1">
      <a:srgbClr val="F15A5C"/>
    </a:custClr>
    <a:custClr name="Berry tekst 2">
      <a:srgbClr val="EE1C25"/>
    </a:custClr>
    <a:custClr>
      <a:srgbClr val="FFFFFF"/>
    </a:custClr>
    <a:custClr>
      <a:srgbClr val="FFFFFF"/>
    </a:custClr>
    <a:custClr>
      <a:srgbClr val="FFFFFF"/>
    </a:custClr>
    <a:custClr name="Maroon">
      <a:srgbClr val="730E04"/>
    </a:custClr>
    <a:custClr name="Maroon tekst 1">
      <a:srgbClr val="F15A5C"/>
    </a:custClr>
    <a:custClr name="Maroon tekst 2">
      <a:srgbClr val="EE1C25"/>
    </a:custClr>
    <a:custClr>
      <a:srgbClr val="FFFFFF"/>
    </a:custClr>
    <a:custClr name="Mahogany">
      <a:srgbClr val="4A0004"/>
    </a:custClr>
    <a:custClr name="Mahogany tekst 1">
      <a:srgbClr val="F15A5C"/>
    </a:custClr>
    <a:custClr name="Mahogany tekst 2">
      <a:srgbClr val="EE1C25"/>
    </a:custClr>
    <a:custClr>
      <a:srgbClr val="FFFFFF"/>
    </a:custClr>
    <a:custClr>
      <a:srgbClr val="FFFFFF"/>
    </a:custClr>
    <a:custClr>
      <a:srgbClr val="FFFFFF"/>
    </a:custClr>
    <a:custClr name="Gray (Charts and table only)">
      <a:srgbClr val="797777"/>
    </a:custClr>
    <a:custClr name="Orange (Charts and table only)">
      <a:srgbClr val="D05208"/>
    </a:custClr>
    <a:custClr name="Blue (Charts and table only)">
      <a:srgbClr val="008ACB"/>
    </a:custClr>
    <a:custClr name="Petrol (Charts and table only)">
      <a:srgbClr val="008F89"/>
    </a:custClr>
    <a:custClr name="Green (Charts and table only)">
      <a:srgbClr val="4AA943"/>
    </a:custClr>
    <a:custClr name="Yellow (Charts and table only)">
      <a:srgbClr val="CCAF00"/>
    </a:custClr>
  </a:custClrLst>
  <a:extLst>
    <a:ext uri="{05A4C25C-085E-4340-85A3-A5531E510DB2}">
      <thm15:themeFamily xmlns:thm15="http://schemas.microsoft.com/office/thememl/2012/main" name="Presentation Radboud University.potx" id="{2214C47D-CDFA-40EA-B17B-F3DF3FE80E08}" vid="{5DBF791C-4672-440D-ADE9-3481520972EB}"/>
    </a:ext>
  </a:extLst>
</a:theme>
</file>

<file path=ppt/theme/theme8.xml><?xml version="1.0" encoding="utf-8"?>
<a:theme xmlns:a="http://schemas.openxmlformats.org/drawingml/2006/main" name="Office-th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9.xml><?xml version="1.0" encoding="utf-8"?>
<a:theme xmlns:a="http://schemas.openxmlformats.org/drawingml/2006/main" name="Office-th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10.xml.rels><?xml version="1.0" encoding="UTF-8" standalone="yes"?>
<Relationships xmlns="http://schemas.openxmlformats.org/package/2006/relationships"><Relationship Id="rId1" Type="http://schemas.openxmlformats.org/officeDocument/2006/relationships/customXmlProps" Target="itemProps10.xml"/></Relationships>
</file>

<file path=customXml/_rels/item11.xml.rels><?xml version="1.0" encoding="UTF-8" standalone="yes"?>
<Relationships xmlns="http://schemas.openxmlformats.org/package/2006/relationships"><Relationship Id="rId1" Type="http://schemas.openxmlformats.org/officeDocument/2006/relationships/customXmlProps" Target="itemProps11.xml"/></Relationships>
</file>

<file path=customXml/_rels/item12.xml.rels><?xml version="1.0" encoding="UTF-8" standalone="yes"?>
<Relationships xmlns="http://schemas.openxmlformats.org/package/2006/relationships"><Relationship Id="rId1" Type="http://schemas.openxmlformats.org/officeDocument/2006/relationships/customXmlProps" Target="itemProps12.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_rels/item8.xml.rels><?xml version="1.0" encoding="UTF-8" standalone="yes"?>
<Relationships xmlns="http://schemas.openxmlformats.org/package/2006/relationships"><Relationship Id="rId1" Type="http://schemas.openxmlformats.org/officeDocument/2006/relationships/customXmlProps" Target="itemProps8.xml"/></Relationships>
</file>

<file path=customXml/_rels/item9.xml.rels><?xml version="1.0" encoding="UTF-8" standalone="yes"?>
<Relationships xmlns="http://schemas.openxmlformats.org/package/2006/relationships"><Relationship Id="rId1" Type="http://schemas.openxmlformats.org/officeDocument/2006/relationships/customXmlProps" Target="itemProps9.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1ACB10747DDD241BE3781E200238713" ma:contentTypeVersion="17" ma:contentTypeDescription="Een nieuw document maken." ma:contentTypeScope="" ma:versionID="63358f99477c4de52c6dcc81031127db">
  <xsd:schema xmlns:xsd="http://www.w3.org/2001/XMLSchema" xmlns:xs="http://www.w3.org/2001/XMLSchema" xmlns:p="http://schemas.microsoft.com/office/2006/metadata/properties" xmlns:ns2="30d54eff-2a2c-4861-bf1d-5b74ace642bb" xmlns:ns3="46812d0a-b054-4c51-957c-422c22014e55" targetNamespace="http://schemas.microsoft.com/office/2006/metadata/properties" ma:root="true" ma:fieldsID="b67ee7d160c26b82beb5c38d26a862e7" ns2:_="" ns3:_="">
    <xsd:import namespace="30d54eff-2a2c-4861-bf1d-5b74ace642bb"/>
    <xsd:import namespace="46812d0a-b054-4c51-957c-422c22014e55"/>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lcf76f155ced4ddcb4097134ff3c332f" minOccurs="0"/>
                <xsd:element ref="ns3:TaxCatchAll" minOccurs="0"/>
                <xsd:element ref="ns2:MediaServiceDateTaken" minOccurs="0"/>
                <xsd:element ref="ns2:MediaServiceLocation" minOccurs="0"/>
                <xsd:element ref="ns2:MediaServiceGenerationTime" minOccurs="0"/>
                <xsd:element ref="ns2:MediaServiceEventHashCode" minOccurs="0"/>
                <xsd:element ref="ns2:MediaServiceOCR" minOccurs="0"/>
                <xsd:element ref="ns3:SharedWithUsers" minOccurs="0"/>
                <xsd:element ref="ns3:SharedWithDetails" minOccurs="0"/>
                <xsd:element ref="ns2:MediaLengthInSecond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0d54eff-2a2c-4861-bf1d-5b74ace642b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lcf76f155ced4ddcb4097134ff3c332f" ma:index="13" nillable="true" ma:taxonomy="true" ma:internalName="lcf76f155ced4ddcb4097134ff3c332f" ma:taxonomyFieldName="MediaServiceImageTags" ma:displayName="Afbeeldingtags" ma:readOnly="false" ma:fieldId="{5cf76f15-5ced-4ddc-b409-7134ff3c332f}" ma:taxonomyMulti="true" ma:sspId="9479e1c4-431f-42ea-b6f3-1b0615c9ce10"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Location" ma:index="16" nillable="true" ma:displayName="Location" ma:indexed="true" ma:internalName="MediaServiceLocatio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LengthInSeconds" ma:index="22" nillable="true" ma:displayName="MediaLengthInSeconds" ma:hidden="true" ma:internalName="MediaLengthInSeconds" ma:readOnly="true">
      <xsd:simpleType>
        <xsd:restriction base="dms:Unknown"/>
      </xsd:simple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6812d0a-b054-4c51-957c-422c22014e55"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0e49441e-2460-4ebc-afdb-909070183b6f}" ma:internalName="TaxCatchAll" ma:showField="CatchAllData" ma:web="46812d0a-b054-4c51-957c-422c22014e55">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Gedeeld met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10.xml><?xml version="1.0" encoding="utf-8"?>
<juid xmlns="http://www.joulesunlimited.com/juid"/>
</file>

<file path=customXml/item11.xml><?xml version="1.0" encoding="utf-8"?>
<juid xmlns="http://www.joulesunlimited.com/juid"/>
</file>

<file path=customXml/item12.xml><?xml version="1.0" encoding="utf-8"?>
<juid xmlns="http://www.joulesunlimited.com/juid"/>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30d54eff-2a2c-4861-bf1d-5b74ace642bb">
      <Terms xmlns="http://schemas.microsoft.com/office/infopath/2007/PartnerControls"/>
    </lcf76f155ced4ddcb4097134ff3c332f>
    <TaxCatchAll xmlns="46812d0a-b054-4c51-957c-422c22014e55" xsi:nil="true"/>
  </documentManagement>
</p:properties>
</file>

<file path=customXml/item4.xml><?xml version="1.0" encoding="utf-8"?>
<juid xmlns="http://www.joulesunlimited.com/juid"/>
</file>

<file path=customXml/item5.xml><?xml version="1.0" encoding="utf-8"?>
<juid xmlns="http://www.joulesunlimited.com/juid"/>
</file>

<file path=customXml/item6.xml><?xml version="1.0" encoding="utf-8"?>
<juid xmlns="http://www.joulesunlimited.com/juid"/>
</file>

<file path=customXml/item7.xml><?xml version="1.0" encoding="utf-8"?>
<juid xmlns="http://www.joulesunlimited.com/juid"/>
</file>

<file path=customXml/item8.xml><?xml version="1.0" encoding="utf-8"?>
<juid xmlns="http://www.joulesunlimited.com/juid"/>
</file>

<file path=customXml/item9.xml><?xml version="1.0" encoding="utf-8"?>
<juid xmlns="http://www.joulesunlimited.com/juid"/>
</file>

<file path=customXml/itemProps1.xml><?xml version="1.0" encoding="utf-8"?>
<ds:datastoreItem xmlns:ds="http://schemas.openxmlformats.org/officeDocument/2006/customXml" ds:itemID="{3F814E70-C2CD-47B0-A317-3F94F4F393E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0d54eff-2a2c-4861-bf1d-5b74ace642bb"/>
    <ds:schemaRef ds:uri="46812d0a-b054-4c51-957c-422c22014e5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10.xml><?xml version="1.0" encoding="utf-8"?>
<ds:datastoreItem xmlns:ds="http://schemas.openxmlformats.org/officeDocument/2006/customXml" ds:itemID="{5EAF3074-4F74-4259-A1C4-303BCE62A4CC}">
  <ds:schemaRefs>
    <ds:schemaRef ds:uri="http://www.joulesunlimited.com/juid"/>
  </ds:schemaRefs>
</ds:datastoreItem>
</file>

<file path=customXml/itemProps11.xml><?xml version="1.0" encoding="utf-8"?>
<ds:datastoreItem xmlns:ds="http://schemas.openxmlformats.org/officeDocument/2006/customXml" ds:itemID="{D96F0852-9EFA-404F-9D4D-5C7590CD17CE}">
  <ds:schemaRefs>
    <ds:schemaRef ds:uri="http://www.joulesunlimited.com/juid"/>
  </ds:schemaRefs>
</ds:datastoreItem>
</file>

<file path=customXml/itemProps12.xml><?xml version="1.0" encoding="utf-8"?>
<ds:datastoreItem xmlns:ds="http://schemas.openxmlformats.org/officeDocument/2006/customXml" ds:itemID="{441C265C-72B4-485E-AA66-6736EEE2776B}">
  <ds:schemaRefs>
    <ds:schemaRef ds:uri="http://www.joulesunlimited.com/juid"/>
  </ds:schemaRefs>
</ds:datastoreItem>
</file>

<file path=customXml/itemProps2.xml><?xml version="1.0" encoding="utf-8"?>
<ds:datastoreItem xmlns:ds="http://schemas.openxmlformats.org/officeDocument/2006/customXml" ds:itemID="{88C1641D-DC50-4DB3-B922-738913CFEFCD}">
  <ds:schemaRefs>
    <ds:schemaRef ds:uri="http://schemas.microsoft.com/sharepoint/v3/contenttype/forms"/>
  </ds:schemaRefs>
</ds:datastoreItem>
</file>

<file path=customXml/itemProps3.xml><?xml version="1.0" encoding="utf-8"?>
<ds:datastoreItem xmlns:ds="http://schemas.openxmlformats.org/officeDocument/2006/customXml" ds:itemID="{57967807-FABB-409A-B6C6-469815AD354B}">
  <ds:schemaRefs>
    <ds:schemaRef ds:uri="http://www.w3.org/XML/1998/namespace"/>
    <ds:schemaRef ds:uri="http://purl.org/dc/elements/1.1/"/>
    <ds:schemaRef ds:uri="http://schemas.microsoft.com/office/2006/metadata/properties"/>
    <ds:schemaRef ds:uri="46812d0a-b054-4c51-957c-422c22014e55"/>
    <ds:schemaRef ds:uri="http://schemas.microsoft.com/office/2006/documentManagement/types"/>
    <ds:schemaRef ds:uri="http://schemas.microsoft.com/office/infopath/2007/PartnerControls"/>
    <ds:schemaRef ds:uri="http://schemas.openxmlformats.org/package/2006/metadata/core-properties"/>
    <ds:schemaRef ds:uri="30d54eff-2a2c-4861-bf1d-5b74ace642bb"/>
    <ds:schemaRef ds:uri="http://purl.org/dc/dcmitype/"/>
    <ds:schemaRef ds:uri="http://purl.org/dc/terms/"/>
  </ds:schemaRefs>
</ds:datastoreItem>
</file>

<file path=customXml/itemProps4.xml><?xml version="1.0" encoding="utf-8"?>
<ds:datastoreItem xmlns:ds="http://schemas.openxmlformats.org/officeDocument/2006/customXml" ds:itemID="{02B10460-7494-489E-93B8-4D49CE66F7B2}">
  <ds:schemaRefs>
    <ds:schemaRef ds:uri="http://www.joulesunlimited.com/juid"/>
  </ds:schemaRefs>
</ds:datastoreItem>
</file>

<file path=customXml/itemProps5.xml><?xml version="1.0" encoding="utf-8"?>
<ds:datastoreItem xmlns:ds="http://schemas.openxmlformats.org/officeDocument/2006/customXml" ds:itemID="{5E8D386F-DA8E-4635-ADD4-4E52F91BAA66}">
  <ds:schemaRefs>
    <ds:schemaRef ds:uri="http://www.joulesunlimited.com/juid"/>
  </ds:schemaRefs>
</ds:datastoreItem>
</file>

<file path=customXml/itemProps6.xml><?xml version="1.0" encoding="utf-8"?>
<ds:datastoreItem xmlns:ds="http://schemas.openxmlformats.org/officeDocument/2006/customXml" ds:itemID="{8DEB0573-D0F1-4EC9-80FA-CD5947CAF49F}">
  <ds:schemaRefs>
    <ds:schemaRef ds:uri="http://www.joulesunlimited.com/juid"/>
  </ds:schemaRefs>
</ds:datastoreItem>
</file>

<file path=customXml/itemProps7.xml><?xml version="1.0" encoding="utf-8"?>
<ds:datastoreItem xmlns:ds="http://schemas.openxmlformats.org/officeDocument/2006/customXml" ds:itemID="{F93153FD-FE3B-45C7-AB74-91497C379FD7}">
  <ds:schemaRefs>
    <ds:schemaRef ds:uri="http://www.joulesunlimited.com/juid"/>
  </ds:schemaRefs>
</ds:datastoreItem>
</file>

<file path=customXml/itemProps8.xml><?xml version="1.0" encoding="utf-8"?>
<ds:datastoreItem xmlns:ds="http://schemas.openxmlformats.org/officeDocument/2006/customXml" ds:itemID="{0189F56B-2530-4377-98C3-90E6F6D852C7}">
  <ds:schemaRefs>
    <ds:schemaRef ds:uri="http://www.joulesunlimited.com/juid"/>
  </ds:schemaRefs>
</ds:datastoreItem>
</file>

<file path=customXml/itemProps9.xml><?xml version="1.0" encoding="utf-8"?>
<ds:datastoreItem xmlns:ds="http://schemas.openxmlformats.org/officeDocument/2006/customXml" ds:itemID="{7206DD4E-7F60-471C-91CE-CBF23AB62211}">
  <ds:schemaRefs>
    <ds:schemaRef ds:uri="http://www.joulesunlimited.com/juid"/>
  </ds:schemaRefs>
</ds:datastoreItem>
</file>

<file path=docProps/app.xml><?xml version="1.0" encoding="utf-8"?>
<Properties xmlns="http://schemas.openxmlformats.org/officeDocument/2006/extended-properties" xmlns:vt="http://schemas.openxmlformats.org/officeDocument/2006/docPropsVTypes">
  <Template>RU_PPT_ENG_Algemeen</Template>
  <TotalTime>224</TotalTime>
  <Words>453</Words>
  <Application>Microsoft Office PowerPoint</Application>
  <PresentationFormat>Custom</PresentationFormat>
  <Paragraphs>83</Paragraphs>
  <Slides>6</Slides>
  <Notes>5</Notes>
  <HiddenSlides>0</HiddenSlides>
  <MMClips>0</MMClips>
  <ScaleCrop>false</ScaleCrop>
  <HeadingPairs>
    <vt:vector size="6" baseType="variant">
      <vt:variant>
        <vt:lpstr>Fonts Used</vt:lpstr>
      </vt:variant>
      <vt:variant>
        <vt:i4>8</vt:i4>
      </vt:variant>
      <vt:variant>
        <vt:lpstr>Theme</vt:lpstr>
      </vt:variant>
      <vt:variant>
        <vt:i4>7</vt:i4>
      </vt:variant>
      <vt:variant>
        <vt:lpstr>Slide Titles</vt:lpstr>
      </vt:variant>
      <vt:variant>
        <vt:i4>6</vt:i4>
      </vt:variant>
    </vt:vector>
  </HeadingPairs>
  <TitlesOfParts>
    <vt:vector size="21" baseType="lpstr">
      <vt:lpstr>Arial</vt:lpstr>
      <vt:lpstr>Calibri</vt:lpstr>
      <vt:lpstr>Helvetica</vt:lpstr>
      <vt:lpstr>Open Sans</vt:lpstr>
      <vt:lpstr>Open Sans ExtraBold</vt:lpstr>
      <vt:lpstr>Open Sans Light</vt:lpstr>
      <vt:lpstr>Open Sans SemiBold</vt:lpstr>
      <vt:lpstr>Wingdings</vt:lpstr>
      <vt:lpstr>1_Basis NL</vt:lpstr>
      <vt:lpstr>Titel NL</vt:lpstr>
      <vt:lpstr>2_Basis NL</vt:lpstr>
      <vt:lpstr>1_Titel NL</vt:lpstr>
      <vt:lpstr>Huisstijl</vt:lpstr>
      <vt:lpstr>1_Huisstijl</vt:lpstr>
      <vt:lpstr>2_Huisstijl</vt:lpstr>
      <vt:lpstr>Biology Education Meeting 18-June-2024 </vt:lpstr>
      <vt:lpstr>PowerPoint Presentation</vt:lpstr>
      <vt:lpstr>PowerPoint Presentation</vt:lpstr>
      <vt:lpstr>PowerPoint Presentation</vt:lpstr>
      <vt:lpstr>PowerPoint Presentation</vt:lpstr>
      <vt:lpstr>(Proposed) schedule next meetings 12.30-13.15 hrs </vt:lpstr>
    </vt:vector>
  </TitlesOfParts>
  <Company>Radboud Universiteit Nijmegen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Kramer, I.J. (Ilja)</dc:creator>
  <cp:lastModifiedBy>Ragas, A.M.J. (Ad)</cp:lastModifiedBy>
  <cp:revision>4</cp:revision>
  <cp:lastPrinted>2017-01-24T09:58:55Z</cp:lastPrinted>
  <dcterms:created xsi:type="dcterms:W3CDTF">2017-03-20T08:02:45Z</dcterms:created>
  <dcterms:modified xsi:type="dcterms:W3CDTF">2024-06-18T10:16:10Z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0x010100C1ACB10747DDD241BE3781E200238713</vt:lpwstr>
  </property>
  <property fmtid="{D5CDD505-2E9C-101B-9397-08002B2CF9AE}" pid="3" name="MediaServiceImageTags">
    <vt:lpwstr/>
  </property>
</Properties>
</file>